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43"/>
  </p:notesMasterIdLst>
  <p:handoutMasterIdLst>
    <p:handoutMasterId r:id="rId44"/>
  </p:handoutMasterIdLst>
  <p:sldIdLst>
    <p:sldId id="256" r:id="rId2"/>
    <p:sldId id="1470" r:id="rId3"/>
    <p:sldId id="1462" r:id="rId4"/>
    <p:sldId id="1443" r:id="rId5"/>
    <p:sldId id="258" r:id="rId6"/>
    <p:sldId id="1441" r:id="rId7"/>
    <p:sldId id="1430" r:id="rId8"/>
    <p:sldId id="1444" r:id="rId9"/>
    <p:sldId id="1431" r:id="rId10"/>
    <p:sldId id="1429" r:id="rId11"/>
    <p:sldId id="1468" r:id="rId12"/>
    <p:sldId id="1467" r:id="rId13"/>
    <p:sldId id="1437" r:id="rId14"/>
    <p:sldId id="1446" r:id="rId15"/>
    <p:sldId id="1448" r:id="rId16"/>
    <p:sldId id="1450" r:id="rId17"/>
    <p:sldId id="1451" r:id="rId18"/>
    <p:sldId id="1452" r:id="rId19"/>
    <p:sldId id="1453" r:id="rId20"/>
    <p:sldId id="1455" r:id="rId21"/>
    <p:sldId id="1456" r:id="rId22"/>
    <p:sldId id="1454" r:id="rId23"/>
    <p:sldId id="1457" r:id="rId24"/>
    <p:sldId id="1439" r:id="rId25"/>
    <p:sldId id="1445" r:id="rId26"/>
    <p:sldId id="1460" r:id="rId27"/>
    <p:sldId id="1459" r:id="rId28"/>
    <p:sldId id="1458" r:id="rId29"/>
    <p:sldId id="1461" r:id="rId30"/>
    <p:sldId id="1469" r:id="rId31"/>
    <p:sldId id="1471" r:id="rId32"/>
    <p:sldId id="1418" r:id="rId33"/>
    <p:sldId id="1415" r:id="rId34"/>
    <p:sldId id="1436" r:id="rId35"/>
    <p:sldId id="1419" r:id="rId36"/>
    <p:sldId id="1427" r:id="rId37"/>
    <p:sldId id="1463" r:id="rId38"/>
    <p:sldId id="1464" r:id="rId39"/>
    <p:sldId id="1465" r:id="rId40"/>
    <p:sldId id="1466" r:id="rId41"/>
    <p:sldId id="1435" r:id="rId42"/>
  </p:sldIdLst>
  <p:sldSz cx="12192000" cy="6858000"/>
  <p:notesSz cx="6858000" cy="9144000"/>
  <p:defaultTextStyle>
    <a:defPPr>
      <a:defRPr lang="en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0000"/>
    <a:srgbClr val="120645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717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D3BC42-0D13-AE47-971A-8FEFF14BD5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15945-CA13-F64C-A220-751AC28E5C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016969-0BC2-684E-81A9-417BD6AE6F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87010-DE9E-7147-8521-AEC61DC16E5C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700222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422F0-2677-EB44-9C32-8F0380370266}" type="datetimeFigureOut">
              <a:rPr lang="en-TW" smtClean="0"/>
              <a:t>12/08/2021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37E45-750D-B347-A670-8AF71F05DFCB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957138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W" altLang="zh-TW" dirty="0">
                <a:solidFill>
                  <a:schemeClr val="bg1"/>
                </a:solidFill>
              </a:rPr>
              <a:t>Boxafe</a:t>
            </a:r>
          </a:p>
          <a:p>
            <a:r>
              <a:rPr lang="en-TW" altLang="zh-TW" dirty="0">
                <a:solidFill>
                  <a:schemeClr val="bg1"/>
                </a:solidFill>
              </a:rPr>
              <a:t>中：</a:t>
            </a:r>
            <a:r>
              <a:rPr lang="zh-TW" altLang="en-US" dirty="0">
                <a:solidFill>
                  <a:schemeClr val="bg1"/>
                </a:solidFill>
              </a:rPr>
              <a:t>全方位</a:t>
            </a:r>
            <a:r>
              <a:rPr lang="en-US" altLang="zh-TW" dirty="0">
                <a:solidFill>
                  <a:schemeClr val="bg1"/>
                </a:solidFill>
              </a:rPr>
              <a:t> Google Workspace</a:t>
            </a:r>
            <a:r>
              <a:rPr lang="zh-TW" altLang="en-US" dirty="0">
                <a:solidFill>
                  <a:schemeClr val="bg1"/>
                </a:solidFill>
              </a:rPr>
              <a:t> 備份解決方案</a:t>
            </a:r>
            <a:endParaRPr lang="en-US" altLang="zh-TW" dirty="0">
              <a:solidFill>
                <a:schemeClr val="bg1"/>
              </a:solidFill>
            </a:endParaRPr>
          </a:p>
          <a:p>
            <a:r>
              <a:rPr lang="zh-TW" altLang="en-US" dirty="0">
                <a:solidFill>
                  <a:schemeClr val="bg1"/>
                </a:solidFill>
              </a:rPr>
              <a:t>英：</a:t>
            </a:r>
            <a:r>
              <a:rPr lang="en-US" altLang="zh-TW" dirty="0">
                <a:solidFill>
                  <a:schemeClr val="bg1"/>
                </a:solidFill>
              </a:rPr>
              <a:t> Comprehensive SaaS Backup Solution for Google Workspace</a:t>
            </a:r>
            <a:endParaRPr lang="en-TW" altLang="zh-TW" dirty="0">
              <a:solidFill>
                <a:schemeClr val="bg1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37E45-750D-B347-A670-8AF71F05DFCB}" type="slidenum">
              <a:rPr lang="en-TW" smtClean="0"/>
              <a:t>2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496317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services.google.com</a:t>
            </a:r>
            <a:r>
              <a:rPr lang="en-US"/>
              <a:t>/</a:t>
            </a:r>
            <a:r>
              <a:rPr lang="en-US" err="1"/>
              <a:t>fh</a:t>
            </a:r>
            <a:r>
              <a:rPr lang="en-US"/>
              <a:t>/files/</a:t>
            </a:r>
            <a:r>
              <a:rPr lang="en-US" err="1"/>
              <a:t>misc</a:t>
            </a:r>
            <a:r>
              <a:rPr lang="en-US"/>
              <a:t>/google_workspace_data_protection_guide_en_dec2020.pdf</a:t>
            </a:r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37E45-750D-B347-A670-8AF71F05DFCB}" type="slidenum">
              <a:rPr lang="en-TW" smtClean="0"/>
              <a:t>8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159192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www.microsoft.com</a:t>
            </a:r>
            <a:r>
              <a:rPr lang="en-US"/>
              <a:t>/</a:t>
            </a:r>
            <a:r>
              <a:rPr lang="en-US" err="1"/>
              <a:t>en</a:t>
            </a:r>
            <a:r>
              <a:rPr lang="en-US"/>
              <a:t>-us/investor/events/fy-2021/earnings-fy-2021-q4.aspx</a:t>
            </a:r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537E45-750D-B347-A670-8AF71F05DFCB}" type="slidenum">
              <a:rPr lang="en-TW" smtClean="0"/>
              <a:t>24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831953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5C9AA90-133D-497D-BEC1-ADAD0DEA3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6" y="2983"/>
            <a:ext cx="12187488" cy="685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11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A53CD-6CA1-8241-8F43-3929F9D99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DCF83-7923-F446-98C4-1D040CEC9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2359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5C9AA90-133D-497D-BEC1-ADAD0DEA3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3" y="2983"/>
            <a:ext cx="12182073" cy="685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8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5C9AA90-133D-497D-BEC1-ADAD0DEA3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" y="1112"/>
            <a:ext cx="12186582" cy="6855775"/>
          </a:xfrm>
          <a:prstGeom prst="rect">
            <a:avLst/>
          </a:prstGeom>
        </p:spPr>
      </p:pic>
      <p:sp>
        <p:nvSpPr>
          <p:cNvPr id="4" name="標題 2">
            <a:extLst>
              <a:ext uri="{FF2B5EF4-FFF2-40B4-BE49-F238E27FC236}">
                <a16:creationId xmlns:a16="http://schemas.microsoft.com/office/drawing/2014/main" id="{D967EF98-707B-465D-BC4B-5AAF547BC417}"/>
              </a:ext>
            </a:extLst>
          </p:cNvPr>
          <p:cNvSpPr txBox="1">
            <a:spLocks/>
          </p:cNvSpPr>
          <p:nvPr userDrawn="1"/>
        </p:nvSpPr>
        <p:spPr>
          <a:xfrm>
            <a:off x="892322" y="4354018"/>
            <a:ext cx="5693076" cy="3090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2021 QNAP Systems, Inc. All rights reserved. QNAP® and other names of QNAP Products are proprietary marks or registered trademarks of QNAP Systems, Inc. Other products and company names mentioned herein are trademarks of their respective holders.</a:t>
            </a:r>
          </a:p>
        </p:txBody>
      </p:sp>
    </p:spTree>
    <p:extLst>
      <p:ext uri="{BB962C8B-B14F-4D97-AF65-F5344CB8AC3E}">
        <p14:creationId xmlns:p14="http://schemas.microsoft.com/office/powerpoint/2010/main" val="4011967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5C9AA90-133D-497D-BEC1-ADAD0DEA3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986"/>
            <a:ext cx="12189630" cy="685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36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06CFE5B2-79A0-49A0-B570-F63D0145A1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" y="0"/>
            <a:ext cx="12190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95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B7E12-1428-E548-96FA-3828F23C5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D7336-E12E-7644-8E07-40DB845DB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473874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6B41849-6385-451E-B9C9-237BDE10FD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" y="1843"/>
            <a:ext cx="12186582" cy="6854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6B7E12-1428-E548-96FA-3828F23C5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2841"/>
            <a:ext cx="10515600" cy="154172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D7336-E12E-7644-8E07-40DB845DB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67262"/>
            <a:ext cx="10515600" cy="3681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937275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F424707-53BE-4DF0-A80A-3880A7C61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255"/>
            <a:ext cx="12189630" cy="6857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E92E8F-8B4A-7C4B-84E0-C470BEAE3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1675" y="1913021"/>
            <a:ext cx="7133055" cy="3056022"/>
          </a:xfrm>
        </p:spPr>
        <p:txBody>
          <a:bodyPr anchor="ctr">
            <a:normAutofit/>
          </a:bodyPr>
          <a:lstStyle>
            <a:lvl1pPr>
              <a:defRPr sz="4000">
                <a:solidFill>
                  <a:srgbClr val="120645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777588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8AAE5-FFD8-EF4F-851B-5E0C4BBFB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4E7C4C-540D-5C4B-A024-60B2E1537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409264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019B269-096C-4F74-B619-628E2AB8346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" y="1112"/>
            <a:ext cx="12186584" cy="685577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4B322F-7CAA-7D4C-A178-642CE190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41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4872E-1EF5-5C4E-A2D8-F7686B43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01209"/>
            <a:ext cx="10515600" cy="4475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70061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6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4" r:id="rId9"/>
    <p:sldLayoutId id="214748368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rgbClr val="3F218C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4.tiff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" Type="http://schemas.openxmlformats.org/officeDocument/2006/relationships/image" Target="../media/image31.png"/><Relationship Id="rId16" Type="http://schemas.openxmlformats.org/officeDocument/2006/relationships/image" Target="../media/image42.sv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5" Type="http://schemas.openxmlformats.org/officeDocument/2006/relationships/image" Target="../media/image41.png"/><Relationship Id="rId10" Type="http://schemas.openxmlformats.org/officeDocument/2006/relationships/image" Target="../media/image25.png"/><Relationship Id="rId19" Type="http://schemas.openxmlformats.org/officeDocument/2006/relationships/image" Target="../media/image45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49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50.png"/><Relationship Id="rId10" Type="http://schemas.openxmlformats.org/officeDocument/2006/relationships/image" Target="../media/image42.svg"/><Relationship Id="rId4" Type="http://schemas.openxmlformats.org/officeDocument/2006/relationships/image" Target="../media/image25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2.png"/><Relationship Id="rId7" Type="http://schemas.openxmlformats.org/officeDocument/2006/relationships/image" Target="../media/image4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53.png"/><Relationship Id="rId4" Type="http://schemas.openxmlformats.org/officeDocument/2006/relationships/image" Target="../media/image30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tiff"/><Relationship Id="rId5" Type="http://schemas.openxmlformats.org/officeDocument/2006/relationships/image" Target="../media/image78.png"/><Relationship Id="rId10" Type="http://schemas.openxmlformats.org/officeDocument/2006/relationships/image" Target="../media/image46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tiff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tiff"/><Relationship Id="rId11" Type="http://schemas.openxmlformats.org/officeDocument/2006/relationships/image" Target="../media/image97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openxmlformats.org/officeDocument/2006/relationships/image" Target="../media/image98.png"/><Relationship Id="rId21" Type="http://schemas.openxmlformats.org/officeDocument/2006/relationships/image" Target="../media/image46.png"/><Relationship Id="rId7" Type="http://schemas.openxmlformats.org/officeDocument/2006/relationships/image" Target="../media/image101.tiff"/><Relationship Id="rId12" Type="http://schemas.openxmlformats.org/officeDocument/2006/relationships/image" Target="../media/image38.svg"/><Relationship Id="rId17" Type="http://schemas.openxmlformats.org/officeDocument/2006/relationships/image" Target="../media/image104.png"/><Relationship Id="rId2" Type="http://schemas.openxmlformats.org/officeDocument/2006/relationships/image" Target="../media/image31.png"/><Relationship Id="rId16" Type="http://schemas.openxmlformats.org/officeDocument/2006/relationships/image" Target="../media/image42.sv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5" Type="http://schemas.openxmlformats.org/officeDocument/2006/relationships/image" Target="../media/image41.png"/><Relationship Id="rId10" Type="http://schemas.openxmlformats.org/officeDocument/2006/relationships/image" Target="../media/image25.png"/><Relationship Id="rId19" Type="http://schemas.openxmlformats.org/officeDocument/2006/relationships/image" Target="../media/image44.png"/><Relationship Id="rId4" Type="http://schemas.openxmlformats.org/officeDocument/2006/relationships/image" Target="../media/image99.png"/><Relationship Id="rId9" Type="http://schemas.openxmlformats.org/officeDocument/2006/relationships/image" Target="../media/image103.png"/><Relationship Id="rId14" Type="http://schemas.openxmlformats.org/officeDocument/2006/relationships/image" Target="../media/image40.svg"/><Relationship Id="rId22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4.png"/><Relationship Id="rId3" Type="http://schemas.openxmlformats.org/officeDocument/2006/relationships/image" Target="../media/image103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101.tiff"/><Relationship Id="rId2" Type="http://schemas.openxmlformats.org/officeDocument/2006/relationships/image" Target="../media/image102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104.png"/><Relationship Id="rId5" Type="http://schemas.openxmlformats.org/officeDocument/2006/relationships/image" Target="../media/image37.png"/><Relationship Id="rId15" Type="http://schemas.openxmlformats.org/officeDocument/2006/relationships/image" Target="../media/image46.png"/><Relationship Id="rId10" Type="http://schemas.openxmlformats.org/officeDocument/2006/relationships/image" Target="../media/image42.svg"/><Relationship Id="rId4" Type="http://schemas.openxmlformats.org/officeDocument/2006/relationships/image" Target="../media/image25.png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44.png"/><Relationship Id="rId7" Type="http://schemas.openxmlformats.org/officeDocument/2006/relationships/image" Target="../media/image9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04.png"/><Relationship Id="rId5" Type="http://schemas.openxmlformats.org/officeDocument/2006/relationships/image" Target="../media/image46.png"/><Relationship Id="rId10" Type="http://schemas.openxmlformats.org/officeDocument/2006/relationships/image" Target="../media/image100.png"/><Relationship Id="rId4" Type="http://schemas.openxmlformats.org/officeDocument/2006/relationships/image" Target="../media/image45.png"/><Relationship Id="rId9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675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EE4C73E-1BB6-4E37-99BE-81759E9B8CBC}"/>
              </a:ext>
            </a:extLst>
          </p:cNvPr>
          <p:cNvSpPr/>
          <p:nvPr/>
        </p:nvSpPr>
        <p:spPr>
          <a:xfrm>
            <a:off x="838200" y="4223848"/>
            <a:ext cx="10515600" cy="201986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5000">
                <a:schemeClr val="accent5">
                  <a:lumMod val="20000"/>
                  <a:lumOff val="80000"/>
                </a:schemeClr>
              </a:gs>
              <a:gs pos="1500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DD22EF-2814-3A44-9F1E-994AC2922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/>
              <a:t>Boxafe safeguards your Business data!</a:t>
            </a:r>
          </a:p>
        </p:txBody>
      </p:sp>
      <p:sp>
        <p:nvSpPr>
          <p:cNvPr id="41" name="Rectangle 41">
            <a:extLst>
              <a:ext uri="{FF2B5EF4-FFF2-40B4-BE49-F238E27FC236}">
                <a16:creationId xmlns:a16="http://schemas.microsoft.com/office/drawing/2014/main" id="{C965BAC8-24E6-465A-AD98-A9F508070F89}"/>
              </a:ext>
            </a:extLst>
          </p:cNvPr>
          <p:cNvSpPr/>
          <p:nvPr/>
        </p:nvSpPr>
        <p:spPr>
          <a:xfrm>
            <a:off x="531206" y="2355351"/>
            <a:ext cx="4702225" cy="1696331"/>
          </a:xfrm>
          <a:prstGeom prst="roundRect">
            <a:avLst>
              <a:gd name="adj" fmla="val 6161"/>
            </a:avLst>
          </a:prstGeom>
          <a:gradFill>
            <a:gsLst>
              <a:gs pos="50000">
                <a:srgbClr val="FFFFFF"/>
              </a:gs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" name="Rectangle 41">
            <a:extLst>
              <a:ext uri="{FF2B5EF4-FFF2-40B4-BE49-F238E27FC236}">
                <a16:creationId xmlns:a16="http://schemas.microsoft.com/office/drawing/2014/main" id="{3452F694-9A5D-4B9D-89A4-F621DE9E7B43}"/>
              </a:ext>
            </a:extLst>
          </p:cNvPr>
          <p:cNvSpPr/>
          <p:nvPr/>
        </p:nvSpPr>
        <p:spPr>
          <a:xfrm>
            <a:off x="531206" y="2150110"/>
            <a:ext cx="4702225" cy="5692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050" name="Picture 2" descr="Image result for google workspace logo">
            <a:extLst>
              <a:ext uri="{FF2B5EF4-FFF2-40B4-BE49-F238E27FC236}">
                <a16:creationId xmlns:a16="http://schemas.microsoft.com/office/drawing/2014/main" id="{74B8C499-910E-3F49-9792-F35725FB9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3622" y="2254218"/>
            <a:ext cx="2821687" cy="37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>
            <a:extLst>
              <a:ext uri="{FF2B5EF4-FFF2-40B4-BE49-F238E27FC236}">
                <a16:creationId xmlns:a16="http://schemas.microsoft.com/office/drawing/2014/main" id="{56083856-59D6-41BC-8F79-427A731C56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676" y="2893506"/>
            <a:ext cx="560967" cy="560967"/>
          </a:xfrm>
          <a:prstGeom prst="rect">
            <a:avLst/>
          </a:prstGeom>
        </p:spPr>
      </p:pic>
      <p:pic>
        <p:nvPicPr>
          <p:cNvPr id="47" name="Picture 2" descr="Image result for gmail icon">
            <a:extLst>
              <a:ext uri="{FF2B5EF4-FFF2-40B4-BE49-F238E27FC236}">
                <a16:creationId xmlns:a16="http://schemas.microsoft.com/office/drawing/2014/main" id="{3EDF9696-6C23-423B-9192-A50418F0C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221" y="2941920"/>
            <a:ext cx="618851" cy="46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Image result for google drive icon">
            <a:extLst>
              <a:ext uri="{FF2B5EF4-FFF2-40B4-BE49-F238E27FC236}">
                <a16:creationId xmlns:a16="http://schemas.microsoft.com/office/drawing/2014/main" id="{17CBA6E7-497D-4C97-851B-2F5E992D7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9329" y="2847866"/>
            <a:ext cx="652246" cy="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Image result for logo google calendar icon">
            <a:extLst>
              <a:ext uri="{FF2B5EF4-FFF2-40B4-BE49-F238E27FC236}">
                <a16:creationId xmlns:a16="http://schemas.microsoft.com/office/drawing/2014/main" id="{A4D4FF72-8113-4FA0-966A-7326D40D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3174" y="2898463"/>
            <a:ext cx="551053" cy="55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29">
            <a:extLst>
              <a:ext uri="{FF2B5EF4-FFF2-40B4-BE49-F238E27FC236}">
                <a16:creationId xmlns:a16="http://schemas.microsoft.com/office/drawing/2014/main" id="{62F57AE8-4E49-4F1A-B89B-B290EBD93038}"/>
              </a:ext>
            </a:extLst>
          </p:cNvPr>
          <p:cNvSpPr txBox="1"/>
          <p:nvPr/>
        </p:nvSpPr>
        <p:spPr>
          <a:xfrm>
            <a:off x="926809" y="3573075"/>
            <a:ext cx="823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200" b="1">
                <a:latin typeface="Arial" panose="020B0604020202020204" pitchFamily="34" charset="0"/>
                <a:cs typeface="Arial" panose="020B0604020202020204" pitchFamily="34" charset="0"/>
              </a:rPr>
              <a:t>Gmail</a:t>
            </a:r>
          </a:p>
        </p:txBody>
      </p:sp>
      <p:sp>
        <p:nvSpPr>
          <p:cNvPr id="53" name="TextBox 29">
            <a:extLst>
              <a:ext uri="{FF2B5EF4-FFF2-40B4-BE49-F238E27FC236}">
                <a16:creationId xmlns:a16="http://schemas.microsoft.com/office/drawing/2014/main" id="{58D30BA1-979F-4D96-AA60-022AEBE8815D}"/>
              </a:ext>
            </a:extLst>
          </p:cNvPr>
          <p:cNvSpPr txBox="1"/>
          <p:nvPr/>
        </p:nvSpPr>
        <p:spPr>
          <a:xfrm>
            <a:off x="1851357" y="3573075"/>
            <a:ext cx="1030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Calendar</a:t>
            </a:r>
          </a:p>
        </p:txBody>
      </p:sp>
      <p:sp>
        <p:nvSpPr>
          <p:cNvPr id="54" name="TextBox 29">
            <a:extLst>
              <a:ext uri="{FF2B5EF4-FFF2-40B4-BE49-F238E27FC236}">
                <a16:creationId xmlns:a16="http://schemas.microsoft.com/office/drawing/2014/main" id="{7E01E88A-CF8C-4D9F-88F7-AC077D833436}"/>
              </a:ext>
            </a:extLst>
          </p:cNvPr>
          <p:cNvSpPr txBox="1"/>
          <p:nvPr/>
        </p:nvSpPr>
        <p:spPr>
          <a:xfrm>
            <a:off x="2795972" y="3480742"/>
            <a:ext cx="1296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My Drive / Shared Drive</a:t>
            </a:r>
          </a:p>
        </p:txBody>
      </p:sp>
      <p:sp>
        <p:nvSpPr>
          <p:cNvPr id="55" name="TextBox 29">
            <a:extLst>
              <a:ext uri="{FF2B5EF4-FFF2-40B4-BE49-F238E27FC236}">
                <a16:creationId xmlns:a16="http://schemas.microsoft.com/office/drawing/2014/main" id="{92DC4942-3D62-4203-9E37-87790E15DBF3}"/>
              </a:ext>
            </a:extLst>
          </p:cNvPr>
          <p:cNvSpPr txBox="1"/>
          <p:nvPr/>
        </p:nvSpPr>
        <p:spPr>
          <a:xfrm>
            <a:off x="3984225" y="3573075"/>
            <a:ext cx="1030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Contacts</a:t>
            </a:r>
          </a:p>
        </p:txBody>
      </p:sp>
      <p:sp>
        <p:nvSpPr>
          <p:cNvPr id="56" name="Rectangle 41">
            <a:extLst>
              <a:ext uri="{FF2B5EF4-FFF2-40B4-BE49-F238E27FC236}">
                <a16:creationId xmlns:a16="http://schemas.microsoft.com/office/drawing/2014/main" id="{6AE55845-202C-469D-B7CC-140D504F19C6}"/>
              </a:ext>
            </a:extLst>
          </p:cNvPr>
          <p:cNvSpPr/>
          <p:nvPr/>
        </p:nvSpPr>
        <p:spPr>
          <a:xfrm>
            <a:off x="5477205" y="2355351"/>
            <a:ext cx="6274577" cy="1696331"/>
          </a:xfrm>
          <a:prstGeom prst="roundRect">
            <a:avLst>
              <a:gd name="adj" fmla="val 6161"/>
            </a:avLst>
          </a:prstGeom>
          <a:gradFill>
            <a:gsLst>
              <a:gs pos="50000">
                <a:srgbClr val="FFFFFF"/>
              </a:gs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Rectangle 41">
            <a:extLst>
              <a:ext uri="{FF2B5EF4-FFF2-40B4-BE49-F238E27FC236}">
                <a16:creationId xmlns:a16="http://schemas.microsoft.com/office/drawing/2014/main" id="{634B335E-9FCE-4F6C-8712-00CBEA008900}"/>
              </a:ext>
            </a:extLst>
          </p:cNvPr>
          <p:cNvSpPr/>
          <p:nvPr/>
        </p:nvSpPr>
        <p:spPr>
          <a:xfrm>
            <a:off x="5477205" y="2150110"/>
            <a:ext cx="6274577" cy="5637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3" name="TextBox 29">
            <a:extLst>
              <a:ext uri="{FF2B5EF4-FFF2-40B4-BE49-F238E27FC236}">
                <a16:creationId xmlns:a16="http://schemas.microsoft.com/office/drawing/2014/main" id="{C7512709-7C16-4F2B-8A14-017D2DC967F4}"/>
              </a:ext>
            </a:extLst>
          </p:cNvPr>
          <p:cNvSpPr txBox="1"/>
          <p:nvPr/>
        </p:nvSpPr>
        <p:spPr>
          <a:xfrm>
            <a:off x="5812722" y="3573075"/>
            <a:ext cx="2748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Outlook (mail, calendar, contacts)</a:t>
            </a:r>
          </a:p>
        </p:txBody>
      </p:sp>
      <p:sp>
        <p:nvSpPr>
          <p:cNvPr id="67" name="TextBox 32">
            <a:extLst>
              <a:ext uri="{FF2B5EF4-FFF2-40B4-BE49-F238E27FC236}">
                <a16:creationId xmlns:a16="http://schemas.microsoft.com/office/drawing/2014/main" id="{683FB66F-8E20-4D27-9E32-E263F0A0BD0B}"/>
              </a:ext>
            </a:extLst>
          </p:cNvPr>
          <p:cNvSpPr txBox="1"/>
          <p:nvPr/>
        </p:nvSpPr>
        <p:spPr>
          <a:xfrm>
            <a:off x="0" y="164283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Boxafe protects</a:t>
            </a:r>
          </a:p>
        </p:txBody>
      </p:sp>
      <p:pic>
        <p:nvPicPr>
          <p:cNvPr id="69" name="Picture 27">
            <a:extLst>
              <a:ext uri="{FF2B5EF4-FFF2-40B4-BE49-F238E27FC236}">
                <a16:creationId xmlns:a16="http://schemas.microsoft.com/office/drawing/2014/main" id="{74529A5D-F176-45E5-AF14-8341B1B519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3002" y="2213480"/>
            <a:ext cx="2086271" cy="452189"/>
          </a:xfrm>
          <a:prstGeom prst="rect">
            <a:avLst/>
          </a:prstGeom>
        </p:spPr>
      </p:pic>
      <p:sp>
        <p:nvSpPr>
          <p:cNvPr id="70" name="TextBox 29">
            <a:extLst>
              <a:ext uri="{FF2B5EF4-FFF2-40B4-BE49-F238E27FC236}">
                <a16:creationId xmlns:a16="http://schemas.microsoft.com/office/drawing/2014/main" id="{3F4292DC-35F1-422A-B19D-70BEFE8D92BA}"/>
              </a:ext>
            </a:extLst>
          </p:cNvPr>
          <p:cNvSpPr txBox="1"/>
          <p:nvPr/>
        </p:nvSpPr>
        <p:spPr>
          <a:xfrm>
            <a:off x="8578328" y="3573076"/>
            <a:ext cx="104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OneDrive</a:t>
            </a:r>
          </a:p>
        </p:txBody>
      </p:sp>
      <p:sp>
        <p:nvSpPr>
          <p:cNvPr id="71" name="TextBox 29">
            <a:extLst>
              <a:ext uri="{FF2B5EF4-FFF2-40B4-BE49-F238E27FC236}">
                <a16:creationId xmlns:a16="http://schemas.microsoft.com/office/drawing/2014/main" id="{40921AAC-BFB9-49D4-B970-D43126B73025}"/>
              </a:ext>
            </a:extLst>
          </p:cNvPr>
          <p:cNvSpPr txBox="1"/>
          <p:nvPr/>
        </p:nvSpPr>
        <p:spPr>
          <a:xfrm>
            <a:off x="9657838" y="3573076"/>
            <a:ext cx="104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SharePoint</a:t>
            </a:r>
          </a:p>
        </p:txBody>
      </p:sp>
      <p:pic>
        <p:nvPicPr>
          <p:cNvPr id="72" name="Picture 23">
            <a:extLst>
              <a:ext uri="{FF2B5EF4-FFF2-40B4-BE49-F238E27FC236}">
                <a16:creationId xmlns:a16="http://schemas.microsoft.com/office/drawing/2014/main" id="{A3DD875D-83B5-47C2-946B-11479A9BC9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519" y="2885989"/>
            <a:ext cx="657896" cy="576000"/>
          </a:xfrm>
          <a:prstGeom prst="rect">
            <a:avLst/>
          </a:prstGeom>
        </p:spPr>
      </p:pic>
      <p:pic>
        <p:nvPicPr>
          <p:cNvPr id="73" name="Picture 13">
            <a:extLst>
              <a:ext uri="{FF2B5EF4-FFF2-40B4-BE49-F238E27FC236}">
                <a16:creationId xmlns:a16="http://schemas.microsoft.com/office/drawing/2014/main" id="{E869D38C-00FF-43DC-8F14-5D5320EDA9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6138" y="2952763"/>
            <a:ext cx="689452" cy="442452"/>
          </a:xfrm>
          <a:prstGeom prst="rect">
            <a:avLst/>
          </a:prstGeom>
        </p:spPr>
      </p:pic>
      <p:pic>
        <p:nvPicPr>
          <p:cNvPr id="76" name="Picture 10" descr="Image result for sharepoint logo">
            <a:extLst>
              <a:ext uri="{FF2B5EF4-FFF2-40B4-BE49-F238E27FC236}">
                <a16:creationId xmlns:a16="http://schemas.microsoft.com/office/drawing/2014/main" id="{0B2484E3-EFFE-415F-A7EB-29BBDF21E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07" t="15931" r="25945" b="14161"/>
          <a:stretch/>
        </p:blipFill>
        <p:spPr bwMode="auto">
          <a:xfrm>
            <a:off x="9835648" y="2831048"/>
            <a:ext cx="689452" cy="68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D9D026DE-8839-4A74-BE91-9606265F8C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18362" y="3057835"/>
            <a:ext cx="395920" cy="329933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51AAAB19-BA48-46B5-8DFE-978D12B301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79831" y="3019342"/>
            <a:ext cx="395920" cy="406918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F7DAD105-F4B7-477D-93FB-00C1800287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941299" y="3024841"/>
            <a:ext cx="395920" cy="395920"/>
          </a:xfrm>
          <a:prstGeom prst="rect">
            <a:avLst/>
          </a:prstGeom>
        </p:spPr>
      </p:pic>
      <p:sp>
        <p:nvSpPr>
          <p:cNvPr id="77" name="TextBox 32">
            <a:extLst>
              <a:ext uri="{FF2B5EF4-FFF2-40B4-BE49-F238E27FC236}">
                <a16:creationId xmlns:a16="http://schemas.microsoft.com/office/drawing/2014/main" id="{058B7108-CB64-4C48-A001-2AA6D556B97D}"/>
              </a:ext>
            </a:extLst>
          </p:cNvPr>
          <p:cNvSpPr txBox="1"/>
          <p:nvPr/>
        </p:nvSpPr>
        <p:spPr>
          <a:xfrm>
            <a:off x="838200" y="4336178"/>
            <a:ext cx="1051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</a:p>
        </p:txBody>
      </p:sp>
      <p:pic>
        <p:nvPicPr>
          <p:cNvPr id="78" name="Picture 14">
            <a:extLst>
              <a:ext uri="{FF2B5EF4-FFF2-40B4-BE49-F238E27FC236}">
                <a16:creationId xmlns:a16="http://schemas.microsoft.com/office/drawing/2014/main" id="{7D6FA636-394B-4921-97CA-916AD019FB4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813" y="4755279"/>
            <a:ext cx="896392" cy="896392"/>
          </a:xfrm>
          <a:prstGeom prst="rect">
            <a:avLst/>
          </a:prstGeom>
        </p:spPr>
      </p:pic>
      <p:pic>
        <p:nvPicPr>
          <p:cNvPr id="79" name="Picture 15">
            <a:extLst>
              <a:ext uri="{FF2B5EF4-FFF2-40B4-BE49-F238E27FC236}">
                <a16:creationId xmlns:a16="http://schemas.microsoft.com/office/drawing/2014/main" id="{E1EFE184-570F-465A-8533-16486CFBEC4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322" y="4755279"/>
            <a:ext cx="887122" cy="887122"/>
          </a:xfrm>
          <a:prstGeom prst="rect">
            <a:avLst/>
          </a:prstGeom>
        </p:spPr>
      </p:pic>
      <p:pic>
        <p:nvPicPr>
          <p:cNvPr id="80" name="Picture 16">
            <a:extLst>
              <a:ext uri="{FF2B5EF4-FFF2-40B4-BE49-F238E27FC236}">
                <a16:creationId xmlns:a16="http://schemas.microsoft.com/office/drawing/2014/main" id="{D9FAE0C3-3290-4142-9154-0D5F0A0A62B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326" y="4755279"/>
            <a:ext cx="869876" cy="869876"/>
          </a:xfrm>
          <a:prstGeom prst="rect">
            <a:avLst/>
          </a:prstGeom>
        </p:spPr>
      </p:pic>
      <p:pic>
        <p:nvPicPr>
          <p:cNvPr id="81" name="Picture 17">
            <a:extLst>
              <a:ext uri="{FF2B5EF4-FFF2-40B4-BE49-F238E27FC236}">
                <a16:creationId xmlns:a16="http://schemas.microsoft.com/office/drawing/2014/main" id="{9756F59B-E97F-41CB-AFCD-FBC22B8957F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659" y="4756772"/>
            <a:ext cx="888033" cy="888033"/>
          </a:xfrm>
          <a:prstGeom prst="rect">
            <a:avLst/>
          </a:prstGeom>
        </p:spPr>
      </p:pic>
      <p:sp>
        <p:nvSpPr>
          <p:cNvPr id="83" name="Rectangle 21">
            <a:extLst>
              <a:ext uri="{FF2B5EF4-FFF2-40B4-BE49-F238E27FC236}">
                <a16:creationId xmlns:a16="http://schemas.microsoft.com/office/drawing/2014/main" id="{74154026-75AE-486A-B621-24A66975A4E0}"/>
              </a:ext>
            </a:extLst>
          </p:cNvPr>
          <p:cNvSpPr/>
          <p:nvPr/>
        </p:nvSpPr>
        <p:spPr>
          <a:xfrm>
            <a:off x="1914458" y="57149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Friendly UI</a:t>
            </a:r>
          </a:p>
        </p:txBody>
      </p:sp>
      <p:sp>
        <p:nvSpPr>
          <p:cNvPr id="84" name="Rectangle 21">
            <a:extLst>
              <a:ext uri="{FF2B5EF4-FFF2-40B4-BE49-F238E27FC236}">
                <a16:creationId xmlns:a16="http://schemas.microsoft.com/office/drawing/2014/main" id="{A5A471B3-C59A-40AE-AEEA-5DEED8F79720}"/>
              </a:ext>
            </a:extLst>
          </p:cNvPr>
          <p:cNvSpPr/>
          <p:nvPr/>
        </p:nvSpPr>
        <p:spPr>
          <a:xfrm>
            <a:off x="4075792" y="57149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en-US" altLang="zh-CN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Security</a:t>
            </a:r>
          </a:p>
        </p:txBody>
      </p:sp>
      <p:sp>
        <p:nvSpPr>
          <p:cNvPr id="85" name="Rectangle 21">
            <a:extLst>
              <a:ext uri="{FF2B5EF4-FFF2-40B4-BE49-F238E27FC236}">
                <a16:creationId xmlns:a16="http://schemas.microsoft.com/office/drawing/2014/main" id="{19522EC3-1C84-4111-9D4A-C9AB1ACABCA5}"/>
              </a:ext>
            </a:extLst>
          </p:cNvPr>
          <p:cNvSpPr/>
          <p:nvPr/>
        </p:nvSpPr>
        <p:spPr>
          <a:xfrm>
            <a:off x="6228047" y="57149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Reliability</a:t>
            </a:r>
          </a:p>
        </p:txBody>
      </p:sp>
      <p:sp>
        <p:nvSpPr>
          <p:cNvPr id="86" name="Rectangle 21">
            <a:extLst>
              <a:ext uri="{FF2B5EF4-FFF2-40B4-BE49-F238E27FC236}">
                <a16:creationId xmlns:a16="http://schemas.microsoft.com/office/drawing/2014/main" id="{1F88A00D-AB6B-4DBB-8CC3-90C8829E0A4D}"/>
              </a:ext>
            </a:extLst>
          </p:cNvPr>
          <p:cNvSpPr/>
          <p:nvPr/>
        </p:nvSpPr>
        <p:spPr>
          <a:xfrm>
            <a:off x="8375666" y="57149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en-US" altLang="zh-CN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Data Centralization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70E91FA-90A5-6443-A6D6-9B1F1937480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1842" y="2850491"/>
            <a:ext cx="689452" cy="641234"/>
          </a:xfrm>
          <a:prstGeom prst="rect">
            <a:avLst/>
          </a:prstGeom>
        </p:spPr>
      </p:pic>
      <p:sp>
        <p:nvSpPr>
          <p:cNvPr id="42" name="TextBox 29">
            <a:extLst>
              <a:ext uri="{FF2B5EF4-FFF2-40B4-BE49-F238E27FC236}">
                <a16:creationId xmlns:a16="http://schemas.microsoft.com/office/drawing/2014/main" id="{B56E4876-538E-9040-A831-0F45B138EB0C}"/>
              </a:ext>
            </a:extLst>
          </p:cNvPr>
          <p:cNvSpPr txBox="1"/>
          <p:nvPr/>
        </p:nvSpPr>
        <p:spPr>
          <a:xfrm>
            <a:off x="10634139" y="3573076"/>
            <a:ext cx="104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Teams</a:t>
            </a:r>
          </a:p>
        </p:txBody>
      </p:sp>
    </p:spTree>
    <p:extLst>
      <p:ext uri="{BB962C8B-B14F-4D97-AF65-F5344CB8AC3E}">
        <p14:creationId xmlns:p14="http://schemas.microsoft.com/office/powerpoint/2010/main" val="3396126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EE4C73E-1BB6-4E37-99BE-81759E9B8CBC}"/>
              </a:ext>
            </a:extLst>
          </p:cNvPr>
          <p:cNvSpPr/>
          <p:nvPr/>
        </p:nvSpPr>
        <p:spPr>
          <a:xfrm>
            <a:off x="838200" y="4223848"/>
            <a:ext cx="10515600" cy="201986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5000">
                <a:schemeClr val="accent5">
                  <a:lumMod val="20000"/>
                  <a:lumOff val="80000"/>
                </a:schemeClr>
              </a:gs>
              <a:gs pos="1500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DD22EF-2814-3A44-9F1E-994AC2922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b="1"/>
              <a:t>Boxafe safeguards your Business data!</a:t>
            </a:r>
          </a:p>
        </p:txBody>
      </p:sp>
      <p:sp>
        <p:nvSpPr>
          <p:cNvPr id="63" name="TextBox 29">
            <a:extLst>
              <a:ext uri="{FF2B5EF4-FFF2-40B4-BE49-F238E27FC236}">
                <a16:creationId xmlns:a16="http://schemas.microsoft.com/office/drawing/2014/main" id="{C7512709-7C16-4F2B-8A14-017D2DC967F4}"/>
              </a:ext>
            </a:extLst>
          </p:cNvPr>
          <p:cNvSpPr txBox="1"/>
          <p:nvPr/>
        </p:nvSpPr>
        <p:spPr>
          <a:xfrm>
            <a:off x="1875953" y="3488947"/>
            <a:ext cx="3407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Outlook (mail, calendar, contacts)</a:t>
            </a:r>
          </a:p>
        </p:txBody>
      </p:sp>
      <p:sp>
        <p:nvSpPr>
          <p:cNvPr id="67" name="TextBox 32">
            <a:extLst>
              <a:ext uri="{FF2B5EF4-FFF2-40B4-BE49-F238E27FC236}">
                <a16:creationId xmlns:a16="http://schemas.microsoft.com/office/drawing/2014/main" id="{683FB66F-8E20-4D27-9E32-E263F0A0BD0B}"/>
              </a:ext>
            </a:extLst>
          </p:cNvPr>
          <p:cNvSpPr txBox="1"/>
          <p:nvPr/>
        </p:nvSpPr>
        <p:spPr>
          <a:xfrm>
            <a:off x="0" y="164283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Boxafe protects</a:t>
            </a:r>
          </a:p>
        </p:txBody>
      </p:sp>
      <p:sp>
        <p:nvSpPr>
          <p:cNvPr id="70" name="TextBox 29">
            <a:extLst>
              <a:ext uri="{FF2B5EF4-FFF2-40B4-BE49-F238E27FC236}">
                <a16:creationId xmlns:a16="http://schemas.microsoft.com/office/drawing/2014/main" id="{3F4292DC-35F1-422A-B19D-70BEFE8D92BA}"/>
              </a:ext>
            </a:extLst>
          </p:cNvPr>
          <p:cNvSpPr txBox="1"/>
          <p:nvPr/>
        </p:nvSpPr>
        <p:spPr>
          <a:xfrm>
            <a:off x="5844278" y="3488948"/>
            <a:ext cx="1163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OneDrive</a:t>
            </a:r>
          </a:p>
        </p:txBody>
      </p:sp>
      <p:sp>
        <p:nvSpPr>
          <p:cNvPr id="71" name="TextBox 29">
            <a:extLst>
              <a:ext uri="{FF2B5EF4-FFF2-40B4-BE49-F238E27FC236}">
                <a16:creationId xmlns:a16="http://schemas.microsoft.com/office/drawing/2014/main" id="{40921AAC-BFB9-49D4-B970-D43126B73025}"/>
              </a:ext>
            </a:extLst>
          </p:cNvPr>
          <p:cNvSpPr txBox="1"/>
          <p:nvPr/>
        </p:nvSpPr>
        <p:spPr>
          <a:xfrm>
            <a:off x="7341599" y="3488948"/>
            <a:ext cx="1387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SharePoint</a:t>
            </a:r>
          </a:p>
        </p:txBody>
      </p:sp>
      <p:pic>
        <p:nvPicPr>
          <p:cNvPr id="72" name="Picture 23">
            <a:extLst>
              <a:ext uri="{FF2B5EF4-FFF2-40B4-BE49-F238E27FC236}">
                <a16:creationId xmlns:a16="http://schemas.microsoft.com/office/drawing/2014/main" id="{A3DD875D-83B5-47C2-946B-11479A9BC9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377" y="2705970"/>
            <a:ext cx="767421" cy="671891"/>
          </a:xfrm>
          <a:prstGeom prst="rect">
            <a:avLst/>
          </a:prstGeom>
        </p:spPr>
      </p:pic>
      <p:pic>
        <p:nvPicPr>
          <p:cNvPr id="73" name="Picture 13">
            <a:extLst>
              <a:ext uri="{FF2B5EF4-FFF2-40B4-BE49-F238E27FC236}">
                <a16:creationId xmlns:a16="http://schemas.microsoft.com/office/drawing/2014/main" id="{E869D38C-00FF-43DC-8F14-5D5320EDA9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774" y="2794977"/>
            <a:ext cx="804230" cy="516110"/>
          </a:xfrm>
          <a:prstGeom prst="rect">
            <a:avLst/>
          </a:prstGeom>
        </p:spPr>
      </p:pic>
      <p:pic>
        <p:nvPicPr>
          <p:cNvPr id="76" name="Picture 10" descr="Image result for sharepoint logo">
            <a:extLst>
              <a:ext uri="{FF2B5EF4-FFF2-40B4-BE49-F238E27FC236}">
                <a16:creationId xmlns:a16="http://schemas.microsoft.com/office/drawing/2014/main" id="{0B2484E3-EFFE-415F-A7EB-29BBDF21E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07" t="15931" r="25945" b="14161"/>
          <a:stretch/>
        </p:blipFill>
        <p:spPr bwMode="auto">
          <a:xfrm>
            <a:off x="7633467" y="2632736"/>
            <a:ext cx="804230" cy="80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D9D026DE-8839-4A74-BE91-9606265F8C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17096" y="2918781"/>
            <a:ext cx="461832" cy="384860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51AAAB19-BA48-46B5-8DFE-978D12B301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22555" y="2867471"/>
            <a:ext cx="461832" cy="474661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F7DAD105-F4B7-477D-93FB-00C1800287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61686" y="2874801"/>
            <a:ext cx="461832" cy="461832"/>
          </a:xfrm>
          <a:prstGeom prst="rect">
            <a:avLst/>
          </a:prstGeom>
        </p:spPr>
      </p:pic>
      <p:sp>
        <p:nvSpPr>
          <p:cNvPr id="77" name="TextBox 32">
            <a:extLst>
              <a:ext uri="{FF2B5EF4-FFF2-40B4-BE49-F238E27FC236}">
                <a16:creationId xmlns:a16="http://schemas.microsoft.com/office/drawing/2014/main" id="{058B7108-CB64-4C48-A001-2AA6D556B97D}"/>
              </a:ext>
            </a:extLst>
          </p:cNvPr>
          <p:cNvSpPr txBox="1"/>
          <p:nvPr/>
        </p:nvSpPr>
        <p:spPr>
          <a:xfrm>
            <a:off x="838200" y="4336178"/>
            <a:ext cx="1051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</a:p>
        </p:txBody>
      </p:sp>
      <p:pic>
        <p:nvPicPr>
          <p:cNvPr id="78" name="Picture 14">
            <a:extLst>
              <a:ext uri="{FF2B5EF4-FFF2-40B4-BE49-F238E27FC236}">
                <a16:creationId xmlns:a16="http://schemas.microsoft.com/office/drawing/2014/main" id="{7D6FA636-394B-4921-97CA-916AD019FB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813" y="4755279"/>
            <a:ext cx="896392" cy="896392"/>
          </a:xfrm>
          <a:prstGeom prst="rect">
            <a:avLst/>
          </a:prstGeom>
        </p:spPr>
      </p:pic>
      <p:pic>
        <p:nvPicPr>
          <p:cNvPr id="79" name="Picture 15">
            <a:extLst>
              <a:ext uri="{FF2B5EF4-FFF2-40B4-BE49-F238E27FC236}">
                <a16:creationId xmlns:a16="http://schemas.microsoft.com/office/drawing/2014/main" id="{E1EFE184-570F-465A-8533-16486CFBEC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322" y="4755279"/>
            <a:ext cx="887122" cy="887122"/>
          </a:xfrm>
          <a:prstGeom prst="rect">
            <a:avLst/>
          </a:prstGeom>
        </p:spPr>
      </p:pic>
      <p:pic>
        <p:nvPicPr>
          <p:cNvPr id="80" name="Picture 16">
            <a:extLst>
              <a:ext uri="{FF2B5EF4-FFF2-40B4-BE49-F238E27FC236}">
                <a16:creationId xmlns:a16="http://schemas.microsoft.com/office/drawing/2014/main" id="{D9FAE0C3-3290-4142-9154-0D5F0A0A62B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326" y="4755279"/>
            <a:ext cx="869876" cy="869876"/>
          </a:xfrm>
          <a:prstGeom prst="rect">
            <a:avLst/>
          </a:prstGeom>
        </p:spPr>
      </p:pic>
      <p:pic>
        <p:nvPicPr>
          <p:cNvPr id="81" name="Picture 17">
            <a:extLst>
              <a:ext uri="{FF2B5EF4-FFF2-40B4-BE49-F238E27FC236}">
                <a16:creationId xmlns:a16="http://schemas.microsoft.com/office/drawing/2014/main" id="{9756F59B-E97F-41CB-AFCD-FBC22B8957F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659" y="4756772"/>
            <a:ext cx="888033" cy="888033"/>
          </a:xfrm>
          <a:prstGeom prst="rect">
            <a:avLst/>
          </a:prstGeom>
        </p:spPr>
      </p:pic>
      <p:sp>
        <p:nvSpPr>
          <p:cNvPr id="83" name="Rectangle 21">
            <a:extLst>
              <a:ext uri="{FF2B5EF4-FFF2-40B4-BE49-F238E27FC236}">
                <a16:creationId xmlns:a16="http://schemas.microsoft.com/office/drawing/2014/main" id="{74154026-75AE-486A-B621-24A66975A4E0}"/>
              </a:ext>
            </a:extLst>
          </p:cNvPr>
          <p:cNvSpPr/>
          <p:nvPr/>
        </p:nvSpPr>
        <p:spPr>
          <a:xfrm>
            <a:off x="1914458" y="57149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Friendly UI</a:t>
            </a:r>
          </a:p>
        </p:txBody>
      </p:sp>
      <p:sp>
        <p:nvSpPr>
          <p:cNvPr id="84" name="Rectangle 21">
            <a:extLst>
              <a:ext uri="{FF2B5EF4-FFF2-40B4-BE49-F238E27FC236}">
                <a16:creationId xmlns:a16="http://schemas.microsoft.com/office/drawing/2014/main" id="{A5A471B3-C59A-40AE-AEEA-5DEED8F79720}"/>
              </a:ext>
            </a:extLst>
          </p:cNvPr>
          <p:cNvSpPr/>
          <p:nvPr/>
        </p:nvSpPr>
        <p:spPr>
          <a:xfrm>
            <a:off x="4075792" y="57149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en-US" altLang="zh-CN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Security</a:t>
            </a:r>
          </a:p>
        </p:txBody>
      </p:sp>
      <p:sp>
        <p:nvSpPr>
          <p:cNvPr id="85" name="Rectangle 21">
            <a:extLst>
              <a:ext uri="{FF2B5EF4-FFF2-40B4-BE49-F238E27FC236}">
                <a16:creationId xmlns:a16="http://schemas.microsoft.com/office/drawing/2014/main" id="{19522EC3-1C84-4111-9D4A-C9AB1ACABCA5}"/>
              </a:ext>
            </a:extLst>
          </p:cNvPr>
          <p:cNvSpPr/>
          <p:nvPr/>
        </p:nvSpPr>
        <p:spPr>
          <a:xfrm>
            <a:off x="6228047" y="57149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Reliability</a:t>
            </a:r>
          </a:p>
        </p:txBody>
      </p:sp>
      <p:sp>
        <p:nvSpPr>
          <p:cNvPr id="86" name="Rectangle 21">
            <a:extLst>
              <a:ext uri="{FF2B5EF4-FFF2-40B4-BE49-F238E27FC236}">
                <a16:creationId xmlns:a16="http://schemas.microsoft.com/office/drawing/2014/main" id="{1F88A00D-AB6B-4DBB-8CC3-90C8829E0A4D}"/>
              </a:ext>
            </a:extLst>
          </p:cNvPr>
          <p:cNvSpPr/>
          <p:nvPr/>
        </p:nvSpPr>
        <p:spPr>
          <a:xfrm>
            <a:off x="8375666" y="57149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en-US" altLang="zh-CN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Data Centralization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70E91FA-90A5-6443-A6D6-9B1F1937480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7784" y="2659612"/>
            <a:ext cx="804230" cy="747985"/>
          </a:xfrm>
          <a:prstGeom prst="rect">
            <a:avLst/>
          </a:prstGeom>
        </p:spPr>
      </p:pic>
      <p:sp>
        <p:nvSpPr>
          <p:cNvPr id="42" name="TextBox 29">
            <a:extLst>
              <a:ext uri="{FF2B5EF4-FFF2-40B4-BE49-F238E27FC236}">
                <a16:creationId xmlns:a16="http://schemas.microsoft.com/office/drawing/2014/main" id="{B56E4876-538E-9040-A831-0F45B138EB0C}"/>
              </a:ext>
            </a:extLst>
          </p:cNvPr>
          <p:cNvSpPr txBox="1"/>
          <p:nvPr/>
        </p:nvSpPr>
        <p:spPr>
          <a:xfrm>
            <a:off x="9067362" y="3488948"/>
            <a:ext cx="1045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Teams</a:t>
            </a:r>
          </a:p>
        </p:txBody>
      </p:sp>
    </p:spTree>
    <p:extLst>
      <p:ext uri="{BB962C8B-B14F-4D97-AF65-F5344CB8AC3E}">
        <p14:creationId xmlns:p14="http://schemas.microsoft.com/office/powerpoint/2010/main" val="1929318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EE4C73E-1BB6-4E37-99BE-81759E9B8CBC}"/>
              </a:ext>
            </a:extLst>
          </p:cNvPr>
          <p:cNvSpPr/>
          <p:nvPr/>
        </p:nvSpPr>
        <p:spPr>
          <a:xfrm>
            <a:off x="838200" y="4223848"/>
            <a:ext cx="10515600" cy="201986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85000">
                <a:schemeClr val="accent5">
                  <a:lumMod val="20000"/>
                  <a:lumOff val="80000"/>
                </a:schemeClr>
              </a:gs>
              <a:gs pos="1500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DD22EF-2814-3A44-9F1E-994AC2922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b="1"/>
              <a:t>Boxafe safeguards your Business data!</a:t>
            </a:r>
          </a:p>
        </p:txBody>
      </p:sp>
      <p:pic>
        <p:nvPicPr>
          <p:cNvPr id="45" name="Picture 8">
            <a:extLst>
              <a:ext uri="{FF2B5EF4-FFF2-40B4-BE49-F238E27FC236}">
                <a16:creationId xmlns:a16="http://schemas.microsoft.com/office/drawing/2014/main" id="{56083856-59D6-41BC-8F79-427A731C56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4469" y="2686139"/>
            <a:ext cx="747817" cy="747817"/>
          </a:xfrm>
          <a:prstGeom prst="rect">
            <a:avLst/>
          </a:prstGeom>
        </p:spPr>
      </p:pic>
      <p:pic>
        <p:nvPicPr>
          <p:cNvPr id="47" name="Picture 2" descr="Image result for gmail icon">
            <a:extLst>
              <a:ext uri="{FF2B5EF4-FFF2-40B4-BE49-F238E27FC236}">
                <a16:creationId xmlns:a16="http://schemas.microsoft.com/office/drawing/2014/main" id="{3EDF9696-6C23-423B-9192-A50418F0C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3911" y="2766805"/>
            <a:ext cx="824982" cy="61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Image result for google drive icon">
            <a:extLst>
              <a:ext uri="{FF2B5EF4-FFF2-40B4-BE49-F238E27FC236}">
                <a16:creationId xmlns:a16="http://schemas.microsoft.com/office/drawing/2014/main" id="{17CBA6E7-497D-4C97-851B-2F5E992D7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0304" y="2610096"/>
            <a:ext cx="869499" cy="86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Image result for logo google calendar icon">
            <a:extLst>
              <a:ext uri="{FF2B5EF4-FFF2-40B4-BE49-F238E27FC236}">
                <a16:creationId xmlns:a16="http://schemas.microsoft.com/office/drawing/2014/main" id="{A4D4FF72-8113-4FA0-966A-7326D40D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1155" y="2694398"/>
            <a:ext cx="734601" cy="73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29">
            <a:extLst>
              <a:ext uri="{FF2B5EF4-FFF2-40B4-BE49-F238E27FC236}">
                <a16:creationId xmlns:a16="http://schemas.microsoft.com/office/drawing/2014/main" id="{62F57AE8-4E49-4F1A-B89B-B290EBD93038}"/>
              </a:ext>
            </a:extLst>
          </p:cNvPr>
          <p:cNvSpPr txBox="1"/>
          <p:nvPr/>
        </p:nvSpPr>
        <p:spPr>
          <a:xfrm>
            <a:off x="2363911" y="3552558"/>
            <a:ext cx="823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600" b="1">
                <a:latin typeface="Arial" panose="020B0604020202020204" pitchFamily="34" charset="0"/>
                <a:cs typeface="Arial" panose="020B0604020202020204" pitchFamily="34" charset="0"/>
              </a:rPr>
              <a:t>Gmail</a:t>
            </a:r>
          </a:p>
        </p:txBody>
      </p:sp>
      <p:sp>
        <p:nvSpPr>
          <p:cNvPr id="53" name="TextBox 29">
            <a:extLst>
              <a:ext uri="{FF2B5EF4-FFF2-40B4-BE49-F238E27FC236}">
                <a16:creationId xmlns:a16="http://schemas.microsoft.com/office/drawing/2014/main" id="{58D30BA1-979F-4D96-AA60-022AEBE8815D}"/>
              </a:ext>
            </a:extLst>
          </p:cNvPr>
          <p:cNvSpPr txBox="1"/>
          <p:nvPr/>
        </p:nvSpPr>
        <p:spPr>
          <a:xfrm>
            <a:off x="4363606" y="3552558"/>
            <a:ext cx="1325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Calendar</a:t>
            </a:r>
          </a:p>
        </p:txBody>
      </p:sp>
      <p:sp>
        <p:nvSpPr>
          <p:cNvPr id="54" name="TextBox 29">
            <a:extLst>
              <a:ext uri="{FF2B5EF4-FFF2-40B4-BE49-F238E27FC236}">
                <a16:creationId xmlns:a16="http://schemas.microsoft.com/office/drawing/2014/main" id="{7E01E88A-CF8C-4D9F-88F7-AC077D833436}"/>
              </a:ext>
            </a:extLst>
          </p:cNvPr>
          <p:cNvSpPr txBox="1"/>
          <p:nvPr/>
        </p:nvSpPr>
        <p:spPr>
          <a:xfrm>
            <a:off x="6511227" y="3460225"/>
            <a:ext cx="1594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My Drive / Shared Drive</a:t>
            </a:r>
          </a:p>
        </p:txBody>
      </p:sp>
      <p:sp>
        <p:nvSpPr>
          <p:cNvPr id="55" name="TextBox 29">
            <a:extLst>
              <a:ext uri="{FF2B5EF4-FFF2-40B4-BE49-F238E27FC236}">
                <a16:creationId xmlns:a16="http://schemas.microsoft.com/office/drawing/2014/main" id="{92DC4942-3D62-4203-9E37-87790E15DBF3}"/>
              </a:ext>
            </a:extLst>
          </p:cNvPr>
          <p:cNvSpPr txBox="1"/>
          <p:nvPr/>
        </p:nvSpPr>
        <p:spPr>
          <a:xfrm>
            <a:off x="8927225" y="3552558"/>
            <a:ext cx="1325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Contacts</a:t>
            </a:r>
          </a:p>
        </p:txBody>
      </p:sp>
      <p:sp>
        <p:nvSpPr>
          <p:cNvPr id="67" name="TextBox 32">
            <a:extLst>
              <a:ext uri="{FF2B5EF4-FFF2-40B4-BE49-F238E27FC236}">
                <a16:creationId xmlns:a16="http://schemas.microsoft.com/office/drawing/2014/main" id="{683FB66F-8E20-4D27-9E32-E263F0A0BD0B}"/>
              </a:ext>
            </a:extLst>
          </p:cNvPr>
          <p:cNvSpPr txBox="1"/>
          <p:nvPr/>
        </p:nvSpPr>
        <p:spPr>
          <a:xfrm>
            <a:off x="0" y="164283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Boxafe protects</a:t>
            </a:r>
          </a:p>
        </p:txBody>
      </p:sp>
      <p:sp>
        <p:nvSpPr>
          <p:cNvPr id="77" name="TextBox 32">
            <a:extLst>
              <a:ext uri="{FF2B5EF4-FFF2-40B4-BE49-F238E27FC236}">
                <a16:creationId xmlns:a16="http://schemas.microsoft.com/office/drawing/2014/main" id="{058B7108-CB64-4C48-A001-2AA6D556B97D}"/>
              </a:ext>
            </a:extLst>
          </p:cNvPr>
          <p:cNvSpPr txBox="1"/>
          <p:nvPr/>
        </p:nvSpPr>
        <p:spPr>
          <a:xfrm>
            <a:off x="838200" y="4336178"/>
            <a:ext cx="1051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</a:p>
        </p:txBody>
      </p:sp>
      <p:pic>
        <p:nvPicPr>
          <p:cNvPr id="78" name="Picture 14">
            <a:extLst>
              <a:ext uri="{FF2B5EF4-FFF2-40B4-BE49-F238E27FC236}">
                <a16:creationId xmlns:a16="http://schemas.microsoft.com/office/drawing/2014/main" id="{7D6FA636-394B-4921-97CA-916AD019FB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813" y="4755279"/>
            <a:ext cx="896392" cy="896392"/>
          </a:xfrm>
          <a:prstGeom prst="rect">
            <a:avLst/>
          </a:prstGeom>
        </p:spPr>
      </p:pic>
      <p:pic>
        <p:nvPicPr>
          <p:cNvPr id="79" name="Picture 15">
            <a:extLst>
              <a:ext uri="{FF2B5EF4-FFF2-40B4-BE49-F238E27FC236}">
                <a16:creationId xmlns:a16="http://schemas.microsoft.com/office/drawing/2014/main" id="{E1EFE184-570F-465A-8533-16486CFBEC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322" y="4755279"/>
            <a:ext cx="887122" cy="887122"/>
          </a:xfrm>
          <a:prstGeom prst="rect">
            <a:avLst/>
          </a:prstGeom>
        </p:spPr>
      </p:pic>
      <p:pic>
        <p:nvPicPr>
          <p:cNvPr id="80" name="Picture 16">
            <a:extLst>
              <a:ext uri="{FF2B5EF4-FFF2-40B4-BE49-F238E27FC236}">
                <a16:creationId xmlns:a16="http://schemas.microsoft.com/office/drawing/2014/main" id="{D9FAE0C3-3290-4142-9154-0D5F0A0A62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326" y="4755279"/>
            <a:ext cx="869876" cy="869876"/>
          </a:xfrm>
          <a:prstGeom prst="rect">
            <a:avLst/>
          </a:prstGeom>
        </p:spPr>
      </p:pic>
      <p:pic>
        <p:nvPicPr>
          <p:cNvPr id="81" name="Picture 17">
            <a:extLst>
              <a:ext uri="{FF2B5EF4-FFF2-40B4-BE49-F238E27FC236}">
                <a16:creationId xmlns:a16="http://schemas.microsoft.com/office/drawing/2014/main" id="{9756F59B-E97F-41CB-AFCD-FBC22B8957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659" y="4756772"/>
            <a:ext cx="888033" cy="888033"/>
          </a:xfrm>
          <a:prstGeom prst="rect">
            <a:avLst/>
          </a:prstGeom>
        </p:spPr>
      </p:pic>
      <p:sp>
        <p:nvSpPr>
          <p:cNvPr id="83" name="Rectangle 21">
            <a:extLst>
              <a:ext uri="{FF2B5EF4-FFF2-40B4-BE49-F238E27FC236}">
                <a16:creationId xmlns:a16="http://schemas.microsoft.com/office/drawing/2014/main" id="{74154026-75AE-486A-B621-24A66975A4E0}"/>
              </a:ext>
            </a:extLst>
          </p:cNvPr>
          <p:cNvSpPr/>
          <p:nvPr/>
        </p:nvSpPr>
        <p:spPr>
          <a:xfrm>
            <a:off x="1914458" y="57149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Friendly UI</a:t>
            </a:r>
          </a:p>
        </p:txBody>
      </p:sp>
      <p:sp>
        <p:nvSpPr>
          <p:cNvPr id="84" name="Rectangle 21">
            <a:extLst>
              <a:ext uri="{FF2B5EF4-FFF2-40B4-BE49-F238E27FC236}">
                <a16:creationId xmlns:a16="http://schemas.microsoft.com/office/drawing/2014/main" id="{A5A471B3-C59A-40AE-AEEA-5DEED8F79720}"/>
              </a:ext>
            </a:extLst>
          </p:cNvPr>
          <p:cNvSpPr/>
          <p:nvPr/>
        </p:nvSpPr>
        <p:spPr>
          <a:xfrm>
            <a:off x="4075792" y="57149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en-US" altLang="zh-CN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Security</a:t>
            </a:r>
          </a:p>
        </p:txBody>
      </p:sp>
      <p:sp>
        <p:nvSpPr>
          <p:cNvPr id="85" name="Rectangle 21">
            <a:extLst>
              <a:ext uri="{FF2B5EF4-FFF2-40B4-BE49-F238E27FC236}">
                <a16:creationId xmlns:a16="http://schemas.microsoft.com/office/drawing/2014/main" id="{19522EC3-1C84-4111-9D4A-C9AB1ACABCA5}"/>
              </a:ext>
            </a:extLst>
          </p:cNvPr>
          <p:cNvSpPr/>
          <p:nvPr/>
        </p:nvSpPr>
        <p:spPr>
          <a:xfrm>
            <a:off x="6228047" y="57149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Reliability</a:t>
            </a:r>
          </a:p>
        </p:txBody>
      </p:sp>
      <p:sp>
        <p:nvSpPr>
          <p:cNvPr id="86" name="Rectangle 21">
            <a:extLst>
              <a:ext uri="{FF2B5EF4-FFF2-40B4-BE49-F238E27FC236}">
                <a16:creationId xmlns:a16="http://schemas.microsoft.com/office/drawing/2014/main" id="{1F88A00D-AB6B-4DBB-8CC3-90C8829E0A4D}"/>
              </a:ext>
            </a:extLst>
          </p:cNvPr>
          <p:cNvSpPr/>
          <p:nvPr/>
        </p:nvSpPr>
        <p:spPr>
          <a:xfrm>
            <a:off x="8375666" y="5714922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en-US" altLang="zh-CN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Data Centralization</a:t>
            </a:r>
          </a:p>
        </p:txBody>
      </p:sp>
    </p:spTree>
    <p:extLst>
      <p:ext uri="{BB962C8B-B14F-4D97-AF65-F5344CB8AC3E}">
        <p14:creationId xmlns:p14="http://schemas.microsoft.com/office/powerpoint/2010/main" val="3662385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形 25">
            <a:extLst>
              <a:ext uri="{FF2B5EF4-FFF2-40B4-BE49-F238E27FC236}">
                <a16:creationId xmlns:a16="http://schemas.microsoft.com/office/drawing/2014/main" id="{03FFA88D-1CF7-48E9-9DB9-FE804C33C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40442"/>
            <a:ext cx="12192000" cy="211755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2550AFC-6AC6-9342-9733-FD262B8C7E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0"/>
            <a:ext cx="10515600" cy="1541463"/>
          </a:xfrm>
        </p:spPr>
        <p:txBody>
          <a:bodyPr/>
          <a:lstStyle/>
          <a:p>
            <a:pPr algn="ctr"/>
            <a:r>
              <a:rPr lang="en-TW"/>
              <a:t>Boxafe is reliable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F5E460-EFBB-5943-B77C-8CF3FEBB6B88}"/>
              </a:ext>
            </a:extLst>
          </p:cNvPr>
          <p:cNvSpPr txBox="1"/>
          <p:nvPr/>
        </p:nvSpPr>
        <p:spPr>
          <a:xfrm>
            <a:off x="1" y="1839932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TW" sz="2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what the users said:</a:t>
            </a: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14AB5D6C-5888-4193-8797-905799AAF5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81048" y="4089850"/>
            <a:ext cx="2206883" cy="2810149"/>
          </a:xfrm>
          <a:prstGeom prst="rect">
            <a:avLst/>
          </a:prstGeom>
        </p:spPr>
      </p:pic>
      <p:sp>
        <p:nvSpPr>
          <p:cNvPr id="16" name="Rounded Rectangular Callout 10">
            <a:extLst>
              <a:ext uri="{FF2B5EF4-FFF2-40B4-BE49-F238E27FC236}">
                <a16:creationId xmlns:a16="http://schemas.microsoft.com/office/drawing/2014/main" id="{2D1D98AD-C7DE-42FB-AAC3-F8C845E69037}"/>
              </a:ext>
            </a:extLst>
          </p:cNvPr>
          <p:cNvSpPr/>
          <p:nvPr/>
        </p:nvSpPr>
        <p:spPr>
          <a:xfrm>
            <a:off x="4939637" y="4509051"/>
            <a:ext cx="4109063" cy="881906"/>
          </a:xfrm>
          <a:prstGeom prst="wedgeRoundRectCallout">
            <a:avLst>
              <a:gd name="adj1" fmla="val 62963"/>
              <a:gd name="adj2" fmla="val -11372"/>
              <a:gd name="adj3" fmla="val 16667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0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Backups have run now for all accounts and everything seems to work fine.</a:t>
            </a:r>
            <a:endParaRPr lang="en-TW" altLang="zh-TW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5E814A0D-C419-4708-B120-755452E9E8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4069" y="4247346"/>
            <a:ext cx="2495541" cy="2810149"/>
          </a:xfrm>
          <a:prstGeom prst="rect">
            <a:avLst/>
          </a:prstGeom>
        </p:spPr>
      </p:pic>
      <p:sp>
        <p:nvSpPr>
          <p:cNvPr id="17" name="Rounded Rectangular Callout 10">
            <a:extLst>
              <a:ext uri="{FF2B5EF4-FFF2-40B4-BE49-F238E27FC236}">
                <a16:creationId xmlns:a16="http://schemas.microsoft.com/office/drawing/2014/main" id="{3322B509-0AB4-4C27-88B2-10311A15A6EF}"/>
              </a:ext>
            </a:extLst>
          </p:cNvPr>
          <p:cNvSpPr/>
          <p:nvPr/>
        </p:nvSpPr>
        <p:spPr>
          <a:xfrm>
            <a:off x="2236837" y="3739716"/>
            <a:ext cx="3027653" cy="550567"/>
          </a:xfrm>
          <a:prstGeom prst="wedgeRoundRectCallout">
            <a:avLst>
              <a:gd name="adj1" fmla="val -46179"/>
              <a:gd name="adj2" fmla="val 115720"/>
              <a:gd name="adj3" fmla="val 16667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0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It works great on the whole.</a:t>
            </a:r>
            <a:endParaRPr lang="en-TW" altLang="zh-TW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ular Callout 10">
            <a:extLst>
              <a:ext uri="{FF2B5EF4-FFF2-40B4-BE49-F238E27FC236}">
                <a16:creationId xmlns:a16="http://schemas.microsoft.com/office/drawing/2014/main" id="{37412EA5-1C7B-4706-8978-9D53E363C94B}"/>
              </a:ext>
            </a:extLst>
          </p:cNvPr>
          <p:cNvSpPr/>
          <p:nvPr/>
        </p:nvSpPr>
        <p:spPr>
          <a:xfrm>
            <a:off x="1859335" y="2347061"/>
            <a:ext cx="4109063" cy="1158515"/>
          </a:xfrm>
          <a:prstGeom prst="wedgeRoundRectCallout">
            <a:avLst>
              <a:gd name="adj1" fmla="val -70629"/>
              <a:gd name="adj2" fmla="val 1109"/>
              <a:gd name="adj3" fmla="val 16667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0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We were looking for a flexible backup solution for Microsoft 365 and Google Workspace for our customers. </a:t>
            </a:r>
            <a:r>
              <a:rPr lang="en-US" altLang="zh-TW" sz="1600" b="1" err="1">
                <a:latin typeface="Arial" panose="020B0604020202020204" pitchFamily="34" charset="0"/>
                <a:cs typeface="Arial" panose="020B0604020202020204" pitchFamily="34" charset="0"/>
              </a:rPr>
              <a:t>Boxafe</a:t>
            </a: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 is working fine.</a:t>
            </a:r>
            <a:endParaRPr lang="en-TW" altLang="zh-TW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ular Callout 10">
            <a:extLst>
              <a:ext uri="{FF2B5EF4-FFF2-40B4-BE49-F238E27FC236}">
                <a16:creationId xmlns:a16="http://schemas.microsoft.com/office/drawing/2014/main" id="{B62F8AB9-F3D7-4998-966C-5883EC190300}"/>
              </a:ext>
            </a:extLst>
          </p:cNvPr>
          <p:cNvSpPr/>
          <p:nvPr/>
        </p:nvSpPr>
        <p:spPr>
          <a:xfrm>
            <a:off x="6223604" y="2747762"/>
            <a:ext cx="3988365" cy="955527"/>
          </a:xfrm>
          <a:prstGeom prst="wedgeRoundRectCallout">
            <a:avLst>
              <a:gd name="adj1" fmla="val 66931"/>
              <a:gd name="adj2" fmla="val -44495"/>
              <a:gd name="adj3" fmla="val 16667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0" scaled="0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Great to have </a:t>
            </a:r>
            <a:r>
              <a:rPr lang="en-US" altLang="zh-TW" sz="1600" b="1" err="1">
                <a:latin typeface="Arial" panose="020B0604020202020204" pitchFamily="34" charset="0"/>
                <a:cs typeface="Arial" panose="020B0604020202020204" pitchFamily="34" charset="0"/>
              </a:rPr>
              <a:t>Boxafe</a:t>
            </a: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 to protect our Microsoft 365 environment. </a:t>
            </a:r>
            <a:endParaRPr lang="en-TW" altLang="zh-TW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D2C316-7CA2-6A46-86C2-F6790DF702EA}"/>
              </a:ext>
            </a:extLst>
          </p:cNvPr>
          <p:cNvSpPr/>
          <p:nvPr/>
        </p:nvSpPr>
        <p:spPr>
          <a:xfrm>
            <a:off x="3049333" y="1407595"/>
            <a:ext cx="6093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TW" sz="2000">
                <a:latin typeface="Arial" panose="020B0604020202020204" pitchFamily="34" charset="0"/>
                <a:cs typeface="Arial" panose="020B0604020202020204" pitchFamily="34" charset="0"/>
              </a:rPr>
              <a:t>More than 20K organizations protect data by Boxafe</a:t>
            </a:r>
          </a:p>
        </p:txBody>
      </p:sp>
    </p:spTree>
    <p:extLst>
      <p:ext uri="{BB962C8B-B14F-4D97-AF65-F5344CB8AC3E}">
        <p14:creationId xmlns:p14="http://schemas.microsoft.com/office/powerpoint/2010/main" val="394878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3A1D74-8FE8-8248-AE27-AB8BB7AD5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675" y="2460061"/>
            <a:ext cx="7133055" cy="250898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TW" dirty="0"/>
              <a:t>Boxafe comprehensively protect data in SaaS</a:t>
            </a:r>
            <a:br>
              <a:rPr lang="en-TW" dirty="0"/>
            </a:br>
            <a:br>
              <a:rPr lang="en-TW" sz="1400" dirty="0"/>
            </a:br>
            <a:r>
              <a:rPr lang="en-TW" sz="2800" dirty="0"/>
              <a:t>Add support Microsoft Teams Backup 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4196536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箭號: 五邊形 1">
            <a:extLst>
              <a:ext uri="{FF2B5EF4-FFF2-40B4-BE49-F238E27FC236}">
                <a16:creationId xmlns:a16="http://schemas.microsoft.com/office/drawing/2014/main" id="{56A6D554-D88D-BC4D-9839-493505BE0F81}"/>
              </a:ext>
            </a:extLst>
          </p:cNvPr>
          <p:cNvSpPr/>
          <p:nvPr/>
        </p:nvSpPr>
        <p:spPr>
          <a:xfrm>
            <a:off x="-1" y="209964"/>
            <a:ext cx="5221705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06450">
              <a:lnSpc>
                <a:spcPct val="90000"/>
              </a:lnSpc>
              <a:spcBef>
                <a:spcPct val="0"/>
              </a:spcBef>
            </a:pPr>
            <a:r>
              <a:rPr lang="en-TW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Comprehensive protection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A7B9442-3985-E44E-BD3D-DBE339CF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3642010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DD1A4F-812E-5049-A296-D66DC21F5291}"/>
              </a:ext>
            </a:extLst>
          </p:cNvPr>
          <p:cNvSpPr txBox="1"/>
          <p:nvPr/>
        </p:nvSpPr>
        <p:spPr>
          <a:xfrm>
            <a:off x="1307023" y="2105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Backup Items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09052-E1A2-E94F-9999-682FD5F4607B}"/>
              </a:ext>
            </a:extLst>
          </p:cNvPr>
          <p:cNvSpPr txBox="1"/>
          <p:nvPr/>
        </p:nvSpPr>
        <p:spPr>
          <a:xfrm>
            <a:off x="767231" y="2751683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Email content and attachment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Email folder structure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63FE1B-85B5-E24F-A997-ED3A284D2279}"/>
              </a:ext>
            </a:extLst>
          </p:cNvPr>
          <p:cNvSpPr txBox="1"/>
          <p:nvPr/>
        </p:nvSpPr>
        <p:spPr>
          <a:xfrm>
            <a:off x="1307023" y="3689784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Search Criteria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6370B-EDBF-0440-B495-6A502FF45E91}"/>
              </a:ext>
            </a:extLst>
          </p:cNvPr>
          <p:cNvSpPr txBox="1"/>
          <p:nvPr/>
        </p:nvSpPr>
        <p:spPr>
          <a:xfrm>
            <a:off x="767231" y="4241646"/>
            <a:ext cx="3888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Subject, From, To, Cc, Bcc, and location of email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EF8EF4-2AAE-1E46-AF8F-AEB3C4F78E96}"/>
              </a:ext>
            </a:extLst>
          </p:cNvPr>
          <p:cNvSpPr txBox="1"/>
          <p:nvPr/>
        </p:nvSpPr>
        <p:spPr>
          <a:xfrm>
            <a:off x="1307023" y="5128292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Restore Options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11EF3-3BD2-8F4B-ADD0-0421072BE90F}"/>
              </a:ext>
            </a:extLst>
          </p:cNvPr>
          <p:cNvSpPr txBox="1"/>
          <p:nvPr/>
        </p:nvSpPr>
        <p:spPr>
          <a:xfrm>
            <a:off x="767231" y="5653259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Granularly restore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Cross-account restore</a:t>
            </a:r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E1557E6E-FAC5-A94A-98B1-46D74C0497C1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Google Workspace - Gmail</a:t>
            </a:r>
          </a:p>
        </p:txBody>
      </p:sp>
      <p:pic>
        <p:nvPicPr>
          <p:cNvPr id="19" name="Picture 1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3EE7939-27F8-E545-A1C1-4665D3F0D0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8A100AB4-8A73-41C9-BE31-B5B25D39697F}"/>
              </a:ext>
            </a:extLst>
          </p:cNvPr>
          <p:cNvGrpSpPr/>
          <p:nvPr/>
        </p:nvGrpSpPr>
        <p:grpSpPr>
          <a:xfrm>
            <a:off x="838304" y="1982983"/>
            <a:ext cx="384788" cy="584371"/>
            <a:chOff x="2511586" y="2150660"/>
            <a:chExt cx="709612" cy="1077678"/>
          </a:xfrm>
        </p:grpSpPr>
        <p:grpSp>
          <p:nvGrpSpPr>
            <p:cNvPr id="20" name="圖形 7">
              <a:extLst>
                <a:ext uri="{FF2B5EF4-FFF2-40B4-BE49-F238E27FC236}">
                  <a16:creationId xmlns:a16="http://schemas.microsoft.com/office/drawing/2014/main" id="{EC468A65-81A1-4BE8-9EC0-56BE093B068A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5063D0B8-97FA-4A16-9295-BDC753F71942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2B0D1A1F-084C-4247-995F-05AF8A3C010C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32DC8586-1BD3-47CB-A83A-A44B5790A4A8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65D26309-6EE1-489E-8EC3-C696B5E2E6E0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4827032F-2C90-4D5D-9B81-5BB699D4B8BE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2DDDE355-8893-4024-B5BF-AE0916F23476}"/>
              </a:ext>
            </a:extLst>
          </p:cNvPr>
          <p:cNvGrpSpPr/>
          <p:nvPr/>
        </p:nvGrpSpPr>
        <p:grpSpPr>
          <a:xfrm>
            <a:off x="765155" y="5128292"/>
            <a:ext cx="541869" cy="362170"/>
            <a:chOff x="7586216" y="382317"/>
            <a:chExt cx="1162659" cy="777088"/>
          </a:xfrm>
        </p:grpSpPr>
        <p:sp>
          <p:nvSpPr>
            <p:cNvPr id="28" name="手繪多邊形: 圖案 27">
              <a:extLst>
                <a:ext uri="{FF2B5EF4-FFF2-40B4-BE49-F238E27FC236}">
                  <a16:creationId xmlns:a16="http://schemas.microsoft.com/office/drawing/2014/main" id="{4288E548-5573-4518-978A-444B3B85CD94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F841DC76-98DE-4EBF-83AE-EA3D3C2546D9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B67653EB-DA54-4155-963F-3091FFB5196B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手繪多邊形: 圖案 30">
                <a:extLst>
                  <a:ext uri="{FF2B5EF4-FFF2-40B4-BE49-F238E27FC236}">
                    <a16:creationId xmlns:a16="http://schemas.microsoft.com/office/drawing/2014/main" id="{84BB23ED-5438-4769-8E42-DA811C61FA53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683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078A95B-55A5-9646-9299-BBD21645A23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Google Workspace - Drive</a:t>
            </a:r>
          </a:p>
        </p:txBody>
      </p:sp>
      <p:sp>
        <p:nvSpPr>
          <p:cNvPr id="6" name="箭號: 五邊形 1">
            <a:extLst>
              <a:ext uri="{FF2B5EF4-FFF2-40B4-BE49-F238E27FC236}">
                <a16:creationId xmlns:a16="http://schemas.microsoft.com/office/drawing/2014/main" id="{56A6D554-D88D-BC4D-9839-493505BE0F81}"/>
              </a:ext>
            </a:extLst>
          </p:cNvPr>
          <p:cNvSpPr/>
          <p:nvPr/>
        </p:nvSpPr>
        <p:spPr>
          <a:xfrm>
            <a:off x="-1" y="209964"/>
            <a:ext cx="5221705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06450">
              <a:lnSpc>
                <a:spcPct val="90000"/>
              </a:lnSpc>
              <a:spcBef>
                <a:spcPct val="0"/>
              </a:spcBef>
            </a:pPr>
            <a:r>
              <a:rPr lang="en-TW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Comprehensive protection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A7B9442-3985-E44E-BD3D-DBE339CF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3915482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DD1A4F-812E-5049-A296-D66DC21F5291}"/>
              </a:ext>
            </a:extLst>
          </p:cNvPr>
          <p:cNvSpPr txBox="1"/>
          <p:nvPr/>
        </p:nvSpPr>
        <p:spPr>
          <a:xfrm>
            <a:off x="1307023" y="1978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Backup Items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09052-E1A2-E94F-9999-682FD5F4607B}"/>
              </a:ext>
            </a:extLst>
          </p:cNvPr>
          <p:cNvSpPr txBox="1"/>
          <p:nvPr/>
        </p:nvSpPr>
        <p:spPr>
          <a:xfrm>
            <a:off x="767231" y="2624683"/>
            <a:ext cx="4275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All files in My Drive and Shared Drive including </a:t>
            </a:r>
            <a:r>
              <a:rPr lang="en-US" sz="1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Documents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Folder structure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File metadata and permissions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63FE1B-85B5-E24F-A997-ED3A284D2279}"/>
              </a:ext>
            </a:extLst>
          </p:cNvPr>
          <p:cNvSpPr txBox="1"/>
          <p:nvPr/>
        </p:nvSpPr>
        <p:spPr>
          <a:xfrm>
            <a:off x="1307023" y="3963256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Search Criteria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6370B-EDBF-0440-B495-6A502FF45E91}"/>
              </a:ext>
            </a:extLst>
          </p:cNvPr>
          <p:cNvSpPr txBox="1"/>
          <p:nvPr/>
        </p:nvSpPr>
        <p:spPr>
          <a:xfrm>
            <a:off x="767231" y="4515118"/>
            <a:ext cx="42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File types, Owner, Date modified, Name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EF8EF4-2AAE-1E46-AF8F-AEB3C4F78E96}"/>
              </a:ext>
            </a:extLst>
          </p:cNvPr>
          <p:cNvSpPr txBox="1"/>
          <p:nvPr/>
        </p:nvSpPr>
        <p:spPr>
          <a:xfrm>
            <a:off x="1307023" y="5179092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Restore Options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11EF3-3BD2-8F4B-ADD0-0421072BE90F}"/>
              </a:ext>
            </a:extLst>
          </p:cNvPr>
          <p:cNvSpPr txBox="1"/>
          <p:nvPr/>
        </p:nvSpPr>
        <p:spPr>
          <a:xfrm>
            <a:off x="767231" y="5704059"/>
            <a:ext cx="4275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Granularly restore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Cross account / cross shared drive restore</a:t>
            </a:r>
          </a:p>
        </p:txBody>
      </p:sp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F75697A-F64B-5A4C-B289-85B39DCE3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C5C203EE-A3C2-45AD-8FAF-02EB7DB328C5}"/>
              </a:ext>
            </a:extLst>
          </p:cNvPr>
          <p:cNvGrpSpPr/>
          <p:nvPr/>
        </p:nvGrpSpPr>
        <p:grpSpPr>
          <a:xfrm>
            <a:off x="838304" y="1855983"/>
            <a:ext cx="384788" cy="584371"/>
            <a:chOff x="2511586" y="2150660"/>
            <a:chExt cx="709612" cy="1077678"/>
          </a:xfrm>
        </p:grpSpPr>
        <p:grpSp>
          <p:nvGrpSpPr>
            <p:cNvPr id="19" name="圖形 7">
              <a:extLst>
                <a:ext uri="{FF2B5EF4-FFF2-40B4-BE49-F238E27FC236}">
                  <a16:creationId xmlns:a16="http://schemas.microsoft.com/office/drawing/2014/main" id="{C995F171-E431-42E2-AEDE-FF11D7D21F63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0BAC8E12-73F1-4B53-9155-3E82FF045D36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E75A2141-A62F-4DB8-A400-6A54698D4C24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9DAEED16-1CD4-4DE5-9088-83603705BB66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CDB43D99-55DD-40E5-9ACB-5053997BD93C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EDF0984A-1A4D-4647-8718-1A0EE9407B0B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9D16D169-49E6-48C6-A079-C3320AFCDFF0}"/>
              </a:ext>
            </a:extLst>
          </p:cNvPr>
          <p:cNvGrpSpPr/>
          <p:nvPr/>
        </p:nvGrpSpPr>
        <p:grpSpPr>
          <a:xfrm>
            <a:off x="765155" y="5179092"/>
            <a:ext cx="541869" cy="362170"/>
            <a:chOff x="7586216" y="382317"/>
            <a:chExt cx="1162659" cy="777088"/>
          </a:xfrm>
        </p:grpSpPr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63A73B4B-05A9-46C8-B8A4-5E166380EA56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AD3C4CA1-37A0-4055-B9D9-D4836799A6E4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29" name="手繪多邊形: 圖案 28">
                <a:extLst>
                  <a:ext uri="{FF2B5EF4-FFF2-40B4-BE49-F238E27FC236}">
                    <a16:creationId xmlns:a16="http://schemas.microsoft.com/office/drawing/2014/main" id="{6A34E85B-57F5-4DA0-9866-449CDDBE25CA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FB8618FD-B0C5-4122-8330-93E94B53048F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3769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078A95B-55A5-9646-9299-BBD21645A23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Google Workspace - Calendar</a:t>
            </a:r>
          </a:p>
        </p:txBody>
      </p:sp>
      <p:sp>
        <p:nvSpPr>
          <p:cNvPr id="6" name="箭號: 五邊形 1">
            <a:extLst>
              <a:ext uri="{FF2B5EF4-FFF2-40B4-BE49-F238E27FC236}">
                <a16:creationId xmlns:a16="http://schemas.microsoft.com/office/drawing/2014/main" id="{56A6D554-D88D-BC4D-9839-493505BE0F81}"/>
              </a:ext>
            </a:extLst>
          </p:cNvPr>
          <p:cNvSpPr/>
          <p:nvPr/>
        </p:nvSpPr>
        <p:spPr>
          <a:xfrm>
            <a:off x="-1" y="209964"/>
            <a:ext cx="5221705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06450">
              <a:lnSpc>
                <a:spcPct val="90000"/>
              </a:lnSpc>
              <a:spcBef>
                <a:spcPct val="0"/>
              </a:spcBef>
            </a:pPr>
            <a:r>
              <a:rPr lang="en-TW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Comprehensive protection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A7B9442-3985-E44E-BD3D-DBE339CF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3676642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DD1A4F-812E-5049-A296-D66DC21F5291}"/>
              </a:ext>
            </a:extLst>
          </p:cNvPr>
          <p:cNvSpPr txBox="1"/>
          <p:nvPr/>
        </p:nvSpPr>
        <p:spPr>
          <a:xfrm>
            <a:off x="1307023" y="2105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Backup Items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09052-E1A2-E94F-9999-682FD5F4607B}"/>
              </a:ext>
            </a:extLst>
          </p:cNvPr>
          <p:cNvSpPr txBox="1"/>
          <p:nvPr/>
        </p:nvSpPr>
        <p:spPr>
          <a:xfrm>
            <a:off x="767231" y="2751683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All calendars and data including event information and attachments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63FE1B-85B5-E24F-A997-ED3A284D2279}"/>
              </a:ext>
            </a:extLst>
          </p:cNvPr>
          <p:cNvSpPr txBox="1"/>
          <p:nvPr/>
        </p:nvSpPr>
        <p:spPr>
          <a:xfrm>
            <a:off x="1307023" y="3724416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Search Criteria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6370B-EDBF-0440-B495-6A502FF45E91}"/>
              </a:ext>
            </a:extLst>
          </p:cNvPr>
          <p:cNvSpPr txBox="1"/>
          <p:nvPr/>
        </p:nvSpPr>
        <p:spPr>
          <a:xfrm>
            <a:off x="767231" y="4276278"/>
            <a:ext cx="42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Calendars, Organizer, Title, and Location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EF8EF4-2AAE-1E46-AF8F-AEB3C4F78E96}"/>
              </a:ext>
            </a:extLst>
          </p:cNvPr>
          <p:cNvSpPr txBox="1"/>
          <p:nvPr/>
        </p:nvSpPr>
        <p:spPr>
          <a:xfrm>
            <a:off x="1307023" y="5100625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Restore Options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11EF3-3BD2-8F4B-ADD0-0421072BE90F}"/>
              </a:ext>
            </a:extLst>
          </p:cNvPr>
          <p:cNvSpPr txBox="1"/>
          <p:nvPr/>
        </p:nvSpPr>
        <p:spPr>
          <a:xfrm>
            <a:off x="767231" y="5625592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Granularly restore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Cross-account restore</a:t>
            </a:r>
          </a:p>
        </p:txBody>
      </p:sp>
      <p:pic>
        <p:nvPicPr>
          <p:cNvPr id="19" name="Picture 18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2B1CD665-B24A-6D40-A78D-0C1C169280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1E6A1B78-DD58-4175-BCC4-62307EFB1120}"/>
              </a:ext>
            </a:extLst>
          </p:cNvPr>
          <p:cNvGrpSpPr/>
          <p:nvPr/>
        </p:nvGrpSpPr>
        <p:grpSpPr>
          <a:xfrm>
            <a:off x="838304" y="1982983"/>
            <a:ext cx="384788" cy="584371"/>
            <a:chOff x="2511586" y="2150660"/>
            <a:chExt cx="709612" cy="1077678"/>
          </a:xfrm>
        </p:grpSpPr>
        <p:grpSp>
          <p:nvGrpSpPr>
            <p:cNvPr id="20" name="圖形 7">
              <a:extLst>
                <a:ext uri="{FF2B5EF4-FFF2-40B4-BE49-F238E27FC236}">
                  <a16:creationId xmlns:a16="http://schemas.microsoft.com/office/drawing/2014/main" id="{AB34FEEA-9180-4919-BEDB-E1A8B40E80F0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44A5350F-6D3C-44BA-B9F4-12293AAD4710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62676A68-136A-40A6-ACFA-B55DF181008A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787ABA0E-1D60-4D4B-B26D-2201C6798740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64705D18-30D0-4B96-A635-B99915579214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6F0E73F9-63FB-44E7-8B1A-936560EF19A0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C026A2E0-49A9-4869-BB89-FFCBAB0F6B15}"/>
              </a:ext>
            </a:extLst>
          </p:cNvPr>
          <p:cNvGrpSpPr/>
          <p:nvPr/>
        </p:nvGrpSpPr>
        <p:grpSpPr>
          <a:xfrm>
            <a:off x="765155" y="5100625"/>
            <a:ext cx="541869" cy="362170"/>
            <a:chOff x="7586216" y="382317"/>
            <a:chExt cx="1162659" cy="777088"/>
          </a:xfrm>
        </p:grpSpPr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405BDECA-C8CD-4FCB-9844-3CC33C7D9D85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7CC63036-D8C1-47E2-ABF9-94D6092201A5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29" name="手繪多邊形: 圖案 28">
                <a:extLst>
                  <a:ext uri="{FF2B5EF4-FFF2-40B4-BE49-F238E27FC236}">
                    <a16:creationId xmlns:a16="http://schemas.microsoft.com/office/drawing/2014/main" id="{5D08A15D-B51F-42A9-8247-4874CD603652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7EA56D68-733E-4C10-899B-E8D8B891810D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4494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078A95B-55A5-9646-9299-BBD21645A23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Google Workspace - Contacts</a:t>
            </a:r>
          </a:p>
        </p:txBody>
      </p:sp>
      <p:sp>
        <p:nvSpPr>
          <p:cNvPr id="6" name="箭號: 五邊形 1">
            <a:extLst>
              <a:ext uri="{FF2B5EF4-FFF2-40B4-BE49-F238E27FC236}">
                <a16:creationId xmlns:a16="http://schemas.microsoft.com/office/drawing/2014/main" id="{56A6D554-D88D-BC4D-9839-493505BE0F81}"/>
              </a:ext>
            </a:extLst>
          </p:cNvPr>
          <p:cNvSpPr/>
          <p:nvPr/>
        </p:nvSpPr>
        <p:spPr>
          <a:xfrm>
            <a:off x="-1" y="209964"/>
            <a:ext cx="5221705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06450">
              <a:lnSpc>
                <a:spcPct val="90000"/>
              </a:lnSpc>
              <a:spcBef>
                <a:spcPct val="0"/>
              </a:spcBef>
            </a:pPr>
            <a:r>
              <a:rPr lang="en-TW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Comprehensive protection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09052-E1A2-E94F-9999-682FD5F4607B}"/>
              </a:ext>
            </a:extLst>
          </p:cNvPr>
          <p:cNvSpPr txBox="1"/>
          <p:nvPr/>
        </p:nvSpPr>
        <p:spPr>
          <a:xfrm>
            <a:off x="767231" y="2751683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All contacts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Contact group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6370B-EDBF-0440-B495-6A502FF45E91}"/>
              </a:ext>
            </a:extLst>
          </p:cNvPr>
          <p:cNvSpPr txBox="1"/>
          <p:nvPr/>
        </p:nvSpPr>
        <p:spPr>
          <a:xfrm>
            <a:off x="767231" y="4287323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Name, Email, Nickname, Occupation, and Phone number</a:t>
            </a:r>
          </a:p>
        </p:txBody>
      </p:sp>
      <p:pic>
        <p:nvPicPr>
          <p:cNvPr id="19" name="Picture 1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A47EB98-7ABA-AC4A-B907-7A685B4C9A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5439C5B-05A8-BF40-9328-0B0E36963F33}"/>
              </a:ext>
            </a:extLst>
          </p:cNvPr>
          <p:cNvSpPr txBox="1"/>
          <p:nvPr/>
        </p:nvSpPr>
        <p:spPr>
          <a:xfrm>
            <a:off x="1307023" y="2105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Backup Items</a:t>
            </a:r>
          </a:p>
        </p:txBody>
      </p:sp>
      <p:grpSp>
        <p:nvGrpSpPr>
          <p:cNvPr id="32" name="群組 13">
            <a:extLst>
              <a:ext uri="{FF2B5EF4-FFF2-40B4-BE49-F238E27FC236}">
                <a16:creationId xmlns:a16="http://schemas.microsoft.com/office/drawing/2014/main" id="{F87FD55F-A6FD-5643-865D-2D50D954B1FB}"/>
              </a:ext>
            </a:extLst>
          </p:cNvPr>
          <p:cNvGrpSpPr/>
          <p:nvPr/>
        </p:nvGrpSpPr>
        <p:grpSpPr>
          <a:xfrm>
            <a:off x="838304" y="1982983"/>
            <a:ext cx="384788" cy="584371"/>
            <a:chOff x="2511586" y="2150660"/>
            <a:chExt cx="709612" cy="1077678"/>
          </a:xfrm>
        </p:grpSpPr>
        <p:grpSp>
          <p:nvGrpSpPr>
            <p:cNvPr id="33" name="圖形 7">
              <a:extLst>
                <a:ext uri="{FF2B5EF4-FFF2-40B4-BE49-F238E27FC236}">
                  <a16:creationId xmlns:a16="http://schemas.microsoft.com/office/drawing/2014/main" id="{14E8726B-8017-6F4F-840A-A813230EC06D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35" name="手繪多邊形: 圖案 21">
                <a:extLst>
                  <a:ext uri="{FF2B5EF4-FFF2-40B4-BE49-F238E27FC236}">
                    <a16:creationId xmlns:a16="http://schemas.microsoft.com/office/drawing/2014/main" id="{71A1C1E5-2D62-7B46-B20B-169AE5568C75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6" name="手繪多邊形: 圖案 22">
                <a:extLst>
                  <a:ext uri="{FF2B5EF4-FFF2-40B4-BE49-F238E27FC236}">
                    <a16:creationId xmlns:a16="http://schemas.microsoft.com/office/drawing/2014/main" id="{40B92F77-CA11-3549-9F57-A10EFA80091C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7" name="手繪多邊形: 圖案 23">
                <a:extLst>
                  <a:ext uri="{FF2B5EF4-FFF2-40B4-BE49-F238E27FC236}">
                    <a16:creationId xmlns:a16="http://schemas.microsoft.com/office/drawing/2014/main" id="{1CB3085C-E0C8-EC47-B09E-88DB55C0B33E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8" name="手繪多邊形: 圖案 24">
                <a:extLst>
                  <a:ext uri="{FF2B5EF4-FFF2-40B4-BE49-F238E27FC236}">
                    <a16:creationId xmlns:a16="http://schemas.microsoft.com/office/drawing/2014/main" id="{D011D187-50F2-1148-AD75-0BE88AA30010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34" name="手繪多邊形: 圖案 20">
              <a:extLst>
                <a:ext uri="{FF2B5EF4-FFF2-40B4-BE49-F238E27FC236}">
                  <a16:creationId xmlns:a16="http://schemas.microsoft.com/office/drawing/2014/main" id="{3AA93193-BBCA-3F45-919F-62131C42AA9A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pic>
        <p:nvPicPr>
          <p:cNvPr id="43" name="Picture 4">
            <a:extLst>
              <a:ext uri="{FF2B5EF4-FFF2-40B4-BE49-F238E27FC236}">
                <a16:creationId xmlns:a16="http://schemas.microsoft.com/office/drawing/2014/main" id="{AD09B260-97AB-5A48-80F9-85873EA80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3676642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F7D8771-DFD7-9543-9369-B6E6F32B9256}"/>
              </a:ext>
            </a:extLst>
          </p:cNvPr>
          <p:cNvSpPr txBox="1"/>
          <p:nvPr/>
        </p:nvSpPr>
        <p:spPr>
          <a:xfrm>
            <a:off x="1307023" y="3724416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Search Criteria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50CCB9C-889C-EB4F-AFA2-373CB4801887}"/>
              </a:ext>
            </a:extLst>
          </p:cNvPr>
          <p:cNvSpPr txBox="1"/>
          <p:nvPr/>
        </p:nvSpPr>
        <p:spPr>
          <a:xfrm>
            <a:off x="1307023" y="5100625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Restore Options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2F532E-CA20-7E48-AB60-0912D9C88ABB}"/>
              </a:ext>
            </a:extLst>
          </p:cNvPr>
          <p:cNvSpPr txBox="1"/>
          <p:nvPr/>
        </p:nvSpPr>
        <p:spPr>
          <a:xfrm>
            <a:off x="767231" y="5625592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Granularly restore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Cross-account restore</a:t>
            </a:r>
          </a:p>
        </p:txBody>
      </p:sp>
      <p:grpSp>
        <p:nvGrpSpPr>
          <p:cNvPr id="48" name="群組 25">
            <a:extLst>
              <a:ext uri="{FF2B5EF4-FFF2-40B4-BE49-F238E27FC236}">
                <a16:creationId xmlns:a16="http://schemas.microsoft.com/office/drawing/2014/main" id="{4DDE58C7-9A6A-F843-8467-957C544B2AC6}"/>
              </a:ext>
            </a:extLst>
          </p:cNvPr>
          <p:cNvGrpSpPr/>
          <p:nvPr/>
        </p:nvGrpSpPr>
        <p:grpSpPr>
          <a:xfrm>
            <a:off x="765155" y="5100625"/>
            <a:ext cx="541869" cy="362170"/>
            <a:chOff x="7586216" y="382317"/>
            <a:chExt cx="1162659" cy="777088"/>
          </a:xfrm>
        </p:grpSpPr>
        <p:sp>
          <p:nvSpPr>
            <p:cNvPr id="49" name="手繪多邊形: 圖案 26">
              <a:extLst>
                <a:ext uri="{FF2B5EF4-FFF2-40B4-BE49-F238E27FC236}">
                  <a16:creationId xmlns:a16="http://schemas.microsoft.com/office/drawing/2014/main" id="{87786490-C254-C346-B652-51A76970EBE0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grpSp>
          <p:nvGrpSpPr>
            <p:cNvPr id="50" name="群組 27">
              <a:extLst>
                <a:ext uri="{FF2B5EF4-FFF2-40B4-BE49-F238E27FC236}">
                  <a16:creationId xmlns:a16="http://schemas.microsoft.com/office/drawing/2014/main" id="{C519E72D-DEF9-DB48-8A5A-0A2C936173A3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51" name="手繪多邊形: 圖案 28">
                <a:extLst>
                  <a:ext uri="{FF2B5EF4-FFF2-40B4-BE49-F238E27FC236}">
                    <a16:creationId xmlns:a16="http://schemas.microsoft.com/office/drawing/2014/main" id="{9E9122C5-EF8E-C74A-B0F5-24728D606CEB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52" name="手繪多邊形: 圖案 29">
                <a:extLst>
                  <a:ext uri="{FF2B5EF4-FFF2-40B4-BE49-F238E27FC236}">
                    <a16:creationId xmlns:a16="http://schemas.microsoft.com/office/drawing/2014/main" id="{AA4D30E2-450D-5E45-9CFE-BD6CEF7937A0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3454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078A95B-55A5-9646-9299-BBD21645A23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Microsoft 365 - Outlook mail</a:t>
            </a:r>
          </a:p>
        </p:txBody>
      </p:sp>
      <p:sp>
        <p:nvSpPr>
          <p:cNvPr id="6" name="箭號: 五邊形 1">
            <a:extLst>
              <a:ext uri="{FF2B5EF4-FFF2-40B4-BE49-F238E27FC236}">
                <a16:creationId xmlns:a16="http://schemas.microsoft.com/office/drawing/2014/main" id="{56A6D554-D88D-BC4D-9839-493505BE0F81}"/>
              </a:ext>
            </a:extLst>
          </p:cNvPr>
          <p:cNvSpPr/>
          <p:nvPr/>
        </p:nvSpPr>
        <p:spPr>
          <a:xfrm>
            <a:off x="-1" y="209964"/>
            <a:ext cx="5221705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06450">
              <a:lnSpc>
                <a:spcPct val="90000"/>
              </a:lnSpc>
              <a:spcBef>
                <a:spcPct val="0"/>
              </a:spcBef>
            </a:pPr>
            <a:r>
              <a:rPr lang="en-TW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Comprehensive protection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A7B9442-3985-E44E-BD3D-DBE339CF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3890402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DD1A4F-812E-5049-A296-D66DC21F5291}"/>
              </a:ext>
            </a:extLst>
          </p:cNvPr>
          <p:cNvSpPr txBox="1"/>
          <p:nvPr/>
        </p:nvSpPr>
        <p:spPr>
          <a:xfrm>
            <a:off x="1307023" y="2105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Backup Items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09052-E1A2-E94F-9999-682FD5F4607B}"/>
              </a:ext>
            </a:extLst>
          </p:cNvPr>
          <p:cNvSpPr txBox="1"/>
          <p:nvPr/>
        </p:nvSpPr>
        <p:spPr>
          <a:xfrm>
            <a:off x="767231" y="2751683"/>
            <a:ext cx="4275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Personal mailbox and shared mailboxes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Email content and attachment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Email folder structure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63FE1B-85B5-E24F-A997-ED3A284D2279}"/>
              </a:ext>
            </a:extLst>
          </p:cNvPr>
          <p:cNvSpPr txBox="1"/>
          <p:nvPr/>
        </p:nvSpPr>
        <p:spPr>
          <a:xfrm>
            <a:off x="1307023" y="3938176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Search Criteria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6370B-EDBF-0440-B495-6A502FF45E91}"/>
              </a:ext>
            </a:extLst>
          </p:cNvPr>
          <p:cNvSpPr txBox="1"/>
          <p:nvPr/>
        </p:nvSpPr>
        <p:spPr>
          <a:xfrm>
            <a:off x="767231" y="4490038"/>
            <a:ext cx="3962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Subject, From, To, Cc, Bcc, and location of email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EF8EF4-2AAE-1E46-AF8F-AEB3C4F78E96}"/>
              </a:ext>
            </a:extLst>
          </p:cNvPr>
          <p:cNvSpPr txBox="1"/>
          <p:nvPr/>
        </p:nvSpPr>
        <p:spPr>
          <a:xfrm>
            <a:off x="1307023" y="5306092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Restore Options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11EF3-3BD2-8F4B-ADD0-0421072BE90F}"/>
              </a:ext>
            </a:extLst>
          </p:cNvPr>
          <p:cNvSpPr txBox="1"/>
          <p:nvPr/>
        </p:nvSpPr>
        <p:spPr>
          <a:xfrm>
            <a:off x="767231" y="5831059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Granularly restore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Cross-account restore</a:t>
            </a:r>
          </a:p>
        </p:txBody>
      </p:sp>
      <p:pic>
        <p:nvPicPr>
          <p:cNvPr id="19" name="Picture 1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909400B-FC58-054E-B3AD-A604D54A1D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362661BA-4A57-4D9E-87CF-196C2E549ED8}"/>
              </a:ext>
            </a:extLst>
          </p:cNvPr>
          <p:cNvGrpSpPr/>
          <p:nvPr/>
        </p:nvGrpSpPr>
        <p:grpSpPr>
          <a:xfrm>
            <a:off x="838304" y="1982983"/>
            <a:ext cx="384788" cy="584371"/>
            <a:chOff x="2511586" y="2150660"/>
            <a:chExt cx="709612" cy="1077678"/>
          </a:xfrm>
        </p:grpSpPr>
        <p:grpSp>
          <p:nvGrpSpPr>
            <p:cNvPr id="20" name="圖形 7">
              <a:extLst>
                <a:ext uri="{FF2B5EF4-FFF2-40B4-BE49-F238E27FC236}">
                  <a16:creationId xmlns:a16="http://schemas.microsoft.com/office/drawing/2014/main" id="{92BD3498-07F1-4979-832B-078A265B19B5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5F0D64A0-1102-48D4-83A5-19E83827C25C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5BC3908F-E92B-41AC-9D14-D90873B49E59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F6C65F6A-991E-4748-ACEF-2D4BBC18B6C7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6BBB6717-E9C5-44DE-8204-12214434CD8A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E959D300-A792-4E0D-84BF-6F198E76E300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9FE47055-CA1C-42FC-9C05-F1A208CD9F0F}"/>
              </a:ext>
            </a:extLst>
          </p:cNvPr>
          <p:cNvGrpSpPr/>
          <p:nvPr/>
        </p:nvGrpSpPr>
        <p:grpSpPr>
          <a:xfrm>
            <a:off x="765155" y="5306092"/>
            <a:ext cx="541869" cy="362170"/>
            <a:chOff x="7586216" y="382317"/>
            <a:chExt cx="1162659" cy="777088"/>
          </a:xfrm>
        </p:grpSpPr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C790011A-8E5A-498E-850A-D1068B725433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09E9A98E-4B6D-4BFD-83C5-69FBA67EB113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29" name="手繪多邊形: 圖案 28">
                <a:extLst>
                  <a:ext uri="{FF2B5EF4-FFF2-40B4-BE49-F238E27FC236}">
                    <a16:creationId xmlns:a16="http://schemas.microsoft.com/office/drawing/2014/main" id="{1B4D4634-BF82-4454-ABC3-C065FD45F151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3291E695-F9D0-4C17-B292-AE2B5C94208A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728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0BA01F-C131-D34C-9575-4E9C5F3C9B69}"/>
              </a:ext>
            </a:extLst>
          </p:cNvPr>
          <p:cNvSpPr txBox="1"/>
          <p:nvPr/>
        </p:nvSpPr>
        <p:spPr>
          <a:xfrm>
            <a:off x="1155700" y="5118100"/>
            <a:ext cx="6336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W" dirty="0">
                <a:solidFill>
                  <a:schemeClr val="bg1"/>
                </a:solidFill>
              </a:rPr>
              <a:t>Boxafe</a:t>
            </a:r>
          </a:p>
          <a:p>
            <a:r>
              <a:rPr lang="en-TW" dirty="0">
                <a:solidFill>
                  <a:schemeClr val="bg1"/>
                </a:solidFill>
              </a:rPr>
              <a:t>中：</a:t>
            </a:r>
            <a:r>
              <a:rPr lang="zh-TW" altLang="en-US" dirty="0">
                <a:solidFill>
                  <a:schemeClr val="bg1"/>
                </a:solidFill>
              </a:rPr>
              <a:t>全方位</a:t>
            </a:r>
            <a:r>
              <a:rPr lang="en-US" altLang="zh-TW" dirty="0">
                <a:solidFill>
                  <a:schemeClr val="bg1"/>
                </a:solidFill>
              </a:rPr>
              <a:t> Google Workspace</a:t>
            </a:r>
            <a:r>
              <a:rPr lang="zh-TW" altLang="en-US" dirty="0">
                <a:solidFill>
                  <a:schemeClr val="bg1"/>
                </a:solidFill>
              </a:rPr>
              <a:t> 備份解決方案</a:t>
            </a:r>
            <a:endParaRPr lang="en-US" altLang="zh-TW" dirty="0">
              <a:solidFill>
                <a:schemeClr val="bg1"/>
              </a:solidFill>
            </a:endParaRPr>
          </a:p>
          <a:p>
            <a:r>
              <a:rPr lang="zh-TW" altLang="en-US" dirty="0">
                <a:solidFill>
                  <a:schemeClr val="bg1"/>
                </a:solidFill>
              </a:rPr>
              <a:t>英：</a:t>
            </a:r>
            <a:r>
              <a:rPr lang="en-US" altLang="zh-TW" dirty="0">
                <a:solidFill>
                  <a:schemeClr val="bg1"/>
                </a:solidFill>
              </a:rPr>
              <a:t> Comprehensive SaaS Backup Solution for Google Workspace</a:t>
            </a:r>
            <a:endParaRPr lang="en-TW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533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078A95B-55A5-9646-9299-BBD21645A23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Microsoft 365 - Outlook calendar</a:t>
            </a:r>
          </a:p>
        </p:txBody>
      </p:sp>
      <p:sp>
        <p:nvSpPr>
          <p:cNvPr id="6" name="箭號: 五邊形 1">
            <a:extLst>
              <a:ext uri="{FF2B5EF4-FFF2-40B4-BE49-F238E27FC236}">
                <a16:creationId xmlns:a16="http://schemas.microsoft.com/office/drawing/2014/main" id="{56A6D554-D88D-BC4D-9839-493505BE0F81}"/>
              </a:ext>
            </a:extLst>
          </p:cNvPr>
          <p:cNvSpPr/>
          <p:nvPr/>
        </p:nvSpPr>
        <p:spPr>
          <a:xfrm>
            <a:off x="-1" y="209964"/>
            <a:ext cx="5221705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06450">
              <a:lnSpc>
                <a:spcPct val="90000"/>
              </a:lnSpc>
              <a:spcBef>
                <a:spcPct val="0"/>
              </a:spcBef>
            </a:pPr>
            <a:r>
              <a:rPr lang="en-TW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Comprehensive protection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9" name="Picture 18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A6835C84-F868-D545-9A9E-B39DA149C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78FE34CB-2DF1-A74C-93C1-56FD2B15C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3676642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CF8889D-7CCE-D64D-B85D-C0192FA1FAF7}"/>
              </a:ext>
            </a:extLst>
          </p:cNvPr>
          <p:cNvSpPr txBox="1"/>
          <p:nvPr/>
        </p:nvSpPr>
        <p:spPr>
          <a:xfrm>
            <a:off x="1307023" y="2105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Backup Items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7A109B-D913-BB40-845A-F55815F15B87}"/>
              </a:ext>
            </a:extLst>
          </p:cNvPr>
          <p:cNvSpPr txBox="1"/>
          <p:nvPr/>
        </p:nvSpPr>
        <p:spPr>
          <a:xfrm>
            <a:off x="767231" y="2751683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All calendars and data including event information and attachments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2BC53E-79A9-0A4E-A662-BBB4140376EC}"/>
              </a:ext>
            </a:extLst>
          </p:cNvPr>
          <p:cNvSpPr txBox="1"/>
          <p:nvPr/>
        </p:nvSpPr>
        <p:spPr>
          <a:xfrm>
            <a:off x="1307023" y="3724416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Search Criteria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5ADC6B-E3FD-5E4B-AF3F-FDA8CF571E71}"/>
              </a:ext>
            </a:extLst>
          </p:cNvPr>
          <p:cNvSpPr txBox="1"/>
          <p:nvPr/>
        </p:nvSpPr>
        <p:spPr>
          <a:xfrm>
            <a:off x="767231" y="4276278"/>
            <a:ext cx="42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Calendars, Organizer, Title, and Location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9695E6-D9EA-A641-9473-632EC7601AB7}"/>
              </a:ext>
            </a:extLst>
          </p:cNvPr>
          <p:cNvSpPr txBox="1"/>
          <p:nvPr/>
        </p:nvSpPr>
        <p:spPr>
          <a:xfrm>
            <a:off x="1307023" y="5100625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Restore Options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8A0E03-4591-9A45-9D8C-A0BFD80AA7C2}"/>
              </a:ext>
            </a:extLst>
          </p:cNvPr>
          <p:cNvSpPr txBox="1"/>
          <p:nvPr/>
        </p:nvSpPr>
        <p:spPr>
          <a:xfrm>
            <a:off x="767231" y="5625592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Granularly restore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Cross-account restore</a:t>
            </a:r>
          </a:p>
        </p:txBody>
      </p:sp>
      <p:grpSp>
        <p:nvGrpSpPr>
          <p:cNvPr id="38" name="群組 13">
            <a:extLst>
              <a:ext uri="{FF2B5EF4-FFF2-40B4-BE49-F238E27FC236}">
                <a16:creationId xmlns:a16="http://schemas.microsoft.com/office/drawing/2014/main" id="{E6A1145A-5EDA-0549-8F7E-650516EE038E}"/>
              </a:ext>
            </a:extLst>
          </p:cNvPr>
          <p:cNvGrpSpPr/>
          <p:nvPr/>
        </p:nvGrpSpPr>
        <p:grpSpPr>
          <a:xfrm>
            <a:off x="838304" y="1982983"/>
            <a:ext cx="384788" cy="584371"/>
            <a:chOff x="2511586" y="2150660"/>
            <a:chExt cx="709612" cy="1077678"/>
          </a:xfrm>
        </p:grpSpPr>
        <p:grpSp>
          <p:nvGrpSpPr>
            <p:cNvPr id="39" name="圖形 7">
              <a:extLst>
                <a:ext uri="{FF2B5EF4-FFF2-40B4-BE49-F238E27FC236}">
                  <a16:creationId xmlns:a16="http://schemas.microsoft.com/office/drawing/2014/main" id="{5800B095-F50D-F849-9BDC-15629855CA13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41" name="手繪多邊形: 圖案 21">
                <a:extLst>
                  <a:ext uri="{FF2B5EF4-FFF2-40B4-BE49-F238E27FC236}">
                    <a16:creationId xmlns:a16="http://schemas.microsoft.com/office/drawing/2014/main" id="{7320230D-210A-ED48-9E51-2F523F166227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2" name="手繪多邊形: 圖案 22">
                <a:extLst>
                  <a:ext uri="{FF2B5EF4-FFF2-40B4-BE49-F238E27FC236}">
                    <a16:creationId xmlns:a16="http://schemas.microsoft.com/office/drawing/2014/main" id="{40855A56-D22A-C240-9E8A-7C32B100E456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3" name="手繪多邊形: 圖案 23">
                <a:extLst>
                  <a:ext uri="{FF2B5EF4-FFF2-40B4-BE49-F238E27FC236}">
                    <a16:creationId xmlns:a16="http://schemas.microsoft.com/office/drawing/2014/main" id="{37A067C0-D3CE-844E-917A-C5E296B9D219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4" name="手繪多邊形: 圖案 24">
                <a:extLst>
                  <a:ext uri="{FF2B5EF4-FFF2-40B4-BE49-F238E27FC236}">
                    <a16:creationId xmlns:a16="http://schemas.microsoft.com/office/drawing/2014/main" id="{CEA8221D-576A-9B48-B5F6-30627B634FA8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40" name="手繪多邊形: 圖案 20">
              <a:extLst>
                <a:ext uri="{FF2B5EF4-FFF2-40B4-BE49-F238E27FC236}">
                  <a16:creationId xmlns:a16="http://schemas.microsoft.com/office/drawing/2014/main" id="{CC5A0604-5F9F-2C4A-9C27-C74FB6AD5C44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45" name="群組 25">
            <a:extLst>
              <a:ext uri="{FF2B5EF4-FFF2-40B4-BE49-F238E27FC236}">
                <a16:creationId xmlns:a16="http://schemas.microsoft.com/office/drawing/2014/main" id="{EE9B3184-3005-0A42-891C-FEFBAFA72F65}"/>
              </a:ext>
            </a:extLst>
          </p:cNvPr>
          <p:cNvGrpSpPr/>
          <p:nvPr/>
        </p:nvGrpSpPr>
        <p:grpSpPr>
          <a:xfrm>
            <a:off x="765155" y="5100625"/>
            <a:ext cx="541869" cy="362170"/>
            <a:chOff x="7586216" y="382317"/>
            <a:chExt cx="1162659" cy="777088"/>
          </a:xfrm>
        </p:grpSpPr>
        <p:sp>
          <p:nvSpPr>
            <p:cNvPr id="46" name="手繪多邊形: 圖案 26">
              <a:extLst>
                <a:ext uri="{FF2B5EF4-FFF2-40B4-BE49-F238E27FC236}">
                  <a16:creationId xmlns:a16="http://schemas.microsoft.com/office/drawing/2014/main" id="{8202D4FF-DF08-E94D-9F18-4C8E8BD015FA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grpSp>
          <p:nvGrpSpPr>
            <p:cNvPr id="47" name="群組 27">
              <a:extLst>
                <a:ext uri="{FF2B5EF4-FFF2-40B4-BE49-F238E27FC236}">
                  <a16:creationId xmlns:a16="http://schemas.microsoft.com/office/drawing/2014/main" id="{FD5C8632-9E3C-B44F-B502-64ABFD804607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48" name="手繪多邊形: 圖案 28">
                <a:extLst>
                  <a:ext uri="{FF2B5EF4-FFF2-40B4-BE49-F238E27FC236}">
                    <a16:creationId xmlns:a16="http://schemas.microsoft.com/office/drawing/2014/main" id="{DF3222B9-9B98-A74D-9B1B-112AE912084B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49" name="手繪多邊形: 圖案 29">
                <a:extLst>
                  <a:ext uri="{FF2B5EF4-FFF2-40B4-BE49-F238E27FC236}">
                    <a16:creationId xmlns:a16="http://schemas.microsoft.com/office/drawing/2014/main" id="{F6C24AEC-0AF2-044A-B963-F42D6655C484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0445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078A95B-55A5-9646-9299-BBD21645A23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Microsoft 365 - Outlook contacts</a:t>
            </a:r>
          </a:p>
        </p:txBody>
      </p:sp>
      <p:sp>
        <p:nvSpPr>
          <p:cNvPr id="6" name="箭號: 五邊形 1">
            <a:extLst>
              <a:ext uri="{FF2B5EF4-FFF2-40B4-BE49-F238E27FC236}">
                <a16:creationId xmlns:a16="http://schemas.microsoft.com/office/drawing/2014/main" id="{56A6D554-D88D-BC4D-9839-493505BE0F81}"/>
              </a:ext>
            </a:extLst>
          </p:cNvPr>
          <p:cNvSpPr/>
          <p:nvPr/>
        </p:nvSpPr>
        <p:spPr>
          <a:xfrm>
            <a:off x="-1" y="209964"/>
            <a:ext cx="5221705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06450">
              <a:lnSpc>
                <a:spcPct val="90000"/>
              </a:lnSpc>
              <a:spcBef>
                <a:spcPct val="0"/>
              </a:spcBef>
            </a:pPr>
            <a:r>
              <a:rPr lang="en-TW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Comprehensive protection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9" name="Picture 18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44423EB2-B5CF-A44F-8C16-81916AA7E9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DC56EBE-DFC8-B042-8410-9BA9F842C433}"/>
              </a:ext>
            </a:extLst>
          </p:cNvPr>
          <p:cNvSpPr txBox="1"/>
          <p:nvPr/>
        </p:nvSpPr>
        <p:spPr>
          <a:xfrm>
            <a:off x="767231" y="2751683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All contacts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Contact group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4263177-E734-0B46-A4FA-85B7C15089CB}"/>
              </a:ext>
            </a:extLst>
          </p:cNvPr>
          <p:cNvSpPr txBox="1"/>
          <p:nvPr/>
        </p:nvSpPr>
        <p:spPr>
          <a:xfrm>
            <a:off x="767231" y="4287323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Name, Email, Nickname, Occupation, and Phone number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913A4E-0AA1-B049-80B2-7E64D10CB78B}"/>
              </a:ext>
            </a:extLst>
          </p:cNvPr>
          <p:cNvSpPr txBox="1"/>
          <p:nvPr/>
        </p:nvSpPr>
        <p:spPr>
          <a:xfrm>
            <a:off x="1307023" y="2105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Backup Items</a:t>
            </a:r>
          </a:p>
        </p:txBody>
      </p:sp>
      <p:grpSp>
        <p:nvGrpSpPr>
          <p:cNvPr id="53" name="群組 13">
            <a:extLst>
              <a:ext uri="{FF2B5EF4-FFF2-40B4-BE49-F238E27FC236}">
                <a16:creationId xmlns:a16="http://schemas.microsoft.com/office/drawing/2014/main" id="{CFF88659-717D-B44D-BEC3-07C82FA7DBA7}"/>
              </a:ext>
            </a:extLst>
          </p:cNvPr>
          <p:cNvGrpSpPr/>
          <p:nvPr/>
        </p:nvGrpSpPr>
        <p:grpSpPr>
          <a:xfrm>
            <a:off x="838304" y="1982983"/>
            <a:ext cx="384788" cy="584371"/>
            <a:chOff x="2511586" y="2150660"/>
            <a:chExt cx="709612" cy="1077678"/>
          </a:xfrm>
        </p:grpSpPr>
        <p:grpSp>
          <p:nvGrpSpPr>
            <p:cNvPr id="54" name="圖形 7">
              <a:extLst>
                <a:ext uri="{FF2B5EF4-FFF2-40B4-BE49-F238E27FC236}">
                  <a16:creationId xmlns:a16="http://schemas.microsoft.com/office/drawing/2014/main" id="{7CE8969F-0EC4-6D43-9C50-6419B99000FD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56" name="手繪多邊形: 圖案 21">
                <a:extLst>
                  <a:ext uri="{FF2B5EF4-FFF2-40B4-BE49-F238E27FC236}">
                    <a16:creationId xmlns:a16="http://schemas.microsoft.com/office/drawing/2014/main" id="{F73E0A94-99DD-944D-8B5B-678D95F274A5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7" name="手繪多邊形: 圖案 22">
                <a:extLst>
                  <a:ext uri="{FF2B5EF4-FFF2-40B4-BE49-F238E27FC236}">
                    <a16:creationId xmlns:a16="http://schemas.microsoft.com/office/drawing/2014/main" id="{31CCFC42-DDFD-4348-8080-ABBEB97C1547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8" name="手繪多邊形: 圖案 23">
                <a:extLst>
                  <a:ext uri="{FF2B5EF4-FFF2-40B4-BE49-F238E27FC236}">
                    <a16:creationId xmlns:a16="http://schemas.microsoft.com/office/drawing/2014/main" id="{EE3BA97D-D1B9-5D45-9200-D4E5D1712A75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9" name="手繪多邊形: 圖案 24">
                <a:extLst>
                  <a:ext uri="{FF2B5EF4-FFF2-40B4-BE49-F238E27FC236}">
                    <a16:creationId xmlns:a16="http://schemas.microsoft.com/office/drawing/2014/main" id="{538B4975-894F-0C44-B7AD-CFE8AFA4A0C4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55" name="手繪多邊形: 圖案 20">
              <a:extLst>
                <a:ext uri="{FF2B5EF4-FFF2-40B4-BE49-F238E27FC236}">
                  <a16:creationId xmlns:a16="http://schemas.microsoft.com/office/drawing/2014/main" id="{E25BBFA3-D096-4745-AC5C-14AAB9937C43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pic>
        <p:nvPicPr>
          <p:cNvPr id="60" name="Picture 4">
            <a:extLst>
              <a:ext uri="{FF2B5EF4-FFF2-40B4-BE49-F238E27FC236}">
                <a16:creationId xmlns:a16="http://schemas.microsoft.com/office/drawing/2014/main" id="{A53A91F9-5066-E84A-BE03-C92CDF144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3676642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E01868D-ADCA-A54F-B7BA-092DB1F5513E}"/>
              </a:ext>
            </a:extLst>
          </p:cNvPr>
          <p:cNvSpPr txBox="1"/>
          <p:nvPr/>
        </p:nvSpPr>
        <p:spPr>
          <a:xfrm>
            <a:off x="1307023" y="3724416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Search Criteria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FD6C36-7D54-0744-A397-8FA735EE7ABC}"/>
              </a:ext>
            </a:extLst>
          </p:cNvPr>
          <p:cNvSpPr txBox="1"/>
          <p:nvPr/>
        </p:nvSpPr>
        <p:spPr>
          <a:xfrm>
            <a:off x="1307023" y="5100625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Restore Options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EAED740-D919-214B-8E27-07F1EE34605C}"/>
              </a:ext>
            </a:extLst>
          </p:cNvPr>
          <p:cNvSpPr txBox="1"/>
          <p:nvPr/>
        </p:nvSpPr>
        <p:spPr>
          <a:xfrm>
            <a:off x="767231" y="5625592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Granularly restore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Cross-account restore</a:t>
            </a:r>
          </a:p>
        </p:txBody>
      </p:sp>
      <p:grpSp>
        <p:nvGrpSpPr>
          <p:cNvPr id="64" name="群組 25">
            <a:extLst>
              <a:ext uri="{FF2B5EF4-FFF2-40B4-BE49-F238E27FC236}">
                <a16:creationId xmlns:a16="http://schemas.microsoft.com/office/drawing/2014/main" id="{52520AE8-0A3E-7744-8008-36C4C799FC34}"/>
              </a:ext>
            </a:extLst>
          </p:cNvPr>
          <p:cNvGrpSpPr/>
          <p:nvPr/>
        </p:nvGrpSpPr>
        <p:grpSpPr>
          <a:xfrm>
            <a:off x="765155" y="5100625"/>
            <a:ext cx="541869" cy="362170"/>
            <a:chOff x="7586216" y="382317"/>
            <a:chExt cx="1162659" cy="777088"/>
          </a:xfrm>
        </p:grpSpPr>
        <p:sp>
          <p:nvSpPr>
            <p:cNvPr id="65" name="手繪多邊形: 圖案 26">
              <a:extLst>
                <a:ext uri="{FF2B5EF4-FFF2-40B4-BE49-F238E27FC236}">
                  <a16:creationId xmlns:a16="http://schemas.microsoft.com/office/drawing/2014/main" id="{92E2CF1F-7AFA-BC4C-816B-3FF2307E0D1D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grpSp>
          <p:nvGrpSpPr>
            <p:cNvPr id="66" name="群組 27">
              <a:extLst>
                <a:ext uri="{FF2B5EF4-FFF2-40B4-BE49-F238E27FC236}">
                  <a16:creationId xmlns:a16="http://schemas.microsoft.com/office/drawing/2014/main" id="{5F485BBB-C688-B046-B538-0BD0E9A07BCD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67" name="手繪多邊形: 圖案 28">
                <a:extLst>
                  <a:ext uri="{FF2B5EF4-FFF2-40B4-BE49-F238E27FC236}">
                    <a16:creationId xmlns:a16="http://schemas.microsoft.com/office/drawing/2014/main" id="{AC3FE9CC-C1E8-8B4F-AEBB-E1770B4D948C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68" name="手繪多邊形: 圖案 29">
                <a:extLst>
                  <a:ext uri="{FF2B5EF4-FFF2-40B4-BE49-F238E27FC236}">
                    <a16:creationId xmlns:a16="http://schemas.microsoft.com/office/drawing/2014/main" id="{82124E6B-B642-0049-B3A6-494188D24574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5793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078A95B-55A5-9646-9299-BBD21645A23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Microsoft 365 - OneDrive</a:t>
            </a:r>
          </a:p>
        </p:txBody>
      </p:sp>
      <p:sp>
        <p:nvSpPr>
          <p:cNvPr id="6" name="箭號: 五邊形 1">
            <a:extLst>
              <a:ext uri="{FF2B5EF4-FFF2-40B4-BE49-F238E27FC236}">
                <a16:creationId xmlns:a16="http://schemas.microsoft.com/office/drawing/2014/main" id="{56A6D554-D88D-BC4D-9839-493505BE0F81}"/>
              </a:ext>
            </a:extLst>
          </p:cNvPr>
          <p:cNvSpPr/>
          <p:nvPr/>
        </p:nvSpPr>
        <p:spPr>
          <a:xfrm>
            <a:off x="-1" y="209964"/>
            <a:ext cx="5221705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06450">
              <a:lnSpc>
                <a:spcPct val="90000"/>
              </a:lnSpc>
              <a:spcBef>
                <a:spcPct val="0"/>
              </a:spcBef>
            </a:pPr>
            <a:r>
              <a:rPr lang="en-TW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Comprehensive protection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A7B9442-3985-E44E-BD3D-DBE339CF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3967400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DD1A4F-812E-5049-A296-D66DC21F5291}"/>
              </a:ext>
            </a:extLst>
          </p:cNvPr>
          <p:cNvSpPr txBox="1"/>
          <p:nvPr/>
        </p:nvSpPr>
        <p:spPr>
          <a:xfrm>
            <a:off x="1307023" y="2105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Backup Items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09052-E1A2-E94F-9999-682FD5F4607B}"/>
              </a:ext>
            </a:extLst>
          </p:cNvPr>
          <p:cNvSpPr txBox="1"/>
          <p:nvPr/>
        </p:nvSpPr>
        <p:spPr>
          <a:xfrm>
            <a:off x="767231" y="2751683"/>
            <a:ext cx="42754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All files including </a:t>
            </a:r>
            <a:r>
              <a:rPr lang="en-US" sz="16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OneNote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Folder structure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File metadata and permissions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63FE1B-85B5-E24F-A997-ED3A284D2279}"/>
              </a:ext>
            </a:extLst>
          </p:cNvPr>
          <p:cNvSpPr txBox="1"/>
          <p:nvPr/>
        </p:nvSpPr>
        <p:spPr>
          <a:xfrm>
            <a:off x="1307023" y="4015174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Search Criteria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6370B-EDBF-0440-B495-6A502FF45E91}"/>
              </a:ext>
            </a:extLst>
          </p:cNvPr>
          <p:cNvSpPr txBox="1"/>
          <p:nvPr/>
        </p:nvSpPr>
        <p:spPr>
          <a:xfrm>
            <a:off x="767231" y="4567036"/>
            <a:ext cx="42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File types, Owner, Date modified, Name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EF8EF4-2AAE-1E46-AF8F-AEB3C4F78E96}"/>
              </a:ext>
            </a:extLst>
          </p:cNvPr>
          <p:cNvSpPr txBox="1"/>
          <p:nvPr/>
        </p:nvSpPr>
        <p:spPr>
          <a:xfrm>
            <a:off x="1307023" y="5306092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Restore Options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11EF3-3BD2-8F4B-ADD0-0421072BE90F}"/>
              </a:ext>
            </a:extLst>
          </p:cNvPr>
          <p:cNvSpPr txBox="1"/>
          <p:nvPr/>
        </p:nvSpPr>
        <p:spPr>
          <a:xfrm>
            <a:off x="767231" y="5831059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Granularly restore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Cross account restore</a:t>
            </a:r>
          </a:p>
        </p:txBody>
      </p:sp>
      <p:pic>
        <p:nvPicPr>
          <p:cNvPr id="19" name="Picture 18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059B1A9D-771E-434B-A2D8-265F9557A1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DB4D89D5-90D6-4405-B7D4-A7B50881770A}"/>
              </a:ext>
            </a:extLst>
          </p:cNvPr>
          <p:cNvGrpSpPr/>
          <p:nvPr/>
        </p:nvGrpSpPr>
        <p:grpSpPr>
          <a:xfrm>
            <a:off x="838304" y="1982983"/>
            <a:ext cx="384788" cy="584371"/>
            <a:chOff x="2511586" y="2150660"/>
            <a:chExt cx="709612" cy="1077678"/>
          </a:xfrm>
        </p:grpSpPr>
        <p:grpSp>
          <p:nvGrpSpPr>
            <p:cNvPr id="20" name="圖形 7">
              <a:extLst>
                <a:ext uri="{FF2B5EF4-FFF2-40B4-BE49-F238E27FC236}">
                  <a16:creationId xmlns:a16="http://schemas.microsoft.com/office/drawing/2014/main" id="{A6AC432B-1746-4935-8280-134B89B88A8F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F2A167C0-56E2-4119-9AFD-149003041394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150FC0CC-0679-405A-9B0D-F74C09E5D4D3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4F62B4A3-C682-41E4-A372-FBE8A21025D9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20BD687A-C44A-460B-A656-91A9844AA529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5019BA70-B416-4E9D-AD94-BDE4C7B7BF5C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AB8D927D-B403-4249-8D87-E494FCB45813}"/>
              </a:ext>
            </a:extLst>
          </p:cNvPr>
          <p:cNvGrpSpPr/>
          <p:nvPr/>
        </p:nvGrpSpPr>
        <p:grpSpPr>
          <a:xfrm>
            <a:off x="765155" y="5306092"/>
            <a:ext cx="541869" cy="362170"/>
            <a:chOff x="7586216" y="382317"/>
            <a:chExt cx="1162659" cy="777088"/>
          </a:xfrm>
        </p:grpSpPr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ED33B319-35D7-4FF5-868C-DEB76FDAA6AB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C6DF4BDF-288C-47C9-833F-B6A2C28B989E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29" name="手繪多邊形: 圖案 28">
                <a:extLst>
                  <a:ext uri="{FF2B5EF4-FFF2-40B4-BE49-F238E27FC236}">
                    <a16:creationId xmlns:a16="http://schemas.microsoft.com/office/drawing/2014/main" id="{4A00D3F7-2535-4CBC-A00C-024368E4F85D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66860B7D-A5DA-4903-A8CB-F4BDA9BDD109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2219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078A95B-55A5-9646-9299-BBD21645A23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Microsoft 365 - SharePoint</a:t>
            </a:r>
          </a:p>
        </p:txBody>
      </p:sp>
      <p:sp>
        <p:nvSpPr>
          <p:cNvPr id="6" name="箭號: 五邊形 1">
            <a:extLst>
              <a:ext uri="{FF2B5EF4-FFF2-40B4-BE49-F238E27FC236}">
                <a16:creationId xmlns:a16="http://schemas.microsoft.com/office/drawing/2014/main" id="{56A6D554-D88D-BC4D-9839-493505BE0F81}"/>
              </a:ext>
            </a:extLst>
          </p:cNvPr>
          <p:cNvSpPr/>
          <p:nvPr/>
        </p:nvSpPr>
        <p:spPr>
          <a:xfrm>
            <a:off x="-1" y="209964"/>
            <a:ext cx="5221705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06450">
              <a:lnSpc>
                <a:spcPct val="90000"/>
              </a:lnSpc>
              <a:spcBef>
                <a:spcPct val="0"/>
              </a:spcBef>
            </a:pPr>
            <a:r>
              <a:rPr lang="en-TW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Comprehensive protection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A7B9442-3985-E44E-BD3D-DBE339CF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4178714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709052-E1A2-E94F-9999-682FD5F4607B}"/>
              </a:ext>
            </a:extLst>
          </p:cNvPr>
          <p:cNvSpPr txBox="1"/>
          <p:nvPr/>
        </p:nvSpPr>
        <p:spPr>
          <a:xfrm>
            <a:off x="765155" y="2696241"/>
            <a:ext cx="42754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Document libraries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Page libraries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Lists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Site assets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OneNote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63FE1B-85B5-E24F-A997-ED3A284D2279}"/>
              </a:ext>
            </a:extLst>
          </p:cNvPr>
          <p:cNvSpPr txBox="1"/>
          <p:nvPr/>
        </p:nvSpPr>
        <p:spPr>
          <a:xfrm>
            <a:off x="1307023" y="4226488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Search Criteria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6370B-EDBF-0440-B495-6A502FF45E91}"/>
              </a:ext>
            </a:extLst>
          </p:cNvPr>
          <p:cNvSpPr txBox="1"/>
          <p:nvPr/>
        </p:nvSpPr>
        <p:spPr>
          <a:xfrm>
            <a:off x="767231" y="4778350"/>
            <a:ext cx="42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File types, Date modified, Name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EF8EF4-2AAE-1E46-AF8F-AEB3C4F78E96}"/>
              </a:ext>
            </a:extLst>
          </p:cNvPr>
          <p:cNvSpPr txBox="1"/>
          <p:nvPr/>
        </p:nvSpPr>
        <p:spPr>
          <a:xfrm>
            <a:off x="1307023" y="5306092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Restore Options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11EF3-3BD2-8F4B-ADD0-0421072BE90F}"/>
              </a:ext>
            </a:extLst>
          </p:cNvPr>
          <p:cNvSpPr txBox="1"/>
          <p:nvPr/>
        </p:nvSpPr>
        <p:spPr>
          <a:xfrm>
            <a:off x="767231" y="5831059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Granularly restore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Cross site restore</a:t>
            </a:r>
          </a:p>
        </p:txBody>
      </p:sp>
      <p:pic>
        <p:nvPicPr>
          <p:cNvPr id="19" name="Picture 18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E5CB0056-C3BE-B247-B87E-EFF95233CB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CE1DCEC-9D51-1543-94E6-B3D2FC6E8E09}"/>
              </a:ext>
            </a:extLst>
          </p:cNvPr>
          <p:cNvSpPr txBox="1"/>
          <p:nvPr/>
        </p:nvSpPr>
        <p:spPr>
          <a:xfrm>
            <a:off x="1307023" y="2105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Backup Items</a:t>
            </a:r>
          </a:p>
        </p:txBody>
      </p:sp>
      <p:grpSp>
        <p:nvGrpSpPr>
          <p:cNvPr id="32" name="群組 13">
            <a:extLst>
              <a:ext uri="{FF2B5EF4-FFF2-40B4-BE49-F238E27FC236}">
                <a16:creationId xmlns:a16="http://schemas.microsoft.com/office/drawing/2014/main" id="{DFFBEDA3-9EC8-724B-81B4-6DC0FF24EDFB}"/>
              </a:ext>
            </a:extLst>
          </p:cNvPr>
          <p:cNvGrpSpPr/>
          <p:nvPr/>
        </p:nvGrpSpPr>
        <p:grpSpPr>
          <a:xfrm>
            <a:off x="838304" y="1982983"/>
            <a:ext cx="384788" cy="584371"/>
            <a:chOff x="2511586" y="2150660"/>
            <a:chExt cx="709612" cy="1077678"/>
          </a:xfrm>
        </p:grpSpPr>
        <p:grpSp>
          <p:nvGrpSpPr>
            <p:cNvPr id="33" name="圖形 7">
              <a:extLst>
                <a:ext uri="{FF2B5EF4-FFF2-40B4-BE49-F238E27FC236}">
                  <a16:creationId xmlns:a16="http://schemas.microsoft.com/office/drawing/2014/main" id="{5D1FD5BA-8215-FF46-A472-CC6CE470E8C8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35" name="手繪多邊形: 圖案 21">
                <a:extLst>
                  <a:ext uri="{FF2B5EF4-FFF2-40B4-BE49-F238E27FC236}">
                    <a16:creationId xmlns:a16="http://schemas.microsoft.com/office/drawing/2014/main" id="{C4139AED-D96B-AE4F-AD53-F542631956C1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6" name="手繪多邊形: 圖案 22">
                <a:extLst>
                  <a:ext uri="{FF2B5EF4-FFF2-40B4-BE49-F238E27FC236}">
                    <a16:creationId xmlns:a16="http://schemas.microsoft.com/office/drawing/2014/main" id="{B59619B3-56A5-7C4F-BF0C-C81DC657A50F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7" name="手繪多邊形: 圖案 23">
                <a:extLst>
                  <a:ext uri="{FF2B5EF4-FFF2-40B4-BE49-F238E27FC236}">
                    <a16:creationId xmlns:a16="http://schemas.microsoft.com/office/drawing/2014/main" id="{02F50E3B-D584-904E-9DC4-099A4B0CDF61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8" name="手繪多邊形: 圖案 24">
                <a:extLst>
                  <a:ext uri="{FF2B5EF4-FFF2-40B4-BE49-F238E27FC236}">
                    <a16:creationId xmlns:a16="http://schemas.microsoft.com/office/drawing/2014/main" id="{AE164819-DCCA-5246-8F07-EFB209D59DCA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34" name="手繪多邊形: 圖案 20">
              <a:extLst>
                <a:ext uri="{FF2B5EF4-FFF2-40B4-BE49-F238E27FC236}">
                  <a16:creationId xmlns:a16="http://schemas.microsoft.com/office/drawing/2014/main" id="{BDCEB09F-B849-6146-B84E-A7C0C7CC1A51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47" name="群組 25">
            <a:extLst>
              <a:ext uri="{FF2B5EF4-FFF2-40B4-BE49-F238E27FC236}">
                <a16:creationId xmlns:a16="http://schemas.microsoft.com/office/drawing/2014/main" id="{A05F5079-F181-5844-80CB-AD839A1B5116}"/>
              </a:ext>
            </a:extLst>
          </p:cNvPr>
          <p:cNvGrpSpPr/>
          <p:nvPr/>
        </p:nvGrpSpPr>
        <p:grpSpPr>
          <a:xfrm>
            <a:off x="765155" y="5306092"/>
            <a:ext cx="541869" cy="362170"/>
            <a:chOff x="7586216" y="382317"/>
            <a:chExt cx="1162659" cy="777088"/>
          </a:xfrm>
        </p:grpSpPr>
        <p:sp>
          <p:nvSpPr>
            <p:cNvPr id="48" name="手繪多邊形: 圖案 26">
              <a:extLst>
                <a:ext uri="{FF2B5EF4-FFF2-40B4-BE49-F238E27FC236}">
                  <a16:creationId xmlns:a16="http://schemas.microsoft.com/office/drawing/2014/main" id="{453DD610-7F7C-2F40-8673-C2474CE61207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grpSp>
          <p:nvGrpSpPr>
            <p:cNvPr id="49" name="群組 27">
              <a:extLst>
                <a:ext uri="{FF2B5EF4-FFF2-40B4-BE49-F238E27FC236}">
                  <a16:creationId xmlns:a16="http://schemas.microsoft.com/office/drawing/2014/main" id="{7B5F9D64-C669-BE46-B0A0-700F50636262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50" name="手繪多邊形: 圖案 28">
                <a:extLst>
                  <a:ext uri="{FF2B5EF4-FFF2-40B4-BE49-F238E27FC236}">
                    <a16:creationId xmlns:a16="http://schemas.microsoft.com/office/drawing/2014/main" id="{209BAD9A-1F6C-524B-B0B4-DA126B22A2C1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51" name="手繪多邊形: 圖案 29">
                <a:extLst>
                  <a:ext uri="{FF2B5EF4-FFF2-40B4-BE49-F238E27FC236}">
                    <a16:creationId xmlns:a16="http://schemas.microsoft.com/office/drawing/2014/main" id="{E277E1AE-FAA2-2149-B81A-E7A5C134F7C1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8007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3A1D74-8FE8-8248-AE27-AB8BB7AD5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5312"/>
            <a:ext cx="10515600" cy="154172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TW"/>
              <a:t>Boxafe 1.5 now supports Microsoft Teams backup!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1BD731-0878-5F42-8CDD-A45743DF7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67262"/>
            <a:ext cx="9258559" cy="3006919"/>
          </a:xfrm>
        </p:spPr>
        <p:txBody>
          <a:bodyPr/>
          <a:lstStyle/>
          <a:p>
            <a:pPr marL="0" indent="0">
              <a:buNone/>
            </a:pPr>
            <a:r>
              <a:rPr lang="en-TW"/>
              <a:t>What is Microsoft Teams?</a:t>
            </a:r>
          </a:p>
          <a:p>
            <a:pPr marL="0" indent="0">
              <a:buNone/>
            </a:pPr>
            <a:endParaRPr lang="en-TW"/>
          </a:p>
          <a:p>
            <a:pPr marL="457200" lvl="1" indent="0">
              <a:buNone/>
            </a:pPr>
            <a:r>
              <a:rPr lang="en-TW" sz="2000"/>
              <a:t>An integrated service helps businesses for the purpose of </a:t>
            </a:r>
          </a:p>
        </p:txBody>
      </p:sp>
      <p:sp>
        <p:nvSpPr>
          <p:cNvPr id="5" name="橢圓 28">
            <a:extLst>
              <a:ext uri="{FF2B5EF4-FFF2-40B4-BE49-F238E27FC236}">
                <a16:creationId xmlns:a16="http://schemas.microsoft.com/office/drawing/2014/main" id="{626B5E17-A7A9-F94A-B9D1-9AAFFAE91E5B}"/>
              </a:ext>
            </a:extLst>
          </p:cNvPr>
          <p:cNvSpPr/>
          <p:nvPr/>
        </p:nvSpPr>
        <p:spPr>
          <a:xfrm>
            <a:off x="1841489" y="4135912"/>
            <a:ext cx="1051498" cy="1051498"/>
          </a:xfrm>
          <a:prstGeom prst="ellipse">
            <a:avLst/>
          </a:pr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rgbClr val="7E838D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D33F7D11-018F-F341-8436-AC6FC06887EB}"/>
              </a:ext>
            </a:extLst>
          </p:cNvPr>
          <p:cNvSpPr txBox="1"/>
          <p:nvPr/>
        </p:nvSpPr>
        <p:spPr>
          <a:xfrm>
            <a:off x="1255029" y="5307860"/>
            <a:ext cx="2246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Communication</a:t>
            </a:r>
          </a:p>
        </p:txBody>
      </p:sp>
      <p:sp>
        <p:nvSpPr>
          <p:cNvPr id="7" name="橢圓 28">
            <a:extLst>
              <a:ext uri="{FF2B5EF4-FFF2-40B4-BE49-F238E27FC236}">
                <a16:creationId xmlns:a16="http://schemas.microsoft.com/office/drawing/2014/main" id="{894F4CE8-A85D-2D48-9E83-90D7B512EDDE}"/>
              </a:ext>
            </a:extLst>
          </p:cNvPr>
          <p:cNvSpPr/>
          <p:nvPr/>
        </p:nvSpPr>
        <p:spPr>
          <a:xfrm>
            <a:off x="4603682" y="4135912"/>
            <a:ext cx="1051498" cy="1051498"/>
          </a:xfrm>
          <a:prstGeom prst="ellipse">
            <a:avLst/>
          </a:pr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rgbClr val="7E838D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9CB6A42F-CD14-AF45-9F46-E1DF533ECD00}"/>
              </a:ext>
            </a:extLst>
          </p:cNvPr>
          <p:cNvSpPr txBox="1"/>
          <p:nvPr/>
        </p:nvSpPr>
        <p:spPr>
          <a:xfrm>
            <a:off x="4017222" y="5307860"/>
            <a:ext cx="2246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Meeting</a:t>
            </a:r>
          </a:p>
        </p:txBody>
      </p:sp>
      <p:sp>
        <p:nvSpPr>
          <p:cNvPr id="10" name="橢圓 28">
            <a:extLst>
              <a:ext uri="{FF2B5EF4-FFF2-40B4-BE49-F238E27FC236}">
                <a16:creationId xmlns:a16="http://schemas.microsoft.com/office/drawing/2014/main" id="{42B41EF2-E249-854E-81DE-09C0629DAD34}"/>
              </a:ext>
            </a:extLst>
          </p:cNvPr>
          <p:cNvSpPr/>
          <p:nvPr/>
        </p:nvSpPr>
        <p:spPr>
          <a:xfrm>
            <a:off x="7494641" y="4135912"/>
            <a:ext cx="1051498" cy="1051498"/>
          </a:xfrm>
          <a:prstGeom prst="ellipse">
            <a:avLst/>
          </a:pr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rgbClr val="7E838D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109D758E-5A65-604A-9F06-50BB608B3C20}"/>
              </a:ext>
            </a:extLst>
          </p:cNvPr>
          <p:cNvSpPr txBox="1"/>
          <p:nvPr/>
        </p:nvSpPr>
        <p:spPr>
          <a:xfrm>
            <a:off x="6908181" y="5307860"/>
            <a:ext cx="2246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File sharing</a:t>
            </a: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75D1E0F7-8541-4FE8-857B-06F31A3A5497}"/>
              </a:ext>
            </a:extLst>
          </p:cNvPr>
          <p:cNvGrpSpPr/>
          <p:nvPr/>
        </p:nvGrpSpPr>
        <p:grpSpPr>
          <a:xfrm>
            <a:off x="1960014" y="4339772"/>
            <a:ext cx="824882" cy="543216"/>
            <a:chOff x="1960013" y="4339773"/>
            <a:chExt cx="926149" cy="609904"/>
          </a:xfrm>
        </p:grpSpPr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87E8B8E7-0935-4861-A7A1-44546F70958F}"/>
                </a:ext>
              </a:extLst>
            </p:cNvPr>
            <p:cNvSpPr/>
            <p:nvPr/>
          </p:nvSpPr>
          <p:spPr>
            <a:xfrm>
              <a:off x="2111841" y="4339773"/>
              <a:ext cx="372141" cy="385705"/>
            </a:xfrm>
            <a:custGeom>
              <a:avLst/>
              <a:gdLst>
                <a:gd name="connsiteX0" fmla="*/ 114327 w 372141"/>
                <a:gd name="connsiteY0" fmla="*/ 279028 h 385705"/>
                <a:gd name="connsiteX1" fmla="*/ 107850 w 372141"/>
                <a:gd name="connsiteY1" fmla="*/ 331415 h 385705"/>
                <a:gd name="connsiteX2" fmla="*/ 156427 w 372141"/>
                <a:gd name="connsiteY2" fmla="*/ 285791 h 385705"/>
                <a:gd name="connsiteX3" fmla="*/ 168238 w 372141"/>
                <a:gd name="connsiteY3" fmla="*/ 281885 h 385705"/>
                <a:gd name="connsiteX4" fmla="*/ 168238 w 372141"/>
                <a:gd name="connsiteY4" fmla="*/ 281885 h 385705"/>
                <a:gd name="connsiteX5" fmla="*/ 179573 w 372141"/>
                <a:gd name="connsiteY5" fmla="*/ 282838 h 385705"/>
                <a:gd name="connsiteX6" fmla="*/ 180906 w 372141"/>
                <a:gd name="connsiteY6" fmla="*/ 282838 h 385705"/>
                <a:gd name="connsiteX7" fmla="*/ 180906 w 372141"/>
                <a:gd name="connsiteY7" fmla="*/ 312460 h 385705"/>
                <a:gd name="connsiteX8" fmla="*/ 177858 w 372141"/>
                <a:gd name="connsiteY8" fmla="*/ 312460 h 385705"/>
                <a:gd name="connsiteX9" fmla="*/ 171858 w 372141"/>
                <a:gd name="connsiteY9" fmla="*/ 312460 h 385705"/>
                <a:gd name="connsiteX10" fmla="*/ 98991 w 372141"/>
                <a:gd name="connsiteY10" fmla="*/ 380945 h 385705"/>
                <a:gd name="connsiteX11" fmla="*/ 86323 w 372141"/>
                <a:gd name="connsiteY11" fmla="*/ 385517 h 385705"/>
                <a:gd name="connsiteX12" fmla="*/ 73464 w 372141"/>
                <a:gd name="connsiteY12" fmla="*/ 369068 h 385705"/>
                <a:gd name="connsiteX13" fmla="*/ 73464 w 372141"/>
                <a:gd name="connsiteY13" fmla="*/ 369039 h 385705"/>
                <a:gd name="connsiteX14" fmla="*/ 83561 w 372141"/>
                <a:gd name="connsiteY14" fmla="*/ 286076 h 385705"/>
                <a:gd name="connsiteX15" fmla="*/ 25458 w 372141"/>
                <a:gd name="connsiteY15" fmla="*/ 234070 h 385705"/>
                <a:gd name="connsiteX16" fmla="*/ 694 w 372141"/>
                <a:gd name="connsiteY16" fmla="*/ 156441 h 385705"/>
                <a:gd name="connsiteX17" fmla="*/ 57844 w 372141"/>
                <a:gd name="connsiteY17" fmla="*/ 44713 h 385705"/>
                <a:gd name="connsiteX18" fmla="*/ 191194 w 372141"/>
                <a:gd name="connsiteY18" fmla="*/ -55 h 385705"/>
                <a:gd name="connsiteX19" fmla="*/ 324544 w 372141"/>
                <a:gd name="connsiteY19" fmla="*/ 44713 h 385705"/>
                <a:gd name="connsiteX20" fmla="*/ 372835 w 372141"/>
                <a:gd name="connsiteY20" fmla="*/ 109483 h 385705"/>
                <a:gd name="connsiteX21" fmla="*/ 339783 w 372141"/>
                <a:gd name="connsiteY21" fmla="*/ 109483 h 385705"/>
                <a:gd name="connsiteX22" fmla="*/ 305398 w 372141"/>
                <a:gd name="connsiteY22" fmla="*/ 67858 h 385705"/>
                <a:gd name="connsiteX23" fmla="*/ 191098 w 372141"/>
                <a:gd name="connsiteY23" fmla="*/ 29758 h 385705"/>
                <a:gd name="connsiteX24" fmla="*/ 76798 w 372141"/>
                <a:gd name="connsiteY24" fmla="*/ 67858 h 385705"/>
                <a:gd name="connsiteX25" fmla="*/ 30983 w 372141"/>
                <a:gd name="connsiteY25" fmla="*/ 156441 h 385705"/>
                <a:gd name="connsiteX26" fmla="*/ 50700 w 372141"/>
                <a:gd name="connsiteY26" fmla="*/ 217210 h 385705"/>
                <a:gd name="connsiteX27" fmla="*/ 106707 w 372141"/>
                <a:gd name="connsiteY27" fmla="*/ 264074 h 385705"/>
                <a:gd name="connsiteX28" fmla="*/ 114898 w 372141"/>
                <a:gd name="connsiteY28" fmla="*/ 279123 h 385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72141" h="385705">
                  <a:moveTo>
                    <a:pt x="114327" y="279028"/>
                  </a:moveTo>
                  <a:lnTo>
                    <a:pt x="107850" y="331415"/>
                  </a:lnTo>
                  <a:lnTo>
                    <a:pt x="156427" y="285791"/>
                  </a:lnTo>
                  <a:cubicBezTo>
                    <a:pt x="159608" y="282838"/>
                    <a:pt x="163923" y="281409"/>
                    <a:pt x="168238" y="281885"/>
                  </a:cubicBezTo>
                  <a:lnTo>
                    <a:pt x="168238" y="281885"/>
                  </a:lnTo>
                  <a:cubicBezTo>
                    <a:pt x="172048" y="281885"/>
                    <a:pt x="175858" y="282647"/>
                    <a:pt x="179573" y="282838"/>
                  </a:cubicBezTo>
                  <a:lnTo>
                    <a:pt x="180906" y="282838"/>
                  </a:lnTo>
                  <a:lnTo>
                    <a:pt x="180906" y="312460"/>
                  </a:lnTo>
                  <a:lnTo>
                    <a:pt x="177858" y="312460"/>
                  </a:lnTo>
                  <a:lnTo>
                    <a:pt x="171858" y="312460"/>
                  </a:lnTo>
                  <a:lnTo>
                    <a:pt x="98991" y="380945"/>
                  </a:lnTo>
                  <a:cubicBezTo>
                    <a:pt x="95744" y="384403"/>
                    <a:pt x="91038" y="386108"/>
                    <a:pt x="86323" y="385517"/>
                  </a:cubicBezTo>
                  <a:cubicBezTo>
                    <a:pt x="78227" y="384527"/>
                    <a:pt x="72474" y="377164"/>
                    <a:pt x="73464" y="369068"/>
                  </a:cubicBezTo>
                  <a:cubicBezTo>
                    <a:pt x="73464" y="369058"/>
                    <a:pt x="73464" y="369049"/>
                    <a:pt x="73464" y="369039"/>
                  </a:cubicBezTo>
                  <a:lnTo>
                    <a:pt x="83561" y="286076"/>
                  </a:lnTo>
                  <a:cubicBezTo>
                    <a:pt x="60510" y="273351"/>
                    <a:pt x="40650" y="255577"/>
                    <a:pt x="25458" y="234070"/>
                  </a:cubicBezTo>
                  <a:cubicBezTo>
                    <a:pt x="9437" y="211343"/>
                    <a:pt x="798" y="184243"/>
                    <a:pt x="694" y="156441"/>
                  </a:cubicBezTo>
                  <a:cubicBezTo>
                    <a:pt x="1674" y="112423"/>
                    <a:pt x="22725" y="71270"/>
                    <a:pt x="57844" y="44713"/>
                  </a:cubicBezTo>
                  <a:cubicBezTo>
                    <a:pt x="95944" y="15119"/>
                    <a:pt x="142959" y="-665"/>
                    <a:pt x="191194" y="-55"/>
                  </a:cubicBezTo>
                  <a:cubicBezTo>
                    <a:pt x="239438" y="-696"/>
                    <a:pt x="286462" y="15092"/>
                    <a:pt x="324544" y="44713"/>
                  </a:cubicBezTo>
                  <a:cubicBezTo>
                    <a:pt x="346060" y="61676"/>
                    <a:pt x="362720" y="84019"/>
                    <a:pt x="372835" y="109483"/>
                  </a:cubicBezTo>
                  <a:lnTo>
                    <a:pt x="339783" y="109483"/>
                  </a:lnTo>
                  <a:cubicBezTo>
                    <a:pt x="331421" y="93313"/>
                    <a:pt x="319695" y="79121"/>
                    <a:pt x="305398" y="67858"/>
                  </a:cubicBezTo>
                  <a:cubicBezTo>
                    <a:pt x="272708" y="42586"/>
                    <a:pt x="232408" y="29154"/>
                    <a:pt x="191098" y="29758"/>
                  </a:cubicBezTo>
                  <a:cubicBezTo>
                    <a:pt x="149788" y="29154"/>
                    <a:pt x="109488" y="42586"/>
                    <a:pt x="76798" y="67858"/>
                  </a:cubicBezTo>
                  <a:cubicBezTo>
                    <a:pt x="48776" y="88815"/>
                    <a:pt x="31888" y="121457"/>
                    <a:pt x="30983" y="156441"/>
                  </a:cubicBezTo>
                  <a:cubicBezTo>
                    <a:pt x="31125" y="178247"/>
                    <a:pt x="38012" y="199475"/>
                    <a:pt x="50700" y="217210"/>
                  </a:cubicBezTo>
                  <a:cubicBezTo>
                    <a:pt x="65111" y="237315"/>
                    <a:pt x="84380" y="253434"/>
                    <a:pt x="106707" y="264074"/>
                  </a:cubicBezTo>
                  <a:cubicBezTo>
                    <a:pt x="112345" y="266855"/>
                    <a:pt x="115622" y="272875"/>
                    <a:pt x="114898" y="27912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23A90C7E-6FAD-4CC6-BEB7-0A2AA9A53194}"/>
                </a:ext>
              </a:extLst>
            </p:cNvPr>
            <p:cNvSpPr/>
            <p:nvPr/>
          </p:nvSpPr>
          <p:spPr>
            <a:xfrm>
              <a:off x="2305389" y="4462664"/>
              <a:ext cx="368427" cy="342528"/>
            </a:xfrm>
            <a:custGeom>
              <a:avLst/>
              <a:gdLst>
                <a:gd name="connsiteX0" fmla="*/ 257774 w 368427"/>
                <a:gd name="connsiteY0" fmla="*/ 259959 h 342528"/>
                <a:gd name="connsiteX1" fmla="*/ 265679 w 368427"/>
                <a:gd name="connsiteY1" fmla="*/ 325872 h 342528"/>
                <a:gd name="connsiteX2" fmla="*/ 252840 w 368427"/>
                <a:gd name="connsiteY2" fmla="*/ 342341 h 342528"/>
                <a:gd name="connsiteX3" fmla="*/ 252725 w 368427"/>
                <a:gd name="connsiteY3" fmla="*/ 342350 h 342528"/>
                <a:gd name="connsiteX4" fmla="*/ 240248 w 368427"/>
                <a:gd name="connsiteY4" fmla="*/ 337873 h 342528"/>
                <a:gd name="connsiteX5" fmla="*/ 157285 w 368427"/>
                <a:gd name="connsiteY5" fmla="*/ 259959 h 342528"/>
                <a:gd name="connsiteX6" fmla="*/ 60511 w 368427"/>
                <a:gd name="connsiteY6" fmla="*/ 259959 h 342528"/>
                <a:gd name="connsiteX7" fmla="*/ 694 w 368427"/>
                <a:gd name="connsiteY7" fmla="*/ 200142 h 342528"/>
                <a:gd name="connsiteX8" fmla="*/ 694 w 368427"/>
                <a:gd name="connsiteY8" fmla="*/ 59743 h 342528"/>
                <a:gd name="connsiteX9" fmla="*/ 60511 w 368427"/>
                <a:gd name="connsiteY9" fmla="*/ -74 h 342528"/>
                <a:gd name="connsiteX10" fmla="*/ 309399 w 368427"/>
                <a:gd name="connsiteY10" fmla="*/ -74 h 342528"/>
                <a:gd name="connsiteX11" fmla="*/ 369121 w 368427"/>
                <a:gd name="connsiteY11" fmla="*/ 59743 h 342528"/>
                <a:gd name="connsiteX12" fmla="*/ 369121 w 368427"/>
                <a:gd name="connsiteY12" fmla="*/ 200142 h 342528"/>
                <a:gd name="connsiteX13" fmla="*/ 309399 w 368427"/>
                <a:gd name="connsiteY13" fmla="*/ 259959 h 342528"/>
                <a:gd name="connsiteX14" fmla="*/ 106517 w 368427"/>
                <a:gd name="connsiteY14" fmla="*/ 111845 h 342528"/>
                <a:gd name="connsiteX15" fmla="*/ 130805 w 368427"/>
                <a:gd name="connsiteY15" fmla="*/ 136134 h 342528"/>
                <a:gd name="connsiteX16" fmla="*/ 106517 w 368427"/>
                <a:gd name="connsiteY16" fmla="*/ 160423 h 342528"/>
                <a:gd name="connsiteX17" fmla="*/ 82228 w 368427"/>
                <a:gd name="connsiteY17" fmla="*/ 136134 h 342528"/>
                <a:gd name="connsiteX18" fmla="*/ 106517 w 368427"/>
                <a:gd name="connsiteY18" fmla="*/ 111845 h 342528"/>
                <a:gd name="connsiteX19" fmla="*/ 185003 w 368427"/>
                <a:gd name="connsiteY19" fmla="*/ 111845 h 342528"/>
                <a:gd name="connsiteX20" fmla="*/ 209291 w 368427"/>
                <a:gd name="connsiteY20" fmla="*/ 136134 h 342528"/>
                <a:gd name="connsiteX21" fmla="*/ 185003 w 368427"/>
                <a:gd name="connsiteY21" fmla="*/ 160423 h 342528"/>
                <a:gd name="connsiteX22" fmla="*/ 160714 w 368427"/>
                <a:gd name="connsiteY22" fmla="*/ 136134 h 342528"/>
                <a:gd name="connsiteX23" fmla="*/ 185003 w 368427"/>
                <a:gd name="connsiteY23" fmla="*/ 111845 h 342528"/>
                <a:gd name="connsiteX24" fmla="*/ 263489 w 368427"/>
                <a:gd name="connsiteY24" fmla="*/ 111845 h 342528"/>
                <a:gd name="connsiteX25" fmla="*/ 287777 w 368427"/>
                <a:gd name="connsiteY25" fmla="*/ 136134 h 342528"/>
                <a:gd name="connsiteX26" fmla="*/ 263489 w 368427"/>
                <a:gd name="connsiteY26" fmla="*/ 160423 h 342528"/>
                <a:gd name="connsiteX27" fmla="*/ 239200 w 368427"/>
                <a:gd name="connsiteY27" fmla="*/ 136134 h 342528"/>
                <a:gd name="connsiteX28" fmla="*/ 263489 w 368427"/>
                <a:gd name="connsiteY28" fmla="*/ 111845 h 34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8427" h="342528">
                  <a:moveTo>
                    <a:pt x="257774" y="259959"/>
                  </a:moveTo>
                  <a:lnTo>
                    <a:pt x="265679" y="325872"/>
                  </a:lnTo>
                  <a:cubicBezTo>
                    <a:pt x="266680" y="333968"/>
                    <a:pt x="260936" y="341331"/>
                    <a:pt x="252840" y="342341"/>
                  </a:cubicBezTo>
                  <a:cubicBezTo>
                    <a:pt x="252801" y="342341"/>
                    <a:pt x="252764" y="342350"/>
                    <a:pt x="252725" y="342350"/>
                  </a:cubicBezTo>
                  <a:cubicBezTo>
                    <a:pt x="248096" y="342903"/>
                    <a:pt x="243476" y="341245"/>
                    <a:pt x="240248" y="337873"/>
                  </a:cubicBezTo>
                  <a:lnTo>
                    <a:pt x="157285" y="259959"/>
                  </a:lnTo>
                  <a:lnTo>
                    <a:pt x="60511" y="259959"/>
                  </a:lnTo>
                  <a:cubicBezTo>
                    <a:pt x="27516" y="259854"/>
                    <a:pt x="799" y="233137"/>
                    <a:pt x="694" y="200142"/>
                  </a:cubicBezTo>
                  <a:lnTo>
                    <a:pt x="694" y="59743"/>
                  </a:lnTo>
                  <a:cubicBezTo>
                    <a:pt x="799" y="26751"/>
                    <a:pt x="27516" y="31"/>
                    <a:pt x="60511" y="-74"/>
                  </a:cubicBezTo>
                  <a:lnTo>
                    <a:pt x="309399" y="-74"/>
                  </a:lnTo>
                  <a:cubicBezTo>
                    <a:pt x="342374" y="31"/>
                    <a:pt x="369073" y="26766"/>
                    <a:pt x="369121" y="59743"/>
                  </a:cubicBezTo>
                  <a:lnTo>
                    <a:pt x="369121" y="200142"/>
                  </a:lnTo>
                  <a:cubicBezTo>
                    <a:pt x="369016" y="233098"/>
                    <a:pt x="342356" y="259807"/>
                    <a:pt x="309399" y="259959"/>
                  </a:cubicBezTo>
                  <a:close/>
                  <a:moveTo>
                    <a:pt x="106517" y="111845"/>
                  </a:moveTo>
                  <a:cubicBezTo>
                    <a:pt x="119928" y="111845"/>
                    <a:pt x="130805" y="122720"/>
                    <a:pt x="130805" y="136134"/>
                  </a:cubicBezTo>
                  <a:cubicBezTo>
                    <a:pt x="130805" y="149545"/>
                    <a:pt x="119928" y="160423"/>
                    <a:pt x="106517" y="160423"/>
                  </a:cubicBezTo>
                  <a:cubicBezTo>
                    <a:pt x="93105" y="160423"/>
                    <a:pt x="82228" y="149545"/>
                    <a:pt x="82228" y="136134"/>
                  </a:cubicBezTo>
                  <a:cubicBezTo>
                    <a:pt x="82228" y="122720"/>
                    <a:pt x="93105" y="111845"/>
                    <a:pt x="106517" y="111845"/>
                  </a:cubicBezTo>
                  <a:close/>
                  <a:moveTo>
                    <a:pt x="185003" y="111845"/>
                  </a:moveTo>
                  <a:cubicBezTo>
                    <a:pt x="198414" y="111845"/>
                    <a:pt x="209291" y="122720"/>
                    <a:pt x="209291" y="136134"/>
                  </a:cubicBezTo>
                  <a:cubicBezTo>
                    <a:pt x="209291" y="149545"/>
                    <a:pt x="198414" y="160423"/>
                    <a:pt x="185003" y="160423"/>
                  </a:cubicBezTo>
                  <a:cubicBezTo>
                    <a:pt x="171591" y="160423"/>
                    <a:pt x="160714" y="149545"/>
                    <a:pt x="160714" y="136134"/>
                  </a:cubicBezTo>
                  <a:cubicBezTo>
                    <a:pt x="160714" y="122720"/>
                    <a:pt x="171591" y="111845"/>
                    <a:pt x="185003" y="111845"/>
                  </a:cubicBezTo>
                  <a:close/>
                  <a:moveTo>
                    <a:pt x="263489" y="111845"/>
                  </a:moveTo>
                  <a:cubicBezTo>
                    <a:pt x="276900" y="111845"/>
                    <a:pt x="287777" y="122720"/>
                    <a:pt x="287777" y="136134"/>
                  </a:cubicBezTo>
                  <a:cubicBezTo>
                    <a:pt x="287777" y="149545"/>
                    <a:pt x="276900" y="160423"/>
                    <a:pt x="263489" y="160423"/>
                  </a:cubicBezTo>
                  <a:cubicBezTo>
                    <a:pt x="250077" y="160423"/>
                    <a:pt x="239200" y="149545"/>
                    <a:pt x="239200" y="136134"/>
                  </a:cubicBezTo>
                  <a:cubicBezTo>
                    <a:pt x="239200" y="122720"/>
                    <a:pt x="250077" y="111845"/>
                    <a:pt x="263489" y="11184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1B9A9036-2088-4521-A0BE-60A872E6C608}"/>
                </a:ext>
              </a:extLst>
            </p:cNvPr>
            <p:cNvGrpSpPr/>
            <p:nvPr/>
          </p:nvGrpSpPr>
          <p:grpSpPr>
            <a:xfrm>
              <a:off x="1960013" y="4625446"/>
              <a:ext cx="252844" cy="324231"/>
              <a:chOff x="1960013" y="4625446"/>
              <a:chExt cx="252844" cy="324231"/>
            </a:xfrm>
          </p:grpSpPr>
          <p:sp>
            <p:nvSpPr>
              <p:cNvPr id="15" name="手繪多邊形: 圖案 14">
                <a:extLst>
                  <a:ext uri="{FF2B5EF4-FFF2-40B4-BE49-F238E27FC236}">
                    <a16:creationId xmlns:a16="http://schemas.microsoft.com/office/drawing/2014/main" id="{F3C00F98-38E4-4141-82DA-F73DA326CFF4}"/>
                  </a:ext>
                </a:extLst>
              </p:cNvPr>
              <p:cNvSpPr/>
              <p:nvPr/>
            </p:nvSpPr>
            <p:spPr>
              <a:xfrm>
                <a:off x="2018112" y="4625446"/>
                <a:ext cx="136118" cy="137541"/>
              </a:xfrm>
              <a:custGeom>
                <a:avLst/>
                <a:gdLst>
                  <a:gd name="connsiteX0" fmla="*/ 68801 w 136118"/>
                  <a:gd name="connsiteY0" fmla="*/ 137467 h 137541"/>
                  <a:gd name="connsiteX1" fmla="*/ 136809 w 136118"/>
                  <a:gd name="connsiteY1" fmla="*/ 68030 h 137541"/>
                  <a:gd name="connsiteX2" fmla="*/ 68801 w 136118"/>
                  <a:gd name="connsiteY2" fmla="*/ -74 h 137541"/>
                  <a:gd name="connsiteX3" fmla="*/ 697 w 136118"/>
                  <a:gd name="connsiteY3" fmla="*/ 68030 h 137541"/>
                  <a:gd name="connsiteX4" fmla="*/ 68791 w 136118"/>
                  <a:gd name="connsiteY4" fmla="*/ 137467 h 137541"/>
                  <a:gd name="connsiteX5" fmla="*/ 68801 w 136118"/>
                  <a:gd name="connsiteY5" fmla="*/ 137467 h 137541"/>
                  <a:gd name="connsiteX6" fmla="*/ 14127 w 136118"/>
                  <a:gd name="connsiteY6" fmla="*/ 68030 h 137541"/>
                  <a:gd name="connsiteX7" fmla="*/ 68801 w 136118"/>
                  <a:gd name="connsiteY7" fmla="*/ 13357 h 137541"/>
                  <a:gd name="connsiteX8" fmla="*/ 123379 w 136118"/>
                  <a:gd name="connsiteY8" fmla="*/ 68030 h 137541"/>
                  <a:gd name="connsiteX9" fmla="*/ 68801 w 136118"/>
                  <a:gd name="connsiteY9" fmla="*/ 124037 h 137541"/>
                  <a:gd name="connsiteX10" fmla="*/ 14413 w 136118"/>
                  <a:gd name="connsiteY10" fmla="*/ 67840 h 137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118" h="137541">
                    <a:moveTo>
                      <a:pt x="68801" y="137467"/>
                    </a:moveTo>
                    <a:cubicBezTo>
                      <a:pt x="106748" y="137048"/>
                      <a:pt x="137180" y="105978"/>
                      <a:pt x="136809" y="68030"/>
                    </a:cubicBezTo>
                    <a:cubicBezTo>
                      <a:pt x="136809" y="30454"/>
                      <a:pt x="106377" y="-16"/>
                      <a:pt x="68801" y="-74"/>
                    </a:cubicBezTo>
                    <a:cubicBezTo>
                      <a:pt x="31186" y="-74"/>
                      <a:pt x="697" y="30416"/>
                      <a:pt x="697" y="68030"/>
                    </a:cubicBezTo>
                    <a:cubicBezTo>
                      <a:pt x="325" y="106006"/>
                      <a:pt x="30815" y="137096"/>
                      <a:pt x="68791" y="137467"/>
                    </a:cubicBezTo>
                    <a:cubicBezTo>
                      <a:pt x="68801" y="137467"/>
                      <a:pt x="68801" y="137467"/>
                      <a:pt x="68801" y="137467"/>
                    </a:cubicBezTo>
                    <a:close/>
                    <a:moveTo>
                      <a:pt x="14127" y="68030"/>
                    </a:moveTo>
                    <a:cubicBezTo>
                      <a:pt x="14175" y="37855"/>
                      <a:pt x="38625" y="13414"/>
                      <a:pt x="68801" y="13357"/>
                    </a:cubicBezTo>
                    <a:cubicBezTo>
                      <a:pt x="98957" y="13414"/>
                      <a:pt x="123379" y="37874"/>
                      <a:pt x="123379" y="68030"/>
                    </a:cubicBezTo>
                    <a:cubicBezTo>
                      <a:pt x="123341" y="98396"/>
                      <a:pt x="99147" y="123209"/>
                      <a:pt x="68801" y="124037"/>
                    </a:cubicBezTo>
                    <a:cubicBezTo>
                      <a:pt x="38454" y="123113"/>
                      <a:pt x="14346" y="98205"/>
                      <a:pt x="14413" y="678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6" name="手繪多邊形: 圖案 15">
                <a:extLst>
                  <a:ext uri="{FF2B5EF4-FFF2-40B4-BE49-F238E27FC236}">
                    <a16:creationId xmlns:a16="http://schemas.microsoft.com/office/drawing/2014/main" id="{280768DE-C0EB-4DDB-9EC1-D2E5203D2585}"/>
                  </a:ext>
                </a:extLst>
              </p:cNvPr>
              <p:cNvSpPr/>
              <p:nvPr/>
            </p:nvSpPr>
            <p:spPr>
              <a:xfrm>
                <a:off x="1960013" y="4769393"/>
                <a:ext cx="252844" cy="180284"/>
              </a:xfrm>
              <a:custGeom>
                <a:avLst/>
                <a:gdLst>
                  <a:gd name="connsiteX0" fmla="*/ 253487 w 252844"/>
                  <a:gd name="connsiteY0" fmla="*/ 62006 h 180284"/>
                  <a:gd name="connsiteX1" fmla="*/ 203195 w 252844"/>
                  <a:gd name="connsiteY1" fmla="*/ 14381 h 180284"/>
                  <a:gd name="connsiteX2" fmla="*/ 158523 w 252844"/>
                  <a:gd name="connsiteY2" fmla="*/ -2 h 180284"/>
                  <a:gd name="connsiteX3" fmla="*/ 155665 w 252844"/>
                  <a:gd name="connsiteY3" fmla="*/ -2 h 180284"/>
                  <a:gd name="connsiteX4" fmla="*/ 155189 w 252844"/>
                  <a:gd name="connsiteY4" fmla="*/ -2 h 180284"/>
                  <a:gd name="connsiteX5" fmla="*/ 127281 w 252844"/>
                  <a:gd name="connsiteY5" fmla="*/ 52195 h 180284"/>
                  <a:gd name="connsiteX6" fmla="*/ 100135 w 252844"/>
                  <a:gd name="connsiteY6" fmla="*/ -2 h 180284"/>
                  <a:gd name="connsiteX7" fmla="*/ 100135 w 252844"/>
                  <a:gd name="connsiteY7" fmla="*/ -2 h 180284"/>
                  <a:gd name="connsiteX8" fmla="*/ 97372 w 252844"/>
                  <a:gd name="connsiteY8" fmla="*/ -2 h 180284"/>
                  <a:gd name="connsiteX9" fmla="*/ 51843 w 252844"/>
                  <a:gd name="connsiteY9" fmla="*/ 14381 h 180284"/>
                  <a:gd name="connsiteX10" fmla="*/ 694 w 252844"/>
                  <a:gd name="connsiteY10" fmla="*/ 62006 h 180284"/>
                  <a:gd name="connsiteX11" fmla="*/ 694 w 252844"/>
                  <a:gd name="connsiteY11" fmla="*/ 108392 h 180284"/>
                  <a:gd name="connsiteX12" fmla="*/ 694 w 252844"/>
                  <a:gd name="connsiteY12" fmla="*/ 122394 h 180284"/>
                  <a:gd name="connsiteX13" fmla="*/ 1646 w 252844"/>
                  <a:gd name="connsiteY13" fmla="*/ 139253 h 180284"/>
                  <a:gd name="connsiteX14" fmla="*/ 18886 w 252844"/>
                  <a:gd name="connsiteY14" fmla="*/ 162209 h 180284"/>
                  <a:gd name="connsiteX15" fmla="*/ 127090 w 252844"/>
                  <a:gd name="connsiteY15" fmla="*/ 180211 h 180284"/>
                  <a:gd name="connsiteX16" fmla="*/ 235009 w 252844"/>
                  <a:gd name="connsiteY16" fmla="*/ 162304 h 180284"/>
                  <a:gd name="connsiteX17" fmla="*/ 252440 w 252844"/>
                  <a:gd name="connsiteY17" fmla="*/ 139158 h 180284"/>
                  <a:gd name="connsiteX18" fmla="*/ 253487 w 252844"/>
                  <a:gd name="connsiteY18" fmla="*/ 107821 h 180284"/>
                  <a:gd name="connsiteX19" fmla="*/ 253487 w 252844"/>
                  <a:gd name="connsiteY19" fmla="*/ 61625 h 180284"/>
                  <a:gd name="connsiteX20" fmla="*/ 14695 w 252844"/>
                  <a:gd name="connsiteY20" fmla="*/ 137444 h 180284"/>
                  <a:gd name="connsiteX21" fmla="*/ 13648 w 252844"/>
                  <a:gd name="connsiteY21" fmla="*/ 107630 h 180284"/>
                  <a:gd name="connsiteX22" fmla="*/ 13648 w 252844"/>
                  <a:gd name="connsiteY22" fmla="*/ 62006 h 180284"/>
                  <a:gd name="connsiteX23" fmla="*/ 99373 w 252844"/>
                  <a:gd name="connsiteY23" fmla="*/ 12857 h 180284"/>
                  <a:gd name="connsiteX24" fmla="*/ 115565 w 252844"/>
                  <a:gd name="connsiteY24" fmla="*/ 63625 h 180284"/>
                  <a:gd name="connsiteX25" fmla="*/ 126329 w 252844"/>
                  <a:gd name="connsiteY25" fmla="*/ 98105 h 180284"/>
                  <a:gd name="connsiteX26" fmla="*/ 126329 w 252844"/>
                  <a:gd name="connsiteY26" fmla="*/ 98105 h 180284"/>
                  <a:gd name="connsiteX27" fmla="*/ 137758 w 252844"/>
                  <a:gd name="connsiteY27" fmla="*/ 63625 h 180284"/>
                  <a:gd name="connsiteX28" fmla="*/ 154904 w 252844"/>
                  <a:gd name="connsiteY28" fmla="*/ 12857 h 180284"/>
                  <a:gd name="connsiteX29" fmla="*/ 239390 w 252844"/>
                  <a:gd name="connsiteY29" fmla="*/ 62006 h 180284"/>
                  <a:gd name="connsiteX30" fmla="*/ 239390 w 252844"/>
                  <a:gd name="connsiteY30" fmla="*/ 107821 h 180284"/>
                  <a:gd name="connsiteX31" fmla="*/ 238342 w 252844"/>
                  <a:gd name="connsiteY31" fmla="*/ 137539 h 180284"/>
                  <a:gd name="connsiteX32" fmla="*/ 238342 w 252844"/>
                  <a:gd name="connsiteY32" fmla="*/ 138015 h 180284"/>
                  <a:gd name="connsiteX33" fmla="*/ 228817 w 252844"/>
                  <a:gd name="connsiteY33" fmla="*/ 150112 h 180284"/>
                  <a:gd name="connsiteX34" fmla="*/ 228817 w 252844"/>
                  <a:gd name="connsiteY34" fmla="*/ 150112 h 180284"/>
                  <a:gd name="connsiteX35" fmla="*/ 126329 w 252844"/>
                  <a:gd name="connsiteY35" fmla="*/ 166971 h 180284"/>
                  <a:gd name="connsiteX36" fmla="*/ 23744 w 252844"/>
                  <a:gd name="connsiteY36" fmla="*/ 150112 h 180284"/>
                  <a:gd name="connsiteX37" fmla="*/ 23744 w 252844"/>
                  <a:gd name="connsiteY37" fmla="*/ 150112 h 180284"/>
                  <a:gd name="connsiteX38" fmla="*/ 14219 w 252844"/>
                  <a:gd name="connsiteY38" fmla="*/ 138015 h 180284"/>
                  <a:gd name="connsiteX39" fmla="*/ 14219 w 252844"/>
                  <a:gd name="connsiteY39" fmla="*/ 138015 h 180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2844" h="180284">
                    <a:moveTo>
                      <a:pt x="253487" y="62006"/>
                    </a:moveTo>
                    <a:cubicBezTo>
                      <a:pt x="253487" y="43718"/>
                      <a:pt x="237199" y="28001"/>
                      <a:pt x="203195" y="14381"/>
                    </a:cubicBezTo>
                    <a:cubicBezTo>
                      <a:pt x="188670" y="8504"/>
                      <a:pt x="173744" y="3703"/>
                      <a:pt x="158523" y="-2"/>
                    </a:cubicBezTo>
                    <a:cubicBezTo>
                      <a:pt x="157570" y="-97"/>
                      <a:pt x="156618" y="-97"/>
                      <a:pt x="155665" y="-2"/>
                    </a:cubicBezTo>
                    <a:lnTo>
                      <a:pt x="155189" y="-2"/>
                    </a:lnTo>
                    <a:cubicBezTo>
                      <a:pt x="139949" y="569"/>
                      <a:pt x="134425" y="19048"/>
                      <a:pt x="127281" y="52195"/>
                    </a:cubicBezTo>
                    <a:cubicBezTo>
                      <a:pt x="120709" y="19238"/>
                      <a:pt x="115661" y="569"/>
                      <a:pt x="100135" y="-2"/>
                    </a:cubicBezTo>
                    <a:lnTo>
                      <a:pt x="100135" y="-2"/>
                    </a:lnTo>
                    <a:cubicBezTo>
                      <a:pt x="99221" y="-97"/>
                      <a:pt x="98287" y="-97"/>
                      <a:pt x="97372" y="-2"/>
                    </a:cubicBezTo>
                    <a:cubicBezTo>
                      <a:pt x="81875" y="3703"/>
                      <a:pt x="66655" y="8504"/>
                      <a:pt x="51843" y="14381"/>
                    </a:cubicBezTo>
                    <a:cubicBezTo>
                      <a:pt x="17363" y="28287"/>
                      <a:pt x="599" y="44003"/>
                      <a:pt x="694" y="62006"/>
                    </a:cubicBezTo>
                    <a:lnTo>
                      <a:pt x="694" y="108392"/>
                    </a:lnTo>
                    <a:cubicBezTo>
                      <a:pt x="694" y="111155"/>
                      <a:pt x="694" y="115346"/>
                      <a:pt x="694" y="122394"/>
                    </a:cubicBezTo>
                    <a:cubicBezTo>
                      <a:pt x="732" y="128023"/>
                      <a:pt x="1046" y="133653"/>
                      <a:pt x="1646" y="139253"/>
                    </a:cubicBezTo>
                    <a:cubicBezTo>
                      <a:pt x="2237" y="149683"/>
                      <a:pt x="9038" y="158732"/>
                      <a:pt x="18886" y="162209"/>
                    </a:cubicBezTo>
                    <a:cubicBezTo>
                      <a:pt x="39365" y="173448"/>
                      <a:pt x="79751" y="180211"/>
                      <a:pt x="127090" y="180211"/>
                    </a:cubicBezTo>
                    <a:cubicBezTo>
                      <a:pt x="174430" y="180211"/>
                      <a:pt x="214816" y="173448"/>
                      <a:pt x="235009" y="162304"/>
                    </a:cubicBezTo>
                    <a:cubicBezTo>
                      <a:pt x="244791" y="158589"/>
                      <a:pt x="251573" y="149588"/>
                      <a:pt x="252440" y="139158"/>
                    </a:cubicBezTo>
                    <a:cubicBezTo>
                      <a:pt x="253335" y="128738"/>
                      <a:pt x="253678" y="118279"/>
                      <a:pt x="253487" y="107821"/>
                    </a:cubicBezTo>
                    <a:lnTo>
                      <a:pt x="253487" y="61625"/>
                    </a:lnTo>
                    <a:close/>
                    <a:moveTo>
                      <a:pt x="14695" y="137444"/>
                    </a:moveTo>
                    <a:cubicBezTo>
                      <a:pt x="14695" y="135824"/>
                      <a:pt x="13839" y="118394"/>
                      <a:pt x="13648" y="107630"/>
                    </a:cubicBezTo>
                    <a:lnTo>
                      <a:pt x="13648" y="62006"/>
                    </a:lnTo>
                    <a:cubicBezTo>
                      <a:pt x="13648" y="33431"/>
                      <a:pt x="95467" y="14381"/>
                      <a:pt x="99373" y="12857"/>
                    </a:cubicBezTo>
                    <a:cubicBezTo>
                      <a:pt x="105850" y="13523"/>
                      <a:pt x="111470" y="42479"/>
                      <a:pt x="115565" y="63625"/>
                    </a:cubicBezTo>
                    <a:cubicBezTo>
                      <a:pt x="120328" y="88676"/>
                      <a:pt x="122519" y="98105"/>
                      <a:pt x="126329" y="98105"/>
                    </a:cubicBezTo>
                    <a:lnTo>
                      <a:pt x="126329" y="98105"/>
                    </a:lnTo>
                    <a:cubicBezTo>
                      <a:pt x="130138" y="98105"/>
                      <a:pt x="132520" y="88580"/>
                      <a:pt x="137758" y="63625"/>
                    </a:cubicBezTo>
                    <a:cubicBezTo>
                      <a:pt x="142331" y="42479"/>
                      <a:pt x="148426" y="13523"/>
                      <a:pt x="154904" y="12857"/>
                    </a:cubicBezTo>
                    <a:cubicBezTo>
                      <a:pt x="159190" y="13904"/>
                      <a:pt x="239581" y="33526"/>
                      <a:pt x="239390" y="62006"/>
                    </a:cubicBezTo>
                    <a:lnTo>
                      <a:pt x="239390" y="107821"/>
                    </a:lnTo>
                    <a:cubicBezTo>
                      <a:pt x="239390" y="118394"/>
                      <a:pt x="238819" y="135824"/>
                      <a:pt x="238342" y="137539"/>
                    </a:cubicBezTo>
                    <a:lnTo>
                      <a:pt x="238342" y="138015"/>
                    </a:lnTo>
                    <a:cubicBezTo>
                      <a:pt x="237971" y="143625"/>
                      <a:pt x="234190" y="148436"/>
                      <a:pt x="228817" y="150112"/>
                    </a:cubicBezTo>
                    <a:lnTo>
                      <a:pt x="228817" y="150112"/>
                    </a:lnTo>
                    <a:cubicBezTo>
                      <a:pt x="211006" y="160494"/>
                      <a:pt x="171667" y="166971"/>
                      <a:pt x="126329" y="166971"/>
                    </a:cubicBezTo>
                    <a:cubicBezTo>
                      <a:pt x="80990" y="166971"/>
                      <a:pt x="41556" y="160494"/>
                      <a:pt x="23744" y="150112"/>
                    </a:cubicBezTo>
                    <a:lnTo>
                      <a:pt x="23744" y="150112"/>
                    </a:lnTo>
                    <a:cubicBezTo>
                      <a:pt x="18200" y="148693"/>
                      <a:pt x="14295" y="143740"/>
                      <a:pt x="14219" y="138015"/>
                    </a:cubicBezTo>
                    <a:lnTo>
                      <a:pt x="14219" y="13801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801DF81E-44E9-4A04-BFAC-F28DBDCDAAF0}"/>
                </a:ext>
              </a:extLst>
            </p:cNvPr>
            <p:cNvGrpSpPr/>
            <p:nvPr/>
          </p:nvGrpSpPr>
          <p:grpSpPr>
            <a:xfrm>
              <a:off x="2633318" y="4625446"/>
              <a:ext cx="252844" cy="324231"/>
              <a:chOff x="1960013" y="4625446"/>
              <a:chExt cx="252844" cy="324231"/>
            </a:xfrm>
          </p:grpSpPr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4CC522CA-FE6F-4230-AED9-D9C12DCFBBB1}"/>
                  </a:ext>
                </a:extLst>
              </p:cNvPr>
              <p:cNvSpPr/>
              <p:nvPr/>
            </p:nvSpPr>
            <p:spPr>
              <a:xfrm>
                <a:off x="2018112" y="4625446"/>
                <a:ext cx="136118" cy="137541"/>
              </a:xfrm>
              <a:custGeom>
                <a:avLst/>
                <a:gdLst>
                  <a:gd name="connsiteX0" fmla="*/ 68801 w 136118"/>
                  <a:gd name="connsiteY0" fmla="*/ 137467 h 137541"/>
                  <a:gd name="connsiteX1" fmla="*/ 136809 w 136118"/>
                  <a:gd name="connsiteY1" fmla="*/ 68030 h 137541"/>
                  <a:gd name="connsiteX2" fmla="*/ 68801 w 136118"/>
                  <a:gd name="connsiteY2" fmla="*/ -74 h 137541"/>
                  <a:gd name="connsiteX3" fmla="*/ 697 w 136118"/>
                  <a:gd name="connsiteY3" fmla="*/ 68030 h 137541"/>
                  <a:gd name="connsiteX4" fmla="*/ 68791 w 136118"/>
                  <a:gd name="connsiteY4" fmla="*/ 137467 h 137541"/>
                  <a:gd name="connsiteX5" fmla="*/ 68801 w 136118"/>
                  <a:gd name="connsiteY5" fmla="*/ 137467 h 137541"/>
                  <a:gd name="connsiteX6" fmla="*/ 14127 w 136118"/>
                  <a:gd name="connsiteY6" fmla="*/ 68030 h 137541"/>
                  <a:gd name="connsiteX7" fmla="*/ 68801 w 136118"/>
                  <a:gd name="connsiteY7" fmla="*/ 13357 h 137541"/>
                  <a:gd name="connsiteX8" fmla="*/ 123379 w 136118"/>
                  <a:gd name="connsiteY8" fmla="*/ 68030 h 137541"/>
                  <a:gd name="connsiteX9" fmla="*/ 68801 w 136118"/>
                  <a:gd name="connsiteY9" fmla="*/ 124037 h 137541"/>
                  <a:gd name="connsiteX10" fmla="*/ 14413 w 136118"/>
                  <a:gd name="connsiteY10" fmla="*/ 67840 h 137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118" h="137541">
                    <a:moveTo>
                      <a:pt x="68801" y="137467"/>
                    </a:moveTo>
                    <a:cubicBezTo>
                      <a:pt x="106748" y="137048"/>
                      <a:pt x="137180" y="105978"/>
                      <a:pt x="136809" y="68030"/>
                    </a:cubicBezTo>
                    <a:cubicBezTo>
                      <a:pt x="136809" y="30454"/>
                      <a:pt x="106377" y="-16"/>
                      <a:pt x="68801" y="-74"/>
                    </a:cubicBezTo>
                    <a:cubicBezTo>
                      <a:pt x="31186" y="-74"/>
                      <a:pt x="697" y="30416"/>
                      <a:pt x="697" y="68030"/>
                    </a:cubicBezTo>
                    <a:cubicBezTo>
                      <a:pt x="325" y="106006"/>
                      <a:pt x="30815" y="137096"/>
                      <a:pt x="68791" y="137467"/>
                    </a:cubicBezTo>
                    <a:cubicBezTo>
                      <a:pt x="68801" y="137467"/>
                      <a:pt x="68801" y="137467"/>
                      <a:pt x="68801" y="137467"/>
                    </a:cubicBezTo>
                    <a:close/>
                    <a:moveTo>
                      <a:pt x="14127" y="68030"/>
                    </a:moveTo>
                    <a:cubicBezTo>
                      <a:pt x="14175" y="37855"/>
                      <a:pt x="38625" y="13414"/>
                      <a:pt x="68801" y="13357"/>
                    </a:cubicBezTo>
                    <a:cubicBezTo>
                      <a:pt x="98957" y="13414"/>
                      <a:pt x="123379" y="37874"/>
                      <a:pt x="123379" y="68030"/>
                    </a:cubicBezTo>
                    <a:cubicBezTo>
                      <a:pt x="123341" y="98396"/>
                      <a:pt x="99147" y="123209"/>
                      <a:pt x="68801" y="124037"/>
                    </a:cubicBezTo>
                    <a:cubicBezTo>
                      <a:pt x="38454" y="123113"/>
                      <a:pt x="14346" y="98205"/>
                      <a:pt x="14413" y="678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91057E12-1730-46F9-899C-A5EB480BB903}"/>
                  </a:ext>
                </a:extLst>
              </p:cNvPr>
              <p:cNvSpPr/>
              <p:nvPr/>
            </p:nvSpPr>
            <p:spPr>
              <a:xfrm>
                <a:off x="1960013" y="4769393"/>
                <a:ext cx="252844" cy="180284"/>
              </a:xfrm>
              <a:custGeom>
                <a:avLst/>
                <a:gdLst>
                  <a:gd name="connsiteX0" fmla="*/ 253487 w 252844"/>
                  <a:gd name="connsiteY0" fmla="*/ 62006 h 180284"/>
                  <a:gd name="connsiteX1" fmla="*/ 203195 w 252844"/>
                  <a:gd name="connsiteY1" fmla="*/ 14381 h 180284"/>
                  <a:gd name="connsiteX2" fmla="*/ 158523 w 252844"/>
                  <a:gd name="connsiteY2" fmla="*/ -2 h 180284"/>
                  <a:gd name="connsiteX3" fmla="*/ 155665 w 252844"/>
                  <a:gd name="connsiteY3" fmla="*/ -2 h 180284"/>
                  <a:gd name="connsiteX4" fmla="*/ 155189 w 252844"/>
                  <a:gd name="connsiteY4" fmla="*/ -2 h 180284"/>
                  <a:gd name="connsiteX5" fmla="*/ 127281 w 252844"/>
                  <a:gd name="connsiteY5" fmla="*/ 52195 h 180284"/>
                  <a:gd name="connsiteX6" fmla="*/ 100135 w 252844"/>
                  <a:gd name="connsiteY6" fmla="*/ -2 h 180284"/>
                  <a:gd name="connsiteX7" fmla="*/ 100135 w 252844"/>
                  <a:gd name="connsiteY7" fmla="*/ -2 h 180284"/>
                  <a:gd name="connsiteX8" fmla="*/ 97372 w 252844"/>
                  <a:gd name="connsiteY8" fmla="*/ -2 h 180284"/>
                  <a:gd name="connsiteX9" fmla="*/ 51843 w 252844"/>
                  <a:gd name="connsiteY9" fmla="*/ 14381 h 180284"/>
                  <a:gd name="connsiteX10" fmla="*/ 694 w 252844"/>
                  <a:gd name="connsiteY10" fmla="*/ 62006 h 180284"/>
                  <a:gd name="connsiteX11" fmla="*/ 694 w 252844"/>
                  <a:gd name="connsiteY11" fmla="*/ 108392 h 180284"/>
                  <a:gd name="connsiteX12" fmla="*/ 694 w 252844"/>
                  <a:gd name="connsiteY12" fmla="*/ 122394 h 180284"/>
                  <a:gd name="connsiteX13" fmla="*/ 1646 w 252844"/>
                  <a:gd name="connsiteY13" fmla="*/ 139253 h 180284"/>
                  <a:gd name="connsiteX14" fmla="*/ 18886 w 252844"/>
                  <a:gd name="connsiteY14" fmla="*/ 162209 h 180284"/>
                  <a:gd name="connsiteX15" fmla="*/ 127090 w 252844"/>
                  <a:gd name="connsiteY15" fmla="*/ 180211 h 180284"/>
                  <a:gd name="connsiteX16" fmla="*/ 235009 w 252844"/>
                  <a:gd name="connsiteY16" fmla="*/ 162304 h 180284"/>
                  <a:gd name="connsiteX17" fmla="*/ 252440 w 252844"/>
                  <a:gd name="connsiteY17" fmla="*/ 139158 h 180284"/>
                  <a:gd name="connsiteX18" fmla="*/ 253487 w 252844"/>
                  <a:gd name="connsiteY18" fmla="*/ 107821 h 180284"/>
                  <a:gd name="connsiteX19" fmla="*/ 253487 w 252844"/>
                  <a:gd name="connsiteY19" fmla="*/ 61625 h 180284"/>
                  <a:gd name="connsiteX20" fmla="*/ 14695 w 252844"/>
                  <a:gd name="connsiteY20" fmla="*/ 137444 h 180284"/>
                  <a:gd name="connsiteX21" fmla="*/ 13648 w 252844"/>
                  <a:gd name="connsiteY21" fmla="*/ 107630 h 180284"/>
                  <a:gd name="connsiteX22" fmla="*/ 13648 w 252844"/>
                  <a:gd name="connsiteY22" fmla="*/ 62006 h 180284"/>
                  <a:gd name="connsiteX23" fmla="*/ 99373 w 252844"/>
                  <a:gd name="connsiteY23" fmla="*/ 12857 h 180284"/>
                  <a:gd name="connsiteX24" fmla="*/ 115565 w 252844"/>
                  <a:gd name="connsiteY24" fmla="*/ 63625 h 180284"/>
                  <a:gd name="connsiteX25" fmla="*/ 126329 w 252844"/>
                  <a:gd name="connsiteY25" fmla="*/ 98105 h 180284"/>
                  <a:gd name="connsiteX26" fmla="*/ 126329 w 252844"/>
                  <a:gd name="connsiteY26" fmla="*/ 98105 h 180284"/>
                  <a:gd name="connsiteX27" fmla="*/ 137758 w 252844"/>
                  <a:gd name="connsiteY27" fmla="*/ 63625 h 180284"/>
                  <a:gd name="connsiteX28" fmla="*/ 154904 w 252844"/>
                  <a:gd name="connsiteY28" fmla="*/ 12857 h 180284"/>
                  <a:gd name="connsiteX29" fmla="*/ 239390 w 252844"/>
                  <a:gd name="connsiteY29" fmla="*/ 62006 h 180284"/>
                  <a:gd name="connsiteX30" fmla="*/ 239390 w 252844"/>
                  <a:gd name="connsiteY30" fmla="*/ 107821 h 180284"/>
                  <a:gd name="connsiteX31" fmla="*/ 238342 w 252844"/>
                  <a:gd name="connsiteY31" fmla="*/ 137539 h 180284"/>
                  <a:gd name="connsiteX32" fmla="*/ 238342 w 252844"/>
                  <a:gd name="connsiteY32" fmla="*/ 138015 h 180284"/>
                  <a:gd name="connsiteX33" fmla="*/ 228817 w 252844"/>
                  <a:gd name="connsiteY33" fmla="*/ 150112 h 180284"/>
                  <a:gd name="connsiteX34" fmla="*/ 228817 w 252844"/>
                  <a:gd name="connsiteY34" fmla="*/ 150112 h 180284"/>
                  <a:gd name="connsiteX35" fmla="*/ 126329 w 252844"/>
                  <a:gd name="connsiteY35" fmla="*/ 166971 h 180284"/>
                  <a:gd name="connsiteX36" fmla="*/ 23744 w 252844"/>
                  <a:gd name="connsiteY36" fmla="*/ 150112 h 180284"/>
                  <a:gd name="connsiteX37" fmla="*/ 23744 w 252844"/>
                  <a:gd name="connsiteY37" fmla="*/ 150112 h 180284"/>
                  <a:gd name="connsiteX38" fmla="*/ 14219 w 252844"/>
                  <a:gd name="connsiteY38" fmla="*/ 138015 h 180284"/>
                  <a:gd name="connsiteX39" fmla="*/ 14219 w 252844"/>
                  <a:gd name="connsiteY39" fmla="*/ 138015 h 180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2844" h="180284">
                    <a:moveTo>
                      <a:pt x="253487" y="62006"/>
                    </a:moveTo>
                    <a:cubicBezTo>
                      <a:pt x="253487" y="43718"/>
                      <a:pt x="237199" y="28001"/>
                      <a:pt x="203195" y="14381"/>
                    </a:cubicBezTo>
                    <a:cubicBezTo>
                      <a:pt x="188670" y="8504"/>
                      <a:pt x="173744" y="3703"/>
                      <a:pt x="158523" y="-2"/>
                    </a:cubicBezTo>
                    <a:cubicBezTo>
                      <a:pt x="157570" y="-97"/>
                      <a:pt x="156618" y="-97"/>
                      <a:pt x="155665" y="-2"/>
                    </a:cubicBezTo>
                    <a:lnTo>
                      <a:pt x="155189" y="-2"/>
                    </a:lnTo>
                    <a:cubicBezTo>
                      <a:pt x="139949" y="569"/>
                      <a:pt x="134425" y="19048"/>
                      <a:pt x="127281" y="52195"/>
                    </a:cubicBezTo>
                    <a:cubicBezTo>
                      <a:pt x="120709" y="19238"/>
                      <a:pt x="115661" y="569"/>
                      <a:pt x="100135" y="-2"/>
                    </a:cubicBezTo>
                    <a:lnTo>
                      <a:pt x="100135" y="-2"/>
                    </a:lnTo>
                    <a:cubicBezTo>
                      <a:pt x="99221" y="-97"/>
                      <a:pt x="98287" y="-97"/>
                      <a:pt x="97372" y="-2"/>
                    </a:cubicBezTo>
                    <a:cubicBezTo>
                      <a:pt x="81875" y="3703"/>
                      <a:pt x="66655" y="8504"/>
                      <a:pt x="51843" y="14381"/>
                    </a:cubicBezTo>
                    <a:cubicBezTo>
                      <a:pt x="17363" y="28287"/>
                      <a:pt x="599" y="44003"/>
                      <a:pt x="694" y="62006"/>
                    </a:cubicBezTo>
                    <a:lnTo>
                      <a:pt x="694" y="108392"/>
                    </a:lnTo>
                    <a:cubicBezTo>
                      <a:pt x="694" y="111155"/>
                      <a:pt x="694" y="115346"/>
                      <a:pt x="694" y="122394"/>
                    </a:cubicBezTo>
                    <a:cubicBezTo>
                      <a:pt x="732" y="128023"/>
                      <a:pt x="1046" y="133653"/>
                      <a:pt x="1646" y="139253"/>
                    </a:cubicBezTo>
                    <a:cubicBezTo>
                      <a:pt x="2237" y="149683"/>
                      <a:pt x="9038" y="158732"/>
                      <a:pt x="18886" y="162209"/>
                    </a:cubicBezTo>
                    <a:cubicBezTo>
                      <a:pt x="39365" y="173448"/>
                      <a:pt x="79751" y="180211"/>
                      <a:pt x="127090" y="180211"/>
                    </a:cubicBezTo>
                    <a:cubicBezTo>
                      <a:pt x="174430" y="180211"/>
                      <a:pt x="214816" y="173448"/>
                      <a:pt x="235009" y="162304"/>
                    </a:cubicBezTo>
                    <a:cubicBezTo>
                      <a:pt x="244791" y="158589"/>
                      <a:pt x="251573" y="149588"/>
                      <a:pt x="252440" y="139158"/>
                    </a:cubicBezTo>
                    <a:cubicBezTo>
                      <a:pt x="253335" y="128738"/>
                      <a:pt x="253678" y="118279"/>
                      <a:pt x="253487" y="107821"/>
                    </a:cubicBezTo>
                    <a:lnTo>
                      <a:pt x="253487" y="61625"/>
                    </a:lnTo>
                    <a:close/>
                    <a:moveTo>
                      <a:pt x="14695" y="137444"/>
                    </a:moveTo>
                    <a:cubicBezTo>
                      <a:pt x="14695" y="135824"/>
                      <a:pt x="13839" y="118394"/>
                      <a:pt x="13648" y="107630"/>
                    </a:cubicBezTo>
                    <a:lnTo>
                      <a:pt x="13648" y="62006"/>
                    </a:lnTo>
                    <a:cubicBezTo>
                      <a:pt x="13648" y="33431"/>
                      <a:pt x="95467" y="14381"/>
                      <a:pt x="99373" y="12857"/>
                    </a:cubicBezTo>
                    <a:cubicBezTo>
                      <a:pt x="105850" y="13523"/>
                      <a:pt x="111470" y="42479"/>
                      <a:pt x="115565" y="63625"/>
                    </a:cubicBezTo>
                    <a:cubicBezTo>
                      <a:pt x="120328" y="88676"/>
                      <a:pt x="122519" y="98105"/>
                      <a:pt x="126329" y="98105"/>
                    </a:cubicBezTo>
                    <a:lnTo>
                      <a:pt x="126329" y="98105"/>
                    </a:lnTo>
                    <a:cubicBezTo>
                      <a:pt x="130138" y="98105"/>
                      <a:pt x="132520" y="88580"/>
                      <a:pt x="137758" y="63625"/>
                    </a:cubicBezTo>
                    <a:cubicBezTo>
                      <a:pt x="142331" y="42479"/>
                      <a:pt x="148426" y="13523"/>
                      <a:pt x="154904" y="12857"/>
                    </a:cubicBezTo>
                    <a:cubicBezTo>
                      <a:pt x="159190" y="13904"/>
                      <a:pt x="239581" y="33526"/>
                      <a:pt x="239390" y="62006"/>
                    </a:cubicBezTo>
                    <a:lnTo>
                      <a:pt x="239390" y="107821"/>
                    </a:lnTo>
                    <a:cubicBezTo>
                      <a:pt x="239390" y="118394"/>
                      <a:pt x="238819" y="135824"/>
                      <a:pt x="238342" y="137539"/>
                    </a:cubicBezTo>
                    <a:lnTo>
                      <a:pt x="238342" y="138015"/>
                    </a:lnTo>
                    <a:cubicBezTo>
                      <a:pt x="237971" y="143625"/>
                      <a:pt x="234190" y="148436"/>
                      <a:pt x="228817" y="150112"/>
                    </a:cubicBezTo>
                    <a:lnTo>
                      <a:pt x="228817" y="150112"/>
                    </a:lnTo>
                    <a:cubicBezTo>
                      <a:pt x="211006" y="160494"/>
                      <a:pt x="171667" y="166971"/>
                      <a:pt x="126329" y="166971"/>
                    </a:cubicBezTo>
                    <a:cubicBezTo>
                      <a:pt x="80990" y="166971"/>
                      <a:pt x="41556" y="160494"/>
                      <a:pt x="23744" y="150112"/>
                    </a:cubicBezTo>
                    <a:lnTo>
                      <a:pt x="23744" y="150112"/>
                    </a:lnTo>
                    <a:cubicBezTo>
                      <a:pt x="18200" y="148693"/>
                      <a:pt x="14295" y="143740"/>
                      <a:pt x="14219" y="138015"/>
                    </a:cubicBezTo>
                    <a:lnTo>
                      <a:pt x="14219" y="13801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D0DC49EA-E144-4CA6-A7D3-239C348249B1}"/>
              </a:ext>
            </a:extLst>
          </p:cNvPr>
          <p:cNvGrpSpPr/>
          <p:nvPr/>
        </p:nvGrpSpPr>
        <p:grpSpPr>
          <a:xfrm>
            <a:off x="7671805" y="4314036"/>
            <a:ext cx="561975" cy="673566"/>
            <a:chOff x="8045792" y="4279223"/>
            <a:chExt cx="561975" cy="673566"/>
          </a:xfrm>
        </p:grpSpPr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C3C5AC97-BF7C-49E1-A3CB-8014BBD5CAE7}"/>
                </a:ext>
              </a:extLst>
            </p:cNvPr>
            <p:cNvSpPr/>
            <p:nvPr/>
          </p:nvSpPr>
          <p:spPr>
            <a:xfrm>
              <a:off x="8407742" y="4279223"/>
              <a:ext cx="200025" cy="200025"/>
            </a:xfrm>
            <a:custGeom>
              <a:avLst/>
              <a:gdLst>
                <a:gd name="connsiteX0" fmla="*/ 200025 w 200025"/>
                <a:gd name="connsiteY0" fmla="*/ 100013 h 200025"/>
                <a:gd name="connsiteX1" fmla="*/ 100013 w 200025"/>
                <a:gd name="connsiteY1" fmla="*/ 200025 h 200025"/>
                <a:gd name="connsiteX2" fmla="*/ 0 w 200025"/>
                <a:gd name="connsiteY2" fmla="*/ 100013 h 200025"/>
                <a:gd name="connsiteX3" fmla="*/ 100013 w 200025"/>
                <a:gd name="connsiteY3" fmla="*/ 0 h 200025"/>
                <a:gd name="connsiteX4" fmla="*/ 200025 w 200025"/>
                <a:gd name="connsiteY4" fmla="*/ 100013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200025">
                  <a:moveTo>
                    <a:pt x="200025" y="100013"/>
                  </a:moveTo>
                  <a:cubicBezTo>
                    <a:pt x="200025" y="155248"/>
                    <a:pt x="155248" y="200025"/>
                    <a:pt x="100013" y="200025"/>
                  </a:cubicBezTo>
                  <a:cubicBezTo>
                    <a:pt x="44777" y="200025"/>
                    <a:pt x="0" y="155248"/>
                    <a:pt x="0" y="100013"/>
                  </a:cubicBezTo>
                  <a:cubicBezTo>
                    <a:pt x="0" y="44777"/>
                    <a:pt x="44777" y="0"/>
                    <a:pt x="100013" y="0"/>
                  </a:cubicBezTo>
                  <a:cubicBezTo>
                    <a:pt x="155248" y="0"/>
                    <a:pt x="200025" y="44777"/>
                    <a:pt x="200025" y="10001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8" name="手繪多邊形: 圖案 27">
              <a:extLst>
                <a:ext uri="{FF2B5EF4-FFF2-40B4-BE49-F238E27FC236}">
                  <a16:creationId xmlns:a16="http://schemas.microsoft.com/office/drawing/2014/main" id="{8BCD5E13-93C8-4DC7-8FE4-0F1F3545EFAF}"/>
                </a:ext>
              </a:extLst>
            </p:cNvPr>
            <p:cNvSpPr/>
            <p:nvPr/>
          </p:nvSpPr>
          <p:spPr>
            <a:xfrm>
              <a:off x="8045792" y="4604278"/>
              <a:ext cx="161925" cy="161925"/>
            </a:xfrm>
            <a:custGeom>
              <a:avLst/>
              <a:gdLst>
                <a:gd name="connsiteX0" fmla="*/ 161925 w 161925"/>
                <a:gd name="connsiteY0" fmla="*/ 80963 h 161925"/>
                <a:gd name="connsiteX1" fmla="*/ 80963 w 161925"/>
                <a:gd name="connsiteY1" fmla="*/ 161925 h 161925"/>
                <a:gd name="connsiteX2" fmla="*/ 0 w 161925"/>
                <a:gd name="connsiteY2" fmla="*/ 80963 h 161925"/>
                <a:gd name="connsiteX3" fmla="*/ 80963 w 161925"/>
                <a:gd name="connsiteY3" fmla="*/ 0 h 161925"/>
                <a:gd name="connsiteX4" fmla="*/ 161925 w 161925"/>
                <a:gd name="connsiteY4" fmla="*/ 80963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61925">
                  <a:moveTo>
                    <a:pt x="161925" y="80963"/>
                  </a:moveTo>
                  <a:cubicBezTo>
                    <a:pt x="161925" y="125677"/>
                    <a:pt x="125677" y="161925"/>
                    <a:pt x="80963" y="161925"/>
                  </a:cubicBezTo>
                  <a:cubicBezTo>
                    <a:pt x="36248" y="161925"/>
                    <a:pt x="0" y="125677"/>
                    <a:pt x="0" y="80963"/>
                  </a:cubicBezTo>
                  <a:cubicBezTo>
                    <a:pt x="0" y="36248"/>
                    <a:pt x="36248" y="0"/>
                    <a:pt x="80963" y="0"/>
                  </a:cubicBezTo>
                  <a:cubicBezTo>
                    <a:pt x="125677" y="0"/>
                    <a:pt x="161925" y="36248"/>
                    <a:pt x="161925" y="8096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9" name="手繪多邊形: 圖案 28">
              <a:extLst>
                <a:ext uri="{FF2B5EF4-FFF2-40B4-BE49-F238E27FC236}">
                  <a16:creationId xmlns:a16="http://schemas.microsoft.com/office/drawing/2014/main" id="{473BD9E5-82D8-4739-96CA-F4A1649EB9D7}"/>
                </a:ext>
              </a:extLst>
            </p:cNvPr>
            <p:cNvSpPr/>
            <p:nvPr/>
          </p:nvSpPr>
          <p:spPr>
            <a:xfrm>
              <a:off x="8445842" y="4800389"/>
              <a:ext cx="152400" cy="152400"/>
            </a:xfrm>
            <a:custGeom>
              <a:avLst/>
              <a:gdLst>
                <a:gd name="connsiteX0" fmla="*/ 152400 w 152400"/>
                <a:gd name="connsiteY0" fmla="*/ 76200 h 152400"/>
                <a:gd name="connsiteX1" fmla="*/ 76200 w 152400"/>
                <a:gd name="connsiteY1" fmla="*/ 152400 h 152400"/>
                <a:gd name="connsiteX2" fmla="*/ 0 w 152400"/>
                <a:gd name="connsiteY2" fmla="*/ 76200 h 152400"/>
                <a:gd name="connsiteX3" fmla="*/ 76200 w 152400"/>
                <a:gd name="connsiteY3" fmla="*/ 0 h 152400"/>
                <a:gd name="connsiteX4" fmla="*/ 152400 w 152400"/>
                <a:gd name="connsiteY4" fmla="*/ 762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15240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0" name="手繪多邊形: 圖案 29">
              <a:extLst>
                <a:ext uri="{FF2B5EF4-FFF2-40B4-BE49-F238E27FC236}">
                  <a16:creationId xmlns:a16="http://schemas.microsoft.com/office/drawing/2014/main" id="{A3F8D92F-6D10-4830-8A43-32735F6D6593}"/>
                </a:ext>
              </a:extLst>
            </p:cNvPr>
            <p:cNvSpPr/>
            <p:nvPr/>
          </p:nvSpPr>
          <p:spPr>
            <a:xfrm>
              <a:off x="8126754" y="4379235"/>
              <a:ext cx="395287" cy="503754"/>
            </a:xfrm>
            <a:custGeom>
              <a:avLst/>
              <a:gdLst>
                <a:gd name="connsiteX0" fmla="*/ 363452 w 395287"/>
                <a:gd name="connsiteY0" fmla="*/ 93 h 576262"/>
                <a:gd name="connsiteX1" fmla="*/ 644 w 395287"/>
                <a:gd name="connsiteY1" fmla="*/ 352518 h 576262"/>
                <a:gd name="connsiteX2" fmla="*/ 395932 w 395287"/>
                <a:gd name="connsiteY2" fmla="*/ 576356 h 57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5287" h="576262">
                  <a:moveTo>
                    <a:pt x="363452" y="93"/>
                  </a:moveTo>
                  <a:cubicBezTo>
                    <a:pt x="357832" y="4856"/>
                    <a:pt x="644" y="352518"/>
                    <a:pt x="644" y="352518"/>
                  </a:cubicBezTo>
                  <a:lnTo>
                    <a:pt x="395932" y="576356"/>
                  </a:lnTo>
                </a:path>
              </a:pathLst>
            </a:custGeom>
            <a:noFill/>
            <a:ln w="2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1047" name="群組 1046">
            <a:extLst>
              <a:ext uri="{FF2B5EF4-FFF2-40B4-BE49-F238E27FC236}">
                <a16:creationId xmlns:a16="http://schemas.microsoft.com/office/drawing/2014/main" id="{13AC64E9-292A-4C6D-93EC-2B025168C4CF}"/>
              </a:ext>
            </a:extLst>
          </p:cNvPr>
          <p:cNvGrpSpPr/>
          <p:nvPr/>
        </p:nvGrpSpPr>
        <p:grpSpPr>
          <a:xfrm>
            <a:off x="4817931" y="4336891"/>
            <a:ext cx="623757" cy="641260"/>
            <a:chOff x="5084518" y="4277072"/>
            <a:chExt cx="690975" cy="710363"/>
          </a:xfrm>
        </p:grpSpPr>
        <p:sp>
          <p:nvSpPr>
            <p:cNvPr id="1032" name="手繪多邊形: 圖案 1031">
              <a:extLst>
                <a:ext uri="{FF2B5EF4-FFF2-40B4-BE49-F238E27FC236}">
                  <a16:creationId xmlns:a16="http://schemas.microsoft.com/office/drawing/2014/main" id="{2BC17154-349B-49FE-BB2D-E2550566A55D}"/>
                </a:ext>
              </a:extLst>
            </p:cNvPr>
            <p:cNvSpPr/>
            <p:nvPr/>
          </p:nvSpPr>
          <p:spPr>
            <a:xfrm>
              <a:off x="5153621" y="4483498"/>
              <a:ext cx="552769" cy="434835"/>
            </a:xfrm>
            <a:custGeom>
              <a:avLst/>
              <a:gdLst>
                <a:gd name="connsiteX0" fmla="*/ 435 w 552769"/>
                <a:gd name="connsiteY0" fmla="*/ 123 h 434835"/>
                <a:gd name="connsiteX1" fmla="*/ 435 w 552769"/>
                <a:gd name="connsiteY1" fmla="*/ 417669 h 434835"/>
                <a:gd name="connsiteX2" fmla="*/ 17724 w 552769"/>
                <a:gd name="connsiteY2" fmla="*/ 434958 h 434835"/>
                <a:gd name="connsiteX3" fmla="*/ 133725 w 552769"/>
                <a:gd name="connsiteY3" fmla="*/ 434958 h 434835"/>
                <a:gd name="connsiteX4" fmla="*/ 377988 w 552769"/>
                <a:gd name="connsiteY4" fmla="*/ 333762 h 434835"/>
                <a:gd name="connsiteX5" fmla="*/ 439524 w 552769"/>
                <a:gd name="connsiteY5" fmla="*/ 272061 h 434835"/>
                <a:gd name="connsiteX6" fmla="*/ 461343 w 552769"/>
                <a:gd name="connsiteY6" fmla="*/ 269906 h 434835"/>
                <a:gd name="connsiteX7" fmla="*/ 526358 w 552769"/>
                <a:gd name="connsiteY7" fmla="*/ 313268 h 434835"/>
                <a:gd name="connsiteX8" fmla="*/ 553204 w 552769"/>
                <a:gd name="connsiteY8" fmla="*/ 298851 h 434835"/>
                <a:gd name="connsiteX9" fmla="*/ 553204 w 552769"/>
                <a:gd name="connsiteY9" fmla="*/ 123 h 43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769" h="434835">
                  <a:moveTo>
                    <a:pt x="435" y="123"/>
                  </a:moveTo>
                  <a:lnTo>
                    <a:pt x="435" y="417669"/>
                  </a:lnTo>
                  <a:cubicBezTo>
                    <a:pt x="435" y="427217"/>
                    <a:pt x="8173" y="434958"/>
                    <a:pt x="17724" y="434958"/>
                  </a:cubicBezTo>
                  <a:lnTo>
                    <a:pt x="133725" y="434958"/>
                  </a:lnTo>
                  <a:cubicBezTo>
                    <a:pt x="225343" y="434951"/>
                    <a:pt x="313205" y="398550"/>
                    <a:pt x="377988" y="333762"/>
                  </a:cubicBezTo>
                  <a:lnTo>
                    <a:pt x="439524" y="272061"/>
                  </a:lnTo>
                  <a:cubicBezTo>
                    <a:pt x="445351" y="266233"/>
                    <a:pt x="454488" y="265332"/>
                    <a:pt x="461343" y="269906"/>
                  </a:cubicBezTo>
                  <a:lnTo>
                    <a:pt x="526358" y="313268"/>
                  </a:lnTo>
                  <a:cubicBezTo>
                    <a:pt x="541107" y="323101"/>
                    <a:pt x="553204" y="316638"/>
                    <a:pt x="553204" y="298851"/>
                  </a:cubicBezTo>
                  <a:lnTo>
                    <a:pt x="553204" y="123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33" name="手繪多邊形: 圖案 1032">
              <a:extLst>
                <a:ext uri="{FF2B5EF4-FFF2-40B4-BE49-F238E27FC236}">
                  <a16:creationId xmlns:a16="http://schemas.microsoft.com/office/drawing/2014/main" id="{0418BA0E-8037-43CA-B0E3-394D81D5199F}"/>
                </a:ext>
              </a:extLst>
            </p:cNvPr>
            <p:cNvSpPr/>
            <p:nvPr/>
          </p:nvSpPr>
          <p:spPr>
            <a:xfrm>
              <a:off x="5403298" y="4750539"/>
              <a:ext cx="295027" cy="147521"/>
            </a:xfrm>
            <a:custGeom>
              <a:avLst/>
              <a:gdLst>
                <a:gd name="connsiteX0" fmla="*/ 276681 w 295027"/>
                <a:gd name="connsiteY0" fmla="*/ 46393 h 147521"/>
                <a:gd name="connsiteX1" fmla="*/ 211666 w 295027"/>
                <a:gd name="connsiteY1" fmla="*/ 3031 h 147521"/>
                <a:gd name="connsiteX2" fmla="*/ 189847 w 295027"/>
                <a:gd name="connsiteY2" fmla="*/ 5185 h 147521"/>
                <a:gd name="connsiteX3" fmla="*/ 128311 w 295027"/>
                <a:gd name="connsiteY3" fmla="*/ 66720 h 147521"/>
                <a:gd name="connsiteX4" fmla="*/ 435 w 295027"/>
                <a:gd name="connsiteY4" fmla="*/ 147258 h 147521"/>
                <a:gd name="connsiteX5" fmla="*/ 435 w 295027"/>
                <a:gd name="connsiteY5" fmla="*/ 147644 h 147521"/>
                <a:gd name="connsiteX6" fmla="*/ 295462 w 295027"/>
                <a:gd name="connsiteY6" fmla="*/ 49541 h 147521"/>
                <a:gd name="connsiteX7" fmla="*/ 276681 w 295027"/>
                <a:gd name="connsiteY7" fmla="*/ 46393 h 14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027" h="147521">
                  <a:moveTo>
                    <a:pt x="276681" y="46393"/>
                  </a:moveTo>
                  <a:lnTo>
                    <a:pt x="211666" y="3031"/>
                  </a:lnTo>
                  <a:cubicBezTo>
                    <a:pt x="204811" y="-1544"/>
                    <a:pt x="195674" y="-643"/>
                    <a:pt x="189847" y="5185"/>
                  </a:cubicBezTo>
                  <a:lnTo>
                    <a:pt x="128311" y="66720"/>
                  </a:lnTo>
                  <a:cubicBezTo>
                    <a:pt x="92191" y="102722"/>
                    <a:pt x="48508" y="130234"/>
                    <a:pt x="435" y="147258"/>
                  </a:cubicBezTo>
                  <a:lnTo>
                    <a:pt x="435" y="147644"/>
                  </a:lnTo>
                  <a:lnTo>
                    <a:pt x="295462" y="49541"/>
                  </a:lnTo>
                  <a:cubicBezTo>
                    <a:pt x="290767" y="52137"/>
                    <a:pt x="284028" y="51309"/>
                    <a:pt x="276681" y="46393"/>
                  </a:cubicBez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34" name="手繪多邊形: 圖案 1033">
              <a:extLst>
                <a:ext uri="{FF2B5EF4-FFF2-40B4-BE49-F238E27FC236}">
                  <a16:creationId xmlns:a16="http://schemas.microsoft.com/office/drawing/2014/main" id="{1D936060-E490-42FC-A7DB-69F7D49291E7}"/>
                </a:ext>
              </a:extLst>
            </p:cNvPr>
            <p:cNvSpPr/>
            <p:nvPr/>
          </p:nvSpPr>
          <p:spPr>
            <a:xfrm>
              <a:off x="5084518" y="4346175"/>
              <a:ext cx="690975" cy="641260"/>
            </a:xfrm>
            <a:custGeom>
              <a:avLst/>
              <a:gdLst>
                <a:gd name="connsiteX0" fmla="*/ 69538 w 690975"/>
                <a:gd name="connsiteY0" fmla="*/ 123 h 641260"/>
                <a:gd name="connsiteX1" fmla="*/ 435 w 690975"/>
                <a:gd name="connsiteY1" fmla="*/ 69226 h 641260"/>
                <a:gd name="connsiteX2" fmla="*/ 435 w 690975"/>
                <a:gd name="connsiteY2" fmla="*/ 572280 h 641260"/>
                <a:gd name="connsiteX3" fmla="*/ 69538 w 690975"/>
                <a:gd name="connsiteY3" fmla="*/ 641383 h 641260"/>
                <a:gd name="connsiteX4" fmla="*/ 622307 w 690975"/>
                <a:gd name="connsiteY4" fmla="*/ 641383 h 641260"/>
                <a:gd name="connsiteX5" fmla="*/ 691410 w 690975"/>
                <a:gd name="connsiteY5" fmla="*/ 572280 h 641260"/>
                <a:gd name="connsiteX6" fmla="*/ 691410 w 690975"/>
                <a:gd name="connsiteY6" fmla="*/ 69226 h 641260"/>
                <a:gd name="connsiteX7" fmla="*/ 622307 w 690975"/>
                <a:gd name="connsiteY7" fmla="*/ 123 h 641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0975" h="641260">
                  <a:moveTo>
                    <a:pt x="69538" y="123"/>
                  </a:moveTo>
                  <a:cubicBezTo>
                    <a:pt x="31373" y="123"/>
                    <a:pt x="435" y="31062"/>
                    <a:pt x="435" y="69226"/>
                  </a:cubicBezTo>
                  <a:lnTo>
                    <a:pt x="435" y="572280"/>
                  </a:lnTo>
                  <a:cubicBezTo>
                    <a:pt x="435" y="610445"/>
                    <a:pt x="31373" y="641383"/>
                    <a:pt x="69538" y="641383"/>
                  </a:cubicBezTo>
                  <a:lnTo>
                    <a:pt x="622307" y="641383"/>
                  </a:lnTo>
                  <a:cubicBezTo>
                    <a:pt x="660471" y="641383"/>
                    <a:pt x="691410" y="610445"/>
                    <a:pt x="691410" y="572280"/>
                  </a:cubicBezTo>
                  <a:lnTo>
                    <a:pt x="691410" y="69226"/>
                  </a:lnTo>
                  <a:cubicBezTo>
                    <a:pt x="691410" y="31062"/>
                    <a:pt x="660471" y="123"/>
                    <a:pt x="622307" y="123"/>
                  </a:cubicBezTo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35" name="手繪多邊形: 圖案 1034">
              <a:extLst>
                <a:ext uri="{FF2B5EF4-FFF2-40B4-BE49-F238E27FC236}">
                  <a16:creationId xmlns:a16="http://schemas.microsoft.com/office/drawing/2014/main" id="{8C4780F1-1EF2-4343-BEAF-B879AF7C72A2}"/>
                </a:ext>
              </a:extLst>
            </p:cNvPr>
            <p:cNvSpPr/>
            <p:nvPr/>
          </p:nvSpPr>
          <p:spPr>
            <a:xfrm>
              <a:off x="5084518" y="4346175"/>
              <a:ext cx="690975" cy="138206"/>
            </a:xfrm>
            <a:custGeom>
              <a:avLst/>
              <a:gdLst>
                <a:gd name="connsiteX0" fmla="*/ 169574 w 690975"/>
                <a:gd name="connsiteY0" fmla="*/ 123 h 138206"/>
                <a:gd name="connsiteX1" fmla="*/ 69538 w 690975"/>
                <a:gd name="connsiteY1" fmla="*/ 123 h 138206"/>
                <a:gd name="connsiteX2" fmla="*/ 435 w 690975"/>
                <a:gd name="connsiteY2" fmla="*/ 69226 h 138206"/>
                <a:gd name="connsiteX3" fmla="*/ 435 w 690975"/>
                <a:gd name="connsiteY3" fmla="*/ 138329 h 138206"/>
                <a:gd name="connsiteX4" fmla="*/ 691410 w 690975"/>
                <a:gd name="connsiteY4" fmla="*/ 138329 h 138206"/>
                <a:gd name="connsiteX5" fmla="*/ 691410 w 690975"/>
                <a:gd name="connsiteY5" fmla="*/ 69226 h 138206"/>
                <a:gd name="connsiteX6" fmla="*/ 622307 w 690975"/>
                <a:gd name="connsiteY6" fmla="*/ 123 h 138206"/>
                <a:gd name="connsiteX7" fmla="*/ 520447 w 690975"/>
                <a:gd name="connsiteY7" fmla="*/ 123 h 1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0975" h="138206">
                  <a:moveTo>
                    <a:pt x="169574" y="123"/>
                  </a:moveTo>
                  <a:lnTo>
                    <a:pt x="69538" y="123"/>
                  </a:lnTo>
                  <a:cubicBezTo>
                    <a:pt x="31373" y="123"/>
                    <a:pt x="435" y="31062"/>
                    <a:pt x="435" y="69226"/>
                  </a:cubicBezTo>
                  <a:lnTo>
                    <a:pt x="435" y="138329"/>
                  </a:lnTo>
                  <a:lnTo>
                    <a:pt x="691410" y="138329"/>
                  </a:lnTo>
                  <a:lnTo>
                    <a:pt x="691410" y="69226"/>
                  </a:lnTo>
                  <a:cubicBezTo>
                    <a:pt x="691410" y="31062"/>
                    <a:pt x="660471" y="123"/>
                    <a:pt x="622307" y="123"/>
                  </a:cubicBezTo>
                  <a:lnTo>
                    <a:pt x="520447" y="123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36" name="手繪多邊形: 圖案 1035">
              <a:extLst>
                <a:ext uri="{FF2B5EF4-FFF2-40B4-BE49-F238E27FC236}">
                  <a16:creationId xmlns:a16="http://schemas.microsoft.com/office/drawing/2014/main" id="{EC732523-2FE8-4C27-9A07-895568FC94E5}"/>
                </a:ext>
              </a:extLst>
            </p:cNvPr>
            <p:cNvSpPr/>
            <p:nvPr/>
          </p:nvSpPr>
          <p:spPr>
            <a:xfrm>
              <a:off x="5328394" y="4346175"/>
              <a:ext cx="205210" cy="5523"/>
            </a:xfrm>
            <a:custGeom>
              <a:avLst/>
              <a:gdLst>
                <a:gd name="connsiteX0" fmla="*/ 205210 w 205210"/>
                <a:gd name="connsiteY0" fmla="*/ 0 h 5523"/>
                <a:gd name="connsiteX1" fmla="*/ 0 w 205210"/>
                <a:gd name="connsiteY1" fmla="*/ 0 h 5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5210" h="5523">
                  <a:moveTo>
                    <a:pt x="205210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37" name="手繪多邊形: 圖案 1036">
              <a:extLst>
                <a:ext uri="{FF2B5EF4-FFF2-40B4-BE49-F238E27FC236}">
                  <a16:creationId xmlns:a16="http://schemas.microsoft.com/office/drawing/2014/main" id="{6AB01581-FF75-4F28-B48B-DADC09B77940}"/>
                </a:ext>
              </a:extLst>
            </p:cNvPr>
            <p:cNvSpPr/>
            <p:nvPr/>
          </p:nvSpPr>
          <p:spPr>
            <a:xfrm>
              <a:off x="5535372" y="4277072"/>
              <a:ext cx="69103" cy="138206"/>
            </a:xfrm>
            <a:custGeom>
              <a:avLst/>
              <a:gdLst>
                <a:gd name="connsiteX0" fmla="*/ 34579 w 69103"/>
                <a:gd name="connsiteY0" fmla="*/ 0 h 138206"/>
                <a:gd name="connsiteX1" fmla="*/ 69103 w 69103"/>
                <a:gd name="connsiteY1" fmla="*/ 0 h 138206"/>
                <a:gd name="connsiteX2" fmla="*/ 69103 w 69103"/>
                <a:gd name="connsiteY2" fmla="*/ 138206 h 138206"/>
                <a:gd name="connsiteX3" fmla="*/ 34579 w 69103"/>
                <a:gd name="connsiteY3" fmla="*/ 138206 h 138206"/>
                <a:gd name="connsiteX4" fmla="*/ 34524 w 69103"/>
                <a:gd name="connsiteY4" fmla="*/ 138206 h 138206"/>
                <a:gd name="connsiteX5" fmla="*/ 0 w 69103"/>
                <a:gd name="connsiteY5" fmla="*/ 138206 h 138206"/>
                <a:gd name="connsiteX6" fmla="*/ 0 w 69103"/>
                <a:gd name="connsiteY6" fmla="*/ 0 h 138206"/>
                <a:gd name="connsiteX7" fmla="*/ 34524 w 69103"/>
                <a:gd name="connsiteY7" fmla="*/ 0 h 1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103" h="138206">
                  <a:moveTo>
                    <a:pt x="34579" y="0"/>
                  </a:moveTo>
                  <a:cubicBezTo>
                    <a:pt x="53646" y="0"/>
                    <a:pt x="69103" y="0"/>
                    <a:pt x="69103" y="0"/>
                  </a:cubicBezTo>
                  <a:lnTo>
                    <a:pt x="69103" y="138206"/>
                  </a:lnTo>
                  <a:cubicBezTo>
                    <a:pt x="69103" y="138206"/>
                    <a:pt x="53646" y="138206"/>
                    <a:pt x="34579" y="138206"/>
                  </a:cubicBezTo>
                  <a:lnTo>
                    <a:pt x="34524" y="138206"/>
                  </a:lnTo>
                  <a:cubicBezTo>
                    <a:pt x="15457" y="138206"/>
                    <a:pt x="0" y="138206"/>
                    <a:pt x="0" y="138206"/>
                  </a:cubicBezTo>
                  <a:lnTo>
                    <a:pt x="0" y="0"/>
                  </a:lnTo>
                  <a:cubicBezTo>
                    <a:pt x="0" y="0"/>
                    <a:pt x="15457" y="0"/>
                    <a:pt x="34524" y="0"/>
                  </a:cubicBez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38" name="手繪多邊形: 圖案 1037">
              <a:extLst>
                <a:ext uri="{FF2B5EF4-FFF2-40B4-BE49-F238E27FC236}">
                  <a16:creationId xmlns:a16="http://schemas.microsoft.com/office/drawing/2014/main" id="{DD3E4290-8F32-4786-A386-5F924A4DDD91}"/>
                </a:ext>
              </a:extLst>
            </p:cNvPr>
            <p:cNvSpPr/>
            <p:nvPr/>
          </p:nvSpPr>
          <p:spPr>
            <a:xfrm>
              <a:off x="5255535" y="4277072"/>
              <a:ext cx="69103" cy="138206"/>
            </a:xfrm>
            <a:custGeom>
              <a:avLst/>
              <a:gdLst>
                <a:gd name="connsiteX0" fmla="*/ 34959 w 69103"/>
                <a:gd name="connsiteY0" fmla="*/ 123 h 138206"/>
                <a:gd name="connsiteX1" fmla="*/ 34959 w 69103"/>
                <a:gd name="connsiteY1" fmla="*/ 123 h 138206"/>
                <a:gd name="connsiteX2" fmla="*/ 69538 w 69103"/>
                <a:gd name="connsiteY2" fmla="*/ 34702 h 138206"/>
                <a:gd name="connsiteX3" fmla="*/ 69538 w 69103"/>
                <a:gd name="connsiteY3" fmla="*/ 103805 h 138206"/>
                <a:gd name="connsiteX4" fmla="*/ 35014 w 69103"/>
                <a:gd name="connsiteY4" fmla="*/ 138329 h 138206"/>
                <a:gd name="connsiteX5" fmla="*/ 34959 w 69103"/>
                <a:gd name="connsiteY5" fmla="*/ 138329 h 138206"/>
                <a:gd name="connsiteX6" fmla="*/ 34959 w 69103"/>
                <a:gd name="connsiteY6" fmla="*/ 138329 h 138206"/>
                <a:gd name="connsiteX7" fmla="*/ 435 w 69103"/>
                <a:gd name="connsiteY7" fmla="*/ 103805 h 138206"/>
                <a:gd name="connsiteX8" fmla="*/ 435 w 69103"/>
                <a:gd name="connsiteY8" fmla="*/ 34702 h 138206"/>
                <a:gd name="connsiteX9" fmla="*/ 34903 w 69103"/>
                <a:gd name="connsiteY9" fmla="*/ 123 h 138206"/>
                <a:gd name="connsiteX10" fmla="*/ 34959 w 69103"/>
                <a:gd name="connsiteY10" fmla="*/ 123 h 13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103" h="138206">
                  <a:moveTo>
                    <a:pt x="34959" y="123"/>
                  </a:moveTo>
                  <a:lnTo>
                    <a:pt x="34959" y="123"/>
                  </a:lnTo>
                  <a:cubicBezTo>
                    <a:pt x="54054" y="123"/>
                    <a:pt x="69538" y="15606"/>
                    <a:pt x="69538" y="34702"/>
                  </a:cubicBezTo>
                  <a:lnTo>
                    <a:pt x="69538" y="103805"/>
                  </a:lnTo>
                  <a:cubicBezTo>
                    <a:pt x="69538" y="122873"/>
                    <a:pt x="54082" y="138329"/>
                    <a:pt x="35014" y="138329"/>
                  </a:cubicBezTo>
                  <a:cubicBezTo>
                    <a:pt x="34997" y="138329"/>
                    <a:pt x="34975" y="138329"/>
                    <a:pt x="34959" y="138329"/>
                  </a:cubicBezTo>
                  <a:lnTo>
                    <a:pt x="34959" y="138329"/>
                  </a:lnTo>
                  <a:cubicBezTo>
                    <a:pt x="15890" y="138329"/>
                    <a:pt x="435" y="122873"/>
                    <a:pt x="435" y="103805"/>
                  </a:cubicBezTo>
                  <a:lnTo>
                    <a:pt x="435" y="34702"/>
                  </a:lnTo>
                  <a:cubicBezTo>
                    <a:pt x="401" y="15634"/>
                    <a:pt x="15835" y="156"/>
                    <a:pt x="34903" y="123"/>
                  </a:cubicBezTo>
                  <a:cubicBezTo>
                    <a:pt x="34920" y="123"/>
                    <a:pt x="34942" y="123"/>
                    <a:pt x="34959" y="123"/>
                  </a:cubicBez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39" name="手繪多邊形: 圖案 1038">
              <a:extLst>
                <a:ext uri="{FF2B5EF4-FFF2-40B4-BE49-F238E27FC236}">
                  <a16:creationId xmlns:a16="http://schemas.microsoft.com/office/drawing/2014/main" id="{CAE7A9B7-0D65-43AB-A654-6E3E2B91A7C0}"/>
                </a:ext>
              </a:extLst>
            </p:cNvPr>
            <p:cNvSpPr/>
            <p:nvPr/>
          </p:nvSpPr>
          <p:spPr>
            <a:xfrm>
              <a:off x="5257248" y="4555583"/>
              <a:ext cx="69103" cy="34523"/>
            </a:xfrm>
            <a:custGeom>
              <a:avLst/>
              <a:gdLst>
                <a:gd name="connsiteX0" fmla="*/ 0 w 69103"/>
                <a:gd name="connsiteY0" fmla="*/ 0 h 34523"/>
                <a:gd name="connsiteX1" fmla="*/ 69103 w 69103"/>
                <a:gd name="connsiteY1" fmla="*/ 0 h 34523"/>
                <a:gd name="connsiteX2" fmla="*/ 69103 w 69103"/>
                <a:gd name="connsiteY2" fmla="*/ 34524 h 34523"/>
                <a:gd name="connsiteX3" fmla="*/ 0 w 69103"/>
                <a:gd name="connsiteY3" fmla="*/ 34524 h 3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103" h="34523">
                  <a:moveTo>
                    <a:pt x="0" y="0"/>
                  </a:moveTo>
                  <a:lnTo>
                    <a:pt x="69103" y="0"/>
                  </a:lnTo>
                  <a:lnTo>
                    <a:pt x="69103" y="34524"/>
                  </a:lnTo>
                  <a:lnTo>
                    <a:pt x="0" y="34524"/>
                  </a:ln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40" name="手繪多邊形: 圖案 1039">
              <a:extLst>
                <a:ext uri="{FF2B5EF4-FFF2-40B4-BE49-F238E27FC236}">
                  <a16:creationId xmlns:a16="http://schemas.microsoft.com/office/drawing/2014/main" id="{22F94835-3986-4413-BB6F-B3F60AA9CF05}"/>
                </a:ext>
              </a:extLst>
            </p:cNvPr>
            <p:cNvSpPr/>
            <p:nvPr/>
          </p:nvSpPr>
          <p:spPr>
            <a:xfrm>
              <a:off x="5395398" y="4555583"/>
              <a:ext cx="69103" cy="34523"/>
            </a:xfrm>
            <a:custGeom>
              <a:avLst/>
              <a:gdLst>
                <a:gd name="connsiteX0" fmla="*/ 0 w 69103"/>
                <a:gd name="connsiteY0" fmla="*/ 0 h 34523"/>
                <a:gd name="connsiteX1" fmla="*/ 69103 w 69103"/>
                <a:gd name="connsiteY1" fmla="*/ 0 h 34523"/>
                <a:gd name="connsiteX2" fmla="*/ 69103 w 69103"/>
                <a:gd name="connsiteY2" fmla="*/ 34524 h 34523"/>
                <a:gd name="connsiteX3" fmla="*/ 0 w 69103"/>
                <a:gd name="connsiteY3" fmla="*/ 34524 h 3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103" h="34523">
                  <a:moveTo>
                    <a:pt x="0" y="0"/>
                  </a:moveTo>
                  <a:lnTo>
                    <a:pt x="69103" y="0"/>
                  </a:lnTo>
                  <a:lnTo>
                    <a:pt x="69103" y="34524"/>
                  </a:lnTo>
                  <a:lnTo>
                    <a:pt x="0" y="34524"/>
                  </a:ln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41" name="手繪多邊形: 圖案 1040">
              <a:extLst>
                <a:ext uri="{FF2B5EF4-FFF2-40B4-BE49-F238E27FC236}">
                  <a16:creationId xmlns:a16="http://schemas.microsoft.com/office/drawing/2014/main" id="{3E3EF002-070F-4817-A981-423D6C54A6A9}"/>
                </a:ext>
              </a:extLst>
            </p:cNvPr>
            <p:cNvSpPr/>
            <p:nvPr/>
          </p:nvSpPr>
          <p:spPr>
            <a:xfrm>
              <a:off x="5533605" y="4555583"/>
              <a:ext cx="69103" cy="34523"/>
            </a:xfrm>
            <a:custGeom>
              <a:avLst/>
              <a:gdLst>
                <a:gd name="connsiteX0" fmla="*/ 0 w 69103"/>
                <a:gd name="connsiteY0" fmla="*/ 0 h 34523"/>
                <a:gd name="connsiteX1" fmla="*/ 69103 w 69103"/>
                <a:gd name="connsiteY1" fmla="*/ 0 h 34523"/>
                <a:gd name="connsiteX2" fmla="*/ 69103 w 69103"/>
                <a:gd name="connsiteY2" fmla="*/ 34524 h 34523"/>
                <a:gd name="connsiteX3" fmla="*/ 0 w 69103"/>
                <a:gd name="connsiteY3" fmla="*/ 34524 h 3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103" h="34523">
                  <a:moveTo>
                    <a:pt x="0" y="0"/>
                  </a:moveTo>
                  <a:lnTo>
                    <a:pt x="69103" y="0"/>
                  </a:lnTo>
                  <a:lnTo>
                    <a:pt x="69103" y="34524"/>
                  </a:lnTo>
                  <a:lnTo>
                    <a:pt x="0" y="34524"/>
                  </a:ln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42" name="手繪多邊形: 圖案 1041">
              <a:extLst>
                <a:ext uri="{FF2B5EF4-FFF2-40B4-BE49-F238E27FC236}">
                  <a16:creationId xmlns:a16="http://schemas.microsoft.com/office/drawing/2014/main" id="{D60D8D42-B1D0-49C1-BD25-03A2F0E5E0DD}"/>
                </a:ext>
              </a:extLst>
            </p:cNvPr>
            <p:cNvSpPr/>
            <p:nvPr/>
          </p:nvSpPr>
          <p:spPr>
            <a:xfrm>
              <a:off x="5257248" y="4659210"/>
              <a:ext cx="69103" cy="34523"/>
            </a:xfrm>
            <a:custGeom>
              <a:avLst/>
              <a:gdLst>
                <a:gd name="connsiteX0" fmla="*/ 0 w 69103"/>
                <a:gd name="connsiteY0" fmla="*/ 0 h 34523"/>
                <a:gd name="connsiteX1" fmla="*/ 69103 w 69103"/>
                <a:gd name="connsiteY1" fmla="*/ 0 h 34523"/>
                <a:gd name="connsiteX2" fmla="*/ 69103 w 69103"/>
                <a:gd name="connsiteY2" fmla="*/ 34524 h 34523"/>
                <a:gd name="connsiteX3" fmla="*/ 0 w 69103"/>
                <a:gd name="connsiteY3" fmla="*/ 34524 h 3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103" h="34523">
                  <a:moveTo>
                    <a:pt x="0" y="0"/>
                  </a:moveTo>
                  <a:lnTo>
                    <a:pt x="69103" y="0"/>
                  </a:lnTo>
                  <a:lnTo>
                    <a:pt x="69103" y="34524"/>
                  </a:lnTo>
                  <a:lnTo>
                    <a:pt x="0" y="34524"/>
                  </a:ln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43" name="手繪多邊形: 圖案 1042">
              <a:extLst>
                <a:ext uri="{FF2B5EF4-FFF2-40B4-BE49-F238E27FC236}">
                  <a16:creationId xmlns:a16="http://schemas.microsoft.com/office/drawing/2014/main" id="{5AC81D0F-F5FE-483A-813D-D383871CF47D}"/>
                </a:ext>
              </a:extLst>
            </p:cNvPr>
            <p:cNvSpPr/>
            <p:nvPr/>
          </p:nvSpPr>
          <p:spPr>
            <a:xfrm>
              <a:off x="5395398" y="4659210"/>
              <a:ext cx="69103" cy="34523"/>
            </a:xfrm>
            <a:custGeom>
              <a:avLst/>
              <a:gdLst>
                <a:gd name="connsiteX0" fmla="*/ 0 w 69103"/>
                <a:gd name="connsiteY0" fmla="*/ 0 h 34523"/>
                <a:gd name="connsiteX1" fmla="*/ 69103 w 69103"/>
                <a:gd name="connsiteY1" fmla="*/ 0 h 34523"/>
                <a:gd name="connsiteX2" fmla="*/ 69103 w 69103"/>
                <a:gd name="connsiteY2" fmla="*/ 34524 h 34523"/>
                <a:gd name="connsiteX3" fmla="*/ 0 w 69103"/>
                <a:gd name="connsiteY3" fmla="*/ 34524 h 3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103" h="34523">
                  <a:moveTo>
                    <a:pt x="0" y="0"/>
                  </a:moveTo>
                  <a:lnTo>
                    <a:pt x="69103" y="0"/>
                  </a:lnTo>
                  <a:lnTo>
                    <a:pt x="69103" y="34524"/>
                  </a:lnTo>
                  <a:lnTo>
                    <a:pt x="0" y="34524"/>
                  </a:ln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44" name="手繪多邊形: 圖案 1043">
              <a:extLst>
                <a:ext uri="{FF2B5EF4-FFF2-40B4-BE49-F238E27FC236}">
                  <a16:creationId xmlns:a16="http://schemas.microsoft.com/office/drawing/2014/main" id="{E5C62148-157D-479E-BA5C-FEB01EF67533}"/>
                </a:ext>
              </a:extLst>
            </p:cNvPr>
            <p:cNvSpPr/>
            <p:nvPr/>
          </p:nvSpPr>
          <p:spPr>
            <a:xfrm>
              <a:off x="5533605" y="4659210"/>
              <a:ext cx="69103" cy="34523"/>
            </a:xfrm>
            <a:custGeom>
              <a:avLst/>
              <a:gdLst>
                <a:gd name="connsiteX0" fmla="*/ 0 w 69103"/>
                <a:gd name="connsiteY0" fmla="*/ 0 h 34523"/>
                <a:gd name="connsiteX1" fmla="*/ 69103 w 69103"/>
                <a:gd name="connsiteY1" fmla="*/ 0 h 34523"/>
                <a:gd name="connsiteX2" fmla="*/ 69103 w 69103"/>
                <a:gd name="connsiteY2" fmla="*/ 34524 h 34523"/>
                <a:gd name="connsiteX3" fmla="*/ 0 w 69103"/>
                <a:gd name="connsiteY3" fmla="*/ 34524 h 3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103" h="34523">
                  <a:moveTo>
                    <a:pt x="0" y="0"/>
                  </a:moveTo>
                  <a:lnTo>
                    <a:pt x="69103" y="0"/>
                  </a:lnTo>
                  <a:lnTo>
                    <a:pt x="69103" y="34524"/>
                  </a:lnTo>
                  <a:lnTo>
                    <a:pt x="0" y="34524"/>
                  </a:ln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45" name="手繪多邊形: 圖案 1044">
              <a:extLst>
                <a:ext uri="{FF2B5EF4-FFF2-40B4-BE49-F238E27FC236}">
                  <a16:creationId xmlns:a16="http://schemas.microsoft.com/office/drawing/2014/main" id="{B0B5F549-2BD8-4636-8E0B-01D42816F0D5}"/>
                </a:ext>
              </a:extLst>
            </p:cNvPr>
            <p:cNvSpPr/>
            <p:nvPr/>
          </p:nvSpPr>
          <p:spPr>
            <a:xfrm>
              <a:off x="5257248" y="4762892"/>
              <a:ext cx="69103" cy="34523"/>
            </a:xfrm>
            <a:custGeom>
              <a:avLst/>
              <a:gdLst>
                <a:gd name="connsiteX0" fmla="*/ 0 w 69103"/>
                <a:gd name="connsiteY0" fmla="*/ 0 h 34523"/>
                <a:gd name="connsiteX1" fmla="*/ 69103 w 69103"/>
                <a:gd name="connsiteY1" fmla="*/ 0 h 34523"/>
                <a:gd name="connsiteX2" fmla="*/ 69103 w 69103"/>
                <a:gd name="connsiteY2" fmla="*/ 34524 h 34523"/>
                <a:gd name="connsiteX3" fmla="*/ 0 w 69103"/>
                <a:gd name="connsiteY3" fmla="*/ 34524 h 3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103" h="34523">
                  <a:moveTo>
                    <a:pt x="0" y="0"/>
                  </a:moveTo>
                  <a:lnTo>
                    <a:pt x="69103" y="0"/>
                  </a:lnTo>
                  <a:lnTo>
                    <a:pt x="69103" y="34524"/>
                  </a:lnTo>
                  <a:lnTo>
                    <a:pt x="0" y="34524"/>
                  </a:ln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1046" name="手繪多邊形: 圖案 1045">
              <a:extLst>
                <a:ext uri="{FF2B5EF4-FFF2-40B4-BE49-F238E27FC236}">
                  <a16:creationId xmlns:a16="http://schemas.microsoft.com/office/drawing/2014/main" id="{20B85580-3E5D-4F44-8D1C-3D7CB45149FB}"/>
                </a:ext>
              </a:extLst>
            </p:cNvPr>
            <p:cNvSpPr/>
            <p:nvPr/>
          </p:nvSpPr>
          <p:spPr>
            <a:xfrm>
              <a:off x="5395398" y="4762892"/>
              <a:ext cx="69103" cy="34523"/>
            </a:xfrm>
            <a:custGeom>
              <a:avLst/>
              <a:gdLst>
                <a:gd name="connsiteX0" fmla="*/ 0 w 69103"/>
                <a:gd name="connsiteY0" fmla="*/ 0 h 34523"/>
                <a:gd name="connsiteX1" fmla="*/ 69103 w 69103"/>
                <a:gd name="connsiteY1" fmla="*/ 0 h 34523"/>
                <a:gd name="connsiteX2" fmla="*/ 69103 w 69103"/>
                <a:gd name="connsiteY2" fmla="*/ 34524 h 34523"/>
                <a:gd name="connsiteX3" fmla="*/ 0 w 69103"/>
                <a:gd name="connsiteY3" fmla="*/ 34524 h 3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103" h="34523">
                  <a:moveTo>
                    <a:pt x="0" y="0"/>
                  </a:moveTo>
                  <a:lnTo>
                    <a:pt x="69103" y="0"/>
                  </a:lnTo>
                  <a:lnTo>
                    <a:pt x="69103" y="34524"/>
                  </a:lnTo>
                  <a:lnTo>
                    <a:pt x="0" y="34524"/>
                  </a:lnTo>
                  <a:close/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5168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6BBB79-A9EC-0845-BCD5-C8B99E38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140" y="1191885"/>
            <a:ext cx="10515600" cy="1541722"/>
          </a:xfrm>
        </p:spPr>
        <p:txBody>
          <a:bodyPr>
            <a:normAutofit/>
          </a:bodyPr>
          <a:lstStyle/>
          <a:p>
            <a:r>
              <a:rPr lang="en-US" sz="4000"/>
              <a:t>Comprehensive protection for Microsoft Teams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9AC78-770E-6148-A6DC-0D0FF52BD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195" y="2710903"/>
            <a:ext cx="10022212" cy="373909"/>
          </a:xfrm>
        </p:spPr>
        <p:txBody>
          <a:bodyPr/>
          <a:lstStyle/>
          <a:p>
            <a:pPr marL="0" indent="0">
              <a:buNone/>
            </a:pPr>
            <a:r>
              <a:rPr lang="en-TW"/>
              <a:t>Boxafe backup all the data you care in Microsoft Teams:</a:t>
            </a:r>
          </a:p>
        </p:txBody>
      </p: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32A8350F-57FE-46C7-BC4F-6D3655C57B02}"/>
              </a:ext>
            </a:extLst>
          </p:cNvPr>
          <p:cNvGrpSpPr/>
          <p:nvPr/>
        </p:nvGrpSpPr>
        <p:grpSpPr>
          <a:xfrm>
            <a:off x="1182080" y="3251138"/>
            <a:ext cx="1051498" cy="1051498"/>
            <a:chOff x="692094" y="5187410"/>
            <a:chExt cx="1051498" cy="1051498"/>
          </a:xfrm>
        </p:grpSpPr>
        <p:sp>
          <p:nvSpPr>
            <p:cNvPr id="14" name="橢圓 28">
              <a:extLst>
                <a:ext uri="{FF2B5EF4-FFF2-40B4-BE49-F238E27FC236}">
                  <a16:creationId xmlns:a16="http://schemas.microsoft.com/office/drawing/2014/main" id="{B3FA8053-ED4B-4C3F-97DD-82154997341A}"/>
                </a:ext>
              </a:extLst>
            </p:cNvPr>
            <p:cNvSpPr/>
            <p:nvPr/>
          </p:nvSpPr>
          <p:spPr>
            <a:xfrm>
              <a:off x="692094" y="5187410"/>
              <a:ext cx="1051498" cy="1051498"/>
            </a:xfrm>
            <a:prstGeom prst="ellipse">
              <a:avLst/>
            </a:prstGeom>
            <a:gradFill>
              <a:gsLst>
                <a:gs pos="100000">
                  <a:schemeClr val="tx1">
                    <a:lumMod val="75000"/>
                    <a:lumOff val="25000"/>
                  </a:schemeClr>
                </a:gs>
                <a:gs pos="0">
                  <a:srgbClr val="7E838D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53634EEC-3CA9-4AA2-95A9-63DA727DEB4A}"/>
                </a:ext>
              </a:extLst>
            </p:cNvPr>
            <p:cNvGrpSpPr/>
            <p:nvPr/>
          </p:nvGrpSpPr>
          <p:grpSpPr>
            <a:xfrm>
              <a:off x="810619" y="5391270"/>
              <a:ext cx="824882" cy="543216"/>
              <a:chOff x="1960013" y="4339773"/>
              <a:chExt cx="926149" cy="609904"/>
            </a:xfrm>
          </p:grpSpPr>
          <p:sp>
            <p:nvSpPr>
              <p:cNvPr id="18" name="手繪多邊形: 圖案 17">
                <a:extLst>
                  <a:ext uri="{FF2B5EF4-FFF2-40B4-BE49-F238E27FC236}">
                    <a16:creationId xmlns:a16="http://schemas.microsoft.com/office/drawing/2014/main" id="{7015A33F-CC49-4F18-B6EE-76E2E8A85E50}"/>
                  </a:ext>
                </a:extLst>
              </p:cNvPr>
              <p:cNvSpPr/>
              <p:nvPr/>
            </p:nvSpPr>
            <p:spPr>
              <a:xfrm>
                <a:off x="2111841" y="4339773"/>
                <a:ext cx="372141" cy="385705"/>
              </a:xfrm>
              <a:custGeom>
                <a:avLst/>
                <a:gdLst>
                  <a:gd name="connsiteX0" fmla="*/ 114327 w 372141"/>
                  <a:gd name="connsiteY0" fmla="*/ 279028 h 385705"/>
                  <a:gd name="connsiteX1" fmla="*/ 107850 w 372141"/>
                  <a:gd name="connsiteY1" fmla="*/ 331415 h 385705"/>
                  <a:gd name="connsiteX2" fmla="*/ 156427 w 372141"/>
                  <a:gd name="connsiteY2" fmla="*/ 285791 h 385705"/>
                  <a:gd name="connsiteX3" fmla="*/ 168238 w 372141"/>
                  <a:gd name="connsiteY3" fmla="*/ 281885 h 385705"/>
                  <a:gd name="connsiteX4" fmla="*/ 168238 w 372141"/>
                  <a:gd name="connsiteY4" fmla="*/ 281885 h 385705"/>
                  <a:gd name="connsiteX5" fmla="*/ 179573 w 372141"/>
                  <a:gd name="connsiteY5" fmla="*/ 282838 h 385705"/>
                  <a:gd name="connsiteX6" fmla="*/ 180906 w 372141"/>
                  <a:gd name="connsiteY6" fmla="*/ 282838 h 385705"/>
                  <a:gd name="connsiteX7" fmla="*/ 180906 w 372141"/>
                  <a:gd name="connsiteY7" fmla="*/ 312460 h 385705"/>
                  <a:gd name="connsiteX8" fmla="*/ 177858 w 372141"/>
                  <a:gd name="connsiteY8" fmla="*/ 312460 h 385705"/>
                  <a:gd name="connsiteX9" fmla="*/ 171858 w 372141"/>
                  <a:gd name="connsiteY9" fmla="*/ 312460 h 385705"/>
                  <a:gd name="connsiteX10" fmla="*/ 98991 w 372141"/>
                  <a:gd name="connsiteY10" fmla="*/ 380945 h 385705"/>
                  <a:gd name="connsiteX11" fmla="*/ 86323 w 372141"/>
                  <a:gd name="connsiteY11" fmla="*/ 385517 h 385705"/>
                  <a:gd name="connsiteX12" fmla="*/ 73464 w 372141"/>
                  <a:gd name="connsiteY12" fmla="*/ 369068 h 385705"/>
                  <a:gd name="connsiteX13" fmla="*/ 73464 w 372141"/>
                  <a:gd name="connsiteY13" fmla="*/ 369039 h 385705"/>
                  <a:gd name="connsiteX14" fmla="*/ 83561 w 372141"/>
                  <a:gd name="connsiteY14" fmla="*/ 286076 h 385705"/>
                  <a:gd name="connsiteX15" fmla="*/ 25458 w 372141"/>
                  <a:gd name="connsiteY15" fmla="*/ 234070 h 385705"/>
                  <a:gd name="connsiteX16" fmla="*/ 694 w 372141"/>
                  <a:gd name="connsiteY16" fmla="*/ 156441 h 385705"/>
                  <a:gd name="connsiteX17" fmla="*/ 57844 w 372141"/>
                  <a:gd name="connsiteY17" fmla="*/ 44713 h 385705"/>
                  <a:gd name="connsiteX18" fmla="*/ 191194 w 372141"/>
                  <a:gd name="connsiteY18" fmla="*/ -55 h 385705"/>
                  <a:gd name="connsiteX19" fmla="*/ 324544 w 372141"/>
                  <a:gd name="connsiteY19" fmla="*/ 44713 h 385705"/>
                  <a:gd name="connsiteX20" fmla="*/ 372835 w 372141"/>
                  <a:gd name="connsiteY20" fmla="*/ 109483 h 385705"/>
                  <a:gd name="connsiteX21" fmla="*/ 339783 w 372141"/>
                  <a:gd name="connsiteY21" fmla="*/ 109483 h 385705"/>
                  <a:gd name="connsiteX22" fmla="*/ 305398 w 372141"/>
                  <a:gd name="connsiteY22" fmla="*/ 67858 h 385705"/>
                  <a:gd name="connsiteX23" fmla="*/ 191098 w 372141"/>
                  <a:gd name="connsiteY23" fmla="*/ 29758 h 385705"/>
                  <a:gd name="connsiteX24" fmla="*/ 76798 w 372141"/>
                  <a:gd name="connsiteY24" fmla="*/ 67858 h 385705"/>
                  <a:gd name="connsiteX25" fmla="*/ 30983 w 372141"/>
                  <a:gd name="connsiteY25" fmla="*/ 156441 h 385705"/>
                  <a:gd name="connsiteX26" fmla="*/ 50700 w 372141"/>
                  <a:gd name="connsiteY26" fmla="*/ 217210 h 385705"/>
                  <a:gd name="connsiteX27" fmla="*/ 106707 w 372141"/>
                  <a:gd name="connsiteY27" fmla="*/ 264074 h 385705"/>
                  <a:gd name="connsiteX28" fmla="*/ 114898 w 372141"/>
                  <a:gd name="connsiteY28" fmla="*/ 279123 h 38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72141" h="385705">
                    <a:moveTo>
                      <a:pt x="114327" y="279028"/>
                    </a:moveTo>
                    <a:lnTo>
                      <a:pt x="107850" y="331415"/>
                    </a:lnTo>
                    <a:lnTo>
                      <a:pt x="156427" y="285791"/>
                    </a:lnTo>
                    <a:cubicBezTo>
                      <a:pt x="159608" y="282838"/>
                      <a:pt x="163923" y="281409"/>
                      <a:pt x="168238" y="281885"/>
                    </a:cubicBezTo>
                    <a:lnTo>
                      <a:pt x="168238" y="281885"/>
                    </a:lnTo>
                    <a:cubicBezTo>
                      <a:pt x="172048" y="281885"/>
                      <a:pt x="175858" y="282647"/>
                      <a:pt x="179573" y="282838"/>
                    </a:cubicBezTo>
                    <a:lnTo>
                      <a:pt x="180906" y="282838"/>
                    </a:lnTo>
                    <a:lnTo>
                      <a:pt x="180906" y="312460"/>
                    </a:lnTo>
                    <a:lnTo>
                      <a:pt x="177858" y="312460"/>
                    </a:lnTo>
                    <a:lnTo>
                      <a:pt x="171858" y="312460"/>
                    </a:lnTo>
                    <a:lnTo>
                      <a:pt x="98991" y="380945"/>
                    </a:lnTo>
                    <a:cubicBezTo>
                      <a:pt x="95744" y="384403"/>
                      <a:pt x="91038" y="386108"/>
                      <a:pt x="86323" y="385517"/>
                    </a:cubicBezTo>
                    <a:cubicBezTo>
                      <a:pt x="78227" y="384527"/>
                      <a:pt x="72474" y="377164"/>
                      <a:pt x="73464" y="369068"/>
                    </a:cubicBezTo>
                    <a:cubicBezTo>
                      <a:pt x="73464" y="369058"/>
                      <a:pt x="73464" y="369049"/>
                      <a:pt x="73464" y="369039"/>
                    </a:cubicBezTo>
                    <a:lnTo>
                      <a:pt x="83561" y="286076"/>
                    </a:lnTo>
                    <a:cubicBezTo>
                      <a:pt x="60510" y="273351"/>
                      <a:pt x="40650" y="255577"/>
                      <a:pt x="25458" y="234070"/>
                    </a:cubicBezTo>
                    <a:cubicBezTo>
                      <a:pt x="9437" y="211343"/>
                      <a:pt x="798" y="184243"/>
                      <a:pt x="694" y="156441"/>
                    </a:cubicBezTo>
                    <a:cubicBezTo>
                      <a:pt x="1674" y="112423"/>
                      <a:pt x="22725" y="71270"/>
                      <a:pt x="57844" y="44713"/>
                    </a:cubicBezTo>
                    <a:cubicBezTo>
                      <a:pt x="95944" y="15119"/>
                      <a:pt x="142959" y="-665"/>
                      <a:pt x="191194" y="-55"/>
                    </a:cubicBezTo>
                    <a:cubicBezTo>
                      <a:pt x="239438" y="-696"/>
                      <a:pt x="286462" y="15092"/>
                      <a:pt x="324544" y="44713"/>
                    </a:cubicBezTo>
                    <a:cubicBezTo>
                      <a:pt x="346060" y="61676"/>
                      <a:pt x="362720" y="84019"/>
                      <a:pt x="372835" y="109483"/>
                    </a:cubicBezTo>
                    <a:lnTo>
                      <a:pt x="339783" y="109483"/>
                    </a:lnTo>
                    <a:cubicBezTo>
                      <a:pt x="331421" y="93313"/>
                      <a:pt x="319695" y="79121"/>
                      <a:pt x="305398" y="67858"/>
                    </a:cubicBezTo>
                    <a:cubicBezTo>
                      <a:pt x="272708" y="42586"/>
                      <a:pt x="232408" y="29154"/>
                      <a:pt x="191098" y="29758"/>
                    </a:cubicBezTo>
                    <a:cubicBezTo>
                      <a:pt x="149788" y="29154"/>
                      <a:pt x="109488" y="42586"/>
                      <a:pt x="76798" y="67858"/>
                    </a:cubicBezTo>
                    <a:cubicBezTo>
                      <a:pt x="48776" y="88815"/>
                      <a:pt x="31888" y="121457"/>
                      <a:pt x="30983" y="156441"/>
                    </a:cubicBezTo>
                    <a:cubicBezTo>
                      <a:pt x="31125" y="178247"/>
                      <a:pt x="38012" y="199475"/>
                      <a:pt x="50700" y="217210"/>
                    </a:cubicBezTo>
                    <a:cubicBezTo>
                      <a:pt x="65111" y="237315"/>
                      <a:pt x="84380" y="253434"/>
                      <a:pt x="106707" y="264074"/>
                    </a:cubicBezTo>
                    <a:cubicBezTo>
                      <a:pt x="112345" y="266855"/>
                      <a:pt x="115622" y="272875"/>
                      <a:pt x="114898" y="2791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9" name="手繪多邊形: 圖案 18">
                <a:extLst>
                  <a:ext uri="{FF2B5EF4-FFF2-40B4-BE49-F238E27FC236}">
                    <a16:creationId xmlns:a16="http://schemas.microsoft.com/office/drawing/2014/main" id="{DE64864D-44B1-46F9-920F-453822AA7B80}"/>
                  </a:ext>
                </a:extLst>
              </p:cNvPr>
              <p:cNvSpPr/>
              <p:nvPr/>
            </p:nvSpPr>
            <p:spPr>
              <a:xfrm>
                <a:off x="2305389" y="4462664"/>
                <a:ext cx="368427" cy="342528"/>
              </a:xfrm>
              <a:custGeom>
                <a:avLst/>
                <a:gdLst>
                  <a:gd name="connsiteX0" fmla="*/ 257774 w 368427"/>
                  <a:gd name="connsiteY0" fmla="*/ 259959 h 342528"/>
                  <a:gd name="connsiteX1" fmla="*/ 265679 w 368427"/>
                  <a:gd name="connsiteY1" fmla="*/ 325872 h 342528"/>
                  <a:gd name="connsiteX2" fmla="*/ 252840 w 368427"/>
                  <a:gd name="connsiteY2" fmla="*/ 342341 h 342528"/>
                  <a:gd name="connsiteX3" fmla="*/ 252725 w 368427"/>
                  <a:gd name="connsiteY3" fmla="*/ 342350 h 342528"/>
                  <a:gd name="connsiteX4" fmla="*/ 240248 w 368427"/>
                  <a:gd name="connsiteY4" fmla="*/ 337873 h 342528"/>
                  <a:gd name="connsiteX5" fmla="*/ 157285 w 368427"/>
                  <a:gd name="connsiteY5" fmla="*/ 259959 h 342528"/>
                  <a:gd name="connsiteX6" fmla="*/ 60511 w 368427"/>
                  <a:gd name="connsiteY6" fmla="*/ 259959 h 342528"/>
                  <a:gd name="connsiteX7" fmla="*/ 694 w 368427"/>
                  <a:gd name="connsiteY7" fmla="*/ 200142 h 342528"/>
                  <a:gd name="connsiteX8" fmla="*/ 694 w 368427"/>
                  <a:gd name="connsiteY8" fmla="*/ 59743 h 342528"/>
                  <a:gd name="connsiteX9" fmla="*/ 60511 w 368427"/>
                  <a:gd name="connsiteY9" fmla="*/ -74 h 342528"/>
                  <a:gd name="connsiteX10" fmla="*/ 309399 w 368427"/>
                  <a:gd name="connsiteY10" fmla="*/ -74 h 342528"/>
                  <a:gd name="connsiteX11" fmla="*/ 369121 w 368427"/>
                  <a:gd name="connsiteY11" fmla="*/ 59743 h 342528"/>
                  <a:gd name="connsiteX12" fmla="*/ 369121 w 368427"/>
                  <a:gd name="connsiteY12" fmla="*/ 200142 h 342528"/>
                  <a:gd name="connsiteX13" fmla="*/ 309399 w 368427"/>
                  <a:gd name="connsiteY13" fmla="*/ 259959 h 342528"/>
                  <a:gd name="connsiteX14" fmla="*/ 106517 w 368427"/>
                  <a:gd name="connsiteY14" fmla="*/ 111845 h 342528"/>
                  <a:gd name="connsiteX15" fmla="*/ 130805 w 368427"/>
                  <a:gd name="connsiteY15" fmla="*/ 136134 h 342528"/>
                  <a:gd name="connsiteX16" fmla="*/ 106517 w 368427"/>
                  <a:gd name="connsiteY16" fmla="*/ 160423 h 342528"/>
                  <a:gd name="connsiteX17" fmla="*/ 82228 w 368427"/>
                  <a:gd name="connsiteY17" fmla="*/ 136134 h 342528"/>
                  <a:gd name="connsiteX18" fmla="*/ 106517 w 368427"/>
                  <a:gd name="connsiteY18" fmla="*/ 111845 h 342528"/>
                  <a:gd name="connsiteX19" fmla="*/ 185003 w 368427"/>
                  <a:gd name="connsiteY19" fmla="*/ 111845 h 342528"/>
                  <a:gd name="connsiteX20" fmla="*/ 209291 w 368427"/>
                  <a:gd name="connsiteY20" fmla="*/ 136134 h 342528"/>
                  <a:gd name="connsiteX21" fmla="*/ 185003 w 368427"/>
                  <a:gd name="connsiteY21" fmla="*/ 160423 h 342528"/>
                  <a:gd name="connsiteX22" fmla="*/ 160714 w 368427"/>
                  <a:gd name="connsiteY22" fmla="*/ 136134 h 342528"/>
                  <a:gd name="connsiteX23" fmla="*/ 185003 w 368427"/>
                  <a:gd name="connsiteY23" fmla="*/ 111845 h 342528"/>
                  <a:gd name="connsiteX24" fmla="*/ 263489 w 368427"/>
                  <a:gd name="connsiteY24" fmla="*/ 111845 h 342528"/>
                  <a:gd name="connsiteX25" fmla="*/ 287777 w 368427"/>
                  <a:gd name="connsiteY25" fmla="*/ 136134 h 342528"/>
                  <a:gd name="connsiteX26" fmla="*/ 263489 w 368427"/>
                  <a:gd name="connsiteY26" fmla="*/ 160423 h 342528"/>
                  <a:gd name="connsiteX27" fmla="*/ 239200 w 368427"/>
                  <a:gd name="connsiteY27" fmla="*/ 136134 h 342528"/>
                  <a:gd name="connsiteX28" fmla="*/ 263489 w 368427"/>
                  <a:gd name="connsiteY28" fmla="*/ 111845 h 342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68427" h="342528">
                    <a:moveTo>
                      <a:pt x="257774" y="259959"/>
                    </a:moveTo>
                    <a:lnTo>
                      <a:pt x="265679" y="325872"/>
                    </a:lnTo>
                    <a:cubicBezTo>
                      <a:pt x="266680" y="333968"/>
                      <a:pt x="260936" y="341331"/>
                      <a:pt x="252840" y="342341"/>
                    </a:cubicBezTo>
                    <a:cubicBezTo>
                      <a:pt x="252801" y="342341"/>
                      <a:pt x="252764" y="342350"/>
                      <a:pt x="252725" y="342350"/>
                    </a:cubicBezTo>
                    <a:cubicBezTo>
                      <a:pt x="248096" y="342903"/>
                      <a:pt x="243476" y="341245"/>
                      <a:pt x="240248" y="337873"/>
                    </a:cubicBezTo>
                    <a:lnTo>
                      <a:pt x="157285" y="259959"/>
                    </a:lnTo>
                    <a:lnTo>
                      <a:pt x="60511" y="259959"/>
                    </a:lnTo>
                    <a:cubicBezTo>
                      <a:pt x="27516" y="259854"/>
                      <a:pt x="799" y="233137"/>
                      <a:pt x="694" y="200142"/>
                    </a:cubicBezTo>
                    <a:lnTo>
                      <a:pt x="694" y="59743"/>
                    </a:lnTo>
                    <a:cubicBezTo>
                      <a:pt x="799" y="26751"/>
                      <a:pt x="27516" y="31"/>
                      <a:pt x="60511" y="-74"/>
                    </a:cubicBezTo>
                    <a:lnTo>
                      <a:pt x="309399" y="-74"/>
                    </a:lnTo>
                    <a:cubicBezTo>
                      <a:pt x="342374" y="31"/>
                      <a:pt x="369073" y="26766"/>
                      <a:pt x="369121" y="59743"/>
                    </a:cubicBezTo>
                    <a:lnTo>
                      <a:pt x="369121" y="200142"/>
                    </a:lnTo>
                    <a:cubicBezTo>
                      <a:pt x="369016" y="233098"/>
                      <a:pt x="342356" y="259807"/>
                      <a:pt x="309399" y="259959"/>
                    </a:cubicBezTo>
                    <a:close/>
                    <a:moveTo>
                      <a:pt x="106517" y="111845"/>
                    </a:moveTo>
                    <a:cubicBezTo>
                      <a:pt x="119928" y="111845"/>
                      <a:pt x="130805" y="122720"/>
                      <a:pt x="130805" y="136134"/>
                    </a:cubicBezTo>
                    <a:cubicBezTo>
                      <a:pt x="130805" y="149545"/>
                      <a:pt x="119928" y="160423"/>
                      <a:pt x="106517" y="160423"/>
                    </a:cubicBezTo>
                    <a:cubicBezTo>
                      <a:pt x="93105" y="160423"/>
                      <a:pt x="82228" y="149545"/>
                      <a:pt x="82228" y="136134"/>
                    </a:cubicBezTo>
                    <a:cubicBezTo>
                      <a:pt x="82228" y="122720"/>
                      <a:pt x="93105" y="111845"/>
                      <a:pt x="106517" y="111845"/>
                    </a:cubicBezTo>
                    <a:close/>
                    <a:moveTo>
                      <a:pt x="185003" y="111845"/>
                    </a:moveTo>
                    <a:cubicBezTo>
                      <a:pt x="198414" y="111845"/>
                      <a:pt x="209291" y="122720"/>
                      <a:pt x="209291" y="136134"/>
                    </a:cubicBezTo>
                    <a:cubicBezTo>
                      <a:pt x="209291" y="149545"/>
                      <a:pt x="198414" y="160423"/>
                      <a:pt x="185003" y="160423"/>
                    </a:cubicBezTo>
                    <a:cubicBezTo>
                      <a:pt x="171591" y="160423"/>
                      <a:pt x="160714" y="149545"/>
                      <a:pt x="160714" y="136134"/>
                    </a:cubicBezTo>
                    <a:cubicBezTo>
                      <a:pt x="160714" y="122720"/>
                      <a:pt x="171591" y="111845"/>
                      <a:pt x="185003" y="111845"/>
                    </a:cubicBezTo>
                    <a:close/>
                    <a:moveTo>
                      <a:pt x="263489" y="111845"/>
                    </a:moveTo>
                    <a:cubicBezTo>
                      <a:pt x="276900" y="111845"/>
                      <a:pt x="287777" y="122720"/>
                      <a:pt x="287777" y="136134"/>
                    </a:cubicBezTo>
                    <a:cubicBezTo>
                      <a:pt x="287777" y="149545"/>
                      <a:pt x="276900" y="160423"/>
                      <a:pt x="263489" y="160423"/>
                    </a:cubicBezTo>
                    <a:cubicBezTo>
                      <a:pt x="250077" y="160423"/>
                      <a:pt x="239200" y="149545"/>
                      <a:pt x="239200" y="136134"/>
                    </a:cubicBezTo>
                    <a:cubicBezTo>
                      <a:pt x="239200" y="122720"/>
                      <a:pt x="250077" y="111845"/>
                      <a:pt x="263489" y="1118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grpSp>
            <p:nvGrpSpPr>
              <p:cNvPr id="20" name="群組 19">
                <a:extLst>
                  <a:ext uri="{FF2B5EF4-FFF2-40B4-BE49-F238E27FC236}">
                    <a16:creationId xmlns:a16="http://schemas.microsoft.com/office/drawing/2014/main" id="{E8DDEF73-58C3-42C9-9B7A-BDD34B309048}"/>
                  </a:ext>
                </a:extLst>
              </p:cNvPr>
              <p:cNvGrpSpPr/>
              <p:nvPr/>
            </p:nvGrpSpPr>
            <p:grpSpPr>
              <a:xfrm>
                <a:off x="1960013" y="4625446"/>
                <a:ext cx="252844" cy="324231"/>
                <a:chOff x="1960013" y="4625446"/>
                <a:chExt cx="252844" cy="324231"/>
              </a:xfrm>
            </p:grpSpPr>
            <p:sp>
              <p:nvSpPr>
                <p:cNvPr id="24" name="手繪多邊形: 圖案 23">
                  <a:extLst>
                    <a:ext uri="{FF2B5EF4-FFF2-40B4-BE49-F238E27FC236}">
                      <a16:creationId xmlns:a16="http://schemas.microsoft.com/office/drawing/2014/main" id="{91B5D46C-C204-49BE-B3DF-950EDEAEFD43}"/>
                    </a:ext>
                  </a:extLst>
                </p:cNvPr>
                <p:cNvSpPr/>
                <p:nvPr/>
              </p:nvSpPr>
              <p:spPr>
                <a:xfrm>
                  <a:off x="2018112" y="4625446"/>
                  <a:ext cx="136118" cy="137541"/>
                </a:xfrm>
                <a:custGeom>
                  <a:avLst/>
                  <a:gdLst>
                    <a:gd name="connsiteX0" fmla="*/ 68801 w 136118"/>
                    <a:gd name="connsiteY0" fmla="*/ 137467 h 137541"/>
                    <a:gd name="connsiteX1" fmla="*/ 136809 w 136118"/>
                    <a:gd name="connsiteY1" fmla="*/ 68030 h 137541"/>
                    <a:gd name="connsiteX2" fmla="*/ 68801 w 136118"/>
                    <a:gd name="connsiteY2" fmla="*/ -74 h 137541"/>
                    <a:gd name="connsiteX3" fmla="*/ 697 w 136118"/>
                    <a:gd name="connsiteY3" fmla="*/ 68030 h 137541"/>
                    <a:gd name="connsiteX4" fmla="*/ 68791 w 136118"/>
                    <a:gd name="connsiteY4" fmla="*/ 137467 h 137541"/>
                    <a:gd name="connsiteX5" fmla="*/ 68801 w 136118"/>
                    <a:gd name="connsiteY5" fmla="*/ 137467 h 137541"/>
                    <a:gd name="connsiteX6" fmla="*/ 14127 w 136118"/>
                    <a:gd name="connsiteY6" fmla="*/ 68030 h 137541"/>
                    <a:gd name="connsiteX7" fmla="*/ 68801 w 136118"/>
                    <a:gd name="connsiteY7" fmla="*/ 13357 h 137541"/>
                    <a:gd name="connsiteX8" fmla="*/ 123379 w 136118"/>
                    <a:gd name="connsiteY8" fmla="*/ 68030 h 137541"/>
                    <a:gd name="connsiteX9" fmla="*/ 68801 w 136118"/>
                    <a:gd name="connsiteY9" fmla="*/ 124037 h 137541"/>
                    <a:gd name="connsiteX10" fmla="*/ 14413 w 136118"/>
                    <a:gd name="connsiteY10" fmla="*/ 67840 h 137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6118" h="137541">
                      <a:moveTo>
                        <a:pt x="68801" y="137467"/>
                      </a:moveTo>
                      <a:cubicBezTo>
                        <a:pt x="106748" y="137048"/>
                        <a:pt x="137180" y="105978"/>
                        <a:pt x="136809" y="68030"/>
                      </a:cubicBezTo>
                      <a:cubicBezTo>
                        <a:pt x="136809" y="30454"/>
                        <a:pt x="106377" y="-16"/>
                        <a:pt x="68801" y="-74"/>
                      </a:cubicBezTo>
                      <a:cubicBezTo>
                        <a:pt x="31186" y="-74"/>
                        <a:pt x="697" y="30416"/>
                        <a:pt x="697" y="68030"/>
                      </a:cubicBezTo>
                      <a:cubicBezTo>
                        <a:pt x="325" y="106006"/>
                        <a:pt x="30815" y="137096"/>
                        <a:pt x="68791" y="137467"/>
                      </a:cubicBezTo>
                      <a:cubicBezTo>
                        <a:pt x="68801" y="137467"/>
                        <a:pt x="68801" y="137467"/>
                        <a:pt x="68801" y="137467"/>
                      </a:cubicBezTo>
                      <a:close/>
                      <a:moveTo>
                        <a:pt x="14127" y="68030"/>
                      </a:moveTo>
                      <a:cubicBezTo>
                        <a:pt x="14175" y="37855"/>
                        <a:pt x="38625" y="13414"/>
                        <a:pt x="68801" y="13357"/>
                      </a:cubicBezTo>
                      <a:cubicBezTo>
                        <a:pt x="98957" y="13414"/>
                        <a:pt x="123379" y="37874"/>
                        <a:pt x="123379" y="68030"/>
                      </a:cubicBezTo>
                      <a:cubicBezTo>
                        <a:pt x="123341" y="98396"/>
                        <a:pt x="99147" y="123209"/>
                        <a:pt x="68801" y="124037"/>
                      </a:cubicBezTo>
                      <a:cubicBezTo>
                        <a:pt x="38454" y="123113"/>
                        <a:pt x="14346" y="98205"/>
                        <a:pt x="14413" y="678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" name="手繪多邊形: 圖案 24">
                  <a:extLst>
                    <a:ext uri="{FF2B5EF4-FFF2-40B4-BE49-F238E27FC236}">
                      <a16:creationId xmlns:a16="http://schemas.microsoft.com/office/drawing/2014/main" id="{69CB4283-7CD8-4F82-9661-CF82A616F614}"/>
                    </a:ext>
                  </a:extLst>
                </p:cNvPr>
                <p:cNvSpPr/>
                <p:nvPr/>
              </p:nvSpPr>
              <p:spPr>
                <a:xfrm>
                  <a:off x="1960013" y="4769393"/>
                  <a:ext cx="252844" cy="180284"/>
                </a:xfrm>
                <a:custGeom>
                  <a:avLst/>
                  <a:gdLst>
                    <a:gd name="connsiteX0" fmla="*/ 253487 w 252844"/>
                    <a:gd name="connsiteY0" fmla="*/ 62006 h 180284"/>
                    <a:gd name="connsiteX1" fmla="*/ 203195 w 252844"/>
                    <a:gd name="connsiteY1" fmla="*/ 14381 h 180284"/>
                    <a:gd name="connsiteX2" fmla="*/ 158523 w 252844"/>
                    <a:gd name="connsiteY2" fmla="*/ -2 h 180284"/>
                    <a:gd name="connsiteX3" fmla="*/ 155665 w 252844"/>
                    <a:gd name="connsiteY3" fmla="*/ -2 h 180284"/>
                    <a:gd name="connsiteX4" fmla="*/ 155189 w 252844"/>
                    <a:gd name="connsiteY4" fmla="*/ -2 h 180284"/>
                    <a:gd name="connsiteX5" fmla="*/ 127281 w 252844"/>
                    <a:gd name="connsiteY5" fmla="*/ 52195 h 180284"/>
                    <a:gd name="connsiteX6" fmla="*/ 100135 w 252844"/>
                    <a:gd name="connsiteY6" fmla="*/ -2 h 180284"/>
                    <a:gd name="connsiteX7" fmla="*/ 100135 w 252844"/>
                    <a:gd name="connsiteY7" fmla="*/ -2 h 180284"/>
                    <a:gd name="connsiteX8" fmla="*/ 97372 w 252844"/>
                    <a:gd name="connsiteY8" fmla="*/ -2 h 180284"/>
                    <a:gd name="connsiteX9" fmla="*/ 51843 w 252844"/>
                    <a:gd name="connsiteY9" fmla="*/ 14381 h 180284"/>
                    <a:gd name="connsiteX10" fmla="*/ 694 w 252844"/>
                    <a:gd name="connsiteY10" fmla="*/ 62006 h 180284"/>
                    <a:gd name="connsiteX11" fmla="*/ 694 w 252844"/>
                    <a:gd name="connsiteY11" fmla="*/ 108392 h 180284"/>
                    <a:gd name="connsiteX12" fmla="*/ 694 w 252844"/>
                    <a:gd name="connsiteY12" fmla="*/ 122394 h 180284"/>
                    <a:gd name="connsiteX13" fmla="*/ 1646 w 252844"/>
                    <a:gd name="connsiteY13" fmla="*/ 139253 h 180284"/>
                    <a:gd name="connsiteX14" fmla="*/ 18886 w 252844"/>
                    <a:gd name="connsiteY14" fmla="*/ 162209 h 180284"/>
                    <a:gd name="connsiteX15" fmla="*/ 127090 w 252844"/>
                    <a:gd name="connsiteY15" fmla="*/ 180211 h 180284"/>
                    <a:gd name="connsiteX16" fmla="*/ 235009 w 252844"/>
                    <a:gd name="connsiteY16" fmla="*/ 162304 h 180284"/>
                    <a:gd name="connsiteX17" fmla="*/ 252440 w 252844"/>
                    <a:gd name="connsiteY17" fmla="*/ 139158 h 180284"/>
                    <a:gd name="connsiteX18" fmla="*/ 253487 w 252844"/>
                    <a:gd name="connsiteY18" fmla="*/ 107821 h 180284"/>
                    <a:gd name="connsiteX19" fmla="*/ 253487 w 252844"/>
                    <a:gd name="connsiteY19" fmla="*/ 61625 h 180284"/>
                    <a:gd name="connsiteX20" fmla="*/ 14695 w 252844"/>
                    <a:gd name="connsiteY20" fmla="*/ 137444 h 180284"/>
                    <a:gd name="connsiteX21" fmla="*/ 13648 w 252844"/>
                    <a:gd name="connsiteY21" fmla="*/ 107630 h 180284"/>
                    <a:gd name="connsiteX22" fmla="*/ 13648 w 252844"/>
                    <a:gd name="connsiteY22" fmla="*/ 62006 h 180284"/>
                    <a:gd name="connsiteX23" fmla="*/ 99373 w 252844"/>
                    <a:gd name="connsiteY23" fmla="*/ 12857 h 180284"/>
                    <a:gd name="connsiteX24" fmla="*/ 115565 w 252844"/>
                    <a:gd name="connsiteY24" fmla="*/ 63625 h 180284"/>
                    <a:gd name="connsiteX25" fmla="*/ 126329 w 252844"/>
                    <a:gd name="connsiteY25" fmla="*/ 98105 h 180284"/>
                    <a:gd name="connsiteX26" fmla="*/ 126329 w 252844"/>
                    <a:gd name="connsiteY26" fmla="*/ 98105 h 180284"/>
                    <a:gd name="connsiteX27" fmla="*/ 137758 w 252844"/>
                    <a:gd name="connsiteY27" fmla="*/ 63625 h 180284"/>
                    <a:gd name="connsiteX28" fmla="*/ 154904 w 252844"/>
                    <a:gd name="connsiteY28" fmla="*/ 12857 h 180284"/>
                    <a:gd name="connsiteX29" fmla="*/ 239390 w 252844"/>
                    <a:gd name="connsiteY29" fmla="*/ 62006 h 180284"/>
                    <a:gd name="connsiteX30" fmla="*/ 239390 w 252844"/>
                    <a:gd name="connsiteY30" fmla="*/ 107821 h 180284"/>
                    <a:gd name="connsiteX31" fmla="*/ 238342 w 252844"/>
                    <a:gd name="connsiteY31" fmla="*/ 137539 h 180284"/>
                    <a:gd name="connsiteX32" fmla="*/ 238342 w 252844"/>
                    <a:gd name="connsiteY32" fmla="*/ 138015 h 180284"/>
                    <a:gd name="connsiteX33" fmla="*/ 228817 w 252844"/>
                    <a:gd name="connsiteY33" fmla="*/ 150112 h 180284"/>
                    <a:gd name="connsiteX34" fmla="*/ 228817 w 252844"/>
                    <a:gd name="connsiteY34" fmla="*/ 150112 h 180284"/>
                    <a:gd name="connsiteX35" fmla="*/ 126329 w 252844"/>
                    <a:gd name="connsiteY35" fmla="*/ 166971 h 180284"/>
                    <a:gd name="connsiteX36" fmla="*/ 23744 w 252844"/>
                    <a:gd name="connsiteY36" fmla="*/ 150112 h 180284"/>
                    <a:gd name="connsiteX37" fmla="*/ 23744 w 252844"/>
                    <a:gd name="connsiteY37" fmla="*/ 150112 h 180284"/>
                    <a:gd name="connsiteX38" fmla="*/ 14219 w 252844"/>
                    <a:gd name="connsiteY38" fmla="*/ 138015 h 180284"/>
                    <a:gd name="connsiteX39" fmla="*/ 14219 w 252844"/>
                    <a:gd name="connsiteY39" fmla="*/ 138015 h 180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52844" h="180284">
                      <a:moveTo>
                        <a:pt x="253487" y="62006"/>
                      </a:moveTo>
                      <a:cubicBezTo>
                        <a:pt x="253487" y="43718"/>
                        <a:pt x="237199" y="28001"/>
                        <a:pt x="203195" y="14381"/>
                      </a:cubicBezTo>
                      <a:cubicBezTo>
                        <a:pt x="188670" y="8504"/>
                        <a:pt x="173744" y="3703"/>
                        <a:pt x="158523" y="-2"/>
                      </a:cubicBezTo>
                      <a:cubicBezTo>
                        <a:pt x="157570" y="-97"/>
                        <a:pt x="156618" y="-97"/>
                        <a:pt x="155665" y="-2"/>
                      </a:cubicBezTo>
                      <a:lnTo>
                        <a:pt x="155189" y="-2"/>
                      </a:lnTo>
                      <a:cubicBezTo>
                        <a:pt x="139949" y="569"/>
                        <a:pt x="134425" y="19048"/>
                        <a:pt x="127281" y="52195"/>
                      </a:cubicBezTo>
                      <a:cubicBezTo>
                        <a:pt x="120709" y="19238"/>
                        <a:pt x="115661" y="569"/>
                        <a:pt x="100135" y="-2"/>
                      </a:cubicBezTo>
                      <a:lnTo>
                        <a:pt x="100135" y="-2"/>
                      </a:lnTo>
                      <a:cubicBezTo>
                        <a:pt x="99221" y="-97"/>
                        <a:pt x="98287" y="-97"/>
                        <a:pt x="97372" y="-2"/>
                      </a:cubicBezTo>
                      <a:cubicBezTo>
                        <a:pt x="81875" y="3703"/>
                        <a:pt x="66655" y="8504"/>
                        <a:pt x="51843" y="14381"/>
                      </a:cubicBezTo>
                      <a:cubicBezTo>
                        <a:pt x="17363" y="28287"/>
                        <a:pt x="599" y="44003"/>
                        <a:pt x="694" y="62006"/>
                      </a:cubicBezTo>
                      <a:lnTo>
                        <a:pt x="694" y="108392"/>
                      </a:lnTo>
                      <a:cubicBezTo>
                        <a:pt x="694" y="111155"/>
                        <a:pt x="694" y="115346"/>
                        <a:pt x="694" y="122394"/>
                      </a:cubicBezTo>
                      <a:cubicBezTo>
                        <a:pt x="732" y="128023"/>
                        <a:pt x="1046" y="133653"/>
                        <a:pt x="1646" y="139253"/>
                      </a:cubicBezTo>
                      <a:cubicBezTo>
                        <a:pt x="2237" y="149683"/>
                        <a:pt x="9038" y="158732"/>
                        <a:pt x="18886" y="162209"/>
                      </a:cubicBezTo>
                      <a:cubicBezTo>
                        <a:pt x="39365" y="173448"/>
                        <a:pt x="79751" y="180211"/>
                        <a:pt x="127090" y="180211"/>
                      </a:cubicBezTo>
                      <a:cubicBezTo>
                        <a:pt x="174430" y="180211"/>
                        <a:pt x="214816" y="173448"/>
                        <a:pt x="235009" y="162304"/>
                      </a:cubicBezTo>
                      <a:cubicBezTo>
                        <a:pt x="244791" y="158589"/>
                        <a:pt x="251573" y="149588"/>
                        <a:pt x="252440" y="139158"/>
                      </a:cubicBezTo>
                      <a:cubicBezTo>
                        <a:pt x="253335" y="128738"/>
                        <a:pt x="253678" y="118279"/>
                        <a:pt x="253487" y="107821"/>
                      </a:cubicBezTo>
                      <a:lnTo>
                        <a:pt x="253487" y="61625"/>
                      </a:lnTo>
                      <a:close/>
                      <a:moveTo>
                        <a:pt x="14695" y="137444"/>
                      </a:moveTo>
                      <a:cubicBezTo>
                        <a:pt x="14695" y="135824"/>
                        <a:pt x="13839" y="118394"/>
                        <a:pt x="13648" y="107630"/>
                      </a:cubicBezTo>
                      <a:lnTo>
                        <a:pt x="13648" y="62006"/>
                      </a:lnTo>
                      <a:cubicBezTo>
                        <a:pt x="13648" y="33431"/>
                        <a:pt x="95467" y="14381"/>
                        <a:pt x="99373" y="12857"/>
                      </a:cubicBezTo>
                      <a:cubicBezTo>
                        <a:pt x="105850" y="13523"/>
                        <a:pt x="111470" y="42479"/>
                        <a:pt x="115565" y="63625"/>
                      </a:cubicBezTo>
                      <a:cubicBezTo>
                        <a:pt x="120328" y="88676"/>
                        <a:pt x="122519" y="98105"/>
                        <a:pt x="126329" y="98105"/>
                      </a:cubicBezTo>
                      <a:lnTo>
                        <a:pt x="126329" y="98105"/>
                      </a:lnTo>
                      <a:cubicBezTo>
                        <a:pt x="130138" y="98105"/>
                        <a:pt x="132520" y="88580"/>
                        <a:pt x="137758" y="63625"/>
                      </a:cubicBezTo>
                      <a:cubicBezTo>
                        <a:pt x="142331" y="42479"/>
                        <a:pt x="148426" y="13523"/>
                        <a:pt x="154904" y="12857"/>
                      </a:cubicBezTo>
                      <a:cubicBezTo>
                        <a:pt x="159190" y="13904"/>
                        <a:pt x="239581" y="33526"/>
                        <a:pt x="239390" y="62006"/>
                      </a:cubicBezTo>
                      <a:lnTo>
                        <a:pt x="239390" y="107821"/>
                      </a:lnTo>
                      <a:cubicBezTo>
                        <a:pt x="239390" y="118394"/>
                        <a:pt x="238819" y="135824"/>
                        <a:pt x="238342" y="137539"/>
                      </a:cubicBezTo>
                      <a:lnTo>
                        <a:pt x="238342" y="138015"/>
                      </a:lnTo>
                      <a:cubicBezTo>
                        <a:pt x="237971" y="143625"/>
                        <a:pt x="234190" y="148436"/>
                        <a:pt x="228817" y="150112"/>
                      </a:cubicBezTo>
                      <a:lnTo>
                        <a:pt x="228817" y="150112"/>
                      </a:lnTo>
                      <a:cubicBezTo>
                        <a:pt x="211006" y="160494"/>
                        <a:pt x="171667" y="166971"/>
                        <a:pt x="126329" y="166971"/>
                      </a:cubicBezTo>
                      <a:cubicBezTo>
                        <a:pt x="80990" y="166971"/>
                        <a:pt x="41556" y="160494"/>
                        <a:pt x="23744" y="150112"/>
                      </a:cubicBezTo>
                      <a:lnTo>
                        <a:pt x="23744" y="150112"/>
                      </a:lnTo>
                      <a:cubicBezTo>
                        <a:pt x="18200" y="148693"/>
                        <a:pt x="14295" y="143740"/>
                        <a:pt x="14219" y="138015"/>
                      </a:cubicBezTo>
                      <a:lnTo>
                        <a:pt x="14219" y="1380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21" name="群組 20">
                <a:extLst>
                  <a:ext uri="{FF2B5EF4-FFF2-40B4-BE49-F238E27FC236}">
                    <a16:creationId xmlns:a16="http://schemas.microsoft.com/office/drawing/2014/main" id="{CF63DAD1-3A1B-43D2-B96C-4418C1FD0958}"/>
                  </a:ext>
                </a:extLst>
              </p:cNvPr>
              <p:cNvGrpSpPr/>
              <p:nvPr/>
            </p:nvGrpSpPr>
            <p:grpSpPr>
              <a:xfrm>
                <a:off x="2633318" y="4625446"/>
                <a:ext cx="252844" cy="324231"/>
                <a:chOff x="1960013" y="4625446"/>
                <a:chExt cx="252844" cy="324231"/>
              </a:xfrm>
            </p:grpSpPr>
            <p:sp>
              <p:nvSpPr>
                <p:cNvPr id="22" name="手繪多邊形: 圖案 21">
                  <a:extLst>
                    <a:ext uri="{FF2B5EF4-FFF2-40B4-BE49-F238E27FC236}">
                      <a16:creationId xmlns:a16="http://schemas.microsoft.com/office/drawing/2014/main" id="{09BA65C2-790D-4C83-A258-17A018CB4A05}"/>
                    </a:ext>
                  </a:extLst>
                </p:cNvPr>
                <p:cNvSpPr/>
                <p:nvPr/>
              </p:nvSpPr>
              <p:spPr>
                <a:xfrm>
                  <a:off x="2018112" y="4625446"/>
                  <a:ext cx="136118" cy="137541"/>
                </a:xfrm>
                <a:custGeom>
                  <a:avLst/>
                  <a:gdLst>
                    <a:gd name="connsiteX0" fmla="*/ 68801 w 136118"/>
                    <a:gd name="connsiteY0" fmla="*/ 137467 h 137541"/>
                    <a:gd name="connsiteX1" fmla="*/ 136809 w 136118"/>
                    <a:gd name="connsiteY1" fmla="*/ 68030 h 137541"/>
                    <a:gd name="connsiteX2" fmla="*/ 68801 w 136118"/>
                    <a:gd name="connsiteY2" fmla="*/ -74 h 137541"/>
                    <a:gd name="connsiteX3" fmla="*/ 697 w 136118"/>
                    <a:gd name="connsiteY3" fmla="*/ 68030 h 137541"/>
                    <a:gd name="connsiteX4" fmla="*/ 68791 w 136118"/>
                    <a:gd name="connsiteY4" fmla="*/ 137467 h 137541"/>
                    <a:gd name="connsiteX5" fmla="*/ 68801 w 136118"/>
                    <a:gd name="connsiteY5" fmla="*/ 137467 h 137541"/>
                    <a:gd name="connsiteX6" fmla="*/ 14127 w 136118"/>
                    <a:gd name="connsiteY6" fmla="*/ 68030 h 137541"/>
                    <a:gd name="connsiteX7" fmla="*/ 68801 w 136118"/>
                    <a:gd name="connsiteY7" fmla="*/ 13357 h 137541"/>
                    <a:gd name="connsiteX8" fmla="*/ 123379 w 136118"/>
                    <a:gd name="connsiteY8" fmla="*/ 68030 h 137541"/>
                    <a:gd name="connsiteX9" fmla="*/ 68801 w 136118"/>
                    <a:gd name="connsiteY9" fmla="*/ 124037 h 137541"/>
                    <a:gd name="connsiteX10" fmla="*/ 14413 w 136118"/>
                    <a:gd name="connsiteY10" fmla="*/ 67840 h 137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6118" h="137541">
                      <a:moveTo>
                        <a:pt x="68801" y="137467"/>
                      </a:moveTo>
                      <a:cubicBezTo>
                        <a:pt x="106748" y="137048"/>
                        <a:pt x="137180" y="105978"/>
                        <a:pt x="136809" y="68030"/>
                      </a:cubicBezTo>
                      <a:cubicBezTo>
                        <a:pt x="136809" y="30454"/>
                        <a:pt x="106377" y="-16"/>
                        <a:pt x="68801" y="-74"/>
                      </a:cubicBezTo>
                      <a:cubicBezTo>
                        <a:pt x="31186" y="-74"/>
                        <a:pt x="697" y="30416"/>
                        <a:pt x="697" y="68030"/>
                      </a:cubicBezTo>
                      <a:cubicBezTo>
                        <a:pt x="325" y="106006"/>
                        <a:pt x="30815" y="137096"/>
                        <a:pt x="68791" y="137467"/>
                      </a:cubicBezTo>
                      <a:cubicBezTo>
                        <a:pt x="68801" y="137467"/>
                        <a:pt x="68801" y="137467"/>
                        <a:pt x="68801" y="137467"/>
                      </a:cubicBezTo>
                      <a:close/>
                      <a:moveTo>
                        <a:pt x="14127" y="68030"/>
                      </a:moveTo>
                      <a:cubicBezTo>
                        <a:pt x="14175" y="37855"/>
                        <a:pt x="38625" y="13414"/>
                        <a:pt x="68801" y="13357"/>
                      </a:cubicBezTo>
                      <a:cubicBezTo>
                        <a:pt x="98957" y="13414"/>
                        <a:pt x="123379" y="37874"/>
                        <a:pt x="123379" y="68030"/>
                      </a:cubicBezTo>
                      <a:cubicBezTo>
                        <a:pt x="123341" y="98396"/>
                        <a:pt x="99147" y="123209"/>
                        <a:pt x="68801" y="124037"/>
                      </a:cubicBezTo>
                      <a:cubicBezTo>
                        <a:pt x="38454" y="123113"/>
                        <a:pt x="14346" y="98205"/>
                        <a:pt x="14413" y="678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" name="手繪多邊形: 圖案 22">
                  <a:extLst>
                    <a:ext uri="{FF2B5EF4-FFF2-40B4-BE49-F238E27FC236}">
                      <a16:creationId xmlns:a16="http://schemas.microsoft.com/office/drawing/2014/main" id="{EB3DCF2B-9541-4155-99E9-9F083BF20FC6}"/>
                    </a:ext>
                  </a:extLst>
                </p:cNvPr>
                <p:cNvSpPr/>
                <p:nvPr/>
              </p:nvSpPr>
              <p:spPr>
                <a:xfrm>
                  <a:off x="1960013" y="4769393"/>
                  <a:ext cx="252844" cy="180284"/>
                </a:xfrm>
                <a:custGeom>
                  <a:avLst/>
                  <a:gdLst>
                    <a:gd name="connsiteX0" fmla="*/ 253487 w 252844"/>
                    <a:gd name="connsiteY0" fmla="*/ 62006 h 180284"/>
                    <a:gd name="connsiteX1" fmla="*/ 203195 w 252844"/>
                    <a:gd name="connsiteY1" fmla="*/ 14381 h 180284"/>
                    <a:gd name="connsiteX2" fmla="*/ 158523 w 252844"/>
                    <a:gd name="connsiteY2" fmla="*/ -2 h 180284"/>
                    <a:gd name="connsiteX3" fmla="*/ 155665 w 252844"/>
                    <a:gd name="connsiteY3" fmla="*/ -2 h 180284"/>
                    <a:gd name="connsiteX4" fmla="*/ 155189 w 252844"/>
                    <a:gd name="connsiteY4" fmla="*/ -2 h 180284"/>
                    <a:gd name="connsiteX5" fmla="*/ 127281 w 252844"/>
                    <a:gd name="connsiteY5" fmla="*/ 52195 h 180284"/>
                    <a:gd name="connsiteX6" fmla="*/ 100135 w 252844"/>
                    <a:gd name="connsiteY6" fmla="*/ -2 h 180284"/>
                    <a:gd name="connsiteX7" fmla="*/ 100135 w 252844"/>
                    <a:gd name="connsiteY7" fmla="*/ -2 h 180284"/>
                    <a:gd name="connsiteX8" fmla="*/ 97372 w 252844"/>
                    <a:gd name="connsiteY8" fmla="*/ -2 h 180284"/>
                    <a:gd name="connsiteX9" fmla="*/ 51843 w 252844"/>
                    <a:gd name="connsiteY9" fmla="*/ 14381 h 180284"/>
                    <a:gd name="connsiteX10" fmla="*/ 694 w 252844"/>
                    <a:gd name="connsiteY10" fmla="*/ 62006 h 180284"/>
                    <a:gd name="connsiteX11" fmla="*/ 694 w 252844"/>
                    <a:gd name="connsiteY11" fmla="*/ 108392 h 180284"/>
                    <a:gd name="connsiteX12" fmla="*/ 694 w 252844"/>
                    <a:gd name="connsiteY12" fmla="*/ 122394 h 180284"/>
                    <a:gd name="connsiteX13" fmla="*/ 1646 w 252844"/>
                    <a:gd name="connsiteY13" fmla="*/ 139253 h 180284"/>
                    <a:gd name="connsiteX14" fmla="*/ 18886 w 252844"/>
                    <a:gd name="connsiteY14" fmla="*/ 162209 h 180284"/>
                    <a:gd name="connsiteX15" fmla="*/ 127090 w 252844"/>
                    <a:gd name="connsiteY15" fmla="*/ 180211 h 180284"/>
                    <a:gd name="connsiteX16" fmla="*/ 235009 w 252844"/>
                    <a:gd name="connsiteY16" fmla="*/ 162304 h 180284"/>
                    <a:gd name="connsiteX17" fmla="*/ 252440 w 252844"/>
                    <a:gd name="connsiteY17" fmla="*/ 139158 h 180284"/>
                    <a:gd name="connsiteX18" fmla="*/ 253487 w 252844"/>
                    <a:gd name="connsiteY18" fmla="*/ 107821 h 180284"/>
                    <a:gd name="connsiteX19" fmla="*/ 253487 w 252844"/>
                    <a:gd name="connsiteY19" fmla="*/ 61625 h 180284"/>
                    <a:gd name="connsiteX20" fmla="*/ 14695 w 252844"/>
                    <a:gd name="connsiteY20" fmla="*/ 137444 h 180284"/>
                    <a:gd name="connsiteX21" fmla="*/ 13648 w 252844"/>
                    <a:gd name="connsiteY21" fmla="*/ 107630 h 180284"/>
                    <a:gd name="connsiteX22" fmla="*/ 13648 w 252844"/>
                    <a:gd name="connsiteY22" fmla="*/ 62006 h 180284"/>
                    <a:gd name="connsiteX23" fmla="*/ 99373 w 252844"/>
                    <a:gd name="connsiteY23" fmla="*/ 12857 h 180284"/>
                    <a:gd name="connsiteX24" fmla="*/ 115565 w 252844"/>
                    <a:gd name="connsiteY24" fmla="*/ 63625 h 180284"/>
                    <a:gd name="connsiteX25" fmla="*/ 126329 w 252844"/>
                    <a:gd name="connsiteY25" fmla="*/ 98105 h 180284"/>
                    <a:gd name="connsiteX26" fmla="*/ 126329 w 252844"/>
                    <a:gd name="connsiteY26" fmla="*/ 98105 h 180284"/>
                    <a:gd name="connsiteX27" fmla="*/ 137758 w 252844"/>
                    <a:gd name="connsiteY27" fmla="*/ 63625 h 180284"/>
                    <a:gd name="connsiteX28" fmla="*/ 154904 w 252844"/>
                    <a:gd name="connsiteY28" fmla="*/ 12857 h 180284"/>
                    <a:gd name="connsiteX29" fmla="*/ 239390 w 252844"/>
                    <a:gd name="connsiteY29" fmla="*/ 62006 h 180284"/>
                    <a:gd name="connsiteX30" fmla="*/ 239390 w 252844"/>
                    <a:gd name="connsiteY30" fmla="*/ 107821 h 180284"/>
                    <a:gd name="connsiteX31" fmla="*/ 238342 w 252844"/>
                    <a:gd name="connsiteY31" fmla="*/ 137539 h 180284"/>
                    <a:gd name="connsiteX32" fmla="*/ 238342 w 252844"/>
                    <a:gd name="connsiteY32" fmla="*/ 138015 h 180284"/>
                    <a:gd name="connsiteX33" fmla="*/ 228817 w 252844"/>
                    <a:gd name="connsiteY33" fmla="*/ 150112 h 180284"/>
                    <a:gd name="connsiteX34" fmla="*/ 228817 w 252844"/>
                    <a:gd name="connsiteY34" fmla="*/ 150112 h 180284"/>
                    <a:gd name="connsiteX35" fmla="*/ 126329 w 252844"/>
                    <a:gd name="connsiteY35" fmla="*/ 166971 h 180284"/>
                    <a:gd name="connsiteX36" fmla="*/ 23744 w 252844"/>
                    <a:gd name="connsiteY36" fmla="*/ 150112 h 180284"/>
                    <a:gd name="connsiteX37" fmla="*/ 23744 w 252844"/>
                    <a:gd name="connsiteY37" fmla="*/ 150112 h 180284"/>
                    <a:gd name="connsiteX38" fmla="*/ 14219 w 252844"/>
                    <a:gd name="connsiteY38" fmla="*/ 138015 h 180284"/>
                    <a:gd name="connsiteX39" fmla="*/ 14219 w 252844"/>
                    <a:gd name="connsiteY39" fmla="*/ 138015 h 180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52844" h="180284">
                      <a:moveTo>
                        <a:pt x="253487" y="62006"/>
                      </a:moveTo>
                      <a:cubicBezTo>
                        <a:pt x="253487" y="43718"/>
                        <a:pt x="237199" y="28001"/>
                        <a:pt x="203195" y="14381"/>
                      </a:cubicBezTo>
                      <a:cubicBezTo>
                        <a:pt x="188670" y="8504"/>
                        <a:pt x="173744" y="3703"/>
                        <a:pt x="158523" y="-2"/>
                      </a:cubicBezTo>
                      <a:cubicBezTo>
                        <a:pt x="157570" y="-97"/>
                        <a:pt x="156618" y="-97"/>
                        <a:pt x="155665" y="-2"/>
                      </a:cubicBezTo>
                      <a:lnTo>
                        <a:pt x="155189" y="-2"/>
                      </a:lnTo>
                      <a:cubicBezTo>
                        <a:pt x="139949" y="569"/>
                        <a:pt x="134425" y="19048"/>
                        <a:pt x="127281" y="52195"/>
                      </a:cubicBezTo>
                      <a:cubicBezTo>
                        <a:pt x="120709" y="19238"/>
                        <a:pt x="115661" y="569"/>
                        <a:pt x="100135" y="-2"/>
                      </a:cubicBezTo>
                      <a:lnTo>
                        <a:pt x="100135" y="-2"/>
                      </a:lnTo>
                      <a:cubicBezTo>
                        <a:pt x="99221" y="-97"/>
                        <a:pt x="98287" y="-97"/>
                        <a:pt x="97372" y="-2"/>
                      </a:cubicBezTo>
                      <a:cubicBezTo>
                        <a:pt x="81875" y="3703"/>
                        <a:pt x="66655" y="8504"/>
                        <a:pt x="51843" y="14381"/>
                      </a:cubicBezTo>
                      <a:cubicBezTo>
                        <a:pt x="17363" y="28287"/>
                        <a:pt x="599" y="44003"/>
                        <a:pt x="694" y="62006"/>
                      </a:cubicBezTo>
                      <a:lnTo>
                        <a:pt x="694" y="108392"/>
                      </a:lnTo>
                      <a:cubicBezTo>
                        <a:pt x="694" y="111155"/>
                        <a:pt x="694" y="115346"/>
                        <a:pt x="694" y="122394"/>
                      </a:cubicBezTo>
                      <a:cubicBezTo>
                        <a:pt x="732" y="128023"/>
                        <a:pt x="1046" y="133653"/>
                        <a:pt x="1646" y="139253"/>
                      </a:cubicBezTo>
                      <a:cubicBezTo>
                        <a:pt x="2237" y="149683"/>
                        <a:pt x="9038" y="158732"/>
                        <a:pt x="18886" y="162209"/>
                      </a:cubicBezTo>
                      <a:cubicBezTo>
                        <a:pt x="39365" y="173448"/>
                        <a:pt x="79751" y="180211"/>
                        <a:pt x="127090" y="180211"/>
                      </a:cubicBezTo>
                      <a:cubicBezTo>
                        <a:pt x="174430" y="180211"/>
                        <a:pt x="214816" y="173448"/>
                        <a:pt x="235009" y="162304"/>
                      </a:cubicBezTo>
                      <a:cubicBezTo>
                        <a:pt x="244791" y="158589"/>
                        <a:pt x="251573" y="149588"/>
                        <a:pt x="252440" y="139158"/>
                      </a:cubicBezTo>
                      <a:cubicBezTo>
                        <a:pt x="253335" y="128738"/>
                        <a:pt x="253678" y="118279"/>
                        <a:pt x="253487" y="107821"/>
                      </a:cubicBezTo>
                      <a:lnTo>
                        <a:pt x="253487" y="61625"/>
                      </a:lnTo>
                      <a:close/>
                      <a:moveTo>
                        <a:pt x="14695" y="137444"/>
                      </a:moveTo>
                      <a:cubicBezTo>
                        <a:pt x="14695" y="135824"/>
                        <a:pt x="13839" y="118394"/>
                        <a:pt x="13648" y="107630"/>
                      </a:cubicBezTo>
                      <a:lnTo>
                        <a:pt x="13648" y="62006"/>
                      </a:lnTo>
                      <a:cubicBezTo>
                        <a:pt x="13648" y="33431"/>
                        <a:pt x="95467" y="14381"/>
                        <a:pt x="99373" y="12857"/>
                      </a:cubicBezTo>
                      <a:cubicBezTo>
                        <a:pt x="105850" y="13523"/>
                        <a:pt x="111470" y="42479"/>
                        <a:pt x="115565" y="63625"/>
                      </a:cubicBezTo>
                      <a:cubicBezTo>
                        <a:pt x="120328" y="88676"/>
                        <a:pt x="122519" y="98105"/>
                        <a:pt x="126329" y="98105"/>
                      </a:cubicBezTo>
                      <a:lnTo>
                        <a:pt x="126329" y="98105"/>
                      </a:lnTo>
                      <a:cubicBezTo>
                        <a:pt x="130138" y="98105"/>
                        <a:pt x="132520" y="88580"/>
                        <a:pt x="137758" y="63625"/>
                      </a:cubicBezTo>
                      <a:cubicBezTo>
                        <a:pt x="142331" y="42479"/>
                        <a:pt x="148426" y="13523"/>
                        <a:pt x="154904" y="12857"/>
                      </a:cubicBezTo>
                      <a:cubicBezTo>
                        <a:pt x="159190" y="13904"/>
                        <a:pt x="239581" y="33526"/>
                        <a:pt x="239390" y="62006"/>
                      </a:cubicBezTo>
                      <a:lnTo>
                        <a:pt x="239390" y="107821"/>
                      </a:lnTo>
                      <a:cubicBezTo>
                        <a:pt x="239390" y="118394"/>
                        <a:pt x="238819" y="135824"/>
                        <a:pt x="238342" y="137539"/>
                      </a:cubicBezTo>
                      <a:lnTo>
                        <a:pt x="238342" y="138015"/>
                      </a:lnTo>
                      <a:cubicBezTo>
                        <a:pt x="237971" y="143625"/>
                        <a:pt x="234190" y="148436"/>
                        <a:pt x="228817" y="150112"/>
                      </a:cubicBezTo>
                      <a:lnTo>
                        <a:pt x="228817" y="150112"/>
                      </a:lnTo>
                      <a:cubicBezTo>
                        <a:pt x="211006" y="160494"/>
                        <a:pt x="171667" y="166971"/>
                        <a:pt x="126329" y="166971"/>
                      </a:cubicBezTo>
                      <a:cubicBezTo>
                        <a:pt x="80990" y="166971"/>
                        <a:pt x="41556" y="160494"/>
                        <a:pt x="23744" y="150112"/>
                      </a:cubicBezTo>
                      <a:lnTo>
                        <a:pt x="23744" y="150112"/>
                      </a:lnTo>
                      <a:cubicBezTo>
                        <a:pt x="18200" y="148693"/>
                        <a:pt x="14295" y="143740"/>
                        <a:pt x="14219" y="138015"/>
                      </a:cubicBezTo>
                      <a:lnTo>
                        <a:pt x="14219" y="1380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</p:grp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AB3759B4-C78A-44DB-81CA-93130F62A2C3}"/>
              </a:ext>
            </a:extLst>
          </p:cNvPr>
          <p:cNvGrpSpPr/>
          <p:nvPr/>
        </p:nvGrpSpPr>
        <p:grpSpPr>
          <a:xfrm>
            <a:off x="6159849" y="3251138"/>
            <a:ext cx="1051498" cy="1051498"/>
            <a:chOff x="6728534" y="5187410"/>
            <a:chExt cx="1051498" cy="1051498"/>
          </a:xfrm>
        </p:grpSpPr>
        <p:sp>
          <p:nvSpPr>
            <p:cNvPr id="16" name="橢圓 28">
              <a:extLst>
                <a:ext uri="{FF2B5EF4-FFF2-40B4-BE49-F238E27FC236}">
                  <a16:creationId xmlns:a16="http://schemas.microsoft.com/office/drawing/2014/main" id="{B59D2767-BA57-4AF1-8F90-4F347B96B3BB}"/>
                </a:ext>
              </a:extLst>
            </p:cNvPr>
            <p:cNvSpPr/>
            <p:nvPr/>
          </p:nvSpPr>
          <p:spPr>
            <a:xfrm>
              <a:off x="6728534" y="5187410"/>
              <a:ext cx="1051498" cy="1051498"/>
            </a:xfrm>
            <a:prstGeom prst="ellipse">
              <a:avLst/>
            </a:prstGeom>
            <a:gradFill>
              <a:gsLst>
                <a:gs pos="100000">
                  <a:schemeClr val="tx1">
                    <a:lumMod val="75000"/>
                    <a:lumOff val="25000"/>
                  </a:schemeClr>
                </a:gs>
                <a:gs pos="0">
                  <a:srgbClr val="7E838D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929DD515-C359-4CE8-91BC-72769EE4661B}"/>
                </a:ext>
              </a:extLst>
            </p:cNvPr>
            <p:cNvGrpSpPr/>
            <p:nvPr/>
          </p:nvGrpSpPr>
          <p:grpSpPr>
            <a:xfrm>
              <a:off x="6905698" y="5365534"/>
              <a:ext cx="561975" cy="673566"/>
              <a:chOff x="8045792" y="4279223"/>
              <a:chExt cx="561975" cy="673566"/>
            </a:xfrm>
          </p:grpSpPr>
          <p:sp>
            <p:nvSpPr>
              <p:cNvPr id="27" name="手繪多邊形: 圖案 26">
                <a:extLst>
                  <a:ext uri="{FF2B5EF4-FFF2-40B4-BE49-F238E27FC236}">
                    <a16:creationId xmlns:a16="http://schemas.microsoft.com/office/drawing/2014/main" id="{8F0D4FF2-5788-4FA3-8400-0BBB897495F8}"/>
                  </a:ext>
                </a:extLst>
              </p:cNvPr>
              <p:cNvSpPr/>
              <p:nvPr/>
            </p:nvSpPr>
            <p:spPr>
              <a:xfrm>
                <a:off x="8407742" y="4279223"/>
                <a:ext cx="200025" cy="200025"/>
              </a:xfrm>
              <a:custGeom>
                <a:avLst/>
                <a:gdLst>
                  <a:gd name="connsiteX0" fmla="*/ 200025 w 200025"/>
                  <a:gd name="connsiteY0" fmla="*/ 100013 h 200025"/>
                  <a:gd name="connsiteX1" fmla="*/ 100013 w 200025"/>
                  <a:gd name="connsiteY1" fmla="*/ 200025 h 200025"/>
                  <a:gd name="connsiteX2" fmla="*/ 0 w 200025"/>
                  <a:gd name="connsiteY2" fmla="*/ 100013 h 200025"/>
                  <a:gd name="connsiteX3" fmla="*/ 100013 w 200025"/>
                  <a:gd name="connsiteY3" fmla="*/ 0 h 200025"/>
                  <a:gd name="connsiteX4" fmla="*/ 200025 w 200025"/>
                  <a:gd name="connsiteY4" fmla="*/ 100013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025" h="200025">
                    <a:moveTo>
                      <a:pt x="200025" y="100013"/>
                    </a:moveTo>
                    <a:cubicBezTo>
                      <a:pt x="200025" y="155248"/>
                      <a:pt x="155248" y="200025"/>
                      <a:pt x="100013" y="200025"/>
                    </a:cubicBezTo>
                    <a:cubicBezTo>
                      <a:pt x="44777" y="200025"/>
                      <a:pt x="0" y="155248"/>
                      <a:pt x="0" y="100013"/>
                    </a:cubicBezTo>
                    <a:cubicBezTo>
                      <a:pt x="0" y="44777"/>
                      <a:pt x="44777" y="0"/>
                      <a:pt x="100013" y="0"/>
                    </a:cubicBezTo>
                    <a:cubicBezTo>
                      <a:pt x="155248" y="0"/>
                      <a:pt x="200025" y="44777"/>
                      <a:pt x="200025" y="1000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8" name="手繪多邊形: 圖案 27">
                <a:extLst>
                  <a:ext uri="{FF2B5EF4-FFF2-40B4-BE49-F238E27FC236}">
                    <a16:creationId xmlns:a16="http://schemas.microsoft.com/office/drawing/2014/main" id="{21562BCF-5EF1-4DA5-9316-0AA94F053CBD}"/>
                  </a:ext>
                </a:extLst>
              </p:cNvPr>
              <p:cNvSpPr/>
              <p:nvPr/>
            </p:nvSpPr>
            <p:spPr>
              <a:xfrm>
                <a:off x="8045792" y="4604278"/>
                <a:ext cx="161925" cy="161925"/>
              </a:xfrm>
              <a:custGeom>
                <a:avLst/>
                <a:gdLst>
                  <a:gd name="connsiteX0" fmla="*/ 161925 w 161925"/>
                  <a:gd name="connsiteY0" fmla="*/ 80963 h 161925"/>
                  <a:gd name="connsiteX1" fmla="*/ 80963 w 161925"/>
                  <a:gd name="connsiteY1" fmla="*/ 161925 h 161925"/>
                  <a:gd name="connsiteX2" fmla="*/ 0 w 161925"/>
                  <a:gd name="connsiteY2" fmla="*/ 80963 h 161925"/>
                  <a:gd name="connsiteX3" fmla="*/ 80963 w 161925"/>
                  <a:gd name="connsiteY3" fmla="*/ 0 h 161925"/>
                  <a:gd name="connsiteX4" fmla="*/ 161925 w 161925"/>
                  <a:gd name="connsiteY4" fmla="*/ 80963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925" h="161925">
                    <a:moveTo>
                      <a:pt x="161925" y="80963"/>
                    </a:moveTo>
                    <a:cubicBezTo>
                      <a:pt x="161925" y="125677"/>
                      <a:pt x="125677" y="161925"/>
                      <a:pt x="80963" y="161925"/>
                    </a:cubicBezTo>
                    <a:cubicBezTo>
                      <a:pt x="36248" y="161925"/>
                      <a:pt x="0" y="125677"/>
                      <a:pt x="0" y="80963"/>
                    </a:cubicBezTo>
                    <a:cubicBezTo>
                      <a:pt x="0" y="36248"/>
                      <a:pt x="36248" y="0"/>
                      <a:pt x="80963" y="0"/>
                    </a:cubicBezTo>
                    <a:cubicBezTo>
                      <a:pt x="125677" y="0"/>
                      <a:pt x="161925" y="36248"/>
                      <a:pt x="161925" y="809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9" name="手繪多邊形: 圖案 28">
                <a:extLst>
                  <a:ext uri="{FF2B5EF4-FFF2-40B4-BE49-F238E27FC236}">
                    <a16:creationId xmlns:a16="http://schemas.microsoft.com/office/drawing/2014/main" id="{ABE3300A-EEFF-4549-944F-83FBCE680568}"/>
                  </a:ext>
                </a:extLst>
              </p:cNvPr>
              <p:cNvSpPr/>
              <p:nvPr/>
            </p:nvSpPr>
            <p:spPr>
              <a:xfrm>
                <a:off x="8445842" y="4800389"/>
                <a:ext cx="152400" cy="152400"/>
              </a:xfrm>
              <a:custGeom>
                <a:avLst/>
                <a:gdLst>
                  <a:gd name="connsiteX0" fmla="*/ 152400 w 152400"/>
                  <a:gd name="connsiteY0" fmla="*/ 76200 h 152400"/>
                  <a:gd name="connsiteX1" fmla="*/ 76200 w 152400"/>
                  <a:gd name="connsiteY1" fmla="*/ 152400 h 152400"/>
                  <a:gd name="connsiteX2" fmla="*/ 0 w 152400"/>
                  <a:gd name="connsiteY2" fmla="*/ 76200 h 152400"/>
                  <a:gd name="connsiteX3" fmla="*/ 76200 w 152400"/>
                  <a:gd name="connsiteY3" fmla="*/ 0 h 152400"/>
                  <a:gd name="connsiteX4" fmla="*/ 152400 w 152400"/>
                  <a:gd name="connsiteY4" fmla="*/ 762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" h="152400">
                    <a:moveTo>
                      <a:pt x="152400" y="76200"/>
                    </a:moveTo>
                    <a:cubicBezTo>
                      <a:pt x="152400" y="118284"/>
                      <a:pt x="118284" y="152400"/>
                      <a:pt x="76200" y="152400"/>
                    </a:cubicBezTo>
                    <a:cubicBezTo>
                      <a:pt x="34116" y="152400"/>
                      <a:pt x="0" y="118284"/>
                      <a:pt x="0" y="76200"/>
                    </a:cubicBezTo>
                    <a:cubicBezTo>
                      <a:pt x="0" y="34116"/>
                      <a:pt x="34116" y="0"/>
                      <a:pt x="76200" y="0"/>
                    </a:cubicBezTo>
                    <a:cubicBezTo>
                      <a:pt x="118284" y="0"/>
                      <a:pt x="152400" y="34116"/>
                      <a:pt x="152400" y="762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8B77F172-76DD-4A93-8535-DC6DAFC5A69C}"/>
                  </a:ext>
                </a:extLst>
              </p:cNvPr>
              <p:cNvSpPr/>
              <p:nvPr/>
            </p:nvSpPr>
            <p:spPr>
              <a:xfrm>
                <a:off x="8126754" y="4379235"/>
                <a:ext cx="395287" cy="503754"/>
              </a:xfrm>
              <a:custGeom>
                <a:avLst/>
                <a:gdLst>
                  <a:gd name="connsiteX0" fmla="*/ 363452 w 395287"/>
                  <a:gd name="connsiteY0" fmla="*/ 93 h 576262"/>
                  <a:gd name="connsiteX1" fmla="*/ 644 w 395287"/>
                  <a:gd name="connsiteY1" fmla="*/ 352518 h 576262"/>
                  <a:gd name="connsiteX2" fmla="*/ 395932 w 395287"/>
                  <a:gd name="connsiteY2" fmla="*/ 576356 h 576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5287" h="576262">
                    <a:moveTo>
                      <a:pt x="363452" y="93"/>
                    </a:moveTo>
                    <a:cubicBezTo>
                      <a:pt x="357832" y="4856"/>
                      <a:pt x="644" y="352518"/>
                      <a:pt x="644" y="352518"/>
                    </a:cubicBezTo>
                    <a:lnTo>
                      <a:pt x="395932" y="576356"/>
                    </a:lnTo>
                  </a:path>
                </a:pathLst>
              </a:custGeom>
              <a:noFill/>
              <a:ln w="2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4D1CF35E-1A7F-4105-89D8-D61883157A56}"/>
              </a:ext>
            </a:extLst>
          </p:cNvPr>
          <p:cNvGrpSpPr/>
          <p:nvPr/>
        </p:nvGrpSpPr>
        <p:grpSpPr>
          <a:xfrm>
            <a:off x="1205906" y="4636280"/>
            <a:ext cx="1051498" cy="1051498"/>
            <a:chOff x="3730151" y="5187410"/>
            <a:chExt cx="1051498" cy="1051498"/>
          </a:xfrm>
        </p:grpSpPr>
        <p:sp>
          <p:nvSpPr>
            <p:cNvPr id="15" name="橢圓 28">
              <a:extLst>
                <a:ext uri="{FF2B5EF4-FFF2-40B4-BE49-F238E27FC236}">
                  <a16:creationId xmlns:a16="http://schemas.microsoft.com/office/drawing/2014/main" id="{760821C0-F4E6-49E8-89DB-F95FABF7A6AD}"/>
                </a:ext>
              </a:extLst>
            </p:cNvPr>
            <p:cNvSpPr/>
            <p:nvPr/>
          </p:nvSpPr>
          <p:spPr>
            <a:xfrm>
              <a:off x="3730151" y="5187410"/>
              <a:ext cx="1051498" cy="1051498"/>
            </a:xfrm>
            <a:prstGeom prst="ellipse">
              <a:avLst/>
            </a:prstGeom>
            <a:gradFill>
              <a:gsLst>
                <a:gs pos="100000">
                  <a:schemeClr val="tx1">
                    <a:lumMod val="75000"/>
                    <a:lumOff val="25000"/>
                  </a:schemeClr>
                </a:gs>
                <a:gs pos="0">
                  <a:srgbClr val="7E838D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E54A9A97-B2B1-48B7-BE09-D4E534655389}"/>
                </a:ext>
              </a:extLst>
            </p:cNvPr>
            <p:cNvGrpSpPr/>
            <p:nvPr/>
          </p:nvGrpSpPr>
          <p:grpSpPr>
            <a:xfrm>
              <a:off x="3944400" y="5388389"/>
              <a:ext cx="623757" cy="641260"/>
              <a:chOff x="5084518" y="4277072"/>
              <a:chExt cx="690975" cy="710363"/>
            </a:xfrm>
          </p:grpSpPr>
          <p:sp>
            <p:nvSpPr>
              <p:cNvPr id="32" name="手繪多邊形: 圖案 31">
                <a:extLst>
                  <a:ext uri="{FF2B5EF4-FFF2-40B4-BE49-F238E27FC236}">
                    <a16:creationId xmlns:a16="http://schemas.microsoft.com/office/drawing/2014/main" id="{F604D20B-2A79-4F80-BA25-1C76CE1DA560}"/>
                  </a:ext>
                </a:extLst>
              </p:cNvPr>
              <p:cNvSpPr/>
              <p:nvPr/>
            </p:nvSpPr>
            <p:spPr>
              <a:xfrm>
                <a:off x="5153621" y="4483498"/>
                <a:ext cx="552769" cy="434835"/>
              </a:xfrm>
              <a:custGeom>
                <a:avLst/>
                <a:gdLst>
                  <a:gd name="connsiteX0" fmla="*/ 435 w 552769"/>
                  <a:gd name="connsiteY0" fmla="*/ 123 h 434835"/>
                  <a:gd name="connsiteX1" fmla="*/ 435 w 552769"/>
                  <a:gd name="connsiteY1" fmla="*/ 417669 h 434835"/>
                  <a:gd name="connsiteX2" fmla="*/ 17724 w 552769"/>
                  <a:gd name="connsiteY2" fmla="*/ 434958 h 434835"/>
                  <a:gd name="connsiteX3" fmla="*/ 133725 w 552769"/>
                  <a:gd name="connsiteY3" fmla="*/ 434958 h 434835"/>
                  <a:gd name="connsiteX4" fmla="*/ 377988 w 552769"/>
                  <a:gd name="connsiteY4" fmla="*/ 333762 h 434835"/>
                  <a:gd name="connsiteX5" fmla="*/ 439524 w 552769"/>
                  <a:gd name="connsiteY5" fmla="*/ 272061 h 434835"/>
                  <a:gd name="connsiteX6" fmla="*/ 461343 w 552769"/>
                  <a:gd name="connsiteY6" fmla="*/ 269906 h 434835"/>
                  <a:gd name="connsiteX7" fmla="*/ 526358 w 552769"/>
                  <a:gd name="connsiteY7" fmla="*/ 313268 h 434835"/>
                  <a:gd name="connsiteX8" fmla="*/ 553204 w 552769"/>
                  <a:gd name="connsiteY8" fmla="*/ 298851 h 434835"/>
                  <a:gd name="connsiteX9" fmla="*/ 553204 w 552769"/>
                  <a:gd name="connsiteY9" fmla="*/ 123 h 434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2769" h="434835">
                    <a:moveTo>
                      <a:pt x="435" y="123"/>
                    </a:moveTo>
                    <a:lnTo>
                      <a:pt x="435" y="417669"/>
                    </a:lnTo>
                    <a:cubicBezTo>
                      <a:pt x="435" y="427217"/>
                      <a:pt x="8173" y="434958"/>
                      <a:pt x="17724" y="434958"/>
                    </a:cubicBezTo>
                    <a:lnTo>
                      <a:pt x="133725" y="434958"/>
                    </a:lnTo>
                    <a:cubicBezTo>
                      <a:pt x="225343" y="434951"/>
                      <a:pt x="313205" y="398550"/>
                      <a:pt x="377988" y="333762"/>
                    </a:cubicBezTo>
                    <a:lnTo>
                      <a:pt x="439524" y="272061"/>
                    </a:lnTo>
                    <a:cubicBezTo>
                      <a:pt x="445351" y="266233"/>
                      <a:pt x="454488" y="265332"/>
                      <a:pt x="461343" y="269906"/>
                    </a:cubicBezTo>
                    <a:lnTo>
                      <a:pt x="526358" y="313268"/>
                    </a:lnTo>
                    <a:cubicBezTo>
                      <a:pt x="541107" y="323101"/>
                      <a:pt x="553204" y="316638"/>
                      <a:pt x="553204" y="298851"/>
                    </a:cubicBezTo>
                    <a:lnTo>
                      <a:pt x="553204" y="123"/>
                    </a:lnTo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3" name="手繪多邊形: 圖案 32">
                <a:extLst>
                  <a:ext uri="{FF2B5EF4-FFF2-40B4-BE49-F238E27FC236}">
                    <a16:creationId xmlns:a16="http://schemas.microsoft.com/office/drawing/2014/main" id="{423A52E3-420A-4E8F-8F93-65B1D216DB62}"/>
                  </a:ext>
                </a:extLst>
              </p:cNvPr>
              <p:cNvSpPr/>
              <p:nvPr/>
            </p:nvSpPr>
            <p:spPr>
              <a:xfrm>
                <a:off x="5403298" y="4750539"/>
                <a:ext cx="295027" cy="147521"/>
              </a:xfrm>
              <a:custGeom>
                <a:avLst/>
                <a:gdLst>
                  <a:gd name="connsiteX0" fmla="*/ 276681 w 295027"/>
                  <a:gd name="connsiteY0" fmla="*/ 46393 h 147521"/>
                  <a:gd name="connsiteX1" fmla="*/ 211666 w 295027"/>
                  <a:gd name="connsiteY1" fmla="*/ 3031 h 147521"/>
                  <a:gd name="connsiteX2" fmla="*/ 189847 w 295027"/>
                  <a:gd name="connsiteY2" fmla="*/ 5185 h 147521"/>
                  <a:gd name="connsiteX3" fmla="*/ 128311 w 295027"/>
                  <a:gd name="connsiteY3" fmla="*/ 66720 h 147521"/>
                  <a:gd name="connsiteX4" fmla="*/ 435 w 295027"/>
                  <a:gd name="connsiteY4" fmla="*/ 147258 h 147521"/>
                  <a:gd name="connsiteX5" fmla="*/ 435 w 295027"/>
                  <a:gd name="connsiteY5" fmla="*/ 147644 h 147521"/>
                  <a:gd name="connsiteX6" fmla="*/ 295462 w 295027"/>
                  <a:gd name="connsiteY6" fmla="*/ 49541 h 147521"/>
                  <a:gd name="connsiteX7" fmla="*/ 276681 w 295027"/>
                  <a:gd name="connsiteY7" fmla="*/ 46393 h 147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5027" h="147521">
                    <a:moveTo>
                      <a:pt x="276681" y="46393"/>
                    </a:moveTo>
                    <a:lnTo>
                      <a:pt x="211666" y="3031"/>
                    </a:lnTo>
                    <a:cubicBezTo>
                      <a:pt x="204811" y="-1544"/>
                      <a:pt x="195674" y="-643"/>
                      <a:pt x="189847" y="5185"/>
                    </a:cubicBezTo>
                    <a:lnTo>
                      <a:pt x="128311" y="66720"/>
                    </a:lnTo>
                    <a:cubicBezTo>
                      <a:pt x="92191" y="102722"/>
                      <a:pt x="48508" y="130234"/>
                      <a:pt x="435" y="147258"/>
                    </a:cubicBezTo>
                    <a:lnTo>
                      <a:pt x="435" y="147644"/>
                    </a:lnTo>
                    <a:lnTo>
                      <a:pt x="295462" y="49541"/>
                    </a:lnTo>
                    <a:cubicBezTo>
                      <a:pt x="290767" y="52137"/>
                      <a:pt x="284028" y="51309"/>
                      <a:pt x="276681" y="46393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4" name="手繪多邊形: 圖案 33">
                <a:extLst>
                  <a:ext uri="{FF2B5EF4-FFF2-40B4-BE49-F238E27FC236}">
                    <a16:creationId xmlns:a16="http://schemas.microsoft.com/office/drawing/2014/main" id="{F61F1EC6-F81F-4A03-BEBE-FE51EB41AA7E}"/>
                  </a:ext>
                </a:extLst>
              </p:cNvPr>
              <p:cNvSpPr/>
              <p:nvPr/>
            </p:nvSpPr>
            <p:spPr>
              <a:xfrm>
                <a:off x="5084518" y="4346175"/>
                <a:ext cx="690975" cy="641260"/>
              </a:xfrm>
              <a:custGeom>
                <a:avLst/>
                <a:gdLst>
                  <a:gd name="connsiteX0" fmla="*/ 69538 w 690975"/>
                  <a:gd name="connsiteY0" fmla="*/ 123 h 641260"/>
                  <a:gd name="connsiteX1" fmla="*/ 435 w 690975"/>
                  <a:gd name="connsiteY1" fmla="*/ 69226 h 641260"/>
                  <a:gd name="connsiteX2" fmla="*/ 435 w 690975"/>
                  <a:gd name="connsiteY2" fmla="*/ 572280 h 641260"/>
                  <a:gd name="connsiteX3" fmla="*/ 69538 w 690975"/>
                  <a:gd name="connsiteY3" fmla="*/ 641383 h 641260"/>
                  <a:gd name="connsiteX4" fmla="*/ 622307 w 690975"/>
                  <a:gd name="connsiteY4" fmla="*/ 641383 h 641260"/>
                  <a:gd name="connsiteX5" fmla="*/ 691410 w 690975"/>
                  <a:gd name="connsiteY5" fmla="*/ 572280 h 641260"/>
                  <a:gd name="connsiteX6" fmla="*/ 691410 w 690975"/>
                  <a:gd name="connsiteY6" fmla="*/ 69226 h 641260"/>
                  <a:gd name="connsiteX7" fmla="*/ 622307 w 690975"/>
                  <a:gd name="connsiteY7" fmla="*/ 123 h 641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0975" h="641260">
                    <a:moveTo>
                      <a:pt x="69538" y="123"/>
                    </a:moveTo>
                    <a:cubicBezTo>
                      <a:pt x="31373" y="123"/>
                      <a:pt x="435" y="31062"/>
                      <a:pt x="435" y="69226"/>
                    </a:cubicBezTo>
                    <a:lnTo>
                      <a:pt x="435" y="572280"/>
                    </a:lnTo>
                    <a:cubicBezTo>
                      <a:pt x="435" y="610445"/>
                      <a:pt x="31373" y="641383"/>
                      <a:pt x="69538" y="641383"/>
                    </a:cubicBezTo>
                    <a:lnTo>
                      <a:pt x="622307" y="641383"/>
                    </a:lnTo>
                    <a:cubicBezTo>
                      <a:pt x="660471" y="641383"/>
                      <a:pt x="691410" y="610445"/>
                      <a:pt x="691410" y="572280"/>
                    </a:cubicBezTo>
                    <a:lnTo>
                      <a:pt x="691410" y="69226"/>
                    </a:lnTo>
                    <a:cubicBezTo>
                      <a:pt x="691410" y="31062"/>
                      <a:pt x="660471" y="123"/>
                      <a:pt x="622307" y="123"/>
                    </a:cubicBezTo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5" name="手繪多邊形: 圖案 34">
                <a:extLst>
                  <a:ext uri="{FF2B5EF4-FFF2-40B4-BE49-F238E27FC236}">
                    <a16:creationId xmlns:a16="http://schemas.microsoft.com/office/drawing/2014/main" id="{85990853-9153-4329-99E1-E307089971D9}"/>
                  </a:ext>
                </a:extLst>
              </p:cNvPr>
              <p:cNvSpPr/>
              <p:nvPr/>
            </p:nvSpPr>
            <p:spPr>
              <a:xfrm>
                <a:off x="5084518" y="4346175"/>
                <a:ext cx="690975" cy="138206"/>
              </a:xfrm>
              <a:custGeom>
                <a:avLst/>
                <a:gdLst>
                  <a:gd name="connsiteX0" fmla="*/ 169574 w 690975"/>
                  <a:gd name="connsiteY0" fmla="*/ 123 h 138206"/>
                  <a:gd name="connsiteX1" fmla="*/ 69538 w 690975"/>
                  <a:gd name="connsiteY1" fmla="*/ 123 h 138206"/>
                  <a:gd name="connsiteX2" fmla="*/ 435 w 690975"/>
                  <a:gd name="connsiteY2" fmla="*/ 69226 h 138206"/>
                  <a:gd name="connsiteX3" fmla="*/ 435 w 690975"/>
                  <a:gd name="connsiteY3" fmla="*/ 138329 h 138206"/>
                  <a:gd name="connsiteX4" fmla="*/ 691410 w 690975"/>
                  <a:gd name="connsiteY4" fmla="*/ 138329 h 138206"/>
                  <a:gd name="connsiteX5" fmla="*/ 691410 w 690975"/>
                  <a:gd name="connsiteY5" fmla="*/ 69226 h 138206"/>
                  <a:gd name="connsiteX6" fmla="*/ 622307 w 690975"/>
                  <a:gd name="connsiteY6" fmla="*/ 123 h 138206"/>
                  <a:gd name="connsiteX7" fmla="*/ 520447 w 690975"/>
                  <a:gd name="connsiteY7" fmla="*/ 123 h 138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0975" h="138206">
                    <a:moveTo>
                      <a:pt x="169574" y="123"/>
                    </a:moveTo>
                    <a:lnTo>
                      <a:pt x="69538" y="123"/>
                    </a:lnTo>
                    <a:cubicBezTo>
                      <a:pt x="31373" y="123"/>
                      <a:pt x="435" y="31062"/>
                      <a:pt x="435" y="69226"/>
                    </a:cubicBezTo>
                    <a:lnTo>
                      <a:pt x="435" y="138329"/>
                    </a:lnTo>
                    <a:lnTo>
                      <a:pt x="691410" y="138329"/>
                    </a:lnTo>
                    <a:lnTo>
                      <a:pt x="691410" y="69226"/>
                    </a:lnTo>
                    <a:cubicBezTo>
                      <a:pt x="691410" y="31062"/>
                      <a:pt x="660471" y="123"/>
                      <a:pt x="622307" y="123"/>
                    </a:cubicBezTo>
                    <a:lnTo>
                      <a:pt x="520447" y="123"/>
                    </a:lnTo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6" name="手繪多邊形: 圖案 35">
                <a:extLst>
                  <a:ext uri="{FF2B5EF4-FFF2-40B4-BE49-F238E27FC236}">
                    <a16:creationId xmlns:a16="http://schemas.microsoft.com/office/drawing/2014/main" id="{B2FA06A7-1052-40E4-88BD-72984AE870BB}"/>
                  </a:ext>
                </a:extLst>
              </p:cNvPr>
              <p:cNvSpPr/>
              <p:nvPr/>
            </p:nvSpPr>
            <p:spPr>
              <a:xfrm>
                <a:off x="5328394" y="4346175"/>
                <a:ext cx="205210" cy="5523"/>
              </a:xfrm>
              <a:custGeom>
                <a:avLst/>
                <a:gdLst>
                  <a:gd name="connsiteX0" fmla="*/ 205210 w 205210"/>
                  <a:gd name="connsiteY0" fmla="*/ 0 h 5523"/>
                  <a:gd name="connsiteX1" fmla="*/ 0 w 205210"/>
                  <a:gd name="connsiteY1" fmla="*/ 0 h 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5210" h="5523">
                    <a:moveTo>
                      <a:pt x="205210" y="0"/>
                    </a:moveTo>
                    <a:lnTo>
                      <a:pt x="0" y="0"/>
                    </a:lnTo>
                  </a:path>
                </a:pathLst>
              </a:custGeom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7" name="手繪多邊形: 圖案 36">
                <a:extLst>
                  <a:ext uri="{FF2B5EF4-FFF2-40B4-BE49-F238E27FC236}">
                    <a16:creationId xmlns:a16="http://schemas.microsoft.com/office/drawing/2014/main" id="{A8AE9700-BBFF-49C7-9992-044F4B615AB6}"/>
                  </a:ext>
                </a:extLst>
              </p:cNvPr>
              <p:cNvSpPr/>
              <p:nvPr/>
            </p:nvSpPr>
            <p:spPr>
              <a:xfrm>
                <a:off x="5535372" y="4277072"/>
                <a:ext cx="69103" cy="138206"/>
              </a:xfrm>
              <a:custGeom>
                <a:avLst/>
                <a:gdLst>
                  <a:gd name="connsiteX0" fmla="*/ 34579 w 69103"/>
                  <a:gd name="connsiteY0" fmla="*/ 0 h 138206"/>
                  <a:gd name="connsiteX1" fmla="*/ 69103 w 69103"/>
                  <a:gd name="connsiteY1" fmla="*/ 0 h 138206"/>
                  <a:gd name="connsiteX2" fmla="*/ 69103 w 69103"/>
                  <a:gd name="connsiteY2" fmla="*/ 138206 h 138206"/>
                  <a:gd name="connsiteX3" fmla="*/ 34579 w 69103"/>
                  <a:gd name="connsiteY3" fmla="*/ 138206 h 138206"/>
                  <a:gd name="connsiteX4" fmla="*/ 34524 w 69103"/>
                  <a:gd name="connsiteY4" fmla="*/ 138206 h 138206"/>
                  <a:gd name="connsiteX5" fmla="*/ 0 w 69103"/>
                  <a:gd name="connsiteY5" fmla="*/ 138206 h 138206"/>
                  <a:gd name="connsiteX6" fmla="*/ 0 w 69103"/>
                  <a:gd name="connsiteY6" fmla="*/ 0 h 138206"/>
                  <a:gd name="connsiteX7" fmla="*/ 34524 w 69103"/>
                  <a:gd name="connsiteY7" fmla="*/ 0 h 138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103" h="138206">
                    <a:moveTo>
                      <a:pt x="34579" y="0"/>
                    </a:moveTo>
                    <a:cubicBezTo>
                      <a:pt x="53646" y="0"/>
                      <a:pt x="69103" y="0"/>
                      <a:pt x="69103" y="0"/>
                    </a:cubicBezTo>
                    <a:lnTo>
                      <a:pt x="69103" y="138206"/>
                    </a:lnTo>
                    <a:cubicBezTo>
                      <a:pt x="69103" y="138206"/>
                      <a:pt x="53646" y="138206"/>
                      <a:pt x="34579" y="138206"/>
                    </a:cubicBezTo>
                    <a:lnTo>
                      <a:pt x="34524" y="138206"/>
                    </a:lnTo>
                    <a:cubicBezTo>
                      <a:pt x="15457" y="138206"/>
                      <a:pt x="0" y="138206"/>
                      <a:pt x="0" y="138206"/>
                    </a:cubicBezTo>
                    <a:lnTo>
                      <a:pt x="0" y="0"/>
                    </a:lnTo>
                    <a:cubicBezTo>
                      <a:pt x="0" y="0"/>
                      <a:pt x="15457" y="0"/>
                      <a:pt x="34524" y="0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8" name="手繪多邊形: 圖案 37">
                <a:extLst>
                  <a:ext uri="{FF2B5EF4-FFF2-40B4-BE49-F238E27FC236}">
                    <a16:creationId xmlns:a16="http://schemas.microsoft.com/office/drawing/2014/main" id="{DB847967-EBBF-455D-B541-2084D8F8E9C1}"/>
                  </a:ext>
                </a:extLst>
              </p:cNvPr>
              <p:cNvSpPr/>
              <p:nvPr/>
            </p:nvSpPr>
            <p:spPr>
              <a:xfrm>
                <a:off x="5255535" y="4277072"/>
                <a:ext cx="69103" cy="138206"/>
              </a:xfrm>
              <a:custGeom>
                <a:avLst/>
                <a:gdLst>
                  <a:gd name="connsiteX0" fmla="*/ 34959 w 69103"/>
                  <a:gd name="connsiteY0" fmla="*/ 123 h 138206"/>
                  <a:gd name="connsiteX1" fmla="*/ 34959 w 69103"/>
                  <a:gd name="connsiteY1" fmla="*/ 123 h 138206"/>
                  <a:gd name="connsiteX2" fmla="*/ 69538 w 69103"/>
                  <a:gd name="connsiteY2" fmla="*/ 34702 h 138206"/>
                  <a:gd name="connsiteX3" fmla="*/ 69538 w 69103"/>
                  <a:gd name="connsiteY3" fmla="*/ 103805 h 138206"/>
                  <a:gd name="connsiteX4" fmla="*/ 35014 w 69103"/>
                  <a:gd name="connsiteY4" fmla="*/ 138329 h 138206"/>
                  <a:gd name="connsiteX5" fmla="*/ 34959 w 69103"/>
                  <a:gd name="connsiteY5" fmla="*/ 138329 h 138206"/>
                  <a:gd name="connsiteX6" fmla="*/ 34959 w 69103"/>
                  <a:gd name="connsiteY6" fmla="*/ 138329 h 138206"/>
                  <a:gd name="connsiteX7" fmla="*/ 435 w 69103"/>
                  <a:gd name="connsiteY7" fmla="*/ 103805 h 138206"/>
                  <a:gd name="connsiteX8" fmla="*/ 435 w 69103"/>
                  <a:gd name="connsiteY8" fmla="*/ 34702 h 138206"/>
                  <a:gd name="connsiteX9" fmla="*/ 34903 w 69103"/>
                  <a:gd name="connsiteY9" fmla="*/ 123 h 138206"/>
                  <a:gd name="connsiteX10" fmla="*/ 34959 w 69103"/>
                  <a:gd name="connsiteY10" fmla="*/ 123 h 138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9103" h="138206">
                    <a:moveTo>
                      <a:pt x="34959" y="123"/>
                    </a:moveTo>
                    <a:lnTo>
                      <a:pt x="34959" y="123"/>
                    </a:lnTo>
                    <a:cubicBezTo>
                      <a:pt x="54054" y="123"/>
                      <a:pt x="69538" y="15606"/>
                      <a:pt x="69538" y="34702"/>
                    </a:cubicBezTo>
                    <a:lnTo>
                      <a:pt x="69538" y="103805"/>
                    </a:lnTo>
                    <a:cubicBezTo>
                      <a:pt x="69538" y="122873"/>
                      <a:pt x="54082" y="138329"/>
                      <a:pt x="35014" y="138329"/>
                    </a:cubicBezTo>
                    <a:cubicBezTo>
                      <a:pt x="34997" y="138329"/>
                      <a:pt x="34975" y="138329"/>
                      <a:pt x="34959" y="138329"/>
                    </a:cubicBezTo>
                    <a:lnTo>
                      <a:pt x="34959" y="138329"/>
                    </a:lnTo>
                    <a:cubicBezTo>
                      <a:pt x="15890" y="138329"/>
                      <a:pt x="435" y="122873"/>
                      <a:pt x="435" y="103805"/>
                    </a:cubicBezTo>
                    <a:lnTo>
                      <a:pt x="435" y="34702"/>
                    </a:lnTo>
                    <a:cubicBezTo>
                      <a:pt x="401" y="15634"/>
                      <a:pt x="15835" y="156"/>
                      <a:pt x="34903" y="123"/>
                    </a:cubicBezTo>
                    <a:cubicBezTo>
                      <a:pt x="34920" y="123"/>
                      <a:pt x="34942" y="123"/>
                      <a:pt x="34959" y="123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39" name="手繪多邊形: 圖案 38">
                <a:extLst>
                  <a:ext uri="{FF2B5EF4-FFF2-40B4-BE49-F238E27FC236}">
                    <a16:creationId xmlns:a16="http://schemas.microsoft.com/office/drawing/2014/main" id="{A6DD002E-1B1A-4DDB-AFC0-1D0F6473A575}"/>
                  </a:ext>
                </a:extLst>
              </p:cNvPr>
              <p:cNvSpPr/>
              <p:nvPr/>
            </p:nvSpPr>
            <p:spPr>
              <a:xfrm>
                <a:off x="5257248" y="4555583"/>
                <a:ext cx="69103" cy="34523"/>
              </a:xfrm>
              <a:custGeom>
                <a:avLst/>
                <a:gdLst>
                  <a:gd name="connsiteX0" fmla="*/ 0 w 69103"/>
                  <a:gd name="connsiteY0" fmla="*/ 0 h 34523"/>
                  <a:gd name="connsiteX1" fmla="*/ 69103 w 69103"/>
                  <a:gd name="connsiteY1" fmla="*/ 0 h 34523"/>
                  <a:gd name="connsiteX2" fmla="*/ 69103 w 69103"/>
                  <a:gd name="connsiteY2" fmla="*/ 34524 h 34523"/>
                  <a:gd name="connsiteX3" fmla="*/ 0 w 69103"/>
                  <a:gd name="connsiteY3" fmla="*/ 34524 h 3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103" h="34523">
                    <a:moveTo>
                      <a:pt x="0" y="0"/>
                    </a:moveTo>
                    <a:lnTo>
                      <a:pt x="69103" y="0"/>
                    </a:lnTo>
                    <a:lnTo>
                      <a:pt x="69103" y="34524"/>
                    </a:lnTo>
                    <a:lnTo>
                      <a:pt x="0" y="34524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0" name="手繪多邊形: 圖案 39">
                <a:extLst>
                  <a:ext uri="{FF2B5EF4-FFF2-40B4-BE49-F238E27FC236}">
                    <a16:creationId xmlns:a16="http://schemas.microsoft.com/office/drawing/2014/main" id="{EFD29411-D5C5-496A-8053-6DADCC771618}"/>
                  </a:ext>
                </a:extLst>
              </p:cNvPr>
              <p:cNvSpPr/>
              <p:nvPr/>
            </p:nvSpPr>
            <p:spPr>
              <a:xfrm>
                <a:off x="5395398" y="4555583"/>
                <a:ext cx="69103" cy="34523"/>
              </a:xfrm>
              <a:custGeom>
                <a:avLst/>
                <a:gdLst>
                  <a:gd name="connsiteX0" fmla="*/ 0 w 69103"/>
                  <a:gd name="connsiteY0" fmla="*/ 0 h 34523"/>
                  <a:gd name="connsiteX1" fmla="*/ 69103 w 69103"/>
                  <a:gd name="connsiteY1" fmla="*/ 0 h 34523"/>
                  <a:gd name="connsiteX2" fmla="*/ 69103 w 69103"/>
                  <a:gd name="connsiteY2" fmla="*/ 34524 h 34523"/>
                  <a:gd name="connsiteX3" fmla="*/ 0 w 69103"/>
                  <a:gd name="connsiteY3" fmla="*/ 34524 h 3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103" h="34523">
                    <a:moveTo>
                      <a:pt x="0" y="0"/>
                    </a:moveTo>
                    <a:lnTo>
                      <a:pt x="69103" y="0"/>
                    </a:lnTo>
                    <a:lnTo>
                      <a:pt x="69103" y="34524"/>
                    </a:lnTo>
                    <a:lnTo>
                      <a:pt x="0" y="34524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1" name="手繪多邊形: 圖案 40">
                <a:extLst>
                  <a:ext uri="{FF2B5EF4-FFF2-40B4-BE49-F238E27FC236}">
                    <a16:creationId xmlns:a16="http://schemas.microsoft.com/office/drawing/2014/main" id="{7392B154-9222-453E-A09C-538DDCBA26A0}"/>
                  </a:ext>
                </a:extLst>
              </p:cNvPr>
              <p:cNvSpPr/>
              <p:nvPr/>
            </p:nvSpPr>
            <p:spPr>
              <a:xfrm>
                <a:off x="5533605" y="4555583"/>
                <a:ext cx="69103" cy="34523"/>
              </a:xfrm>
              <a:custGeom>
                <a:avLst/>
                <a:gdLst>
                  <a:gd name="connsiteX0" fmla="*/ 0 w 69103"/>
                  <a:gd name="connsiteY0" fmla="*/ 0 h 34523"/>
                  <a:gd name="connsiteX1" fmla="*/ 69103 w 69103"/>
                  <a:gd name="connsiteY1" fmla="*/ 0 h 34523"/>
                  <a:gd name="connsiteX2" fmla="*/ 69103 w 69103"/>
                  <a:gd name="connsiteY2" fmla="*/ 34524 h 34523"/>
                  <a:gd name="connsiteX3" fmla="*/ 0 w 69103"/>
                  <a:gd name="connsiteY3" fmla="*/ 34524 h 3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103" h="34523">
                    <a:moveTo>
                      <a:pt x="0" y="0"/>
                    </a:moveTo>
                    <a:lnTo>
                      <a:pt x="69103" y="0"/>
                    </a:lnTo>
                    <a:lnTo>
                      <a:pt x="69103" y="34524"/>
                    </a:lnTo>
                    <a:lnTo>
                      <a:pt x="0" y="34524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2" name="手繪多邊形: 圖案 41">
                <a:extLst>
                  <a:ext uri="{FF2B5EF4-FFF2-40B4-BE49-F238E27FC236}">
                    <a16:creationId xmlns:a16="http://schemas.microsoft.com/office/drawing/2014/main" id="{C501803D-5806-4FE5-8BB8-756C573DFC6C}"/>
                  </a:ext>
                </a:extLst>
              </p:cNvPr>
              <p:cNvSpPr/>
              <p:nvPr/>
            </p:nvSpPr>
            <p:spPr>
              <a:xfrm>
                <a:off x="5257248" y="4659210"/>
                <a:ext cx="69103" cy="34523"/>
              </a:xfrm>
              <a:custGeom>
                <a:avLst/>
                <a:gdLst>
                  <a:gd name="connsiteX0" fmla="*/ 0 w 69103"/>
                  <a:gd name="connsiteY0" fmla="*/ 0 h 34523"/>
                  <a:gd name="connsiteX1" fmla="*/ 69103 w 69103"/>
                  <a:gd name="connsiteY1" fmla="*/ 0 h 34523"/>
                  <a:gd name="connsiteX2" fmla="*/ 69103 w 69103"/>
                  <a:gd name="connsiteY2" fmla="*/ 34524 h 34523"/>
                  <a:gd name="connsiteX3" fmla="*/ 0 w 69103"/>
                  <a:gd name="connsiteY3" fmla="*/ 34524 h 3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103" h="34523">
                    <a:moveTo>
                      <a:pt x="0" y="0"/>
                    </a:moveTo>
                    <a:lnTo>
                      <a:pt x="69103" y="0"/>
                    </a:lnTo>
                    <a:lnTo>
                      <a:pt x="69103" y="34524"/>
                    </a:lnTo>
                    <a:lnTo>
                      <a:pt x="0" y="34524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3" name="手繪多邊形: 圖案 42">
                <a:extLst>
                  <a:ext uri="{FF2B5EF4-FFF2-40B4-BE49-F238E27FC236}">
                    <a16:creationId xmlns:a16="http://schemas.microsoft.com/office/drawing/2014/main" id="{D7735EC2-903D-4A89-BEC0-04E5AE870794}"/>
                  </a:ext>
                </a:extLst>
              </p:cNvPr>
              <p:cNvSpPr/>
              <p:nvPr/>
            </p:nvSpPr>
            <p:spPr>
              <a:xfrm>
                <a:off x="5395398" y="4659210"/>
                <a:ext cx="69103" cy="34523"/>
              </a:xfrm>
              <a:custGeom>
                <a:avLst/>
                <a:gdLst>
                  <a:gd name="connsiteX0" fmla="*/ 0 w 69103"/>
                  <a:gd name="connsiteY0" fmla="*/ 0 h 34523"/>
                  <a:gd name="connsiteX1" fmla="*/ 69103 w 69103"/>
                  <a:gd name="connsiteY1" fmla="*/ 0 h 34523"/>
                  <a:gd name="connsiteX2" fmla="*/ 69103 w 69103"/>
                  <a:gd name="connsiteY2" fmla="*/ 34524 h 34523"/>
                  <a:gd name="connsiteX3" fmla="*/ 0 w 69103"/>
                  <a:gd name="connsiteY3" fmla="*/ 34524 h 3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103" h="34523">
                    <a:moveTo>
                      <a:pt x="0" y="0"/>
                    </a:moveTo>
                    <a:lnTo>
                      <a:pt x="69103" y="0"/>
                    </a:lnTo>
                    <a:lnTo>
                      <a:pt x="69103" y="34524"/>
                    </a:lnTo>
                    <a:lnTo>
                      <a:pt x="0" y="34524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4" name="手繪多邊形: 圖案 43">
                <a:extLst>
                  <a:ext uri="{FF2B5EF4-FFF2-40B4-BE49-F238E27FC236}">
                    <a16:creationId xmlns:a16="http://schemas.microsoft.com/office/drawing/2014/main" id="{E34E3CEB-60F5-4BB5-86CA-021772DC085C}"/>
                  </a:ext>
                </a:extLst>
              </p:cNvPr>
              <p:cNvSpPr/>
              <p:nvPr/>
            </p:nvSpPr>
            <p:spPr>
              <a:xfrm>
                <a:off x="5533605" y="4659210"/>
                <a:ext cx="69103" cy="34523"/>
              </a:xfrm>
              <a:custGeom>
                <a:avLst/>
                <a:gdLst>
                  <a:gd name="connsiteX0" fmla="*/ 0 w 69103"/>
                  <a:gd name="connsiteY0" fmla="*/ 0 h 34523"/>
                  <a:gd name="connsiteX1" fmla="*/ 69103 w 69103"/>
                  <a:gd name="connsiteY1" fmla="*/ 0 h 34523"/>
                  <a:gd name="connsiteX2" fmla="*/ 69103 w 69103"/>
                  <a:gd name="connsiteY2" fmla="*/ 34524 h 34523"/>
                  <a:gd name="connsiteX3" fmla="*/ 0 w 69103"/>
                  <a:gd name="connsiteY3" fmla="*/ 34524 h 3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103" h="34523">
                    <a:moveTo>
                      <a:pt x="0" y="0"/>
                    </a:moveTo>
                    <a:lnTo>
                      <a:pt x="69103" y="0"/>
                    </a:lnTo>
                    <a:lnTo>
                      <a:pt x="69103" y="34524"/>
                    </a:lnTo>
                    <a:lnTo>
                      <a:pt x="0" y="34524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5" name="手繪多邊形: 圖案 44">
                <a:extLst>
                  <a:ext uri="{FF2B5EF4-FFF2-40B4-BE49-F238E27FC236}">
                    <a16:creationId xmlns:a16="http://schemas.microsoft.com/office/drawing/2014/main" id="{EC63A68B-C8B4-4896-B73B-78F9CF007B27}"/>
                  </a:ext>
                </a:extLst>
              </p:cNvPr>
              <p:cNvSpPr/>
              <p:nvPr/>
            </p:nvSpPr>
            <p:spPr>
              <a:xfrm>
                <a:off x="5257248" y="4762892"/>
                <a:ext cx="69103" cy="34523"/>
              </a:xfrm>
              <a:custGeom>
                <a:avLst/>
                <a:gdLst>
                  <a:gd name="connsiteX0" fmla="*/ 0 w 69103"/>
                  <a:gd name="connsiteY0" fmla="*/ 0 h 34523"/>
                  <a:gd name="connsiteX1" fmla="*/ 69103 w 69103"/>
                  <a:gd name="connsiteY1" fmla="*/ 0 h 34523"/>
                  <a:gd name="connsiteX2" fmla="*/ 69103 w 69103"/>
                  <a:gd name="connsiteY2" fmla="*/ 34524 h 34523"/>
                  <a:gd name="connsiteX3" fmla="*/ 0 w 69103"/>
                  <a:gd name="connsiteY3" fmla="*/ 34524 h 3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103" h="34523">
                    <a:moveTo>
                      <a:pt x="0" y="0"/>
                    </a:moveTo>
                    <a:lnTo>
                      <a:pt x="69103" y="0"/>
                    </a:lnTo>
                    <a:lnTo>
                      <a:pt x="69103" y="34524"/>
                    </a:lnTo>
                    <a:lnTo>
                      <a:pt x="0" y="34524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6" name="手繪多邊形: 圖案 45">
                <a:extLst>
                  <a:ext uri="{FF2B5EF4-FFF2-40B4-BE49-F238E27FC236}">
                    <a16:creationId xmlns:a16="http://schemas.microsoft.com/office/drawing/2014/main" id="{AC5BABCD-2691-42F4-87CD-6C6219D85EAC}"/>
                  </a:ext>
                </a:extLst>
              </p:cNvPr>
              <p:cNvSpPr/>
              <p:nvPr/>
            </p:nvSpPr>
            <p:spPr>
              <a:xfrm>
                <a:off x="5395398" y="4762892"/>
                <a:ext cx="69103" cy="34523"/>
              </a:xfrm>
              <a:custGeom>
                <a:avLst/>
                <a:gdLst>
                  <a:gd name="connsiteX0" fmla="*/ 0 w 69103"/>
                  <a:gd name="connsiteY0" fmla="*/ 0 h 34523"/>
                  <a:gd name="connsiteX1" fmla="*/ 69103 w 69103"/>
                  <a:gd name="connsiteY1" fmla="*/ 0 h 34523"/>
                  <a:gd name="connsiteX2" fmla="*/ 69103 w 69103"/>
                  <a:gd name="connsiteY2" fmla="*/ 34524 h 34523"/>
                  <a:gd name="connsiteX3" fmla="*/ 0 w 69103"/>
                  <a:gd name="connsiteY3" fmla="*/ 34524 h 3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103" h="34523">
                    <a:moveTo>
                      <a:pt x="0" y="0"/>
                    </a:moveTo>
                    <a:lnTo>
                      <a:pt x="69103" y="0"/>
                    </a:lnTo>
                    <a:lnTo>
                      <a:pt x="69103" y="34524"/>
                    </a:lnTo>
                    <a:lnTo>
                      <a:pt x="0" y="34524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5F31BED4-68FC-4B6C-BBA3-6D2D9FB0DD03}"/>
              </a:ext>
            </a:extLst>
          </p:cNvPr>
          <p:cNvSpPr txBox="1"/>
          <p:nvPr/>
        </p:nvSpPr>
        <p:spPr>
          <a:xfrm>
            <a:off x="2319734" y="3357647"/>
            <a:ext cx="3075113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TW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Conversation: 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TW" altLang="zh-TW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posts in the channels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31EC8FDD-8C92-4D0A-A306-3938EF7AB510}"/>
              </a:ext>
            </a:extLst>
          </p:cNvPr>
          <p:cNvSpPr txBox="1"/>
          <p:nvPr/>
        </p:nvSpPr>
        <p:spPr>
          <a:xfrm>
            <a:off x="2319734" y="4791913"/>
            <a:ext cx="3755019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TW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Calendar: 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TW" altLang="zh-TW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Teams meeting information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7CAF608A-9133-426F-A01A-C5E233299490}"/>
              </a:ext>
            </a:extLst>
          </p:cNvPr>
          <p:cNvSpPr txBox="1"/>
          <p:nvPr/>
        </p:nvSpPr>
        <p:spPr>
          <a:xfrm>
            <a:off x="7292309" y="3357646"/>
            <a:ext cx="3448448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TW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Site: </a:t>
            </a:r>
            <a:endParaRPr kumimoji="0" lang="en-US" altLang="zh-TW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TW" altLang="zh-TW" sz="2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files shared in the Teams</a:t>
            </a:r>
          </a:p>
        </p:txBody>
      </p:sp>
    </p:spTree>
    <p:extLst>
      <p:ext uri="{BB962C8B-B14F-4D97-AF65-F5344CB8AC3E}">
        <p14:creationId xmlns:p14="http://schemas.microsoft.com/office/powerpoint/2010/main" val="1325448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078A95B-55A5-9646-9299-BBD21645A230}"/>
              </a:ext>
            </a:extLst>
          </p:cNvPr>
          <p:cNvSpPr txBox="1">
            <a:spLocks/>
          </p:cNvSpPr>
          <p:nvPr/>
        </p:nvSpPr>
        <p:spPr>
          <a:xfrm>
            <a:off x="1473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Microsoft 365 - Teams conversation</a:t>
            </a:r>
          </a:p>
        </p:txBody>
      </p:sp>
      <p:sp>
        <p:nvSpPr>
          <p:cNvPr id="6" name="箭號: 五邊形 1">
            <a:extLst>
              <a:ext uri="{FF2B5EF4-FFF2-40B4-BE49-F238E27FC236}">
                <a16:creationId xmlns:a16="http://schemas.microsoft.com/office/drawing/2014/main" id="{56A6D554-D88D-BC4D-9839-493505BE0F81}"/>
              </a:ext>
            </a:extLst>
          </p:cNvPr>
          <p:cNvSpPr/>
          <p:nvPr/>
        </p:nvSpPr>
        <p:spPr>
          <a:xfrm>
            <a:off x="634999" y="209964"/>
            <a:ext cx="5221705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06450">
              <a:lnSpc>
                <a:spcPct val="90000"/>
              </a:lnSpc>
              <a:spcBef>
                <a:spcPct val="0"/>
              </a:spcBef>
            </a:pPr>
            <a:r>
              <a:rPr lang="en-TW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Comprehensive protection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A7B9442-3985-E44E-BD3D-DBE339CF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3604331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DD1A4F-812E-5049-A296-D66DC21F5291}"/>
              </a:ext>
            </a:extLst>
          </p:cNvPr>
          <p:cNvSpPr txBox="1"/>
          <p:nvPr/>
        </p:nvSpPr>
        <p:spPr>
          <a:xfrm>
            <a:off x="1307023" y="2105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Backup Items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09052-E1A2-E94F-9999-682FD5F4607B}"/>
              </a:ext>
            </a:extLst>
          </p:cNvPr>
          <p:cNvSpPr txBox="1"/>
          <p:nvPr/>
        </p:nvSpPr>
        <p:spPr>
          <a:xfrm>
            <a:off x="767231" y="2751683"/>
            <a:ext cx="42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Posts in every public and private channels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63FE1B-85B5-E24F-A997-ED3A284D2279}"/>
              </a:ext>
            </a:extLst>
          </p:cNvPr>
          <p:cNvSpPr txBox="1"/>
          <p:nvPr/>
        </p:nvSpPr>
        <p:spPr>
          <a:xfrm>
            <a:off x="1307023" y="3652105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Search Criteria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6370B-EDBF-0440-B495-6A502FF45E91}"/>
              </a:ext>
            </a:extLst>
          </p:cNvPr>
          <p:cNvSpPr txBox="1"/>
          <p:nvPr/>
        </p:nvSpPr>
        <p:spPr>
          <a:xfrm>
            <a:off x="767231" y="4203967"/>
            <a:ext cx="42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Channel, Message text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EF8EF4-2AAE-1E46-AF8F-AEB3C4F78E96}"/>
              </a:ext>
            </a:extLst>
          </p:cNvPr>
          <p:cNvSpPr txBox="1"/>
          <p:nvPr/>
        </p:nvSpPr>
        <p:spPr>
          <a:xfrm>
            <a:off x="1307023" y="5023705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Restore Options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11EF3-3BD2-8F4B-ADD0-0421072BE90F}"/>
              </a:ext>
            </a:extLst>
          </p:cNvPr>
          <p:cNvSpPr txBox="1"/>
          <p:nvPr/>
        </p:nvSpPr>
        <p:spPr>
          <a:xfrm>
            <a:off x="767231" y="5548672"/>
            <a:ext cx="4275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Post can not be restored due to Microsoft limitation. You can export posts as the html file for audit purpose.</a:t>
            </a:r>
          </a:p>
        </p:txBody>
      </p:sp>
      <p:pic>
        <p:nvPicPr>
          <p:cNvPr id="19" name="Picture 1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AFDF9AF-60B4-9D4B-A847-CC372E4A1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57A3B764-5A0F-4EFF-8C26-56A999270A9E}"/>
              </a:ext>
            </a:extLst>
          </p:cNvPr>
          <p:cNvGrpSpPr/>
          <p:nvPr/>
        </p:nvGrpSpPr>
        <p:grpSpPr>
          <a:xfrm>
            <a:off x="838304" y="1982983"/>
            <a:ext cx="384788" cy="584371"/>
            <a:chOff x="2511586" y="2150660"/>
            <a:chExt cx="709612" cy="1077678"/>
          </a:xfrm>
        </p:grpSpPr>
        <p:grpSp>
          <p:nvGrpSpPr>
            <p:cNvPr id="20" name="圖形 7">
              <a:extLst>
                <a:ext uri="{FF2B5EF4-FFF2-40B4-BE49-F238E27FC236}">
                  <a16:creationId xmlns:a16="http://schemas.microsoft.com/office/drawing/2014/main" id="{43EA1FA5-64B6-485F-8AB2-BFD283DE67B7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23B2955A-9023-4E48-B409-E2BF8A87F9DC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86BA9768-7F36-49FE-82C4-0B2CB1B8CDAF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B4780589-1803-46F2-B689-37D3281044C0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B4A30EA0-3CD9-47DA-9518-1E752A3D2391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E35C3F76-8C9F-4241-9962-E4854B05E34F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A6797C7C-BAAB-40BC-91A1-754F4FE1E903}"/>
              </a:ext>
            </a:extLst>
          </p:cNvPr>
          <p:cNvGrpSpPr/>
          <p:nvPr/>
        </p:nvGrpSpPr>
        <p:grpSpPr>
          <a:xfrm>
            <a:off x="765155" y="5023705"/>
            <a:ext cx="541869" cy="362170"/>
            <a:chOff x="7586216" y="382317"/>
            <a:chExt cx="1162659" cy="777088"/>
          </a:xfrm>
        </p:grpSpPr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8DF203FC-8082-4184-9287-48C60ED91BDA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0B9602C0-55F9-45A8-B099-4117F393553F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29" name="手繪多邊形: 圖案 28">
                <a:extLst>
                  <a:ext uri="{FF2B5EF4-FFF2-40B4-BE49-F238E27FC236}">
                    <a16:creationId xmlns:a16="http://schemas.microsoft.com/office/drawing/2014/main" id="{4658DA74-4787-483A-968B-D614E913CE2A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304E8E49-3469-4737-A8B4-F4883F07CB38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</p:grpSp>
      <p:sp>
        <p:nvSpPr>
          <p:cNvPr id="31" name="六邊形 11">
            <a:extLst>
              <a:ext uri="{FF2B5EF4-FFF2-40B4-BE49-F238E27FC236}">
                <a16:creationId xmlns:a16="http://schemas.microsoft.com/office/drawing/2014/main" id="{E916FF9C-9D01-A14E-AF58-219949785B9E}"/>
              </a:ext>
            </a:extLst>
          </p:cNvPr>
          <p:cNvSpPr/>
          <p:nvPr/>
        </p:nvSpPr>
        <p:spPr>
          <a:xfrm rot="16200000">
            <a:off x="137653" y="178947"/>
            <a:ext cx="1268073" cy="1093166"/>
          </a:xfrm>
          <a:prstGeom prst="hexagon">
            <a:avLst/>
          </a:prstGeom>
          <a:gradFill>
            <a:gsLst>
              <a:gs pos="100000">
                <a:srgbClr val="C00000"/>
              </a:gs>
              <a:gs pos="0">
                <a:schemeClr val="tx1"/>
              </a:gs>
            </a:gsLst>
            <a:lin ang="0" scaled="0"/>
          </a:gradFill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TW" altLang="en-US" sz="320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字方塊 10">
            <a:extLst>
              <a:ext uri="{FF2B5EF4-FFF2-40B4-BE49-F238E27FC236}">
                <a16:creationId xmlns:a16="http://schemas.microsoft.com/office/drawing/2014/main" id="{0EE41081-6388-5B41-82DF-F90FB260FFFC}"/>
              </a:ext>
            </a:extLst>
          </p:cNvPr>
          <p:cNvSpPr txBox="1"/>
          <p:nvPr/>
        </p:nvSpPr>
        <p:spPr>
          <a:xfrm>
            <a:off x="225103" y="530795"/>
            <a:ext cx="109316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TW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</a:t>
            </a:r>
            <a:endParaRPr lang="zh-TW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17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078A95B-55A5-9646-9299-BBD21645A230}"/>
              </a:ext>
            </a:extLst>
          </p:cNvPr>
          <p:cNvSpPr txBox="1">
            <a:spLocks/>
          </p:cNvSpPr>
          <p:nvPr/>
        </p:nvSpPr>
        <p:spPr>
          <a:xfrm>
            <a:off x="1473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Microsoft 365 - Teams calendar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A7B9442-3985-E44E-BD3D-DBE339CF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3806036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DD1A4F-812E-5049-A296-D66DC21F5291}"/>
              </a:ext>
            </a:extLst>
          </p:cNvPr>
          <p:cNvSpPr txBox="1"/>
          <p:nvPr/>
        </p:nvSpPr>
        <p:spPr>
          <a:xfrm>
            <a:off x="1307023" y="2105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Backup Items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09052-E1A2-E94F-9999-682FD5F4607B}"/>
              </a:ext>
            </a:extLst>
          </p:cNvPr>
          <p:cNvSpPr txBox="1"/>
          <p:nvPr/>
        </p:nvSpPr>
        <p:spPr>
          <a:xfrm>
            <a:off x="767231" y="2751683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All calendars and data including event information and attachments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63FE1B-85B5-E24F-A997-ED3A284D2279}"/>
              </a:ext>
            </a:extLst>
          </p:cNvPr>
          <p:cNvSpPr txBox="1"/>
          <p:nvPr/>
        </p:nvSpPr>
        <p:spPr>
          <a:xfrm>
            <a:off x="1307023" y="3853810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Search Criteria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6370B-EDBF-0440-B495-6A502FF45E91}"/>
              </a:ext>
            </a:extLst>
          </p:cNvPr>
          <p:cNvSpPr txBox="1"/>
          <p:nvPr/>
        </p:nvSpPr>
        <p:spPr>
          <a:xfrm>
            <a:off x="767231" y="4405672"/>
            <a:ext cx="42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Organizer, Channel, Title, and Location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EF8EF4-2AAE-1E46-AF8F-AEB3C4F78E96}"/>
              </a:ext>
            </a:extLst>
          </p:cNvPr>
          <p:cNvSpPr txBox="1"/>
          <p:nvPr/>
        </p:nvSpPr>
        <p:spPr>
          <a:xfrm>
            <a:off x="1307023" y="5204492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Restore Options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11EF3-3BD2-8F4B-ADD0-0421072BE90F}"/>
              </a:ext>
            </a:extLst>
          </p:cNvPr>
          <p:cNvSpPr txBox="1"/>
          <p:nvPr/>
        </p:nvSpPr>
        <p:spPr>
          <a:xfrm>
            <a:off x="767231" y="5729459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Granularly restore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Restore data to personal account</a:t>
            </a:r>
          </a:p>
        </p:txBody>
      </p:sp>
      <p:pic>
        <p:nvPicPr>
          <p:cNvPr id="19" name="Picture 1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BC6B178-0DF7-A046-936D-D49798171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F5389B71-4D28-445B-9406-123356259423}"/>
              </a:ext>
            </a:extLst>
          </p:cNvPr>
          <p:cNvGrpSpPr/>
          <p:nvPr/>
        </p:nvGrpSpPr>
        <p:grpSpPr>
          <a:xfrm>
            <a:off x="838304" y="1982983"/>
            <a:ext cx="384788" cy="584371"/>
            <a:chOff x="2511586" y="2150660"/>
            <a:chExt cx="709612" cy="1077678"/>
          </a:xfrm>
        </p:grpSpPr>
        <p:grpSp>
          <p:nvGrpSpPr>
            <p:cNvPr id="20" name="圖形 7">
              <a:extLst>
                <a:ext uri="{FF2B5EF4-FFF2-40B4-BE49-F238E27FC236}">
                  <a16:creationId xmlns:a16="http://schemas.microsoft.com/office/drawing/2014/main" id="{4713C14A-CCB8-4CB9-842E-B5BC407C6D6A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22" name="手繪多邊形: 圖案 21">
                <a:extLst>
                  <a:ext uri="{FF2B5EF4-FFF2-40B4-BE49-F238E27FC236}">
                    <a16:creationId xmlns:a16="http://schemas.microsoft.com/office/drawing/2014/main" id="{2FBED141-2837-4C97-BA2E-9B17982E3149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3" name="手繪多邊形: 圖案 22">
                <a:extLst>
                  <a:ext uri="{FF2B5EF4-FFF2-40B4-BE49-F238E27FC236}">
                    <a16:creationId xmlns:a16="http://schemas.microsoft.com/office/drawing/2014/main" id="{5F36CDD6-F3BF-46DF-BF1B-9C8937E4E83D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4" name="手繪多邊形: 圖案 23">
                <a:extLst>
                  <a:ext uri="{FF2B5EF4-FFF2-40B4-BE49-F238E27FC236}">
                    <a16:creationId xmlns:a16="http://schemas.microsoft.com/office/drawing/2014/main" id="{2C0A0E0A-5FDA-4487-B2A8-AE67B1A992FD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25" name="手繪多邊形: 圖案 24">
                <a:extLst>
                  <a:ext uri="{FF2B5EF4-FFF2-40B4-BE49-F238E27FC236}">
                    <a16:creationId xmlns:a16="http://schemas.microsoft.com/office/drawing/2014/main" id="{942C5A36-1278-4F04-A1E7-0E822DA88104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4F4FD7C5-0788-4D76-A852-0175FDA035A5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AAFB167E-C49D-4702-B9ED-3D398836ADED}"/>
              </a:ext>
            </a:extLst>
          </p:cNvPr>
          <p:cNvGrpSpPr/>
          <p:nvPr/>
        </p:nvGrpSpPr>
        <p:grpSpPr>
          <a:xfrm>
            <a:off x="765155" y="5249608"/>
            <a:ext cx="541869" cy="362170"/>
            <a:chOff x="7586216" y="382317"/>
            <a:chExt cx="1162659" cy="777088"/>
          </a:xfrm>
        </p:grpSpPr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795DCE08-E58A-46F7-A5B7-2E6EC29EADC2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8943AC37-BF87-4D79-87D8-1B581E46A893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29" name="手繪多邊形: 圖案 28">
                <a:extLst>
                  <a:ext uri="{FF2B5EF4-FFF2-40B4-BE49-F238E27FC236}">
                    <a16:creationId xmlns:a16="http://schemas.microsoft.com/office/drawing/2014/main" id="{3815C9D6-297F-49EC-A1BA-9E22D09778ED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CB177A73-FF40-4B76-8906-A9588C3ABD28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1" name="箭號: 五邊形 1">
            <a:extLst>
              <a:ext uri="{FF2B5EF4-FFF2-40B4-BE49-F238E27FC236}">
                <a16:creationId xmlns:a16="http://schemas.microsoft.com/office/drawing/2014/main" id="{1F81EB4B-2F1D-1F4E-8BFB-885547F85EA4}"/>
              </a:ext>
            </a:extLst>
          </p:cNvPr>
          <p:cNvSpPr/>
          <p:nvPr/>
        </p:nvSpPr>
        <p:spPr>
          <a:xfrm>
            <a:off x="634999" y="209964"/>
            <a:ext cx="5221705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06450">
              <a:lnSpc>
                <a:spcPct val="90000"/>
              </a:lnSpc>
              <a:spcBef>
                <a:spcPct val="0"/>
              </a:spcBef>
            </a:pPr>
            <a:r>
              <a:rPr lang="en-TW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Comprehensive protection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2" name="六邊形 11">
            <a:extLst>
              <a:ext uri="{FF2B5EF4-FFF2-40B4-BE49-F238E27FC236}">
                <a16:creationId xmlns:a16="http://schemas.microsoft.com/office/drawing/2014/main" id="{C7365626-F19E-2B47-B92F-973EA7B41EFF}"/>
              </a:ext>
            </a:extLst>
          </p:cNvPr>
          <p:cNvSpPr/>
          <p:nvPr/>
        </p:nvSpPr>
        <p:spPr>
          <a:xfrm rot="16200000">
            <a:off x="137653" y="178947"/>
            <a:ext cx="1268073" cy="1093166"/>
          </a:xfrm>
          <a:prstGeom prst="hexagon">
            <a:avLst/>
          </a:prstGeom>
          <a:gradFill>
            <a:gsLst>
              <a:gs pos="100000">
                <a:srgbClr val="C00000"/>
              </a:gs>
              <a:gs pos="0">
                <a:schemeClr val="tx1"/>
              </a:gs>
            </a:gsLst>
            <a:lin ang="0" scaled="0"/>
          </a:gradFill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TW" altLang="en-US" sz="320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字方塊 10">
            <a:extLst>
              <a:ext uri="{FF2B5EF4-FFF2-40B4-BE49-F238E27FC236}">
                <a16:creationId xmlns:a16="http://schemas.microsoft.com/office/drawing/2014/main" id="{D8DEEDBF-E3EA-AC4F-A271-802E1E23045F}"/>
              </a:ext>
            </a:extLst>
          </p:cNvPr>
          <p:cNvSpPr txBox="1"/>
          <p:nvPr/>
        </p:nvSpPr>
        <p:spPr>
          <a:xfrm>
            <a:off x="225103" y="530795"/>
            <a:ext cx="109316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TW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</a:t>
            </a:r>
            <a:endParaRPr lang="zh-TW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315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4078A95B-55A5-9646-9299-BBD21645A230}"/>
              </a:ext>
            </a:extLst>
          </p:cNvPr>
          <p:cNvSpPr txBox="1">
            <a:spLocks/>
          </p:cNvSpPr>
          <p:nvPr/>
        </p:nvSpPr>
        <p:spPr>
          <a:xfrm>
            <a:off x="1473200" y="0"/>
            <a:ext cx="10515600" cy="14518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TW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800" b="1">
                <a:solidFill>
                  <a:srgbClr val="3F218C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TW"/>
              <a:t>Microsoft 365 - Teams Site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A7B9442-3985-E44E-BD3D-DBE339CF9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28" y="4263234"/>
            <a:ext cx="592258" cy="59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DD1A4F-812E-5049-A296-D66DC21F5291}"/>
              </a:ext>
            </a:extLst>
          </p:cNvPr>
          <p:cNvSpPr txBox="1"/>
          <p:nvPr/>
        </p:nvSpPr>
        <p:spPr>
          <a:xfrm>
            <a:off x="1307023" y="2105692"/>
            <a:ext cx="1961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Backup Items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09052-E1A2-E94F-9999-682FD5F4607B}"/>
              </a:ext>
            </a:extLst>
          </p:cNvPr>
          <p:cNvSpPr txBox="1"/>
          <p:nvPr/>
        </p:nvSpPr>
        <p:spPr>
          <a:xfrm>
            <a:off x="767231" y="2751683"/>
            <a:ext cx="42754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Document libraries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Page libraries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Lists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Site assets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OneNote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63FE1B-85B5-E24F-A997-ED3A284D2279}"/>
              </a:ext>
            </a:extLst>
          </p:cNvPr>
          <p:cNvSpPr txBox="1"/>
          <p:nvPr/>
        </p:nvSpPr>
        <p:spPr>
          <a:xfrm>
            <a:off x="1307023" y="4311008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Search Criteria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6370B-EDBF-0440-B495-6A502FF45E91}"/>
              </a:ext>
            </a:extLst>
          </p:cNvPr>
          <p:cNvSpPr txBox="1"/>
          <p:nvPr/>
        </p:nvSpPr>
        <p:spPr>
          <a:xfrm>
            <a:off x="767231" y="4862870"/>
            <a:ext cx="427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File types, Date modified, Name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EF8EF4-2AAE-1E46-AF8F-AEB3C4F78E96}"/>
              </a:ext>
            </a:extLst>
          </p:cNvPr>
          <p:cNvSpPr txBox="1"/>
          <p:nvPr/>
        </p:nvSpPr>
        <p:spPr>
          <a:xfrm>
            <a:off x="1307023" y="5306092"/>
            <a:ext cx="222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000" b="1">
                <a:latin typeface="Arial" panose="020B0604020202020204" pitchFamily="34" charset="0"/>
                <a:cs typeface="Arial" panose="020B0604020202020204" pitchFamily="34" charset="0"/>
              </a:rPr>
              <a:t>Restore Options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F11EF3-3BD2-8F4B-ADD0-0421072BE90F}"/>
              </a:ext>
            </a:extLst>
          </p:cNvPr>
          <p:cNvSpPr txBox="1"/>
          <p:nvPr/>
        </p:nvSpPr>
        <p:spPr>
          <a:xfrm>
            <a:off x="767231" y="5831059"/>
            <a:ext cx="427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Granularly restore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Cross site restore</a:t>
            </a:r>
          </a:p>
        </p:txBody>
      </p:sp>
      <p:pic>
        <p:nvPicPr>
          <p:cNvPr id="19" name="Picture 18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AA086EAD-7D43-DD46-B7E9-20B0E80E84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598" y="2041290"/>
            <a:ext cx="7766050" cy="4372958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6DA38715-CDF8-48CA-B992-A4FA024C70FB}"/>
              </a:ext>
            </a:extLst>
          </p:cNvPr>
          <p:cNvGrpSpPr/>
          <p:nvPr/>
        </p:nvGrpSpPr>
        <p:grpSpPr>
          <a:xfrm>
            <a:off x="838304" y="1982983"/>
            <a:ext cx="384788" cy="584371"/>
            <a:chOff x="2511586" y="2150660"/>
            <a:chExt cx="709612" cy="1077678"/>
          </a:xfrm>
        </p:grpSpPr>
        <p:grpSp>
          <p:nvGrpSpPr>
            <p:cNvPr id="10" name="圖形 7">
              <a:extLst>
                <a:ext uri="{FF2B5EF4-FFF2-40B4-BE49-F238E27FC236}">
                  <a16:creationId xmlns:a16="http://schemas.microsoft.com/office/drawing/2014/main" id="{C8F685B1-9FE4-4671-A6A1-A1969D4E4C0F}"/>
                </a:ext>
              </a:extLst>
            </p:cNvPr>
            <p:cNvGrpSpPr/>
            <p:nvPr/>
          </p:nvGrpSpPr>
          <p:grpSpPr>
            <a:xfrm>
              <a:off x="2511586" y="2463767"/>
              <a:ext cx="709612" cy="764571"/>
              <a:chOff x="2511586" y="2463767"/>
              <a:chExt cx="709612" cy="764571"/>
            </a:xfrm>
            <a:noFill/>
          </p:grpSpPr>
          <p:sp>
            <p:nvSpPr>
              <p:cNvPr id="11" name="手繪多邊形: 圖案 10">
                <a:extLst>
                  <a:ext uri="{FF2B5EF4-FFF2-40B4-BE49-F238E27FC236}">
                    <a16:creationId xmlns:a16="http://schemas.microsoft.com/office/drawing/2014/main" id="{B52588D8-A698-4A5C-9601-1BD2504CFBCF}"/>
                  </a:ext>
                </a:extLst>
              </p:cNvPr>
              <p:cNvSpPr/>
              <p:nvPr/>
            </p:nvSpPr>
            <p:spPr>
              <a:xfrm>
                <a:off x="2511681" y="2941731"/>
                <a:ext cx="709517" cy="286607"/>
              </a:xfrm>
              <a:custGeom>
                <a:avLst/>
                <a:gdLst>
                  <a:gd name="connsiteX0" fmla="*/ 709814 w 709517"/>
                  <a:gd name="connsiteY0" fmla="*/ -50 h 286607"/>
                  <a:gd name="connsiteX1" fmla="*/ 708766 w 709517"/>
                  <a:gd name="connsiteY1" fmla="*/ -50 h 286607"/>
                  <a:gd name="connsiteX2" fmla="*/ 708766 w 709517"/>
                  <a:gd name="connsiteY2" fmla="*/ 998 h 286607"/>
                  <a:gd name="connsiteX3" fmla="*/ 354531 w 709517"/>
                  <a:gd name="connsiteY3" fmla="*/ 89199 h 286607"/>
                  <a:gd name="connsiteX4" fmla="*/ 296 w 709517"/>
                  <a:gd name="connsiteY4" fmla="*/ 998 h 286607"/>
                  <a:gd name="connsiteX5" fmla="*/ 296 w 709517"/>
                  <a:gd name="connsiteY5" fmla="*/ -50 h 286607"/>
                  <a:gd name="connsiteX6" fmla="*/ 296 w 709517"/>
                  <a:gd name="connsiteY6" fmla="*/ -50 h 286607"/>
                  <a:gd name="connsiteX7" fmla="*/ 296 w 709517"/>
                  <a:gd name="connsiteY7" fmla="*/ 197213 h 286607"/>
                  <a:gd name="connsiteX8" fmla="*/ 296 w 709517"/>
                  <a:gd name="connsiteY8" fmla="*/ 197213 h 286607"/>
                  <a:gd name="connsiteX9" fmla="*/ 296 w 709517"/>
                  <a:gd name="connsiteY9" fmla="*/ 198261 h 286607"/>
                  <a:gd name="connsiteX10" fmla="*/ 354531 w 709517"/>
                  <a:gd name="connsiteY10" fmla="*/ 286557 h 286607"/>
                  <a:gd name="connsiteX11" fmla="*/ 708766 w 709517"/>
                  <a:gd name="connsiteY11" fmla="*/ 198165 h 286607"/>
                  <a:gd name="connsiteX12" fmla="*/ 708766 w 709517"/>
                  <a:gd name="connsiteY12" fmla="*/ 197213 h 286607"/>
                  <a:gd name="connsiteX13" fmla="*/ 709814 w 709517"/>
                  <a:gd name="connsiteY13" fmla="*/ 197213 h 28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6607">
                    <a:moveTo>
                      <a:pt x="709814" y="-50"/>
                    </a:moveTo>
                    <a:lnTo>
                      <a:pt x="708766" y="-50"/>
                    </a:lnTo>
                    <a:cubicBezTo>
                      <a:pt x="708766" y="-50"/>
                      <a:pt x="708766" y="617"/>
                      <a:pt x="708766" y="998"/>
                    </a:cubicBezTo>
                    <a:cubicBezTo>
                      <a:pt x="708766" y="49671"/>
                      <a:pt x="550175" y="89199"/>
                      <a:pt x="354531" y="89199"/>
                    </a:cubicBezTo>
                    <a:cubicBezTo>
                      <a:pt x="158888" y="89199"/>
                      <a:pt x="296" y="49671"/>
                      <a:pt x="296" y="998"/>
                    </a:cubicBezTo>
                    <a:cubicBezTo>
                      <a:pt x="296" y="99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880"/>
                      <a:pt x="296" y="198261"/>
                    </a:cubicBezTo>
                    <a:cubicBezTo>
                      <a:pt x="296" y="246933"/>
                      <a:pt x="158888" y="286557"/>
                      <a:pt x="354531" y="286557"/>
                    </a:cubicBezTo>
                    <a:cubicBezTo>
                      <a:pt x="550175" y="286557"/>
                      <a:pt x="708766" y="246933"/>
                      <a:pt x="708766" y="198165"/>
                    </a:cubicBezTo>
                    <a:cubicBezTo>
                      <a:pt x="708766" y="198165"/>
                      <a:pt x="708766" y="197213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手繪多邊形: 圖案 11">
                <a:extLst>
                  <a:ext uri="{FF2B5EF4-FFF2-40B4-BE49-F238E27FC236}">
                    <a16:creationId xmlns:a16="http://schemas.microsoft.com/office/drawing/2014/main" id="{3659BA5C-33AD-4A0C-9BFB-B7EB0EFB351A}"/>
                  </a:ext>
                </a:extLst>
              </p:cNvPr>
              <p:cNvSpPr/>
              <p:nvPr/>
            </p:nvSpPr>
            <p:spPr>
              <a:xfrm>
                <a:off x="2511586" y="2749517"/>
                <a:ext cx="709612" cy="284702"/>
              </a:xfrm>
              <a:custGeom>
                <a:avLst/>
                <a:gdLst>
                  <a:gd name="connsiteX0" fmla="*/ 709909 w 709612"/>
                  <a:gd name="connsiteY0" fmla="*/ -50 h 284702"/>
                  <a:gd name="connsiteX1" fmla="*/ 708766 w 709612"/>
                  <a:gd name="connsiteY1" fmla="*/ -50 h 284702"/>
                  <a:gd name="connsiteX2" fmla="*/ 708766 w 709612"/>
                  <a:gd name="connsiteY2" fmla="*/ 1188 h 284702"/>
                  <a:gd name="connsiteX3" fmla="*/ 354531 w 709612"/>
                  <a:gd name="connsiteY3" fmla="*/ 88913 h 284702"/>
                  <a:gd name="connsiteX4" fmla="*/ 296 w 709612"/>
                  <a:gd name="connsiteY4" fmla="*/ 1188 h 284702"/>
                  <a:gd name="connsiteX5" fmla="*/ 296 w 709612"/>
                  <a:gd name="connsiteY5" fmla="*/ -50 h 284702"/>
                  <a:gd name="connsiteX6" fmla="*/ 296 w 709612"/>
                  <a:gd name="connsiteY6" fmla="*/ -50 h 284702"/>
                  <a:gd name="connsiteX7" fmla="*/ 296 w 709612"/>
                  <a:gd name="connsiteY7" fmla="*/ 197213 h 284702"/>
                  <a:gd name="connsiteX8" fmla="*/ 296 w 709612"/>
                  <a:gd name="connsiteY8" fmla="*/ 197213 h 284702"/>
                  <a:gd name="connsiteX9" fmla="*/ 296 w 709612"/>
                  <a:gd name="connsiteY9" fmla="*/ 197213 h 284702"/>
                  <a:gd name="connsiteX10" fmla="*/ 354531 w 709612"/>
                  <a:gd name="connsiteY10" fmla="*/ 284652 h 284702"/>
                  <a:gd name="connsiteX11" fmla="*/ 708766 w 709612"/>
                  <a:gd name="connsiteY11" fmla="*/ 197308 h 284702"/>
                  <a:gd name="connsiteX12" fmla="*/ 708766 w 709612"/>
                  <a:gd name="connsiteY12" fmla="*/ 196737 h 284702"/>
                  <a:gd name="connsiteX13" fmla="*/ 709813 w 709612"/>
                  <a:gd name="connsiteY13" fmla="*/ 196737 h 284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612" h="284702">
                    <a:moveTo>
                      <a:pt x="709909" y="-50"/>
                    </a:moveTo>
                    <a:lnTo>
                      <a:pt x="708766" y="-50"/>
                    </a:lnTo>
                    <a:cubicBezTo>
                      <a:pt x="708813" y="360"/>
                      <a:pt x="708813" y="779"/>
                      <a:pt x="708766" y="1188"/>
                    </a:cubicBezTo>
                    <a:cubicBezTo>
                      <a:pt x="708766" y="49671"/>
                      <a:pt x="550175" y="88913"/>
                      <a:pt x="354531" y="88913"/>
                    </a:cubicBezTo>
                    <a:cubicBezTo>
                      <a:pt x="158887" y="88913"/>
                      <a:pt x="296" y="49671"/>
                      <a:pt x="296" y="1188"/>
                    </a:cubicBezTo>
                    <a:cubicBezTo>
                      <a:pt x="296" y="1188"/>
                      <a:pt x="296" y="331"/>
                      <a:pt x="296" y="-50"/>
                    </a:cubicBez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213"/>
                    </a:cubicBezTo>
                    <a:cubicBezTo>
                      <a:pt x="296" y="245600"/>
                      <a:pt x="158887" y="284652"/>
                      <a:pt x="354531" y="284652"/>
                    </a:cubicBezTo>
                    <a:cubicBezTo>
                      <a:pt x="550175" y="284652"/>
                      <a:pt x="708766" y="245695"/>
                      <a:pt x="708766" y="197308"/>
                    </a:cubicBezTo>
                    <a:cubicBezTo>
                      <a:pt x="708794" y="197117"/>
                      <a:pt x="708794" y="196927"/>
                      <a:pt x="708766" y="196737"/>
                    </a:cubicBezTo>
                    <a:lnTo>
                      <a:pt x="709813" y="196737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手繪多邊形: 圖案 12">
                <a:extLst>
                  <a:ext uri="{FF2B5EF4-FFF2-40B4-BE49-F238E27FC236}">
                    <a16:creationId xmlns:a16="http://schemas.microsoft.com/office/drawing/2014/main" id="{28C49596-9972-4E10-A4F7-E04ACEA96CDF}"/>
                  </a:ext>
                </a:extLst>
              </p:cNvPr>
              <p:cNvSpPr/>
              <p:nvPr/>
            </p:nvSpPr>
            <p:spPr>
              <a:xfrm>
                <a:off x="2511681" y="2552254"/>
                <a:ext cx="709517" cy="285940"/>
              </a:xfrm>
              <a:custGeom>
                <a:avLst/>
                <a:gdLst>
                  <a:gd name="connsiteX0" fmla="*/ 709814 w 709517"/>
                  <a:gd name="connsiteY0" fmla="*/ -50 h 285940"/>
                  <a:gd name="connsiteX1" fmla="*/ 708766 w 709517"/>
                  <a:gd name="connsiteY1" fmla="*/ -50 h 285940"/>
                  <a:gd name="connsiteX2" fmla="*/ 708766 w 709517"/>
                  <a:gd name="connsiteY2" fmla="*/ -50 h 285940"/>
                  <a:gd name="connsiteX3" fmla="*/ 354531 w 709517"/>
                  <a:gd name="connsiteY3" fmla="*/ 88247 h 285940"/>
                  <a:gd name="connsiteX4" fmla="*/ 296 w 709517"/>
                  <a:gd name="connsiteY4" fmla="*/ -50 h 285940"/>
                  <a:gd name="connsiteX5" fmla="*/ 296 w 709517"/>
                  <a:gd name="connsiteY5" fmla="*/ -50 h 285940"/>
                  <a:gd name="connsiteX6" fmla="*/ 296 w 709517"/>
                  <a:gd name="connsiteY6" fmla="*/ -50 h 285940"/>
                  <a:gd name="connsiteX7" fmla="*/ 296 w 709517"/>
                  <a:gd name="connsiteY7" fmla="*/ 197213 h 285940"/>
                  <a:gd name="connsiteX8" fmla="*/ 296 w 709517"/>
                  <a:gd name="connsiteY8" fmla="*/ 197213 h 285940"/>
                  <a:gd name="connsiteX9" fmla="*/ 296 w 709517"/>
                  <a:gd name="connsiteY9" fmla="*/ 197784 h 285940"/>
                  <a:gd name="connsiteX10" fmla="*/ 354531 w 709517"/>
                  <a:gd name="connsiteY10" fmla="*/ 285890 h 285940"/>
                  <a:gd name="connsiteX11" fmla="*/ 708766 w 709517"/>
                  <a:gd name="connsiteY11" fmla="*/ 197879 h 285940"/>
                  <a:gd name="connsiteX12" fmla="*/ 708766 w 709517"/>
                  <a:gd name="connsiteY12" fmla="*/ 197213 h 285940"/>
                  <a:gd name="connsiteX13" fmla="*/ 709814 w 709517"/>
                  <a:gd name="connsiteY13" fmla="*/ 197213 h 28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9517" h="285940">
                    <a:moveTo>
                      <a:pt x="709814" y="-50"/>
                    </a:moveTo>
                    <a:lnTo>
                      <a:pt x="708766" y="-50"/>
                    </a:lnTo>
                    <a:lnTo>
                      <a:pt x="708766" y="-50"/>
                    </a:lnTo>
                    <a:cubicBezTo>
                      <a:pt x="708766" y="48718"/>
                      <a:pt x="550175" y="88247"/>
                      <a:pt x="354531" y="88247"/>
                    </a:cubicBezTo>
                    <a:cubicBezTo>
                      <a:pt x="158888" y="88247"/>
                      <a:pt x="296" y="48718"/>
                      <a:pt x="296" y="-50"/>
                    </a:cubicBezTo>
                    <a:lnTo>
                      <a:pt x="296" y="-50"/>
                    </a:lnTo>
                    <a:lnTo>
                      <a:pt x="296" y="-50"/>
                    </a:lnTo>
                    <a:lnTo>
                      <a:pt x="296" y="197213"/>
                    </a:lnTo>
                    <a:lnTo>
                      <a:pt x="296" y="197213"/>
                    </a:lnTo>
                    <a:cubicBezTo>
                      <a:pt x="296" y="197213"/>
                      <a:pt x="296" y="197213"/>
                      <a:pt x="296" y="197784"/>
                    </a:cubicBezTo>
                    <a:cubicBezTo>
                      <a:pt x="296" y="246552"/>
                      <a:pt x="158888" y="285890"/>
                      <a:pt x="354531" y="285890"/>
                    </a:cubicBezTo>
                    <a:cubicBezTo>
                      <a:pt x="550175" y="285890"/>
                      <a:pt x="708766" y="246648"/>
                      <a:pt x="708766" y="197879"/>
                    </a:cubicBezTo>
                    <a:cubicBezTo>
                      <a:pt x="708785" y="197660"/>
                      <a:pt x="708785" y="197432"/>
                      <a:pt x="708766" y="197213"/>
                    </a:cubicBezTo>
                    <a:lnTo>
                      <a:pt x="709814" y="197213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手繪多邊形: 圖案 13">
                <a:extLst>
                  <a:ext uri="{FF2B5EF4-FFF2-40B4-BE49-F238E27FC236}">
                    <a16:creationId xmlns:a16="http://schemas.microsoft.com/office/drawing/2014/main" id="{ABA040A9-EBED-4A5A-A667-DA86BF377896}"/>
                  </a:ext>
                </a:extLst>
              </p:cNvPr>
              <p:cNvSpPr/>
              <p:nvPr/>
            </p:nvSpPr>
            <p:spPr>
              <a:xfrm>
                <a:off x="2511777" y="2463767"/>
                <a:ext cx="708279" cy="175164"/>
              </a:xfrm>
              <a:custGeom>
                <a:avLst/>
                <a:gdLst>
                  <a:gd name="connsiteX0" fmla="*/ 708575 w 708279"/>
                  <a:gd name="connsiteY0" fmla="*/ 87485 h 175164"/>
                  <a:gd name="connsiteX1" fmla="*/ 354436 w 708279"/>
                  <a:gd name="connsiteY1" fmla="*/ 175115 h 175164"/>
                  <a:gd name="connsiteX2" fmla="*/ 296 w 708279"/>
                  <a:gd name="connsiteY2" fmla="*/ 87485 h 175164"/>
                  <a:gd name="connsiteX3" fmla="*/ 354436 w 708279"/>
                  <a:gd name="connsiteY3" fmla="*/ -50 h 175164"/>
                  <a:gd name="connsiteX4" fmla="*/ 708575 w 708279"/>
                  <a:gd name="connsiteY4" fmla="*/ 87485 h 175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279" h="175164">
                    <a:moveTo>
                      <a:pt x="708575" y="87485"/>
                    </a:moveTo>
                    <a:cubicBezTo>
                      <a:pt x="708575" y="135872"/>
                      <a:pt x="549984" y="175115"/>
                      <a:pt x="354436" y="175115"/>
                    </a:cubicBezTo>
                    <a:cubicBezTo>
                      <a:pt x="158887" y="175115"/>
                      <a:pt x="296" y="135872"/>
                      <a:pt x="296" y="87485"/>
                    </a:cubicBezTo>
                    <a:cubicBezTo>
                      <a:pt x="296" y="39098"/>
                      <a:pt x="158887" y="-50"/>
                      <a:pt x="354436" y="-50"/>
                    </a:cubicBezTo>
                    <a:cubicBezTo>
                      <a:pt x="549984" y="-50"/>
                      <a:pt x="708575" y="39193"/>
                      <a:pt x="708575" y="87485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6215450D-384F-47D5-BF53-25D5150E321C}"/>
                </a:ext>
              </a:extLst>
            </p:cNvPr>
            <p:cNvSpPr/>
            <p:nvPr/>
          </p:nvSpPr>
          <p:spPr>
            <a:xfrm>
              <a:off x="2711321" y="2150660"/>
              <a:ext cx="310142" cy="436932"/>
            </a:xfrm>
            <a:custGeom>
              <a:avLst/>
              <a:gdLst>
                <a:gd name="connsiteX0" fmla="*/ 185928 w 371856"/>
                <a:gd name="connsiteY0" fmla="*/ 523875 h 523875"/>
                <a:gd name="connsiteX1" fmla="*/ 371856 w 371856"/>
                <a:gd name="connsiteY1" fmla="*/ 300609 h 523875"/>
                <a:gd name="connsiteX2" fmla="*/ 241745 w 371856"/>
                <a:gd name="connsiteY2" fmla="*/ 300609 h 523875"/>
                <a:gd name="connsiteX3" fmla="*/ 241745 w 371856"/>
                <a:gd name="connsiteY3" fmla="*/ 0 h 523875"/>
                <a:gd name="connsiteX4" fmla="*/ 130112 w 371856"/>
                <a:gd name="connsiteY4" fmla="*/ 0 h 523875"/>
                <a:gd name="connsiteX5" fmla="*/ 130112 w 371856"/>
                <a:gd name="connsiteY5" fmla="*/ 300609 h 523875"/>
                <a:gd name="connsiteX6" fmla="*/ 0 w 371856"/>
                <a:gd name="connsiteY6" fmla="*/ 300609 h 523875"/>
                <a:gd name="connsiteX7" fmla="*/ 185928 w 371856"/>
                <a:gd name="connsiteY7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56" h="523875">
                  <a:moveTo>
                    <a:pt x="185928" y="523875"/>
                  </a:moveTo>
                  <a:lnTo>
                    <a:pt x="371856" y="300609"/>
                  </a:lnTo>
                  <a:lnTo>
                    <a:pt x="241745" y="300609"/>
                  </a:lnTo>
                  <a:lnTo>
                    <a:pt x="241745" y="0"/>
                  </a:lnTo>
                  <a:lnTo>
                    <a:pt x="130112" y="0"/>
                  </a:lnTo>
                  <a:lnTo>
                    <a:pt x="130112" y="300609"/>
                  </a:lnTo>
                  <a:lnTo>
                    <a:pt x="0" y="300609"/>
                  </a:lnTo>
                  <a:lnTo>
                    <a:pt x="185928" y="523875"/>
                  </a:lnTo>
                  <a:close/>
                </a:path>
              </a:pathLst>
            </a:custGeom>
            <a:solidFill>
              <a:srgbClr val="2D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25" name="群組 1024">
            <a:extLst>
              <a:ext uri="{FF2B5EF4-FFF2-40B4-BE49-F238E27FC236}">
                <a16:creationId xmlns:a16="http://schemas.microsoft.com/office/drawing/2014/main" id="{AAD311D4-D8CF-4358-B786-DC7727478773}"/>
              </a:ext>
            </a:extLst>
          </p:cNvPr>
          <p:cNvGrpSpPr/>
          <p:nvPr/>
        </p:nvGrpSpPr>
        <p:grpSpPr>
          <a:xfrm>
            <a:off x="765155" y="5351208"/>
            <a:ext cx="541869" cy="362170"/>
            <a:chOff x="7586216" y="382317"/>
            <a:chExt cx="1162659" cy="777088"/>
          </a:xfrm>
        </p:grpSpPr>
        <p:sp>
          <p:nvSpPr>
            <p:cNvPr id="29" name="手繪多邊形: 圖案 28">
              <a:extLst>
                <a:ext uri="{FF2B5EF4-FFF2-40B4-BE49-F238E27FC236}">
                  <a16:creationId xmlns:a16="http://schemas.microsoft.com/office/drawing/2014/main" id="{8EF0E3F6-4663-46E9-8A7B-3EA15A68A1DA}"/>
                </a:ext>
              </a:extLst>
            </p:cNvPr>
            <p:cNvSpPr/>
            <p:nvPr/>
          </p:nvSpPr>
          <p:spPr>
            <a:xfrm>
              <a:off x="7586216" y="382317"/>
              <a:ext cx="1162659" cy="777088"/>
            </a:xfrm>
            <a:custGeom>
              <a:avLst/>
              <a:gdLst>
                <a:gd name="connsiteX0" fmla="*/ 1049876 w 1370886"/>
                <a:gd name="connsiteY0" fmla="*/ 867367 h 867346"/>
                <a:gd name="connsiteX1" fmla="*/ 1218183 w 1370886"/>
                <a:gd name="connsiteY1" fmla="*/ 867367 h 867346"/>
                <a:gd name="connsiteX2" fmla="*/ 1235328 w 1370886"/>
                <a:gd name="connsiteY2" fmla="*/ 865653 h 867346"/>
                <a:gd name="connsiteX3" fmla="*/ 1371440 w 1370886"/>
                <a:gd name="connsiteY3" fmla="*/ 707443 h 867346"/>
                <a:gd name="connsiteX4" fmla="*/ 1269237 w 1370886"/>
                <a:gd name="connsiteY4" fmla="*/ 558281 h 867346"/>
                <a:gd name="connsiteX5" fmla="*/ 983487 w 1370886"/>
                <a:gd name="connsiteY5" fmla="*/ 286628 h 867346"/>
                <a:gd name="connsiteX6" fmla="*/ 961579 w 1370886"/>
                <a:gd name="connsiteY6" fmla="*/ 287485 h 867346"/>
                <a:gd name="connsiteX7" fmla="*/ 581151 w 1370886"/>
                <a:gd name="connsiteY7" fmla="*/ 21 h 867346"/>
                <a:gd name="connsiteX8" fmla="*/ 581151 w 1370886"/>
                <a:gd name="connsiteY8" fmla="*/ 21 h 867346"/>
                <a:gd name="connsiteX9" fmla="*/ 187863 w 1370886"/>
                <a:gd name="connsiteY9" fmla="*/ 354160 h 867346"/>
                <a:gd name="connsiteX10" fmla="*/ 2031 w 1370886"/>
                <a:gd name="connsiteY10" fmla="*/ 632957 h 867346"/>
                <a:gd name="connsiteX11" fmla="*/ 267683 w 1370886"/>
                <a:gd name="connsiteY11" fmla="*/ 867367 h 867346"/>
                <a:gd name="connsiteX12" fmla="*/ 1049876 w 1370886"/>
                <a:gd name="connsiteY12" fmla="*/ 867367 h 8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886" h="867346">
                  <a:moveTo>
                    <a:pt x="1049876" y="867367"/>
                  </a:moveTo>
                  <a:lnTo>
                    <a:pt x="1218183" y="867367"/>
                  </a:lnTo>
                  <a:lnTo>
                    <a:pt x="1235328" y="865653"/>
                  </a:lnTo>
                  <a:cubicBezTo>
                    <a:pt x="1313518" y="853716"/>
                    <a:pt x="1371316" y="786536"/>
                    <a:pt x="1371440" y="707443"/>
                  </a:cubicBezTo>
                  <a:cubicBezTo>
                    <a:pt x="1371745" y="641294"/>
                    <a:pt x="1331035" y="581877"/>
                    <a:pt x="1269237" y="558281"/>
                  </a:cubicBezTo>
                  <a:cubicBezTo>
                    <a:pt x="1261150" y="406256"/>
                    <a:pt x="1135725" y="287020"/>
                    <a:pt x="983487" y="286628"/>
                  </a:cubicBezTo>
                  <a:cubicBezTo>
                    <a:pt x="976152" y="286628"/>
                    <a:pt x="968913" y="286628"/>
                    <a:pt x="961579" y="287485"/>
                  </a:cubicBezTo>
                  <a:cubicBezTo>
                    <a:pt x="912840" y="117701"/>
                    <a:pt x="757792" y="539"/>
                    <a:pt x="581151" y="21"/>
                  </a:cubicBezTo>
                  <a:lnTo>
                    <a:pt x="581151" y="21"/>
                  </a:lnTo>
                  <a:cubicBezTo>
                    <a:pt x="378849" y="296"/>
                    <a:pt x="209266" y="152993"/>
                    <a:pt x="187863" y="354160"/>
                  </a:cubicBezTo>
                  <a:cubicBezTo>
                    <a:pt x="66839" y="390176"/>
                    <a:pt x="-11295" y="507388"/>
                    <a:pt x="2031" y="632957"/>
                  </a:cubicBezTo>
                  <a:cubicBezTo>
                    <a:pt x="15461" y="767355"/>
                    <a:pt x="132618" y="867367"/>
                    <a:pt x="267683" y="867367"/>
                  </a:cubicBezTo>
                  <a:lnTo>
                    <a:pt x="1049876" y="867367"/>
                  </a:lnTo>
                  <a:close/>
                </a:path>
              </a:pathLst>
            </a:custGeom>
            <a:noFill/>
            <a:ln w="19050" cap="rnd">
              <a:solidFill>
                <a:srgbClr val="2D0000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24" name="群組 1023">
              <a:extLst>
                <a:ext uri="{FF2B5EF4-FFF2-40B4-BE49-F238E27FC236}">
                  <a16:creationId xmlns:a16="http://schemas.microsoft.com/office/drawing/2014/main" id="{0EFF2DD4-2609-41BC-8D14-683B4E486098}"/>
                </a:ext>
              </a:extLst>
            </p:cNvPr>
            <p:cNvGrpSpPr/>
            <p:nvPr/>
          </p:nvGrpSpPr>
          <p:grpSpPr>
            <a:xfrm>
              <a:off x="7835472" y="620858"/>
              <a:ext cx="514131" cy="446992"/>
              <a:chOff x="7835474" y="671610"/>
              <a:chExt cx="455756" cy="396240"/>
            </a:xfrm>
          </p:grpSpPr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629F415B-79CB-42CD-8721-304F9B791591}"/>
                  </a:ext>
                </a:extLst>
              </p:cNvPr>
              <p:cNvSpPr/>
              <p:nvPr/>
            </p:nvSpPr>
            <p:spPr>
              <a:xfrm>
                <a:off x="7894608" y="671610"/>
                <a:ext cx="396622" cy="396240"/>
              </a:xfrm>
              <a:custGeom>
                <a:avLst/>
                <a:gdLst>
                  <a:gd name="connsiteX0" fmla="*/ 14652 w 396621"/>
                  <a:gd name="connsiteY0" fmla="*/ 271674 h 396240"/>
                  <a:gd name="connsiteX1" fmla="*/ 555 w 396621"/>
                  <a:gd name="connsiteY1" fmla="*/ 198141 h 396240"/>
                  <a:gd name="connsiteX2" fmla="*/ 198675 w 396621"/>
                  <a:gd name="connsiteY2" fmla="*/ 21 h 396240"/>
                  <a:gd name="connsiteX3" fmla="*/ 397176 w 396621"/>
                  <a:gd name="connsiteY3" fmla="*/ 197951 h 396240"/>
                  <a:gd name="connsiteX4" fmla="*/ 397176 w 396621"/>
                  <a:gd name="connsiteY4" fmla="*/ 198141 h 396240"/>
                  <a:gd name="connsiteX5" fmla="*/ 198961 w 396621"/>
                  <a:gd name="connsiteY5" fmla="*/ 396261 h 396240"/>
                  <a:gd name="connsiteX6" fmla="*/ 182768 w 396621"/>
                  <a:gd name="connsiteY6" fmla="*/ 395594 h 396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621" h="396240">
                    <a:moveTo>
                      <a:pt x="14652" y="271674"/>
                    </a:moveTo>
                    <a:cubicBezTo>
                      <a:pt x="5318" y="248282"/>
                      <a:pt x="536" y="223325"/>
                      <a:pt x="555" y="198141"/>
                    </a:cubicBezTo>
                    <a:cubicBezTo>
                      <a:pt x="555" y="88723"/>
                      <a:pt x="89252" y="21"/>
                      <a:pt x="198675" y="21"/>
                    </a:cubicBezTo>
                    <a:cubicBezTo>
                      <a:pt x="308146" y="-137"/>
                      <a:pt x="397014" y="88479"/>
                      <a:pt x="397176" y="197951"/>
                    </a:cubicBezTo>
                    <a:cubicBezTo>
                      <a:pt x="397176" y="198014"/>
                      <a:pt x="397176" y="198077"/>
                      <a:pt x="397176" y="198141"/>
                    </a:cubicBezTo>
                    <a:cubicBezTo>
                      <a:pt x="397119" y="307575"/>
                      <a:pt x="308394" y="396261"/>
                      <a:pt x="198961" y="396261"/>
                    </a:cubicBezTo>
                    <a:cubicBezTo>
                      <a:pt x="193532" y="396261"/>
                      <a:pt x="188198" y="396261"/>
                      <a:pt x="182768" y="395594"/>
                    </a:cubicBezTo>
                  </a:path>
                </a:pathLst>
              </a:custGeom>
              <a:noFill/>
              <a:ln w="19050" cap="rnd">
                <a:solidFill>
                  <a:srgbClr val="2D0000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手繪多邊形: 圖案 30">
                <a:extLst>
                  <a:ext uri="{FF2B5EF4-FFF2-40B4-BE49-F238E27FC236}">
                    <a16:creationId xmlns:a16="http://schemas.microsoft.com/office/drawing/2014/main" id="{5394D53E-4912-4FEE-B00D-A73706FCBCC8}"/>
                  </a:ext>
                </a:extLst>
              </p:cNvPr>
              <p:cNvSpPr/>
              <p:nvPr/>
            </p:nvSpPr>
            <p:spPr>
              <a:xfrm>
                <a:off x="7835474" y="855703"/>
                <a:ext cx="150685" cy="130587"/>
              </a:xfrm>
              <a:custGeom>
                <a:avLst/>
                <a:gdLst>
                  <a:gd name="connsiteX0" fmla="*/ 75343 w 150685"/>
                  <a:gd name="connsiteY0" fmla="*/ 130588 h 130587"/>
                  <a:gd name="connsiteX1" fmla="*/ 150686 w 150685"/>
                  <a:gd name="connsiteY1" fmla="*/ 0 h 130587"/>
                  <a:gd name="connsiteX2" fmla="*/ 0 w 150685"/>
                  <a:gd name="connsiteY2" fmla="*/ 0 h 130587"/>
                  <a:gd name="connsiteX3" fmla="*/ 75343 w 150685"/>
                  <a:gd name="connsiteY3" fmla="*/ 130588 h 13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685" h="130587">
                    <a:moveTo>
                      <a:pt x="75343" y="130588"/>
                    </a:moveTo>
                    <a:lnTo>
                      <a:pt x="150686" y="0"/>
                    </a:lnTo>
                    <a:lnTo>
                      <a:pt x="0" y="0"/>
                    </a:lnTo>
                    <a:lnTo>
                      <a:pt x="75343" y="130588"/>
                    </a:lnTo>
                    <a:close/>
                  </a:path>
                </a:pathLst>
              </a:custGeom>
              <a:solidFill>
                <a:srgbClr val="2D0000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2" name="箭號: 五邊形 1">
            <a:extLst>
              <a:ext uri="{FF2B5EF4-FFF2-40B4-BE49-F238E27FC236}">
                <a16:creationId xmlns:a16="http://schemas.microsoft.com/office/drawing/2014/main" id="{0DEB0FF4-B372-D644-AD10-5E64C86175CD}"/>
              </a:ext>
            </a:extLst>
          </p:cNvPr>
          <p:cNvSpPr/>
          <p:nvPr/>
        </p:nvSpPr>
        <p:spPr>
          <a:xfrm>
            <a:off x="634999" y="209964"/>
            <a:ext cx="5221705" cy="560897"/>
          </a:xfrm>
          <a:prstGeom prst="homePlate">
            <a:avLst/>
          </a:prstGeom>
          <a:gradFill>
            <a:gsLst>
              <a:gs pos="0">
                <a:srgbClr val="7030A0"/>
              </a:gs>
              <a:gs pos="98230">
                <a:srgbClr val="FFC000"/>
              </a:gs>
              <a:gs pos="80000">
                <a:schemeClr val="accent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06450">
              <a:lnSpc>
                <a:spcPct val="90000"/>
              </a:lnSpc>
              <a:spcBef>
                <a:spcPct val="0"/>
              </a:spcBef>
            </a:pPr>
            <a:r>
              <a:rPr lang="en-TW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Comprehensive protection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3" name="六邊形 11">
            <a:extLst>
              <a:ext uri="{FF2B5EF4-FFF2-40B4-BE49-F238E27FC236}">
                <a16:creationId xmlns:a16="http://schemas.microsoft.com/office/drawing/2014/main" id="{FCF57023-0F78-2246-844F-C588DFBB53B9}"/>
              </a:ext>
            </a:extLst>
          </p:cNvPr>
          <p:cNvSpPr/>
          <p:nvPr/>
        </p:nvSpPr>
        <p:spPr>
          <a:xfrm rot="16200000">
            <a:off x="137653" y="178947"/>
            <a:ext cx="1268073" cy="1093166"/>
          </a:xfrm>
          <a:prstGeom prst="hexagon">
            <a:avLst/>
          </a:prstGeom>
          <a:gradFill>
            <a:gsLst>
              <a:gs pos="100000">
                <a:srgbClr val="C00000"/>
              </a:gs>
              <a:gs pos="0">
                <a:schemeClr val="tx1"/>
              </a:gs>
            </a:gsLst>
            <a:lin ang="0" scaled="0"/>
          </a:gradFill>
          <a:ln w="317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TW" altLang="en-US" sz="3200">
              <a:solidFill>
                <a:schemeClr val="bg1">
                  <a:alpha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字方塊 10">
            <a:extLst>
              <a:ext uri="{FF2B5EF4-FFF2-40B4-BE49-F238E27FC236}">
                <a16:creationId xmlns:a16="http://schemas.microsoft.com/office/drawing/2014/main" id="{3F4CA413-1876-EA4D-9363-D4F9A9F082D5}"/>
              </a:ext>
            </a:extLst>
          </p:cNvPr>
          <p:cNvSpPr txBox="1"/>
          <p:nvPr/>
        </p:nvSpPr>
        <p:spPr>
          <a:xfrm>
            <a:off x="225103" y="530795"/>
            <a:ext cx="109316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TW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</a:t>
            </a:r>
            <a:endParaRPr lang="zh-TW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552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E7BB742-8B94-3B4C-B277-207241C7B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675" y="2725003"/>
            <a:ext cx="7133055" cy="2244040"/>
          </a:xfrm>
        </p:spPr>
        <p:txBody>
          <a:bodyPr/>
          <a:lstStyle/>
          <a:p>
            <a:r>
              <a:rPr lang="en-TW"/>
              <a:t>IT friendly and easy management</a:t>
            </a:r>
          </a:p>
        </p:txBody>
      </p:sp>
    </p:spTree>
    <p:extLst>
      <p:ext uri="{BB962C8B-B14F-4D97-AF65-F5344CB8AC3E}">
        <p14:creationId xmlns:p14="http://schemas.microsoft.com/office/powerpoint/2010/main" val="3080871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87AC93-97BC-AA43-B36D-4DB0FD8B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171" y="1301205"/>
            <a:ext cx="9861644" cy="1541722"/>
          </a:xfrm>
        </p:spPr>
        <p:txBody>
          <a:bodyPr>
            <a:normAutofit/>
          </a:bodyPr>
          <a:lstStyle/>
          <a:p>
            <a:r>
              <a:rPr lang="en-TW" sz="4400"/>
              <a:t>Boxafe</a:t>
            </a:r>
            <a:br>
              <a:rPr lang="en-TW"/>
            </a:br>
            <a:r>
              <a:rPr lang="en-TW" sz="3200"/>
              <a:t>secure and on-premise SaaS backup solution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496E8-E596-3E4A-B493-82E87386D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171" y="2985627"/>
            <a:ext cx="9861644" cy="30375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TW"/>
              <a:t>The reasons why you need Boxafe</a:t>
            </a:r>
          </a:p>
          <a:p>
            <a:pPr>
              <a:lnSpc>
                <a:spcPct val="150000"/>
              </a:lnSpc>
            </a:pPr>
            <a:r>
              <a:rPr lang="en-TW"/>
              <a:t>Boxafe comprehansively protect data in SaaS</a:t>
            </a:r>
            <a:r>
              <a:rPr lang="en-TW" dirty="0"/>
              <a:t> – Add support Microsoft Teams</a:t>
            </a:r>
            <a:endParaRPr lang="en-TW"/>
          </a:p>
          <a:p>
            <a:pPr>
              <a:lnSpc>
                <a:spcPct val="150000"/>
              </a:lnSpc>
            </a:pPr>
            <a:r>
              <a:rPr lang="en-US"/>
              <a:t>IT friendly and easy management</a:t>
            </a:r>
          </a:p>
          <a:p>
            <a:pPr>
              <a:lnSpc>
                <a:spcPct val="150000"/>
              </a:lnSpc>
            </a:pPr>
            <a:r>
              <a:rPr lang="en-TW"/>
              <a:t>Demo</a:t>
            </a:r>
          </a:p>
          <a:p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965874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95015-82C2-BC49-9121-B393AD39A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/>
              <a:t>Dashboard for domains management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8BC2E57-C599-DF4D-9FD1-C332B421F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988" y="2037763"/>
            <a:ext cx="7947557" cy="4475163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A06D8381-74A3-2541-9181-D67E95F714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865" y="2322078"/>
            <a:ext cx="896392" cy="896392"/>
          </a:xfrm>
          <a:prstGeom prst="rect">
            <a:avLst/>
          </a:prstGeom>
        </p:spPr>
      </p:pic>
      <p:sp>
        <p:nvSpPr>
          <p:cNvPr id="9" name="TextBox 41">
            <a:extLst>
              <a:ext uri="{FF2B5EF4-FFF2-40B4-BE49-F238E27FC236}">
                <a16:creationId xmlns:a16="http://schemas.microsoft.com/office/drawing/2014/main" id="{756C55F2-B72D-EC48-ADFE-E03708A28382}"/>
              </a:ext>
            </a:extLst>
          </p:cNvPr>
          <p:cNvSpPr txBox="1"/>
          <p:nvPr/>
        </p:nvSpPr>
        <p:spPr>
          <a:xfrm>
            <a:off x="838201" y="3394903"/>
            <a:ext cx="290008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Manage multiple domains with dashboard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449F6C-B985-3B49-9C36-3815FD1B06EF}"/>
              </a:ext>
            </a:extLst>
          </p:cNvPr>
          <p:cNvSpPr txBox="1"/>
          <p:nvPr/>
        </p:nvSpPr>
        <p:spPr>
          <a:xfrm>
            <a:off x="756702" y="4162267"/>
            <a:ext cx="3183286" cy="153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lvl="1" indent="-177800">
              <a:lnSpc>
                <a:spcPts val="29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Protection status</a:t>
            </a:r>
          </a:p>
          <a:p>
            <a:pPr marL="177800" lvl="1" indent="-177800">
              <a:lnSpc>
                <a:spcPts val="29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Data consumption</a:t>
            </a:r>
          </a:p>
          <a:p>
            <a:pPr marL="177800" lvl="1" indent="-177800">
              <a:lnSpc>
                <a:spcPts val="29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Upcoming Scheduled Tasks</a:t>
            </a:r>
          </a:p>
          <a:p>
            <a:pPr marL="177800" lvl="1" indent="-177800">
              <a:lnSpc>
                <a:spcPts val="29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Recent Tasks Report</a:t>
            </a:r>
          </a:p>
        </p:txBody>
      </p:sp>
    </p:spTree>
    <p:extLst>
      <p:ext uri="{BB962C8B-B14F-4D97-AF65-F5344CB8AC3E}">
        <p14:creationId xmlns:p14="http://schemas.microsoft.com/office/powerpoint/2010/main" val="2884342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6E34F-FD00-6C49-B028-3AFE585E7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 dirty="0"/>
              <a:t>Add new accounts automatically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CD9112B5-43D2-8D48-BFDE-EA6E21D2D2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865" y="2322078"/>
            <a:ext cx="896392" cy="8963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FC5C8C-D1A8-2E48-81DB-5651FE882120}"/>
              </a:ext>
            </a:extLst>
          </p:cNvPr>
          <p:cNvSpPr txBox="1"/>
          <p:nvPr/>
        </p:nvSpPr>
        <p:spPr>
          <a:xfrm>
            <a:off x="756702" y="3985834"/>
            <a:ext cx="3183285" cy="2277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ts val="2900"/>
              </a:lnSpc>
              <a:defRPr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When a new account, Google Shared Drive, Microsoft SharePoint, Teams are added on the cloud,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Boxafe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will automatically add them to the backup task</a:t>
            </a:r>
          </a:p>
        </p:txBody>
      </p:sp>
      <p:sp>
        <p:nvSpPr>
          <p:cNvPr id="6" name="TextBox 41">
            <a:extLst>
              <a:ext uri="{FF2B5EF4-FFF2-40B4-BE49-F238E27FC236}">
                <a16:creationId xmlns:a16="http://schemas.microsoft.com/office/drawing/2014/main" id="{6A5A60F4-65E4-8E46-B52C-0FCF91CC6B14}"/>
              </a:ext>
            </a:extLst>
          </p:cNvPr>
          <p:cNvSpPr txBox="1"/>
          <p:nvPr/>
        </p:nvSpPr>
        <p:spPr>
          <a:xfrm>
            <a:off x="838201" y="3394903"/>
            <a:ext cx="290008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Ensure everything are protected!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25300F-E500-3C44-BBAC-FDE0EEAA64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987" y="2037762"/>
            <a:ext cx="7947559" cy="4475163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01E1DC8-E4FA-524B-858A-AF1C90F254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8623" y="3876800"/>
            <a:ext cx="1145143" cy="1145143"/>
          </a:xfrm>
          <a:prstGeom prst="ellipse">
            <a:avLst/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7751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圖片 68" descr="一張含有 物件 的圖片&#10;&#10;自動產生的描述">
            <a:extLst>
              <a:ext uri="{FF2B5EF4-FFF2-40B4-BE49-F238E27FC236}">
                <a16:creationId xmlns:a16="http://schemas.microsoft.com/office/drawing/2014/main" id="{E7B6D4A0-8585-4823-82F1-19725015A3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10" y="3871210"/>
            <a:ext cx="1063766" cy="679445"/>
          </a:xfrm>
          <a:prstGeom prst="rect">
            <a:avLst/>
          </a:prstGeom>
        </p:spPr>
      </p:pic>
      <p:pic>
        <p:nvPicPr>
          <p:cNvPr id="68" name="圖片 67" descr="一張含有 物件 的圖片&#10;&#10;自動產生的描述">
            <a:extLst>
              <a:ext uri="{FF2B5EF4-FFF2-40B4-BE49-F238E27FC236}">
                <a16:creationId xmlns:a16="http://schemas.microsoft.com/office/drawing/2014/main" id="{6EEF0980-DE3E-490C-852A-AE04D075A6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454" y="1959779"/>
            <a:ext cx="1063766" cy="6794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sym typeface="Arial" panose="020B0604020202020204" pitchFamily="34" charset="0"/>
              </a:rPr>
              <a:t>Multiuser access for self-service restore</a:t>
            </a:r>
            <a:endParaRPr lang="en-US"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7BB53FA-3BBF-6F47-A94C-86BB43F2D1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730" y="1950694"/>
            <a:ext cx="3696380" cy="235974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AA577D1-19B5-7D4B-9DDF-C8A98BA4E075}"/>
              </a:ext>
            </a:extLst>
          </p:cNvPr>
          <p:cNvSpPr txBox="1"/>
          <p:nvPr/>
        </p:nvSpPr>
        <p:spPr>
          <a:xfrm>
            <a:off x="6494708" y="1898003"/>
            <a:ext cx="5047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Backed up data cannot be accessed by unauthorized personnel.</a:t>
            </a:r>
          </a:p>
          <a:p>
            <a:pPr marL="177800" indent="-177800">
              <a:buFont typeface="Arial" panose="020B0604020202020204" pitchFamily="34" charset="0"/>
              <a:buChar char="•"/>
              <a:defRPr/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Restoring data to the cloud can be done by user.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10B581D-2570-E542-A818-1F6831DB67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319" y="3626054"/>
            <a:ext cx="410029" cy="41002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FD4DA8-D781-3049-895A-989E019E02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319" y="3626054"/>
            <a:ext cx="410029" cy="41002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EA0619F-337C-8845-997B-3A06A19703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319" y="3626054"/>
            <a:ext cx="410029" cy="4100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DE76A5B-7836-3540-AB63-58DAA0518A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319" y="3626054"/>
            <a:ext cx="410029" cy="41002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AFD31DC-8589-4347-9DE3-27A64DBA36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319" y="3626054"/>
            <a:ext cx="410029" cy="41002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8C611E9-D79C-9148-8C41-B1E29AAEA9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211" y="3626054"/>
            <a:ext cx="410029" cy="4100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0B8DCFF-91F0-A04C-81CC-D6931F6BD2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319" y="3626054"/>
            <a:ext cx="410029" cy="410029"/>
          </a:xfrm>
          <a:prstGeom prst="rect">
            <a:avLst/>
          </a:prstGeom>
        </p:spPr>
      </p:pic>
      <p:pic>
        <p:nvPicPr>
          <p:cNvPr id="24" name="圖形 107">
            <a:extLst>
              <a:ext uri="{FF2B5EF4-FFF2-40B4-BE49-F238E27FC236}">
                <a16:creationId xmlns:a16="http://schemas.microsoft.com/office/drawing/2014/main" id="{422549BF-7EC4-0E4E-8898-AECF0935D5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134" y="4871943"/>
            <a:ext cx="3207572" cy="10201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931302-43EB-264A-8440-239F22DB3B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0333" y="3103340"/>
            <a:ext cx="1933606" cy="4191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88155C0-F974-3449-B812-2709252592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319" y="5713565"/>
            <a:ext cx="410029" cy="410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456FF15-289E-9047-BED4-EA524137DF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319" y="5713565"/>
            <a:ext cx="410029" cy="4100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DDF0224-EAA5-9B4C-88D4-89FDC1B08F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319" y="5713565"/>
            <a:ext cx="410029" cy="4100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94ED592-2208-184F-8C3F-0B8887319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319" y="5713565"/>
            <a:ext cx="410029" cy="41002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1BD19D4-857E-F145-8C45-DE4347A7F1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319" y="5713565"/>
            <a:ext cx="410029" cy="41002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21E0DDA-FB0E-3B4F-905D-F63403860D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211" y="5713565"/>
            <a:ext cx="410029" cy="41002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2C6C835-9217-6942-AA68-4BC9DAE33C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319" y="5713565"/>
            <a:ext cx="410029" cy="410029"/>
          </a:xfrm>
          <a:prstGeom prst="rect">
            <a:avLst/>
          </a:prstGeom>
        </p:spPr>
      </p:pic>
      <p:pic>
        <p:nvPicPr>
          <p:cNvPr id="28" name="Picture 2" descr="Image result for google workspace icons">
            <a:extLst>
              <a:ext uri="{FF2B5EF4-FFF2-40B4-BE49-F238E27FC236}">
                <a16:creationId xmlns:a16="http://schemas.microsoft.com/office/drawing/2014/main" id="{06282EF1-46B0-E846-B0F6-13E8EE835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404" y="2131737"/>
            <a:ext cx="1542836" cy="102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 descr="A picture containing shirt&#10;&#10;Description automatically generated">
            <a:extLst>
              <a:ext uri="{FF2B5EF4-FFF2-40B4-BE49-F238E27FC236}">
                <a16:creationId xmlns:a16="http://schemas.microsoft.com/office/drawing/2014/main" id="{0EEEC1F0-8247-47EF-8FF0-F885423BE7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334" y="4472928"/>
            <a:ext cx="1020172" cy="1020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61E5DA1F-6F94-2044-A9B2-BB059F308F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6512" y="2908178"/>
            <a:ext cx="4949261" cy="3644934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17">
            <a:extLst>
              <a:ext uri="{FF2B5EF4-FFF2-40B4-BE49-F238E27FC236}">
                <a16:creationId xmlns:a16="http://schemas.microsoft.com/office/drawing/2014/main" id="{25E5DDAF-CF0E-7E44-9216-A3FD9B84BC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316" y="1906362"/>
            <a:ext cx="888033" cy="88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94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ym typeface="Arial" panose="020B0604020202020204" pitchFamily="34" charset="0"/>
              </a:rPr>
              <a:t>Backup data preview</a:t>
            </a:r>
            <a:endParaRPr lang="en-US" b="1">
              <a:cs typeface="+mn-ea"/>
              <a:sym typeface="Arial" panose="020B0604020202020204" pitchFamily="34" charset="0"/>
            </a:endParaRPr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id="{15FC2A14-F629-4FB2-A862-2A3ED6B6AF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224" y="3094751"/>
            <a:ext cx="888033" cy="888033"/>
          </a:xfrm>
          <a:prstGeom prst="rect">
            <a:avLst/>
          </a:prstGeom>
        </p:spPr>
      </p:pic>
      <p:sp>
        <p:nvSpPr>
          <p:cNvPr id="10" name="TextBox 41">
            <a:extLst>
              <a:ext uri="{FF2B5EF4-FFF2-40B4-BE49-F238E27FC236}">
                <a16:creationId xmlns:a16="http://schemas.microsoft.com/office/drawing/2014/main" id="{0B94D897-E67E-426E-A5F2-D1BBF8C8B5F6}"/>
              </a:ext>
            </a:extLst>
          </p:cNvPr>
          <p:cNvSpPr txBox="1"/>
          <p:nvPr/>
        </p:nvSpPr>
        <p:spPr>
          <a:xfrm>
            <a:off x="838201" y="4176580"/>
            <a:ext cx="290008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Search and preview data before restoring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C4D9D51-BAE5-F744-A5DF-80F96AE774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988" y="2024090"/>
            <a:ext cx="7947557" cy="4475163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5802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DC1F024-B977-324E-AFC2-F447781811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1477" y="2157310"/>
            <a:ext cx="6950196" cy="3964089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B0DAC1-18E9-FC40-A6F2-06098C8D5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ym typeface="Arial" panose="020B0604020202020204" pitchFamily="34" charset="0"/>
              </a:rPr>
              <a:t>Select data for granular restore</a:t>
            </a:r>
            <a:endParaRPr lang="en-T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569D3C-FBF0-2244-BDD2-CE7AB2F782B8}"/>
              </a:ext>
            </a:extLst>
          </p:cNvPr>
          <p:cNvSpPr txBox="1"/>
          <p:nvPr/>
        </p:nvSpPr>
        <p:spPr>
          <a:xfrm>
            <a:off x="553499" y="3332459"/>
            <a:ext cx="39511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lvl="1" indent="-177800">
              <a:lnSpc>
                <a:spcPts val="29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Multiple select data to restore to the account. No need to restore full backup every time.</a:t>
            </a:r>
          </a:p>
          <a:p>
            <a:pPr marL="177800" lvl="1" indent="-177800">
              <a:lnSpc>
                <a:spcPts val="29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Restore to another account when the employee already left.</a:t>
            </a:r>
          </a:p>
          <a:p>
            <a:endParaRPr lang="en-TW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5EF590AF-927E-49FD-BC9F-A8F598A0AB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224" y="2322078"/>
            <a:ext cx="888033" cy="888033"/>
          </a:xfrm>
          <a:prstGeom prst="rect">
            <a:avLst/>
          </a:prstGeom>
        </p:spPr>
      </p:pic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E7CAE5C-5F5D-E245-A003-51B8FFC394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3768" y="3332459"/>
            <a:ext cx="1108756" cy="1108756"/>
          </a:xfrm>
          <a:prstGeom prst="ellipse">
            <a:avLst/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2381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4C103377-73DB-D546-A65A-70A315A109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1477" y="2157309"/>
            <a:ext cx="7031720" cy="3964089"/>
          </a:xfrm>
          <a:prstGeom prst="roundRect">
            <a:avLst>
              <a:gd name="adj" fmla="val 28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16">
            <a:extLst>
              <a:ext uri="{FF2B5EF4-FFF2-40B4-BE49-F238E27FC236}">
                <a16:creationId xmlns:a16="http://schemas.microsoft.com/office/drawing/2014/main" id="{29C2BE68-7917-4BB7-AA3B-4C17F19699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224" y="2322078"/>
            <a:ext cx="888033" cy="8880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ym typeface="Arial" panose="020B0604020202020204" pitchFamily="34" charset="0"/>
              </a:rPr>
              <a:t>Schedule multi-version backup to reduce RPO</a:t>
            </a:r>
            <a:endParaRPr lang="en-US" b="1"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AF41669-FCD8-9E41-9139-BBE250AFBF63}"/>
              </a:ext>
            </a:extLst>
          </p:cNvPr>
          <p:cNvGrpSpPr/>
          <p:nvPr/>
        </p:nvGrpSpPr>
        <p:grpSpPr>
          <a:xfrm>
            <a:off x="3836610" y="5232730"/>
            <a:ext cx="1549733" cy="1018886"/>
            <a:chOff x="6808500" y="1346199"/>
            <a:chExt cx="2298700" cy="1511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LeftDown"/>
            <a:lightRig rig="threePt" dir="t"/>
          </a:scene3d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BBDD9D5E-DA64-324A-9714-B8AB2524F9BF}"/>
                </a:ext>
              </a:extLst>
            </p:cNvPr>
            <p:cNvSpPr/>
            <p:nvPr/>
          </p:nvSpPr>
          <p:spPr>
            <a:xfrm>
              <a:off x="6808500" y="1346199"/>
              <a:ext cx="2298700" cy="1511300"/>
            </a:xfrm>
            <a:prstGeom prst="roundRect">
              <a:avLst>
                <a:gd name="adj" fmla="val 4902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9A6B1DA-7E6F-DD41-9CB6-DEE58244CC94}"/>
                </a:ext>
              </a:extLst>
            </p:cNvPr>
            <p:cNvSpPr/>
            <p:nvPr/>
          </p:nvSpPr>
          <p:spPr>
            <a:xfrm>
              <a:off x="7081097" y="1498600"/>
              <a:ext cx="1800000" cy="22592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5F97502-3FD8-534D-B981-5F00DEF70811}"/>
                </a:ext>
              </a:extLst>
            </p:cNvPr>
            <p:cNvSpPr/>
            <p:nvPr/>
          </p:nvSpPr>
          <p:spPr>
            <a:xfrm>
              <a:off x="7081097" y="1889626"/>
              <a:ext cx="7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2CB2DD-8150-F149-9007-D847BD575271}"/>
                </a:ext>
              </a:extLst>
            </p:cNvPr>
            <p:cNvSpPr/>
            <p:nvPr/>
          </p:nvSpPr>
          <p:spPr>
            <a:xfrm>
              <a:off x="7081097" y="2194426"/>
              <a:ext cx="1116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B61A40-204B-6A4C-93C5-FA1EB171AD2C}"/>
              </a:ext>
            </a:extLst>
          </p:cNvPr>
          <p:cNvGrpSpPr/>
          <p:nvPr/>
        </p:nvGrpSpPr>
        <p:grpSpPr>
          <a:xfrm>
            <a:off x="3117830" y="5232730"/>
            <a:ext cx="1549733" cy="1018886"/>
            <a:chOff x="3527603" y="1427747"/>
            <a:chExt cx="2298700" cy="1511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LeftDown"/>
            <a:lightRig rig="threePt" dir="t"/>
          </a:scene3d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E6639A99-2A33-824E-865B-AE98C2E42E4C}"/>
                </a:ext>
              </a:extLst>
            </p:cNvPr>
            <p:cNvSpPr/>
            <p:nvPr/>
          </p:nvSpPr>
          <p:spPr>
            <a:xfrm>
              <a:off x="3527603" y="1427747"/>
              <a:ext cx="2298700" cy="1511300"/>
            </a:xfrm>
            <a:prstGeom prst="roundRect">
              <a:avLst>
                <a:gd name="adj" fmla="val 4902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38E8E1E-6A26-FE4B-BDC0-ABE45D9F8E22}"/>
                </a:ext>
              </a:extLst>
            </p:cNvPr>
            <p:cNvSpPr/>
            <p:nvPr/>
          </p:nvSpPr>
          <p:spPr>
            <a:xfrm>
              <a:off x="3800200" y="1580148"/>
              <a:ext cx="1800000" cy="22592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EE7D43D-8063-E641-BEA8-7A47B417E535}"/>
                </a:ext>
              </a:extLst>
            </p:cNvPr>
            <p:cNvSpPr/>
            <p:nvPr/>
          </p:nvSpPr>
          <p:spPr>
            <a:xfrm>
              <a:off x="3800200" y="1971174"/>
              <a:ext cx="7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463D41F-50DC-B747-8545-052B6D53F90B}"/>
                </a:ext>
              </a:extLst>
            </p:cNvPr>
            <p:cNvSpPr/>
            <p:nvPr/>
          </p:nvSpPr>
          <p:spPr>
            <a:xfrm>
              <a:off x="3800200" y="2275974"/>
              <a:ext cx="1116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1CCF49D-DB1A-D248-B489-054E8C35E1C9}"/>
                </a:ext>
              </a:extLst>
            </p:cNvPr>
            <p:cNvSpPr/>
            <p:nvPr/>
          </p:nvSpPr>
          <p:spPr>
            <a:xfrm>
              <a:off x="3800200" y="2555374"/>
              <a:ext cx="16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37223F-846F-C645-A310-5A3CE2FD90E8}"/>
              </a:ext>
            </a:extLst>
          </p:cNvPr>
          <p:cNvGrpSpPr/>
          <p:nvPr/>
        </p:nvGrpSpPr>
        <p:grpSpPr>
          <a:xfrm>
            <a:off x="2458214" y="5232730"/>
            <a:ext cx="1549733" cy="1018886"/>
            <a:chOff x="1988003" y="3838073"/>
            <a:chExt cx="2298700" cy="1511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LeftDown"/>
            <a:lightRig rig="threePt" dir="t"/>
          </a:scene3d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4CCC0DA9-9538-3641-827A-588CB18A509C}"/>
                </a:ext>
              </a:extLst>
            </p:cNvPr>
            <p:cNvSpPr/>
            <p:nvPr/>
          </p:nvSpPr>
          <p:spPr>
            <a:xfrm>
              <a:off x="1988003" y="3838073"/>
              <a:ext cx="2298700" cy="1511300"/>
            </a:xfrm>
            <a:prstGeom prst="roundRect">
              <a:avLst>
                <a:gd name="adj" fmla="val 4902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66E418C-A026-AE41-851C-F3CA57A75F97}"/>
                </a:ext>
              </a:extLst>
            </p:cNvPr>
            <p:cNvSpPr/>
            <p:nvPr/>
          </p:nvSpPr>
          <p:spPr>
            <a:xfrm>
              <a:off x="2260600" y="3990474"/>
              <a:ext cx="1800000" cy="22592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AAA2959-4019-BA48-BF71-75A9D506D13B}"/>
                </a:ext>
              </a:extLst>
            </p:cNvPr>
            <p:cNvSpPr/>
            <p:nvPr/>
          </p:nvSpPr>
          <p:spPr>
            <a:xfrm>
              <a:off x="2260600" y="4381500"/>
              <a:ext cx="7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1FB3C3B-B982-DD48-A813-BBB753B362F4}"/>
                </a:ext>
              </a:extLst>
            </p:cNvPr>
            <p:cNvSpPr/>
            <p:nvPr/>
          </p:nvSpPr>
          <p:spPr>
            <a:xfrm>
              <a:off x="2260600" y="4686300"/>
              <a:ext cx="1116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12A2A1A-C185-734B-A7AB-C26EC216EA53}"/>
                </a:ext>
              </a:extLst>
            </p:cNvPr>
            <p:cNvSpPr/>
            <p:nvPr/>
          </p:nvSpPr>
          <p:spPr>
            <a:xfrm>
              <a:off x="2260600" y="4965700"/>
              <a:ext cx="16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Pie 46">
              <a:extLst>
                <a:ext uri="{FF2B5EF4-FFF2-40B4-BE49-F238E27FC236}">
                  <a16:creationId xmlns:a16="http://schemas.microsoft.com/office/drawing/2014/main" id="{1198A8EB-A9AD-5C4A-9279-939380BD819F}"/>
                </a:ext>
              </a:extLst>
            </p:cNvPr>
            <p:cNvSpPr/>
            <p:nvPr/>
          </p:nvSpPr>
          <p:spPr>
            <a:xfrm>
              <a:off x="3484709" y="4289773"/>
              <a:ext cx="554403" cy="580722"/>
            </a:xfrm>
            <a:prstGeom prst="pie">
              <a:avLst>
                <a:gd name="adj1" fmla="val 20569034"/>
                <a:gd name="adj2" fmla="val 20525782"/>
              </a:avLst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6EED32A-B3A9-4C4F-86BF-0F6283E778F3}"/>
              </a:ext>
            </a:extLst>
          </p:cNvPr>
          <p:cNvSpPr txBox="1"/>
          <p:nvPr/>
        </p:nvSpPr>
        <p:spPr>
          <a:xfrm>
            <a:off x="630187" y="3470546"/>
            <a:ext cx="327522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Boxafe</a:t>
            </a: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makes differential backups and keep multiple versions.</a:t>
            </a:r>
          </a:p>
        </p:txBody>
      </p:sp>
      <p:pic>
        <p:nvPicPr>
          <p:cNvPr id="33" name="Picture 3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32A127E-10CD-224A-BD14-67ABC5A309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498557"/>
            <a:ext cx="1640796" cy="1640796"/>
          </a:xfrm>
          <a:prstGeom prst="ellipse">
            <a:avLst/>
          </a:prstGeom>
          <a:noFill/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72959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E33E1BD5-CCC7-F742-8866-E79D1EC15163}"/>
              </a:ext>
            </a:extLst>
          </p:cNvPr>
          <p:cNvSpPr/>
          <p:nvPr/>
        </p:nvSpPr>
        <p:spPr>
          <a:xfrm>
            <a:off x="1185059" y="2164920"/>
            <a:ext cx="6987258" cy="3755013"/>
          </a:xfrm>
          <a:prstGeom prst="roundRect">
            <a:avLst>
              <a:gd name="adj" fmla="val 2867"/>
            </a:avLst>
          </a:prstGeom>
          <a:solidFill>
            <a:srgbClr val="D4C8DD">
              <a:alpha val="30000"/>
            </a:srgbClr>
          </a:solidFill>
          <a:ln w="254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1F840F54-3FBA-4059-AC02-53073BFA8699}"/>
              </a:ext>
            </a:extLst>
          </p:cNvPr>
          <p:cNvGrpSpPr/>
          <p:nvPr/>
        </p:nvGrpSpPr>
        <p:grpSpPr>
          <a:xfrm>
            <a:off x="3358520" y="320544"/>
            <a:ext cx="2454006" cy="1566619"/>
            <a:chOff x="6692327" y="106009"/>
            <a:chExt cx="2454006" cy="15666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A3D4C4-6FBA-5147-9166-49F93431B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2327" y="106009"/>
              <a:ext cx="2454006" cy="156661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D8D919-69A0-1C4D-A9CC-65866B9F1A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02248" y="1092811"/>
              <a:ext cx="1742175" cy="377608"/>
            </a:xfrm>
            <a:prstGeom prst="rect">
              <a:avLst/>
            </a:prstGeom>
          </p:spPr>
        </p:pic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8C507BB-503C-7045-83F9-3E25DB5A23EA}"/>
              </a:ext>
            </a:extLst>
          </p:cNvPr>
          <p:cNvSpPr/>
          <p:nvPr/>
        </p:nvSpPr>
        <p:spPr>
          <a:xfrm>
            <a:off x="2649845" y="2591538"/>
            <a:ext cx="3871356" cy="529517"/>
          </a:xfrm>
          <a:prstGeom prst="roundRect">
            <a:avLst>
              <a:gd name="adj" fmla="val 9396"/>
            </a:avLst>
          </a:prstGeom>
          <a:gradFill>
            <a:gsLst>
              <a:gs pos="100000">
                <a:srgbClr val="0070C0"/>
              </a:gs>
              <a:gs pos="0">
                <a:srgbClr val="119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Worker pool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A03C401-53A5-DA47-8200-D5790677A773}"/>
              </a:ext>
            </a:extLst>
          </p:cNvPr>
          <p:cNvSpPr/>
          <p:nvPr/>
        </p:nvSpPr>
        <p:spPr>
          <a:xfrm>
            <a:off x="1407686" y="3522212"/>
            <a:ext cx="3676117" cy="852118"/>
          </a:xfrm>
          <a:prstGeom prst="roundRect">
            <a:avLst>
              <a:gd name="adj" fmla="val 8666"/>
            </a:avLst>
          </a:prstGeom>
          <a:gradFill>
            <a:gsLst>
              <a:gs pos="100000">
                <a:srgbClr val="0070C0"/>
              </a:gs>
              <a:gs pos="0">
                <a:srgbClr val="119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t" anchorCtr="0"/>
          <a:lstStyle/>
          <a:p>
            <a:pPr algn="ctr"/>
            <a:endParaRPr lang="en-TW" sz="1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3B65078-623E-4148-9EA8-CD25C9B70A1C}"/>
              </a:ext>
            </a:extLst>
          </p:cNvPr>
          <p:cNvSpPr/>
          <p:nvPr/>
        </p:nvSpPr>
        <p:spPr>
          <a:xfrm>
            <a:off x="2796875" y="4767701"/>
            <a:ext cx="3871353" cy="914401"/>
          </a:xfrm>
          <a:prstGeom prst="roundRect">
            <a:avLst>
              <a:gd name="adj" fmla="val 8246"/>
            </a:avLst>
          </a:prstGeom>
          <a:gradFill>
            <a:gsLst>
              <a:gs pos="100000">
                <a:srgbClr val="0070C0"/>
              </a:gs>
              <a:gs pos="0">
                <a:srgbClr val="119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247F5A0-A2DA-B248-9C36-D0F85ED4BAC3}"/>
              </a:ext>
            </a:extLst>
          </p:cNvPr>
          <p:cNvSpPr/>
          <p:nvPr/>
        </p:nvSpPr>
        <p:spPr>
          <a:xfrm>
            <a:off x="3986123" y="4849921"/>
            <a:ext cx="2561558" cy="332511"/>
          </a:xfrm>
          <a:prstGeom prst="round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TW" sz="1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API Endpoint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C778534-E33B-2842-B1EE-21C0356667AE}"/>
              </a:ext>
            </a:extLst>
          </p:cNvPr>
          <p:cNvSpPr/>
          <p:nvPr/>
        </p:nvSpPr>
        <p:spPr>
          <a:xfrm>
            <a:off x="3986123" y="5267869"/>
            <a:ext cx="2561558" cy="332511"/>
          </a:xfrm>
          <a:prstGeom prst="roundRect">
            <a:avLst/>
          </a:prstGeom>
          <a:gradFill>
            <a:gsLst>
              <a:gs pos="100000">
                <a:schemeClr val="bg1">
                  <a:lumMod val="65000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TW" sz="1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User Interface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4B02C6-7BE6-3E4C-BDE6-710ACA4C24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640" y="3623489"/>
            <a:ext cx="276916" cy="2769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4F3E3D-F544-2043-8F9E-EE6C99F331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640" y="3997153"/>
            <a:ext cx="288229" cy="256725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3EE197F-6622-F149-BD67-FD80F55F0F38}"/>
              </a:ext>
            </a:extLst>
          </p:cNvPr>
          <p:cNvSpPr/>
          <p:nvPr/>
        </p:nvSpPr>
        <p:spPr>
          <a:xfrm>
            <a:off x="5226571" y="3522212"/>
            <a:ext cx="2738697" cy="852118"/>
          </a:xfrm>
          <a:prstGeom prst="roundRect">
            <a:avLst>
              <a:gd name="adj" fmla="val 7779"/>
            </a:avLst>
          </a:prstGeom>
          <a:gradFill>
            <a:gsLst>
              <a:gs pos="100000">
                <a:srgbClr val="0070C0"/>
              </a:gs>
              <a:gs pos="0">
                <a:srgbClr val="119F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Job queue / executor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9D50DB-7EF3-6745-A860-2379FA15B9CE}"/>
              </a:ext>
            </a:extLst>
          </p:cNvPr>
          <p:cNvSpPr txBox="1"/>
          <p:nvPr/>
        </p:nvSpPr>
        <p:spPr>
          <a:xfrm>
            <a:off x="3839094" y="3608059"/>
            <a:ext cx="125878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database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8C0714-713C-F346-B31B-1AE8E9C76050}"/>
              </a:ext>
            </a:extLst>
          </p:cNvPr>
          <p:cNvSpPr txBox="1"/>
          <p:nvPr/>
        </p:nvSpPr>
        <p:spPr>
          <a:xfrm>
            <a:off x="3825820" y="3971627"/>
            <a:ext cx="1400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</a:t>
            </a:r>
            <a:r>
              <a:rPr lang="en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ile storage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CFC33B1-C03C-C240-81A3-BC31A3C4F0C6}"/>
              </a:ext>
            </a:extLst>
          </p:cNvPr>
          <p:cNvCxnSpPr>
            <a:cxnSpLocks/>
            <a:stCxn id="3" idx="2"/>
            <a:endCxn id="6" idx="0"/>
          </p:cNvCxnSpPr>
          <p:nvPr/>
        </p:nvCxnSpPr>
        <p:spPr>
          <a:xfrm>
            <a:off x="4585523" y="1887163"/>
            <a:ext cx="0" cy="704375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16200000" scaled="0"/>
            </a:gra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AECF452-0A2F-3240-A9E7-4EC3383F0F06}"/>
              </a:ext>
            </a:extLst>
          </p:cNvPr>
          <p:cNvSpPr txBox="1"/>
          <p:nvPr/>
        </p:nvSpPr>
        <p:spPr>
          <a:xfrm>
            <a:off x="4639527" y="2211874"/>
            <a:ext cx="2650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</a:t>
            </a:r>
            <a:r>
              <a:rPr lang="en-TW" sz="16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ackup/Restore API calls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CDC9F80-0300-CA4B-8F14-57AF3C92F444}"/>
              </a:ext>
            </a:extLst>
          </p:cNvPr>
          <p:cNvCxnSpPr>
            <a:cxnSpLocks/>
          </p:cNvCxnSpPr>
          <p:nvPr/>
        </p:nvCxnSpPr>
        <p:spPr>
          <a:xfrm>
            <a:off x="3257776" y="3123393"/>
            <a:ext cx="0" cy="399288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5400000" scaled="1"/>
            </a:gra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952E21F-7F99-E943-9539-A9F0964EDF65}"/>
              </a:ext>
            </a:extLst>
          </p:cNvPr>
          <p:cNvSpPr txBox="1"/>
          <p:nvPr/>
        </p:nvSpPr>
        <p:spPr>
          <a:xfrm>
            <a:off x="1997666" y="3154614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Store data</a:t>
            </a:r>
            <a:endParaRPr lang="en-TW" sz="1600" b="1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4028E66-C1A0-4A47-8F6D-5FE2E5561769}"/>
              </a:ext>
            </a:extLst>
          </p:cNvPr>
          <p:cNvCxnSpPr>
            <a:cxnSpLocks/>
          </p:cNvCxnSpPr>
          <p:nvPr/>
        </p:nvCxnSpPr>
        <p:spPr>
          <a:xfrm>
            <a:off x="5907069" y="3123393"/>
            <a:ext cx="0" cy="399288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16200000" scaled="0"/>
            </a:gra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BDB8D02-BDD6-8F4C-8605-A330C4ED4D33}"/>
              </a:ext>
            </a:extLst>
          </p:cNvPr>
          <p:cNvSpPr txBox="1"/>
          <p:nvPr/>
        </p:nvSpPr>
        <p:spPr>
          <a:xfrm>
            <a:off x="6012154" y="3154614"/>
            <a:ext cx="1757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Launch workers</a:t>
            </a:r>
            <a:endParaRPr lang="en-TW" sz="1600" b="1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B7E39B6-C196-B74B-81AF-E708D0C05673}"/>
              </a:ext>
            </a:extLst>
          </p:cNvPr>
          <p:cNvCxnSpPr>
            <a:cxnSpLocks/>
          </p:cNvCxnSpPr>
          <p:nvPr/>
        </p:nvCxnSpPr>
        <p:spPr>
          <a:xfrm flipV="1">
            <a:off x="5907069" y="4368203"/>
            <a:ext cx="0" cy="435594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5400000" scaled="1"/>
            </a:gra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0B928ED-1A7D-854C-8049-21FA0ABBDD69}"/>
              </a:ext>
            </a:extLst>
          </p:cNvPr>
          <p:cNvSpPr txBox="1"/>
          <p:nvPr/>
        </p:nvSpPr>
        <p:spPr>
          <a:xfrm>
            <a:off x="2009689" y="4406600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Read data</a:t>
            </a:r>
            <a:endParaRPr lang="en-TW" sz="1600" b="1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13095A-DECC-1344-9AF2-E33BC4AE3287}"/>
              </a:ext>
            </a:extLst>
          </p:cNvPr>
          <p:cNvSpPr txBox="1"/>
          <p:nvPr/>
        </p:nvSpPr>
        <p:spPr>
          <a:xfrm>
            <a:off x="6012154" y="4406600"/>
            <a:ext cx="1255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Ad-hoc job</a:t>
            </a:r>
            <a:endParaRPr lang="en-TW" sz="1600" b="1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F766A4-7B8B-5449-BF57-D243976EFBFC}"/>
              </a:ext>
            </a:extLst>
          </p:cNvPr>
          <p:cNvSpPr txBox="1"/>
          <p:nvPr/>
        </p:nvSpPr>
        <p:spPr>
          <a:xfrm>
            <a:off x="2858048" y="4901477"/>
            <a:ext cx="1096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Web server</a:t>
            </a:r>
          </a:p>
        </p:txBody>
      </p:sp>
      <p:pic>
        <p:nvPicPr>
          <p:cNvPr id="40" name="圖片 6" descr="一張含有 牆, 室外 的圖片&#10;&#10;自動產生的描述" hidden="1">
            <a:extLst>
              <a:ext uri="{FF2B5EF4-FFF2-40B4-BE49-F238E27FC236}">
                <a16:creationId xmlns:a16="http://schemas.microsoft.com/office/drawing/2014/main" id="{75647AE1-1705-1A49-9F14-2F289F62A6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55"/>
          <a:stretch/>
        </p:blipFill>
        <p:spPr>
          <a:xfrm>
            <a:off x="0" y="2574876"/>
            <a:ext cx="3431948" cy="1683863"/>
          </a:xfrm>
          <a:prstGeom prst="rect">
            <a:avLst/>
          </a:prstGeom>
        </p:spPr>
      </p:pic>
      <p:pic>
        <p:nvPicPr>
          <p:cNvPr id="43" name="Picture 42" descr="A picture containing shirt&#10;&#10;Description automatically generated">
            <a:extLst>
              <a:ext uri="{FF2B5EF4-FFF2-40B4-BE49-F238E27FC236}">
                <a16:creationId xmlns:a16="http://schemas.microsoft.com/office/drawing/2014/main" id="{2ECE167E-F078-9641-95CE-DDFB2601E7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495" y="1795336"/>
            <a:ext cx="1173579" cy="1173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93748A7-0D32-1B4D-83DA-726B8A2EE9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04" y="6088864"/>
            <a:ext cx="560967" cy="560967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92A2E04B-ED5C-42E9-9612-C66B6A953F9F}"/>
              </a:ext>
            </a:extLst>
          </p:cNvPr>
          <p:cNvSpPr txBox="1"/>
          <p:nvPr/>
        </p:nvSpPr>
        <p:spPr>
          <a:xfrm>
            <a:off x="1513179" y="3580972"/>
            <a:ext cx="20277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Secure, fully optimized and versioned storage</a:t>
            </a:r>
          </a:p>
        </p:txBody>
      </p:sp>
      <p:pic>
        <p:nvPicPr>
          <p:cNvPr id="3074" name="Picture 2" descr="Image result for google workspace icons">
            <a:extLst>
              <a:ext uri="{FF2B5EF4-FFF2-40B4-BE49-F238E27FC236}">
                <a16:creationId xmlns:a16="http://schemas.microsoft.com/office/drawing/2014/main" id="{3179C6FB-6983-4547-BA75-BF34D8E06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3224" y="536590"/>
            <a:ext cx="1272607" cy="8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標題 10">
            <a:extLst>
              <a:ext uri="{FF2B5EF4-FFF2-40B4-BE49-F238E27FC236}">
                <a16:creationId xmlns:a16="http://schemas.microsoft.com/office/drawing/2014/main" id="{198B0C56-5442-424C-A860-B33760877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362" y="2826481"/>
            <a:ext cx="3044024" cy="1541722"/>
          </a:xfrm>
        </p:spPr>
        <p:txBody>
          <a:bodyPr anchor="t">
            <a:normAutofit fontScale="90000"/>
          </a:bodyPr>
          <a:lstStyle/>
          <a:p>
            <a:r>
              <a:rPr lang="en-US" altLang="zh-TW" sz="3600" err="1">
                <a:solidFill>
                  <a:srgbClr val="7030A0"/>
                </a:solidFill>
                <a:sym typeface="Arial" panose="020B0604020202020204" pitchFamily="34" charset="0"/>
              </a:rPr>
              <a:t>Boxafe</a:t>
            </a:r>
            <a:r>
              <a:rPr lang="en-US" altLang="zh-TW" sz="3600">
                <a:solidFill>
                  <a:srgbClr val="7030A0"/>
                </a:solidFill>
                <a:sym typeface="Arial" panose="020B0604020202020204" pitchFamily="34" charset="0"/>
              </a:rPr>
              <a:t> Architecture Diagram</a:t>
            </a:r>
          </a:p>
        </p:txBody>
      </p:sp>
      <p:cxnSp>
        <p:nvCxnSpPr>
          <p:cNvPr id="37" name="Straight Arrow Connector 31">
            <a:extLst>
              <a:ext uri="{FF2B5EF4-FFF2-40B4-BE49-F238E27FC236}">
                <a16:creationId xmlns:a16="http://schemas.microsoft.com/office/drawing/2014/main" id="{3B76368F-3716-4523-9F24-12CA47772CE8}"/>
              </a:ext>
            </a:extLst>
          </p:cNvPr>
          <p:cNvCxnSpPr>
            <a:cxnSpLocks/>
          </p:cNvCxnSpPr>
          <p:nvPr/>
        </p:nvCxnSpPr>
        <p:spPr>
          <a:xfrm flipV="1">
            <a:off x="3257776" y="4358080"/>
            <a:ext cx="0" cy="435594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5400000" scaled="1"/>
            </a:gra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1">
            <a:extLst>
              <a:ext uri="{FF2B5EF4-FFF2-40B4-BE49-F238E27FC236}">
                <a16:creationId xmlns:a16="http://schemas.microsoft.com/office/drawing/2014/main" id="{98E93E31-7114-40D9-AC07-538B840F2EFE}"/>
              </a:ext>
            </a:extLst>
          </p:cNvPr>
          <p:cNvCxnSpPr>
            <a:cxnSpLocks/>
          </p:cNvCxnSpPr>
          <p:nvPr/>
        </p:nvCxnSpPr>
        <p:spPr>
          <a:xfrm flipV="1">
            <a:off x="4678688" y="5649565"/>
            <a:ext cx="0" cy="435594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5400000" scaled="1"/>
            </a:gra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072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6440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 74">
            <a:extLst>
              <a:ext uri="{FF2B5EF4-FFF2-40B4-BE49-F238E27FC236}">
                <a16:creationId xmlns:a16="http://schemas.microsoft.com/office/drawing/2014/main" id="{5D7016B4-BB9F-4FDA-94D2-0E44F8768B7C}"/>
              </a:ext>
            </a:extLst>
          </p:cNvPr>
          <p:cNvSpPr/>
          <p:nvPr/>
        </p:nvSpPr>
        <p:spPr>
          <a:xfrm flipH="1">
            <a:off x="791570" y="4321165"/>
            <a:ext cx="10539693" cy="2126643"/>
          </a:xfrm>
          <a:prstGeom prst="rect">
            <a:avLst/>
          </a:prstGeom>
          <a:gradFill>
            <a:gsLst>
              <a:gs pos="0">
                <a:srgbClr val="D4C8DD">
                  <a:alpha val="0"/>
                </a:srgbClr>
              </a:gs>
              <a:gs pos="100000">
                <a:srgbClr val="D4C8DD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06450">
              <a:lnSpc>
                <a:spcPct val="90000"/>
              </a:lnSpc>
              <a:spcBef>
                <a:spcPct val="0"/>
              </a:spcBef>
            </a:pP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3" name="Rectangle 41">
            <a:extLst>
              <a:ext uri="{FF2B5EF4-FFF2-40B4-BE49-F238E27FC236}">
                <a16:creationId xmlns:a16="http://schemas.microsoft.com/office/drawing/2014/main" id="{B55C74A5-D6FD-47D6-913D-473D79FD6E7A}"/>
              </a:ext>
            </a:extLst>
          </p:cNvPr>
          <p:cNvSpPr/>
          <p:nvPr/>
        </p:nvSpPr>
        <p:spPr>
          <a:xfrm>
            <a:off x="7120839" y="819565"/>
            <a:ext cx="4475016" cy="3056385"/>
          </a:xfrm>
          <a:prstGeom prst="roundRect">
            <a:avLst>
              <a:gd name="adj" fmla="val 6161"/>
            </a:avLst>
          </a:prstGeom>
          <a:gradFill>
            <a:gsLst>
              <a:gs pos="50000">
                <a:srgbClr val="FFFFFF"/>
              </a:gs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" name="矩形: 圓角 103">
            <a:extLst>
              <a:ext uri="{FF2B5EF4-FFF2-40B4-BE49-F238E27FC236}">
                <a16:creationId xmlns:a16="http://schemas.microsoft.com/office/drawing/2014/main" id="{C75C403D-D3CB-478A-964B-2F9F79C01AAC}"/>
              </a:ext>
            </a:extLst>
          </p:cNvPr>
          <p:cNvSpPr/>
          <p:nvPr/>
        </p:nvSpPr>
        <p:spPr>
          <a:xfrm>
            <a:off x="8501427" y="2384099"/>
            <a:ext cx="2846887" cy="1306146"/>
          </a:xfrm>
          <a:prstGeom prst="roundRect">
            <a:avLst>
              <a:gd name="adj" fmla="val 11285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gradFill>
              <a:gsLst>
                <a:gs pos="0">
                  <a:srgbClr val="92D050"/>
                </a:gs>
                <a:gs pos="100000">
                  <a:schemeClr val="accent6">
                    <a:lumMod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Rectangle 41">
            <a:extLst>
              <a:ext uri="{FF2B5EF4-FFF2-40B4-BE49-F238E27FC236}">
                <a16:creationId xmlns:a16="http://schemas.microsoft.com/office/drawing/2014/main" id="{0FE4AA7B-5FF2-4903-BFF3-3BF72FDA2E6E}"/>
              </a:ext>
            </a:extLst>
          </p:cNvPr>
          <p:cNvSpPr/>
          <p:nvPr/>
        </p:nvSpPr>
        <p:spPr>
          <a:xfrm>
            <a:off x="590263" y="819564"/>
            <a:ext cx="4702225" cy="1696331"/>
          </a:xfrm>
          <a:prstGeom prst="roundRect">
            <a:avLst>
              <a:gd name="adj" fmla="val 6161"/>
            </a:avLst>
          </a:prstGeom>
          <a:gradFill>
            <a:gsLst>
              <a:gs pos="50000">
                <a:srgbClr val="FFFFFF"/>
              </a:gs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3" name="Rectangle 41">
            <a:extLst>
              <a:ext uri="{FF2B5EF4-FFF2-40B4-BE49-F238E27FC236}">
                <a16:creationId xmlns:a16="http://schemas.microsoft.com/office/drawing/2014/main" id="{1E89B910-25D7-44C3-9AB4-265B326BEF48}"/>
              </a:ext>
            </a:extLst>
          </p:cNvPr>
          <p:cNvSpPr/>
          <p:nvPr/>
        </p:nvSpPr>
        <p:spPr>
          <a:xfrm>
            <a:off x="590263" y="614323"/>
            <a:ext cx="4702225" cy="5692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4" name="Picture 2" descr="Image result for google workspace logo">
            <a:extLst>
              <a:ext uri="{FF2B5EF4-FFF2-40B4-BE49-F238E27FC236}">
                <a16:creationId xmlns:a16="http://schemas.microsoft.com/office/drawing/2014/main" id="{37CAF0AA-2399-4FBF-9665-61A73DCE3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2679" y="718431"/>
            <a:ext cx="2821687" cy="37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>
            <a:extLst>
              <a:ext uri="{FF2B5EF4-FFF2-40B4-BE49-F238E27FC236}">
                <a16:creationId xmlns:a16="http://schemas.microsoft.com/office/drawing/2014/main" id="{3E430E04-EFAC-4EB3-B8F6-80666D4299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733" y="1357719"/>
            <a:ext cx="560967" cy="560967"/>
          </a:xfrm>
          <a:prstGeom prst="rect">
            <a:avLst/>
          </a:prstGeom>
          <a:ln w="0">
            <a:noFill/>
          </a:ln>
        </p:spPr>
      </p:pic>
      <p:pic>
        <p:nvPicPr>
          <p:cNvPr id="56" name="Picture 2" descr="Image result for gmail icon">
            <a:extLst>
              <a:ext uri="{FF2B5EF4-FFF2-40B4-BE49-F238E27FC236}">
                <a16:creationId xmlns:a16="http://schemas.microsoft.com/office/drawing/2014/main" id="{26533D51-BC8E-4374-9787-80C815FD6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278" y="1406133"/>
            <a:ext cx="618851" cy="46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Image result for google drive icon">
            <a:extLst>
              <a:ext uri="{FF2B5EF4-FFF2-40B4-BE49-F238E27FC236}">
                <a16:creationId xmlns:a16="http://schemas.microsoft.com/office/drawing/2014/main" id="{63D777B9-15D3-41F2-A808-BAC7149B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8386" y="1312079"/>
            <a:ext cx="652246" cy="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Image result for logo google calendar icon">
            <a:extLst>
              <a:ext uri="{FF2B5EF4-FFF2-40B4-BE49-F238E27FC236}">
                <a16:creationId xmlns:a16="http://schemas.microsoft.com/office/drawing/2014/main" id="{239D83CF-36B1-4AAE-A390-045DBFF8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231" y="1362676"/>
            <a:ext cx="551053" cy="55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29">
            <a:extLst>
              <a:ext uri="{FF2B5EF4-FFF2-40B4-BE49-F238E27FC236}">
                <a16:creationId xmlns:a16="http://schemas.microsoft.com/office/drawing/2014/main" id="{15DA4B81-F227-4FB1-B1EA-B7EC59398065}"/>
              </a:ext>
            </a:extLst>
          </p:cNvPr>
          <p:cNvSpPr txBox="1"/>
          <p:nvPr/>
        </p:nvSpPr>
        <p:spPr>
          <a:xfrm>
            <a:off x="985866" y="2037288"/>
            <a:ext cx="823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200" b="1">
                <a:latin typeface="Arial" panose="020B0604020202020204" pitchFamily="34" charset="0"/>
                <a:cs typeface="Arial" panose="020B0604020202020204" pitchFamily="34" charset="0"/>
              </a:rPr>
              <a:t>Gmail</a:t>
            </a:r>
          </a:p>
        </p:txBody>
      </p:sp>
      <p:sp>
        <p:nvSpPr>
          <p:cNvPr id="60" name="TextBox 29">
            <a:extLst>
              <a:ext uri="{FF2B5EF4-FFF2-40B4-BE49-F238E27FC236}">
                <a16:creationId xmlns:a16="http://schemas.microsoft.com/office/drawing/2014/main" id="{36866D4F-ADCB-48CA-B93E-E6B9ECF9FC01}"/>
              </a:ext>
            </a:extLst>
          </p:cNvPr>
          <p:cNvSpPr txBox="1"/>
          <p:nvPr/>
        </p:nvSpPr>
        <p:spPr>
          <a:xfrm>
            <a:off x="1910414" y="2037288"/>
            <a:ext cx="1030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Calendar</a:t>
            </a:r>
          </a:p>
        </p:txBody>
      </p:sp>
      <p:sp>
        <p:nvSpPr>
          <p:cNvPr id="61" name="TextBox 29">
            <a:extLst>
              <a:ext uri="{FF2B5EF4-FFF2-40B4-BE49-F238E27FC236}">
                <a16:creationId xmlns:a16="http://schemas.microsoft.com/office/drawing/2014/main" id="{5D14076C-3E1B-43A3-8479-0A13CB1669B3}"/>
              </a:ext>
            </a:extLst>
          </p:cNvPr>
          <p:cNvSpPr txBox="1"/>
          <p:nvPr/>
        </p:nvSpPr>
        <p:spPr>
          <a:xfrm>
            <a:off x="2855029" y="1944955"/>
            <a:ext cx="1296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My Drive / Shared Drive</a:t>
            </a:r>
          </a:p>
        </p:txBody>
      </p:sp>
      <p:sp>
        <p:nvSpPr>
          <p:cNvPr id="62" name="TextBox 29">
            <a:extLst>
              <a:ext uri="{FF2B5EF4-FFF2-40B4-BE49-F238E27FC236}">
                <a16:creationId xmlns:a16="http://schemas.microsoft.com/office/drawing/2014/main" id="{DC0FFFCD-298B-424A-9E72-886AF5485775}"/>
              </a:ext>
            </a:extLst>
          </p:cNvPr>
          <p:cNvSpPr txBox="1"/>
          <p:nvPr/>
        </p:nvSpPr>
        <p:spPr>
          <a:xfrm>
            <a:off x="4043282" y="2037288"/>
            <a:ext cx="1030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Contacts</a:t>
            </a:r>
          </a:p>
        </p:txBody>
      </p:sp>
      <p:sp>
        <p:nvSpPr>
          <p:cNvPr id="64" name="Rectangle 41">
            <a:extLst>
              <a:ext uri="{FF2B5EF4-FFF2-40B4-BE49-F238E27FC236}">
                <a16:creationId xmlns:a16="http://schemas.microsoft.com/office/drawing/2014/main" id="{41E5E68E-CC20-4C05-9A82-D870897EF388}"/>
              </a:ext>
            </a:extLst>
          </p:cNvPr>
          <p:cNvSpPr/>
          <p:nvPr/>
        </p:nvSpPr>
        <p:spPr>
          <a:xfrm>
            <a:off x="7120839" y="614323"/>
            <a:ext cx="4475016" cy="5637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5" name="TextBox 29">
            <a:extLst>
              <a:ext uri="{FF2B5EF4-FFF2-40B4-BE49-F238E27FC236}">
                <a16:creationId xmlns:a16="http://schemas.microsoft.com/office/drawing/2014/main" id="{1A441981-0455-49A9-A61F-B385B8722757}"/>
              </a:ext>
            </a:extLst>
          </p:cNvPr>
          <p:cNvSpPr txBox="1"/>
          <p:nvPr/>
        </p:nvSpPr>
        <p:spPr>
          <a:xfrm>
            <a:off x="7456355" y="2037288"/>
            <a:ext cx="2748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Outlook (mail, calendar, contacts)</a:t>
            </a:r>
          </a:p>
        </p:txBody>
      </p:sp>
      <p:pic>
        <p:nvPicPr>
          <p:cNvPr id="66" name="Picture 27">
            <a:extLst>
              <a:ext uri="{FF2B5EF4-FFF2-40B4-BE49-F238E27FC236}">
                <a16:creationId xmlns:a16="http://schemas.microsoft.com/office/drawing/2014/main" id="{9FA4FBCC-EA68-4DEF-B668-1EF03233B4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9339" y="677693"/>
            <a:ext cx="2086271" cy="452189"/>
          </a:xfrm>
          <a:prstGeom prst="rect">
            <a:avLst/>
          </a:prstGeom>
        </p:spPr>
      </p:pic>
      <p:sp>
        <p:nvSpPr>
          <p:cNvPr id="67" name="TextBox 29">
            <a:extLst>
              <a:ext uri="{FF2B5EF4-FFF2-40B4-BE49-F238E27FC236}">
                <a16:creationId xmlns:a16="http://schemas.microsoft.com/office/drawing/2014/main" id="{0E9CF423-4AF8-42DC-AB40-77728DFD19F5}"/>
              </a:ext>
            </a:extLst>
          </p:cNvPr>
          <p:cNvSpPr txBox="1"/>
          <p:nvPr/>
        </p:nvSpPr>
        <p:spPr>
          <a:xfrm>
            <a:off x="10221961" y="2037289"/>
            <a:ext cx="104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OneDrive</a:t>
            </a:r>
          </a:p>
        </p:txBody>
      </p:sp>
      <p:sp>
        <p:nvSpPr>
          <p:cNvPr id="68" name="TextBox 29">
            <a:extLst>
              <a:ext uri="{FF2B5EF4-FFF2-40B4-BE49-F238E27FC236}">
                <a16:creationId xmlns:a16="http://schemas.microsoft.com/office/drawing/2014/main" id="{400BF89C-138D-4386-8A85-E279EC749248}"/>
              </a:ext>
            </a:extLst>
          </p:cNvPr>
          <p:cNvSpPr txBox="1"/>
          <p:nvPr/>
        </p:nvSpPr>
        <p:spPr>
          <a:xfrm>
            <a:off x="7456355" y="3260406"/>
            <a:ext cx="104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SharePoint</a:t>
            </a:r>
          </a:p>
        </p:txBody>
      </p:sp>
      <p:pic>
        <p:nvPicPr>
          <p:cNvPr id="69" name="Picture 23">
            <a:extLst>
              <a:ext uri="{FF2B5EF4-FFF2-40B4-BE49-F238E27FC236}">
                <a16:creationId xmlns:a16="http://schemas.microsoft.com/office/drawing/2014/main" id="{46AD1D2F-D5E5-418D-9C13-24EBEBE4AAA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152" y="1350202"/>
            <a:ext cx="657896" cy="576000"/>
          </a:xfrm>
          <a:prstGeom prst="rect">
            <a:avLst/>
          </a:prstGeom>
        </p:spPr>
      </p:pic>
      <p:pic>
        <p:nvPicPr>
          <p:cNvPr id="70" name="Picture 13">
            <a:extLst>
              <a:ext uri="{FF2B5EF4-FFF2-40B4-BE49-F238E27FC236}">
                <a16:creationId xmlns:a16="http://schemas.microsoft.com/office/drawing/2014/main" id="{8A733F2B-7109-401E-8DE3-C15DBF6E3A2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771" y="1416976"/>
            <a:ext cx="689452" cy="442452"/>
          </a:xfrm>
          <a:prstGeom prst="rect">
            <a:avLst/>
          </a:prstGeom>
        </p:spPr>
      </p:pic>
      <p:pic>
        <p:nvPicPr>
          <p:cNvPr id="71" name="Picture 10" descr="Image result for sharepoint logo">
            <a:extLst>
              <a:ext uri="{FF2B5EF4-FFF2-40B4-BE49-F238E27FC236}">
                <a16:creationId xmlns:a16="http://schemas.microsoft.com/office/drawing/2014/main" id="{38F3118D-2613-4DD2-ABF5-55B95DB58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07" t="15931" r="25945" b="14161"/>
          <a:stretch/>
        </p:blipFill>
        <p:spPr bwMode="auto">
          <a:xfrm>
            <a:off x="7634165" y="2591186"/>
            <a:ext cx="689452" cy="68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圖形 71">
            <a:extLst>
              <a:ext uri="{FF2B5EF4-FFF2-40B4-BE49-F238E27FC236}">
                <a16:creationId xmlns:a16="http://schemas.microsoft.com/office/drawing/2014/main" id="{C0FF817F-AECA-4C29-B85E-482185B1BD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61995" y="1522048"/>
            <a:ext cx="395920" cy="329933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AE651745-6019-4C53-8775-C8AF34C472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23464" y="1483555"/>
            <a:ext cx="395920" cy="406918"/>
          </a:xfrm>
          <a:prstGeom prst="rect">
            <a:avLst/>
          </a:prstGeom>
        </p:spPr>
      </p:pic>
      <p:pic>
        <p:nvPicPr>
          <p:cNvPr id="74" name="圖形 73">
            <a:extLst>
              <a:ext uri="{FF2B5EF4-FFF2-40B4-BE49-F238E27FC236}">
                <a16:creationId xmlns:a16="http://schemas.microsoft.com/office/drawing/2014/main" id="{C6C7F71C-3CE0-453F-A571-3B0DAD942F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584932" y="1489054"/>
            <a:ext cx="395920" cy="395920"/>
          </a:xfrm>
          <a:prstGeom prst="rect">
            <a:avLst/>
          </a:prstGeom>
        </p:spPr>
      </p:pic>
      <p:pic>
        <p:nvPicPr>
          <p:cNvPr id="51" name="Picture 42" descr="A picture containing shirt&#10;&#10;Description automatically generated">
            <a:extLst>
              <a:ext uri="{FF2B5EF4-FFF2-40B4-BE49-F238E27FC236}">
                <a16:creationId xmlns:a16="http://schemas.microsoft.com/office/drawing/2014/main" id="{4BDA98C9-6350-4894-BD84-44AED9B1276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373" y="962288"/>
            <a:ext cx="2225553" cy="2225548"/>
          </a:xfrm>
          <a:prstGeom prst="rect">
            <a:avLst/>
          </a:prstGeom>
          <a:effectLst>
            <a:glow rad="101600">
              <a:srgbClr val="D4C8DD">
                <a:alpha val="60000"/>
              </a:srgbClr>
            </a:glow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6" name="TextBox 41">
            <a:extLst>
              <a:ext uri="{FF2B5EF4-FFF2-40B4-BE49-F238E27FC236}">
                <a16:creationId xmlns:a16="http://schemas.microsoft.com/office/drawing/2014/main" id="{E5A6AB55-565D-4E2F-987D-08D48F4005DF}"/>
              </a:ext>
            </a:extLst>
          </p:cNvPr>
          <p:cNvSpPr txBox="1"/>
          <p:nvPr/>
        </p:nvSpPr>
        <p:spPr>
          <a:xfrm>
            <a:off x="1030203" y="2718036"/>
            <a:ext cx="41672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>
                <a:solidFill>
                  <a:srgbClr val="3F218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Comprehensive Google Workspace and Microsoft 365 backup solution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sz="2800" b="1">
              <a:solidFill>
                <a:srgbClr val="3F218C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8" name="矩形: 圓角 97">
            <a:extLst>
              <a:ext uri="{FF2B5EF4-FFF2-40B4-BE49-F238E27FC236}">
                <a16:creationId xmlns:a16="http://schemas.microsoft.com/office/drawing/2014/main" id="{D62C2F02-1024-4BAB-8EA9-6F3B7408ECE0}"/>
              </a:ext>
            </a:extLst>
          </p:cNvPr>
          <p:cNvSpPr/>
          <p:nvPr/>
        </p:nvSpPr>
        <p:spPr>
          <a:xfrm>
            <a:off x="9618316" y="2585027"/>
            <a:ext cx="1419385" cy="25978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99CC"/>
              </a:gs>
              <a:gs pos="100000">
                <a:schemeClr val="accent6">
                  <a:lumMod val="75000"/>
                </a:schemeClr>
              </a:gs>
            </a:gsLst>
            <a:lin ang="2700000" scaled="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TW" altLang="zh-TW" sz="1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Conversation</a:t>
            </a:r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5073C315-8093-47F5-A12F-1AB5CC689E01}"/>
              </a:ext>
            </a:extLst>
          </p:cNvPr>
          <p:cNvSpPr/>
          <p:nvPr/>
        </p:nvSpPr>
        <p:spPr>
          <a:xfrm>
            <a:off x="9618186" y="2915164"/>
            <a:ext cx="1419385" cy="25978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99CC"/>
              </a:gs>
              <a:gs pos="100000">
                <a:schemeClr val="accent6">
                  <a:lumMod val="75000"/>
                </a:schemeClr>
              </a:gs>
            </a:gsLst>
            <a:lin ang="2700000" scaled="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TW" altLang="zh-TW" sz="1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Calander</a:t>
            </a:r>
          </a:p>
        </p:txBody>
      </p:sp>
      <p:sp>
        <p:nvSpPr>
          <p:cNvPr id="101" name="矩形: 圓角 100">
            <a:extLst>
              <a:ext uri="{FF2B5EF4-FFF2-40B4-BE49-F238E27FC236}">
                <a16:creationId xmlns:a16="http://schemas.microsoft.com/office/drawing/2014/main" id="{4CC69971-E7B8-4E93-AD0B-C33E19A7D8E9}"/>
              </a:ext>
            </a:extLst>
          </p:cNvPr>
          <p:cNvSpPr/>
          <p:nvPr/>
        </p:nvSpPr>
        <p:spPr>
          <a:xfrm>
            <a:off x="9618186" y="3245301"/>
            <a:ext cx="1419385" cy="25978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99CC"/>
              </a:gs>
              <a:gs pos="100000">
                <a:schemeClr val="accent6">
                  <a:lumMod val="75000"/>
                </a:schemeClr>
              </a:gs>
            </a:gsLst>
            <a:lin ang="2700000" scaled="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TW" altLang="zh-TW" sz="1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Site</a:t>
            </a:r>
          </a:p>
        </p:txBody>
      </p:sp>
      <p:pic>
        <p:nvPicPr>
          <p:cNvPr id="77" name="Picture 14">
            <a:extLst>
              <a:ext uri="{FF2B5EF4-FFF2-40B4-BE49-F238E27FC236}">
                <a16:creationId xmlns:a16="http://schemas.microsoft.com/office/drawing/2014/main" id="{69A11022-0CC7-1742-BA32-6BCEA0DA00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086" y="4642840"/>
            <a:ext cx="896392" cy="896392"/>
          </a:xfrm>
          <a:prstGeom prst="rect">
            <a:avLst/>
          </a:prstGeom>
        </p:spPr>
      </p:pic>
      <p:pic>
        <p:nvPicPr>
          <p:cNvPr id="78" name="Picture 15">
            <a:extLst>
              <a:ext uri="{FF2B5EF4-FFF2-40B4-BE49-F238E27FC236}">
                <a16:creationId xmlns:a16="http://schemas.microsoft.com/office/drawing/2014/main" id="{0BBFB357-D19C-4B45-B784-1EA1BAC905C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595" y="4642840"/>
            <a:ext cx="887122" cy="887122"/>
          </a:xfrm>
          <a:prstGeom prst="rect">
            <a:avLst/>
          </a:prstGeom>
        </p:spPr>
      </p:pic>
      <p:pic>
        <p:nvPicPr>
          <p:cNvPr id="87" name="Picture 16">
            <a:extLst>
              <a:ext uri="{FF2B5EF4-FFF2-40B4-BE49-F238E27FC236}">
                <a16:creationId xmlns:a16="http://schemas.microsoft.com/office/drawing/2014/main" id="{546E7446-491C-EF42-8BD9-063E20158CA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599" y="4642840"/>
            <a:ext cx="869876" cy="869876"/>
          </a:xfrm>
          <a:prstGeom prst="rect">
            <a:avLst/>
          </a:prstGeom>
        </p:spPr>
      </p:pic>
      <p:pic>
        <p:nvPicPr>
          <p:cNvPr id="88" name="Picture 17">
            <a:extLst>
              <a:ext uri="{FF2B5EF4-FFF2-40B4-BE49-F238E27FC236}">
                <a16:creationId xmlns:a16="http://schemas.microsoft.com/office/drawing/2014/main" id="{E10CA936-2D4D-7648-AEDF-6946E7A33BC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932" y="4644333"/>
            <a:ext cx="888033" cy="888033"/>
          </a:xfrm>
          <a:prstGeom prst="rect">
            <a:avLst/>
          </a:prstGeom>
        </p:spPr>
      </p:pic>
      <p:sp>
        <p:nvSpPr>
          <p:cNvPr id="89" name="Rectangle 21">
            <a:extLst>
              <a:ext uri="{FF2B5EF4-FFF2-40B4-BE49-F238E27FC236}">
                <a16:creationId xmlns:a16="http://schemas.microsoft.com/office/drawing/2014/main" id="{4ACE3463-7C39-9C42-B6DC-84417A063833}"/>
              </a:ext>
            </a:extLst>
          </p:cNvPr>
          <p:cNvSpPr/>
          <p:nvPr/>
        </p:nvSpPr>
        <p:spPr>
          <a:xfrm>
            <a:off x="928731" y="5602484"/>
            <a:ext cx="1906434" cy="49822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Data preview for</a:t>
            </a:r>
          </a:p>
          <a:p>
            <a:pPr algn="ctr">
              <a:defRPr/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granular restore</a:t>
            </a:r>
            <a:endParaRPr lang="en-TW" altLang="zh-TW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21">
            <a:extLst>
              <a:ext uri="{FF2B5EF4-FFF2-40B4-BE49-F238E27FC236}">
                <a16:creationId xmlns:a16="http://schemas.microsoft.com/office/drawing/2014/main" id="{0776C148-3920-6643-A608-F76881AFCC64}"/>
              </a:ext>
            </a:extLst>
          </p:cNvPr>
          <p:cNvSpPr/>
          <p:nvPr/>
        </p:nvSpPr>
        <p:spPr>
          <a:xfrm>
            <a:off x="3090065" y="5602483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en-TW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Backup everthing </a:t>
            </a:r>
          </a:p>
          <a:p>
            <a:pPr algn="ctr">
              <a:defRPr/>
            </a:pPr>
            <a:r>
              <a:rPr lang="en-TW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in the domain</a:t>
            </a:r>
            <a:endParaRPr lang="en-TW" altLang="zh-TW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angle 21">
            <a:extLst>
              <a:ext uri="{FF2B5EF4-FFF2-40B4-BE49-F238E27FC236}">
                <a16:creationId xmlns:a16="http://schemas.microsoft.com/office/drawing/2014/main" id="{6E401618-476B-834F-B972-15BD8D16A5E0}"/>
              </a:ext>
            </a:extLst>
          </p:cNvPr>
          <p:cNvSpPr/>
          <p:nvPr/>
        </p:nvSpPr>
        <p:spPr>
          <a:xfrm>
            <a:off x="5242320" y="5602483"/>
            <a:ext cx="1906434" cy="497519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Multi-version</a:t>
            </a:r>
          </a:p>
          <a:p>
            <a:pPr algn="ctr">
              <a:defRPr/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backup</a:t>
            </a:r>
            <a:endParaRPr lang="en-TW" altLang="zh-TW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21">
            <a:extLst>
              <a:ext uri="{FF2B5EF4-FFF2-40B4-BE49-F238E27FC236}">
                <a16:creationId xmlns:a16="http://schemas.microsoft.com/office/drawing/2014/main" id="{DE92449D-A60E-4149-B01C-C83214684020}"/>
              </a:ext>
            </a:extLst>
          </p:cNvPr>
          <p:cNvSpPr/>
          <p:nvPr/>
        </p:nvSpPr>
        <p:spPr>
          <a:xfrm>
            <a:off x="7389939" y="5602483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Data centralization</a:t>
            </a:r>
            <a:endParaRPr lang="en-TW" altLang="zh-TW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92" descr="Icon&#10;&#10;Description automatically generated">
            <a:extLst>
              <a:ext uri="{FF2B5EF4-FFF2-40B4-BE49-F238E27FC236}">
                <a16:creationId xmlns:a16="http://schemas.microsoft.com/office/drawing/2014/main" id="{44DE7B56-F1EB-824E-845A-567D7559D49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614" y="2537821"/>
            <a:ext cx="689452" cy="641234"/>
          </a:xfrm>
          <a:prstGeom prst="rect">
            <a:avLst/>
          </a:prstGeom>
        </p:spPr>
      </p:pic>
      <p:sp>
        <p:nvSpPr>
          <p:cNvPr id="94" name="TextBox 29">
            <a:extLst>
              <a:ext uri="{FF2B5EF4-FFF2-40B4-BE49-F238E27FC236}">
                <a16:creationId xmlns:a16="http://schemas.microsoft.com/office/drawing/2014/main" id="{639767EC-B89C-6A49-86D5-52282B5E3324}"/>
              </a:ext>
            </a:extLst>
          </p:cNvPr>
          <p:cNvSpPr txBox="1"/>
          <p:nvPr/>
        </p:nvSpPr>
        <p:spPr>
          <a:xfrm>
            <a:off x="8611911" y="3260406"/>
            <a:ext cx="104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Teams</a:t>
            </a:r>
          </a:p>
        </p:txBody>
      </p:sp>
    </p:spTree>
    <p:extLst>
      <p:ext uri="{BB962C8B-B14F-4D97-AF65-F5344CB8AC3E}">
        <p14:creationId xmlns:p14="http://schemas.microsoft.com/office/powerpoint/2010/main" val="1018732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 74">
            <a:extLst>
              <a:ext uri="{FF2B5EF4-FFF2-40B4-BE49-F238E27FC236}">
                <a16:creationId xmlns:a16="http://schemas.microsoft.com/office/drawing/2014/main" id="{5D7016B4-BB9F-4FDA-94D2-0E44F8768B7C}"/>
              </a:ext>
            </a:extLst>
          </p:cNvPr>
          <p:cNvSpPr/>
          <p:nvPr/>
        </p:nvSpPr>
        <p:spPr>
          <a:xfrm flipH="1">
            <a:off x="791570" y="4321165"/>
            <a:ext cx="10539693" cy="2126643"/>
          </a:xfrm>
          <a:prstGeom prst="rect">
            <a:avLst/>
          </a:prstGeom>
          <a:gradFill>
            <a:gsLst>
              <a:gs pos="0">
                <a:srgbClr val="D4C8DD">
                  <a:alpha val="0"/>
                </a:srgbClr>
              </a:gs>
              <a:gs pos="100000">
                <a:srgbClr val="D4C8DD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06450">
              <a:lnSpc>
                <a:spcPct val="90000"/>
              </a:lnSpc>
              <a:spcBef>
                <a:spcPct val="0"/>
              </a:spcBef>
            </a:pP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3" name="Rectangle 41">
            <a:extLst>
              <a:ext uri="{FF2B5EF4-FFF2-40B4-BE49-F238E27FC236}">
                <a16:creationId xmlns:a16="http://schemas.microsoft.com/office/drawing/2014/main" id="{B55C74A5-D6FD-47D6-913D-473D79FD6E7A}"/>
              </a:ext>
            </a:extLst>
          </p:cNvPr>
          <p:cNvSpPr/>
          <p:nvPr/>
        </p:nvSpPr>
        <p:spPr>
          <a:xfrm>
            <a:off x="5252510" y="1316584"/>
            <a:ext cx="5780400" cy="2728685"/>
          </a:xfrm>
          <a:prstGeom prst="roundRect">
            <a:avLst>
              <a:gd name="adj" fmla="val 6161"/>
            </a:avLst>
          </a:prstGeom>
          <a:gradFill>
            <a:gsLst>
              <a:gs pos="50000">
                <a:srgbClr val="FFFFFF"/>
              </a:gs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4" name="矩形: 圓角 103">
            <a:extLst>
              <a:ext uri="{FF2B5EF4-FFF2-40B4-BE49-F238E27FC236}">
                <a16:creationId xmlns:a16="http://schemas.microsoft.com/office/drawing/2014/main" id="{C75C403D-D3CB-478A-964B-2F9F79C01AAC}"/>
              </a:ext>
            </a:extLst>
          </p:cNvPr>
          <p:cNvSpPr/>
          <p:nvPr/>
        </p:nvSpPr>
        <p:spPr>
          <a:xfrm>
            <a:off x="5660306" y="2726578"/>
            <a:ext cx="4458316" cy="1153306"/>
          </a:xfrm>
          <a:prstGeom prst="roundRect">
            <a:avLst>
              <a:gd name="adj" fmla="val 11285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gradFill>
              <a:gsLst>
                <a:gs pos="0">
                  <a:srgbClr val="92D050"/>
                </a:gs>
                <a:gs pos="100000">
                  <a:schemeClr val="accent6">
                    <a:lumMod val="5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TextBox 29">
            <a:extLst>
              <a:ext uri="{FF2B5EF4-FFF2-40B4-BE49-F238E27FC236}">
                <a16:creationId xmlns:a16="http://schemas.microsoft.com/office/drawing/2014/main" id="{1A441981-0455-49A9-A61F-B385B8722757}"/>
              </a:ext>
            </a:extLst>
          </p:cNvPr>
          <p:cNvSpPr txBox="1"/>
          <p:nvPr/>
        </p:nvSpPr>
        <p:spPr>
          <a:xfrm>
            <a:off x="5649349" y="2365369"/>
            <a:ext cx="2748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Outlook (mail, calendar, contacts)</a:t>
            </a:r>
          </a:p>
        </p:txBody>
      </p:sp>
      <p:sp>
        <p:nvSpPr>
          <p:cNvPr id="67" name="TextBox 29">
            <a:extLst>
              <a:ext uri="{FF2B5EF4-FFF2-40B4-BE49-F238E27FC236}">
                <a16:creationId xmlns:a16="http://schemas.microsoft.com/office/drawing/2014/main" id="{0E9CF423-4AF8-42DC-AB40-77728DFD19F5}"/>
              </a:ext>
            </a:extLst>
          </p:cNvPr>
          <p:cNvSpPr txBox="1"/>
          <p:nvPr/>
        </p:nvSpPr>
        <p:spPr>
          <a:xfrm>
            <a:off x="8414955" y="2365370"/>
            <a:ext cx="104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OneDrive</a:t>
            </a:r>
          </a:p>
        </p:txBody>
      </p:sp>
      <p:sp>
        <p:nvSpPr>
          <p:cNvPr id="68" name="TextBox 29">
            <a:extLst>
              <a:ext uri="{FF2B5EF4-FFF2-40B4-BE49-F238E27FC236}">
                <a16:creationId xmlns:a16="http://schemas.microsoft.com/office/drawing/2014/main" id="{400BF89C-138D-4386-8A85-E279EC749248}"/>
              </a:ext>
            </a:extLst>
          </p:cNvPr>
          <p:cNvSpPr txBox="1"/>
          <p:nvPr/>
        </p:nvSpPr>
        <p:spPr>
          <a:xfrm>
            <a:off x="9567291" y="2371002"/>
            <a:ext cx="104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SharePoint</a:t>
            </a:r>
          </a:p>
        </p:txBody>
      </p:sp>
      <p:pic>
        <p:nvPicPr>
          <p:cNvPr id="69" name="Picture 23">
            <a:extLst>
              <a:ext uri="{FF2B5EF4-FFF2-40B4-BE49-F238E27FC236}">
                <a16:creationId xmlns:a16="http://schemas.microsoft.com/office/drawing/2014/main" id="{46AD1D2F-D5E5-418D-9C13-24EBEBE4AA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146" y="1678283"/>
            <a:ext cx="657896" cy="576000"/>
          </a:xfrm>
          <a:prstGeom prst="rect">
            <a:avLst/>
          </a:prstGeom>
        </p:spPr>
      </p:pic>
      <p:pic>
        <p:nvPicPr>
          <p:cNvPr id="70" name="Picture 13">
            <a:extLst>
              <a:ext uri="{FF2B5EF4-FFF2-40B4-BE49-F238E27FC236}">
                <a16:creationId xmlns:a16="http://schemas.microsoft.com/office/drawing/2014/main" id="{8A733F2B-7109-401E-8DE3-C15DBF6E3A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2765" y="1745057"/>
            <a:ext cx="689452" cy="442452"/>
          </a:xfrm>
          <a:prstGeom prst="rect">
            <a:avLst/>
          </a:prstGeom>
        </p:spPr>
      </p:pic>
      <p:pic>
        <p:nvPicPr>
          <p:cNvPr id="71" name="Picture 10" descr="Image result for sharepoint logo">
            <a:extLst>
              <a:ext uri="{FF2B5EF4-FFF2-40B4-BE49-F238E27FC236}">
                <a16:creationId xmlns:a16="http://schemas.microsoft.com/office/drawing/2014/main" id="{38F3118D-2613-4DD2-ABF5-55B95DB58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07" t="15931" r="25945" b="14161"/>
          <a:stretch/>
        </p:blipFill>
        <p:spPr bwMode="auto">
          <a:xfrm>
            <a:off x="9745101" y="1701782"/>
            <a:ext cx="689452" cy="68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圖形 71">
            <a:extLst>
              <a:ext uri="{FF2B5EF4-FFF2-40B4-BE49-F238E27FC236}">
                <a16:creationId xmlns:a16="http://schemas.microsoft.com/office/drawing/2014/main" id="{C0FF817F-AECA-4C29-B85E-482185B1BD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54989" y="1850129"/>
            <a:ext cx="395920" cy="329933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AE651745-6019-4C53-8775-C8AF34C472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6458" y="1811636"/>
            <a:ext cx="395920" cy="406918"/>
          </a:xfrm>
          <a:prstGeom prst="rect">
            <a:avLst/>
          </a:prstGeom>
        </p:spPr>
      </p:pic>
      <p:pic>
        <p:nvPicPr>
          <p:cNvPr id="74" name="圖形 73">
            <a:extLst>
              <a:ext uri="{FF2B5EF4-FFF2-40B4-BE49-F238E27FC236}">
                <a16:creationId xmlns:a16="http://schemas.microsoft.com/office/drawing/2014/main" id="{C6C7F71C-3CE0-453F-A571-3B0DAD942F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77926" y="1817135"/>
            <a:ext cx="395920" cy="395920"/>
          </a:xfrm>
          <a:prstGeom prst="rect">
            <a:avLst/>
          </a:prstGeom>
        </p:spPr>
      </p:pic>
      <p:pic>
        <p:nvPicPr>
          <p:cNvPr id="51" name="Picture 42" descr="A picture containing shirt&#10;&#10;Description automatically generated">
            <a:extLst>
              <a:ext uri="{FF2B5EF4-FFF2-40B4-BE49-F238E27FC236}">
                <a16:creationId xmlns:a16="http://schemas.microsoft.com/office/drawing/2014/main" id="{4BDA98C9-6350-4894-BD84-44AED9B1276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90" y="378328"/>
            <a:ext cx="2225553" cy="2225548"/>
          </a:xfrm>
          <a:prstGeom prst="rect">
            <a:avLst/>
          </a:prstGeom>
          <a:effectLst>
            <a:glow rad="101600">
              <a:srgbClr val="D4C8DD">
                <a:alpha val="60000"/>
              </a:srgbClr>
            </a:glow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6" name="TextBox 41">
            <a:extLst>
              <a:ext uri="{FF2B5EF4-FFF2-40B4-BE49-F238E27FC236}">
                <a16:creationId xmlns:a16="http://schemas.microsoft.com/office/drawing/2014/main" id="{E5A6AB55-565D-4E2F-987D-08D48F4005DF}"/>
              </a:ext>
            </a:extLst>
          </p:cNvPr>
          <p:cNvSpPr txBox="1"/>
          <p:nvPr/>
        </p:nvSpPr>
        <p:spPr>
          <a:xfrm>
            <a:off x="967576" y="2950972"/>
            <a:ext cx="3958059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>
                <a:solidFill>
                  <a:srgbClr val="3F218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Comprehensive Microsoft 365 backup solution</a:t>
            </a:r>
          </a:p>
        </p:txBody>
      </p:sp>
      <p:sp>
        <p:nvSpPr>
          <p:cNvPr id="98" name="矩形: 圓角 97">
            <a:extLst>
              <a:ext uri="{FF2B5EF4-FFF2-40B4-BE49-F238E27FC236}">
                <a16:creationId xmlns:a16="http://schemas.microsoft.com/office/drawing/2014/main" id="{D62C2F02-1024-4BAB-8EA9-6F3B7408ECE0}"/>
              </a:ext>
            </a:extLst>
          </p:cNvPr>
          <p:cNvSpPr/>
          <p:nvPr/>
        </p:nvSpPr>
        <p:spPr>
          <a:xfrm>
            <a:off x="6777195" y="3057221"/>
            <a:ext cx="1191469" cy="49202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99CC"/>
              </a:gs>
              <a:gs pos="100000">
                <a:schemeClr val="accent6">
                  <a:lumMod val="75000"/>
                </a:schemeClr>
              </a:gs>
            </a:gsLst>
            <a:lin ang="2700000" scaled="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TW" altLang="zh-TW" sz="1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Conversation</a:t>
            </a:r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5073C315-8093-47F5-A12F-1AB5CC689E01}"/>
              </a:ext>
            </a:extLst>
          </p:cNvPr>
          <p:cNvSpPr/>
          <p:nvPr/>
        </p:nvSpPr>
        <p:spPr>
          <a:xfrm>
            <a:off x="8097729" y="3057221"/>
            <a:ext cx="868185" cy="49202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99CC"/>
              </a:gs>
              <a:gs pos="100000">
                <a:schemeClr val="accent6">
                  <a:lumMod val="75000"/>
                </a:schemeClr>
              </a:gs>
            </a:gsLst>
            <a:lin ang="2700000" scaled="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TW" altLang="zh-TW" sz="1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Calander</a:t>
            </a:r>
          </a:p>
        </p:txBody>
      </p:sp>
      <p:sp>
        <p:nvSpPr>
          <p:cNvPr id="101" name="矩形: 圓角 100">
            <a:extLst>
              <a:ext uri="{FF2B5EF4-FFF2-40B4-BE49-F238E27FC236}">
                <a16:creationId xmlns:a16="http://schemas.microsoft.com/office/drawing/2014/main" id="{4CC69971-E7B8-4E93-AD0B-C33E19A7D8E9}"/>
              </a:ext>
            </a:extLst>
          </p:cNvPr>
          <p:cNvSpPr/>
          <p:nvPr/>
        </p:nvSpPr>
        <p:spPr>
          <a:xfrm>
            <a:off x="9094979" y="3057221"/>
            <a:ext cx="834017" cy="49202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99CC"/>
              </a:gs>
              <a:gs pos="100000">
                <a:schemeClr val="accent6">
                  <a:lumMod val="75000"/>
                </a:schemeClr>
              </a:gs>
            </a:gsLst>
            <a:lin ang="2700000" scaled="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TW" altLang="zh-TW" sz="11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Site</a:t>
            </a:r>
          </a:p>
        </p:txBody>
      </p:sp>
      <p:pic>
        <p:nvPicPr>
          <p:cNvPr id="77" name="Picture 14">
            <a:extLst>
              <a:ext uri="{FF2B5EF4-FFF2-40B4-BE49-F238E27FC236}">
                <a16:creationId xmlns:a16="http://schemas.microsoft.com/office/drawing/2014/main" id="{69A11022-0CC7-1742-BA32-6BCEA0DA00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086" y="4642840"/>
            <a:ext cx="896392" cy="896392"/>
          </a:xfrm>
          <a:prstGeom prst="rect">
            <a:avLst/>
          </a:prstGeom>
        </p:spPr>
      </p:pic>
      <p:pic>
        <p:nvPicPr>
          <p:cNvPr id="78" name="Picture 15">
            <a:extLst>
              <a:ext uri="{FF2B5EF4-FFF2-40B4-BE49-F238E27FC236}">
                <a16:creationId xmlns:a16="http://schemas.microsoft.com/office/drawing/2014/main" id="{0BBFB357-D19C-4B45-B784-1EA1BAC905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595" y="4642840"/>
            <a:ext cx="887122" cy="887122"/>
          </a:xfrm>
          <a:prstGeom prst="rect">
            <a:avLst/>
          </a:prstGeom>
        </p:spPr>
      </p:pic>
      <p:pic>
        <p:nvPicPr>
          <p:cNvPr id="87" name="Picture 16">
            <a:extLst>
              <a:ext uri="{FF2B5EF4-FFF2-40B4-BE49-F238E27FC236}">
                <a16:creationId xmlns:a16="http://schemas.microsoft.com/office/drawing/2014/main" id="{546E7446-491C-EF42-8BD9-063E20158CA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599" y="4642840"/>
            <a:ext cx="869876" cy="869876"/>
          </a:xfrm>
          <a:prstGeom prst="rect">
            <a:avLst/>
          </a:prstGeom>
        </p:spPr>
      </p:pic>
      <p:pic>
        <p:nvPicPr>
          <p:cNvPr id="88" name="Picture 17">
            <a:extLst>
              <a:ext uri="{FF2B5EF4-FFF2-40B4-BE49-F238E27FC236}">
                <a16:creationId xmlns:a16="http://schemas.microsoft.com/office/drawing/2014/main" id="{E10CA936-2D4D-7648-AEDF-6946E7A33BC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932" y="4644333"/>
            <a:ext cx="888033" cy="888033"/>
          </a:xfrm>
          <a:prstGeom prst="rect">
            <a:avLst/>
          </a:prstGeom>
        </p:spPr>
      </p:pic>
      <p:sp>
        <p:nvSpPr>
          <p:cNvPr id="89" name="Rectangle 21">
            <a:extLst>
              <a:ext uri="{FF2B5EF4-FFF2-40B4-BE49-F238E27FC236}">
                <a16:creationId xmlns:a16="http://schemas.microsoft.com/office/drawing/2014/main" id="{4ACE3463-7C39-9C42-B6DC-84417A063833}"/>
              </a:ext>
            </a:extLst>
          </p:cNvPr>
          <p:cNvSpPr/>
          <p:nvPr/>
        </p:nvSpPr>
        <p:spPr>
          <a:xfrm>
            <a:off x="928731" y="5602484"/>
            <a:ext cx="1906434" cy="49822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Data preview for</a:t>
            </a:r>
          </a:p>
          <a:p>
            <a:pPr algn="ctr">
              <a:defRPr/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granular restore</a:t>
            </a:r>
            <a:endParaRPr lang="en-TW" altLang="zh-TW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21">
            <a:extLst>
              <a:ext uri="{FF2B5EF4-FFF2-40B4-BE49-F238E27FC236}">
                <a16:creationId xmlns:a16="http://schemas.microsoft.com/office/drawing/2014/main" id="{0776C148-3920-6643-A608-F76881AFCC64}"/>
              </a:ext>
            </a:extLst>
          </p:cNvPr>
          <p:cNvSpPr/>
          <p:nvPr/>
        </p:nvSpPr>
        <p:spPr>
          <a:xfrm>
            <a:off x="3090065" y="5602483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en-TW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Backup everthing </a:t>
            </a:r>
          </a:p>
          <a:p>
            <a:pPr algn="ctr">
              <a:defRPr/>
            </a:pPr>
            <a:r>
              <a:rPr lang="en-TW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in the domain</a:t>
            </a:r>
            <a:endParaRPr lang="en-TW" altLang="zh-TW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angle 21">
            <a:extLst>
              <a:ext uri="{FF2B5EF4-FFF2-40B4-BE49-F238E27FC236}">
                <a16:creationId xmlns:a16="http://schemas.microsoft.com/office/drawing/2014/main" id="{6E401618-476B-834F-B972-15BD8D16A5E0}"/>
              </a:ext>
            </a:extLst>
          </p:cNvPr>
          <p:cNvSpPr/>
          <p:nvPr/>
        </p:nvSpPr>
        <p:spPr>
          <a:xfrm>
            <a:off x="5242320" y="5602483"/>
            <a:ext cx="1906434" cy="497519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Multi-version</a:t>
            </a:r>
          </a:p>
          <a:p>
            <a:pPr algn="ctr">
              <a:defRPr/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backup</a:t>
            </a:r>
            <a:endParaRPr lang="en-TW" altLang="zh-TW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21">
            <a:extLst>
              <a:ext uri="{FF2B5EF4-FFF2-40B4-BE49-F238E27FC236}">
                <a16:creationId xmlns:a16="http://schemas.microsoft.com/office/drawing/2014/main" id="{DE92449D-A60E-4149-B01C-C83214684020}"/>
              </a:ext>
            </a:extLst>
          </p:cNvPr>
          <p:cNvSpPr/>
          <p:nvPr/>
        </p:nvSpPr>
        <p:spPr>
          <a:xfrm>
            <a:off x="7389939" y="5602483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Data centralization</a:t>
            </a:r>
            <a:endParaRPr lang="en-TW" altLang="zh-TW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92" descr="Icon&#10;&#10;Description automatically generated">
            <a:extLst>
              <a:ext uri="{FF2B5EF4-FFF2-40B4-BE49-F238E27FC236}">
                <a16:creationId xmlns:a16="http://schemas.microsoft.com/office/drawing/2014/main" id="{44DE7B56-F1EB-824E-845A-567D7559D4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493" y="2822244"/>
            <a:ext cx="689452" cy="641234"/>
          </a:xfrm>
          <a:prstGeom prst="rect">
            <a:avLst/>
          </a:prstGeom>
        </p:spPr>
      </p:pic>
      <p:sp>
        <p:nvSpPr>
          <p:cNvPr id="94" name="TextBox 29">
            <a:extLst>
              <a:ext uri="{FF2B5EF4-FFF2-40B4-BE49-F238E27FC236}">
                <a16:creationId xmlns:a16="http://schemas.microsoft.com/office/drawing/2014/main" id="{639767EC-B89C-6A49-86D5-52282B5E3324}"/>
              </a:ext>
            </a:extLst>
          </p:cNvPr>
          <p:cNvSpPr txBox="1"/>
          <p:nvPr/>
        </p:nvSpPr>
        <p:spPr>
          <a:xfrm>
            <a:off x="5770790" y="3544829"/>
            <a:ext cx="1045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Teams</a:t>
            </a:r>
          </a:p>
        </p:txBody>
      </p:sp>
      <p:sp>
        <p:nvSpPr>
          <p:cNvPr id="43" name="Rectangle 41">
            <a:extLst>
              <a:ext uri="{FF2B5EF4-FFF2-40B4-BE49-F238E27FC236}">
                <a16:creationId xmlns:a16="http://schemas.microsoft.com/office/drawing/2014/main" id="{41DF6E12-8494-1E46-8034-CA8FE8C62A13}"/>
              </a:ext>
            </a:extLst>
          </p:cNvPr>
          <p:cNvSpPr/>
          <p:nvPr/>
        </p:nvSpPr>
        <p:spPr>
          <a:xfrm>
            <a:off x="5252510" y="1003362"/>
            <a:ext cx="5780400" cy="56371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4" name="Picture 27">
            <a:extLst>
              <a:ext uri="{FF2B5EF4-FFF2-40B4-BE49-F238E27FC236}">
                <a16:creationId xmlns:a16="http://schemas.microsoft.com/office/drawing/2014/main" id="{E18E4094-B2B1-EA45-8C85-B7F5EAC606C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9575" y="1066732"/>
            <a:ext cx="2086271" cy="45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74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DD28D3-E8A7-2F48-ABC8-557FE5A8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675" y="2543033"/>
            <a:ext cx="7133055" cy="2426010"/>
          </a:xfrm>
        </p:spPr>
        <p:txBody>
          <a:bodyPr/>
          <a:lstStyle/>
          <a:p>
            <a:r>
              <a:rPr lang="en-TW"/>
              <a:t>Reasons Why </a:t>
            </a:r>
            <a:br>
              <a:rPr lang="en-US"/>
            </a:br>
            <a:r>
              <a:rPr lang="en-TW"/>
              <a:t>You Need Boxafe </a:t>
            </a:r>
            <a:br>
              <a:rPr lang="en-US"/>
            </a:br>
            <a:r>
              <a:rPr lang="en-TW"/>
              <a:t>Safeguard Business Data</a:t>
            </a:r>
          </a:p>
        </p:txBody>
      </p:sp>
    </p:spTree>
    <p:extLst>
      <p:ext uri="{BB962C8B-B14F-4D97-AF65-F5344CB8AC3E}">
        <p14:creationId xmlns:p14="http://schemas.microsoft.com/office/powerpoint/2010/main" val="8240854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 74">
            <a:extLst>
              <a:ext uri="{FF2B5EF4-FFF2-40B4-BE49-F238E27FC236}">
                <a16:creationId xmlns:a16="http://schemas.microsoft.com/office/drawing/2014/main" id="{5D7016B4-BB9F-4FDA-94D2-0E44F8768B7C}"/>
              </a:ext>
            </a:extLst>
          </p:cNvPr>
          <p:cNvSpPr/>
          <p:nvPr/>
        </p:nvSpPr>
        <p:spPr>
          <a:xfrm flipH="1">
            <a:off x="791570" y="4321165"/>
            <a:ext cx="10539693" cy="2126643"/>
          </a:xfrm>
          <a:prstGeom prst="rect">
            <a:avLst/>
          </a:prstGeom>
          <a:gradFill>
            <a:gsLst>
              <a:gs pos="0">
                <a:srgbClr val="D4C8DD">
                  <a:alpha val="0"/>
                </a:srgbClr>
              </a:gs>
              <a:gs pos="100000">
                <a:srgbClr val="D4C8DD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806450">
              <a:lnSpc>
                <a:spcPct val="90000"/>
              </a:lnSpc>
              <a:spcBef>
                <a:spcPct val="0"/>
              </a:spcBef>
            </a:pP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6" name="TextBox 41">
            <a:extLst>
              <a:ext uri="{FF2B5EF4-FFF2-40B4-BE49-F238E27FC236}">
                <a16:creationId xmlns:a16="http://schemas.microsoft.com/office/drawing/2014/main" id="{E5A6AB55-565D-4E2F-987D-08D48F4005DF}"/>
              </a:ext>
            </a:extLst>
          </p:cNvPr>
          <p:cNvSpPr txBox="1"/>
          <p:nvPr/>
        </p:nvSpPr>
        <p:spPr>
          <a:xfrm>
            <a:off x="937083" y="1236848"/>
            <a:ext cx="937486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>
                <a:solidFill>
                  <a:srgbClr val="3F21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 Google Workspace backup solution</a:t>
            </a:r>
          </a:p>
        </p:txBody>
      </p:sp>
      <p:pic>
        <p:nvPicPr>
          <p:cNvPr id="77" name="Picture 14">
            <a:extLst>
              <a:ext uri="{FF2B5EF4-FFF2-40B4-BE49-F238E27FC236}">
                <a16:creationId xmlns:a16="http://schemas.microsoft.com/office/drawing/2014/main" id="{69A11022-0CC7-1742-BA32-6BCEA0DA0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086" y="4642840"/>
            <a:ext cx="896392" cy="896392"/>
          </a:xfrm>
          <a:prstGeom prst="rect">
            <a:avLst/>
          </a:prstGeom>
        </p:spPr>
      </p:pic>
      <p:pic>
        <p:nvPicPr>
          <p:cNvPr id="78" name="Picture 15">
            <a:extLst>
              <a:ext uri="{FF2B5EF4-FFF2-40B4-BE49-F238E27FC236}">
                <a16:creationId xmlns:a16="http://schemas.microsoft.com/office/drawing/2014/main" id="{0BBFB357-D19C-4B45-B784-1EA1BAC905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595" y="4642840"/>
            <a:ext cx="887122" cy="887122"/>
          </a:xfrm>
          <a:prstGeom prst="rect">
            <a:avLst/>
          </a:prstGeom>
        </p:spPr>
      </p:pic>
      <p:pic>
        <p:nvPicPr>
          <p:cNvPr id="87" name="Picture 16">
            <a:extLst>
              <a:ext uri="{FF2B5EF4-FFF2-40B4-BE49-F238E27FC236}">
                <a16:creationId xmlns:a16="http://schemas.microsoft.com/office/drawing/2014/main" id="{546E7446-491C-EF42-8BD9-063E20158C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599" y="4642840"/>
            <a:ext cx="869876" cy="869876"/>
          </a:xfrm>
          <a:prstGeom prst="rect">
            <a:avLst/>
          </a:prstGeom>
        </p:spPr>
      </p:pic>
      <p:pic>
        <p:nvPicPr>
          <p:cNvPr id="88" name="Picture 17">
            <a:extLst>
              <a:ext uri="{FF2B5EF4-FFF2-40B4-BE49-F238E27FC236}">
                <a16:creationId xmlns:a16="http://schemas.microsoft.com/office/drawing/2014/main" id="{E10CA936-2D4D-7648-AEDF-6946E7A33B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932" y="4644333"/>
            <a:ext cx="888033" cy="888033"/>
          </a:xfrm>
          <a:prstGeom prst="rect">
            <a:avLst/>
          </a:prstGeom>
        </p:spPr>
      </p:pic>
      <p:sp>
        <p:nvSpPr>
          <p:cNvPr id="89" name="Rectangle 21">
            <a:extLst>
              <a:ext uri="{FF2B5EF4-FFF2-40B4-BE49-F238E27FC236}">
                <a16:creationId xmlns:a16="http://schemas.microsoft.com/office/drawing/2014/main" id="{4ACE3463-7C39-9C42-B6DC-84417A063833}"/>
              </a:ext>
            </a:extLst>
          </p:cNvPr>
          <p:cNvSpPr/>
          <p:nvPr/>
        </p:nvSpPr>
        <p:spPr>
          <a:xfrm>
            <a:off x="928731" y="5602484"/>
            <a:ext cx="1906434" cy="49822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Data preview for</a:t>
            </a:r>
          </a:p>
          <a:p>
            <a:pPr algn="ctr">
              <a:defRPr/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granular restore</a:t>
            </a:r>
            <a:endParaRPr lang="en-TW" altLang="zh-TW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21">
            <a:extLst>
              <a:ext uri="{FF2B5EF4-FFF2-40B4-BE49-F238E27FC236}">
                <a16:creationId xmlns:a16="http://schemas.microsoft.com/office/drawing/2014/main" id="{0776C148-3920-6643-A608-F76881AFCC64}"/>
              </a:ext>
            </a:extLst>
          </p:cNvPr>
          <p:cNvSpPr/>
          <p:nvPr/>
        </p:nvSpPr>
        <p:spPr>
          <a:xfrm>
            <a:off x="3090065" y="5602483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en-TW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Backup everthing </a:t>
            </a:r>
          </a:p>
          <a:p>
            <a:pPr algn="ctr">
              <a:defRPr/>
            </a:pPr>
            <a:r>
              <a:rPr lang="en-TW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in the domain</a:t>
            </a:r>
            <a:endParaRPr lang="en-TW" altLang="zh-TW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angle 21">
            <a:extLst>
              <a:ext uri="{FF2B5EF4-FFF2-40B4-BE49-F238E27FC236}">
                <a16:creationId xmlns:a16="http://schemas.microsoft.com/office/drawing/2014/main" id="{6E401618-476B-834F-B972-15BD8D16A5E0}"/>
              </a:ext>
            </a:extLst>
          </p:cNvPr>
          <p:cNvSpPr/>
          <p:nvPr/>
        </p:nvSpPr>
        <p:spPr>
          <a:xfrm>
            <a:off x="5242320" y="5602483"/>
            <a:ext cx="1906434" cy="497519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Multi-version</a:t>
            </a:r>
          </a:p>
          <a:p>
            <a:pPr algn="ctr">
              <a:defRPr/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backup</a:t>
            </a:r>
            <a:endParaRPr lang="en-TW" altLang="zh-TW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21">
            <a:extLst>
              <a:ext uri="{FF2B5EF4-FFF2-40B4-BE49-F238E27FC236}">
                <a16:creationId xmlns:a16="http://schemas.microsoft.com/office/drawing/2014/main" id="{DE92449D-A60E-4149-B01C-C83214684020}"/>
              </a:ext>
            </a:extLst>
          </p:cNvPr>
          <p:cNvSpPr/>
          <p:nvPr/>
        </p:nvSpPr>
        <p:spPr>
          <a:xfrm>
            <a:off x="7389939" y="5602483"/>
            <a:ext cx="1906434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defRPr/>
            </a:pPr>
            <a:r>
              <a:rPr lang="en-US" altLang="zh-TW" sz="1600" b="1">
                <a:latin typeface="Arial" panose="020B0604020202020204" pitchFamily="34" charset="0"/>
                <a:cs typeface="Arial" panose="020B0604020202020204" pitchFamily="34" charset="0"/>
              </a:rPr>
              <a:t>Data centralization</a:t>
            </a:r>
            <a:endParaRPr lang="en-TW" altLang="zh-TW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41">
            <a:extLst>
              <a:ext uri="{FF2B5EF4-FFF2-40B4-BE49-F238E27FC236}">
                <a16:creationId xmlns:a16="http://schemas.microsoft.com/office/drawing/2014/main" id="{A608B370-D1E6-304A-B2A8-3CCF4CE8A3BD}"/>
              </a:ext>
            </a:extLst>
          </p:cNvPr>
          <p:cNvSpPr/>
          <p:nvPr/>
        </p:nvSpPr>
        <p:spPr>
          <a:xfrm>
            <a:off x="3868433" y="2247360"/>
            <a:ext cx="4702225" cy="1696331"/>
          </a:xfrm>
          <a:prstGeom prst="roundRect">
            <a:avLst>
              <a:gd name="adj" fmla="val 6161"/>
            </a:avLst>
          </a:prstGeom>
          <a:gradFill>
            <a:gsLst>
              <a:gs pos="50000">
                <a:srgbClr val="FFFFFF"/>
              </a:gs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Rectangle 41">
            <a:extLst>
              <a:ext uri="{FF2B5EF4-FFF2-40B4-BE49-F238E27FC236}">
                <a16:creationId xmlns:a16="http://schemas.microsoft.com/office/drawing/2014/main" id="{3BA07D26-F000-884D-BD12-244DE1052A11}"/>
              </a:ext>
            </a:extLst>
          </p:cNvPr>
          <p:cNvSpPr/>
          <p:nvPr/>
        </p:nvSpPr>
        <p:spPr>
          <a:xfrm>
            <a:off x="3868433" y="2042119"/>
            <a:ext cx="4702225" cy="5692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25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3" name="Picture 2" descr="Image result for google workspace logo">
            <a:extLst>
              <a:ext uri="{FF2B5EF4-FFF2-40B4-BE49-F238E27FC236}">
                <a16:creationId xmlns:a16="http://schemas.microsoft.com/office/drawing/2014/main" id="{AE0E03F7-8BF2-6C4A-ADB2-4A8ED1618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0849" y="2146227"/>
            <a:ext cx="2821687" cy="37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AC8FC36E-ADD6-8F42-917E-5BAE618E516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03" y="2785515"/>
            <a:ext cx="560967" cy="560967"/>
          </a:xfrm>
          <a:prstGeom prst="rect">
            <a:avLst/>
          </a:prstGeom>
          <a:ln w="0">
            <a:noFill/>
          </a:ln>
        </p:spPr>
      </p:pic>
      <p:pic>
        <p:nvPicPr>
          <p:cNvPr id="35" name="Picture 2" descr="Image result for gmail icon">
            <a:extLst>
              <a:ext uri="{FF2B5EF4-FFF2-40B4-BE49-F238E27FC236}">
                <a16:creationId xmlns:a16="http://schemas.microsoft.com/office/drawing/2014/main" id="{2B506DAF-4213-814F-B264-9F078BBC6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6448" y="2833929"/>
            <a:ext cx="618851" cy="46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Image result for google drive icon">
            <a:extLst>
              <a:ext uri="{FF2B5EF4-FFF2-40B4-BE49-F238E27FC236}">
                <a16:creationId xmlns:a16="http://schemas.microsoft.com/office/drawing/2014/main" id="{8A5BCA3E-C514-A94D-B4FB-6DB703FB3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556" y="2739875"/>
            <a:ext cx="652246" cy="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Image result for logo google calendar icon">
            <a:extLst>
              <a:ext uri="{FF2B5EF4-FFF2-40B4-BE49-F238E27FC236}">
                <a16:creationId xmlns:a16="http://schemas.microsoft.com/office/drawing/2014/main" id="{299830FF-0649-4A45-879E-69A31BDD6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0401" y="2790472"/>
            <a:ext cx="551053" cy="55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29">
            <a:extLst>
              <a:ext uri="{FF2B5EF4-FFF2-40B4-BE49-F238E27FC236}">
                <a16:creationId xmlns:a16="http://schemas.microsoft.com/office/drawing/2014/main" id="{CE4AF5B6-FEAE-684C-A04E-98F5A5805EA9}"/>
              </a:ext>
            </a:extLst>
          </p:cNvPr>
          <p:cNvSpPr txBox="1"/>
          <p:nvPr/>
        </p:nvSpPr>
        <p:spPr>
          <a:xfrm>
            <a:off x="4264036" y="3465084"/>
            <a:ext cx="823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1200" b="1">
                <a:latin typeface="Arial" panose="020B0604020202020204" pitchFamily="34" charset="0"/>
                <a:cs typeface="Arial" panose="020B0604020202020204" pitchFamily="34" charset="0"/>
              </a:rPr>
              <a:t>Gmail</a:t>
            </a:r>
          </a:p>
        </p:txBody>
      </p:sp>
      <p:sp>
        <p:nvSpPr>
          <p:cNvPr id="39" name="TextBox 29">
            <a:extLst>
              <a:ext uri="{FF2B5EF4-FFF2-40B4-BE49-F238E27FC236}">
                <a16:creationId xmlns:a16="http://schemas.microsoft.com/office/drawing/2014/main" id="{B6233CC9-8808-A842-ABA6-79BB8BB261AC}"/>
              </a:ext>
            </a:extLst>
          </p:cNvPr>
          <p:cNvSpPr txBox="1"/>
          <p:nvPr/>
        </p:nvSpPr>
        <p:spPr>
          <a:xfrm>
            <a:off x="5188584" y="3465084"/>
            <a:ext cx="1030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Calendar</a:t>
            </a:r>
          </a:p>
        </p:txBody>
      </p:sp>
      <p:sp>
        <p:nvSpPr>
          <p:cNvPr id="40" name="TextBox 29">
            <a:extLst>
              <a:ext uri="{FF2B5EF4-FFF2-40B4-BE49-F238E27FC236}">
                <a16:creationId xmlns:a16="http://schemas.microsoft.com/office/drawing/2014/main" id="{1DB9304F-BC92-424A-8181-FB7343DC2277}"/>
              </a:ext>
            </a:extLst>
          </p:cNvPr>
          <p:cNvSpPr txBox="1"/>
          <p:nvPr/>
        </p:nvSpPr>
        <p:spPr>
          <a:xfrm>
            <a:off x="6133199" y="3372751"/>
            <a:ext cx="1296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My Drive / Shared Drive</a:t>
            </a:r>
          </a:p>
        </p:txBody>
      </p:sp>
      <p:sp>
        <p:nvSpPr>
          <p:cNvPr id="41" name="TextBox 29">
            <a:extLst>
              <a:ext uri="{FF2B5EF4-FFF2-40B4-BE49-F238E27FC236}">
                <a16:creationId xmlns:a16="http://schemas.microsoft.com/office/drawing/2014/main" id="{44F9CB02-D737-C546-B096-DAFA9FE55D4D}"/>
              </a:ext>
            </a:extLst>
          </p:cNvPr>
          <p:cNvSpPr txBox="1"/>
          <p:nvPr/>
        </p:nvSpPr>
        <p:spPr>
          <a:xfrm>
            <a:off x="7321452" y="3465084"/>
            <a:ext cx="1030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Contacts</a:t>
            </a:r>
          </a:p>
        </p:txBody>
      </p:sp>
      <p:pic>
        <p:nvPicPr>
          <p:cNvPr id="51" name="Picture 42" descr="A picture containing shirt&#10;&#10;Description automatically generated">
            <a:extLst>
              <a:ext uri="{FF2B5EF4-FFF2-40B4-BE49-F238E27FC236}">
                <a16:creationId xmlns:a16="http://schemas.microsoft.com/office/drawing/2014/main" id="{4BDA98C9-6350-4894-BD84-44AED9B1276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681" y="1885523"/>
            <a:ext cx="2225553" cy="2225548"/>
          </a:xfrm>
          <a:prstGeom prst="rect">
            <a:avLst/>
          </a:prstGeom>
          <a:effectLst>
            <a:glow rad="101600">
              <a:srgbClr val="D4C8DD">
                <a:alpha val="60000"/>
              </a:srgbClr>
            </a:glow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8406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800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B51A2-C77B-674B-AE12-674DF1A38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2841"/>
            <a:ext cx="10515600" cy="111875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TW">
                <a:solidFill>
                  <a:srgbClr val="3F218C"/>
                </a:solidFill>
              </a:rPr>
              <a:t>Reasons why you need to backup SaaS content</a:t>
            </a:r>
          </a:p>
        </p:txBody>
      </p:sp>
      <p:pic>
        <p:nvPicPr>
          <p:cNvPr id="10" name="圖片 15">
            <a:extLst>
              <a:ext uri="{FF2B5EF4-FFF2-40B4-BE49-F238E27FC236}">
                <a16:creationId xmlns:a16="http://schemas.microsoft.com/office/drawing/2014/main" id="{CB689FAE-1091-C44E-9819-6D6935EA20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593" y="4325703"/>
            <a:ext cx="1051498" cy="1051498"/>
          </a:xfrm>
          <a:prstGeom prst="rect">
            <a:avLst/>
          </a:prstGeom>
        </p:spPr>
      </p:pic>
      <p:pic>
        <p:nvPicPr>
          <p:cNvPr id="11" name="圖片 22">
            <a:extLst>
              <a:ext uri="{FF2B5EF4-FFF2-40B4-BE49-F238E27FC236}">
                <a16:creationId xmlns:a16="http://schemas.microsoft.com/office/drawing/2014/main" id="{A98E0D34-79CE-174E-9588-88311FD269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165" y="4328988"/>
            <a:ext cx="1051498" cy="1051498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7D903D1C-5204-4A73-BEC9-12009C02187E}"/>
              </a:ext>
            </a:extLst>
          </p:cNvPr>
          <p:cNvGrpSpPr/>
          <p:nvPr/>
        </p:nvGrpSpPr>
        <p:grpSpPr>
          <a:xfrm>
            <a:off x="2835621" y="2277747"/>
            <a:ext cx="1051498" cy="1051498"/>
            <a:chOff x="1030300" y="5470982"/>
            <a:chExt cx="1240539" cy="1240539"/>
          </a:xfrm>
        </p:grpSpPr>
        <p:sp>
          <p:nvSpPr>
            <p:cNvPr id="5" name="橢圓 4">
              <a:extLst>
                <a:ext uri="{FF2B5EF4-FFF2-40B4-BE49-F238E27FC236}">
                  <a16:creationId xmlns:a16="http://schemas.microsoft.com/office/drawing/2014/main" id="{00FE8D9E-AB40-449A-A7D0-F9559B480744}"/>
                </a:ext>
              </a:extLst>
            </p:cNvPr>
            <p:cNvSpPr/>
            <p:nvPr/>
          </p:nvSpPr>
          <p:spPr>
            <a:xfrm>
              <a:off x="1030300" y="5470982"/>
              <a:ext cx="1240539" cy="1240539"/>
            </a:xfrm>
            <a:prstGeom prst="ellipse">
              <a:avLst/>
            </a:prstGeom>
            <a:gradFill>
              <a:gsLst>
                <a:gs pos="100000">
                  <a:schemeClr val="tx1">
                    <a:lumMod val="75000"/>
                    <a:lumOff val="25000"/>
                  </a:schemeClr>
                </a:gs>
                <a:gs pos="0">
                  <a:srgbClr val="7E838D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A5777ED4-9B42-4148-AA9D-38B6260B3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14335" y="5710304"/>
              <a:ext cx="872469" cy="727058"/>
            </a:xfrm>
            <a:prstGeom prst="rect">
              <a:avLst/>
            </a:prstGeom>
          </p:spPr>
        </p:pic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45AF566F-1E1B-49A7-BA1E-6D4DB8F27A47}"/>
              </a:ext>
            </a:extLst>
          </p:cNvPr>
          <p:cNvGrpSpPr/>
          <p:nvPr/>
        </p:nvGrpSpPr>
        <p:grpSpPr>
          <a:xfrm>
            <a:off x="5172677" y="2277747"/>
            <a:ext cx="1051498" cy="1051498"/>
            <a:chOff x="3090715" y="5470982"/>
            <a:chExt cx="1240539" cy="1240539"/>
          </a:xfrm>
        </p:grpSpPr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3E546D48-3198-4EAA-8358-21F731474322}"/>
                </a:ext>
              </a:extLst>
            </p:cNvPr>
            <p:cNvSpPr/>
            <p:nvPr/>
          </p:nvSpPr>
          <p:spPr>
            <a:xfrm>
              <a:off x="3090715" y="5470982"/>
              <a:ext cx="1240539" cy="1240539"/>
            </a:xfrm>
            <a:prstGeom prst="ellipse">
              <a:avLst/>
            </a:prstGeom>
            <a:gradFill>
              <a:gsLst>
                <a:gs pos="100000">
                  <a:schemeClr val="tx1">
                    <a:lumMod val="75000"/>
                    <a:lumOff val="25000"/>
                  </a:schemeClr>
                </a:gs>
                <a:gs pos="0">
                  <a:srgbClr val="7E838D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F5BF1653-6678-42EC-924B-6414F2534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44570" y="5643411"/>
              <a:ext cx="732829" cy="895680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3A34A199-6887-4C8B-A32F-A486EA9DE053}"/>
              </a:ext>
            </a:extLst>
          </p:cNvPr>
          <p:cNvGrpSpPr/>
          <p:nvPr/>
        </p:nvGrpSpPr>
        <p:grpSpPr>
          <a:xfrm>
            <a:off x="7458212" y="2277747"/>
            <a:ext cx="1051498" cy="1051498"/>
            <a:chOff x="5078344" y="5470982"/>
            <a:chExt cx="1240539" cy="1240539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9FF52743-2E9D-4058-B69D-F351C74B9939}"/>
                </a:ext>
              </a:extLst>
            </p:cNvPr>
            <p:cNvSpPr/>
            <p:nvPr/>
          </p:nvSpPr>
          <p:spPr>
            <a:xfrm>
              <a:off x="5078344" y="5470982"/>
              <a:ext cx="1240539" cy="1240539"/>
            </a:xfrm>
            <a:prstGeom prst="ellipse">
              <a:avLst/>
            </a:prstGeom>
            <a:gradFill>
              <a:gsLst>
                <a:gs pos="100000">
                  <a:schemeClr val="tx1">
                    <a:lumMod val="75000"/>
                    <a:lumOff val="25000"/>
                  </a:schemeClr>
                </a:gs>
                <a:gs pos="0">
                  <a:srgbClr val="7E838D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803E6F43-BA78-4774-B07E-8BFFA4D1C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08910" y="5722804"/>
              <a:ext cx="779407" cy="736894"/>
            </a:xfrm>
            <a:prstGeom prst="rect">
              <a:avLst/>
            </a:prstGeom>
          </p:spPr>
        </p:pic>
      </p:grpSp>
      <p:sp>
        <p:nvSpPr>
          <p:cNvPr id="29" name="橢圓 28">
            <a:extLst>
              <a:ext uri="{FF2B5EF4-FFF2-40B4-BE49-F238E27FC236}">
                <a16:creationId xmlns:a16="http://schemas.microsoft.com/office/drawing/2014/main" id="{92E01560-CF64-4D3E-9142-CD0B9C0EB182}"/>
              </a:ext>
            </a:extLst>
          </p:cNvPr>
          <p:cNvSpPr/>
          <p:nvPr/>
        </p:nvSpPr>
        <p:spPr>
          <a:xfrm>
            <a:off x="7458212" y="4325703"/>
            <a:ext cx="1051498" cy="1051498"/>
          </a:xfrm>
          <a:prstGeom prst="ellipse">
            <a:avLst/>
          </a:pr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rgbClr val="7E838D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TextBox 17">
            <a:extLst>
              <a:ext uri="{FF2B5EF4-FFF2-40B4-BE49-F238E27FC236}">
                <a16:creationId xmlns:a16="http://schemas.microsoft.com/office/drawing/2014/main" id="{DE9C685B-4A53-4842-8D19-106AA0D9ED19}"/>
              </a:ext>
            </a:extLst>
          </p:cNvPr>
          <p:cNvSpPr txBox="1"/>
          <p:nvPr/>
        </p:nvSpPr>
        <p:spPr>
          <a:xfrm>
            <a:off x="2725347" y="3449695"/>
            <a:ext cx="127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6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Accidental Deletion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7965FAD0-30A9-4651-9DA5-E03964AC6B26}"/>
              </a:ext>
            </a:extLst>
          </p:cNvPr>
          <p:cNvSpPr txBox="1"/>
          <p:nvPr/>
        </p:nvSpPr>
        <p:spPr>
          <a:xfrm>
            <a:off x="4749017" y="3449695"/>
            <a:ext cx="1889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Malicious Deletion / Hacker</a:t>
            </a:r>
            <a:endParaRPr kumimoji="0" lang="en-US" altLang="zh-TW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D89BB081-DE29-4B98-9D1F-BBF2330266EB}"/>
              </a:ext>
            </a:extLst>
          </p:cNvPr>
          <p:cNvSpPr txBox="1"/>
          <p:nvPr/>
        </p:nvSpPr>
        <p:spPr>
          <a:xfrm>
            <a:off x="7222095" y="3449695"/>
            <a:ext cx="1496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Ransomware Attack</a:t>
            </a:r>
            <a:endParaRPr kumimoji="0" lang="en-US" altLang="zh-TW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81745C30-3770-4B7D-ACAB-AA606B119EF9}"/>
              </a:ext>
            </a:extLst>
          </p:cNvPr>
          <p:cNvSpPr txBox="1"/>
          <p:nvPr/>
        </p:nvSpPr>
        <p:spPr>
          <a:xfrm>
            <a:off x="1954480" y="5529496"/>
            <a:ext cx="2769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Legal Compliance &amp; Litigation Purpose</a:t>
            </a:r>
          </a:p>
        </p:txBody>
      </p:sp>
      <p:sp>
        <p:nvSpPr>
          <p:cNvPr id="36" name="TextBox 17">
            <a:extLst>
              <a:ext uri="{FF2B5EF4-FFF2-40B4-BE49-F238E27FC236}">
                <a16:creationId xmlns:a16="http://schemas.microsoft.com/office/drawing/2014/main" id="{BD0A0B9A-D24E-4DC3-9ABD-F17B98C0C4C3}"/>
              </a:ext>
            </a:extLst>
          </p:cNvPr>
          <p:cNvSpPr txBox="1"/>
          <p:nvPr/>
        </p:nvSpPr>
        <p:spPr>
          <a:xfrm>
            <a:off x="4794934" y="5497651"/>
            <a:ext cx="1889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Keep previous data</a:t>
            </a:r>
          </a:p>
        </p:txBody>
      </p:sp>
      <p:sp>
        <p:nvSpPr>
          <p:cNvPr id="37" name="TextBox 17">
            <a:extLst>
              <a:ext uri="{FF2B5EF4-FFF2-40B4-BE49-F238E27FC236}">
                <a16:creationId xmlns:a16="http://schemas.microsoft.com/office/drawing/2014/main" id="{E7CFECA8-B83E-4FDC-BEF4-180CBF8A50A3}"/>
              </a:ext>
            </a:extLst>
          </p:cNvPr>
          <p:cNvSpPr txBox="1"/>
          <p:nvPr/>
        </p:nvSpPr>
        <p:spPr>
          <a:xfrm>
            <a:off x="6871752" y="5497651"/>
            <a:ext cx="2246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SaaS providers asks you to protect data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EBA0A42C-B0A4-4D98-8C6B-6F53AE87995A}"/>
              </a:ext>
            </a:extLst>
          </p:cNvPr>
          <p:cNvGrpSpPr>
            <a:grpSpLocks noChangeAspect="1"/>
          </p:cNvGrpSpPr>
          <p:nvPr/>
        </p:nvGrpSpPr>
        <p:grpSpPr>
          <a:xfrm>
            <a:off x="7583324" y="4481057"/>
            <a:ext cx="801275" cy="720000"/>
            <a:chOff x="7529288" y="4409887"/>
            <a:chExt cx="971745" cy="873823"/>
          </a:xfrm>
        </p:grpSpPr>
        <p:sp>
          <p:nvSpPr>
            <p:cNvPr id="7" name="手繪多邊形: 圖案 6">
              <a:extLst>
                <a:ext uri="{FF2B5EF4-FFF2-40B4-BE49-F238E27FC236}">
                  <a16:creationId xmlns:a16="http://schemas.microsoft.com/office/drawing/2014/main" id="{4E0D891D-33C1-409B-9BA7-20837DC93473}"/>
                </a:ext>
              </a:extLst>
            </p:cNvPr>
            <p:cNvSpPr/>
            <p:nvPr/>
          </p:nvSpPr>
          <p:spPr>
            <a:xfrm>
              <a:off x="7529288" y="4536502"/>
              <a:ext cx="457695" cy="747208"/>
            </a:xfrm>
            <a:custGeom>
              <a:avLst/>
              <a:gdLst>
                <a:gd name="connsiteX0" fmla="*/ 418198 w 457695"/>
                <a:gd name="connsiteY0" fmla="*/ 553133 h 747208"/>
                <a:gd name="connsiteX1" fmla="*/ 394861 w 457695"/>
                <a:gd name="connsiteY1" fmla="*/ 545798 h 747208"/>
                <a:gd name="connsiteX2" fmla="*/ 394005 w 457695"/>
                <a:gd name="connsiteY2" fmla="*/ 546275 h 747208"/>
                <a:gd name="connsiteX3" fmla="*/ 373621 w 457695"/>
                <a:gd name="connsiteY3" fmla="*/ 490077 h 747208"/>
                <a:gd name="connsiteX4" fmla="*/ 372573 w 457695"/>
                <a:gd name="connsiteY4" fmla="*/ 488267 h 747208"/>
                <a:gd name="connsiteX5" fmla="*/ 368478 w 457695"/>
                <a:gd name="connsiteY5" fmla="*/ 481600 h 747208"/>
                <a:gd name="connsiteX6" fmla="*/ 366763 w 457695"/>
                <a:gd name="connsiteY6" fmla="*/ 478838 h 747208"/>
                <a:gd name="connsiteX7" fmla="*/ 362667 w 457695"/>
                <a:gd name="connsiteY7" fmla="*/ 472932 h 747208"/>
                <a:gd name="connsiteX8" fmla="*/ 360381 w 457695"/>
                <a:gd name="connsiteY8" fmla="*/ 469694 h 747208"/>
                <a:gd name="connsiteX9" fmla="*/ 356190 w 457695"/>
                <a:gd name="connsiteY9" fmla="*/ 464169 h 747208"/>
                <a:gd name="connsiteX10" fmla="*/ 353333 w 457695"/>
                <a:gd name="connsiteY10" fmla="*/ 460645 h 747208"/>
                <a:gd name="connsiteX11" fmla="*/ 349046 w 457695"/>
                <a:gd name="connsiteY11" fmla="*/ 455597 h 747208"/>
                <a:gd name="connsiteX12" fmla="*/ 345713 w 457695"/>
                <a:gd name="connsiteY12" fmla="*/ 451787 h 747208"/>
                <a:gd name="connsiteX13" fmla="*/ 341331 w 457695"/>
                <a:gd name="connsiteY13" fmla="*/ 447215 h 747208"/>
                <a:gd name="connsiteX14" fmla="*/ 337331 w 457695"/>
                <a:gd name="connsiteY14" fmla="*/ 443214 h 747208"/>
                <a:gd name="connsiteX15" fmla="*/ 333044 w 457695"/>
                <a:gd name="connsiteY15" fmla="*/ 438928 h 747208"/>
                <a:gd name="connsiteX16" fmla="*/ 328377 w 457695"/>
                <a:gd name="connsiteY16" fmla="*/ 434642 h 747208"/>
                <a:gd name="connsiteX17" fmla="*/ 323995 w 457695"/>
                <a:gd name="connsiteY17" fmla="*/ 430736 h 747208"/>
                <a:gd name="connsiteX18" fmla="*/ 318661 w 457695"/>
                <a:gd name="connsiteY18" fmla="*/ 426260 h 747208"/>
                <a:gd name="connsiteX19" fmla="*/ 314470 w 457695"/>
                <a:gd name="connsiteY19" fmla="*/ 422831 h 747208"/>
                <a:gd name="connsiteX20" fmla="*/ 307898 w 457695"/>
                <a:gd name="connsiteY20" fmla="*/ 417878 h 747208"/>
                <a:gd name="connsiteX21" fmla="*/ 304279 w 457695"/>
                <a:gd name="connsiteY21" fmla="*/ 415115 h 747208"/>
                <a:gd name="connsiteX22" fmla="*/ 293421 w 457695"/>
                <a:gd name="connsiteY22" fmla="*/ 407591 h 747208"/>
                <a:gd name="connsiteX23" fmla="*/ 212458 w 457695"/>
                <a:gd name="connsiteY23" fmla="*/ 318246 h 747208"/>
                <a:gd name="connsiteX24" fmla="*/ 183026 w 457695"/>
                <a:gd name="connsiteY24" fmla="*/ 261953 h 747208"/>
                <a:gd name="connsiteX25" fmla="*/ 139973 w 457695"/>
                <a:gd name="connsiteY25" fmla="*/ 232616 h 747208"/>
                <a:gd name="connsiteX26" fmla="*/ 187598 w 457695"/>
                <a:gd name="connsiteY26" fmla="*/ 105267 h 747208"/>
                <a:gd name="connsiteX27" fmla="*/ 187598 w 457695"/>
                <a:gd name="connsiteY27" fmla="*/ 12875 h 747208"/>
                <a:gd name="connsiteX28" fmla="*/ 174930 w 457695"/>
                <a:gd name="connsiteY28" fmla="*/ 492 h 747208"/>
                <a:gd name="connsiteX29" fmla="*/ 158070 w 457695"/>
                <a:gd name="connsiteY29" fmla="*/ 5731 h 747208"/>
                <a:gd name="connsiteX30" fmla="*/ 1765 w 457695"/>
                <a:gd name="connsiteY30" fmla="*/ 322913 h 747208"/>
                <a:gd name="connsiteX31" fmla="*/ 5670 w 457695"/>
                <a:gd name="connsiteY31" fmla="*/ 364823 h 747208"/>
                <a:gd name="connsiteX32" fmla="*/ 96824 w 457695"/>
                <a:gd name="connsiteY32" fmla="*/ 541131 h 747208"/>
                <a:gd name="connsiteX33" fmla="*/ 169976 w 457695"/>
                <a:gd name="connsiteY33" fmla="*/ 604472 h 747208"/>
                <a:gd name="connsiteX34" fmla="*/ 181120 w 457695"/>
                <a:gd name="connsiteY34" fmla="*/ 613997 h 747208"/>
                <a:gd name="connsiteX35" fmla="*/ 182169 w 457695"/>
                <a:gd name="connsiteY35" fmla="*/ 614950 h 747208"/>
                <a:gd name="connsiteX36" fmla="*/ 212458 w 457695"/>
                <a:gd name="connsiteY36" fmla="*/ 641620 h 747208"/>
                <a:gd name="connsiteX37" fmla="*/ 212458 w 457695"/>
                <a:gd name="connsiteY37" fmla="*/ 641620 h 747208"/>
                <a:gd name="connsiteX38" fmla="*/ 204171 w 457695"/>
                <a:gd name="connsiteY38" fmla="*/ 651812 h 747208"/>
                <a:gd name="connsiteX39" fmla="*/ 204171 w 457695"/>
                <a:gd name="connsiteY39" fmla="*/ 651812 h 747208"/>
                <a:gd name="connsiteX40" fmla="*/ 203505 w 457695"/>
                <a:gd name="connsiteY40" fmla="*/ 654764 h 747208"/>
                <a:gd name="connsiteX41" fmla="*/ 203505 w 457695"/>
                <a:gd name="connsiteY41" fmla="*/ 655622 h 747208"/>
                <a:gd name="connsiteX42" fmla="*/ 203505 w 457695"/>
                <a:gd name="connsiteY42" fmla="*/ 658098 h 747208"/>
                <a:gd name="connsiteX43" fmla="*/ 203505 w 457695"/>
                <a:gd name="connsiteY43" fmla="*/ 659813 h 747208"/>
                <a:gd name="connsiteX44" fmla="*/ 203505 w 457695"/>
                <a:gd name="connsiteY44" fmla="*/ 661432 h 747208"/>
                <a:gd name="connsiteX45" fmla="*/ 204838 w 457695"/>
                <a:gd name="connsiteY45" fmla="*/ 664575 h 747208"/>
                <a:gd name="connsiteX46" fmla="*/ 242938 w 457695"/>
                <a:gd name="connsiteY46" fmla="*/ 737918 h 747208"/>
                <a:gd name="connsiteX47" fmla="*/ 253129 w 457695"/>
                <a:gd name="connsiteY47" fmla="*/ 746395 h 747208"/>
                <a:gd name="connsiteX48" fmla="*/ 258369 w 457695"/>
                <a:gd name="connsiteY48" fmla="*/ 747252 h 747208"/>
                <a:gd name="connsiteX49" fmla="*/ 266369 w 457695"/>
                <a:gd name="connsiteY49" fmla="*/ 745252 h 747208"/>
                <a:gd name="connsiteX50" fmla="*/ 449154 w 457695"/>
                <a:gd name="connsiteY50" fmla="*/ 650002 h 747208"/>
                <a:gd name="connsiteX51" fmla="*/ 456488 w 457695"/>
                <a:gd name="connsiteY51" fmla="*/ 626666 h 747208"/>
                <a:gd name="connsiteX52" fmla="*/ 181406 w 457695"/>
                <a:gd name="connsiteY52" fmla="*/ 589899 h 747208"/>
                <a:gd name="connsiteX53" fmla="*/ 108921 w 457695"/>
                <a:gd name="connsiteY53" fmla="*/ 527034 h 747208"/>
                <a:gd name="connsiteX54" fmla="*/ 23863 w 457695"/>
                <a:gd name="connsiteY54" fmla="*/ 363299 h 747208"/>
                <a:gd name="connsiteX55" fmla="*/ 19862 w 457695"/>
                <a:gd name="connsiteY55" fmla="*/ 320723 h 747208"/>
                <a:gd name="connsiteX56" fmla="*/ 169309 w 457695"/>
                <a:gd name="connsiteY56" fmla="*/ 20971 h 747208"/>
                <a:gd name="connsiteX57" fmla="*/ 169309 w 457695"/>
                <a:gd name="connsiteY57" fmla="*/ 98504 h 747208"/>
                <a:gd name="connsiteX58" fmla="*/ 119018 w 457695"/>
                <a:gd name="connsiteY58" fmla="*/ 234426 h 747208"/>
                <a:gd name="connsiteX59" fmla="*/ 108731 w 457695"/>
                <a:gd name="connsiteY59" fmla="*/ 238617 h 747208"/>
                <a:gd name="connsiteX60" fmla="*/ 81585 w 457695"/>
                <a:gd name="connsiteY60" fmla="*/ 270907 h 747208"/>
                <a:gd name="connsiteX61" fmla="*/ 85299 w 457695"/>
                <a:gd name="connsiteY61" fmla="*/ 313007 h 747208"/>
                <a:gd name="connsiteX62" fmla="*/ 172072 w 457695"/>
                <a:gd name="connsiteY62" fmla="*/ 479123 h 747208"/>
                <a:gd name="connsiteX63" fmla="*/ 184931 w 457695"/>
                <a:gd name="connsiteY63" fmla="*/ 483124 h 747208"/>
                <a:gd name="connsiteX64" fmla="*/ 188931 w 457695"/>
                <a:gd name="connsiteY64" fmla="*/ 470265 h 747208"/>
                <a:gd name="connsiteX65" fmla="*/ 102254 w 457695"/>
                <a:gd name="connsiteY65" fmla="*/ 304149 h 747208"/>
                <a:gd name="connsiteX66" fmla="*/ 99777 w 457695"/>
                <a:gd name="connsiteY66" fmla="*/ 276622 h 747208"/>
                <a:gd name="connsiteX67" fmla="*/ 117493 w 457695"/>
                <a:gd name="connsiteY67" fmla="*/ 255476 h 747208"/>
                <a:gd name="connsiteX68" fmla="*/ 166167 w 457695"/>
                <a:gd name="connsiteY68" fmla="*/ 270812 h 747208"/>
                <a:gd name="connsiteX69" fmla="*/ 195599 w 457695"/>
                <a:gd name="connsiteY69" fmla="*/ 327104 h 747208"/>
                <a:gd name="connsiteX70" fmla="*/ 282943 w 457695"/>
                <a:gd name="connsiteY70" fmla="*/ 423402 h 747208"/>
                <a:gd name="connsiteX71" fmla="*/ 376383 w 457695"/>
                <a:gd name="connsiteY71" fmla="*/ 555514 h 747208"/>
                <a:gd name="connsiteX72" fmla="*/ 284848 w 457695"/>
                <a:gd name="connsiteY72" fmla="*/ 603139 h 747208"/>
                <a:gd name="connsiteX73" fmla="*/ 229603 w 457695"/>
                <a:gd name="connsiteY73" fmla="*/ 631714 h 747208"/>
                <a:gd name="connsiteX74" fmla="*/ 181406 w 457695"/>
                <a:gd name="connsiteY74" fmla="*/ 589899 h 74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57695" h="747208">
                  <a:moveTo>
                    <a:pt x="418198" y="553133"/>
                  </a:moveTo>
                  <a:cubicBezTo>
                    <a:pt x="413731" y="544724"/>
                    <a:pt x="403339" y="541458"/>
                    <a:pt x="394861" y="545798"/>
                  </a:cubicBezTo>
                  <a:lnTo>
                    <a:pt x="394005" y="546275"/>
                  </a:lnTo>
                  <a:cubicBezTo>
                    <a:pt x="390356" y="526546"/>
                    <a:pt x="383470" y="507557"/>
                    <a:pt x="373621" y="490077"/>
                  </a:cubicBezTo>
                  <a:lnTo>
                    <a:pt x="372573" y="488267"/>
                  </a:lnTo>
                  <a:cubicBezTo>
                    <a:pt x="371240" y="485981"/>
                    <a:pt x="369906" y="483791"/>
                    <a:pt x="368478" y="481600"/>
                  </a:cubicBezTo>
                  <a:lnTo>
                    <a:pt x="366763" y="478838"/>
                  </a:lnTo>
                  <a:cubicBezTo>
                    <a:pt x="365430" y="476837"/>
                    <a:pt x="364096" y="474837"/>
                    <a:pt x="362667" y="472932"/>
                  </a:cubicBezTo>
                  <a:lnTo>
                    <a:pt x="360381" y="469694"/>
                  </a:lnTo>
                  <a:cubicBezTo>
                    <a:pt x="359048" y="467789"/>
                    <a:pt x="357619" y="465979"/>
                    <a:pt x="356190" y="464169"/>
                  </a:cubicBezTo>
                  <a:lnTo>
                    <a:pt x="353333" y="460645"/>
                  </a:lnTo>
                  <a:cubicBezTo>
                    <a:pt x="351999" y="458930"/>
                    <a:pt x="350571" y="457311"/>
                    <a:pt x="349046" y="455597"/>
                  </a:cubicBezTo>
                  <a:lnTo>
                    <a:pt x="345713" y="451787"/>
                  </a:lnTo>
                  <a:lnTo>
                    <a:pt x="341331" y="447215"/>
                  </a:lnTo>
                  <a:cubicBezTo>
                    <a:pt x="340093" y="445788"/>
                    <a:pt x="338760" y="444450"/>
                    <a:pt x="337331" y="443214"/>
                  </a:cubicBezTo>
                  <a:cubicBezTo>
                    <a:pt x="335931" y="441690"/>
                    <a:pt x="334502" y="440261"/>
                    <a:pt x="333044" y="438928"/>
                  </a:cubicBezTo>
                  <a:lnTo>
                    <a:pt x="328377" y="434642"/>
                  </a:lnTo>
                  <a:lnTo>
                    <a:pt x="323995" y="430736"/>
                  </a:lnTo>
                  <a:lnTo>
                    <a:pt x="318661" y="426260"/>
                  </a:lnTo>
                  <a:lnTo>
                    <a:pt x="314470" y="422831"/>
                  </a:lnTo>
                  <a:lnTo>
                    <a:pt x="307898" y="417878"/>
                  </a:lnTo>
                  <a:lnTo>
                    <a:pt x="304279" y="415115"/>
                  </a:lnTo>
                  <a:cubicBezTo>
                    <a:pt x="300754" y="412544"/>
                    <a:pt x="297135" y="410067"/>
                    <a:pt x="293421" y="407591"/>
                  </a:cubicBezTo>
                  <a:cubicBezTo>
                    <a:pt x="259378" y="385056"/>
                    <a:pt x="231537" y="354335"/>
                    <a:pt x="212458" y="318246"/>
                  </a:cubicBezTo>
                  <a:lnTo>
                    <a:pt x="183026" y="261953"/>
                  </a:lnTo>
                  <a:cubicBezTo>
                    <a:pt x="174491" y="245585"/>
                    <a:pt x="158327" y="234573"/>
                    <a:pt x="139973" y="232616"/>
                  </a:cubicBezTo>
                  <a:lnTo>
                    <a:pt x="187598" y="105267"/>
                  </a:lnTo>
                  <a:cubicBezTo>
                    <a:pt x="197123" y="80216"/>
                    <a:pt x="197123" y="49165"/>
                    <a:pt x="187598" y="12875"/>
                  </a:cubicBezTo>
                  <a:cubicBezTo>
                    <a:pt x="185978" y="6727"/>
                    <a:pt x="181111" y="1968"/>
                    <a:pt x="174930" y="492"/>
                  </a:cubicBezTo>
                  <a:cubicBezTo>
                    <a:pt x="168776" y="-926"/>
                    <a:pt x="162337" y="1075"/>
                    <a:pt x="158070" y="5731"/>
                  </a:cubicBezTo>
                  <a:cubicBezTo>
                    <a:pt x="117875" y="50308"/>
                    <a:pt x="-12046" y="204994"/>
                    <a:pt x="1765" y="322913"/>
                  </a:cubicBezTo>
                  <a:cubicBezTo>
                    <a:pt x="3575" y="338439"/>
                    <a:pt x="4622" y="352441"/>
                    <a:pt x="5670" y="364823"/>
                  </a:cubicBezTo>
                  <a:cubicBezTo>
                    <a:pt x="10813" y="429308"/>
                    <a:pt x="13671" y="464741"/>
                    <a:pt x="96824" y="541131"/>
                  </a:cubicBezTo>
                  <a:cubicBezTo>
                    <a:pt x="126447" y="568277"/>
                    <a:pt x="150546" y="588756"/>
                    <a:pt x="169976" y="604472"/>
                  </a:cubicBezTo>
                  <a:lnTo>
                    <a:pt x="181120" y="613997"/>
                  </a:lnTo>
                  <a:cubicBezTo>
                    <a:pt x="181511" y="614263"/>
                    <a:pt x="181863" y="614584"/>
                    <a:pt x="182169" y="614950"/>
                  </a:cubicBezTo>
                  <a:cubicBezTo>
                    <a:pt x="193598" y="624475"/>
                    <a:pt x="203505" y="633047"/>
                    <a:pt x="212458" y="641620"/>
                  </a:cubicBezTo>
                  <a:lnTo>
                    <a:pt x="212458" y="641620"/>
                  </a:lnTo>
                  <a:cubicBezTo>
                    <a:pt x="208448" y="643782"/>
                    <a:pt x="205467" y="647449"/>
                    <a:pt x="204171" y="651812"/>
                  </a:cubicBezTo>
                  <a:lnTo>
                    <a:pt x="204171" y="651812"/>
                  </a:lnTo>
                  <a:cubicBezTo>
                    <a:pt x="203857" y="652774"/>
                    <a:pt x="203638" y="653761"/>
                    <a:pt x="203505" y="654764"/>
                  </a:cubicBezTo>
                  <a:lnTo>
                    <a:pt x="203505" y="655622"/>
                  </a:lnTo>
                  <a:cubicBezTo>
                    <a:pt x="203457" y="656446"/>
                    <a:pt x="203457" y="657273"/>
                    <a:pt x="203505" y="658098"/>
                  </a:cubicBezTo>
                  <a:cubicBezTo>
                    <a:pt x="203457" y="658669"/>
                    <a:pt x="203457" y="659242"/>
                    <a:pt x="203505" y="659813"/>
                  </a:cubicBezTo>
                  <a:lnTo>
                    <a:pt x="203505" y="661432"/>
                  </a:lnTo>
                  <a:cubicBezTo>
                    <a:pt x="203828" y="662527"/>
                    <a:pt x="204276" y="663582"/>
                    <a:pt x="204838" y="664575"/>
                  </a:cubicBezTo>
                  <a:lnTo>
                    <a:pt x="242938" y="737918"/>
                  </a:lnTo>
                  <a:cubicBezTo>
                    <a:pt x="245072" y="741989"/>
                    <a:pt x="248738" y="745040"/>
                    <a:pt x="253129" y="746395"/>
                  </a:cubicBezTo>
                  <a:cubicBezTo>
                    <a:pt x="254815" y="746965"/>
                    <a:pt x="256587" y="747255"/>
                    <a:pt x="258369" y="747252"/>
                  </a:cubicBezTo>
                  <a:cubicBezTo>
                    <a:pt x="261159" y="747246"/>
                    <a:pt x="263903" y="746560"/>
                    <a:pt x="266369" y="745252"/>
                  </a:cubicBezTo>
                  <a:lnTo>
                    <a:pt x="449154" y="650002"/>
                  </a:lnTo>
                  <a:cubicBezTo>
                    <a:pt x="457603" y="645568"/>
                    <a:pt x="460879" y="635137"/>
                    <a:pt x="456488" y="626666"/>
                  </a:cubicBezTo>
                  <a:close/>
                  <a:moveTo>
                    <a:pt x="181406" y="589899"/>
                  </a:moveTo>
                  <a:cubicBezTo>
                    <a:pt x="162356" y="573897"/>
                    <a:pt x="138258" y="553895"/>
                    <a:pt x="108921" y="527034"/>
                  </a:cubicBezTo>
                  <a:cubicBezTo>
                    <a:pt x="31292" y="455787"/>
                    <a:pt x="29006" y="426831"/>
                    <a:pt x="23863" y="363299"/>
                  </a:cubicBezTo>
                  <a:cubicBezTo>
                    <a:pt x="22910" y="350822"/>
                    <a:pt x="21767" y="336629"/>
                    <a:pt x="19862" y="320723"/>
                  </a:cubicBezTo>
                  <a:cubicBezTo>
                    <a:pt x="16624" y="293005"/>
                    <a:pt x="17957" y="189849"/>
                    <a:pt x="169309" y="20971"/>
                  </a:cubicBezTo>
                  <a:cubicBezTo>
                    <a:pt x="177120" y="51832"/>
                    <a:pt x="177120" y="78121"/>
                    <a:pt x="169309" y="98504"/>
                  </a:cubicBezTo>
                  <a:lnTo>
                    <a:pt x="119018" y="234426"/>
                  </a:lnTo>
                  <a:cubicBezTo>
                    <a:pt x="115455" y="235459"/>
                    <a:pt x="112007" y="236864"/>
                    <a:pt x="108731" y="238617"/>
                  </a:cubicBezTo>
                  <a:cubicBezTo>
                    <a:pt x="95701" y="245281"/>
                    <a:pt x="85909" y="256925"/>
                    <a:pt x="81585" y="270907"/>
                  </a:cubicBezTo>
                  <a:cubicBezTo>
                    <a:pt x="77203" y="284879"/>
                    <a:pt x="78537" y="300018"/>
                    <a:pt x="85299" y="313007"/>
                  </a:cubicBezTo>
                  <a:lnTo>
                    <a:pt x="172072" y="479123"/>
                  </a:lnTo>
                  <a:cubicBezTo>
                    <a:pt x="174520" y="483777"/>
                    <a:pt x="180273" y="485568"/>
                    <a:pt x="184931" y="483124"/>
                  </a:cubicBezTo>
                  <a:cubicBezTo>
                    <a:pt x="189588" y="480677"/>
                    <a:pt x="191379" y="474921"/>
                    <a:pt x="188931" y="470265"/>
                  </a:cubicBezTo>
                  <a:lnTo>
                    <a:pt x="102254" y="304149"/>
                  </a:lnTo>
                  <a:cubicBezTo>
                    <a:pt x="97787" y="295671"/>
                    <a:pt x="96901" y="285761"/>
                    <a:pt x="99777" y="276622"/>
                  </a:cubicBezTo>
                  <a:cubicBezTo>
                    <a:pt x="102654" y="267506"/>
                    <a:pt x="109026" y="259902"/>
                    <a:pt x="117493" y="255476"/>
                  </a:cubicBezTo>
                  <a:cubicBezTo>
                    <a:pt x="135172" y="246279"/>
                    <a:pt x="156956" y="253143"/>
                    <a:pt x="166167" y="270812"/>
                  </a:cubicBezTo>
                  <a:lnTo>
                    <a:pt x="195599" y="327104"/>
                  </a:lnTo>
                  <a:cubicBezTo>
                    <a:pt x="216230" y="365982"/>
                    <a:pt x="246252" y="399085"/>
                    <a:pt x="282943" y="423402"/>
                  </a:cubicBezTo>
                  <a:cubicBezTo>
                    <a:pt x="337331" y="459788"/>
                    <a:pt x="368668" y="504174"/>
                    <a:pt x="376383" y="555514"/>
                  </a:cubicBezTo>
                  <a:lnTo>
                    <a:pt x="284848" y="603139"/>
                  </a:lnTo>
                  <a:lnTo>
                    <a:pt x="229603" y="631714"/>
                  </a:lnTo>
                  <a:cubicBezTo>
                    <a:pt x="215887" y="618474"/>
                    <a:pt x="200361" y="605615"/>
                    <a:pt x="181406" y="58989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8" name="手繪多邊形: 圖案 7">
              <a:extLst>
                <a:ext uri="{FF2B5EF4-FFF2-40B4-BE49-F238E27FC236}">
                  <a16:creationId xmlns:a16="http://schemas.microsoft.com/office/drawing/2014/main" id="{18927476-8EAC-48CF-9F7D-85BB04D87231}"/>
                </a:ext>
              </a:extLst>
            </p:cNvPr>
            <p:cNvSpPr/>
            <p:nvPr/>
          </p:nvSpPr>
          <p:spPr>
            <a:xfrm>
              <a:off x="8043205" y="4536492"/>
              <a:ext cx="457828" cy="747028"/>
            </a:xfrm>
            <a:custGeom>
              <a:avLst/>
              <a:gdLst>
                <a:gd name="connsiteX0" fmla="*/ 300997 w 457828"/>
                <a:gd name="connsiteY0" fmla="*/ 5741 h 747028"/>
                <a:gd name="connsiteX1" fmla="*/ 284137 w 457828"/>
                <a:gd name="connsiteY1" fmla="*/ 502 h 747028"/>
                <a:gd name="connsiteX2" fmla="*/ 271469 w 457828"/>
                <a:gd name="connsiteY2" fmla="*/ 12885 h 747028"/>
                <a:gd name="connsiteX3" fmla="*/ 271469 w 457828"/>
                <a:gd name="connsiteY3" fmla="*/ 105182 h 747028"/>
                <a:gd name="connsiteX4" fmla="*/ 319094 w 457828"/>
                <a:gd name="connsiteY4" fmla="*/ 232627 h 747028"/>
                <a:gd name="connsiteX5" fmla="*/ 308331 w 457828"/>
                <a:gd name="connsiteY5" fmla="*/ 234817 h 747028"/>
                <a:gd name="connsiteX6" fmla="*/ 276041 w 457828"/>
                <a:gd name="connsiteY6" fmla="*/ 261964 h 747028"/>
                <a:gd name="connsiteX7" fmla="*/ 246609 w 457828"/>
                <a:gd name="connsiteY7" fmla="*/ 318256 h 747028"/>
                <a:gd name="connsiteX8" fmla="*/ 165551 w 457828"/>
                <a:gd name="connsiteY8" fmla="*/ 407601 h 747028"/>
                <a:gd name="connsiteX9" fmla="*/ 154788 w 457828"/>
                <a:gd name="connsiteY9" fmla="*/ 415126 h 747028"/>
                <a:gd name="connsiteX10" fmla="*/ 151168 w 457828"/>
                <a:gd name="connsiteY10" fmla="*/ 417888 h 747028"/>
                <a:gd name="connsiteX11" fmla="*/ 144596 w 457828"/>
                <a:gd name="connsiteY11" fmla="*/ 422841 h 747028"/>
                <a:gd name="connsiteX12" fmla="*/ 140310 w 457828"/>
                <a:gd name="connsiteY12" fmla="*/ 426365 h 747028"/>
                <a:gd name="connsiteX13" fmla="*/ 134976 w 457828"/>
                <a:gd name="connsiteY13" fmla="*/ 430747 h 747028"/>
                <a:gd name="connsiteX14" fmla="*/ 130594 w 457828"/>
                <a:gd name="connsiteY14" fmla="*/ 434747 h 747028"/>
                <a:gd name="connsiteX15" fmla="*/ 126023 w 457828"/>
                <a:gd name="connsiteY15" fmla="*/ 438938 h 747028"/>
                <a:gd name="connsiteX16" fmla="*/ 121641 w 457828"/>
                <a:gd name="connsiteY16" fmla="*/ 443224 h 747028"/>
                <a:gd name="connsiteX17" fmla="*/ 117641 w 457828"/>
                <a:gd name="connsiteY17" fmla="*/ 447225 h 747028"/>
                <a:gd name="connsiteX18" fmla="*/ 113354 w 457828"/>
                <a:gd name="connsiteY18" fmla="*/ 451892 h 747028"/>
                <a:gd name="connsiteX19" fmla="*/ 109925 w 457828"/>
                <a:gd name="connsiteY19" fmla="*/ 455607 h 747028"/>
                <a:gd name="connsiteX20" fmla="*/ 105639 w 457828"/>
                <a:gd name="connsiteY20" fmla="*/ 460655 h 747028"/>
                <a:gd name="connsiteX21" fmla="*/ 102782 w 457828"/>
                <a:gd name="connsiteY21" fmla="*/ 464179 h 747028"/>
                <a:gd name="connsiteX22" fmla="*/ 98591 w 457828"/>
                <a:gd name="connsiteY22" fmla="*/ 469704 h 747028"/>
                <a:gd name="connsiteX23" fmla="*/ 96305 w 457828"/>
                <a:gd name="connsiteY23" fmla="*/ 472847 h 747028"/>
                <a:gd name="connsiteX24" fmla="*/ 92208 w 457828"/>
                <a:gd name="connsiteY24" fmla="*/ 478848 h 747028"/>
                <a:gd name="connsiteX25" fmla="*/ 90494 w 457828"/>
                <a:gd name="connsiteY25" fmla="*/ 481610 h 747028"/>
                <a:gd name="connsiteX26" fmla="*/ 86398 w 457828"/>
                <a:gd name="connsiteY26" fmla="*/ 488278 h 747028"/>
                <a:gd name="connsiteX27" fmla="*/ 85446 w 457828"/>
                <a:gd name="connsiteY27" fmla="*/ 490087 h 747028"/>
                <a:gd name="connsiteX28" fmla="*/ 64967 w 457828"/>
                <a:gd name="connsiteY28" fmla="*/ 546285 h 747028"/>
                <a:gd name="connsiteX29" fmla="*/ 64110 w 457828"/>
                <a:gd name="connsiteY29" fmla="*/ 545809 h 747028"/>
                <a:gd name="connsiteX30" fmla="*/ 40774 w 457828"/>
                <a:gd name="connsiteY30" fmla="*/ 553143 h 747028"/>
                <a:gd name="connsiteX31" fmla="*/ 2674 w 457828"/>
                <a:gd name="connsiteY31" fmla="*/ 626485 h 747028"/>
                <a:gd name="connsiteX32" fmla="*/ 10103 w 457828"/>
                <a:gd name="connsiteY32" fmla="*/ 649822 h 747028"/>
                <a:gd name="connsiteX33" fmla="*/ 192888 w 457828"/>
                <a:gd name="connsiteY33" fmla="*/ 745072 h 747028"/>
                <a:gd name="connsiteX34" fmla="*/ 200889 w 457828"/>
                <a:gd name="connsiteY34" fmla="*/ 747072 h 747028"/>
                <a:gd name="connsiteX35" fmla="*/ 206032 w 457828"/>
                <a:gd name="connsiteY35" fmla="*/ 746215 h 747028"/>
                <a:gd name="connsiteX36" fmla="*/ 216224 w 457828"/>
                <a:gd name="connsiteY36" fmla="*/ 737737 h 747028"/>
                <a:gd name="connsiteX37" fmla="*/ 254324 w 457828"/>
                <a:gd name="connsiteY37" fmla="*/ 664395 h 747028"/>
                <a:gd name="connsiteX38" fmla="*/ 255562 w 457828"/>
                <a:gd name="connsiteY38" fmla="*/ 661252 h 747028"/>
                <a:gd name="connsiteX39" fmla="*/ 255562 w 457828"/>
                <a:gd name="connsiteY39" fmla="*/ 659632 h 747028"/>
                <a:gd name="connsiteX40" fmla="*/ 255562 w 457828"/>
                <a:gd name="connsiteY40" fmla="*/ 657918 h 747028"/>
                <a:gd name="connsiteX41" fmla="*/ 255562 w 457828"/>
                <a:gd name="connsiteY41" fmla="*/ 655537 h 747028"/>
                <a:gd name="connsiteX42" fmla="*/ 255562 w 457828"/>
                <a:gd name="connsiteY42" fmla="*/ 654584 h 747028"/>
                <a:gd name="connsiteX43" fmla="*/ 254991 w 457828"/>
                <a:gd name="connsiteY43" fmla="*/ 651631 h 747028"/>
                <a:gd name="connsiteX44" fmla="*/ 254991 w 457828"/>
                <a:gd name="connsiteY44" fmla="*/ 651631 h 747028"/>
                <a:gd name="connsiteX45" fmla="*/ 246800 w 457828"/>
                <a:gd name="connsiteY45" fmla="*/ 641440 h 747028"/>
                <a:gd name="connsiteX46" fmla="*/ 246800 w 457828"/>
                <a:gd name="connsiteY46" fmla="*/ 641440 h 747028"/>
                <a:gd name="connsiteX47" fmla="*/ 254515 w 457828"/>
                <a:gd name="connsiteY47" fmla="*/ 634296 h 747028"/>
                <a:gd name="connsiteX48" fmla="*/ 277089 w 457828"/>
                <a:gd name="connsiteY48" fmla="*/ 615246 h 747028"/>
                <a:gd name="connsiteX49" fmla="*/ 278232 w 457828"/>
                <a:gd name="connsiteY49" fmla="*/ 614293 h 747028"/>
                <a:gd name="connsiteX50" fmla="*/ 289281 w 457828"/>
                <a:gd name="connsiteY50" fmla="*/ 604768 h 747028"/>
                <a:gd name="connsiteX51" fmla="*/ 362528 w 457828"/>
                <a:gd name="connsiteY51" fmla="*/ 541427 h 747028"/>
                <a:gd name="connsiteX52" fmla="*/ 453682 w 457828"/>
                <a:gd name="connsiteY52" fmla="*/ 365119 h 747028"/>
                <a:gd name="connsiteX53" fmla="*/ 457588 w 457828"/>
                <a:gd name="connsiteY53" fmla="*/ 323209 h 747028"/>
                <a:gd name="connsiteX54" fmla="*/ 300997 w 457828"/>
                <a:gd name="connsiteY54" fmla="*/ 5741 h 747028"/>
                <a:gd name="connsiteX55" fmla="*/ 438443 w 457828"/>
                <a:gd name="connsiteY55" fmla="*/ 320733 h 747028"/>
                <a:gd name="connsiteX56" fmla="*/ 434442 w 457828"/>
                <a:gd name="connsiteY56" fmla="*/ 363310 h 747028"/>
                <a:gd name="connsiteX57" fmla="*/ 349383 w 457828"/>
                <a:gd name="connsiteY57" fmla="*/ 527044 h 747028"/>
                <a:gd name="connsiteX58" fmla="*/ 276898 w 457828"/>
                <a:gd name="connsiteY58" fmla="*/ 589909 h 747028"/>
                <a:gd name="connsiteX59" fmla="*/ 228797 w 457828"/>
                <a:gd name="connsiteY59" fmla="*/ 632105 h 747028"/>
                <a:gd name="connsiteX60" fmla="*/ 82017 w 457828"/>
                <a:gd name="connsiteY60" fmla="*/ 555905 h 747028"/>
                <a:gd name="connsiteX61" fmla="*/ 175457 w 457828"/>
                <a:gd name="connsiteY61" fmla="*/ 423793 h 747028"/>
                <a:gd name="connsiteX62" fmla="*/ 262802 w 457828"/>
                <a:gd name="connsiteY62" fmla="*/ 327496 h 747028"/>
                <a:gd name="connsiteX63" fmla="*/ 292233 w 457828"/>
                <a:gd name="connsiteY63" fmla="*/ 271203 h 747028"/>
                <a:gd name="connsiteX64" fmla="*/ 313379 w 457828"/>
                <a:gd name="connsiteY64" fmla="*/ 253391 h 747028"/>
                <a:gd name="connsiteX65" fmla="*/ 330143 w 457828"/>
                <a:gd name="connsiteY65" fmla="*/ 252248 h 747028"/>
                <a:gd name="connsiteX66" fmla="*/ 331000 w 457828"/>
                <a:gd name="connsiteY66" fmla="*/ 252248 h 747028"/>
                <a:gd name="connsiteX67" fmla="*/ 340525 w 457828"/>
                <a:gd name="connsiteY67" fmla="*/ 255677 h 747028"/>
                <a:gd name="connsiteX68" fmla="*/ 358242 w 457828"/>
                <a:gd name="connsiteY68" fmla="*/ 276823 h 747028"/>
                <a:gd name="connsiteX69" fmla="*/ 355861 w 457828"/>
                <a:gd name="connsiteY69" fmla="*/ 304350 h 747028"/>
                <a:gd name="connsiteX70" fmla="*/ 269088 w 457828"/>
                <a:gd name="connsiteY70" fmla="*/ 470466 h 747028"/>
                <a:gd name="connsiteX71" fmla="*/ 273155 w 457828"/>
                <a:gd name="connsiteY71" fmla="*/ 483308 h 747028"/>
                <a:gd name="connsiteX72" fmla="*/ 273183 w 457828"/>
                <a:gd name="connsiteY72" fmla="*/ 483325 h 747028"/>
                <a:gd name="connsiteX73" fmla="*/ 286043 w 457828"/>
                <a:gd name="connsiteY73" fmla="*/ 479324 h 747028"/>
                <a:gd name="connsiteX74" fmla="*/ 373482 w 457828"/>
                <a:gd name="connsiteY74" fmla="*/ 313018 h 747028"/>
                <a:gd name="connsiteX75" fmla="*/ 377197 w 457828"/>
                <a:gd name="connsiteY75" fmla="*/ 270917 h 747028"/>
                <a:gd name="connsiteX76" fmla="*/ 350146 w 457828"/>
                <a:gd name="connsiteY76" fmla="*/ 238627 h 747028"/>
                <a:gd name="connsiteX77" fmla="*/ 339764 w 457828"/>
                <a:gd name="connsiteY77" fmla="*/ 234436 h 747028"/>
                <a:gd name="connsiteX78" fmla="*/ 289471 w 457828"/>
                <a:gd name="connsiteY78" fmla="*/ 98419 h 747028"/>
                <a:gd name="connsiteX79" fmla="*/ 289471 w 457828"/>
                <a:gd name="connsiteY79" fmla="*/ 20981 h 747028"/>
                <a:gd name="connsiteX80" fmla="*/ 438443 w 457828"/>
                <a:gd name="connsiteY80" fmla="*/ 320733 h 74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57828" h="747028">
                  <a:moveTo>
                    <a:pt x="300997" y="5741"/>
                  </a:moveTo>
                  <a:cubicBezTo>
                    <a:pt x="296739" y="1067"/>
                    <a:pt x="290291" y="-937"/>
                    <a:pt x="284137" y="502"/>
                  </a:cubicBezTo>
                  <a:cubicBezTo>
                    <a:pt x="277956" y="1979"/>
                    <a:pt x="273089" y="6737"/>
                    <a:pt x="271469" y="12885"/>
                  </a:cubicBezTo>
                  <a:cubicBezTo>
                    <a:pt x="261944" y="49175"/>
                    <a:pt x="261944" y="80227"/>
                    <a:pt x="271469" y="105182"/>
                  </a:cubicBezTo>
                  <a:lnTo>
                    <a:pt x="319094" y="232627"/>
                  </a:lnTo>
                  <a:cubicBezTo>
                    <a:pt x="315446" y="233026"/>
                    <a:pt x="311846" y="233759"/>
                    <a:pt x="308331" y="234817"/>
                  </a:cubicBezTo>
                  <a:cubicBezTo>
                    <a:pt x="294386" y="239211"/>
                    <a:pt x="282766" y="248980"/>
                    <a:pt x="276041" y="261964"/>
                  </a:cubicBezTo>
                  <a:lnTo>
                    <a:pt x="246609" y="318256"/>
                  </a:lnTo>
                  <a:cubicBezTo>
                    <a:pt x="227492" y="354350"/>
                    <a:pt x="199622" y="385069"/>
                    <a:pt x="165551" y="407601"/>
                  </a:cubicBezTo>
                  <a:cubicBezTo>
                    <a:pt x="161837" y="410077"/>
                    <a:pt x="158217" y="412554"/>
                    <a:pt x="154788" y="415126"/>
                  </a:cubicBezTo>
                  <a:lnTo>
                    <a:pt x="151168" y="417888"/>
                  </a:lnTo>
                  <a:cubicBezTo>
                    <a:pt x="148882" y="419507"/>
                    <a:pt x="146692" y="421126"/>
                    <a:pt x="144596" y="422841"/>
                  </a:cubicBezTo>
                  <a:cubicBezTo>
                    <a:pt x="142501" y="424555"/>
                    <a:pt x="141739" y="425127"/>
                    <a:pt x="140310" y="426365"/>
                  </a:cubicBezTo>
                  <a:lnTo>
                    <a:pt x="134976" y="430747"/>
                  </a:lnTo>
                  <a:lnTo>
                    <a:pt x="130594" y="434747"/>
                  </a:lnTo>
                  <a:lnTo>
                    <a:pt x="126023" y="438938"/>
                  </a:lnTo>
                  <a:cubicBezTo>
                    <a:pt x="124498" y="440272"/>
                    <a:pt x="123070" y="441796"/>
                    <a:pt x="121641" y="443224"/>
                  </a:cubicBezTo>
                  <a:lnTo>
                    <a:pt x="117641" y="447225"/>
                  </a:lnTo>
                  <a:lnTo>
                    <a:pt x="113354" y="451892"/>
                  </a:lnTo>
                  <a:lnTo>
                    <a:pt x="109925" y="455607"/>
                  </a:lnTo>
                  <a:lnTo>
                    <a:pt x="105639" y="460655"/>
                  </a:lnTo>
                  <a:lnTo>
                    <a:pt x="102782" y="464179"/>
                  </a:lnTo>
                  <a:lnTo>
                    <a:pt x="98591" y="469704"/>
                  </a:lnTo>
                  <a:lnTo>
                    <a:pt x="96305" y="472847"/>
                  </a:lnTo>
                  <a:lnTo>
                    <a:pt x="92208" y="478848"/>
                  </a:lnTo>
                  <a:lnTo>
                    <a:pt x="90494" y="481610"/>
                  </a:lnTo>
                  <a:cubicBezTo>
                    <a:pt x="89161" y="483801"/>
                    <a:pt x="87732" y="485992"/>
                    <a:pt x="86398" y="488278"/>
                  </a:cubicBezTo>
                  <a:lnTo>
                    <a:pt x="85446" y="490087"/>
                  </a:lnTo>
                  <a:cubicBezTo>
                    <a:pt x="75511" y="507538"/>
                    <a:pt x="68587" y="526536"/>
                    <a:pt x="64967" y="546285"/>
                  </a:cubicBezTo>
                  <a:lnTo>
                    <a:pt x="64110" y="545809"/>
                  </a:lnTo>
                  <a:cubicBezTo>
                    <a:pt x="55633" y="541468"/>
                    <a:pt x="45241" y="544734"/>
                    <a:pt x="40774" y="553143"/>
                  </a:cubicBezTo>
                  <a:lnTo>
                    <a:pt x="2674" y="626485"/>
                  </a:lnTo>
                  <a:cubicBezTo>
                    <a:pt x="-1708" y="634982"/>
                    <a:pt x="1616" y="645422"/>
                    <a:pt x="10103" y="649822"/>
                  </a:cubicBezTo>
                  <a:lnTo>
                    <a:pt x="192888" y="745072"/>
                  </a:lnTo>
                  <a:cubicBezTo>
                    <a:pt x="195345" y="746391"/>
                    <a:pt x="198098" y="747078"/>
                    <a:pt x="200889" y="747072"/>
                  </a:cubicBezTo>
                  <a:cubicBezTo>
                    <a:pt x="202642" y="747066"/>
                    <a:pt x="204375" y="746777"/>
                    <a:pt x="206032" y="746215"/>
                  </a:cubicBezTo>
                  <a:cubicBezTo>
                    <a:pt x="210452" y="744909"/>
                    <a:pt x="214138" y="741844"/>
                    <a:pt x="216224" y="737737"/>
                  </a:cubicBezTo>
                  <a:lnTo>
                    <a:pt x="254324" y="664395"/>
                  </a:lnTo>
                  <a:cubicBezTo>
                    <a:pt x="254819" y="663381"/>
                    <a:pt x="255229" y="662330"/>
                    <a:pt x="255562" y="661252"/>
                  </a:cubicBezTo>
                  <a:cubicBezTo>
                    <a:pt x="255601" y="660713"/>
                    <a:pt x="255601" y="660171"/>
                    <a:pt x="255562" y="659632"/>
                  </a:cubicBezTo>
                  <a:cubicBezTo>
                    <a:pt x="255562" y="659061"/>
                    <a:pt x="255562" y="658489"/>
                    <a:pt x="255562" y="657918"/>
                  </a:cubicBezTo>
                  <a:cubicBezTo>
                    <a:pt x="255610" y="657124"/>
                    <a:pt x="255610" y="656330"/>
                    <a:pt x="255562" y="655537"/>
                  </a:cubicBezTo>
                  <a:cubicBezTo>
                    <a:pt x="255610" y="655220"/>
                    <a:pt x="255610" y="654899"/>
                    <a:pt x="255562" y="654584"/>
                  </a:cubicBezTo>
                  <a:cubicBezTo>
                    <a:pt x="255467" y="653584"/>
                    <a:pt x="255277" y="652595"/>
                    <a:pt x="254991" y="651631"/>
                  </a:cubicBezTo>
                  <a:lnTo>
                    <a:pt x="254991" y="651631"/>
                  </a:lnTo>
                  <a:cubicBezTo>
                    <a:pt x="253696" y="647295"/>
                    <a:pt x="250752" y="643637"/>
                    <a:pt x="246800" y="641440"/>
                  </a:cubicBezTo>
                  <a:lnTo>
                    <a:pt x="246800" y="641440"/>
                  </a:lnTo>
                  <a:lnTo>
                    <a:pt x="254515" y="634296"/>
                  </a:lnTo>
                  <a:cubicBezTo>
                    <a:pt x="261373" y="628009"/>
                    <a:pt x="268898" y="621628"/>
                    <a:pt x="277089" y="615246"/>
                  </a:cubicBezTo>
                  <a:lnTo>
                    <a:pt x="278232" y="614293"/>
                  </a:lnTo>
                  <a:lnTo>
                    <a:pt x="289281" y="604768"/>
                  </a:lnTo>
                  <a:cubicBezTo>
                    <a:pt x="308331" y="588671"/>
                    <a:pt x="332810" y="568573"/>
                    <a:pt x="362528" y="541427"/>
                  </a:cubicBezTo>
                  <a:cubicBezTo>
                    <a:pt x="445682" y="465227"/>
                    <a:pt x="448253" y="429604"/>
                    <a:pt x="453682" y="365119"/>
                  </a:cubicBezTo>
                  <a:cubicBezTo>
                    <a:pt x="454635" y="352737"/>
                    <a:pt x="455778" y="338735"/>
                    <a:pt x="457588" y="323209"/>
                  </a:cubicBezTo>
                  <a:cubicBezTo>
                    <a:pt x="471113" y="205004"/>
                    <a:pt x="341192" y="50318"/>
                    <a:pt x="300997" y="5741"/>
                  </a:cubicBezTo>
                  <a:close/>
                  <a:moveTo>
                    <a:pt x="438443" y="320733"/>
                  </a:moveTo>
                  <a:cubicBezTo>
                    <a:pt x="436633" y="336640"/>
                    <a:pt x="435490" y="350832"/>
                    <a:pt x="434442" y="363310"/>
                  </a:cubicBezTo>
                  <a:cubicBezTo>
                    <a:pt x="429394" y="426841"/>
                    <a:pt x="427012" y="455797"/>
                    <a:pt x="349383" y="527044"/>
                  </a:cubicBezTo>
                  <a:cubicBezTo>
                    <a:pt x="320047" y="553905"/>
                    <a:pt x="296139" y="573907"/>
                    <a:pt x="276898" y="589909"/>
                  </a:cubicBezTo>
                  <a:cubicBezTo>
                    <a:pt x="257658" y="605911"/>
                    <a:pt x="242513" y="618484"/>
                    <a:pt x="228797" y="632105"/>
                  </a:cubicBezTo>
                  <a:lnTo>
                    <a:pt x="82017" y="555905"/>
                  </a:lnTo>
                  <a:cubicBezTo>
                    <a:pt x="89637" y="504565"/>
                    <a:pt x="121069" y="460655"/>
                    <a:pt x="175457" y="423793"/>
                  </a:cubicBezTo>
                  <a:cubicBezTo>
                    <a:pt x="212185" y="399528"/>
                    <a:pt x="242227" y="366413"/>
                    <a:pt x="262802" y="327496"/>
                  </a:cubicBezTo>
                  <a:lnTo>
                    <a:pt x="292233" y="271203"/>
                  </a:lnTo>
                  <a:cubicBezTo>
                    <a:pt x="296654" y="262708"/>
                    <a:pt x="304254" y="256306"/>
                    <a:pt x="313379" y="253391"/>
                  </a:cubicBezTo>
                  <a:cubicBezTo>
                    <a:pt x="318799" y="251690"/>
                    <a:pt x="324543" y="251298"/>
                    <a:pt x="330143" y="252248"/>
                  </a:cubicBezTo>
                  <a:lnTo>
                    <a:pt x="331000" y="252248"/>
                  </a:lnTo>
                  <a:cubicBezTo>
                    <a:pt x="334325" y="252909"/>
                    <a:pt x="337544" y="254065"/>
                    <a:pt x="340525" y="255677"/>
                  </a:cubicBezTo>
                  <a:cubicBezTo>
                    <a:pt x="349022" y="260069"/>
                    <a:pt x="355403" y="267686"/>
                    <a:pt x="358242" y="276823"/>
                  </a:cubicBezTo>
                  <a:cubicBezTo>
                    <a:pt x="361195" y="285944"/>
                    <a:pt x="360337" y="295871"/>
                    <a:pt x="355861" y="304350"/>
                  </a:cubicBezTo>
                  <a:lnTo>
                    <a:pt x="269088" y="470466"/>
                  </a:lnTo>
                  <a:cubicBezTo>
                    <a:pt x="266659" y="475135"/>
                    <a:pt x="268488" y="480884"/>
                    <a:pt x="273155" y="483308"/>
                  </a:cubicBezTo>
                  <a:cubicBezTo>
                    <a:pt x="273165" y="483314"/>
                    <a:pt x="273174" y="483319"/>
                    <a:pt x="273183" y="483325"/>
                  </a:cubicBezTo>
                  <a:cubicBezTo>
                    <a:pt x="277841" y="485769"/>
                    <a:pt x="283594" y="483978"/>
                    <a:pt x="286043" y="479324"/>
                  </a:cubicBezTo>
                  <a:lnTo>
                    <a:pt x="373482" y="313018"/>
                  </a:lnTo>
                  <a:cubicBezTo>
                    <a:pt x="380330" y="300056"/>
                    <a:pt x="381673" y="284879"/>
                    <a:pt x="377197" y="270917"/>
                  </a:cubicBezTo>
                  <a:cubicBezTo>
                    <a:pt x="372872" y="256962"/>
                    <a:pt x="363129" y="245329"/>
                    <a:pt x="350146" y="238627"/>
                  </a:cubicBezTo>
                  <a:cubicBezTo>
                    <a:pt x="346841" y="236873"/>
                    <a:pt x="343364" y="235469"/>
                    <a:pt x="339764" y="234436"/>
                  </a:cubicBezTo>
                  <a:lnTo>
                    <a:pt x="289471" y="98419"/>
                  </a:lnTo>
                  <a:cubicBezTo>
                    <a:pt x="281566" y="77941"/>
                    <a:pt x="281566" y="51842"/>
                    <a:pt x="289471" y="20981"/>
                  </a:cubicBezTo>
                  <a:cubicBezTo>
                    <a:pt x="440157" y="189859"/>
                    <a:pt x="441681" y="293015"/>
                    <a:pt x="438443" y="32073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grpSp>
          <p:nvGrpSpPr>
            <p:cNvPr id="15" name="圖形 3">
              <a:extLst>
                <a:ext uri="{FF2B5EF4-FFF2-40B4-BE49-F238E27FC236}">
                  <a16:creationId xmlns:a16="http://schemas.microsoft.com/office/drawing/2014/main" id="{AC7A510A-393A-41D1-9D22-CE6BCADE8883}"/>
                </a:ext>
              </a:extLst>
            </p:cNvPr>
            <p:cNvGrpSpPr/>
            <p:nvPr/>
          </p:nvGrpSpPr>
          <p:grpSpPr>
            <a:xfrm>
              <a:off x="7784247" y="4409887"/>
              <a:ext cx="460819" cy="519112"/>
              <a:chOff x="7784247" y="4409887"/>
              <a:chExt cx="460819" cy="519112"/>
            </a:xfrm>
            <a:noFill/>
          </p:grpSpPr>
          <p:sp>
            <p:nvSpPr>
              <p:cNvPr id="16" name="手繪多邊形: 圖案 15">
                <a:extLst>
                  <a:ext uri="{FF2B5EF4-FFF2-40B4-BE49-F238E27FC236}">
                    <a16:creationId xmlns:a16="http://schemas.microsoft.com/office/drawing/2014/main" id="{9C04266F-8ADF-4706-853F-CD4DDCF1576D}"/>
                  </a:ext>
                </a:extLst>
              </p:cNvPr>
              <p:cNvSpPr/>
              <p:nvPr/>
            </p:nvSpPr>
            <p:spPr>
              <a:xfrm>
                <a:off x="7784247" y="4409887"/>
                <a:ext cx="460819" cy="519112"/>
              </a:xfrm>
              <a:custGeom>
                <a:avLst/>
                <a:gdLst>
                  <a:gd name="connsiteX0" fmla="*/ 231152 w 460819"/>
                  <a:gd name="connsiteY0" fmla="*/ 44 h 519112"/>
                  <a:gd name="connsiteX1" fmla="*/ 742 w 460819"/>
                  <a:gd name="connsiteY1" fmla="*/ 95294 h 519112"/>
                  <a:gd name="connsiteX2" fmla="*/ 231152 w 460819"/>
                  <a:gd name="connsiteY2" fmla="*/ 519156 h 519112"/>
                  <a:gd name="connsiteX3" fmla="*/ 461562 w 460819"/>
                  <a:gd name="connsiteY3" fmla="*/ 95294 h 519112"/>
                  <a:gd name="connsiteX4" fmla="*/ 231152 w 460819"/>
                  <a:gd name="connsiteY4" fmla="*/ 44 h 519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819" h="519112">
                    <a:moveTo>
                      <a:pt x="231152" y="44"/>
                    </a:moveTo>
                    <a:cubicBezTo>
                      <a:pt x="216388" y="11188"/>
                      <a:pt x="123615" y="94341"/>
                      <a:pt x="742" y="95294"/>
                    </a:cubicBezTo>
                    <a:cubicBezTo>
                      <a:pt x="1600" y="190544"/>
                      <a:pt x="44176" y="430193"/>
                      <a:pt x="231152" y="519156"/>
                    </a:cubicBezTo>
                    <a:cubicBezTo>
                      <a:pt x="418128" y="430193"/>
                      <a:pt x="460704" y="190925"/>
                      <a:pt x="461562" y="95294"/>
                    </a:cubicBezTo>
                    <a:cubicBezTo>
                      <a:pt x="338784" y="94341"/>
                      <a:pt x="246011" y="11188"/>
                      <a:pt x="231152" y="44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8" name="手繪多邊形: 圖案 17">
                <a:extLst>
                  <a:ext uri="{FF2B5EF4-FFF2-40B4-BE49-F238E27FC236}">
                    <a16:creationId xmlns:a16="http://schemas.microsoft.com/office/drawing/2014/main" id="{E3DDAF9E-5E39-42DA-BCDA-D83DC0D60A74}"/>
                  </a:ext>
                </a:extLst>
              </p:cNvPr>
              <p:cNvSpPr/>
              <p:nvPr/>
            </p:nvSpPr>
            <p:spPr>
              <a:xfrm>
                <a:off x="7908025" y="4573332"/>
                <a:ext cx="233993" cy="172697"/>
              </a:xfrm>
              <a:custGeom>
                <a:avLst/>
                <a:gdLst>
                  <a:gd name="connsiteX0" fmla="*/ 230056 w 233993"/>
                  <a:gd name="connsiteY0" fmla="*/ 22813 h 172697"/>
                  <a:gd name="connsiteX1" fmla="*/ 211006 w 233993"/>
                  <a:gd name="connsiteY1" fmla="*/ 4334 h 172697"/>
                  <a:gd name="connsiteX2" fmla="*/ 189575 w 233993"/>
                  <a:gd name="connsiteY2" fmla="*/ 4334 h 172697"/>
                  <a:gd name="connsiteX3" fmla="*/ 101373 w 233993"/>
                  <a:gd name="connsiteY3" fmla="*/ 90059 h 172697"/>
                  <a:gd name="connsiteX4" fmla="*/ 79942 w 233993"/>
                  <a:gd name="connsiteY4" fmla="*/ 90059 h 172697"/>
                  <a:gd name="connsiteX5" fmla="*/ 45652 w 233993"/>
                  <a:gd name="connsiteY5" fmla="*/ 56817 h 172697"/>
                  <a:gd name="connsiteX6" fmla="*/ 24221 w 233993"/>
                  <a:gd name="connsiteY6" fmla="*/ 56817 h 172697"/>
                  <a:gd name="connsiteX7" fmla="*/ 5171 w 233993"/>
                  <a:gd name="connsiteY7" fmla="*/ 75296 h 172697"/>
                  <a:gd name="connsiteX8" fmla="*/ 4742 w 233993"/>
                  <a:gd name="connsiteY8" fmla="*/ 95631 h 172697"/>
                  <a:gd name="connsiteX9" fmla="*/ 5171 w 233993"/>
                  <a:gd name="connsiteY9" fmla="*/ 96060 h 172697"/>
                  <a:gd name="connsiteX10" fmla="*/ 80037 w 233993"/>
                  <a:gd name="connsiteY10" fmla="*/ 168450 h 172697"/>
                  <a:gd name="connsiteX11" fmla="*/ 101469 w 233993"/>
                  <a:gd name="connsiteY11" fmla="*/ 168450 h 172697"/>
                  <a:gd name="connsiteX12" fmla="*/ 230151 w 233993"/>
                  <a:gd name="connsiteY12" fmla="*/ 43958 h 172697"/>
                  <a:gd name="connsiteX13" fmla="*/ 230885 w 233993"/>
                  <a:gd name="connsiteY13" fmla="*/ 23631 h 172697"/>
                  <a:gd name="connsiteX14" fmla="*/ 230056 w 233993"/>
                  <a:gd name="connsiteY14" fmla="*/ 22813 h 172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33993" h="172697">
                    <a:moveTo>
                      <a:pt x="230056" y="22813"/>
                    </a:moveTo>
                    <a:lnTo>
                      <a:pt x="211006" y="4334"/>
                    </a:lnTo>
                    <a:cubicBezTo>
                      <a:pt x="205005" y="-1386"/>
                      <a:pt x="195576" y="-1386"/>
                      <a:pt x="189575" y="4334"/>
                    </a:cubicBezTo>
                    <a:lnTo>
                      <a:pt x="101373" y="90059"/>
                    </a:lnTo>
                    <a:cubicBezTo>
                      <a:pt x="95372" y="95780"/>
                      <a:pt x="85943" y="95780"/>
                      <a:pt x="79942" y="90059"/>
                    </a:cubicBezTo>
                    <a:lnTo>
                      <a:pt x="45652" y="56817"/>
                    </a:lnTo>
                    <a:cubicBezTo>
                      <a:pt x="39651" y="51096"/>
                      <a:pt x="30222" y="51096"/>
                      <a:pt x="24221" y="56817"/>
                    </a:cubicBezTo>
                    <a:lnTo>
                      <a:pt x="5171" y="75296"/>
                    </a:lnTo>
                    <a:cubicBezTo>
                      <a:pt x="-563" y="80792"/>
                      <a:pt x="-754" y="89897"/>
                      <a:pt x="4742" y="95631"/>
                    </a:cubicBezTo>
                    <a:cubicBezTo>
                      <a:pt x="4885" y="95777"/>
                      <a:pt x="5028" y="95920"/>
                      <a:pt x="5171" y="96060"/>
                    </a:cubicBezTo>
                    <a:lnTo>
                      <a:pt x="80037" y="168450"/>
                    </a:lnTo>
                    <a:cubicBezTo>
                      <a:pt x="86038" y="174171"/>
                      <a:pt x="95468" y="174171"/>
                      <a:pt x="101469" y="168450"/>
                    </a:cubicBezTo>
                    <a:lnTo>
                      <a:pt x="230151" y="43958"/>
                    </a:lnTo>
                    <a:cubicBezTo>
                      <a:pt x="235962" y="38547"/>
                      <a:pt x="236295" y="29446"/>
                      <a:pt x="230885" y="23631"/>
                    </a:cubicBezTo>
                    <a:cubicBezTo>
                      <a:pt x="230618" y="23347"/>
                      <a:pt x="230342" y="23075"/>
                      <a:pt x="230056" y="22813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6997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C5CD1-4160-F64D-981B-63AB833E7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W"/>
              <a:t>Microsoft’s Shared Responsibility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CAF22-2787-4E40-9767-5FFD12A59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TW" sz="1800"/>
              <a:t>Microsoft tells you that it’s your responsibility to protect your data.</a:t>
            </a:r>
          </a:p>
        </p:txBody>
      </p:sp>
      <p:pic>
        <p:nvPicPr>
          <p:cNvPr id="1026" name="Picture 2" descr="責任區">
            <a:extLst>
              <a:ext uri="{FF2B5EF4-FFF2-40B4-BE49-F238E27FC236}">
                <a16:creationId xmlns:a16="http://schemas.microsoft.com/office/drawing/2014/main" id="{121F60FB-714C-4847-9F74-35CBFF028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4663" y="2185561"/>
            <a:ext cx="10094496" cy="39760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7D678AA6-451C-AD40-BAA6-9F32305E036C}"/>
              </a:ext>
            </a:extLst>
          </p:cNvPr>
          <p:cNvSpPr/>
          <p:nvPr/>
        </p:nvSpPr>
        <p:spPr>
          <a:xfrm>
            <a:off x="1215192" y="2639679"/>
            <a:ext cx="9721514" cy="860759"/>
          </a:xfrm>
          <a:custGeom>
            <a:avLst/>
            <a:gdLst>
              <a:gd name="connsiteX0" fmla="*/ 11713028 w 11713028"/>
              <a:gd name="connsiteY0" fmla="*/ 522514 h 1553028"/>
              <a:gd name="connsiteX1" fmla="*/ 11190514 w 11713028"/>
              <a:gd name="connsiteY1" fmla="*/ 0 h 1553028"/>
              <a:gd name="connsiteX2" fmla="*/ 0 w 11713028"/>
              <a:gd name="connsiteY2" fmla="*/ 0 h 1553028"/>
              <a:gd name="connsiteX3" fmla="*/ 0 w 11713028"/>
              <a:gd name="connsiteY3" fmla="*/ 420914 h 1553028"/>
              <a:gd name="connsiteX4" fmla="*/ 0 w 11713028"/>
              <a:gd name="connsiteY4" fmla="*/ 1059543 h 1553028"/>
              <a:gd name="connsiteX5" fmla="*/ 246743 w 11713028"/>
              <a:gd name="connsiteY5" fmla="*/ 1059543 h 1553028"/>
              <a:gd name="connsiteX6" fmla="*/ 11219543 w 11713028"/>
              <a:gd name="connsiteY6" fmla="*/ 1059543 h 1553028"/>
              <a:gd name="connsiteX7" fmla="*/ 11219543 w 11713028"/>
              <a:gd name="connsiteY7" fmla="*/ 1553028 h 1553028"/>
              <a:gd name="connsiteX8" fmla="*/ 11713028 w 11713028"/>
              <a:gd name="connsiteY8" fmla="*/ 522514 h 1553028"/>
              <a:gd name="connsiteX0" fmla="*/ 11713028 w 11713028"/>
              <a:gd name="connsiteY0" fmla="*/ 522514 h 1059543"/>
              <a:gd name="connsiteX1" fmla="*/ 11190514 w 11713028"/>
              <a:gd name="connsiteY1" fmla="*/ 0 h 1059543"/>
              <a:gd name="connsiteX2" fmla="*/ 0 w 11713028"/>
              <a:gd name="connsiteY2" fmla="*/ 0 h 1059543"/>
              <a:gd name="connsiteX3" fmla="*/ 0 w 11713028"/>
              <a:gd name="connsiteY3" fmla="*/ 420914 h 1059543"/>
              <a:gd name="connsiteX4" fmla="*/ 0 w 11713028"/>
              <a:gd name="connsiteY4" fmla="*/ 1059543 h 1059543"/>
              <a:gd name="connsiteX5" fmla="*/ 246743 w 11713028"/>
              <a:gd name="connsiteY5" fmla="*/ 1059543 h 1059543"/>
              <a:gd name="connsiteX6" fmla="*/ 11219543 w 11713028"/>
              <a:gd name="connsiteY6" fmla="*/ 1059543 h 1059543"/>
              <a:gd name="connsiteX7" fmla="*/ 11713028 w 11713028"/>
              <a:gd name="connsiteY7" fmla="*/ 522514 h 10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13028" h="1059543">
                <a:moveTo>
                  <a:pt x="11713028" y="522514"/>
                </a:moveTo>
                <a:lnTo>
                  <a:pt x="11190514" y="0"/>
                </a:lnTo>
                <a:lnTo>
                  <a:pt x="0" y="0"/>
                </a:lnTo>
                <a:lnTo>
                  <a:pt x="0" y="420914"/>
                </a:lnTo>
                <a:lnTo>
                  <a:pt x="0" y="1059543"/>
                </a:lnTo>
                <a:lnTo>
                  <a:pt x="246743" y="1059543"/>
                </a:lnTo>
                <a:lnTo>
                  <a:pt x="11219543" y="1059543"/>
                </a:lnTo>
                <a:lnTo>
                  <a:pt x="11713028" y="522514"/>
                </a:lnTo>
                <a:close/>
              </a:path>
            </a:pathLst>
          </a:custGeom>
          <a:solidFill>
            <a:srgbClr val="FFC000">
              <a:alpha val="15000"/>
            </a:srgbClr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3A40984B-BC70-4DBC-996D-80E5049BB6FF}"/>
              </a:ext>
            </a:extLst>
          </p:cNvPr>
          <p:cNvSpPr txBox="1"/>
          <p:nvPr/>
        </p:nvSpPr>
        <p:spPr>
          <a:xfrm>
            <a:off x="838200" y="6369471"/>
            <a:ext cx="534603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TW" altLang="zh-TW" sz="11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https://docs.microsoft.com/en-us/azure/security/fundamentals/shared-responsibility</a:t>
            </a:r>
          </a:p>
        </p:txBody>
      </p:sp>
    </p:spTree>
    <p:extLst>
      <p:ext uri="{BB962C8B-B14F-4D97-AF65-F5344CB8AC3E}">
        <p14:creationId xmlns:p14="http://schemas.microsoft.com/office/powerpoint/2010/main" val="3969984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4E7B0-D980-3B42-8E74-EDA5AEA00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/>
              <a:t>Microsoft’s Standard Recovery Policy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9310D084-5DBA-734F-A940-2510EAFBF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1209"/>
            <a:ext cx="10515600" cy="442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W" sz="1800"/>
              <a:t>Your data is not always protected by Microsoft!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C116B0EB-3B85-49D4-8C0A-787EF6D215C3}"/>
              </a:ext>
            </a:extLst>
          </p:cNvPr>
          <p:cNvSpPr/>
          <p:nvPr/>
        </p:nvSpPr>
        <p:spPr>
          <a:xfrm>
            <a:off x="3261062" y="2843884"/>
            <a:ext cx="2036617" cy="453479"/>
          </a:xfrm>
          <a:prstGeom prst="rect">
            <a:avLst/>
          </a:prstGeom>
          <a:gradFill>
            <a:gsLst>
              <a:gs pos="100000">
                <a:srgbClr val="7030A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Keep in recycle bin</a:t>
            </a:r>
          </a:p>
        </p:txBody>
      </p:sp>
      <p:sp>
        <p:nvSpPr>
          <p:cNvPr id="37" name="箭號: 五邊形 36">
            <a:extLst>
              <a:ext uri="{FF2B5EF4-FFF2-40B4-BE49-F238E27FC236}">
                <a16:creationId xmlns:a16="http://schemas.microsoft.com/office/drawing/2014/main" id="{1E1F147E-CC7C-4854-ABF2-CC96D20B11CB}"/>
              </a:ext>
            </a:extLst>
          </p:cNvPr>
          <p:cNvSpPr/>
          <p:nvPr/>
        </p:nvSpPr>
        <p:spPr>
          <a:xfrm>
            <a:off x="2208971" y="2840007"/>
            <a:ext cx="1141557" cy="461233"/>
          </a:xfrm>
          <a:prstGeom prst="homePlate">
            <a:avLst/>
          </a:prstGeom>
          <a:gradFill>
            <a:gsLst>
              <a:gs pos="100000">
                <a:schemeClr val="accent2"/>
              </a:gs>
              <a:gs pos="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Delete</a:t>
            </a:r>
          </a:p>
        </p:txBody>
      </p:sp>
      <p:sp>
        <p:nvSpPr>
          <p:cNvPr id="40" name="TextBox 29">
            <a:extLst>
              <a:ext uri="{FF2B5EF4-FFF2-40B4-BE49-F238E27FC236}">
                <a16:creationId xmlns:a16="http://schemas.microsoft.com/office/drawing/2014/main" id="{242F6206-F0B7-4988-9534-57C5FA6458FC}"/>
              </a:ext>
            </a:extLst>
          </p:cNvPr>
          <p:cNvSpPr txBox="1"/>
          <p:nvPr/>
        </p:nvSpPr>
        <p:spPr>
          <a:xfrm>
            <a:off x="623719" y="2932124"/>
            <a:ext cx="823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ail</a:t>
            </a:r>
            <a:endParaRPr lang="en-TW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圖形 40">
            <a:extLst>
              <a:ext uri="{FF2B5EF4-FFF2-40B4-BE49-F238E27FC236}">
                <a16:creationId xmlns:a16="http://schemas.microsoft.com/office/drawing/2014/main" id="{A72579F3-E734-4ABE-A377-9CF76E4C8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3579" y="2923136"/>
            <a:ext cx="226904" cy="294975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C3C7D7F3-DF5A-4F82-B44A-7699C4FFA8A6}"/>
              </a:ext>
            </a:extLst>
          </p:cNvPr>
          <p:cNvSpPr/>
          <p:nvPr/>
        </p:nvSpPr>
        <p:spPr>
          <a:xfrm>
            <a:off x="6569242" y="2843884"/>
            <a:ext cx="4511722" cy="453479"/>
          </a:xfrm>
          <a:prstGeom prst="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25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Permanently deleted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68F7E5C-828C-4A23-94D2-96506DB33C58}"/>
              </a:ext>
            </a:extLst>
          </p:cNvPr>
          <p:cNvSpPr/>
          <p:nvPr/>
        </p:nvSpPr>
        <p:spPr>
          <a:xfrm>
            <a:off x="3261062" y="3590175"/>
            <a:ext cx="2036617" cy="453479"/>
          </a:xfrm>
          <a:prstGeom prst="rect">
            <a:avLst/>
          </a:prstGeom>
          <a:gradFill>
            <a:gsLst>
              <a:gs pos="100000">
                <a:srgbClr val="7030A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Keep in recycle bin</a:t>
            </a:r>
          </a:p>
        </p:txBody>
      </p:sp>
      <p:sp>
        <p:nvSpPr>
          <p:cNvPr id="44" name="箭號: 五邊形 43">
            <a:extLst>
              <a:ext uri="{FF2B5EF4-FFF2-40B4-BE49-F238E27FC236}">
                <a16:creationId xmlns:a16="http://schemas.microsoft.com/office/drawing/2014/main" id="{E349EDE4-993F-43BB-9647-CD19359ACCD6}"/>
              </a:ext>
            </a:extLst>
          </p:cNvPr>
          <p:cNvSpPr/>
          <p:nvPr/>
        </p:nvSpPr>
        <p:spPr>
          <a:xfrm>
            <a:off x="2208971" y="3586298"/>
            <a:ext cx="1141557" cy="461233"/>
          </a:xfrm>
          <a:prstGeom prst="homePlate">
            <a:avLst/>
          </a:prstGeom>
          <a:gradFill>
            <a:gsLst>
              <a:gs pos="100000">
                <a:schemeClr val="accent2"/>
              </a:gs>
              <a:gs pos="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Delete</a:t>
            </a:r>
          </a:p>
        </p:txBody>
      </p:sp>
      <p:sp>
        <p:nvSpPr>
          <p:cNvPr id="45" name="TextBox 29">
            <a:extLst>
              <a:ext uri="{FF2B5EF4-FFF2-40B4-BE49-F238E27FC236}">
                <a16:creationId xmlns:a16="http://schemas.microsoft.com/office/drawing/2014/main" id="{73702919-D092-49B4-8A6C-31A8B795FE11}"/>
              </a:ext>
            </a:extLst>
          </p:cNvPr>
          <p:cNvSpPr txBox="1"/>
          <p:nvPr/>
        </p:nvSpPr>
        <p:spPr>
          <a:xfrm>
            <a:off x="517360" y="3701526"/>
            <a:ext cx="930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ontacts</a:t>
            </a:r>
          </a:p>
        </p:txBody>
      </p:sp>
      <p:pic>
        <p:nvPicPr>
          <p:cNvPr id="46" name="圖形 45">
            <a:extLst>
              <a:ext uri="{FF2B5EF4-FFF2-40B4-BE49-F238E27FC236}">
                <a16:creationId xmlns:a16="http://schemas.microsoft.com/office/drawing/2014/main" id="{03AC6AD5-A542-4A80-B66B-59A9D8003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3579" y="3669427"/>
            <a:ext cx="226904" cy="294975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4FED99A3-22E4-46D7-AF98-4164DC5B79ED}"/>
              </a:ext>
            </a:extLst>
          </p:cNvPr>
          <p:cNvSpPr/>
          <p:nvPr/>
        </p:nvSpPr>
        <p:spPr>
          <a:xfrm>
            <a:off x="3261062" y="4767367"/>
            <a:ext cx="3825538" cy="453479"/>
          </a:xfrm>
          <a:prstGeom prst="rect">
            <a:avLst/>
          </a:prstGeom>
          <a:gradFill>
            <a:gsLst>
              <a:gs pos="100000">
                <a:srgbClr val="7030A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Keep in 1st and 2nd recycle bin</a:t>
            </a:r>
          </a:p>
        </p:txBody>
      </p:sp>
      <p:sp>
        <p:nvSpPr>
          <p:cNvPr id="50" name="箭號: 五邊形 49">
            <a:extLst>
              <a:ext uri="{FF2B5EF4-FFF2-40B4-BE49-F238E27FC236}">
                <a16:creationId xmlns:a16="http://schemas.microsoft.com/office/drawing/2014/main" id="{1DE9F131-7EA0-4BD9-A775-81BCFEEF8E79}"/>
              </a:ext>
            </a:extLst>
          </p:cNvPr>
          <p:cNvSpPr/>
          <p:nvPr/>
        </p:nvSpPr>
        <p:spPr>
          <a:xfrm>
            <a:off x="2208971" y="4763490"/>
            <a:ext cx="1141557" cy="461233"/>
          </a:xfrm>
          <a:prstGeom prst="homePlate">
            <a:avLst/>
          </a:prstGeom>
          <a:gradFill>
            <a:gsLst>
              <a:gs pos="100000">
                <a:schemeClr val="accent2"/>
              </a:gs>
              <a:gs pos="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Delete</a:t>
            </a:r>
          </a:p>
        </p:txBody>
      </p:sp>
      <p:sp>
        <p:nvSpPr>
          <p:cNvPr id="51" name="TextBox 29">
            <a:extLst>
              <a:ext uri="{FF2B5EF4-FFF2-40B4-BE49-F238E27FC236}">
                <a16:creationId xmlns:a16="http://schemas.microsoft.com/office/drawing/2014/main" id="{6C66997D-1F93-48F2-B45E-13CAB76F8AD7}"/>
              </a:ext>
            </a:extLst>
          </p:cNvPr>
          <p:cNvSpPr txBox="1"/>
          <p:nvPr/>
        </p:nvSpPr>
        <p:spPr>
          <a:xfrm>
            <a:off x="517360" y="4878718"/>
            <a:ext cx="930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OneDrive</a:t>
            </a:r>
          </a:p>
        </p:txBody>
      </p:sp>
      <p:pic>
        <p:nvPicPr>
          <p:cNvPr id="52" name="圖形 51">
            <a:extLst>
              <a:ext uri="{FF2B5EF4-FFF2-40B4-BE49-F238E27FC236}">
                <a16:creationId xmlns:a16="http://schemas.microsoft.com/office/drawing/2014/main" id="{5CDBE456-E2D9-4674-B3B7-5CE2115C2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3579" y="4846619"/>
            <a:ext cx="226904" cy="294975"/>
          </a:xfrm>
          <a:prstGeom prst="rect">
            <a:avLst/>
          </a:prstGeom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id="{D52AD30E-722D-4A96-BC8B-3DF877875605}"/>
              </a:ext>
            </a:extLst>
          </p:cNvPr>
          <p:cNvSpPr/>
          <p:nvPr/>
        </p:nvSpPr>
        <p:spPr>
          <a:xfrm>
            <a:off x="8358163" y="4767367"/>
            <a:ext cx="2722801" cy="453479"/>
          </a:xfrm>
          <a:prstGeom prst="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25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Permanently deleted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167A652A-DE2A-467B-B2D5-008101498807}"/>
              </a:ext>
            </a:extLst>
          </p:cNvPr>
          <p:cNvSpPr/>
          <p:nvPr/>
        </p:nvSpPr>
        <p:spPr>
          <a:xfrm>
            <a:off x="3261063" y="5502107"/>
            <a:ext cx="3825536" cy="453479"/>
          </a:xfrm>
          <a:prstGeom prst="rect">
            <a:avLst/>
          </a:prstGeom>
          <a:gradFill>
            <a:gsLst>
              <a:gs pos="100000">
                <a:srgbClr val="7030A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Keep in 1st and 2nd recycle bin</a:t>
            </a:r>
          </a:p>
        </p:txBody>
      </p:sp>
      <p:sp>
        <p:nvSpPr>
          <p:cNvPr id="64" name="箭號: 五邊形 63">
            <a:extLst>
              <a:ext uri="{FF2B5EF4-FFF2-40B4-BE49-F238E27FC236}">
                <a16:creationId xmlns:a16="http://schemas.microsoft.com/office/drawing/2014/main" id="{BEC43FB5-505C-4CCA-88F4-400D517287AE}"/>
              </a:ext>
            </a:extLst>
          </p:cNvPr>
          <p:cNvSpPr/>
          <p:nvPr/>
        </p:nvSpPr>
        <p:spPr>
          <a:xfrm>
            <a:off x="2208971" y="5498230"/>
            <a:ext cx="1141557" cy="461233"/>
          </a:xfrm>
          <a:prstGeom prst="homePlate">
            <a:avLst/>
          </a:prstGeom>
          <a:gradFill>
            <a:gsLst>
              <a:gs pos="100000">
                <a:schemeClr val="accent2"/>
              </a:gs>
              <a:gs pos="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Delete</a:t>
            </a:r>
          </a:p>
        </p:txBody>
      </p:sp>
      <p:sp>
        <p:nvSpPr>
          <p:cNvPr id="65" name="TextBox 29">
            <a:extLst>
              <a:ext uri="{FF2B5EF4-FFF2-40B4-BE49-F238E27FC236}">
                <a16:creationId xmlns:a16="http://schemas.microsoft.com/office/drawing/2014/main" id="{659D3B8B-0477-4A2D-A413-9A06A85AD2A4}"/>
              </a:ext>
            </a:extLst>
          </p:cNvPr>
          <p:cNvSpPr txBox="1"/>
          <p:nvPr/>
        </p:nvSpPr>
        <p:spPr>
          <a:xfrm>
            <a:off x="320000" y="5581359"/>
            <a:ext cx="1127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SharePoint</a:t>
            </a:r>
          </a:p>
        </p:txBody>
      </p:sp>
      <p:pic>
        <p:nvPicPr>
          <p:cNvPr id="76" name="圖形 75">
            <a:extLst>
              <a:ext uri="{FF2B5EF4-FFF2-40B4-BE49-F238E27FC236}">
                <a16:creationId xmlns:a16="http://schemas.microsoft.com/office/drawing/2014/main" id="{00359037-FBD5-43E5-A872-C7189276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3579" y="5581359"/>
            <a:ext cx="226904" cy="294975"/>
          </a:xfrm>
          <a:prstGeom prst="rect">
            <a:avLst/>
          </a:prstGeom>
        </p:spPr>
      </p:pic>
      <p:sp>
        <p:nvSpPr>
          <p:cNvPr id="78" name="矩形 77">
            <a:extLst>
              <a:ext uri="{FF2B5EF4-FFF2-40B4-BE49-F238E27FC236}">
                <a16:creationId xmlns:a16="http://schemas.microsoft.com/office/drawing/2014/main" id="{60DF2B68-47CE-4B2D-B557-834D6568FF56}"/>
              </a:ext>
            </a:extLst>
          </p:cNvPr>
          <p:cNvSpPr/>
          <p:nvPr/>
        </p:nvSpPr>
        <p:spPr>
          <a:xfrm>
            <a:off x="8358162" y="5502107"/>
            <a:ext cx="2722801" cy="453479"/>
          </a:xfrm>
          <a:prstGeom prst="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25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Permanently deleted</a:t>
            </a:r>
          </a:p>
        </p:txBody>
      </p:sp>
      <p:cxnSp>
        <p:nvCxnSpPr>
          <p:cNvPr id="84" name="直線單箭頭接點 83">
            <a:extLst>
              <a:ext uri="{FF2B5EF4-FFF2-40B4-BE49-F238E27FC236}">
                <a16:creationId xmlns:a16="http://schemas.microsoft.com/office/drawing/2014/main" id="{96E2F936-046B-46CC-88DE-28F2C9F47020}"/>
              </a:ext>
            </a:extLst>
          </p:cNvPr>
          <p:cNvCxnSpPr>
            <a:cxnSpLocks/>
          </p:cNvCxnSpPr>
          <p:nvPr/>
        </p:nvCxnSpPr>
        <p:spPr>
          <a:xfrm flipH="1">
            <a:off x="3261062" y="2600944"/>
            <a:ext cx="569092" cy="0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0" scaled="0"/>
            </a:gra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單箭頭接點 84">
            <a:extLst>
              <a:ext uri="{FF2B5EF4-FFF2-40B4-BE49-F238E27FC236}">
                <a16:creationId xmlns:a16="http://schemas.microsoft.com/office/drawing/2014/main" id="{732F0A4C-2BEA-4DBC-B984-D069BBF7EA1F}"/>
              </a:ext>
            </a:extLst>
          </p:cNvPr>
          <p:cNvCxnSpPr>
            <a:cxnSpLocks/>
          </p:cNvCxnSpPr>
          <p:nvPr/>
        </p:nvCxnSpPr>
        <p:spPr>
          <a:xfrm flipH="1">
            <a:off x="4728587" y="2600944"/>
            <a:ext cx="569092" cy="0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10800000" scaled="0"/>
            </a:gra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">
            <a:extLst>
              <a:ext uri="{FF2B5EF4-FFF2-40B4-BE49-F238E27FC236}">
                <a16:creationId xmlns:a16="http://schemas.microsoft.com/office/drawing/2014/main" id="{8955DDC5-5BFC-45C2-ABD2-C4E0D6ED14CC}"/>
              </a:ext>
            </a:extLst>
          </p:cNvPr>
          <p:cNvSpPr txBox="1"/>
          <p:nvPr/>
        </p:nvSpPr>
        <p:spPr>
          <a:xfrm>
            <a:off x="3830154" y="2302906"/>
            <a:ext cx="9324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TW" altLang="zh-TW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days</a:t>
            </a:r>
          </a:p>
          <a:p>
            <a:pPr algn="ctr"/>
            <a:r>
              <a:rPr lang="en-TW" altLang="zh-TW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month)</a:t>
            </a:r>
          </a:p>
        </p:txBody>
      </p:sp>
      <p:pic>
        <p:nvPicPr>
          <p:cNvPr id="90" name="圖形 89">
            <a:extLst>
              <a:ext uri="{FF2B5EF4-FFF2-40B4-BE49-F238E27FC236}">
                <a16:creationId xmlns:a16="http://schemas.microsoft.com/office/drawing/2014/main" id="{6F338DED-E9B3-4265-A173-BD84E7D4A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9073" y="2869607"/>
            <a:ext cx="491022" cy="409185"/>
          </a:xfrm>
          <a:prstGeom prst="rect">
            <a:avLst/>
          </a:prstGeom>
        </p:spPr>
      </p:pic>
      <p:pic>
        <p:nvPicPr>
          <p:cNvPr id="91" name="圖形 90">
            <a:extLst>
              <a:ext uri="{FF2B5EF4-FFF2-40B4-BE49-F238E27FC236}">
                <a16:creationId xmlns:a16="http://schemas.microsoft.com/office/drawing/2014/main" id="{FCE29909-3473-4A29-BCDD-D34363389E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66107" y="3567287"/>
            <a:ext cx="456955" cy="456955"/>
          </a:xfrm>
          <a:prstGeom prst="rect">
            <a:avLst/>
          </a:prstGeom>
        </p:spPr>
      </p:pic>
      <p:pic>
        <p:nvPicPr>
          <p:cNvPr id="92" name="Picture 6">
            <a:extLst>
              <a:ext uri="{FF2B5EF4-FFF2-40B4-BE49-F238E27FC236}">
                <a16:creationId xmlns:a16="http://schemas.microsoft.com/office/drawing/2014/main" id="{C7940CEA-C481-4F0C-98EF-6E1A4B1DA3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584" y="4790272"/>
            <a:ext cx="648000" cy="415850"/>
          </a:xfrm>
          <a:prstGeom prst="rect">
            <a:avLst/>
          </a:prstGeom>
        </p:spPr>
      </p:pic>
      <p:pic>
        <p:nvPicPr>
          <p:cNvPr id="93" name="Picture 10" descr="Image result for sharepoint logo">
            <a:extLst>
              <a:ext uri="{FF2B5EF4-FFF2-40B4-BE49-F238E27FC236}">
                <a16:creationId xmlns:a16="http://schemas.microsoft.com/office/drawing/2014/main" id="{CC8280B0-A580-4638-BCF5-DD913D31F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07" t="15931" r="25945" b="14161"/>
          <a:stretch/>
        </p:blipFill>
        <p:spPr bwMode="auto">
          <a:xfrm>
            <a:off x="1470584" y="5406524"/>
            <a:ext cx="648000" cy="64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矩形 94">
            <a:extLst>
              <a:ext uri="{FF2B5EF4-FFF2-40B4-BE49-F238E27FC236}">
                <a16:creationId xmlns:a16="http://schemas.microsoft.com/office/drawing/2014/main" id="{67F063B2-9779-464C-AD55-26661327C890}"/>
              </a:ext>
            </a:extLst>
          </p:cNvPr>
          <p:cNvSpPr/>
          <p:nvPr/>
        </p:nvSpPr>
        <p:spPr>
          <a:xfrm>
            <a:off x="5297679" y="2843884"/>
            <a:ext cx="1271563" cy="453479"/>
          </a:xfrm>
          <a:prstGeom prst="rect">
            <a:avLst/>
          </a:prstGeom>
          <a:gradFill>
            <a:gsLst>
              <a:gs pos="100000">
                <a:srgbClr val="0070C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Recoverable</a:t>
            </a: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B9676F80-0FC6-431E-88E5-5A522272D33C}"/>
              </a:ext>
            </a:extLst>
          </p:cNvPr>
          <p:cNvSpPr/>
          <p:nvPr/>
        </p:nvSpPr>
        <p:spPr>
          <a:xfrm>
            <a:off x="6569242" y="3590175"/>
            <a:ext cx="4511722" cy="453479"/>
          </a:xfrm>
          <a:prstGeom prst="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25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Permanently deleted</a:t>
            </a: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CF843649-C57A-4F16-9099-3087AB23F111}"/>
              </a:ext>
            </a:extLst>
          </p:cNvPr>
          <p:cNvSpPr/>
          <p:nvPr/>
        </p:nvSpPr>
        <p:spPr>
          <a:xfrm>
            <a:off x="5297679" y="3590175"/>
            <a:ext cx="1271563" cy="453479"/>
          </a:xfrm>
          <a:prstGeom prst="rect">
            <a:avLst/>
          </a:prstGeom>
          <a:gradFill>
            <a:gsLst>
              <a:gs pos="100000">
                <a:srgbClr val="0070C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Recoverable</a:t>
            </a:r>
          </a:p>
        </p:txBody>
      </p:sp>
      <p:cxnSp>
        <p:nvCxnSpPr>
          <p:cNvPr id="98" name="直線單箭頭接點 97">
            <a:extLst>
              <a:ext uri="{FF2B5EF4-FFF2-40B4-BE49-F238E27FC236}">
                <a16:creationId xmlns:a16="http://schemas.microsoft.com/office/drawing/2014/main" id="{91E39400-8D73-4BCE-9E80-1D74476F43EC}"/>
              </a:ext>
            </a:extLst>
          </p:cNvPr>
          <p:cNvCxnSpPr>
            <a:cxnSpLocks/>
          </p:cNvCxnSpPr>
          <p:nvPr/>
        </p:nvCxnSpPr>
        <p:spPr>
          <a:xfrm flipH="1">
            <a:off x="6192139" y="2600944"/>
            <a:ext cx="369705" cy="0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002060"/>
                </a:gs>
              </a:gsLst>
              <a:lin ang="10800000" scaled="0"/>
            </a:gra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單箭頭接點 98">
            <a:extLst>
              <a:ext uri="{FF2B5EF4-FFF2-40B4-BE49-F238E27FC236}">
                <a16:creationId xmlns:a16="http://schemas.microsoft.com/office/drawing/2014/main" id="{CEB68D8B-9327-42CB-BEDA-50C9E6FFA458}"/>
              </a:ext>
            </a:extLst>
          </p:cNvPr>
          <p:cNvCxnSpPr>
            <a:cxnSpLocks/>
          </p:cNvCxnSpPr>
          <p:nvPr/>
        </p:nvCxnSpPr>
        <p:spPr>
          <a:xfrm flipH="1">
            <a:off x="5297679" y="2600944"/>
            <a:ext cx="359413" cy="0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002060"/>
                </a:gs>
              </a:gsLst>
              <a:lin ang="0" scaled="0"/>
            </a:gra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8">
            <a:extLst>
              <a:ext uri="{FF2B5EF4-FFF2-40B4-BE49-F238E27FC236}">
                <a16:creationId xmlns:a16="http://schemas.microsoft.com/office/drawing/2014/main" id="{49D56118-6A3F-486F-B8DD-F4D28E4D44C6}"/>
              </a:ext>
            </a:extLst>
          </p:cNvPr>
          <p:cNvSpPr txBox="1"/>
          <p:nvPr/>
        </p:nvSpPr>
        <p:spPr>
          <a:xfrm>
            <a:off x="5583374" y="2305106"/>
            <a:ext cx="7001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TW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TW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DE182E62-CD06-469C-BA1E-DE751FF2D281}"/>
              </a:ext>
            </a:extLst>
          </p:cNvPr>
          <p:cNvSpPr/>
          <p:nvPr/>
        </p:nvSpPr>
        <p:spPr>
          <a:xfrm>
            <a:off x="7086600" y="4767367"/>
            <a:ext cx="1271563" cy="453479"/>
          </a:xfrm>
          <a:prstGeom prst="rect">
            <a:avLst/>
          </a:prstGeom>
          <a:gradFill>
            <a:gsLst>
              <a:gs pos="100000">
                <a:srgbClr val="0070C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Recoverable</a:t>
            </a:r>
          </a:p>
        </p:txBody>
      </p:sp>
      <p:cxnSp>
        <p:nvCxnSpPr>
          <p:cNvPr id="105" name="直線單箭頭接點 104">
            <a:extLst>
              <a:ext uri="{FF2B5EF4-FFF2-40B4-BE49-F238E27FC236}">
                <a16:creationId xmlns:a16="http://schemas.microsoft.com/office/drawing/2014/main" id="{A1C14759-5A15-4003-8B7B-D3A1CA03B217}"/>
              </a:ext>
            </a:extLst>
          </p:cNvPr>
          <p:cNvCxnSpPr>
            <a:cxnSpLocks/>
          </p:cNvCxnSpPr>
          <p:nvPr/>
        </p:nvCxnSpPr>
        <p:spPr>
          <a:xfrm flipH="1">
            <a:off x="3261062" y="4532156"/>
            <a:ext cx="1250780" cy="0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0" scaled="0"/>
            </a:gra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2B087169-EBD3-4E9B-A78F-B4EDA32858EA}"/>
              </a:ext>
            </a:extLst>
          </p:cNvPr>
          <p:cNvCxnSpPr>
            <a:cxnSpLocks/>
          </p:cNvCxnSpPr>
          <p:nvPr/>
        </p:nvCxnSpPr>
        <p:spPr>
          <a:xfrm flipH="1">
            <a:off x="5859379" y="4532156"/>
            <a:ext cx="1227221" cy="0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10800000" scaled="0"/>
            </a:gra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8">
            <a:extLst>
              <a:ext uri="{FF2B5EF4-FFF2-40B4-BE49-F238E27FC236}">
                <a16:creationId xmlns:a16="http://schemas.microsoft.com/office/drawing/2014/main" id="{8DC69234-EC4E-4754-B124-333DB483224E}"/>
              </a:ext>
            </a:extLst>
          </p:cNvPr>
          <p:cNvSpPr txBox="1"/>
          <p:nvPr/>
        </p:nvSpPr>
        <p:spPr>
          <a:xfrm>
            <a:off x="4614729" y="4236318"/>
            <a:ext cx="112446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TW" altLang="zh-TW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 days </a:t>
            </a:r>
          </a:p>
          <a:p>
            <a:pPr algn="ctr"/>
            <a:r>
              <a:rPr lang="en-TW" altLang="zh-TW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 months)</a:t>
            </a:r>
          </a:p>
        </p:txBody>
      </p:sp>
      <p:cxnSp>
        <p:nvCxnSpPr>
          <p:cNvPr id="108" name="直線單箭頭接點 107">
            <a:extLst>
              <a:ext uri="{FF2B5EF4-FFF2-40B4-BE49-F238E27FC236}">
                <a16:creationId xmlns:a16="http://schemas.microsoft.com/office/drawing/2014/main" id="{B37BFB0E-B57D-42C6-A948-F669BF9B7863}"/>
              </a:ext>
            </a:extLst>
          </p:cNvPr>
          <p:cNvCxnSpPr>
            <a:cxnSpLocks/>
          </p:cNvCxnSpPr>
          <p:nvPr/>
        </p:nvCxnSpPr>
        <p:spPr>
          <a:xfrm flipH="1">
            <a:off x="7963868" y="4532156"/>
            <a:ext cx="369705" cy="0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002060"/>
                </a:gs>
              </a:gsLst>
              <a:lin ang="10800000" scaled="0"/>
            </a:gra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FECD38A8-CC33-42CD-A20D-DC0E743FEEDF}"/>
              </a:ext>
            </a:extLst>
          </p:cNvPr>
          <p:cNvCxnSpPr>
            <a:cxnSpLocks/>
          </p:cNvCxnSpPr>
          <p:nvPr/>
        </p:nvCxnSpPr>
        <p:spPr>
          <a:xfrm flipH="1">
            <a:off x="7069408" y="4532156"/>
            <a:ext cx="359413" cy="0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002060"/>
                </a:gs>
              </a:gsLst>
              <a:lin ang="0" scaled="0"/>
            </a:gra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8">
            <a:extLst>
              <a:ext uri="{FF2B5EF4-FFF2-40B4-BE49-F238E27FC236}">
                <a16:creationId xmlns:a16="http://schemas.microsoft.com/office/drawing/2014/main" id="{73C3834E-FCE9-4500-A9E9-8AF276C5A24D}"/>
              </a:ext>
            </a:extLst>
          </p:cNvPr>
          <p:cNvSpPr txBox="1"/>
          <p:nvPr/>
        </p:nvSpPr>
        <p:spPr>
          <a:xfrm>
            <a:off x="7355103" y="4236318"/>
            <a:ext cx="7001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  <a:p>
            <a:pPr algn="ctr"/>
            <a:r>
              <a:rPr lang="en-TW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45E68A1F-F5DC-4403-B6F2-833D945B2D71}"/>
              </a:ext>
            </a:extLst>
          </p:cNvPr>
          <p:cNvSpPr/>
          <p:nvPr/>
        </p:nvSpPr>
        <p:spPr>
          <a:xfrm>
            <a:off x="7086600" y="5502107"/>
            <a:ext cx="1271563" cy="453479"/>
          </a:xfrm>
          <a:prstGeom prst="rect">
            <a:avLst/>
          </a:prstGeom>
          <a:gradFill>
            <a:gsLst>
              <a:gs pos="100000">
                <a:srgbClr val="0070C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Recoverable</a:t>
            </a:r>
          </a:p>
        </p:txBody>
      </p:sp>
    </p:spTree>
    <p:extLst>
      <p:ext uri="{BB962C8B-B14F-4D97-AF65-F5344CB8AC3E}">
        <p14:creationId xmlns:p14="http://schemas.microsoft.com/office/powerpoint/2010/main" val="2441439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C0D39-8E1F-F743-B7F4-3599245FB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W"/>
              <a:t>Google’s </a:t>
            </a:r>
            <a:r>
              <a:rPr lang="en-US"/>
              <a:t>Shared Responsibility Model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4D273-8985-0C47-A75C-19D39C49F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90365"/>
            <a:ext cx="4174937" cy="1129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W" sz="2000"/>
              <a:t>Google tells you that it’s your responsibility to protect your content.</a:t>
            </a:r>
          </a:p>
          <a:p>
            <a:pPr marL="0" indent="0">
              <a:buNone/>
            </a:pPr>
            <a:endParaRPr lang="en-TW" sz="20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5A9626-5D4F-0A42-958C-4161089B3D57}"/>
              </a:ext>
            </a:extLst>
          </p:cNvPr>
          <p:cNvSpPr/>
          <p:nvPr/>
        </p:nvSpPr>
        <p:spPr>
          <a:xfrm>
            <a:off x="838200" y="6311899"/>
            <a:ext cx="39892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TW" sz="1100"/>
              <a:t>https://services.google.com/fh/files/misc/google_workspace_data_protection_guide_en_dec2020.pdf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57689B-C378-5A4F-8B48-0F784D8F85B2}"/>
              </a:ext>
            </a:extLst>
          </p:cNvPr>
          <p:cNvGrpSpPr/>
          <p:nvPr/>
        </p:nvGrpSpPr>
        <p:grpSpPr>
          <a:xfrm>
            <a:off x="5461375" y="1817759"/>
            <a:ext cx="5563887" cy="4925027"/>
            <a:chOff x="5542057" y="1624521"/>
            <a:chExt cx="6083300" cy="5384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EFA48F-888C-254C-B547-015EBA115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2057" y="1624521"/>
              <a:ext cx="6083300" cy="53848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57A9F6-1A84-2F42-9F1A-8382152E14B8}"/>
                </a:ext>
              </a:extLst>
            </p:cNvPr>
            <p:cNvSpPr/>
            <p:nvPr/>
          </p:nvSpPr>
          <p:spPr>
            <a:xfrm>
              <a:off x="5840506" y="2436107"/>
              <a:ext cx="4957482" cy="319555"/>
            </a:xfrm>
            <a:prstGeom prst="rect">
              <a:avLst/>
            </a:prstGeom>
            <a:solidFill>
              <a:srgbClr val="FFC000">
                <a:alpha val="15000"/>
              </a:srgbClr>
            </a:solidFill>
            <a:ln w="3810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TW">
                <a:solidFill>
                  <a:schemeClr val="dk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5133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id="{C1E6BBB7-9B88-4C71-A010-D653793F2107}"/>
              </a:ext>
            </a:extLst>
          </p:cNvPr>
          <p:cNvSpPr/>
          <p:nvPr/>
        </p:nvSpPr>
        <p:spPr>
          <a:xfrm>
            <a:off x="3261062" y="2843884"/>
            <a:ext cx="2036617" cy="453479"/>
          </a:xfrm>
          <a:prstGeom prst="rect">
            <a:avLst/>
          </a:prstGeom>
          <a:gradFill>
            <a:gsLst>
              <a:gs pos="100000">
                <a:srgbClr val="7030A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Keep in trash</a:t>
            </a:r>
          </a:p>
        </p:txBody>
      </p:sp>
      <p:sp>
        <p:nvSpPr>
          <p:cNvPr id="6" name="箭號: 五邊形 5">
            <a:extLst>
              <a:ext uri="{FF2B5EF4-FFF2-40B4-BE49-F238E27FC236}">
                <a16:creationId xmlns:a16="http://schemas.microsoft.com/office/drawing/2014/main" id="{F13773A0-DCB8-42E4-86CB-DF8340DDFEFB}"/>
              </a:ext>
            </a:extLst>
          </p:cNvPr>
          <p:cNvSpPr/>
          <p:nvPr/>
        </p:nvSpPr>
        <p:spPr>
          <a:xfrm>
            <a:off x="2208971" y="2840007"/>
            <a:ext cx="1141557" cy="461233"/>
          </a:xfrm>
          <a:prstGeom prst="homePlate">
            <a:avLst/>
          </a:prstGeom>
          <a:gradFill>
            <a:gsLst>
              <a:gs pos="100000">
                <a:schemeClr val="accent2"/>
              </a:gs>
              <a:gs pos="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Delete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A4E7B0-D980-3B42-8E74-EDA5AEA00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/>
              <a:t>Google’s Standard Recovery Policy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9310D084-5DBA-734F-A940-2510EAFBF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1209"/>
            <a:ext cx="10515600" cy="45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TW" sz="1800"/>
              <a:t>Your data is not always protected by Google!</a:t>
            </a:r>
          </a:p>
        </p:txBody>
      </p:sp>
      <p:pic>
        <p:nvPicPr>
          <p:cNvPr id="29" name="Picture 2" descr="Image result for gmail icon">
            <a:extLst>
              <a:ext uri="{FF2B5EF4-FFF2-40B4-BE49-F238E27FC236}">
                <a16:creationId xmlns:a16="http://schemas.microsoft.com/office/drawing/2014/main" id="{4AC5C456-496A-4A92-B9BA-0011FA9D6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2925" y="2838555"/>
            <a:ext cx="563181" cy="42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29">
            <a:extLst>
              <a:ext uri="{FF2B5EF4-FFF2-40B4-BE49-F238E27FC236}">
                <a16:creationId xmlns:a16="http://schemas.microsoft.com/office/drawing/2014/main" id="{3ADC5245-2EDB-41E8-BC82-1934537A0532}"/>
              </a:ext>
            </a:extLst>
          </p:cNvPr>
          <p:cNvSpPr txBox="1"/>
          <p:nvPr/>
        </p:nvSpPr>
        <p:spPr>
          <a:xfrm>
            <a:off x="611687" y="2932124"/>
            <a:ext cx="823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TW" sz="1200" b="1">
                <a:latin typeface="Arial" panose="020B0604020202020204" pitchFamily="34" charset="0"/>
                <a:cs typeface="Arial" panose="020B0604020202020204" pitchFamily="34" charset="0"/>
              </a:rPr>
              <a:t>Gmail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F2DEC04D-CE5B-4426-B9A9-F446B7510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3579" y="2923136"/>
            <a:ext cx="226904" cy="294975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2DE32B2C-39EB-41EB-8BF8-86C9D7EA5A65}"/>
              </a:ext>
            </a:extLst>
          </p:cNvPr>
          <p:cNvSpPr/>
          <p:nvPr/>
        </p:nvSpPr>
        <p:spPr>
          <a:xfrm>
            <a:off x="5297680" y="2843884"/>
            <a:ext cx="5783284" cy="453479"/>
          </a:xfrm>
          <a:prstGeom prst="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25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Permanently deleted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56930D51-BD7C-403D-9944-549C26552719}"/>
              </a:ext>
            </a:extLst>
          </p:cNvPr>
          <p:cNvSpPr/>
          <p:nvPr/>
        </p:nvSpPr>
        <p:spPr>
          <a:xfrm>
            <a:off x="3261062" y="3590175"/>
            <a:ext cx="2036617" cy="453479"/>
          </a:xfrm>
          <a:prstGeom prst="rect">
            <a:avLst/>
          </a:prstGeom>
          <a:gradFill>
            <a:gsLst>
              <a:gs pos="100000">
                <a:srgbClr val="7030A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Keep in trash</a:t>
            </a:r>
          </a:p>
        </p:txBody>
      </p:sp>
      <p:sp>
        <p:nvSpPr>
          <p:cNvPr id="64" name="箭號: 五邊形 63">
            <a:extLst>
              <a:ext uri="{FF2B5EF4-FFF2-40B4-BE49-F238E27FC236}">
                <a16:creationId xmlns:a16="http://schemas.microsoft.com/office/drawing/2014/main" id="{EDB9672F-E961-4C19-B58D-D2A17C898AD6}"/>
              </a:ext>
            </a:extLst>
          </p:cNvPr>
          <p:cNvSpPr/>
          <p:nvPr/>
        </p:nvSpPr>
        <p:spPr>
          <a:xfrm>
            <a:off x="2208971" y="3586298"/>
            <a:ext cx="1141557" cy="461233"/>
          </a:xfrm>
          <a:prstGeom prst="homePlate">
            <a:avLst/>
          </a:prstGeom>
          <a:gradFill>
            <a:gsLst>
              <a:gs pos="100000">
                <a:schemeClr val="accent2"/>
              </a:gs>
              <a:gs pos="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Delete</a:t>
            </a:r>
          </a:p>
        </p:txBody>
      </p:sp>
      <p:sp>
        <p:nvSpPr>
          <p:cNvPr id="66" name="TextBox 29">
            <a:extLst>
              <a:ext uri="{FF2B5EF4-FFF2-40B4-BE49-F238E27FC236}">
                <a16:creationId xmlns:a16="http://schemas.microsoft.com/office/drawing/2014/main" id="{E19D8144-2876-4CE5-B21B-766581A7D375}"/>
              </a:ext>
            </a:extLst>
          </p:cNvPr>
          <p:cNvSpPr txBox="1"/>
          <p:nvPr/>
        </p:nvSpPr>
        <p:spPr>
          <a:xfrm>
            <a:off x="505328" y="3701526"/>
            <a:ext cx="930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Calendar</a:t>
            </a:r>
          </a:p>
        </p:txBody>
      </p:sp>
      <p:pic>
        <p:nvPicPr>
          <p:cNvPr id="67" name="圖形 66">
            <a:extLst>
              <a:ext uri="{FF2B5EF4-FFF2-40B4-BE49-F238E27FC236}">
                <a16:creationId xmlns:a16="http://schemas.microsoft.com/office/drawing/2014/main" id="{36D6F266-3E16-4B63-B37E-24AFF37D1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3579" y="3669427"/>
            <a:ext cx="226904" cy="294975"/>
          </a:xfrm>
          <a:prstGeom prst="rect">
            <a:avLst/>
          </a:prstGeom>
        </p:spPr>
      </p:pic>
      <p:sp>
        <p:nvSpPr>
          <p:cNvPr id="68" name="矩形 67">
            <a:extLst>
              <a:ext uri="{FF2B5EF4-FFF2-40B4-BE49-F238E27FC236}">
                <a16:creationId xmlns:a16="http://schemas.microsoft.com/office/drawing/2014/main" id="{BA0681E2-BAED-46C0-A7E8-A6C4389B65C8}"/>
              </a:ext>
            </a:extLst>
          </p:cNvPr>
          <p:cNvSpPr/>
          <p:nvPr/>
        </p:nvSpPr>
        <p:spPr>
          <a:xfrm>
            <a:off x="5297680" y="3590175"/>
            <a:ext cx="5783284" cy="453479"/>
          </a:xfrm>
          <a:prstGeom prst="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25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Permanently deleted</a:t>
            </a:r>
          </a:p>
        </p:txBody>
      </p:sp>
      <p:pic>
        <p:nvPicPr>
          <p:cNvPr id="69" name="Picture 8" descr="Image result for logo google calendar icon">
            <a:extLst>
              <a:ext uri="{FF2B5EF4-FFF2-40B4-BE49-F238E27FC236}">
                <a16:creationId xmlns:a16="http://schemas.microsoft.com/office/drawing/2014/main" id="{AC9FF611-0715-47B3-83FB-2EC29A9A7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2969" y="3556839"/>
            <a:ext cx="523093" cy="52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矩形 69">
            <a:extLst>
              <a:ext uri="{FF2B5EF4-FFF2-40B4-BE49-F238E27FC236}">
                <a16:creationId xmlns:a16="http://schemas.microsoft.com/office/drawing/2014/main" id="{1EF9FC22-CA2B-4455-AE81-60449E18F870}"/>
              </a:ext>
            </a:extLst>
          </p:cNvPr>
          <p:cNvSpPr/>
          <p:nvPr/>
        </p:nvSpPr>
        <p:spPr>
          <a:xfrm>
            <a:off x="3261062" y="4347710"/>
            <a:ext cx="2036617" cy="453479"/>
          </a:xfrm>
          <a:prstGeom prst="rect">
            <a:avLst/>
          </a:prstGeom>
          <a:gradFill>
            <a:gsLst>
              <a:gs pos="100000">
                <a:srgbClr val="7030A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Recoverable</a:t>
            </a:r>
          </a:p>
        </p:txBody>
      </p:sp>
      <p:sp>
        <p:nvSpPr>
          <p:cNvPr id="71" name="箭號: 五邊形 70">
            <a:extLst>
              <a:ext uri="{FF2B5EF4-FFF2-40B4-BE49-F238E27FC236}">
                <a16:creationId xmlns:a16="http://schemas.microsoft.com/office/drawing/2014/main" id="{FE78D795-68F2-45BB-9B57-9A7CA7DC274F}"/>
              </a:ext>
            </a:extLst>
          </p:cNvPr>
          <p:cNvSpPr/>
          <p:nvPr/>
        </p:nvSpPr>
        <p:spPr>
          <a:xfrm>
            <a:off x="2208971" y="4343833"/>
            <a:ext cx="1141557" cy="461233"/>
          </a:xfrm>
          <a:prstGeom prst="homePlate">
            <a:avLst/>
          </a:prstGeom>
          <a:gradFill>
            <a:gsLst>
              <a:gs pos="100000">
                <a:schemeClr val="accent2"/>
              </a:gs>
              <a:gs pos="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Delete</a:t>
            </a:r>
          </a:p>
        </p:txBody>
      </p:sp>
      <p:sp>
        <p:nvSpPr>
          <p:cNvPr id="72" name="TextBox 29">
            <a:extLst>
              <a:ext uri="{FF2B5EF4-FFF2-40B4-BE49-F238E27FC236}">
                <a16:creationId xmlns:a16="http://schemas.microsoft.com/office/drawing/2014/main" id="{4EA63F72-C671-445D-90AE-25F2F9A7698E}"/>
              </a:ext>
            </a:extLst>
          </p:cNvPr>
          <p:cNvSpPr txBox="1"/>
          <p:nvPr/>
        </p:nvSpPr>
        <p:spPr>
          <a:xfrm>
            <a:off x="505328" y="4459061"/>
            <a:ext cx="930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Contacts</a:t>
            </a:r>
          </a:p>
        </p:txBody>
      </p:sp>
      <p:pic>
        <p:nvPicPr>
          <p:cNvPr id="73" name="圖形 72">
            <a:extLst>
              <a:ext uri="{FF2B5EF4-FFF2-40B4-BE49-F238E27FC236}">
                <a16:creationId xmlns:a16="http://schemas.microsoft.com/office/drawing/2014/main" id="{5774CE3D-DE6B-4044-A716-14B831C55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3579" y="4426962"/>
            <a:ext cx="226904" cy="294975"/>
          </a:xfrm>
          <a:prstGeom prst="rect">
            <a:avLst/>
          </a:prstGeom>
        </p:spPr>
      </p:pic>
      <p:sp>
        <p:nvSpPr>
          <p:cNvPr id="76" name="矩形 75">
            <a:extLst>
              <a:ext uri="{FF2B5EF4-FFF2-40B4-BE49-F238E27FC236}">
                <a16:creationId xmlns:a16="http://schemas.microsoft.com/office/drawing/2014/main" id="{81253442-87EC-4479-AAD5-279B088F2A97}"/>
              </a:ext>
            </a:extLst>
          </p:cNvPr>
          <p:cNvSpPr/>
          <p:nvPr/>
        </p:nvSpPr>
        <p:spPr>
          <a:xfrm>
            <a:off x="5297680" y="4347710"/>
            <a:ext cx="5783284" cy="453479"/>
          </a:xfrm>
          <a:prstGeom prst="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25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Permanently deleted</a:t>
            </a:r>
          </a:p>
        </p:txBody>
      </p:sp>
      <p:pic>
        <p:nvPicPr>
          <p:cNvPr id="79" name="Picture 39">
            <a:extLst>
              <a:ext uri="{FF2B5EF4-FFF2-40B4-BE49-F238E27FC236}">
                <a16:creationId xmlns:a16="http://schemas.microsoft.com/office/drawing/2014/main" id="{2C9E9AC5-3662-4A8C-A83A-7731BC1E25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032" y="4317076"/>
            <a:ext cx="560967" cy="560967"/>
          </a:xfrm>
          <a:prstGeom prst="rect">
            <a:avLst/>
          </a:prstGeom>
        </p:spPr>
      </p:pic>
      <p:sp>
        <p:nvSpPr>
          <p:cNvPr id="80" name="矩形 79">
            <a:extLst>
              <a:ext uri="{FF2B5EF4-FFF2-40B4-BE49-F238E27FC236}">
                <a16:creationId xmlns:a16="http://schemas.microsoft.com/office/drawing/2014/main" id="{825DDB6C-6631-4CD1-AD6C-3DF99E0E71AF}"/>
              </a:ext>
            </a:extLst>
          </p:cNvPr>
          <p:cNvSpPr/>
          <p:nvPr/>
        </p:nvSpPr>
        <p:spPr>
          <a:xfrm>
            <a:off x="3261062" y="5490075"/>
            <a:ext cx="2036617" cy="453479"/>
          </a:xfrm>
          <a:prstGeom prst="rect">
            <a:avLst/>
          </a:prstGeom>
          <a:gradFill>
            <a:gsLst>
              <a:gs pos="100000">
                <a:srgbClr val="7030A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Keep in trash</a:t>
            </a:r>
          </a:p>
        </p:txBody>
      </p:sp>
      <p:sp>
        <p:nvSpPr>
          <p:cNvPr id="81" name="箭號: 五邊形 80">
            <a:extLst>
              <a:ext uri="{FF2B5EF4-FFF2-40B4-BE49-F238E27FC236}">
                <a16:creationId xmlns:a16="http://schemas.microsoft.com/office/drawing/2014/main" id="{E02D77DC-CF99-4CA4-9313-91559F7A21C1}"/>
              </a:ext>
            </a:extLst>
          </p:cNvPr>
          <p:cNvSpPr/>
          <p:nvPr/>
        </p:nvSpPr>
        <p:spPr>
          <a:xfrm>
            <a:off x="2208971" y="5486198"/>
            <a:ext cx="1141557" cy="461233"/>
          </a:xfrm>
          <a:prstGeom prst="homePlate">
            <a:avLst/>
          </a:prstGeom>
          <a:gradFill>
            <a:gsLst>
              <a:gs pos="100000">
                <a:schemeClr val="accent2"/>
              </a:gs>
              <a:gs pos="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Delete</a:t>
            </a:r>
          </a:p>
        </p:txBody>
      </p:sp>
      <p:sp>
        <p:nvSpPr>
          <p:cNvPr id="82" name="TextBox 29">
            <a:extLst>
              <a:ext uri="{FF2B5EF4-FFF2-40B4-BE49-F238E27FC236}">
                <a16:creationId xmlns:a16="http://schemas.microsoft.com/office/drawing/2014/main" id="{56537936-D40F-4D3B-939D-2BF7A61AB1F0}"/>
              </a:ext>
            </a:extLst>
          </p:cNvPr>
          <p:cNvSpPr txBox="1"/>
          <p:nvPr/>
        </p:nvSpPr>
        <p:spPr>
          <a:xfrm>
            <a:off x="307968" y="5486198"/>
            <a:ext cx="112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TW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My Drive / Shared Drive</a:t>
            </a:r>
          </a:p>
        </p:txBody>
      </p:sp>
      <p:pic>
        <p:nvPicPr>
          <p:cNvPr id="83" name="圖形 82">
            <a:extLst>
              <a:ext uri="{FF2B5EF4-FFF2-40B4-BE49-F238E27FC236}">
                <a16:creationId xmlns:a16="http://schemas.microsoft.com/office/drawing/2014/main" id="{EE25CB55-7D9E-4278-B068-4CA791001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3579" y="5569327"/>
            <a:ext cx="226904" cy="294975"/>
          </a:xfrm>
          <a:prstGeom prst="rect">
            <a:avLst/>
          </a:prstGeom>
        </p:spPr>
      </p:pic>
      <p:sp>
        <p:nvSpPr>
          <p:cNvPr id="84" name="矩形 83">
            <a:extLst>
              <a:ext uri="{FF2B5EF4-FFF2-40B4-BE49-F238E27FC236}">
                <a16:creationId xmlns:a16="http://schemas.microsoft.com/office/drawing/2014/main" id="{C6E3444E-64F6-4A96-9157-73188CBF3243}"/>
              </a:ext>
            </a:extLst>
          </p:cNvPr>
          <p:cNvSpPr/>
          <p:nvPr/>
        </p:nvSpPr>
        <p:spPr>
          <a:xfrm>
            <a:off x="7086600" y="5490075"/>
            <a:ext cx="3994364" cy="453479"/>
          </a:xfrm>
          <a:prstGeom prst="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25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Permanently deleted</a:t>
            </a:r>
          </a:p>
        </p:txBody>
      </p:sp>
      <p:pic>
        <p:nvPicPr>
          <p:cNvPr id="86" name="Picture 4" descr="Image result for google drive icon">
            <a:extLst>
              <a:ext uri="{FF2B5EF4-FFF2-40B4-BE49-F238E27FC236}">
                <a16:creationId xmlns:a16="http://schemas.microsoft.com/office/drawing/2014/main" id="{A62906A2-A62B-4155-AC10-9BDC5235C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8392" y="5394920"/>
            <a:ext cx="652246" cy="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矩形 86">
            <a:extLst>
              <a:ext uri="{FF2B5EF4-FFF2-40B4-BE49-F238E27FC236}">
                <a16:creationId xmlns:a16="http://schemas.microsoft.com/office/drawing/2014/main" id="{96BBA124-40FF-4F4C-9A71-0EDCD3E7EA72}"/>
              </a:ext>
            </a:extLst>
          </p:cNvPr>
          <p:cNvSpPr/>
          <p:nvPr/>
        </p:nvSpPr>
        <p:spPr>
          <a:xfrm>
            <a:off x="5297679" y="5490075"/>
            <a:ext cx="1788921" cy="453479"/>
          </a:xfrm>
          <a:prstGeom prst="rect">
            <a:avLst/>
          </a:prstGeom>
          <a:gradFill>
            <a:gsLst>
              <a:gs pos="100000">
                <a:srgbClr val="0070C0"/>
              </a:gs>
              <a:gs pos="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Recoverable</a:t>
            </a: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BDCC0416-6A0A-4125-87B0-2442DCDB77C4}"/>
              </a:ext>
            </a:extLst>
          </p:cNvPr>
          <p:cNvCxnSpPr>
            <a:cxnSpLocks/>
          </p:cNvCxnSpPr>
          <p:nvPr/>
        </p:nvCxnSpPr>
        <p:spPr>
          <a:xfrm flipH="1">
            <a:off x="3261062" y="2600944"/>
            <a:ext cx="569092" cy="0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0" scaled="0"/>
            </a:gra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>
            <a:extLst>
              <a:ext uri="{FF2B5EF4-FFF2-40B4-BE49-F238E27FC236}">
                <a16:creationId xmlns:a16="http://schemas.microsoft.com/office/drawing/2014/main" id="{6387B6D8-764C-4D1B-BD39-9AFD857337B1}"/>
              </a:ext>
            </a:extLst>
          </p:cNvPr>
          <p:cNvCxnSpPr>
            <a:cxnSpLocks/>
          </p:cNvCxnSpPr>
          <p:nvPr/>
        </p:nvCxnSpPr>
        <p:spPr>
          <a:xfrm flipH="1">
            <a:off x="4728587" y="2600944"/>
            <a:ext cx="569092" cy="0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7030A0"/>
                </a:gs>
              </a:gsLst>
              <a:lin ang="10800000" scaled="0"/>
            </a:gra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>
            <a:extLst>
              <a:ext uri="{FF2B5EF4-FFF2-40B4-BE49-F238E27FC236}">
                <a16:creationId xmlns:a16="http://schemas.microsoft.com/office/drawing/2014/main" id="{3EA0818D-36A2-40A3-9E33-65F274739D7C}"/>
              </a:ext>
            </a:extLst>
          </p:cNvPr>
          <p:cNvCxnSpPr>
            <a:cxnSpLocks/>
            <a:stCxn id="93" idx="1"/>
          </p:cNvCxnSpPr>
          <p:nvPr/>
        </p:nvCxnSpPr>
        <p:spPr>
          <a:xfrm flipH="1">
            <a:off x="5297679" y="5232445"/>
            <a:ext cx="445244" cy="0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002060"/>
                </a:gs>
              </a:gsLst>
              <a:lin ang="0" scaled="0"/>
            </a:gra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單箭頭接點 91">
            <a:extLst>
              <a:ext uri="{FF2B5EF4-FFF2-40B4-BE49-F238E27FC236}">
                <a16:creationId xmlns:a16="http://schemas.microsoft.com/office/drawing/2014/main" id="{BF35EDE9-D7EE-46B8-B0D5-3B6BEBDCB6A2}"/>
              </a:ext>
            </a:extLst>
          </p:cNvPr>
          <p:cNvCxnSpPr>
            <a:cxnSpLocks/>
            <a:endCxn id="93" idx="3"/>
          </p:cNvCxnSpPr>
          <p:nvPr/>
        </p:nvCxnSpPr>
        <p:spPr>
          <a:xfrm flipH="1">
            <a:off x="6641356" y="5232444"/>
            <a:ext cx="445244" cy="1"/>
          </a:xfrm>
          <a:prstGeom prst="straightConnector1">
            <a:avLst/>
          </a:prstGeom>
          <a:ln w="38100">
            <a:gradFill>
              <a:gsLst>
                <a:gs pos="0">
                  <a:srgbClr val="00B0F0">
                    <a:alpha val="0"/>
                  </a:srgbClr>
                </a:gs>
                <a:gs pos="60000">
                  <a:srgbClr val="002060"/>
                </a:gs>
              </a:gsLst>
              <a:lin ang="10800000" scaled="0"/>
            </a:gradFill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8">
            <a:extLst>
              <a:ext uri="{FF2B5EF4-FFF2-40B4-BE49-F238E27FC236}">
                <a16:creationId xmlns:a16="http://schemas.microsoft.com/office/drawing/2014/main" id="{5E89B5E5-D152-416C-8E34-DB8BBDF58AD1}"/>
              </a:ext>
            </a:extLst>
          </p:cNvPr>
          <p:cNvSpPr txBox="1"/>
          <p:nvPr/>
        </p:nvSpPr>
        <p:spPr>
          <a:xfrm>
            <a:off x="5742923" y="5078556"/>
            <a:ext cx="89843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TW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days</a:t>
            </a:r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8A6B4B46-C16F-4D72-A8E6-158372E3F9F3}"/>
              </a:ext>
            </a:extLst>
          </p:cNvPr>
          <p:cNvSpPr txBox="1"/>
          <p:nvPr/>
        </p:nvSpPr>
        <p:spPr>
          <a:xfrm>
            <a:off x="3830154" y="2302906"/>
            <a:ext cx="9324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TW" altLang="zh-TW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days</a:t>
            </a:r>
          </a:p>
          <a:p>
            <a:pPr algn="ctr"/>
            <a:r>
              <a:rPr lang="en-TW" altLang="zh-TW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month)</a:t>
            </a:r>
          </a:p>
        </p:txBody>
      </p:sp>
    </p:spTree>
    <p:extLst>
      <p:ext uri="{BB962C8B-B14F-4D97-AF65-F5344CB8AC3E}">
        <p14:creationId xmlns:p14="http://schemas.microsoft.com/office/powerpoint/2010/main" val="394329896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1324</Words>
  <Application>Microsoft Office PowerPoint</Application>
  <PresentationFormat>寬螢幕</PresentationFormat>
  <Paragraphs>349</Paragraphs>
  <Slides>41</Slides>
  <Notes>3</Notes>
  <HiddenSlides>5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4" baseType="lpstr">
      <vt:lpstr>Arial</vt:lpstr>
      <vt:lpstr>Calibri</vt:lpstr>
      <vt:lpstr>2_Office Theme</vt:lpstr>
      <vt:lpstr>PowerPoint 簡報</vt:lpstr>
      <vt:lpstr>PowerPoint 簡報</vt:lpstr>
      <vt:lpstr>Boxafe secure and on-premise SaaS backup solution</vt:lpstr>
      <vt:lpstr>Reasons Why  You Need Boxafe  Safeguard Business Data</vt:lpstr>
      <vt:lpstr>Reasons why you need to backup SaaS content</vt:lpstr>
      <vt:lpstr>Microsoft’s Shared Responsibility Model</vt:lpstr>
      <vt:lpstr>Microsoft’s Standard Recovery Policy</vt:lpstr>
      <vt:lpstr>Google’s Shared Responsibility Model</vt:lpstr>
      <vt:lpstr>Google’s Standard Recovery Policy</vt:lpstr>
      <vt:lpstr>Boxafe safeguards your Business data!</vt:lpstr>
      <vt:lpstr>Boxafe safeguards your Business data!</vt:lpstr>
      <vt:lpstr>Boxafe safeguards your Business data!</vt:lpstr>
      <vt:lpstr>Boxafe is reliable</vt:lpstr>
      <vt:lpstr>Boxafe comprehensively protect data in SaaS  Add support Microsoft Teams Backup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Boxafe 1.5 now supports Microsoft Teams backup! </vt:lpstr>
      <vt:lpstr>Comprehensive protection for Microsoft Teams</vt:lpstr>
      <vt:lpstr>PowerPoint 簡報</vt:lpstr>
      <vt:lpstr>PowerPoint 簡報</vt:lpstr>
      <vt:lpstr>PowerPoint 簡報</vt:lpstr>
      <vt:lpstr>IT friendly and easy management</vt:lpstr>
      <vt:lpstr>Dashboard for domains management</vt:lpstr>
      <vt:lpstr>Add new accounts automatically</vt:lpstr>
      <vt:lpstr>Multiuser access for self-service restore</vt:lpstr>
      <vt:lpstr>Backup data preview</vt:lpstr>
      <vt:lpstr>Select data for granular restore</vt:lpstr>
      <vt:lpstr>Schedule multi-version backup to reduce RPO</vt:lpstr>
      <vt:lpstr>Boxafe Architecture Diagram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Chen 陳思諺</dc:creator>
  <cp:lastModifiedBy>Yvonne Tsai 蔡亞彣</cp:lastModifiedBy>
  <cp:revision>2</cp:revision>
  <dcterms:created xsi:type="dcterms:W3CDTF">2021-09-24T02:12:42Z</dcterms:created>
  <dcterms:modified xsi:type="dcterms:W3CDTF">2021-12-09T07:42:59Z</dcterms:modified>
</cp:coreProperties>
</file>