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3"/>
  </p:notesMasterIdLst>
  <p:handoutMasterIdLst>
    <p:handoutMasterId r:id="rId44"/>
  </p:handoutMasterIdLst>
  <p:sldIdLst>
    <p:sldId id="256" r:id="rId2"/>
    <p:sldId id="1470" r:id="rId3"/>
    <p:sldId id="1462" r:id="rId4"/>
    <p:sldId id="1443" r:id="rId5"/>
    <p:sldId id="258" r:id="rId6"/>
    <p:sldId id="1441" r:id="rId7"/>
    <p:sldId id="1471" r:id="rId8"/>
    <p:sldId id="1444" r:id="rId9"/>
    <p:sldId id="1472" r:id="rId10"/>
    <p:sldId id="1429" r:id="rId11"/>
    <p:sldId id="1468" r:id="rId12"/>
    <p:sldId id="1467" r:id="rId13"/>
    <p:sldId id="1473" r:id="rId14"/>
    <p:sldId id="1446" r:id="rId15"/>
    <p:sldId id="1474" r:id="rId16"/>
    <p:sldId id="1475" r:id="rId17"/>
    <p:sldId id="1476" r:id="rId18"/>
    <p:sldId id="1477" r:id="rId19"/>
    <p:sldId id="1478" r:id="rId20"/>
    <p:sldId id="1479" r:id="rId21"/>
    <p:sldId id="1480" r:id="rId22"/>
    <p:sldId id="1481" r:id="rId23"/>
    <p:sldId id="1482" r:id="rId24"/>
    <p:sldId id="1483" r:id="rId25"/>
    <p:sldId id="1484" r:id="rId26"/>
    <p:sldId id="1485" r:id="rId27"/>
    <p:sldId id="1486" r:id="rId28"/>
    <p:sldId id="1487" r:id="rId29"/>
    <p:sldId id="1461" r:id="rId30"/>
    <p:sldId id="1469" r:id="rId31"/>
    <p:sldId id="1491" r:id="rId32"/>
    <p:sldId id="1490" r:id="rId33"/>
    <p:sldId id="1415" r:id="rId34"/>
    <p:sldId id="1489" r:id="rId35"/>
    <p:sldId id="1488" r:id="rId36"/>
    <p:sldId id="1427" r:id="rId37"/>
    <p:sldId id="1463" r:id="rId38"/>
    <p:sldId id="1464" r:id="rId39"/>
    <p:sldId id="1465" r:id="rId40"/>
    <p:sldId id="1466" r:id="rId41"/>
    <p:sldId id="1435" r:id="rId42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0000"/>
    <a:srgbClr val="120645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D3BC42-0D13-AE47-971A-8FEFF14BD5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15945-CA13-F64C-A220-751AC28E5C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16969-0BC2-684E-81A9-417BD6AE6F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87010-DE9E-7147-8521-AEC61DC16E5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0022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422F0-2677-EB44-9C32-8F0380370266}" type="datetimeFigureOut">
              <a:rPr lang="en-TW" smtClean="0"/>
              <a:t>12/08/2021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37E45-750D-B347-A670-8AF71F05DF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5713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https://services.google.com/fh/files/misc/google_workspace_data_protection_guide_en_dec2020.pdf</a:t>
            </a:r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7E45-750D-B347-A670-8AF71F05DFCB}" type="slidenum">
              <a:rPr lang="en-TW" smtClean="0"/>
              <a:t>8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5919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www.microsoft.com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-us/investor/events/fy-2021/earnings-fy-2021-q4.aspx</a:t>
            </a:r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7E45-750D-B347-A670-8AF71F05DFCB}" type="slidenum">
              <a:rPr lang="en-TW" smtClean="0"/>
              <a:t>24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3195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5C9AA90-133D-497D-BEC1-ADAD0DEA3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" y="2127"/>
            <a:ext cx="12187486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53CD-6CA1-8241-8F43-3929F9D9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DCF83-7923-F446-98C4-1D040CEC9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35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5C9AA90-133D-497D-BEC1-ADAD0DEA3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" y="2127"/>
            <a:ext cx="1218207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2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5C9AA90-133D-497D-BEC1-ADAD0DEA3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1112"/>
            <a:ext cx="12186582" cy="685577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A5B2EC7-679B-4B42-923A-6587C7717867}"/>
              </a:ext>
            </a:extLst>
          </p:cNvPr>
          <p:cNvSpPr txBox="1"/>
          <p:nvPr userDrawn="1"/>
        </p:nvSpPr>
        <p:spPr>
          <a:xfrm>
            <a:off x="865697" y="4362570"/>
            <a:ext cx="5230303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©2021</a:t>
            </a:r>
            <a:r>
              <a:rPr lang="zh-TW" altLang="en-US" sz="7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401196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5C9AA90-133D-497D-BEC1-ADAD0DEA3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986"/>
            <a:ext cx="12189630" cy="68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06CFE5B2-79A0-49A0-B570-F63D0145A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" y="0"/>
            <a:ext cx="1219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9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7E12-1428-E548-96FA-3828F23C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D7336-E12E-7644-8E07-40DB845DB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7387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6B41849-6385-451E-B9C9-237BDE10F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1843"/>
            <a:ext cx="12186582" cy="6854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B7E12-1428-E548-96FA-3828F23C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841"/>
            <a:ext cx="10515600" cy="154172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D7336-E12E-7644-8E07-40DB845DB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7262"/>
            <a:ext cx="10515600" cy="368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3727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F424707-53BE-4DF0-A80A-3880A7C61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255"/>
            <a:ext cx="12189630" cy="6857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92E8F-8B4A-7C4B-84E0-C470BEAE3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1675" y="1913021"/>
            <a:ext cx="7133055" cy="3056022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rgbClr val="120645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7758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AAE5-FFD8-EF4F-851B-5E0C4BBFB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4E7C4C-540D-5C4B-A024-60B2E1537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40926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019B269-096C-4F74-B619-628E2AB834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1112"/>
            <a:ext cx="12186584" cy="685577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B322F-7CAA-7D4C-A178-642CE190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41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4872E-1EF5-5C4E-A2D8-F7686B43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1209"/>
            <a:ext cx="10515600" cy="4475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0061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4" r:id="rId9"/>
    <p:sldLayoutId id="214748368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3F218C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2.png"/><Relationship Id="rId21" Type="http://schemas.openxmlformats.org/officeDocument/2006/relationships/image" Target="../media/image48.png"/><Relationship Id="rId7" Type="http://schemas.openxmlformats.org/officeDocument/2006/relationships/image" Target="../media/image35.tiff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image" Target="../media/image31.png"/><Relationship Id="rId16" Type="http://schemas.openxmlformats.org/officeDocument/2006/relationships/image" Target="../media/image43.sv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25.png"/><Relationship Id="rId19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5.png"/><Relationship Id="rId3" Type="http://schemas.openxmlformats.org/officeDocument/2006/relationships/image" Target="../media/image50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svg"/><Relationship Id="rId4" Type="http://schemas.openxmlformats.org/officeDocument/2006/relationships/image" Target="../media/image25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3.png"/><Relationship Id="rId7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10" Type="http://schemas.openxmlformats.org/officeDocument/2006/relationships/image" Target="../media/image47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tiff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tiff"/><Relationship Id="rId11" Type="http://schemas.openxmlformats.org/officeDocument/2006/relationships/image" Target="../media/image97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100.tiff"/><Relationship Id="rId12" Type="http://schemas.openxmlformats.org/officeDocument/2006/relationships/image" Target="../media/image39.svg"/><Relationship Id="rId17" Type="http://schemas.openxmlformats.org/officeDocument/2006/relationships/image" Target="../media/image103.png"/><Relationship Id="rId2" Type="http://schemas.openxmlformats.org/officeDocument/2006/relationships/image" Target="../media/image31.png"/><Relationship Id="rId16" Type="http://schemas.openxmlformats.org/officeDocument/2006/relationships/image" Target="../media/image43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25.png"/><Relationship Id="rId19" Type="http://schemas.openxmlformats.org/officeDocument/2006/relationships/image" Target="../media/image45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41.svg"/><Relationship Id="rId2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5.png"/><Relationship Id="rId3" Type="http://schemas.openxmlformats.org/officeDocument/2006/relationships/image" Target="../media/image102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100.tiff"/><Relationship Id="rId2" Type="http://schemas.openxmlformats.org/officeDocument/2006/relationships/image" Target="../media/image10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10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svg"/><Relationship Id="rId4" Type="http://schemas.openxmlformats.org/officeDocument/2006/relationships/image" Target="../media/image25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5.png"/><Relationship Id="rId7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3.png"/><Relationship Id="rId5" Type="http://schemas.openxmlformats.org/officeDocument/2006/relationships/image" Target="../media/image47.png"/><Relationship Id="rId10" Type="http://schemas.openxmlformats.org/officeDocument/2006/relationships/image" Target="../media/image99.png"/><Relationship Id="rId4" Type="http://schemas.openxmlformats.org/officeDocument/2006/relationships/image" Target="../media/image46.png"/><Relationship Id="rId9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67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EE4C73E-1BB6-4E37-99BE-81759E9B8CBC}"/>
              </a:ext>
            </a:extLst>
          </p:cNvPr>
          <p:cNvSpPr/>
          <p:nvPr/>
        </p:nvSpPr>
        <p:spPr>
          <a:xfrm>
            <a:off x="838200" y="4223848"/>
            <a:ext cx="10515600" cy="201986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accent5">
                  <a:lumMod val="20000"/>
                  <a:lumOff val="80000"/>
                </a:schemeClr>
              </a:gs>
              <a:gs pos="15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D22EF-2814-3A44-9F1E-994AC292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Boxafe </a:t>
            </a:r>
            <a:r>
              <a:rPr lang="en-TW">
                <a:latin typeface="+mj-ea"/>
              </a:rPr>
              <a:t>保護您的企業資料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C965BAC8-24E6-465A-AD98-A9F508070F89}"/>
              </a:ext>
            </a:extLst>
          </p:cNvPr>
          <p:cNvSpPr/>
          <p:nvPr/>
        </p:nvSpPr>
        <p:spPr>
          <a:xfrm>
            <a:off x="531206" y="2355351"/>
            <a:ext cx="4702225" cy="1696331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3452F694-9A5D-4B9D-89A4-F621DE9E7B43}"/>
              </a:ext>
            </a:extLst>
          </p:cNvPr>
          <p:cNvSpPr/>
          <p:nvPr/>
        </p:nvSpPr>
        <p:spPr>
          <a:xfrm>
            <a:off x="531206" y="2150110"/>
            <a:ext cx="4702225" cy="5692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0" name="Picture 2" descr="Image result for google workspace logo">
            <a:extLst>
              <a:ext uri="{FF2B5EF4-FFF2-40B4-BE49-F238E27FC236}">
                <a16:creationId xmlns:a16="http://schemas.microsoft.com/office/drawing/2014/main" id="{74B8C499-910E-3F49-9792-F35725FB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622" y="2254218"/>
            <a:ext cx="2821687" cy="3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56083856-59D6-41BC-8F79-427A731C5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676" y="2893506"/>
            <a:ext cx="560967" cy="560967"/>
          </a:xfrm>
          <a:prstGeom prst="rect">
            <a:avLst/>
          </a:prstGeom>
        </p:spPr>
      </p:pic>
      <p:pic>
        <p:nvPicPr>
          <p:cNvPr id="47" name="Picture 2" descr="Image result for gmail icon">
            <a:extLst>
              <a:ext uri="{FF2B5EF4-FFF2-40B4-BE49-F238E27FC236}">
                <a16:creationId xmlns:a16="http://schemas.microsoft.com/office/drawing/2014/main" id="{3EDF9696-6C23-423B-9192-A50418F0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221" y="2941920"/>
            <a:ext cx="618851" cy="4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Image result for google drive icon">
            <a:extLst>
              <a:ext uri="{FF2B5EF4-FFF2-40B4-BE49-F238E27FC236}">
                <a16:creationId xmlns:a16="http://schemas.microsoft.com/office/drawing/2014/main" id="{17CBA6E7-497D-4C97-851B-2F5E992D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329" y="2847866"/>
            <a:ext cx="652246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Image result for logo google calendar icon">
            <a:extLst>
              <a:ext uri="{FF2B5EF4-FFF2-40B4-BE49-F238E27FC236}">
                <a16:creationId xmlns:a16="http://schemas.microsoft.com/office/drawing/2014/main" id="{A4D4FF72-8113-4FA0-966A-7326D40D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174" y="2898463"/>
            <a:ext cx="551053" cy="5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29">
            <a:extLst>
              <a:ext uri="{FF2B5EF4-FFF2-40B4-BE49-F238E27FC236}">
                <a16:creationId xmlns:a16="http://schemas.microsoft.com/office/drawing/2014/main" id="{62F57AE8-4E49-4F1A-B89B-B290EBD93038}"/>
              </a:ext>
            </a:extLst>
          </p:cNvPr>
          <p:cNvSpPr txBox="1"/>
          <p:nvPr/>
        </p:nvSpPr>
        <p:spPr>
          <a:xfrm>
            <a:off x="926809" y="3573075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53" name="TextBox 29">
            <a:extLst>
              <a:ext uri="{FF2B5EF4-FFF2-40B4-BE49-F238E27FC236}">
                <a16:creationId xmlns:a16="http://schemas.microsoft.com/office/drawing/2014/main" id="{58D30BA1-979F-4D96-AA60-022AEBE8815D}"/>
              </a:ext>
            </a:extLst>
          </p:cNvPr>
          <p:cNvSpPr txBox="1"/>
          <p:nvPr/>
        </p:nvSpPr>
        <p:spPr>
          <a:xfrm>
            <a:off x="1851357" y="3573075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7E01E88A-CF8C-4D9F-88F7-AC077D833436}"/>
              </a:ext>
            </a:extLst>
          </p:cNvPr>
          <p:cNvSpPr txBox="1"/>
          <p:nvPr/>
        </p:nvSpPr>
        <p:spPr>
          <a:xfrm>
            <a:off x="2795972" y="3480742"/>
            <a:ext cx="129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92DC4942-3D62-4203-9E37-87790E15DBF3}"/>
              </a:ext>
            </a:extLst>
          </p:cNvPr>
          <p:cNvSpPr txBox="1"/>
          <p:nvPr/>
        </p:nvSpPr>
        <p:spPr>
          <a:xfrm>
            <a:off x="3984225" y="3573075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56" name="Rectangle 41">
            <a:extLst>
              <a:ext uri="{FF2B5EF4-FFF2-40B4-BE49-F238E27FC236}">
                <a16:creationId xmlns:a16="http://schemas.microsoft.com/office/drawing/2014/main" id="{6AE55845-202C-469D-B7CC-140D504F19C6}"/>
              </a:ext>
            </a:extLst>
          </p:cNvPr>
          <p:cNvSpPr/>
          <p:nvPr/>
        </p:nvSpPr>
        <p:spPr>
          <a:xfrm>
            <a:off x="5477205" y="2355351"/>
            <a:ext cx="6274577" cy="1696331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Rectangle 41">
            <a:extLst>
              <a:ext uri="{FF2B5EF4-FFF2-40B4-BE49-F238E27FC236}">
                <a16:creationId xmlns:a16="http://schemas.microsoft.com/office/drawing/2014/main" id="{634B335E-9FCE-4F6C-8712-00CBEA008900}"/>
              </a:ext>
            </a:extLst>
          </p:cNvPr>
          <p:cNvSpPr/>
          <p:nvPr/>
        </p:nvSpPr>
        <p:spPr>
          <a:xfrm>
            <a:off x="5477205" y="2150110"/>
            <a:ext cx="6274577" cy="5637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TextBox 29">
            <a:extLst>
              <a:ext uri="{FF2B5EF4-FFF2-40B4-BE49-F238E27FC236}">
                <a16:creationId xmlns:a16="http://schemas.microsoft.com/office/drawing/2014/main" id="{C7512709-7C16-4F2B-8A14-017D2DC967F4}"/>
              </a:ext>
            </a:extLst>
          </p:cNvPr>
          <p:cNvSpPr txBox="1"/>
          <p:nvPr/>
        </p:nvSpPr>
        <p:spPr>
          <a:xfrm>
            <a:off x="5812722" y="3573075"/>
            <a:ext cx="274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Outlook (mail, calendar, contacts)</a:t>
            </a:r>
          </a:p>
        </p:txBody>
      </p:sp>
      <p:sp>
        <p:nvSpPr>
          <p:cNvPr id="67" name="TextBox 32">
            <a:extLst>
              <a:ext uri="{FF2B5EF4-FFF2-40B4-BE49-F238E27FC236}">
                <a16:creationId xmlns:a16="http://schemas.microsoft.com/office/drawing/2014/main" id="{683FB66F-8E20-4D27-9E32-E263F0A0BD0B}"/>
              </a:ext>
            </a:extLst>
          </p:cNvPr>
          <p:cNvSpPr txBox="1"/>
          <p:nvPr/>
        </p:nvSpPr>
        <p:spPr>
          <a:xfrm>
            <a:off x="0" y="164283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Boxafe </a:t>
            </a:r>
            <a:r>
              <a:rPr lang="en-TW" sz="2000" b="1">
                <a:cs typeface="Arial" panose="020B0604020202020204" pitchFamily="34" charset="0"/>
              </a:rPr>
              <a:t>保護服務</a:t>
            </a:r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  <p:pic>
        <p:nvPicPr>
          <p:cNvPr id="69" name="Picture 27">
            <a:extLst>
              <a:ext uri="{FF2B5EF4-FFF2-40B4-BE49-F238E27FC236}">
                <a16:creationId xmlns:a16="http://schemas.microsoft.com/office/drawing/2014/main" id="{74529A5D-F176-45E5-AF14-8341B1B51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3002" y="2213480"/>
            <a:ext cx="2086271" cy="452189"/>
          </a:xfrm>
          <a:prstGeom prst="rect">
            <a:avLst/>
          </a:prstGeom>
        </p:spPr>
      </p:pic>
      <p:sp>
        <p:nvSpPr>
          <p:cNvPr id="70" name="TextBox 29">
            <a:extLst>
              <a:ext uri="{FF2B5EF4-FFF2-40B4-BE49-F238E27FC236}">
                <a16:creationId xmlns:a16="http://schemas.microsoft.com/office/drawing/2014/main" id="{3F4292DC-35F1-422A-B19D-70BEFE8D92BA}"/>
              </a:ext>
            </a:extLst>
          </p:cNvPr>
          <p:cNvSpPr txBox="1"/>
          <p:nvPr/>
        </p:nvSpPr>
        <p:spPr>
          <a:xfrm>
            <a:off x="8578328" y="357307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sp>
        <p:nvSpPr>
          <p:cNvPr id="71" name="TextBox 29">
            <a:extLst>
              <a:ext uri="{FF2B5EF4-FFF2-40B4-BE49-F238E27FC236}">
                <a16:creationId xmlns:a16="http://schemas.microsoft.com/office/drawing/2014/main" id="{40921AAC-BFB9-49D4-B970-D43126B73025}"/>
              </a:ext>
            </a:extLst>
          </p:cNvPr>
          <p:cNvSpPr txBox="1"/>
          <p:nvPr/>
        </p:nvSpPr>
        <p:spPr>
          <a:xfrm>
            <a:off x="9657838" y="357307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72" name="Picture 23">
            <a:extLst>
              <a:ext uri="{FF2B5EF4-FFF2-40B4-BE49-F238E27FC236}">
                <a16:creationId xmlns:a16="http://schemas.microsoft.com/office/drawing/2014/main" id="{A3DD875D-83B5-47C2-946B-11479A9BC9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519" y="2885989"/>
            <a:ext cx="657896" cy="576000"/>
          </a:xfrm>
          <a:prstGeom prst="rect">
            <a:avLst/>
          </a:prstGeom>
        </p:spPr>
      </p:pic>
      <p:pic>
        <p:nvPicPr>
          <p:cNvPr id="73" name="Picture 13">
            <a:extLst>
              <a:ext uri="{FF2B5EF4-FFF2-40B4-BE49-F238E27FC236}">
                <a16:creationId xmlns:a16="http://schemas.microsoft.com/office/drawing/2014/main" id="{E869D38C-00FF-43DC-8F14-5D5320EDA9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138" y="2952763"/>
            <a:ext cx="689452" cy="442452"/>
          </a:xfrm>
          <a:prstGeom prst="rect">
            <a:avLst/>
          </a:prstGeom>
        </p:spPr>
      </p:pic>
      <p:pic>
        <p:nvPicPr>
          <p:cNvPr id="76" name="Picture 10" descr="Image result for sharepoint logo">
            <a:extLst>
              <a:ext uri="{FF2B5EF4-FFF2-40B4-BE49-F238E27FC236}">
                <a16:creationId xmlns:a16="http://schemas.microsoft.com/office/drawing/2014/main" id="{0B2484E3-EFFE-415F-A7EB-29BBDF21E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9835648" y="2831048"/>
            <a:ext cx="689452" cy="6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D9D026DE-8839-4A74-BE91-9606265F8C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8362" y="3057835"/>
            <a:ext cx="395920" cy="329933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1AAAB19-BA48-46B5-8DFE-978D12B301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79831" y="3019342"/>
            <a:ext cx="395920" cy="40691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7DAD105-F4B7-477D-93FB-00C1800287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41299" y="3024841"/>
            <a:ext cx="395920" cy="395920"/>
          </a:xfrm>
          <a:prstGeom prst="rect">
            <a:avLst/>
          </a:prstGeom>
        </p:spPr>
      </p:pic>
      <p:sp>
        <p:nvSpPr>
          <p:cNvPr id="77" name="TextBox 32">
            <a:extLst>
              <a:ext uri="{FF2B5EF4-FFF2-40B4-BE49-F238E27FC236}">
                <a16:creationId xmlns:a16="http://schemas.microsoft.com/office/drawing/2014/main" id="{058B7108-CB64-4C48-A001-2AA6D556B97D}"/>
              </a:ext>
            </a:extLst>
          </p:cNvPr>
          <p:cNvSpPr txBox="1"/>
          <p:nvPr/>
        </p:nvSpPr>
        <p:spPr>
          <a:xfrm>
            <a:off x="838200" y="4336178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Boxafe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 b="1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特色</a:t>
            </a:r>
            <a:endParaRPr lang="en-TW" altLang="zh-TW" sz="2000" b="1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8" name="Picture 14">
            <a:extLst>
              <a:ext uri="{FF2B5EF4-FFF2-40B4-BE49-F238E27FC236}">
                <a16:creationId xmlns:a16="http://schemas.microsoft.com/office/drawing/2014/main" id="{7D6FA636-394B-4921-97CA-916AD019FB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13" y="4831479"/>
            <a:ext cx="896392" cy="896392"/>
          </a:xfrm>
          <a:prstGeom prst="rect">
            <a:avLst/>
          </a:prstGeom>
        </p:spPr>
      </p:pic>
      <p:pic>
        <p:nvPicPr>
          <p:cNvPr id="79" name="Picture 15">
            <a:extLst>
              <a:ext uri="{FF2B5EF4-FFF2-40B4-BE49-F238E27FC236}">
                <a16:creationId xmlns:a16="http://schemas.microsoft.com/office/drawing/2014/main" id="{E1EFE184-570F-465A-8533-16486CFBEC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22" y="4831479"/>
            <a:ext cx="887122" cy="887122"/>
          </a:xfrm>
          <a:prstGeom prst="rect">
            <a:avLst/>
          </a:prstGeom>
        </p:spPr>
      </p:pic>
      <p:pic>
        <p:nvPicPr>
          <p:cNvPr id="80" name="Picture 16">
            <a:extLst>
              <a:ext uri="{FF2B5EF4-FFF2-40B4-BE49-F238E27FC236}">
                <a16:creationId xmlns:a16="http://schemas.microsoft.com/office/drawing/2014/main" id="{D9FAE0C3-3290-4142-9154-0D5F0A0A62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326" y="4831479"/>
            <a:ext cx="869876" cy="869876"/>
          </a:xfrm>
          <a:prstGeom prst="rect">
            <a:avLst/>
          </a:prstGeom>
        </p:spPr>
      </p:pic>
      <p:pic>
        <p:nvPicPr>
          <p:cNvPr id="81" name="Picture 17">
            <a:extLst>
              <a:ext uri="{FF2B5EF4-FFF2-40B4-BE49-F238E27FC236}">
                <a16:creationId xmlns:a16="http://schemas.microsoft.com/office/drawing/2014/main" id="{9756F59B-E97F-41CB-AFCD-FBC22B8957F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659" y="4832972"/>
            <a:ext cx="888033" cy="88803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70E91FA-90A5-6443-A6D6-9B1F1937480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42" y="2850491"/>
            <a:ext cx="689452" cy="641234"/>
          </a:xfrm>
          <a:prstGeom prst="rect">
            <a:avLst/>
          </a:prstGeom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B56E4876-538E-9040-A831-0F45B138EB0C}"/>
              </a:ext>
            </a:extLst>
          </p:cNvPr>
          <p:cNvSpPr txBox="1"/>
          <p:nvPr/>
        </p:nvSpPr>
        <p:spPr>
          <a:xfrm>
            <a:off x="10634139" y="357307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7A24F4D3-5C43-C149-984C-441C1F212D4B}"/>
              </a:ext>
            </a:extLst>
          </p:cNvPr>
          <p:cNvSpPr/>
          <p:nvPr/>
        </p:nvSpPr>
        <p:spPr>
          <a:xfrm>
            <a:off x="1914458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易操作介面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022534A2-5EFF-AA42-90AF-1935F5CA52F5}"/>
              </a:ext>
            </a:extLst>
          </p:cNvPr>
          <p:cNvSpPr/>
          <p:nvPr/>
        </p:nvSpPr>
        <p:spPr>
          <a:xfrm>
            <a:off x="4075792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安全性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F72FFF33-C3ED-AA48-BA64-3335D791F613}"/>
              </a:ext>
            </a:extLst>
          </p:cNvPr>
          <p:cNvSpPr/>
          <p:nvPr/>
        </p:nvSpPr>
        <p:spPr>
          <a:xfrm>
            <a:off x="6228047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可靠性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4A5C09D9-4162-EB45-AEB7-572D8A7738A8}"/>
              </a:ext>
            </a:extLst>
          </p:cNvPr>
          <p:cNvSpPr/>
          <p:nvPr/>
        </p:nvSpPr>
        <p:spPr>
          <a:xfrm>
            <a:off x="8375666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資料集中管理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2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29">
            <a:extLst>
              <a:ext uri="{FF2B5EF4-FFF2-40B4-BE49-F238E27FC236}">
                <a16:creationId xmlns:a16="http://schemas.microsoft.com/office/drawing/2014/main" id="{C7512709-7C16-4F2B-8A14-017D2DC967F4}"/>
              </a:ext>
            </a:extLst>
          </p:cNvPr>
          <p:cNvSpPr txBox="1"/>
          <p:nvPr/>
        </p:nvSpPr>
        <p:spPr>
          <a:xfrm>
            <a:off x="1875953" y="3488947"/>
            <a:ext cx="340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Outlook (mail, calendar, contacts)</a:t>
            </a:r>
          </a:p>
        </p:txBody>
      </p:sp>
      <p:sp>
        <p:nvSpPr>
          <p:cNvPr id="70" name="TextBox 29">
            <a:extLst>
              <a:ext uri="{FF2B5EF4-FFF2-40B4-BE49-F238E27FC236}">
                <a16:creationId xmlns:a16="http://schemas.microsoft.com/office/drawing/2014/main" id="{3F4292DC-35F1-422A-B19D-70BEFE8D92BA}"/>
              </a:ext>
            </a:extLst>
          </p:cNvPr>
          <p:cNvSpPr txBox="1"/>
          <p:nvPr/>
        </p:nvSpPr>
        <p:spPr>
          <a:xfrm>
            <a:off x="5844278" y="3488948"/>
            <a:ext cx="1163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sp>
        <p:nvSpPr>
          <p:cNvPr id="71" name="TextBox 29">
            <a:extLst>
              <a:ext uri="{FF2B5EF4-FFF2-40B4-BE49-F238E27FC236}">
                <a16:creationId xmlns:a16="http://schemas.microsoft.com/office/drawing/2014/main" id="{40921AAC-BFB9-49D4-B970-D43126B73025}"/>
              </a:ext>
            </a:extLst>
          </p:cNvPr>
          <p:cNvSpPr txBox="1"/>
          <p:nvPr/>
        </p:nvSpPr>
        <p:spPr>
          <a:xfrm>
            <a:off x="7341599" y="3488948"/>
            <a:ext cx="1387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72" name="Picture 23">
            <a:extLst>
              <a:ext uri="{FF2B5EF4-FFF2-40B4-BE49-F238E27FC236}">
                <a16:creationId xmlns:a16="http://schemas.microsoft.com/office/drawing/2014/main" id="{A3DD875D-83B5-47C2-946B-11479A9BC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377" y="2705970"/>
            <a:ext cx="767421" cy="671891"/>
          </a:xfrm>
          <a:prstGeom prst="rect">
            <a:avLst/>
          </a:prstGeom>
        </p:spPr>
      </p:pic>
      <p:pic>
        <p:nvPicPr>
          <p:cNvPr id="73" name="Picture 13">
            <a:extLst>
              <a:ext uri="{FF2B5EF4-FFF2-40B4-BE49-F238E27FC236}">
                <a16:creationId xmlns:a16="http://schemas.microsoft.com/office/drawing/2014/main" id="{E869D38C-00FF-43DC-8F14-5D5320EDA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774" y="2794977"/>
            <a:ext cx="804230" cy="516110"/>
          </a:xfrm>
          <a:prstGeom prst="rect">
            <a:avLst/>
          </a:prstGeom>
        </p:spPr>
      </p:pic>
      <p:pic>
        <p:nvPicPr>
          <p:cNvPr id="76" name="Picture 10" descr="Image result for sharepoint logo">
            <a:extLst>
              <a:ext uri="{FF2B5EF4-FFF2-40B4-BE49-F238E27FC236}">
                <a16:creationId xmlns:a16="http://schemas.microsoft.com/office/drawing/2014/main" id="{0B2484E3-EFFE-415F-A7EB-29BBDF21E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7633467" y="2632736"/>
            <a:ext cx="804230" cy="80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D9D026DE-8839-4A74-BE91-9606265F8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7096" y="2918781"/>
            <a:ext cx="461832" cy="38486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1AAAB19-BA48-46B5-8DFE-978D12B30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2555" y="2867471"/>
            <a:ext cx="461832" cy="47466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7DAD105-F4B7-477D-93FB-00C180028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1686" y="2874801"/>
            <a:ext cx="461832" cy="46183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70E91FA-90A5-6443-A6D6-9B1F193748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784" y="2659612"/>
            <a:ext cx="804230" cy="747985"/>
          </a:xfrm>
          <a:prstGeom prst="rect">
            <a:avLst/>
          </a:prstGeom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B56E4876-538E-9040-A831-0F45B138EB0C}"/>
              </a:ext>
            </a:extLst>
          </p:cNvPr>
          <p:cNvSpPr txBox="1"/>
          <p:nvPr/>
        </p:nvSpPr>
        <p:spPr>
          <a:xfrm>
            <a:off x="9067362" y="3488948"/>
            <a:ext cx="1045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  <p:sp>
        <p:nvSpPr>
          <p:cNvPr id="27" name="矩形 6">
            <a:extLst>
              <a:ext uri="{FF2B5EF4-FFF2-40B4-BE49-F238E27FC236}">
                <a16:creationId xmlns:a16="http://schemas.microsoft.com/office/drawing/2014/main" id="{A44B2841-AE45-5141-8281-FDF0BE2B0DD8}"/>
              </a:ext>
            </a:extLst>
          </p:cNvPr>
          <p:cNvSpPr/>
          <p:nvPr/>
        </p:nvSpPr>
        <p:spPr>
          <a:xfrm>
            <a:off x="838200" y="4223848"/>
            <a:ext cx="10515600" cy="201986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accent5">
                  <a:lumMod val="20000"/>
                  <a:lumOff val="80000"/>
                </a:schemeClr>
              </a:gs>
              <a:gs pos="15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319C19A-EC50-0546-B05F-5B096A38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41722"/>
          </a:xfrm>
        </p:spPr>
        <p:txBody>
          <a:bodyPr/>
          <a:lstStyle/>
          <a:p>
            <a:r>
              <a:rPr lang="en-TW"/>
              <a:t>Boxafe </a:t>
            </a:r>
            <a:r>
              <a:rPr lang="en-TW">
                <a:latin typeface="+mj-ea"/>
              </a:rPr>
              <a:t>保護您的企業資料</a:t>
            </a: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52C38BCD-5D05-304F-811A-C20B0C176673}"/>
              </a:ext>
            </a:extLst>
          </p:cNvPr>
          <p:cNvSpPr txBox="1"/>
          <p:nvPr/>
        </p:nvSpPr>
        <p:spPr>
          <a:xfrm>
            <a:off x="0" y="164283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Boxafe </a:t>
            </a:r>
            <a:r>
              <a:rPr lang="en-TW" sz="2000" b="1">
                <a:latin typeface="+mj-lt"/>
                <a:cs typeface="Arial" panose="020B0604020202020204" pitchFamily="34" charset="0"/>
              </a:rPr>
              <a:t>保護服務</a:t>
            </a:r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id="{B137FE95-066B-C145-81F2-F3E896D83F9E}"/>
              </a:ext>
            </a:extLst>
          </p:cNvPr>
          <p:cNvSpPr txBox="1"/>
          <p:nvPr/>
        </p:nvSpPr>
        <p:spPr>
          <a:xfrm>
            <a:off x="838200" y="4336178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Boxafe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 b="1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特色</a:t>
            </a:r>
            <a:endParaRPr lang="en-TW" altLang="zh-TW" sz="2000" b="1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1" name="Picture 14">
            <a:extLst>
              <a:ext uri="{FF2B5EF4-FFF2-40B4-BE49-F238E27FC236}">
                <a16:creationId xmlns:a16="http://schemas.microsoft.com/office/drawing/2014/main" id="{2C1F184C-F4F5-824E-8FCF-92EB3326FB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13" y="4831479"/>
            <a:ext cx="896392" cy="896392"/>
          </a:xfrm>
          <a:prstGeom prst="rect">
            <a:avLst/>
          </a:prstGeom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9618FC1A-BF70-7847-BFF9-36867AA348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22" y="4831479"/>
            <a:ext cx="887122" cy="887122"/>
          </a:xfrm>
          <a:prstGeom prst="rect">
            <a:avLst/>
          </a:prstGeom>
        </p:spPr>
      </p:pic>
      <p:pic>
        <p:nvPicPr>
          <p:cNvPr id="33" name="Picture 16">
            <a:extLst>
              <a:ext uri="{FF2B5EF4-FFF2-40B4-BE49-F238E27FC236}">
                <a16:creationId xmlns:a16="http://schemas.microsoft.com/office/drawing/2014/main" id="{21416D82-0963-2549-8794-6FE537821A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326" y="4831479"/>
            <a:ext cx="869876" cy="869876"/>
          </a:xfrm>
          <a:prstGeom prst="rect">
            <a:avLst/>
          </a:prstGeom>
        </p:spPr>
      </p:pic>
      <p:pic>
        <p:nvPicPr>
          <p:cNvPr id="34" name="Picture 17">
            <a:extLst>
              <a:ext uri="{FF2B5EF4-FFF2-40B4-BE49-F238E27FC236}">
                <a16:creationId xmlns:a16="http://schemas.microsoft.com/office/drawing/2014/main" id="{C84A3A77-6981-9744-ADD5-3746C618F5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659" y="4832972"/>
            <a:ext cx="888033" cy="888033"/>
          </a:xfrm>
          <a:prstGeom prst="rect">
            <a:avLst/>
          </a:prstGeom>
        </p:spPr>
      </p:pic>
      <p:sp>
        <p:nvSpPr>
          <p:cNvPr id="35" name="Rectangle 21">
            <a:extLst>
              <a:ext uri="{FF2B5EF4-FFF2-40B4-BE49-F238E27FC236}">
                <a16:creationId xmlns:a16="http://schemas.microsoft.com/office/drawing/2014/main" id="{41ECEF18-7522-F54B-8EA5-A76ECE11A939}"/>
              </a:ext>
            </a:extLst>
          </p:cNvPr>
          <p:cNvSpPr/>
          <p:nvPr/>
        </p:nvSpPr>
        <p:spPr>
          <a:xfrm>
            <a:off x="1914458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易操作介面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829CC87B-33E6-E444-96A1-2906FFD53D63}"/>
              </a:ext>
            </a:extLst>
          </p:cNvPr>
          <p:cNvSpPr/>
          <p:nvPr/>
        </p:nvSpPr>
        <p:spPr>
          <a:xfrm>
            <a:off x="4075792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安全性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43CF65D8-91D0-3647-BFA2-785239FA446E}"/>
              </a:ext>
            </a:extLst>
          </p:cNvPr>
          <p:cNvSpPr/>
          <p:nvPr/>
        </p:nvSpPr>
        <p:spPr>
          <a:xfrm>
            <a:off x="6228047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可靠性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2BC5DCDF-AD6B-F644-9874-C6326EE8ADCC}"/>
              </a:ext>
            </a:extLst>
          </p:cNvPr>
          <p:cNvSpPr/>
          <p:nvPr/>
        </p:nvSpPr>
        <p:spPr>
          <a:xfrm>
            <a:off x="8375666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資料集中管理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18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8">
            <a:extLst>
              <a:ext uri="{FF2B5EF4-FFF2-40B4-BE49-F238E27FC236}">
                <a16:creationId xmlns:a16="http://schemas.microsoft.com/office/drawing/2014/main" id="{56083856-59D6-41BC-8F79-427A731C5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469" y="2686139"/>
            <a:ext cx="747817" cy="747817"/>
          </a:xfrm>
          <a:prstGeom prst="rect">
            <a:avLst/>
          </a:prstGeom>
        </p:spPr>
      </p:pic>
      <p:pic>
        <p:nvPicPr>
          <p:cNvPr id="47" name="Picture 2" descr="Image result for gmail icon">
            <a:extLst>
              <a:ext uri="{FF2B5EF4-FFF2-40B4-BE49-F238E27FC236}">
                <a16:creationId xmlns:a16="http://schemas.microsoft.com/office/drawing/2014/main" id="{3EDF9696-6C23-423B-9192-A50418F0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911" y="2766805"/>
            <a:ext cx="824982" cy="61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Image result for google drive icon">
            <a:extLst>
              <a:ext uri="{FF2B5EF4-FFF2-40B4-BE49-F238E27FC236}">
                <a16:creationId xmlns:a16="http://schemas.microsoft.com/office/drawing/2014/main" id="{17CBA6E7-497D-4C97-851B-2F5E992D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04" y="2610096"/>
            <a:ext cx="869499" cy="86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Image result for logo google calendar icon">
            <a:extLst>
              <a:ext uri="{FF2B5EF4-FFF2-40B4-BE49-F238E27FC236}">
                <a16:creationId xmlns:a16="http://schemas.microsoft.com/office/drawing/2014/main" id="{A4D4FF72-8113-4FA0-966A-7326D40D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155" y="2694398"/>
            <a:ext cx="734601" cy="73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29">
            <a:extLst>
              <a:ext uri="{FF2B5EF4-FFF2-40B4-BE49-F238E27FC236}">
                <a16:creationId xmlns:a16="http://schemas.microsoft.com/office/drawing/2014/main" id="{62F57AE8-4E49-4F1A-B89B-B290EBD93038}"/>
              </a:ext>
            </a:extLst>
          </p:cNvPr>
          <p:cNvSpPr txBox="1"/>
          <p:nvPr/>
        </p:nvSpPr>
        <p:spPr>
          <a:xfrm>
            <a:off x="2363911" y="3552558"/>
            <a:ext cx="823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6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53" name="TextBox 29">
            <a:extLst>
              <a:ext uri="{FF2B5EF4-FFF2-40B4-BE49-F238E27FC236}">
                <a16:creationId xmlns:a16="http://schemas.microsoft.com/office/drawing/2014/main" id="{58D30BA1-979F-4D96-AA60-022AEBE8815D}"/>
              </a:ext>
            </a:extLst>
          </p:cNvPr>
          <p:cNvSpPr txBox="1"/>
          <p:nvPr/>
        </p:nvSpPr>
        <p:spPr>
          <a:xfrm>
            <a:off x="4363606" y="3552558"/>
            <a:ext cx="1325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7E01E88A-CF8C-4D9F-88F7-AC077D833436}"/>
              </a:ext>
            </a:extLst>
          </p:cNvPr>
          <p:cNvSpPr txBox="1"/>
          <p:nvPr/>
        </p:nvSpPr>
        <p:spPr>
          <a:xfrm>
            <a:off x="6511227" y="3460225"/>
            <a:ext cx="159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92DC4942-3D62-4203-9E37-87790E15DBF3}"/>
              </a:ext>
            </a:extLst>
          </p:cNvPr>
          <p:cNvSpPr txBox="1"/>
          <p:nvPr/>
        </p:nvSpPr>
        <p:spPr>
          <a:xfrm>
            <a:off x="8927225" y="3552558"/>
            <a:ext cx="1325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A48E66DA-3BFF-504E-9614-C317ED9AF732}"/>
              </a:ext>
            </a:extLst>
          </p:cNvPr>
          <p:cNvSpPr/>
          <p:nvPr/>
        </p:nvSpPr>
        <p:spPr>
          <a:xfrm>
            <a:off x="838200" y="4223848"/>
            <a:ext cx="10515600" cy="201986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accent5">
                  <a:lumMod val="20000"/>
                  <a:lumOff val="80000"/>
                </a:schemeClr>
              </a:gs>
              <a:gs pos="15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8A5723D-EA86-004C-A40F-085C19F2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41722"/>
          </a:xfrm>
        </p:spPr>
        <p:txBody>
          <a:bodyPr/>
          <a:lstStyle/>
          <a:p>
            <a:r>
              <a:rPr lang="en-TW"/>
              <a:t>Boxafe </a:t>
            </a:r>
            <a:r>
              <a:rPr lang="en-TW">
                <a:latin typeface="+mj-ea"/>
              </a:rPr>
              <a:t>保護您的企業資料</a:t>
            </a:r>
          </a:p>
        </p:txBody>
      </p:sp>
      <p:sp>
        <p:nvSpPr>
          <p:cNvPr id="26" name="TextBox 32">
            <a:extLst>
              <a:ext uri="{FF2B5EF4-FFF2-40B4-BE49-F238E27FC236}">
                <a16:creationId xmlns:a16="http://schemas.microsoft.com/office/drawing/2014/main" id="{A5D4EB71-A159-894A-A529-151E6DF74FE5}"/>
              </a:ext>
            </a:extLst>
          </p:cNvPr>
          <p:cNvSpPr txBox="1"/>
          <p:nvPr/>
        </p:nvSpPr>
        <p:spPr>
          <a:xfrm>
            <a:off x="0" y="164283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Boxafe </a:t>
            </a:r>
            <a:r>
              <a:rPr lang="en-TW" sz="2000" b="1">
                <a:latin typeface="+mn-ea"/>
                <a:cs typeface="Arial" panose="020B0604020202020204" pitchFamily="34" charset="0"/>
              </a:rPr>
              <a:t>保護服務</a:t>
            </a:r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4A1D5408-3061-0948-B905-FF71CE321F19}"/>
              </a:ext>
            </a:extLst>
          </p:cNvPr>
          <p:cNvSpPr txBox="1"/>
          <p:nvPr/>
        </p:nvSpPr>
        <p:spPr>
          <a:xfrm>
            <a:off x="838200" y="4336178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Boxafe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 b="1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特色</a:t>
            </a:r>
            <a:endParaRPr lang="en-TW" altLang="zh-TW" sz="2000" b="1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F8CF0A51-4284-3B4C-AD16-B3E13C82F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13" y="4831479"/>
            <a:ext cx="896392" cy="896392"/>
          </a:xfrm>
          <a:prstGeom prst="rect">
            <a:avLst/>
          </a:prstGeom>
        </p:spPr>
      </p:pic>
      <p:pic>
        <p:nvPicPr>
          <p:cNvPr id="29" name="Picture 15">
            <a:extLst>
              <a:ext uri="{FF2B5EF4-FFF2-40B4-BE49-F238E27FC236}">
                <a16:creationId xmlns:a16="http://schemas.microsoft.com/office/drawing/2014/main" id="{93086F3E-FA95-E44B-842D-0D9880BB8F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22" y="4831479"/>
            <a:ext cx="887122" cy="887122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69574E92-B154-9E42-A7CD-23106C3680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326" y="4831479"/>
            <a:ext cx="869876" cy="869876"/>
          </a:xfrm>
          <a:prstGeom prst="rect">
            <a:avLst/>
          </a:prstGeom>
        </p:spPr>
      </p:pic>
      <p:pic>
        <p:nvPicPr>
          <p:cNvPr id="31" name="Picture 17">
            <a:extLst>
              <a:ext uri="{FF2B5EF4-FFF2-40B4-BE49-F238E27FC236}">
                <a16:creationId xmlns:a16="http://schemas.microsoft.com/office/drawing/2014/main" id="{6F6E7F22-88F5-A14A-A9DE-DCEE7B9E7B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659" y="4832972"/>
            <a:ext cx="888033" cy="888033"/>
          </a:xfrm>
          <a:prstGeom prst="rect">
            <a:avLst/>
          </a:prstGeom>
        </p:spPr>
      </p:pic>
      <p:sp>
        <p:nvSpPr>
          <p:cNvPr id="32" name="Rectangle 21">
            <a:extLst>
              <a:ext uri="{FF2B5EF4-FFF2-40B4-BE49-F238E27FC236}">
                <a16:creationId xmlns:a16="http://schemas.microsoft.com/office/drawing/2014/main" id="{537FD1BF-8621-F546-BB5F-AD04A6D1FD18}"/>
              </a:ext>
            </a:extLst>
          </p:cNvPr>
          <p:cNvSpPr/>
          <p:nvPr/>
        </p:nvSpPr>
        <p:spPr>
          <a:xfrm>
            <a:off x="1914458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易操作介面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E273F4A7-4B9E-B744-85E5-66C68AA83BA4}"/>
              </a:ext>
            </a:extLst>
          </p:cNvPr>
          <p:cNvSpPr/>
          <p:nvPr/>
        </p:nvSpPr>
        <p:spPr>
          <a:xfrm>
            <a:off x="4075792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安全性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3D94EC52-CF51-E144-ACF4-195ACAE397BB}"/>
              </a:ext>
            </a:extLst>
          </p:cNvPr>
          <p:cNvSpPr/>
          <p:nvPr/>
        </p:nvSpPr>
        <p:spPr>
          <a:xfrm>
            <a:off x="6228047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可靠性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92D5520F-D8C7-CB4B-9AF6-2FF50F4C3158}"/>
              </a:ext>
            </a:extLst>
          </p:cNvPr>
          <p:cNvSpPr/>
          <p:nvPr/>
        </p:nvSpPr>
        <p:spPr>
          <a:xfrm>
            <a:off x="8375666" y="57911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資料集中管理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85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形 25">
            <a:extLst>
              <a:ext uri="{FF2B5EF4-FFF2-40B4-BE49-F238E27FC236}">
                <a16:creationId xmlns:a16="http://schemas.microsoft.com/office/drawing/2014/main" id="{03FFA88D-1CF7-48E9-9DB9-FE804C33C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40442"/>
            <a:ext cx="12192000" cy="211755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2550AFC-6AC6-9342-9733-FD262B8C7E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3707" y="132048"/>
            <a:ext cx="9926053" cy="15842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TW">
                <a:solidFill>
                  <a:srgbClr val="3F218C"/>
                </a:solidFill>
                <a:effectLst/>
                <a:latin typeface="+mj-ea"/>
              </a:rPr>
              <a:t>超過兩萬個組織已經在使用</a:t>
            </a:r>
            <a:r>
              <a:rPr lang="en-TW">
                <a:solidFill>
                  <a:srgbClr val="3F218C"/>
                </a:solidFill>
                <a:effectLst/>
              </a:rPr>
              <a:t>Boxafe</a:t>
            </a:r>
            <a:r>
              <a:rPr lang="en-TW">
                <a:latin typeface="+mj-ea"/>
              </a:rPr>
              <a:t>保護資料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F5E460-EFBB-5943-B77C-8CF3FEBB6B88}"/>
              </a:ext>
            </a:extLst>
          </p:cNvPr>
          <p:cNvSpPr txBox="1"/>
          <p:nvPr/>
        </p:nvSpPr>
        <p:spPr>
          <a:xfrm>
            <a:off x="1" y="132085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TW" sz="2000" b="1">
                <a:solidFill>
                  <a:srgbClr val="676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聽聽他們怎麼說：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14AB5D6C-5888-4193-8797-905799AAF5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1048" y="4089850"/>
            <a:ext cx="2206883" cy="2810149"/>
          </a:xfrm>
          <a:prstGeom prst="rect">
            <a:avLst/>
          </a:prstGeom>
        </p:spPr>
      </p:pic>
      <p:sp>
        <p:nvSpPr>
          <p:cNvPr id="16" name="Rounded Rectangular Callout 10">
            <a:extLst>
              <a:ext uri="{FF2B5EF4-FFF2-40B4-BE49-F238E27FC236}">
                <a16:creationId xmlns:a16="http://schemas.microsoft.com/office/drawing/2014/main" id="{2D1D98AD-C7DE-42FB-AAC3-F8C845E69037}"/>
              </a:ext>
            </a:extLst>
          </p:cNvPr>
          <p:cNvSpPr/>
          <p:nvPr/>
        </p:nvSpPr>
        <p:spPr>
          <a:xfrm>
            <a:off x="4939637" y="4222065"/>
            <a:ext cx="4109063" cy="881906"/>
          </a:xfrm>
          <a:prstGeom prst="wedgeRoundRectCallout">
            <a:avLst>
              <a:gd name="adj1" fmla="val 62963"/>
              <a:gd name="adj2" fmla="val -11372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現在我們所有帳號都用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Boxafe</a:t>
            </a: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備份起來，用起來很順利。</a:t>
            </a:r>
            <a:endParaRPr lang="en-TW" altLang="zh-TW" sz="16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E814A0D-C419-4708-B120-755452E9E8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069" y="4247346"/>
            <a:ext cx="2495541" cy="2810149"/>
          </a:xfrm>
          <a:prstGeom prst="rect">
            <a:avLst/>
          </a:prstGeom>
        </p:spPr>
      </p:pic>
      <p:sp>
        <p:nvSpPr>
          <p:cNvPr id="17" name="Rounded Rectangular Callout 10">
            <a:extLst>
              <a:ext uri="{FF2B5EF4-FFF2-40B4-BE49-F238E27FC236}">
                <a16:creationId xmlns:a16="http://schemas.microsoft.com/office/drawing/2014/main" id="{3322B509-0AB4-4C27-88B2-10311A15A6EF}"/>
              </a:ext>
            </a:extLst>
          </p:cNvPr>
          <p:cNvSpPr/>
          <p:nvPr/>
        </p:nvSpPr>
        <p:spPr>
          <a:xfrm>
            <a:off x="2236837" y="3479958"/>
            <a:ext cx="3027653" cy="550567"/>
          </a:xfrm>
          <a:prstGeom prst="wedgeRoundRectCallout">
            <a:avLst>
              <a:gd name="adj1" fmla="val -46179"/>
              <a:gd name="adj2" fmla="val 115720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整體來說很好！</a:t>
            </a:r>
            <a:endParaRPr lang="en-TW" altLang="zh-TW" sz="16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Rounded Rectangular Callout 10">
            <a:extLst>
              <a:ext uri="{FF2B5EF4-FFF2-40B4-BE49-F238E27FC236}">
                <a16:creationId xmlns:a16="http://schemas.microsoft.com/office/drawing/2014/main" id="{37412EA5-1C7B-4706-8978-9D53E363C94B}"/>
              </a:ext>
            </a:extLst>
          </p:cNvPr>
          <p:cNvSpPr/>
          <p:nvPr/>
        </p:nvSpPr>
        <p:spPr>
          <a:xfrm>
            <a:off x="1859335" y="2087303"/>
            <a:ext cx="4109063" cy="1158515"/>
          </a:xfrm>
          <a:prstGeom prst="wedgeRoundRectCallout">
            <a:avLst>
              <a:gd name="adj1" fmla="val -70629"/>
              <a:gd name="adj2" fmla="val 1109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我們在為我們的客戶尋找彈性的 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Office 365 </a:t>
            </a: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和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Gsuite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備份解決方案。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Boxafe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用起來很好。</a:t>
            </a:r>
            <a:endParaRPr lang="en-TW" altLang="zh-TW" sz="16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Rounded Rectangular Callout 10">
            <a:extLst>
              <a:ext uri="{FF2B5EF4-FFF2-40B4-BE49-F238E27FC236}">
                <a16:creationId xmlns:a16="http://schemas.microsoft.com/office/drawing/2014/main" id="{B62F8AB9-F3D7-4998-966C-5883EC190300}"/>
              </a:ext>
            </a:extLst>
          </p:cNvPr>
          <p:cNvSpPr/>
          <p:nvPr/>
        </p:nvSpPr>
        <p:spPr>
          <a:xfrm>
            <a:off x="6223604" y="2747763"/>
            <a:ext cx="4266596" cy="732196"/>
          </a:xfrm>
          <a:prstGeom prst="wedgeRoundRectCallout">
            <a:avLst>
              <a:gd name="adj1" fmla="val 66931"/>
              <a:gd name="adj2" fmla="val -44495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有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Boxafe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來保護我們的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O365 </a:t>
            </a: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環境很棒！</a:t>
            </a:r>
            <a:endParaRPr lang="en-TW" altLang="zh-TW" sz="16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41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A1D74-8FE8-8248-AE27-AB8BB7AD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675" y="2460061"/>
            <a:ext cx="7133055" cy="25089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TW" sz="3600"/>
              <a:t>Boxafe </a:t>
            </a:r>
            <a:r>
              <a:rPr lang="en-TW" sz="3600">
                <a:latin typeface="+mj-ea"/>
              </a:rPr>
              <a:t>全方面保護</a:t>
            </a:r>
            <a:r>
              <a:rPr lang="en-TW" sz="3600"/>
              <a:t> SaaS </a:t>
            </a:r>
            <a:r>
              <a:rPr lang="en-TW" sz="3600">
                <a:latin typeface="+mj-ea"/>
              </a:rPr>
              <a:t>資料</a:t>
            </a:r>
            <a:br>
              <a:rPr lang="en-US" sz="3600">
                <a:latin typeface="Microsoft JhengHei UI" panose="020B0400000000000000" pitchFamily="34" charset="-120"/>
                <a:ea typeface="Microsoft JhengHei UI" panose="020B0400000000000000" pitchFamily="34" charset="-120"/>
              </a:rPr>
            </a:br>
            <a:r>
              <a:rPr lang="zh-TW" altLang="en-US" sz="2800">
                <a:latin typeface="+mj-ea"/>
              </a:rPr>
              <a:t>新增支援</a:t>
            </a:r>
            <a:r>
              <a:rPr lang="en-US" altLang="zh-TW" sz="2800">
                <a:latin typeface="+mj-ea"/>
              </a:rPr>
              <a:t> </a:t>
            </a:r>
            <a:r>
              <a:rPr lang="en-US" altLang="zh-TW" sz="2800">
                <a:ea typeface="Microsoft JhengHei UI" panose="020B0400000000000000" pitchFamily="34" charset="-120"/>
              </a:rPr>
              <a:t>Microsoft Teams </a:t>
            </a:r>
            <a:r>
              <a:rPr lang="zh-TW" altLang="en-US" sz="2800">
                <a:latin typeface="+mj-ea"/>
              </a:rPr>
              <a:t>備份</a:t>
            </a:r>
            <a:endParaRPr lang="en-TW" sz="280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9653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42010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j-lt"/>
                <a:cs typeface="Arial" panose="020B0604020202020204" pitchFamily="34" charset="0"/>
              </a:rPr>
              <a:t>備份項目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郵件內容及附件檔案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郵件資料夾結構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689784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j-lt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241646"/>
            <a:ext cx="3888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主旨、寄件者、收件者、副本、密件副本及郵件位置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1282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j-lt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6532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隨選還原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跨帳號還原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E1557E6E-FAC5-A94A-98B1-46D74C0497C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Google Workspace - Gmail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A100AB4-8A73-41C9-BE31-B5B25D39697F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EC468A65-81A1-4BE8-9EC0-56BE093B068A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5063D0B8-97FA-4A16-9295-BDC753F71942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2B0D1A1F-084C-4247-995F-05AF8A3C010C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32DC8586-1BD3-47CB-A83A-A44B5790A4A8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65D26309-6EE1-489E-8EC3-C696B5E2E6E0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4827032F-2C90-4D5D-9B81-5BB699D4B8BE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DDDE355-8893-4024-B5BF-AE0916F23476}"/>
              </a:ext>
            </a:extLst>
          </p:cNvPr>
          <p:cNvGrpSpPr/>
          <p:nvPr/>
        </p:nvGrpSpPr>
        <p:grpSpPr>
          <a:xfrm>
            <a:off x="765155" y="5128292"/>
            <a:ext cx="541869" cy="362170"/>
            <a:chOff x="7586216" y="382317"/>
            <a:chExt cx="1162659" cy="777088"/>
          </a:xfrm>
        </p:grpSpPr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4288E548-5573-4518-978A-444B3B85CD94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F841DC76-98DE-4EBF-83AE-EA3D3C2546D9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B67653EB-DA54-4155-963F-3091FFB5196B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84BB23ED-5438-4769-8E42-DA811C61FA53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箭號: 五邊形 1">
            <a:extLst>
              <a:ext uri="{FF2B5EF4-FFF2-40B4-BE49-F238E27FC236}">
                <a16:creationId xmlns:a16="http://schemas.microsoft.com/office/drawing/2014/main" id="{94253CD2-7815-2946-B5C9-7EBBBC30CE2E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33" name="Picture 3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3B9C826-C9D2-C94F-8060-CD5C9ACC1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966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Google Workspace - </a:t>
            </a:r>
            <a:r>
              <a:rPr lang="en-TW">
                <a:latin typeface="+mj-ea"/>
              </a:rPr>
              <a:t>雲端硬碟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91548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1978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j-lt"/>
              </a:rPr>
              <a:t>備份項目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0" y="2624683"/>
            <a:ext cx="4376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+mn-ea"/>
                <a:cs typeface="Arial" panose="020B0604020202020204" pitchFamily="34" charset="0"/>
              </a:rPr>
              <a:t>所有在 My Drive </a:t>
            </a:r>
            <a:r>
              <a:rPr lang="en-US" sz="1600" err="1">
                <a:latin typeface="+mn-ea"/>
                <a:cs typeface="Arial" panose="020B0604020202020204" pitchFamily="34" charset="0"/>
              </a:rPr>
              <a:t>和</a:t>
            </a:r>
            <a:r>
              <a:rPr lang="en-US" sz="1600">
                <a:latin typeface="+mn-ea"/>
                <a:cs typeface="Arial" panose="020B0604020202020204" pitchFamily="34" charset="0"/>
              </a:rPr>
              <a:t> Shared Drive </a:t>
            </a:r>
            <a:r>
              <a:rPr lang="en-US" sz="1600" err="1">
                <a:latin typeface="+mn-ea"/>
                <a:cs typeface="Arial" panose="020B0604020202020204" pitchFamily="34" charset="0"/>
              </a:rPr>
              <a:t>的檔案，包含</a:t>
            </a:r>
            <a:r>
              <a:rPr lang="en-US" sz="1600">
                <a:latin typeface="+mn-ea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Google </a:t>
            </a:r>
            <a:r>
              <a:rPr lang="en-US" sz="1600" b="1" err="1">
                <a:solidFill>
                  <a:schemeClr val="accent6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文件</a:t>
            </a:r>
            <a:endParaRPr lang="en-US" sz="1600" b="1">
              <a:solidFill>
                <a:schemeClr val="accent6">
                  <a:lumMod val="7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資料夾結構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檔案中繼資料及權限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96325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>
              <a:defRPr sz="2000" b="1"/>
            </a:lvl1pPr>
          </a:lstStyle>
          <a:p>
            <a:r>
              <a:rPr lang="en-TW">
                <a:latin typeface="+mj-lt"/>
              </a:rPr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515118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 marL="342900" indent="-342900">
              <a:buFont typeface="+mj-lt"/>
              <a:buAutoNum type="arabicPeriod"/>
              <a:defRPr sz="1600">
                <a:latin typeface="+mn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err="1"/>
              <a:t>檔案類型、擁有者、修改日期、名稱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179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>
              <a:defRPr sz="2000" b="1"/>
            </a:lvl1pPr>
          </a:lstStyle>
          <a:p>
            <a:r>
              <a:rPr lang="en-TW">
                <a:latin typeface="+mj-lt"/>
              </a:rPr>
              <a:t>還原選項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704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 indent="0">
              <a:buFont typeface="+mj-lt"/>
              <a:buNone/>
              <a:defRPr sz="1600">
                <a:latin typeface="+mn-ea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US" err="1"/>
              <a:t>隨選還原</a:t>
            </a:r>
            <a:endParaRPr lang="en-US"/>
          </a:p>
          <a:p>
            <a:pPr marL="342900" indent="-342900">
              <a:buFont typeface="+mj-lt"/>
              <a:buAutoNum type="arabicPeriod"/>
            </a:pPr>
            <a:r>
              <a:rPr lang="en-US" err="1"/>
              <a:t>跨帳號</a:t>
            </a:r>
            <a:r>
              <a:rPr lang="zh-TW" altLang="en-US"/>
              <a:t> </a:t>
            </a:r>
            <a:r>
              <a:rPr lang="en-US"/>
              <a:t>/ 跨 shared drive </a:t>
            </a:r>
            <a:r>
              <a:rPr lang="en-US" err="1"/>
              <a:t>還原</a:t>
            </a:r>
            <a:endParaRPr 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5C203EE-A3C2-45AD-8FAF-02EB7DB328C5}"/>
              </a:ext>
            </a:extLst>
          </p:cNvPr>
          <p:cNvGrpSpPr/>
          <p:nvPr/>
        </p:nvGrpSpPr>
        <p:grpSpPr>
          <a:xfrm>
            <a:off x="838304" y="1855983"/>
            <a:ext cx="384788" cy="584371"/>
            <a:chOff x="2511586" y="2150660"/>
            <a:chExt cx="709612" cy="1077678"/>
          </a:xfrm>
        </p:grpSpPr>
        <p:grpSp>
          <p:nvGrpSpPr>
            <p:cNvPr id="19" name="圖形 7">
              <a:extLst>
                <a:ext uri="{FF2B5EF4-FFF2-40B4-BE49-F238E27FC236}">
                  <a16:creationId xmlns:a16="http://schemas.microsoft.com/office/drawing/2014/main" id="{C995F171-E431-42E2-AEDE-FF11D7D21F63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0BAC8E12-73F1-4B53-9155-3E82FF045D36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E75A2141-A62F-4DB8-A400-6A54698D4C24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9DAEED16-1CD4-4DE5-9088-83603705BB66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CDB43D99-55DD-40E5-9ACB-5053997BD93C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EDF0984A-1A4D-4647-8718-1A0EE9407B0B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D16D169-49E6-48C6-A079-C3320AFCDFF0}"/>
              </a:ext>
            </a:extLst>
          </p:cNvPr>
          <p:cNvGrpSpPr/>
          <p:nvPr/>
        </p:nvGrpSpPr>
        <p:grpSpPr>
          <a:xfrm>
            <a:off x="765155" y="5179092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63A73B4B-05A9-46C8-B8A4-5E166380EA56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AD3C4CA1-37A0-4055-B9D9-D4836799A6E4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6A34E85B-57F5-4DA0-9866-449CDDBE25CA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FB8618FD-B0C5-4122-8330-93E94B53048F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31" name="箭號: 五邊形 1">
            <a:extLst>
              <a:ext uri="{FF2B5EF4-FFF2-40B4-BE49-F238E27FC236}">
                <a16:creationId xmlns:a16="http://schemas.microsoft.com/office/drawing/2014/main" id="{3BCAEA31-C8B9-1245-A0EC-D8E167B19D85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32" name="Picture 31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C9E5F6E-BBE3-F442-A537-E52A82B9C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39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Google Workspace - </a:t>
            </a:r>
            <a:r>
              <a:rPr lang="en-TW">
                <a:latin typeface="+mj-ea"/>
              </a:rPr>
              <a:t>行事曆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47344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j-lt"/>
                <a:cs typeface="Arial" panose="020B0604020202020204" pitchFamily="34" charset="0"/>
              </a:rPr>
              <a:t>備份項目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所有行事曆的事件及其附件檔案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52121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j-lt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073078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行事曆位置、召集人、標題、活動位置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489742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j-lt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42239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隨選還原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跨帳號還原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E6A1B78-DD58-4175-BCC4-62307EFB1120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AB34FEEA-9180-4919-BEDB-E1A8B40E80F0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44A5350F-6D3C-44BA-B9F4-12293AAD4710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62676A68-136A-40A6-ACFA-B55DF181008A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787ABA0E-1D60-4D4B-B26D-2201C6798740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64705D18-30D0-4B96-A635-B99915579214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6F0E73F9-63FB-44E7-8B1A-936560EF19A0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026A2E0-49A9-4869-BB89-FFCBAB0F6B15}"/>
              </a:ext>
            </a:extLst>
          </p:cNvPr>
          <p:cNvGrpSpPr/>
          <p:nvPr/>
        </p:nvGrpSpPr>
        <p:grpSpPr>
          <a:xfrm>
            <a:off x="765155" y="4897425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405BDECA-C8CD-4FCB-9844-3CC33C7D9D85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7CC63036-D8C1-47E2-ABF9-94D6092201A5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5D08A15D-B51F-42A9-8247-4874CD603652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7EA56D68-733E-4C10-899B-E8D8B891810D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31" name="箭號: 五邊形 1">
            <a:extLst>
              <a:ext uri="{FF2B5EF4-FFF2-40B4-BE49-F238E27FC236}">
                <a16:creationId xmlns:a16="http://schemas.microsoft.com/office/drawing/2014/main" id="{20BE5F31-3239-994F-9220-EC3FC236F1EB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32" name="Picture 3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10969D5-38E4-8D47-A196-6B09E147B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29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Google Workspace - </a:t>
            </a:r>
            <a:r>
              <a:rPr lang="en-TW">
                <a:latin typeface="+mj-ea"/>
              </a:rPr>
              <a:t>聯絡人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聯絡人資料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聯絡人群組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287323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微軟正黑體 (標題)"/>
                <a:cs typeface="Arial" panose="020B0604020202020204" pitchFamily="34" charset="0"/>
              </a:rPr>
              <a:t>名稱、電子郵件、暱稱、職業、電話號碼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439C5B-05A8-BF40-9328-0B0E36963F33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備份項目</a:t>
            </a:r>
          </a:p>
        </p:txBody>
      </p:sp>
      <p:grpSp>
        <p:nvGrpSpPr>
          <p:cNvPr id="32" name="群組 13">
            <a:extLst>
              <a:ext uri="{FF2B5EF4-FFF2-40B4-BE49-F238E27FC236}">
                <a16:creationId xmlns:a16="http://schemas.microsoft.com/office/drawing/2014/main" id="{F87FD55F-A6FD-5643-865D-2D50D954B1FB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33" name="圖形 7">
              <a:extLst>
                <a:ext uri="{FF2B5EF4-FFF2-40B4-BE49-F238E27FC236}">
                  <a16:creationId xmlns:a16="http://schemas.microsoft.com/office/drawing/2014/main" id="{14E8726B-8017-6F4F-840A-A813230EC06D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35" name="手繪多邊形: 圖案 21">
                <a:extLst>
                  <a:ext uri="{FF2B5EF4-FFF2-40B4-BE49-F238E27FC236}">
                    <a16:creationId xmlns:a16="http://schemas.microsoft.com/office/drawing/2014/main" id="{71A1C1E5-2D62-7B46-B20B-169AE5568C75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22">
                <a:extLst>
                  <a:ext uri="{FF2B5EF4-FFF2-40B4-BE49-F238E27FC236}">
                    <a16:creationId xmlns:a16="http://schemas.microsoft.com/office/drawing/2014/main" id="{40B92F77-CA11-3549-9F57-A10EFA80091C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23">
                <a:extLst>
                  <a:ext uri="{FF2B5EF4-FFF2-40B4-BE49-F238E27FC236}">
                    <a16:creationId xmlns:a16="http://schemas.microsoft.com/office/drawing/2014/main" id="{1CB3085C-E0C8-EC47-B09E-88DB55C0B33E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24">
                <a:extLst>
                  <a:ext uri="{FF2B5EF4-FFF2-40B4-BE49-F238E27FC236}">
                    <a16:creationId xmlns:a16="http://schemas.microsoft.com/office/drawing/2014/main" id="{D011D187-50F2-1148-AD75-0BE88AA30010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34" name="手繪多邊形: 圖案 20">
              <a:extLst>
                <a:ext uri="{FF2B5EF4-FFF2-40B4-BE49-F238E27FC236}">
                  <a16:creationId xmlns:a16="http://schemas.microsoft.com/office/drawing/2014/main" id="{3AA93193-BBCA-3F45-919F-62131C42AA9A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43" name="Picture 4">
            <a:extLst>
              <a:ext uri="{FF2B5EF4-FFF2-40B4-BE49-F238E27FC236}">
                <a16:creationId xmlns:a16="http://schemas.microsoft.com/office/drawing/2014/main" id="{AD09B260-97AB-5A48-80F9-85873EA8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7664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F7D8771-DFD7-9543-9369-B6E6F32B9256}"/>
              </a:ext>
            </a:extLst>
          </p:cNvPr>
          <p:cNvSpPr txBox="1"/>
          <p:nvPr/>
        </p:nvSpPr>
        <p:spPr>
          <a:xfrm>
            <a:off x="1307023" y="372441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0CCB9C-889C-EB4F-AFA2-373CB4801887}"/>
              </a:ext>
            </a:extLst>
          </p:cNvPr>
          <p:cNvSpPr txBox="1"/>
          <p:nvPr/>
        </p:nvSpPr>
        <p:spPr>
          <a:xfrm>
            <a:off x="1307023" y="510062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2F532E-CA20-7E48-AB60-0912D9C88ABB}"/>
              </a:ext>
            </a:extLst>
          </p:cNvPr>
          <p:cNvSpPr txBox="1"/>
          <p:nvPr/>
        </p:nvSpPr>
        <p:spPr>
          <a:xfrm>
            <a:off x="767231" y="562559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隨選還原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跨帳號還原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grpSp>
        <p:nvGrpSpPr>
          <p:cNvPr id="48" name="群組 25">
            <a:extLst>
              <a:ext uri="{FF2B5EF4-FFF2-40B4-BE49-F238E27FC236}">
                <a16:creationId xmlns:a16="http://schemas.microsoft.com/office/drawing/2014/main" id="{4DDE58C7-9A6A-F843-8467-957C544B2AC6}"/>
              </a:ext>
            </a:extLst>
          </p:cNvPr>
          <p:cNvGrpSpPr/>
          <p:nvPr/>
        </p:nvGrpSpPr>
        <p:grpSpPr>
          <a:xfrm>
            <a:off x="765155" y="5100625"/>
            <a:ext cx="541869" cy="362170"/>
            <a:chOff x="7586216" y="382317"/>
            <a:chExt cx="1162659" cy="777088"/>
          </a:xfrm>
        </p:grpSpPr>
        <p:sp>
          <p:nvSpPr>
            <p:cNvPr id="49" name="手繪多邊形: 圖案 26">
              <a:extLst>
                <a:ext uri="{FF2B5EF4-FFF2-40B4-BE49-F238E27FC236}">
                  <a16:creationId xmlns:a16="http://schemas.microsoft.com/office/drawing/2014/main" id="{87786490-C254-C346-B652-51A76970EBE0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50" name="群組 27">
              <a:extLst>
                <a:ext uri="{FF2B5EF4-FFF2-40B4-BE49-F238E27FC236}">
                  <a16:creationId xmlns:a16="http://schemas.microsoft.com/office/drawing/2014/main" id="{C519E72D-DEF9-DB48-8A5A-0A2C936173A3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51" name="手繪多邊形: 圖案 28">
                <a:extLst>
                  <a:ext uri="{FF2B5EF4-FFF2-40B4-BE49-F238E27FC236}">
                    <a16:creationId xmlns:a16="http://schemas.microsoft.com/office/drawing/2014/main" id="{9E9122C5-EF8E-C74A-B0F5-24728D606CEB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52" name="手繪多邊形: 圖案 29">
                <a:extLst>
                  <a:ext uri="{FF2B5EF4-FFF2-40B4-BE49-F238E27FC236}">
                    <a16:creationId xmlns:a16="http://schemas.microsoft.com/office/drawing/2014/main" id="{AA4D30E2-450D-5E45-9CFE-BD6CEF7937A0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24" name="箭號: 五邊形 1">
            <a:extLst>
              <a:ext uri="{FF2B5EF4-FFF2-40B4-BE49-F238E27FC236}">
                <a16:creationId xmlns:a16="http://schemas.microsoft.com/office/drawing/2014/main" id="{180187C6-13DB-F246-90D2-D573CAF7CD2D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25" name="Picture 2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ED856693-FE79-E847-885B-6DA6BBA60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011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Outlook </a:t>
            </a:r>
            <a:r>
              <a:rPr lang="en-TW">
                <a:latin typeface="+mj-ea"/>
              </a:rPr>
              <a:t>郵件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89040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備份項目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個人信箱及共用信箱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郵件內容及附件檔案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郵件資料夾結構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93817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490038"/>
            <a:ext cx="396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微軟正黑體 (標題)"/>
                <a:cs typeface="Arial" panose="020B0604020202020204" pitchFamily="34" charset="0"/>
              </a:rPr>
              <a:t>主旨、寄件者、收件者、副本、密件副本及郵件位置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306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831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隨選還原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跨帳號還原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62661BA-4A57-4D9E-87CF-196C2E549ED8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92BD3498-07F1-4979-832B-078A265B19B5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5F0D64A0-1102-48D4-83A5-19E83827C25C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5BC3908F-E92B-41AC-9D14-D90873B49E59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F6C65F6A-991E-4748-ACEF-2D4BBC18B6C7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6BBB6717-E9C5-44DE-8204-12214434CD8A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E959D300-A792-4E0D-84BF-6F198E76E300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FE47055-CA1C-42FC-9C05-F1A208CD9F0F}"/>
              </a:ext>
            </a:extLst>
          </p:cNvPr>
          <p:cNvGrpSpPr/>
          <p:nvPr/>
        </p:nvGrpSpPr>
        <p:grpSpPr>
          <a:xfrm>
            <a:off x="765155" y="5306092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C790011A-8E5A-498E-850A-D1068B725433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9E9A98E-4B6D-4BFD-83C5-69FBA67EB113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1B4D4634-BF82-4454-ABC3-C065FD45F151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3291E695-F9D0-4C17-B292-AE2B5C94208A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31" name="箭號: 五邊形 1">
            <a:extLst>
              <a:ext uri="{FF2B5EF4-FFF2-40B4-BE49-F238E27FC236}">
                <a16:creationId xmlns:a16="http://schemas.microsoft.com/office/drawing/2014/main" id="{A70E76DF-ACC3-3A4E-8557-06DCCCB73831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32" name="Picture 3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27368E2-119F-1D4C-A1F0-FF93E645F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236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533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Outlook </a:t>
            </a:r>
            <a:r>
              <a:rPr lang="en-TW">
                <a:latin typeface="+mj-ea"/>
              </a:rPr>
              <a:t>行事曆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78FE34CB-2DF1-A74C-93C1-56FD2B15C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47344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F8889D-7CCE-D64D-B85D-C0192FA1FAF7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備份項目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7A109B-D913-BB40-845A-F55815F15B87}"/>
              </a:ext>
            </a:extLst>
          </p:cNvPr>
          <p:cNvSpPr txBox="1"/>
          <p:nvPr/>
        </p:nvSpPr>
        <p:spPr>
          <a:xfrm>
            <a:off x="767231" y="2751683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微軟正黑體 (標題)"/>
                <a:cs typeface="Arial" panose="020B0604020202020204" pitchFamily="34" charset="0"/>
              </a:rPr>
              <a:t>所有行事曆的事件及其附件檔案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2BC53E-79A9-0A4E-A662-BBB4140376EC}"/>
              </a:ext>
            </a:extLst>
          </p:cNvPr>
          <p:cNvSpPr txBox="1"/>
          <p:nvPr/>
        </p:nvSpPr>
        <p:spPr>
          <a:xfrm>
            <a:off x="1307023" y="352121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5ADC6B-E3FD-5E4B-AF3F-FDA8CF571E71}"/>
              </a:ext>
            </a:extLst>
          </p:cNvPr>
          <p:cNvSpPr txBox="1"/>
          <p:nvPr/>
        </p:nvSpPr>
        <p:spPr>
          <a:xfrm>
            <a:off x="767231" y="4073078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微軟正黑體 (標題)"/>
                <a:cs typeface="Arial" panose="020B0604020202020204" pitchFamily="34" charset="0"/>
              </a:rPr>
              <a:t>行事曆位置、召集人、標題、活動位置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9695E6-D9EA-A641-9473-632EC7601AB7}"/>
              </a:ext>
            </a:extLst>
          </p:cNvPr>
          <p:cNvSpPr txBox="1"/>
          <p:nvPr/>
        </p:nvSpPr>
        <p:spPr>
          <a:xfrm>
            <a:off x="1307023" y="489742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微軟正黑體 (標題)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8A0E03-4591-9A45-9D8C-A0BFD80AA7C2}"/>
              </a:ext>
            </a:extLst>
          </p:cNvPr>
          <p:cNvSpPr txBox="1"/>
          <p:nvPr/>
        </p:nvSpPr>
        <p:spPr>
          <a:xfrm>
            <a:off x="767231" y="542239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隨選還原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微軟正黑體 (標題)"/>
                <a:cs typeface="Arial" panose="020B0604020202020204" pitchFamily="34" charset="0"/>
              </a:rPr>
              <a:t>跨帳號還原</a:t>
            </a:r>
            <a:endParaRPr lang="en-US" sz="1600">
              <a:latin typeface="微軟正黑體 (標題)"/>
              <a:cs typeface="Arial" panose="020B0604020202020204" pitchFamily="34" charset="0"/>
            </a:endParaRPr>
          </a:p>
        </p:txBody>
      </p:sp>
      <p:grpSp>
        <p:nvGrpSpPr>
          <p:cNvPr id="38" name="群組 13">
            <a:extLst>
              <a:ext uri="{FF2B5EF4-FFF2-40B4-BE49-F238E27FC236}">
                <a16:creationId xmlns:a16="http://schemas.microsoft.com/office/drawing/2014/main" id="{E6A1145A-5EDA-0549-8F7E-650516EE038E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39" name="圖形 7">
              <a:extLst>
                <a:ext uri="{FF2B5EF4-FFF2-40B4-BE49-F238E27FC236}">
                  <a16:creationId xmlns:a16="http://schemas.microsoft.com/office/drawing/2014/main" id="{5800B095-F50D-F849-9BDC-15629855CA13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41" name="手繪多邊形: 圖案 21">
                <a:extLst>
                  <a:ext uri="{FF2B5EF4-FFF2-40B4-BE49-F238E27FC236}">
                    <a16:creationId xmlns:a16="http://schemas.microsoft.com/office/drawing/2014/main" id="{7320230D-210A-ED48-9E51-2F523F166227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2" name="手繪多邊形: 圖案 22">
                <a:extLst>
                  <a:ext uri="{FF2B5EF4-FFF2-40B4-BE49-F238E27FC236}">
                    <a16:creationId xmlns:a16="http://schemas.microsoft.com/office/drawing/2014/main" id="{40855A56-D22A-C240-9E8A-7C32B100E456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3" name="手繪多邊形: 圖案 23">
                <a:extLst>
                  <a:ext uri="{FF2B5EF4-FFF2-40B4-BE49-F238E27FC236}">
                    <a16:creationId xmlns:a16="http://schemas.microsoft.com/office/drawing/2014/main" id="{37A067C0-D3CE-844E-917A-C5E296B9D219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4" name="手繪多邊形: 圖案 24">
                <a:extLst>
                  <a:ext uri="{FF2B5EF4-FFF2-40B4-BE49-F238E27FC236}">
                    <a16:creationId xmlns:a16="http://schemas.microsoft.com/office/drawing/2014/main" id="{CEA8221D-576A-9B48-B5F6-30627B634FA8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40" name="手繪多邊形: 圖案 20">
              <a:extLst>
                <a:ext uri="{FF2B5EF4-FFF2-40B4-BE49-F238E27FC236}">
                  <a16:creationId xmlns:a16="http://schemas.microsoft.com/office/drawing/2014/main" id="{CC5A0604-5F9F-2C4A-9C27-C74FB6AD5C44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5" name="群組 25">
            <a:extLst>
              <a:ext uri="{FF2B5EF4-FFF2-40B4-BE49-F238E27FC236}">
                <a16:creationId xmlns:a16="http://schemas.microsoft.com/office/drawing/2014/main" id="{EE9B3184-3005-0A42-891C-FEFBAFA72F65}"/>
              </a:ext>
            </a:extLst>
          </p:cNvPr>
          <p:cNvGrpSpPr/>
          <p:nvPr/>
        </p:nvGrpSpPr>
        <p:grpSpPr>
          <a:xfrm>
            <a:off x="765155" y="4897425"/>
            <a:ext cx="541869" cy="362170"/>
            <a:chOff x="7586216" y="382317"/>
            <a:chExt cx="1162659" cy="777088"/>
          </a:xfrm>
        </p:grpSpPr>
        <p:sp>
          <p:nvSpPr>
            <p:cNvPr id="46" name="手繪多邊形: 圖案 26">
              <a:extLst>
                <a:ext uri="{FF2B5EF4-FFF2-40B4-BE49-F238E27FC236}">
                  <a16:creationId xmlns:a16="http://schemas.microsoft.com/office/drawing/2014/main" id="{8202D4FF-DF08-E94D-9F18-4C8E8BD015FA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47" name="群組 27">
              <a:extLst>
                <a:ext uri="{FF2B5EF4-FFF2-40B4-BE49-F238E27FC236}">
                  <a16:creationId xmlns:a16="http://schemas.microsoft.com/office/drawing/2014/main" id="{FD5C8632-9E3C-B44F-B502-64ABFD804607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48" name="手繪多邊形: 圖案 28">
                <a:extLst>
                  <a:ext uri="{FF2B5EF4-FFF2-40B4-BE49-F238E27FC236}">
                    <a16:creationId xmlns:a16="http://schemas.microsoft.com/office/drawing/2014/main" id="{DF3222B9-9B98-A74D-9B1B-112AE912084B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49" name="手繪多邊形: 圖案 29">
                <a:extLst>
                  <a:ext uri="{FF2B5EF4-FFF2-40B4-BE49-F238E27FC236}">
                    <a16:creationId xmlns:a16="http://schemas.microsoft.com/office/drawing/2014/main" id="{F6C24AEC-0AF2-044A-B963-F42D6655C484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24" name="箭號: 五邊形 1">
            <a:extLst>
              <a:ext uri="{FF2B5EF4-FFF2-40B4-BE49-F238E27FC236}">
                <a16:creationId xmlns:a16="http://schemas.microsoft.com/office/drawing/2014/main" id="{ABAE71CB-D524-0342-915E-50C1230E99DE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25" name="Picture 2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37D5E805-61A1-D84F-B305-03786F3AB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384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Outlook </a:t>
            </a:r>
            <a:r>
              <a:rPr lang="en-TW">
                <a:latin typeface="+mj-ea"/>
              </a:rPr>
              <a:t>聯絡人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C56EBE-DFC8-B042-8410-9BA9F842C433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聯絡人資料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聯絡人群組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263177-E734-0B46-A4FA-85B7C15089CB}"/>
              </a:ext>
            </a:extLst>
          </p:cNvPr>
          <p:cNvSpPr txBox="1"/>
          <p:nvPr/>
        </p:nvSpPr>
        <p:spPr>
          <a:xfrm>
            <a:off x="767231" y="4287323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>
              <a:defRPr sz="1600">
                <a:latin typeface="微軟正黑體 (標題)"/>
                <a:cs typeface="Arial" panose="020B0604020202020204" pitchFamily="34" charset="0"/>
              </a:defRPr>
            </a:lvl1pPr>
          </a:lstStyle>
          <a:p>
            <a:r>
              <a:rPr lang="en-US" err="1">
                <a:latin typeface="+mn-ea"/>
              </a:rPr>
              <a:t>名稱、電子郵件、暱稱、職業、電話號碼</a:t>
            </a:r>
            <a:endParaRPr lang="en-US">
              <a:latin typeface="+mn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913A4E-0AA1-B049-80B2-7E64D10CB78B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備份項目</a:t>
            </a:r>
          </a:p>
        </p:txBody>
      </p:sp>
      <p:grpSp>
        <p:nvGrpSpPr>
          <p:cNvPr id="53" name="群組 13">
            <a:extLst>
              <a:ext uri="{FF2B5EF4-FFF2-40B4-BE49-F238E27FC236}">
                <a16:creationId xmlns:a16="http://schemas.microsoft.com/office/drawing/2014/main" id="{CFF88659-717D-B44D-BEC3-07C82FA7DBA7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54" name="圖形 7">
              <a:extLst>
                <a:ext uri="{FF2B5EF4-FFF2-40B4-BE49-F238E27FC236}">
                  <a16:creationId xmlns:a16="http://schemas.microsoft.com/office/drawing/2014/main" id="{7CE8969F-0EC4-6D43-9C50-6419B99000FD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56" name="手繪多邊形: 圖案 21">
                <a:extLst>
                  <a:ext uri="{FF2B5EF4-FFF2-40B4-BE49-F238E27FC236}">
                    <a16:creationId xmlns:a16="http://schemas.microsoft.com/office/drawing/2014/main" id="{F73E0A94-99DD-944D-8B5B-678D95F274A5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7" name="手繪多邊形: 圖案 22">
                <a:extLst>
                  <a:ext uri="{FF2B5EF4-FFF2-40B4-BE49-F238E27FC236}">
                    <a16:creationId xmlns:a16="http://schemas.microsoft.com/office/drawing/2014/main" id="{31CCFC42-DDFD-4348-8080-ABBEB97C1547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8" name="手繪多邊形: 圖案 23">
                <a:extLst>
                  <a:ext uri="{FF2B5EF4-FFF2-40B4-BE49-F238E27FC236}">
                    <a16:creationId xmlns:a16="http://schemas.microsoft.com/office/drawing/2014/main" id="{EE3BA97D-D1B9-5D45-9200-D4E5D1712A75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9" name="手繪多邊形: 圖案 24">
                <a:extLst>
                  <a:ext uri="{FF2B5EF4-FFF2-40B4-BE49-F238E27FC236}">
                    <a16:creationId xmlns:a16="http://schemas.microsoft.com/office/drawing/2014/main" id="{538B4975-894F-0C44-B7AD-CFE8AFA4A0C4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55" name="手繪多邊形: 圖案 20">
              <a:extLst>
                <a:ext uri="{FF2B5EF4-FFF2-40B4-BE49-F238E27FC236}">
                  <a16:creationId xmlns:a16="http://schemas.microsoft.com/office/drawing/2014/main" id="{E25BBFA3-D096-4745-AC5C-14AAB9937C43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60" name="Picture 4">
            <a:extLst>
              <a:ext uri="{FF2B5EF4-FFF2-40B4-BE49-F238E27FC236}">
                <a16:creationId xmlns:a16="http://schemas.microsoft.com/office/drawing/2014/main" id="{A53A91F9-5066-E84A-BE03-C92CDF14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7664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E01868D-ADCA-A54F-B7BA-092DB1F5513E}"/>
              </a:ext>
            </a:extLst>
          </p:cNvPr>
          <p:cNvSpPr txBox="1"/>
          <p:nvPr/>
        </p:nvSpPr>
        <p:spPr>
          <a:xfrm>
            <a:off x="1307023" y="372441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FD6C36-7D54-0744-A397-8FA735EE7ABC}"/>
              </a:ext>
            </a:extLst>
          </p:cNvPr>
          <p:cNvSpPr txBox="1"/>
          <p:nvPr/>
        </p:nvSpPr>
        <p:spPr>
          <a:xfrm>
            <a:off x="1307023" y="510062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AED740-D919-214B-8E27-07F1EE34605C}"/>
              </a:ext>
            </a:extLst>
          </p:cNvPr>
          <p:cNvSpPr txBox="1"/>
          <p:nvPr/>
        </p:nvSpPr>
        <p:spPr>
          <a:xfrm>
            <a:off x="767231" y="562559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隨選還原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跨帳號還原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64" name="群組 25">
            <a:extLst>
              <a:ext uri="{FF2B5EF4-FFF2-40B4-BE49-F238E27FC236}">
                <a16:creationId xmlns:a16="http://schemas.microsoft.com/office/drawing/2014/main" id="{52520AE8-0A3E-7744-8008-36C4C799FC34}"/>
              </a:ext>
            </a:extLst>
          </p:cNvPr>
          <p:cNvGrpSpPr/>
          <p:nvPr/>
        </p:nvGrpSpPr>
        <p:grpSpPr>
          <a:xfrm>
            <a:off x="765155" y="5100625"/>
            <a:ext cx="541869" cy="362170"/>
            <a:chOff x="7586216" y="382317"/>
            <a:chExt cx="1162659" cy="777088"/>
          </a:xfrm>
        </p:grpSpPr>
        <p:sp>
          <p:nvSpPr>
            <p:cNvPr id="65" name="手繪多邊形: 圖案 26">
              <a:extLst>
                <a:ext uri="{FF2B5EF4-FFF2-40B4-BE49-F238E27FC236}">
                  <a16:creationId xmlns:a16="http://schemas.microsoft.com/office/drawing/2014/main" id="{92E2CF1F-7AFA-BC4C-816B-3FF2307E0D1D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66" name="群組 27">
              <a:extLst>
                <a:ext uri="{FF2B5EF4-FFF2-40B4-BE49-F238E27FC236}">
                  <a16:creationId xmlns:a16="http://schemas.microsoft.com/office/drawing/2014/main" id="{5F485BBB-C688-B046-B538-0BD0E9A07BCD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67" name="手繪多邊形: 圖案 28">
                <a:extLst>
                  <a:ext uri="{FF2B5EF4-FFF2-40B4-BE49-F238E27FC236}">
                    <a16:creationId xmlns:a16="http://schemas.microsoft.com/office/drawing/2014/main" id="{AC3FE9CC-C1E8-8B4F-AEBB-E1770B4D948C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68" name="手繪多邊形: 圖案 29">
                <a:extLst>
                  <a:ext uri="{FF2B5EF4-FFF2-40B4-BE49-F238E27FC236}">
                    <a16:creationId xmlns:a16="http://schemas.microsoft.com/office/drawing/2014/main" id="{82124E6B-B642-0049-B3A6-494188D24574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24" name="箭號: 五邊形 1">
            <a:extLst>
              <a:ext uri="{FF2B5EF4-FFF2-40B4-BE49-F238E27FC236}">
                <a16:creationId xmlns:a16="http://schemas.microsoft.com/office/drawing/2014/main" id="{BFD89A62-A112-C74F-BB15-74402FE5F0DB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25" name="Picture 24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B1CBD86A-84EC-EB42-87E5-7BAC5E26A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22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OneDrive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967400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備份項目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所有檔案，包含</a:t>
            </a:r>
            <a:r>
              <a:rPr lang="en-US" sz="1600">
                <a:latin typeface="+mn-ea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+mn-ea"/>
                <a:cs typeface="Arial" panose="020B0604020202020204" pitchFamily="34" charset="0"/>
              </a:rPr>
              <a:t>OneNote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資料夾結構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檔案中繼資料及權限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4015174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567036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檔案類型、擁有者、修改日期、名稱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306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831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隨選還原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跨帳號還原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B4D89D5-90D6-4405-B7D4-A7B50881770A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A6AC432B-1746-4935-8280-134B89B88A8F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F2A167C0-56E2-4119-9AFD-149003041394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150FC0CC-0679-405A-9B0D-F74C09E5D4D3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4F62B4A3-C682-41E4-A372-FBE8A21025D9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20BD687A-C44A-460B-A656-91A9844AA529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019BA70-B416-4E9D-AD94-BDE4C7B7BF5C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B8D927D-B403-4249-8D87-E494FCB45813}"/>
              </a:ext>
            </a:extLst>
          </p:cNvPr>
          <p:cNvGrpSpPr/>
          <p:nvPr/>
        </p:nvGrpSpPr>
        <p:grpSpPr>
          <a:xfrm>
            <a:off x="765155" y="5306092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ED33B319-35D7-4FF5-868C-DEB76FDAA6AB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C6DF4BDF-288C-47C9-833F-B6A2C28B989E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4A00D3F7-2535-4CBC-A00C-024368E4F85D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66860B7D-A5DA-4903-A8CB-F4BDA9BDD109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31" name="箭號: 五邊形 1">
            <a:extLst>
              <a:ext uri="{FF2B5EF4-FFF2-40B4-BE49-F238E27FC236}">
                <a16:creationId xmlns:a16="http://schemas.microsoft.com/office/drawing/2014/main" id="{1D60BFF6-D67B-1044-892C-296B0A3C1DBD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32" name="Picture 3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A11422A-78C3-4B42-AA59-146F2AD7F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333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SharePoint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4178714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5155" y="2696241"/>
            <a:ext cx="42754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Document libraries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Page libraries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Lists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Site assets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OneNote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4226488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>
              <a:defRPr sz="2000" b="1"/>
            </a:lvl1pPr>
          </a:lstStyle>
          <a:p>
            <a:r>
              <a:rPr lang="en-TW"/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778350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</a:rPr>
              <a:t>檔案類型、修改日期、名稱</a:t>
            </a:r>
            <a:endParaRPr lang="en-US" sz="160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306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>
              <a:defRPr sz="2000" b="1"/>
            </a:lvl1pPr>
          </a:lstStyle>
          <a:p>
            <a:r>
              <a:rPr lang="en-TW"/>
              <a:t>還原選項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831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隨選還原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跨網站</a:t>
            </a:r>
            <a:r>
              <a:rPr lang="zh-TW" altLang="en-US" sz="1600"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+mn-ea"/>
                <a:cs typeface="Arial" panose="020B0604020202020204" pitchFamily="34" charset="0"/>
              </a:rPr>
              <a:t>(Site) </a:t>
            </a:r>
            <a:r>
              <a:rPr lang="en-US" sz="1600" err="1">
                <a:latin typeface="+mn-ea"/>
                <a:cs typeface="Arial" panose="020B0604020202020204" pitchFamily="34" charset="0"/>
              </a:rPr>
              <a:t>還原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E1DCEC-9D51-1543-94E6-B3D2FC6E8E09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/>
              <a:t>備份項目</a:t>
            </a:r>
          </a:p>
        </p:txBody>
      </p:sp>
      <p:grpSp>
        <p:nvGrpSpPr>
          <p:cNvPr id="32" name="群組 13">
            <a:extLst>
              <a:ext uri="{FF2B5EF4-FFF2-40B4-BE49-F238E27FC236}">
                <a16:creationId xmlns:a16="http://schemas.microsoft.com/office/drawing/2014/main" id="{DFFBEDA3-9EC8-724B-81B4-6DC0FF24EDFB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33" name="圖形 7">
              <a:extLst>
                <a:ext uri="{FF2B5EF4-FFF2-40B4-BE49-F238E27FC236}">
                  <a16:creationId xmlns:a16="http://schemas.microsoft.com/office/drawing/2014/main" id="{5D1FD5BA-8215-FF46-A472-CC6CE470E8C8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35" name="手繪多邊形: 圖案 21">
                <a:extLst>
                  <a:ext uri="{FF2B5EF4-FFF2-40B4-BE49-F238E27FC236}">
                    <a16:creationId xmlns:a16="http://schemas.microsoft.com/office/drawing/2014/main" id="{C4139AED-D96B-AE4F-AD53-F542631956C1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22">
                <a:extLst>
                  <a:ext uri="{FF2B5EF4-FFF2-40B4-BE49-F238E27FC236}">
                    <a16:creationId xmlns:a16="http://schemas.microsoft.com/office/drawing/2014/main" id="{B59619B3-56A5-7C4F-BF0C-C81DC657A50F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23">
                <a:extLst>
                  <a:ext uri="{FF2B5EF4-FFF2-40B4-BE49-F238E27FC236}">
                    <a16:creationId xmlns:a16="http://schemas.microsoft.com/office/drawing/2014/main" id="{02F50E3B-D584-904E-9DC4-099A4B0CDF61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24">
                <a:extLst>
                  <a:ext uri="{FF2B5EF4-FFF2-40B4-BE49-F238E27FC236}">
                    <a16:creationId xmlns:a16="http://schemas.microsoft.com/office/drawing/2014/main" id="{AE164819-DCCA-5246-8F07-EFB209D59DCA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34" name="手繪多邊形: 圖案 20">
              <a:extLst>
                <a:ext uri="{FF2B5EF4-FFF2-40B4-BE49-F238E27FC236}">
                  <a16:creationId xmlns:a16="http://schemas.microsoft.com/office/drawing/2014/main" id="{BDCEB09F-B849-6146-B84E-A7C0C7CC1A51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7" name="群組 25">
            <a:extLst>
              <a:ext uri="{FF2B5EF4-FFF2-40B4-BE49-F238E27FC236}">
                <a16:creationId xmlns:a16="http://schemas.microsoft.com/office/drawing/2014/main" id="{A05F5079-F181-5844-80CB-AD839A1B5116}"/>
              </a:ext>
            </a:extLst>
          </p:cNvPr>
          <p:cNvGrpSpPr/>
          <p:nvPr/>
        </p:nvGrpSpPr>
        <p:grpSpPr>
          <a:xfrm>
            <a:off x="765155" y="5306092"/>
            <a:ext cx="541869" cy="362170"/>
            <a:chOff x="7586216" y="382317"/>
            <a:chExt cx="1162659" cy="777088"/>
          </a:xfrm>
        </p:grpSpPr>
        <p:sp>
          <p:nvSpPr>
            <p:cNvPr id="48" name="手繪多邊形: 圖案 26">
              <a:extLst>
                <a:ext uri="{FF2B5EF4-FFF2-40B4-BE49-F238E27FC236}">
                  <a16:creationId xmlns:a16="http://schemas.microsoft.com/office/drawing/2014/main" id="{453DD610-7F7C-2F40-8673-C2474CE61207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49" name="群組 27">
              <a:extLst>
                <a:ext uri="{FF2B5EF4-FFF2-40B4-BE49-F238E27FC236}">
                  <a16:creationId xmlns:a16="http://schemas.microsoft.com/office/drawing/2014/main" id="{7B5F9D64-C669-BE46-B0A0-700F50636262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50" name="手繪多邊形: 圖案 28">
                <a:extLst>
                  <a:ext uri="{FF2B5EF4-FFF2-40B4-BE49-F238E27FC236}">
                    <a16:creationId xmlns:a16="http://schemas.microsoft.com/office/drawing/2014/main" id="{209BAD9A-1F6C-524B-B0B4-DA126B22A2C1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51" name="手繪多邊形: 圖案 29">
                <a:extLst>
                  <a:ext uri="{FF2B5EF4-FFF2-40B4-BE49-F238E27FC236}">
                    <a16:creationId xmlns:a16="http://schemas.microsoft.com/office/drawing/2014/main" id="{E277E1AE-FAA2-2149-B81A-E7A5C134F7C1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24" name="箭號: 五邊形 1">
            <a:extLst>
              <a:ext uri="{FF2B5EF4-FFF2-40B4-BE49-F238E27FC236}">
                <a16:creationId xmlns:a16="http://schemas.microsoft.com/office/drawing/2014/main" id="{3A53E344-92A4-8C4F-BFD4-C0FC869323EB}"/>
              </a:ext>
            </a:extLst>
          </p:cNvPr>
          <p:cNvSpPr/>
          <p:nvPr/>
        </p:nvSpPr>
        <p:spPr>
          <a:xfrm>
            <a:off x="0" y="209964"/>
            <a:ext cx="2987750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全方面保護</a:t>
            </a: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7BCF62-9142-7F41-838A-14AA106F2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226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A1D74-8FE8-8248-AE27-AB8BB7AD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06" y="1145312"/>
            <a:ext cx="10170994" cy="15417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TW">
                <a:latin typeface="+mn-ea"/>
                <a:ea typeface="+mn-ea"/>
              </a:rPr>
              <a:t>Boxafe 1.5 開始支援</a:t>
            </a:r>
            <a:r>
              <a:rPr lang="zh-TW" altLang="en-US">
                <a:latin typeface="+mn-ea"/>
                <a:ea typeface="+mn-ea"/>
              </a:rPr>
              <a:t> </a:t>
            </a:r>
            <a:r>
              <a:rPr lang="en-TW">
                <a:latin typeface="+mn-ea"/>
                <a:ea typeface="+mn-ea"/>
              </a:rPr>
              <a:t>Microsoft Teams 備份！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BD731-0878-5F42-8CDD-A45743DF7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29" y="2529127"/>
            <a:ext cx="9258559" cy="1246464"/>
          </a:xfrm>
        </p:spPr>
        <p:txBody>
          <a:bodyPr/>
          <a:lstStyle/>
          <a:p>
            <a:pPr marL="0" indent="0">
              <a:buNone/>
            </a:pPr>
            <a:r>
              <a:rPr lang="en-TW"/>
              <a:t>Microsoft Teams</a:t>
            </a:r>
            <a:r>
              <a:rPr lang="zh-TW" altLang="en-US"/>
              <a:t> </a:t>
            </a:r>
            <a:r>
              <a:rPr lang="zh-TW" altLang="en-US">
                <a:latin typeface="+mn-ea"/>
              </a:rPr>
              <a:t>是什麼？</a:t>
            </a:r>
            <a:endParaRPr lang="en-TW">
              <a:latin typeface="+mn-ea"/>
            </a:endParaRPr>
          </a:p>
          <a:p>
            <a:pPr marL="0" indent="0">
              <a:buNone/>
            </a:pPr>
            <a:endParaRPr lang="en-TW">
              <a:latin typeface="+mn-ea"/>
            </a:endParaRPr>
          </a:p>
          <a:p>
            <a:pPr marL="457200" lvl="1" indent="0">
              <a:buNone/>
            </a:pPr>
            <a:r>
              <a:rPr lang="en-TW" sz="2000">
                <a:latin typeface="+mn-ea"/>
              </a:rPr>
              <a:t>以下述需求為目的的整合性產品</a:t>
            </a:r>
          </a:p>
        </p:txBody>
      </p:sp>
      <p:sp>
        <p:nvSpPr>
          <p:cNvPr id="5" name="橢圓 28">
            <a:extLst>
              <a:ext uri="{FF2B5EF4-FFF2-40B4-BE49-F238E27FC236}">
                <a16:creationId xmlns:a16="http://schemas.microsoft.com/office/drawing/2014/main" id="{626B5E17-A7A9-F94A-B9D1-9AAFFAE91E5B}"/>
              </a:ext>
            </a:extLst>
          </p:cNvPr>
          <p:cNvSpPr/>
          <p:nvPr/>
        </p:nvSpPr>
        <p:spPr>
          <a:xfrm>
            <a:off x="1993093" y="4135912"/>
            <a:ext cx="1051498" cy="1051498"/>
          </a:xfrm>
          <a:prstGeom prst="ellipse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D33F7D11-018F-F341-8436-AC6FC06887EB}"/>
              </a:ext>
            </a:extLst>
          </p:cNvPr>
          <p:cNvSpPr txBox="1"/>
          <p:nvPr/>
        </p:nvSpPr>
        <p:spPr>
          <a:xfrm>
            <a:off x="1406633" y="5307860"/>
            <a:ext cx="224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溝通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橢圓 28">
            <a:extLst>
              <a:ext uri="{FF2B5EF4-FFF2-40B4-BE49-F238E27FC236}">
                <a16:creationId xmlns:a16="http://schemas.microsoft.com/office/drawing/2014/main" id="{894F4CE8-A85D-2D48-9E83-90D7B512EDDE}"/>
              </a:ext>
            </a:extLst>
          </p:cNvPr>
          <p:cNvSpPr/>
          <p:nvPr/>
        </p:nvSpPr>
        <p:spPr>
          <a:xfrm>
            <a:off x="4603682" y="4135912"/>
            <a:ext cx="1051498" cy="1051498"/>
          </a:xfrm>
          <a:prstGeom prst="ellipse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9CB6A42F-CD14-AF45-9F46-E1DF533ECD00}"/>
              </a:ext>
            </a:extLst>
          </p:cNvPr>
          <p:cNvSpPr txBox="1"/>
          <p:nvPr/>
        </p:nvSpPr>
        <p:spPr>
          <a:xfrm>
            <a:off x="4017222" y="5307860"/>
            <a:ext cx="224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會議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橢圓 28">
            <a:extLst>
              <a:ext uri="{FF2B5EF4-FFF2-40B4-BE49-F238E27FC236}">
                <a16:creationId xmlns:a16="http://schemas.microsoft.com/office/drawing/2014/main" id="{42B41EF2-E249-854E-81DE-09C0629DAD34}"/>
              </a:ext>
            </a:extLst>
          </p:cNvPr>
          <p:cNvSpPr/>
          <p:nvPr/>
        </p:nvSpPr>
        <p:spPr>
          <a:xfrm>
            <a:off x="7227018" y="4135912"/>
            <a:ext cx="1051498" cy="1051498"/>
          </a:xfrm>
          <a:prstGeom prst="ellipse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109D758E-5A65-604A-9F06-50BB608B3C20}"/>
              </a:ext>
            </a:extLst>
          </p:cNvPr>
          <p:cNvSpPr txBox="1"/>
          <p:nvPr/>
        </p:nvSpPr>
        <p:spPr>
          <a:xfrm>
            <a:off x="6640558" y="5307860"/>
            <a:ext cx="224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資料分享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75D1E0F7-8541-4FE8-857B-06F31A3A5497}"/>
              </a:ext>
            </a:extLst>
          </p:cNvPr>
          <p:cNvGrpSpPr/>
          <p:nvPr/>
        </p:nvGrpSpPr>
        <p:grpSpPr>
          <a:xfrm>
            <a:off x="2111618" y="4339772"/>
            <a:ext cx="824882" cy="543216"/>
            <a:chOff x="1960013" y="4339773"/>
            <a:chExt cx="926149" cy="609904"/>
          </a:xfrm>
        </p:grpSpPr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87E8B8E7-0935-4861-A7A1-44546F70958F}"/>
                </a:ext>
              </a:extLst>
            </p:cNvPr>
            <p:cNvSpPr/>
            <p:nvPr/>
          </p:nvSpPr>
          <p:spPr>
            <a:xfrm>
              <a:off x="2111841" y="4339773"/>
              <a:ext cx="372141" cy="385705"/>
            </a:xfrm>
            <a:custGeom>
              <a:avLst/>
              <a:gdLst>
                <a:gd name="connsiteX0" fmla="*/ 114327 w 372141"/>
                <a:gd name="connsiteY0" fmla="*/ 279028 h 385705"/>
                <a:gd name="connsiteX1" fmla="*/ 107850 w 372141"/>
                <a:gd name="connsiteY1" fmla="*/ 331415 h 385705"/>
                <a:gd name="connsiteX2" fmla="*/ 156427 w 372141"/>
                <a:gd name="connsiteY2" fmla="*/ 285791 h 385705"/>
                <a:gd name="connsiteX3" fmla="*/ 168238 w 372141"/>
                <a:gd name="connsiteY3" fmla="*/ 281885 h 385705"/>
                <a:gd name="connsiteX4" fmla="*/ 168238 w 372141"/>
                <a:gd name="connsiteY4" fmla="*/ 281885 h 385705"/>
                <a:gd name="connsiteX5" fmla="*/ 179573 w 372141"/>
                <a:gd name="connsiteY5" fmla="*/ 282838 h 385705"/>
                <a:gd name="connsiteX6" fmla="*/ 180906 w 372141"/>
                <a:gd name="connsiteY6" fmla="*/ 282838 h 385705"/>
                <a:gd name="connsiteX7" fmla="*/ 180906 w 372141"/>
                <a:gd name="connsiteY7" fmla="*/ 312460 h 385705"/>
                <a:gd name="connsiteX8" fmla="*/ 177858 w 372141"/>
                <a:gd name="connsiteY8" fmla="*/ 312460 h 385705"/>
                <a:gd name="connsiteX9" fmla="*/ 171858 w 372141"/>
                <a:gd name="connsiteY9" fmla="*/ 312460 h 385705"/>
                <a:gd name="connsiteX10" fmla="*/ 98991 w 372141"/>
                <a:gd name="connsiteY10" fmla="*/ 380945 h 385705"/>
                <a:gd name="connsiteX11" fmla="*/ 86323 w 372141"/>
                <a:gd name="connsiteY11" fmla="*/ 385517 h 385705"/>
                <a:gd name="connsiteX12" fmla="*/ 73464 w 372141"/>
                <a:gd name="connsiteY12" fmla="*/ 369068 h 385705"/>
                <a:gd name="connsiteX13" fmla="*/ 73464 w 372141"/>
                <a:gd name="connsiteY13" fmla="*/ 369039 h 385705"/>
                <a:gd name="connsiteX14" fmla="*/ 83561 w 372141"/>
                <a:gd name="connsiteY14" fmla="*/ 286076 h 385705"/>
                <a:gd name="connsiteX15" fmla="*/ 25458 w 372141"/>
                <a:gd name="connsiteY15" fmla="*/ 234070 h 385705"/>
                <a:gd name="connsiteX16" fmla="*/ 694 w 372141"/>
                <a:gd name="connsiteY16" fmla="*/ 156441 h 385705"/>
                <a:gd name="connsiteX17" fmla="*/ 57844 w 372141"/>
                <a:gd name="connsiteY17" fmla="*/ 44713 h 385705"/>
                <a:gd name="connsiteX18" fmla="*/ 191194 w 372141"/>
                <a:gd name="connsiteY18" fmla="*/ -55 h 385705"/>
                <a:gd name="connsiteX19" fmla="*/ 324544 w 372141"/>
                <a:gd name="connsiteY19" fmla="*/ 44713 h 385705"/>
                <a:gd name="connsiteX20" fmla="*/ 372835 w 372141"/>
                <a:gd name="connsiteY20" fmla="*/ 109483 h 385705"/>
                <a:gd name="connsiteX21" fmla="*/ 339783 w 372141"/>
                <a:gd name="connsiteY21" fmla="*/ 109483 h 385705"/>
                <a:gd name="connsiteX22" fmla="*/ 305398 w 372141"/>
                <a:gd name="connsiteY22" fmla="*/ 67858 h 385705"/>
                <a:gd name="connsiteX23" fmla="*/ 191098 w 372141"/>
                <a:gd name="connsiteY23" fmla="*/ 29758 h 385705"/>
                <a:gd name="connsiteX24" fmla="*/ 76798 w 372141"/>
                <a:gd name="connsiteY24" fmla="*/ 67858 h 385705"/>
                <a:gd name="connsiteX25" fmla="*/ 30983 w 372141"/>
                <a:gd name="connsiteY25" fmla="*/ 156441 h 385705"/>
                <a:gd name="connsiteX26" fmla="*/ 50700 w 372141"/>
                <a:gd name="connsiteY26" fmla="*/ 217210 h 385705"/>
                <a:gd name="connsiteX27" fmla="*/ 106707 w 372141"/>
                <a:gd name="connsiteY27" fmla="*/ 264074 h 385705"/>
                <a:gd name="connsiteX28" fmla="*/ 114898 w 372141"/>
                <a:gd name="connsiteY28" fmla="*/ 279123 h 38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72141" h="385705">
                  <a:moveTo>
                    <a:pt x="114327" y="279028"/>
                  </a:moveTo>
                  <a:lnTo>
                    <a:pt x="107850" y="331415"/>
                  </a:lnTo>
                  <a:lnTo>
                    <a:pt x="156427" y="285791"/>
                  </a:lnTo>
                  <a:cubicBezTo>
                    <a:pt x="159608" y="282838"/>
                    <a:pt x="163923" y="281409"/>
                    <a:pt x="168238" y="281885"/>
                  </a:cubicBezTo>
                  <a:lnTo>
                    <a:pt x="168238" y="281885"/>
                  </a:lnTo>
                  <a:cubicBezTo>
                    <a:pt x="172048" y="281885"/>
                    <a:pt x="175858" y="282647"/>
                    <a:pt x="179573" y="282838"/>
                  </a:cubicBezTo>
                  <a:lnTo>
                    <a:pt x="180906" y="282838"/>
                  </a:lnTo>
                  <a:lnTo>
                    <a:pt x="180906" y="312460"/>
                  </a:lnTo>
                  <a:lnTo>
                    <a:pt x="177858" y="312460"/>
                  </a:lnTo>
                  <a:lnTo>
                    <a:pt x="171858" y="312460"/>
                  </a:lnTo>
                  <a:lnTo>
                    <a:pt x="98991" y="380945"/>
                  </a:lnTo>
                  <a:cubicBezTo>
                    <a:pt x="95744" y="384403"/>
                    <a:pt x="91038" y="386108"/>
                    <a:pt x="86323" y="385517"/>
                  </a:cubicBezTo>
                  <a:cubicBezTo>
                    <a:pt x="78227" y="384527"/>
                    <a:pt x="72474" y="377164"/>
                    <a:pt x="73464" y="369068"/>
                  </a:cubicBezTo>
                  <a:cubicBezTo>
                    <a:pt x="73464" y="369058"/>
                    <a:pt x="73464" y="369049"/>
                    <a:pt x="73464" y="369039"/>
                  </a:cubicBezTo>
                  <a:lnTo>
                    <a:pt x="83561" y="286076"/>
                  </a:lnTo>
                  <a:cubicBezTo>
                    <a:pt x="60510" y="273351"/>
                    <a:pt x="40650" y="255577"/>
                    <a:pt x="25458" y="234070"/>
                  </a:cubicBezTo>
                  <a:cubicBezTo>
                    <a:pt x="9437" y="211343"/>
                    <a:pt x="798" y="184243"/>
                    <a:pt x="694" y="156441"/>
                  </a:cubicBezTo>
                  <a:cubicBezTo>
                    <a:pt x="1674" y="112423"/>
                    <a:pt x="22725" y="71270"/>
                    <a:pt x="57844" y="44713"/>
                  </a:cubicBezTo>
                  <a:cubicBezTo>
                    <a:pt x="95944" y="15119"/>
                    <a:pt x="142959" y="-665"/>
                    <a:pt x="191194" y="-55"/>
                  </a:cubicBezTo>
                  <a:cubicBezTo>
                    <a:pt x="239438" y="-696"/>
                    <a:pt x="286462" y="15092"/>
                    <a:pt x="324544" y="44713"/>
                  </a:cubicBezTo>
                  <a:cubicBezTo>
                    <a:pt x="346060" y="61676"/>
                    <a:pt x="362720" y="84019"/>
                    <a:pt x="372835" y="109483"/>
                  </a:cubicBezTo>
                  <a:lnTo>
                    <a:pt x="339783" y="109483"/>
                  </a:lnTo>
                  <a:cubicBezTo>
                    <a:pt x="331421" y="93313"/>
                    <a:pt x="319695" y="79121"/>
                    <a:pt x="305398" y="67858"/>
                  </a:cubicBezTo>
                  <a:cubicBezTo>
                    <a:pt x="272708" y="42586"/>
                    <a:pt x="232408" y="29154"/>
                    <a:pt x="191098" y="29758"/>
                  </a:cubicBezTo>
                  <a:cubicBezTo>
                    <a:pt x="149788" y="29154"/>
                    <a:pt x="109488" y="42586"/>
                    <a:pt x="76798" y="67858"/>
                  </a:cubicBezTo>
                  <a:cubicBezTo>
                    <a:pt x="48776" y="88815"/>
                    <a:pt x="31888" y="121457"/>
                    <a:pt x="30983" y="156441"/>
                  </a:cubicBezTo>
                  <a:cubicBezTo>
                    <a:pt x="31125" y="178247"/>
                    <a:pt x="38012" y="199475"/>
                    <a:pt x="50700" y="217210"/>
                  </a:cubicBezTo>
                  <a:cubicBezTo>
                    <a:pt x="65111" y="237315"/>
                    <a:pt x="84380" y="253434"/>
                    <a:pt x="106707" y="264074"/>
                  </a:cubicBezTo>
                  <a:cubicBezTo>
                    <a:pt x="112345" y="266855"/>
                    <a:pt x="115622" y="272875"/>
                    <a:pt x="114898" y="2791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23A90C7E-6FAD-4CC6-BEB7-0A2AA9A53194}"/>
                </a:ext>
              </a:extLst>
            </p:cNvPr>
            <p:cNvSpPr/>
            <p:nvPr/>
          </p:nvSpPr>
          <p:spPr>
            <a:xfrm>
              <a:off x="2305389" y="4462664"/>
              <a:ext cx="368427" cy="342528"/>
            </a:xfrm>
            <a:custGeom>
              <a:avLst/>
              <a:gdLst>
                <a:gd name="connsiteX0" fmla="*/ 257774 w 368427"/>
                <a:gd name="connsiteY0" fmla="*/ 259959 h 342528"/>
                <a:gd name="connsiteX1" fmla="*/ 265679 w 368427"/>
                <a:gd name="connsiteY1" fmla="*/ 325872 h 342528"/>
                <a:gd name="connsiteX2" fmla="*/ 252840 w 368427"/>
                <a:gd name="connsiteY2" fmla="*/ 342341 h 342528"/>
                <a:gd name="connsiteX3" fmla="*/ 252725 w 368427"/>
                <a:gd name="connsiteY3" fmla="*/ 342350 h 342528"/>
                <a:gd name="connsiteX4" fmla="*/ 240248 w 368427"/>
                <a:gd name="connsiteY4" fmla="*/ 337873 h 342528"/>
                <a:gd name="connsiteX5" fmla="*/ 157285 w 368427"/>
                <a:gd name="connsiteY5" fmla="*/ 259959 h 342528"/>
                <a:gd name="connsiteX6" fmla="*/ 60511 w 368427"/>
                <a:gd name="connsiteY6" fmla="*/ 259959 h 342528"/>
                <a:gd name="connsiteX7" fmla="*/ 694 w 368427"/>
                <a:gd name="connsiteY7" fmla="*/ 200142 h 342528"/>
                <a:gd name="connsiteX8" fmla="*/ 694 w 368427"/>
                <a:gd name="connsiteY8" fmla="*/ 59743 h 342528"/>
                <a:gd name="connsiteX9" fmla="*/ 60511 w 368427"/>
                <a:gd name="connsiteY9" fmla="*/ -74 h 342528"/>
                <a:gd name="connsiteX10" fmla="*/ 309399 w 368427"/>
                <a:gd name="connsiteY10" fmla="*/ -74 h 342528"/>
                <a:gd name="connsiteX11" fmla="*/ 369121 w 368427"/>
                <a:gd name="connsiteY11" fmla="*/ 59743 h 342528"/>
                <a:gd name="connsiteX12" fmla="*/ 369121 w 368427"/>
                <a:gd name="connsiteY12" fmla="*/ 200142 h 342528"/>
                <a:gd name="connsiteX13" fmla="*/ 309399 w 368427"/>
                <a:gd name="connsiteY13" fmla="*/ 259959 h 342528"/>
                <a:gd name="connsiteX14" fmla="*/ 106517 w 368427"/>
                <a:gd name="connsiteY14" fmla="*/ 111845 h 342528"/>
                <a:gd name="connsiteX15" fmla="*/ 130805 w 368427"/>
                <a:gd name="connsiteY15" fmla="*/ 136134 h 342528"/>
                <a:gd name="connsiteX16" fmla="*/ 106517 w 368427"/>
                <a:gd name="connsiteY16" fmla="*/ 160423 h 342528"/>
                <a:gd name="connsiteX17" fmla="*/ 82228 w 368427"/>
                <a:gd name="connsiteY17" fmla="*/ 136134 h 342528"/>
                <a:gd name="connsiteX18" fmla="*/ 106517 w 368427"/>
                <a:gd name="connsiteY18" fmla="*/ 111845 h 342528"/>
                <a:gd name="connsiteX19" fmla="*/ 185003 w 368427"/>
                <a:gd name="connsiteY19" fmla="*/ 111845 h 342528"/>
                <a:gd name="connsiteX20" fmla="*/ 209291 w 368427"/>
                <a:gd name="connsiteY20" fmla="*/ 136134 h 342528"/>
                <a:gd name="connsiteX21" fmla="*/ 185003 w 368427"/>
                <a:gd name="connsiteY21" fmla="*/ 160423 h 342528"/>
                <a:gd name="connsiteX22" fmla="*/ 160714 w 368427"/>
                <a:gd name="connsiteY22" fmla="*/ 136134 h 342528"/>
                <a:gd name="connsiteX23" fmla="*/ 185003 w 368427"/>
                <a:gd name="connsiteY23" fmla="*/ 111845 h 342528"/>
                <a:gd name="connsiteX24" fmla="*/ 263489 w 368427"/>
                <a:gd name="connsiteY24" fmla="*/ 111845 h 342528"/>
                <a:gd name="connsiteX25" fmla="*/ 287777 w 368427"/>
                <a:gd name="connsiteY25" fmla="*/ 136134 h 342528"/>
                <a:gd name="connsiteX26" fmla="*/ 263489 w 368427"/>
                <a:gd name="connsiteY26" fmla="*/ 160423 h 342528"/>
                <a:gd name="connsiteX27" fmla="*/ 239200 w 368427"/>
                <a:gd name="connsiteY27" fmla="*/ 136134 h 342528"/>
                <a:gd name="connsiteX28" fmla="*/ 263489 w 368427"/>
                <a:gd name="connsiteY28" fmla="*/ 111845 h 34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8427" h="342528">
                  <a:moveTo>
                    <a:pt x="257774" y="259959"/>
                  </a:moveTo>
                  <a:lnTo>
                    <a:pt x="265679" y="325872"/>
                  </a:lnTo>
                  <a:cubicBezTo>
                    <a:pt x="266680" y="333968"/>
                    <a:pt x="260936" y="341331"/>
                    <a:pt x="252840" y="342341"/>
                  </a:cubicBezTo>
                  <a:cubicBezTo>
                    <a:pt x="252801" y="342341"/>
                    <a:pt x="252764" y="342350"/>
                    <a:pt x="252725" y="342350"/>
                  </a:cubicBezTo>
                  <a:cubicBezTo>
                    <a:pt x="248096" y="342903"/>
                    <a:pt x="243476" y="341245"/>
                    <a:pt x="240248" y="337873"/>
                  </a:cubicBezTo>
                  <a:lnTo>
                    <a:pt x="157285" y="259959"/>
                  </a:lnTo>
                  <a:lnTo>
                    <a:pt x="60511" y="259959"/>
                  </a:lnTo>
                  <a:cubicBezTo>
                    <a:pt x="27516" y="259854"/>
                    <a:pt x="799" y="233137"/>
                    <a:pt x="694" y="200142"/>
                  </a:cubicBezTo>
                  <a:lnTo>
                    <a:pt x="694" y="59743"/>
                  </a:lnTo>
                  <a:cubicBezTo>
                    <a:pt x="799" y="26751"/>
                    <a:pt x="27516" y="31"/>
                    <a:pt x="60511" y="-74"/>
                  </a:cubicBezTo>
                  <a:lnTo>
                    <a:pt x="309399" y="-74"/>
                  </a:lnTo>
                  <a:cubicBezTo>
                    <a:pt x="342374" y="31"/>
                    <a:pt x="369073" y="26766"/>
                    <a:pt x="369121" y="59743"/>
                  </a:cubicBezTo>
                  <a:lnTo>
                    <a:pt x="369121" y="200142"/>
                  </a:lnTo>
                  <a:cubicBezTo>
                    <a:pt x="369016" y="233098"/>
                    <a:pt x="342356" y="259807"/>
                    <a:pt x="309399" y="259959"/>
                  </a:cubicBezTo>
                  <a:close/>
                  <a:moveTo>
                    <a:pt x="106517" y="111845"/>
                  </a:moveTo>
                  <a:cubicBezTo>
                    <a:pt x="119928" y="111845"/>
                    <a:pt x="130805" y="122720"/>
                    <a:pt x="130805" y="136134"/>
                  </a:cubicBezTo>
                  <a:cubicBezTo>
                    <a:pt x="130805" y="149545"/>
                    <a:pt x="119928" y="160423"/>
                    <a:pt x="106517" y="160423"/>
                  </a:cubicBezTo>
                  <a:cubicBezTo>
                    <a:pt x="93105" y="160423"/>
                    <a:pt x="82228" y="149545"/>
                    <a:pt x="82228" y="136134"/>
                  </a:cubicBezTo>
                  <a:cubicBezTo>
                    <a:pt x="82228" y="122720"/>
                    <a:pt x="93105" y="111845"/>
                    <a:pt x="106517" y="111845"/>
                  </a:cubicBezTo>
                  <a:close/>
                  <a:moveTo>
                    <a:pt x="185003" y="111845"/>
                  </a:moveTo>
                  <a:cubicBezTo>
                    <a:pt x="198414" y="111845"/>
                    <a:pt x="209291" y="122720"/>
                    <a:pt x="209291" y="136134"/>
                  </a:cubicBezTo>
                  <a:cubicBezTo>
                    <a:pt x="209291" y="149545"/>
                    <a:pt x="198414" y="160423"/>
                    <a:pt x="185003" y="160423"/>
                  </a:cubicBezTo>
                  <a:cubicBezTo>
                    <a:pt x="171591" y="160423"/>
                    <a:pt x="160714" y="149545"/>
                    <a:pt x="160714" y="136134"/>
                  </a:cubicBezTo>
                  <a:cubicBezTo>
                    <a:pt x="160714" y="122720"/>
                    <a:pt x="171591" y="111845"/>
                    <a:pt x="185003" y="111845"/>
                  </a:cubicBezTo>
                  <a:close/>
                  <a:moveTo>
                    <a:pt x="263489" y="111845"/>
                  </a:moveTo>
                  <a:cubicBezTo>
                    <a:pt x="276900" y="111845"/>
                    <a:pt x="287777" y="122720"/>
                    <a:pt x="287777" y="136134"/>
                  </a:cubicBezTo>
                  <a:cubicBezTo>
                    <a:pt x="287777" y="149545"/>
                    <a:pt x="276900" y="160423"/>
                    <a:pt x="263489" y="160423"/>
                  </a:cubicBezTo>
                  <a:cubicBezTo>
                    <a:pt x="250077" y="160423"/>
                    <a:pt x="239200" y="149545"/>
                    <a:pt x="239200" y="136134"/>
                  </a:cubicBezTo>
                  <a:cubicBezTo>
                    <a:pt x="239200" y="122720"/>
                    <a:pt x="250077" y="111845"/>
                    <a:pt x="263489" y="11184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B9A9036-2088-4521-A0BE-60A872E6C608}"/>
                </a:ext>
              </a:extLst>
            </p:cNvPr>
            <p:cNvGrpSpPr/>
            <p:nvPr/>
          </p:nvGrpSpPr>
          <p:grpSpPr>
            <a:xfrm>
              <a:off x="1960013" y="4625446"/>
              <a:ext cx="252844" cy="324231"/>
              <a:chOff x="1960013" y="4625446"/>
              <a:chExt cx="252844" cy="324231"/>
            </a:xfrm>
          </p:grpSpPr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F3C00F98-38E4-4141-82DA-F73DA326CFF4}"/>
                  </a:ext>
                </a:extLst>
              </p:cNvPr>
              <p:cNvSpPr/>
              <p:nvPr/>
            </p:nvSpPr>
            <p:spPr>
              <a:xfrm>
                <a:off x="2018112" y="4625446"/>
                <a:ext cx="136118" cy="137541"/>
              </a:xfrm>
              <a:custGeom>
                <a:avLst/>
                <a:gdLst>
                  <a:gd name="connsiteX0" fmla="*/ 68801 w 136118"/>
                  <a:gd name="connsiteY0" fmla="*/ 137467 h 137541"/>
                  <a:gd name="connsiteX1" fmla="*/ 136809 w 136118"/>
                  <a:gd name="connsiteY1" fmla="*/ 68030 h 137541"/>
                  <a:gd name="connsiteX2" fmla="*/ 68801 w 136118"/>
                  <a:gd name="connsiteY2" fmla="*/ -74 h 137541"/>
                  <a:gd name="connsiteX3" fmla="*/ 697 w 136118"/>
                  <a:gd name="connsiteY3" fmla="*/ 68030 h 137541"/>
                  <a:gd name="connsiteX4" fmla="*/ 68791 w 136118"/>
                  <a:gd name="connsiteY4" fmla="*/ 137467 h 137541"/>
                  <a:gd name="connsiteX5" fmla="*/ 68801 w 136118"/>
                  <a:gd name="connsiteY5" fmla="*/ 137467 h 137541"/>
                  <a:gd name="connsiteX6" fmla="*/ 14127 w 136118"/>
                  <a:gd name="connsiteY6" fmla="*/ 68030 h 137541"/>
                  <a:gd name="connsiteX7" fmla="*/ 68801 w 136118"/>
                  <a:gd name="connsiteY7" fmla="*/ 13357 h 137541"/>
                  <a:gd name="connsiteX8" fmla="*/ 123379 w 136118"/>
                  <a:gd name="connsiteY8" fmla="*/ 68030 h 137541"/>
                  <a:gd name="connsiteX9" fmla="*/ 68801 w 136118"/>
                  <a:gd name="connsiteY9" fmla="*/ 124037 h 137541"/>
                  <a:gd name="connsiteX10" fmla="*/ 14413 w 136118"/>
                  <a:gd name="connsiteY10" fmla="*/ 67840 h 137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118" h="137541">
                    <a:moveTo>
                      <a:pt x="68801" y="137467"/>
                    </a:moveTo>
                    <a:cubicBezTo>
                      <a:pt x="106748" y="137048"/>
                      <a:pt x="137180" y="105978"/>
                      <a:pt x="136809" y="68030"/>
                    </a:cubicBezTo>
                    <a:cubicBezTo>
                      <a:pt x="136809" y="30454"/>
                      <a:pt x="106377" y="-16"/>
                      <a:pt x="68801" y="-74"/>
                    </a:cubicBezTo>
                    <a:cubicBezTo>
                      <a:pt x="31186" y="-74"/>
                      <a:pt x="697" y="30416"/>
                      <a:pt x="697" y="68030"/>
                    </a:cubicBezTo>
                    <a:cubicBezTo>
                      <a:pt x="325" y="106006"/>
                      <a:pt x="30815" y="137096"/>
                      <a:pt x="68791" y="137467"/>
                    </a:cubicBezTo>
                    <a:cubicBezTo>
                      <a:pt x="68801" y="137467"/>
                      <a:pt x="68801" y="137467"/>
                      <a:pt x="68801" y="137467"/>
                    </a:cubicBezTo>
                    <a:close/>
                    <a:moveTo>
                      <a:pt x="14127" y="68030"/>
                    </a:moveTo>
                    <a:cubicBezTo>
                      <a:pt x="14175" y="37855"/>
                      <a:pt x="38625" y="13414"/>
                      <a:pt x="68801" y="13357"/>
                    </a:cubicBezTo>
                    <a:cubicBezTo>
                      <a:pt x="98957" y="13414"/>
                      <a:pt x="123379" y="37874"/>
                      <a:pt x="123379" y="68030"/>
                    </a:cubicBezTo>
                    <a:cubicBezTo>
                      <a:pt x="123341" y="98396"/>
                      <a:pt x="99147" y="123209"/>
                      <a:pt x="68801" y="124037"/>
                    </a:cubicBezTo>
                    <a:cubicBezTo>
                      <a:pt x="38454" y="123113"/>
                      <a:pt x="14346" y="98205"/>
                      <a:pt x="14413" y="678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280768DE-C0EB-4DDB-9EC1-D2E5203D2585}"/>
                  </a:ext>
                </a:extLst>
              </p:cNvPr>
              <p:cNvSpPr/>
              <p:nvPr/>
            </p:nvSpPr>
            <p:spPr>
              <a:xfrm>
                <a:off x="1960013" y="4769393"/>
                <a:ext cx="252844" cy="180284"/>
              </a:xfrm>
              <a:custGeom>
                <a:avLst/>
                <a:gdLst>
                  <a:gd name="connsiteX0" fmla="*/ 253487 w 252844"/>
                  <a:gd name="connsiteY0" fmla="*/ 62006 h 180284"/>
                  <a:gd name="connsiteX1" fmla="*/ 203195 w 252844"/>
                  <a:gd name="connsiteY1" fmla="*/ 14381 h 180284"/>
                  <a:gd name="connsiteX2" fmla="*/ 158523 w 252844"/>
                  <a:gd name="connsiteY2" fmla="*/ -2 h 180284"/>
                  <a:gd name="connsiteX3" fmla="*/ 155665 w 252844"/>
                  <a:gd name="connsiteY3" fmla="*/ -2 h 180284"/>
                  <a:gd name="connsiteX4" fmla="*/ 155189 w 252844"/>
                  <a:gd name="connsiteY4" fmla="*/ -2 h 180284"/>
                  <a:gd name="connsiteX5" fmla="*/ 127281 w 252844"/>
                  <a:gd name="connsiteY5" fmla="*/ 52195 h 180284"/>
                  <a:gd name="connsiteX6" fmla="*/ 100135 w 252844"/>
                  <a:gd name="connsiteY6" fmla="*/ -2 h 180284"/>
                  <a:gd name="connsiteX7" fmla="*/ 100135 w 252844"/>
                  <a:gd name="connsiteY7" fmla="*/ -2 h 180284"/>
                  <a:gd name="connsiteX8" fmla="*/ 97372 w 252844"/>
                  <a:gd name="connsiteY8" fmla="*/ -2 h 180284"/>
                  <a:gd name="connsiteX9" fmla="*/ 51843 w 252844"/>
                  <a:gd name="connsiteY9" fmla="*/ 14381 h 180284"/>
                  <a:gd name="connsiteX10" fmla="*/ 694 w 252844"/>
                  <a:gd name="connsiteY10" fmla="*/ 62006 h 180284"/>
                  <a:gd name="connsiteX11" fmla="*/ 694 w 252844"/>
                  <a:gd name="connsiteY11" fmla="*/ 108392 h 180284"/>
                  <a:gd name="connsiteX12" fmla="*/ 694 w 252844"/>
                  <a:gd name="connsiteY12" fmla="*/ 122394 h 180284"/>
                  <a:gd name="connsiteX13" fmla="*/ 1646 w 252844"/>
                  <a:gd name="connsiteY13" fmla="*/ 139253 h 180284"/>
                  <a:gd name="connsiteX14" fmla="*/ 18886 w 252844"/>
                  <a:gd name="connsiteY14" fmla="*/ 162209 h 180284"/>
                  <a:gd name="connsiteX15" fmla="*/ 127090 w 252844"/>
                  <a:gd name="connsiteY15" fmla="*/ 180211 h 180284"/>
                  <a:gd name="connsiteX16" fmla="*/ 235009 w 252844"/>
                  <a:gd name="connsiteY16" fmla="*/ 162304 h 180284"/>
                  <a:gd name="connsiteX17" fmla="*/ 252440 w 252844"/>
                  <a:gd name="connsiteY17" fmla="*/ 139158 h 180284"/>
                  <a:gd name="connsiteX18" fmla="*/ 253487 w 252844"/>
                  <a:gd name="connsiteY18" fmla="*/ 107821 h 180284"/>
                  <a:gd name="connsiteX19" fmla="*/ 253487 w 252844"/>
                  <a:gd name="connsiteY19" fmla="*/ 61625 h 180284"/>
                  <a:gd name="connsiteX20" fmla="*/ 14695 w 252844"/>
                  <a:gd name="connsiteY20" fmla="*/ 137444 h 180284"/>
                  <a:gd name="connsiteX21" fmla="*/ 13648 w 252844"/>
                  <a:gd name="connsiteY21" fmla="*/ 107630 h 180284"/>
                  <a:gd name="connsiteX22" fmla="*/ 13648 w 252844"/>
                  <a:gd name="connsiteY22" fmla="*/ 62006 h 180284"/>
                  <a:gd name="connsiteX23" fmla="*/ 99373 w 252844"/>
                  <a:gd name="connsiteY23" fmla="*/ 12857 h 180284"/>
                  <a:gd name="connsiteX24" fmla="*/ 115565 w 252844"/>
                  <a:gd name="connsiteY24" fmla="*/ 63625 h 180284"/>
                  <a:gd name="connsiteX25" fmla="*/ 126329 w 252844"/>
                  <a:gd name="connsiteY25" fmla="*/ 98105 h 180284"/>
                  <a:gd name="connsiteX26" fmla="*/ 126329 w 252844"/>
                  <a:gd name="connsiteY26" fmla="*/ 98105 h 180284"/>
                  <a:gd name="connsiteX27" fmla="*/ 137758 w 252844"/>
                  <a:gd name="connsiteY27" fmla="*/ 63625 h 180284"/>
                  <a:gd name="connsiteX28" fmla="*/ 154904 w 252844"/>
                  <a:gd name="connsiteY28" fmla="*/ 12857 h 180284"/>
                  <a:gd name="connsiteX29" fmla="*/ 239390 w 252844"/>
                  <a:gd name="connsiteY29" fmla="*/ 62006 h 180284"/>
                  <a:gd name="connsiteX30" fmla="*/ 239390 w 252844"/>
                  <a:gd name="connsiteY30" fmla="*/ 107821 h 180284"/>
                  <a:gd name="connsiteX31" fmla="*/ 238342 w 252844"/>
                  <a:gd name="connsiteY31" fmla="*/ 137539 h 180284"/>
                  <a:gd name="connsiteX32" fmla="*/ 238342 w 252844"/>
                  <a:gd name="connsiteY32" fmla="*/ 138015 h 180284"/>
                  <a:gd name="connsiteX33" fmla="*/ 228817 w 252844"/>
                  <a:gd name="connsiteY33" fmla="*/ 150112 h 180284"/>
                  <a:gd name="connsiteX34" fmla="*/ 228817 w 252844"/>
                  <a:gd name="connsiteY34" fmla="*/ 150112 h 180284"/>
                  <a:gd name="connsiteX35" fmla="*/ 126329 w 252844"/>
                  <a:gd name="connsiteY35" fmla="*/ 166971 h 180284"/>
                  <a:gd name="connsiteX36" fmla="*/ 23744 w 252844"/>
                  <a:gd name="connsiteY36" fmla="*/ 150112 h 180284"/>
                  <a:gd name="connsiteX37" fmla="*/ 23744 w 252844"/>
                  <a:gd name="connsiteY37" fmla="*/ 150112 h 180284"/>
                  <a:gd name="connsiteX38" fmla="*/ 14219 w 252844"/>
                  <a:gd name="connsiteY38" fmla="*/ 138015 h 180284"/>
                  <a:gd name="connsiteX39" fmla="*/ 14219 w 252844"/>
                  <a:gd name="connsiteY39" fmla="*/ 138015 h 18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2844" h="180284">
                    <a:moveTo>
                      <a:pt x="253487" y="62006"/>
                    </a:moveTo>
                    <a:cubicBezTo>
                      <a:pt x="253487" y="43718"/>
                      <a:pt x="237199" y="28001"/>
                      <a:pt x="203195" y="14381"/>
                    </a:cubicBezTo>
                    <a:cubicBezTo>
                      <a:pt x="188670" y="8504"/>
                      <a:pt x="173744" y="3703"/>
                      <a:pt x="158523" y="-2"/>
                    </a:cubicBezTo>
                    <a:cubicBezTo>
                      <a:pt x="157570" y="-97"/>
                      <a:pt x="156618" y="-97"/>
                      <a:pt x="155665" y="-2"/>
                    </a:cubicBezTo>
                    <a:lnTo>
                      <a:pt x="155189" y="-2"/>
                    </a:lnTo>
                    <a:cubicBezTo>
                      <a:pt x="139949" y="569"/>
                      <a:pt x="134425" y="19048"/>
                      <a:pt x="127281" y="52195"/>
                    </a:cubicBezTo>
                    <a:cubicBezTo>
                      <a:pt x="120709" y="19238"/>
                      <a:pt x="115661" y="569"/>
                      <a:pt x="100135" y="-2"/>
                    </a:cubicBezTo>
                    <a:lnTo>
                      <a:pt x="100135" y="-2"/>
                    </a:lnTo>
                    <a:cubicBezTo>
                      <a:pt x="99221" y="-97"/>
                      <a:pt x="98287" y="-97"/>
                      <a:pt x="97372" y="-2"/>
                    </a:cubicBezTo>
                    <a:cubicBezTo>
                      <a:pt x="81875" y="3703"/>
                      <a:pt x="66655" y="8504"/>
                      <a:pt x="51843" y="14381"/>
                    </a:cubicBezTo>
                    <a:cubicBezTo>
                      <a:pt x="17363" y="28287"/>
                      <a:pt x="599" y="44003"/>
                      <a:pt x="694" y="62006"/>
                    </a:cubicBezTo>
                    <a:lnTo>
                      <a:pt x="694" y="108392"/>
                    </a:lnTo>
                    <a:cubicBezTo>
                      <a:pt x="694" y="111155"/>
                      <a:pt x="694" y="115346"/>
                      <a:pt x="694" y="122394"/>
                    </a:cubicBezTo>
                    <a:cubicBezTo>
                      <a:pt x="732" y="128023"/>
                      <a:pt x="1046" y="133653"/>
                      <a:pt x="1646" y="139253"/>
                    </a:cubicBezTo>
                    <a:cubicBezTo>
                      <a:pt x="2237" y="149683"/>
                      <a:pt x="9038" y="158732"/>
                      <a:pt x="18886" y="162209"/>
                    </a:cubicBezTo>
                    <a:cubicBezTo>
                      <a:pt x="39365" y="173448"/>
                      <a:pt x="79751" y="180211"/>
                      <a:pt x="127090" y="180211"/>
                    </a:cubicBezTo>
                    <a:cubicBezTo>
                      <a:pt x="174430" y="180211"/>
                      <a:pt x="214816" y="173448"/>
                      <a:pt x="235009" y="162304"/>
                    </a:cubicBezTo>
                    <a:cubicBezTo>
                      <a:pt x="244791" y="158589"/>
                      <a:pt x="251573" y="149588"/>
                      <a:pt x="252440" y="139158"/>
                    </a:cubicBezTo>
                    <a:cubicBezTo>
                      <a:pt x="253335" y="128738"/>
                      <a:pt x="253678" y="118279"/>
                      <a:pt x="253487" y="107821"/>
                    </a:cubicBezTo>
                    <a:lnTo>
                      <a:pt x="253487" y="61625"/>
                    </a:lnTo>
                    <a:close/>
                    <a:moveTo>
                      <a:pt x="14695" y="137444"/>
                    </a:moveTo>
                    <a:cubicBezTo>
                      <a:pt x="14695" y="135824"/>
                      <a:pt x="13839" y="118394"/>
                      <a:pt x="13648" y="107630"/>
                    </a:cubicBezTo>
                    <a:lnTo>
                      <a:pt x="13648" y="62006"/>
                    </a:lnTo>
                    <a:cubicBezTo>
                      <a:pt x="13648" y="33431"/>
                      <a:pt x="95467" y="14381"/>
                      <a:pt x="99373" y="12857"/>
                    </a:cubicBezTo>
                    <a:cubicBezTo>
                      <a:pt x="105850" y="13523"/>
                      <a:pt x="111470" y="42479"/>
                      <a:pt x="115565" y="63625"/>
                    </a:cubicBezTo>
                    <a:cubicBezTo>
                      <a:pt x="120328" y="88676"/>
                      <a:pt x="122519" y="98105"/>
                      <a:pt x="126329" y="98105"/>
                    </a:cubicBezTo>
                    <a:lnTo>
                      <a:pt x="126329" y="98105"/>
                    </a:lnTo>
                    <a:cubicBezTo>
                      <a:pt x="130138" y="98105"/>
                      <a:pt x="132520" y="88580"/>
                      <a:pt x="137758" y="63625"/>
                    </a:cubicBezTo>
                    <a:cubicBezTo>
                      <a:pt x="142331" y="42479"/>
                      <a:pt x="148426" y="13523"/>
                      <a:pt x="154904" y="12857"/>
                    </a:cubicBezTo>
                    <a:cubicBezTo>
                      <a:pt x="159190" y="13904"/>
                      <a:pt x="239581" y="33526"/>
                      <a:pt x="239390" y="62006"/>
                    </a:cubicBezTo>
                    <a:lnTo>
                      <a:pt x="239390" y="107821"/>
                    </a:lnTo>
                    <a:cubicBezTo>
                      <a:pt x="239390" y="118394"/>
                      <a:pt x="238819" y="135824"/>
                      <a:pt x="238342" y="137539"/>
                    </a:cubicBezTo>
                    <a:lnTo>
                      <a:pt x="238342" y="138015"/>
                    </a:lnTo>
                    <a:cubicBezTo>
                      <a:pt x="237971" y="143625"/>
                      <a:pt x="234190" y="148436"/>
                      <a:pt x="228817" y="150112"/>
                    </a:cubicBezTo>
                    <a:lnTo>
                      <a:pt x="228817" y="150112"/>
                    </a:lnTo>
                    <a:cubicBezTo>
                      <a:pt x="211006" y="160494"/>
                      <a:pt x="171667" y="166971"/>
                      <a:pt x="126329" y="166971"/>
                    </a:cubicBezTo>
                    <a:cubicBezTo>
                      <a:pt x="80990" y="166971"/>
                      <a:pt x="41556" y="160494"/>
                      <a:pt x="23744" y="150112"/>
                    </a:cubicBezTo>
                    <a:lnTo>
                      <a:pt x="23744" y="150112"/>
                    </a:lnTo>
                    <a:cubicBezTo>
                      <a:pt x="18200" y="148693"/>
                      <a:pt x="14295" y="143740"/>
                      <a:pt x="14219" y="138015"/>
                    </a:cubicBezTo>
                    <a:lnTo>
                      <a:pt x="14219" y="13801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01DF81E-44E9-4A04-BFAC-F28DBDCDAAF0}"/>
                </a:ext>
              </a:extLst>
            </p:cNvPr>
            <p:cNvGrpSpPr/>
            <p:nvPr/>
          </p:nvGrpSpPr>
          <p:grpSpPr>
            <a:xfrm>
              <a:off x="2633318" y="4625446"/>
              <a:ext cx="252844" cy="324231"/>
              <a:chOff x="1960013" y="4625446"/>
              <a:chExt cx="252844" cy="324231"/>
            </a:xfrm>
          </p:grpSpPr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4CC522CA-FE6F-4230-AED9-D9C12DCFBBB1}"/>
                  </a:ext>
                </a:extLst>
              </p:cNvPr>
              <p:cNvSpPr/>
              <p:nvPr/>
            </p:nvSpPr>
            <p:spPr>
              <a:xfrm>
                <a:off x="2018112" y="4625446"/>
                <a:ext cx="136118" cy="137541"/>
              </a:xfrm>
              <a:custGeom>
                <a:avLst/>
                <a:gdLst>
                  <a:gd name="connsiteX0" fmla="*/ 68801 w 136118"/>
                  <a:gd name="connsiteY0" fmla="*/ 137467 h 137541"/>
                  <a:gd name="connsiteX1" fmla="*/ 136809 w 136118"/>
                  <a:gd name="connsiteY1" fmla="*/ 68030 h 137541"/>
                  <a:gd name="connsiteX2" fmla="*/ 68801 w 136118"/>
                  <a:gd name="connsiteY2" fmla="*/ -74 h 137541"/>
                  <a:gd name="connsiteX3" fmla="*/ 697 w 136118"/>
                  <a:gd name="connsiteY3" fmla="*/ 68030 h 137541"/>
                  <a:gd name="connsiteX4" fmla="*/ 68791 w 136118"/>
                  <a:gd name="connsiteY4" fmla="*/ 137467 h 137541"/>
                  <a:gd name="connsiteX5" fmla="*/ 68801 w 136118"/>
                  <a:gd name="connsiteY5" fmla="*/ 137467 h 137541"/>
                  <a:gd name="connsiteX6" fmla="*/ 14127 w 136118"/>
                  <a:gd name="connsiteY6" fmla="*/ 68030 h 137541"/>
                  <a:gd name="connsiteX7" fmla="*/ 68801 w 136118"/>
                  <a:gd name="connsiteY7" fmla="*/ 13357 h 137541"/>
                  <a:gd name="connsiteX8" fmla="*/ 123379 w 136118"/>
                  <a:gd name="connsiteY8" fmla="*/ 68030 h 137541"/>
                  <a:gd name="connsiteX9" fmla="*/ 68801 w 136118"/>
                  <a:gd name="connsiteY9" fmla="*/ 124037 h 137541"/>
                  <a:gd name="connsiteX10" fmla="*/ 14413 w 136118"/>
                  <a:gd name="connsiteY10" fmla="*/ 67840 h 137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118" h="137541">
                    <a:moveTo>
                      <a:pt x="68801" y="137467"/>
                    </a:moveTo>
                    <a:cubicBezTo>
                      <a:pt x="106748" y="137048"/>
                      <a:pt x="137180" y="105978"/>
                      <a:pt x="136809" y="68030"/>
                    </a:cubicBezTo>
                    <a:cubicBezTo>
                      <a:pt x="136809" y="30454"/>
                      <a:pt x="106377" y="-16"/>
                      <a:pt x="68801" y="-74"/>
                    </a:cubicBezTo>
                    <a:cubicBezTo>
                      <a:pt x="31186" y="-74"/>
                      <a:pt x="697" y="30416"/>
                      <a:pt x="697" y="68030"/>
                    </a:cubicBezTo>
                    <a:cubicBezTo>
                      <a:pt x="325" y="106006"/>
                      <a:pt x="30815" y="137096"/>
                      <a:pt x="68791" y="137467"/>
                    </a:cubicBezTo>
                    <a:cubicBezTo>
                      <a:pt x="68801" y="137467"/>
                      <a:pt x="68801" y="137467"/>
                      <a:pt x="68801" y="137467"/>
                    </a:cubicBezTo>
                    <a:close/>
                    <a:moveTo>
                      <a:pt x="14127" y="68030"/>
                    </a:moveTo>
                    <a:cubicBezTo>
                      <a:pt x="14175" y="37855"/>
                      <a:pt x="38625" y="13414"/>
                      <a:pt x="68801" y="13357"/>
                    </a:cubicBezTo>
                    <a:cubicBezTo>
                      <a:pt x="98957" y="13414"/>
                      <a:pt x="123379" y="37874"/>
                      <a:pt x="123379" y="68030"/>
                    </a:cubicBezTo>
                    <a:cubicBezTo>
                      <a:pt x="123341" y="98396"/>
                      <a:pt x="99147" y="123209"/>
                      <a:pt x="68801" y="124037"/>
                    </a:cubicBezTo>
                    <a:cubicBezTo>
                      <a:pt x="38454" y="123113"/>
                      <a:pt x="14346" y="98205"/>
                      <a:pt x="14413" y="678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91057E12-1730-46F9-899C-A5EB480BB903}"/>
                  </a:ext>
                </a:extLst>
              </p:cNvPr>
              <p:cNvSpPr/>
              <p:nvPr/>
            </p:nvSpPr>
            <p:spPr>
              <a:xfrm>
                <a:off x="1960013" y="4769393"/>
                <a:ext cx="252844" cy="180284"/>
              </a:xfrm>
              <a:custGeom>
                <a:avLst/>
                <a:gdLst>
                  <a:gd name="connsiteX0" fmla="*/ 253487 w 252844"/>
                  <a:gd name="connsiteY0" fmla="*/ 62006 h 180284"/>
                  <a:gd name="connsiteX1" fmla="*/ 203195 w 252844"/>
                  <a:gd name="connsiteY1" fmla="*/ 14381 h 180284"/>
                  <a:gd name="connsiteX2" fmla="*/ 158523 w 252844"/>
                  <a:gd name="connsiteY2" fmla="*/ -2 h 180284"/>
                  <a:gd name="connsiteX3" fmla="*/ 155665 w 252844"/>
                  <a:gd name="connsiteY3" fmla="*/ -2 h 180284"/>
                  <a:gd name="connsiteX4" fmla="*/ 155189 w 252844"/>
                  <a:gd name="connsiteY4" fmla="*/ -2 h 180284"/>
                  <a:gd name="connsiteX5" fmla="*/ 127281 w 252844"/>
                  <a:gd name="connsiteY5" fmla="*/ 52195 h 180284"/>
                  <a:gd name="connsiteX6" fmla="*/ 100135 w 252844"/>
                  <a:gd name="connsiteY6" fmla="*/ -2 h 180284"/>
                  <a:gd name="connsiteX7" fmla="*/ 100135 w 252844"/>
                  <a:gd name="connsiteY7" fmla="*/ -2 h 180284"/>
                  <a:gd name="connsiteX8" fmla="*/ 97372 w 252844"/>
                  <a:gd name="connsiteY8" fmla="*/ -2 h 180284"/>
                  <a:gd name="connsiteX9" fmla="*/ 51843 w 252844"/>
                  <a:gd name="connsiteY9" fmla="*/ 14381 h 180284"/>
                  <a:gd name="connsiteX10" fmla="*/ 694 w 252844"/>
                  <a:gd name="connsiteY10" fmla="*/ 62006 h 180284"/>
                  <a:gd name="connsiteX11" fmla="*/ 694 w 252844"/>
                  <a:gd name="connsiteY11" fmla="*/ 108392 h 180284"/>
                  <a:gd name="connsiteX12" fmla="*/ 694 w 252844"/>
                  <a:gd name="connsiteY12" fmla="*/ 122394 h 180284"/>
                  <a:gd name="connsiteX13" fmla="*/ 1646 w 252844"/>
                  <a:gd name="connsiteY13" fmla="*/ 139253 h 180284"/>
                  <a:gd name="connsiteX14" fmla="*/ 18886 w 252844"/>
                  <a:gd name="connsiteY14" fmla="*/ 162209 h 180284"/>
                  <a:gd name="connsiteX15" fmla="*/ 127090 w 252844"/>
                  <a:gd name="connsiteY15" fmla="*/ 180211 h 180284"/>
                  <a:gd name="connsiteX16" fmla="*/ 235009 w 252844"/>
                  <a:gd name="connsiteY16" fmla="*/ 162304 h 180284"/>
                  <a:gd name="connsiteX17" fmla="*/ 252440 w 252844"/>
                  <a:gd name="connsiteY17" fmla="*/ 139158 h 180284"/>
                  <a:gd name="connsiteX18" fmla="*/ 253487 w 252844"/>
                  <a:gd name="connsiteY18" fmla="*/ 107821 h 180284"/>
                  <a:gd name="connsiteX19" fmla="*/ 253487 w 252844"/>
                  <a:gd name="connsiteY19" fmla="*/ 61625 h 180284"/>
                  <a:gd name="connsiteX20" fmla="*/ 14695 w 252844"/>
                  <a:gd name="connsiteY20" fmla="*/ 137444 h 180284"/>
                  <a:gd name="connsiteX21" fmla="*/ 13648 w 252844"/>
                  <a:gd name="connsiteY21" fmla="*/ 107630 h 180284"/>
                  <a:gd name="connsiteX22" fmla="*/ 13648 w 252844"/>
                  <a:gd name="connsiteY22" fmla="*/ 62006 h 180284"/>
                  <a:gd name="connsiteX23" fmla="*/ 99373 w 252844"/>
                  <a:gd name="connsiteY23" fmla="*/ 12857 h 180284"/>
                  <a:gd name="connsiteX24" fmla="*/ 115565 w 252844"/>
                  <a:gd name="connsiteY24" fmla="*/ 63625 h 180284"/>
                  <a:gd name="connsiteX25" fmla="*/ 126329 w 252844"/>
                  <a:gd name="connsiteY25" fmla="*/ 98105 h 180284"/>
                  <a:gd name="connsiteX26" fmla="*/ 126329 w 252844"/>
                  <a:gd name="connsiteY26" fmla="*/ 98105 h 180284"/>
                  <a:gd name="connsiteX27" fmla="*/ 137758 w 252844"/>
                  <a:gd name="connsiteY27" fmla="*/ 63625 h 180284"/>
                  <a:gd name="connsiteX28" fmla="*/ 154904 w 252844"/>
                  <a:gd name="connsiteY28" fmla="*/ 12857 h 180284"/>
                  <a:gd name="connsiteX29" fmla="*/ 239390 w 252844"/>
                  <a:gd name="connsiteY29" fmla="*/ 62006 h 180284"/>
                  <a:gd name="connsiteX30" fmla="*/ 239390 w 252844"/>
                  <a:gd name="connsiteY30" fmla="*/ 107821 h 180284"/>
                  <a:gd name="connsiteX31" fmla="*/ 238342 w 252844"/>
                  <a:gd name="connsiteY31" fmla="*/ 137539 h 180284"/>
                  <a:gd name="connsiteX32" fmla="*/ 238342 w 252844"/>
                  <a:gd name="connsiteY32" fmla="*/ 138015 h 180284"/>
                  <a:gd name="connsiteX33" fmla="*/ 228817 w 252844"/>
                  <a:gd name="connsiteY33" fmla="*/ 150112 h 180284"/>
                  <a:gd name="connsiteX34" fmla="*/ 228817 w 252844"/>
                  <a:gd name="connsiteY34" fmla="*/ 150112 h 180284"/>
                  <a:gd name="connsiteX35" fmla="*/ 126329 w 252844"/>
                  <a:gd name="connsiteY35" fmla="*/ 166971 h 180284"/>
                  <a:gd name="connsiteX36" fmla="*/ 23744 w 252844"/>
                  <a:gd name="connsiteY36" fmla="*/ 150112 h 180284"/>
                  <a:gd name="connsiteX37" fmla="*/ 23744 w 252844"/>
                  <a:gd name="connsiteY37" fmla="*/ 150112 h 180284"/>
                  <a:gd name="connsiteX38" fmla="*/ 14219 w 252844"/>
                  <a:gd name="connsiteY38" fmla="*/ 138015 h 180284"/>
                  <a:gd name="connsiteX39" fmla="*/ 14219 w 252844"/>
                  <a:gd name="connsiteY39" fmla="*/ 138015 h 18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2844" h="180284">
                    <a:moveTo>
                      <a:pt x="253487" y="62006"/>
                    </a:moveTo>
                    <a:cubicBezTo>
                      <a:pt x="253487" y="43718"/>
                      <a:pt x="237199" y="28001"/>
                      <a:pt x="203195" y="14381"/>
                    </a:cubicBezTo>
                    <a:cubicBezTo>
                      <a:pt x="188670" y="8504"/>
                      <a:pt x="173744" y="3703"/>
                      <a:pt x="158523" y="-2"/>
                    </a:cubicBezTo>
                    <a:cubicBezTo>
                      <a:pt x="157570" y="-97"/>
                      <a:pt x="156618" y="-97"/>
                      <a:pt x="155665" y="-2"/>
                    </a:cubicBezTo>
                    <a:lnTo>
                      <a:pt x="155189" y="-2"/>
                    </a:lnTo>
                    <a:cubicBezTo>
                      <a:pt x="139949" y="569"/>
                      <a:pt x="134425" y="19048"/>
                      <a:pt x="127281" y="52195"/>
                    </a:cubicBezTo>
                    <a:cubicBezTo>
                      <a:pt x="120709" y="19238"/>
                      <a:pt x="115661" y="569"/>
                      <a:pt x="100135" y="-2"/>
                    </a:cubicBezTo>
                    <a:lnTo>
                      <a:pt x="100135" y="-2"/>
                    </a:lnTo>
                    <a:cubicBezTo>
                      <a:pt x="99221" y="-97"/>
                      <a:pt x="98287" y="-97"/>
                      <a:pt x="97372" y="-2"/>
                    </a:cubicBezTo>
                    <a:cubicBezTo>
                      <a:pt x="81875" y="3703"/>
                      <a:pt x="66655" y="8504"/>
                      <a:pt x="51843" y="14381"/>
                    </a:cubicBezTo>
                    <a:cubicBezTo>
                      <a:pt x="17363" y="28287"/>
                      <a:pt x="599" y="44003"/>
                      <a:pt x="694" y="62006"/>
                    </a:cubicBezTo>
                    <a:lnTo>
                      <a:pt x="694" y="108392"/>
                    </a:lnTo>
                    <a:cubicBezTo>
                      <a:pt x="694" y="111155"/>
                      <a:pt x="694" y="115346"/>
                      <a:pt x="694" y="122394"/>
                    </a:cubicBezTo>
                    <a:cubicBezTo>
                      <a:pt x="732" y="128023"/>
                      <a:pt x="1046" y="133653"/>
                      <a:pt x="1646" y="139253"/>
                    </a:cubicBezTo>
                    <a:cubicBezTo>
                      <a:pt x="2237" y="149683"/>
                      <a:pt x="9038" y="158732"/>
                      <a:pt x="18886" y="162209"/>
                    </a:cubicBezTo>
                    <a:cubicBezTo>
                      <a:pt x="39365" y="173448"/>
                      <a:pt x="79751" y="180211"/>
                      <a:pt x="127090" y="180211"/>
                    </a:cubicBezTo>
                    <a:cubicBezTo>
                      <a:pt x="174430" y="180211"/>
                      <a:pt x="214816" y="173448"/>
                      <a:pt x="235009" y="162304"/>
                    </a:cubicBezTo>
                    <a:cubicBezTo>
                      <a:pt x="244791" y="158589"/>
                      <a:pt x="251573" y="149588"/>
                      <a:pt x="252440" y="139158"/>
                    </a:cubicBezTo>
                    <a:cubicBezTo>
                      <a:pt x="253335" y="128738"/>
                      <a:pt x="253678" y="118279"/>
                      <a:pt x="253487" y="107821"/>
                    </a:cubicBezTo>
                    <a:lnTo>
                      <a:pt x="253487" y="61625"/>
                    </a:lnTo>
                    <a:close/>
                    <a:moveTo>
                      <a:pt x="14695" y="137444"/>
                    </a:moveTo>
                    <a:cubicBezTo>
                      <a:pt x="14695" y="135824"/>
                      <a:pt x="13839" y="118394"/>
                      <a:pt x="13648" y="107630"/>
                    </a:cubicBezTo>
                    <a:lnTo>
                      <a:pt x="13648" y="62006"/>
                    </a:lnTo>
                    <a:cubicBezTo>
                      <a:pt x="13648" y="33431"/>
                      <a:pt x="95467" y="14381"/>
                      <a:pt x="99373" y="12857"/>
                    </a:cubicBezTo>
                    <a:cubicBezTo>
                      <a:pt x="105850" y="13523"/>
                      <a:pt x="111470" y="42479"/>
                      <a:pt x="115565" y="63625"/>
                    </a:cubicBezTo>
                    <a:cubicBezTo>
                      <a:pt x="120328" y="88676"/>
                      <a:pt x="122519" y="98105"/>
                      <a:pt x="126329" y="98105"/>
                    </a:cubicBezTo>
                    <a:lnTo>
                      <a:pt x="126329" y="98105"/>
                    </a:lnTo>
                    <a:cubicBezTo>
                      <a:pt x="130138" y="98105"/>
                      <a:pt x="132520" y="88580"/>
                      <a:pt x="137758" y="63625"/>
                    </a:cubicBezTo>
                    <a:cubicBezTo>
                      <a:pt x="142331" y="42479"/>
                      <a:pt x="148426" y="13523"/>
                      <a:pt x="154904" y="12857"/>
                    </a:cubicBezTo>
                    <a:cubicBezTo>
                      <a:pt x="159190" y="13904"/>
                      <a:pt x="239581" y="33526"/>
                      <a:pt x="239390" y="62006"/>
                    </a:cubicBezTo>
                    <a:lnTo>
                      <a:pt x="239390" y="107821"/>
                    </a:lnTo>
                    <a:cubicBezTo>
                      <a:pt x="239390" y="118394"/>
                      <a:pt x="238819" y="135824"/>
                      <a:pt x="238342" y="137539"/>
                    </a:cubicBezTo>
                    <a:lnTo>
                      <a:pt x="238342" y="138015"/>
                    </a:lnTo>
                    <a:cubicBezTo>
                      <a:pt x="237971" y="143625"/>
                      <a:pt x="234190" y="148436"/>
                      <a:pt x="228817" y="150112"/>
                    </a:cubicBezTo>
                    <a:lnTo>
                      <a:pt x="228817" y="150112"/>
                    </a:lnTo>
                    <a:cubicBezTo>
                      <a:pt x="211006" y="160494"/>
                      <a:pt x="171667" y="166971"/>
                      <a:pt x="126329" y="166971"/>
                    </a:cubicBezTo>
                    <a:cubicBezTo>
                      <a:pt x="80990" y="166971"/>
                      <a:pt x="41556" y="160494"/>
                      <a:pt x="23744" y="150112"/>
                    </a:cubicBezTo>
                    <a:lnTo>
                      <a:pt x="23744" y="150112"/>
                    </a:lnTo>
                    <a:cubicBezTo>
                      <a:pt x="18200" y="148693"/>
                      <a:pt x="14295" y="143740"/>
                      <a:pt x="14219" y="138015"/>
                    </a:cubicBezTo>
                    <a:lnTo>
                      <a:pt x="14219" y="13801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0DC49EA-E144-4CA6-A7D3-239C348249B1}"/>
              </a:ext>
            </a:extLst>
          </p:cNvPr>
          <p:cNvGrpSpPr/>
          <p:nvPr/>
        </p:nvGrpSpPr>
        <p:grpSpPr>
          <a:xfrm>
            <a:off x="7404182" y="4314036"/>
            <a:ext cx="561975" cy="673566"/>
            <a:chOff x="8045792" y="4279223"/>
            <a:chExt cx="561975" cy="673566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C3C5AC97-BF7C-49E1-A3CB-8014BBD5CAE7}"/>
                </a:ext>
              </a:extLst>
            </p:cNvPr>
            <p:cNvSpPr/>
            <p:nvPr/>
          </p:nvSpPr>
          <p:spPr>
            <a:xfrm>
              <a:off x="8407742" y="4279223"/>
              <a:ext cx="200025" cy="200025"/>
            </a:xfrm>
            <a:custGeom>
              <a:avLst/>
              <a:gdLst>
                <a:gd name="connsiteX0" fmla="*/ 200025 w 200025"/>
                <a:gd name="connsiteY0" fmla="*/ 100013 h 200025"/>
                <a:gd name="connsiteX1" fmla="*/ 100013 w 200025"/>
                <a:gd name="connsiteY1" fmla="*/ 200025 h 200025"/>
                <a:gd name="connsiteX2" fmla="*/ 0 w 200025"/>
                <a:gd name="connsiteY2" fmla="*/ 100013 h 200025"/>
                <a:gd name="connsiteX3" fmla="*/ 100013 w 200025"/>
                <a:gd name="connsiteY3" fmla="*/ 0 h 200025"/>
                <a:gd name="connsiteX4" fmla="*/ 200025 w 200025"/>
                <a:gd name="connsiteY4" fmla="*/ 100013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200025" y="100013"/>
                  </a:moveTo>
                  <a:cubicBezTo>
                    <a:pt x="200025" y="155248"/>
                    <a:pt x="155248" y="200025"/>
                    <a:pt x="100013" y="200025"/>
                  </a:cubicBezTo>
                  <a:cubicBezTo>
                    <a:pt x="44777" y="200025"/>
                    <a:pt x="0" y="155248"/>
                    <a:pt x="0" y="100013"/>
                  </a:cubicBezTo>
                  <a:cubicBezTo>
                    <a:pt x="0" y="44777"/>
                    <a:pt x="44777" y="0"/>
                    <a:pt x="100013" y="0"/>
                  </a:cubicBezTo>
                  <a:cubicBezTo>
                    <a:pt x="155248" y="0"/>
                    <a:pt x="200025" y="44777"/>
                    <a:pt x="200025" y="1000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8BCD5E13-93C8-4DC7-8FE4-0F1F3545EFAF}"/>
                </a:ext>
              </a:extLst>
            </p:cNvPr>
            <p:cNvSpPr/>
            <p:nvPr/>
          </p:nvSpPr>
          <p:spPr>
            <a:xfrm>
              <a:off x="8045792" y="4604278"/>
              <a:ext cx="161925" cy="161925"/>
            </a:xfrm>
            <a:custGeom>
              <a:avLst/>
              <a:gdLst>
                <a:gd name="connsiteX0" fmla="*/ 161925 w 161925"/>
                <a:gd name="connsiteY0" fmla="*/ 80963 h 161925"/>
                <a:gd name="connsiteX1" fmla="*/ 80963 w 161925"/>
                <a:gd name="connsiteY1" fmla="*/ 161925 h 161925"/>
                <a:gd name="connsiteX2" fmla="*/ 0 w 161925"/>
                <a:gd name="connsiteY2" fmla="*/ 80963 h 161925"/>
                <a:gd name="connsiteX3" fmla="*/ 80963 w 161925"/>
                <a:gd name="connsiteY3" fmla="*/ 0 h 161925"/>
                <a:gd name="connsiteX4" fmla="*/ 161925 w 161925"/>
                <a:gd name="connsiteY4" fmla="*/ 8096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61925">
                  <a:moveTo>
                    <a:pt x="161925" y="80963"/>
                  </a:moveTo>
                  <a:cubicBezTo>
                    <a:pt x="161925" y="125677"/>
                    <a:pt x="125677" y="161925"/>
                    <a:pt x="80963" y="161925"/>
                  </a:cubicBezTo>
                  <a:cubicBezTo>
                    <a:pt x="36248" y="161925"/>
                    <a:pt x="0" y="125677"/>
                    <a:pt x="0" y="80963"/>
                  </a:cubicBezTo>
                  <a:cubicBezTo>
                    <a:pt x="0" y="36248"/>
                    <a:pt x="36248" y="0"/>
                    <a:pt x="80963" y="0"/>
                  </a:cubicBezTo>
                  <a:cubicBezTo>
                    <a:pt x="125677" y="0"/>
                    <a:pt x="161925" y="36248"/>
                    <a:pt x="161925" y="809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473BD9E5-82D8-4739-96CA-F4A1649EB9D7}"/>
                </a:ext>
              </a:extLst>
            </p:cNvPr>
            <p:cNvSpPr/>
            <p:nvPr/>
          </p:nvSpPr>
          <p:spPr>
            <a:xfrm>
              <a:off x="8445842" y="4800389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A3F8D92F-6D10-4830-8A43-32735F6D6593}"/>
                </a:ext>
              </a:extLst>
            </p:cNvPr>
            <p:cNvSpPr/>
            <p:nvPr/>
          </p:nvSpPr>
          <p:spPr>
            <a:xfrm>
              <a:off x="8126754" y="4379235"/>
              <a:ext cx="395287" cy="503754"/>
            </a:xfrm>
            <a:custGeom>
              <a:avLst/>
              <a:gdLst>
                <a:gd name="connsiteX0" fmla="*/ 363452 w 395287"/>
                <a:gd name="connsiteY0" fmla="*/ 93 h 576262"/>
                <a:gd name="connsiteX1" fmla="*/ 644 w 395287"/>
                <a:gd name="connsiteY1" fmla="*/ 352518 h 576262"/>
                <a:gd name="connsiteX2" fmla="*/ 395932 w 395287"/>
                <a:gd name="connsiteY2" fmla="*/ 576356 h 57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287" h="576262">
                  <a:moveTo>
                    <a:pt x="363452" y="93"/>
                  </a:moveTo>
                  <a:cubicBezTo>
                    <a:pt x="357832" y="4856"/>
                    <a:pt x="644" y="352518"/>
                    <a:pt x="644" y="352518"/>
                  </a:cubicBezTo>
                  <a:lnTo>
                    <a:pt x="395932" y="576356"/>
                  </a:ln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047" name="群組 1046">
            <a:extLst>
              <a:ext uri="{FF2B5EF4-FFF2-40B4-BE49-F238E27FC236}">
                <a16:creationId xmlns:a16="http://schemas.microsoft.com/office/drawing/2014/main" id="{13AC64E9-292A-4C6D-93EC-2B025168C4CF}"/>
              </a:ext>
            </a:extLst>
          </p:cNvPr>
          <p:cNvGrpSpPr/>
          <p:nvPr/>
        </p:nvGrpSpPr>
        <p:grpSpPr>
          <a:xfrm>
            <a:off x="4817931" y="4336891"/>
            <a:ext cx="623757" cy="641260"/>
            <a:chOff x="5084518" y="4277072"/>
            <a:chExt cx="690975" cy="710363"/>
          </a:xfrm>
        </p:grpSpPr>
        <p:sp>
          <p:nvSpPr>
            <p:cNvPr id="1032" name="手繪多邊形: 圖案 1031">
              <a:extLst>
                <a:ext uri="{FF2B5EF4-FFF2-40B4-BE49-F238E27FC236}">
                  <a16:creationId xmlns:a16="http://schemas.microsoft.com/office/drawing/2014/main" id="{2BC17154-349B-49FE-BB2D-E2550566A55D}"/>
                </a:ext>
              </a:extLst>
            </p:cNvPr>
            <p:cNvSpPr/>
            <p:nvPr/>
          </p:nvSpPr>
          <p:spPr>
            <a:xfrm>
              <a:off x="5153621" y="4483498"/>
              <a:ext cx="552769" cy="434835"/>
            </a:xfrm>
            <a:custGeom>
              <a:avLst/>
              <a:gdLst>
                <a:gd name="connsiteX0" fmla="*/ 435 w 552769"/>
                <a:gd name="connsiteY0" fmla="*/ 123 h 434835"/>
                <a:gd name="connsiteX1" fmla="*/ 435 w 552769"/>
                <a:gd name="connsiteY1" fmla="*/ 417669 h 434835"/>
                <a:gd name="connsiteX2" fmla="*/ 17724 w 552769"/>
                <a:gd name="connsiteY2" fmla="*/ 434958 h 434835"/>
                <a:gd name="connsiteX3" fmla="*/ 133725 w 552769"/>
                <a:gd name="connsiteY3" fmla="*/ 434958 h 434835"/>
                <a:gd name="connsiteX4" fmla="*/ 377988 w 552769"/>
                <a:gd name="connsiteY4" fmla="*/ 333762 h 434835"/>
                <a:gd name="connsiteX5" fmla="*/ 439524 w 552769"/>
                <a:gd name="connsiteY5" fmla="*/ 272061 h 434835"/>
                <a:gd name="connsiteX6" fmla="*/ 461343 w 552769"/>
                <a:gd name="connsiteY6" fmla="*/ 269906 h 434835"/>
                <a:gd name="connsiteX7" fmla="*/ 526358 w 552769"/>
                <a:gd name="connsiteY7" fmla="*/ 313268 h 434835"/>
                <a:gd name="connsiteX8" fmla="*/ 553204 w 552769"/>
                <a:gd name="connsiteY8" fmla="*/ 298851 h 434835"/>
                <a:gd name="connsiteX9" fmla="*/ 553204 w 552769"/>
                <a:gd name="connsiteY9" fmla="*/ 123 h 43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769" h="434835">
                  <a:moveTo>
                    <a:pt x="435" y="123"/>
                  </a:moveTo>
                  <a:lnTo>
                    <a:pt x="435" y="417669"/>
                  </a:lnTo>
                  <a:cubicBezTo>
                    <a:pt x="435" y="427217"/>
                    <a:pt x="8173" y="434958"/>
                    <a:pt x="17724" y="434958"/>
                  </a:cubicBezTo>
                  <a:lnTo>
                    <a:pt x="133725" y="434958"/>
                  </a:lnTo>
                  <a:cubicBezTo>
                    <a:pt x="225343" y="434951"/>
                    <a:pt x="313205" y="398550"/>
                    <a:pt x="377988" y="333762"/>
                  </a:cubicBezTo>
                  <a:lnTo>
                    <a:pt x="439524" y="272061"/>
                  </a:lnTo>
                  <a:cubicBezTo>
                    <a:pt x="445351" y="266233"/>
                    <a:pt x="454488" y="265332"/>
                    <a:pt x="461343" y="269906"/>
                  </a:cubicBezTo>
                  <a:lnTo>
                    <a:pt x="526358" y="313268"/>
                  </a:lnTo>
                  <a:cubicBezTo>
                    <a:pt x="541107" y="323101"/>
                    <a:pt x="553204" y="316638"/>
                    <a:pt x="553204" y="298851"/>
                  </a:cubicBezTo>
                  <a:lnTo>
                    <a:pt x="553204" y="123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3" name="手繪多邊形: 圖案 1032">
              <a:extLst>
                <a:ext uri="{FF2B5EF4-FFF2-40B4-BE49-F238E27FC236}">
                  <a16:creationId xmlns:a16="http://schemas.microsoft.com/office/drawing/2014/main" id="{0418BA0E-8037-43CA-B0E3-394D81D5199F}"/>
                </a:ext>
              </a:extLst>
            </p:cNvPr>
            <p:cNvSpPr/>
            <p:nvPr/>
          </p:nvSpPr>
          <p:spPr>
            <a:xfrm>
              <a:off x="5403298" y="4750539"/>
              <a:ext cx="295027" cy="147521"/>
            </a:xfrm>
            <a:custGeom>
              <a:avLst/>
              <a:gdLst>
                <a:gd name="connsiteX0" fmla="*/ 276681 w 295027"/>
                <a:gd name="connsiteY0" fmla="*/ 46393 h 147521"/>
                <a:gd name="connsiteX1" fmla="*/ 211666 w 295027"/>
                <a:gd name="connsiteY1" fmla="*/ 3031 h 147521"/>
                <a:gd name="connsiteX2" fmla="*/ 189847 w 295027"/>
                <a:gd name="connsiteY2" fmla="*/ 5185 h 147521"/>
                <a:gd name="connsiteX3" fmla="*/ 128311 w 295027"/>
                <a:gd name="connsiteY3" fmla="*/ 66720 h 147521"/>
                <a:gd name="connsiteX4" fmla="*/ 435 w 295027"/>
                <a:gd name="connsiteY4" fmla="*/ 147258 h 147521"/>
                <a:gd name="connsiteX5" fmla="*/ 435 w 295027"/>
                <a:gd name="connsiteY5" fmla="*/ 147644 h 147521"/>
                <a:gd name="connsiteX6" fmla="*/ 295462 w 295027"/>
                <a:gd name="connsiteY6" fmla="*/ 49541 h 147521"/>
                <a:gd name="connsiteX7" fmla="*/ 276681 w 295027"/>
                <a:gd name="connsiteY7" fmla="*/ 46393 h 14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027" h="147521">
                  <a:moveTo>
                    <a:pt x="276681" y="46393"/>
                  </a:moveTo>
                  <a:lnTo>
                    <a:pt x="211666" y="3031"/>
                  </a:lnTo>
                  <a:cubicBezTo>
                    <a:pt x="204811" y="-1544"/>
                    <a:pt x="195674" y="-643"/>
                    <a:pt x="189847" y="5185"/>
                  </a:cubicBezTo>
                  <a:lnTo>
                    <a:pt x="128311" y="66720"/>
                  </a:lnTo>
                  <a:cubicBezTo>
                    <a:pt x="92191" y="102722"/>
                    <a:pt x="48508" y="130234"/>
                    <a:pt x="435" y="147258"/>
                  </a:cubicBezTo>
                  <a:lnTo>
                    <a:pt x="435" y="147644"/>
                  </a:lnTo>
                  <a:lnTo>
                    <a:pt x="295462" y="49541"/>
                  </a:lnTo>
                  <a:cubicBezTo>
                    <a:pt x="290767" y="52137"/>
                    <a:pt x="284028" y="51309"/>
                    <a:pt x="276681" y="46393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4" name="手繪多邊形: 圖案 1033">
              <a:extLst>
                <a:ext uri="{FF2B5EF4-FFF2-40B4-BE49-F238E27FC236}">
                  <a16:creationId xmlns:a16="http://schemas.microsoft.com/office/drawing/2014/main" id="{1D936060-E490-42FC-A7DB-69F7D49291E7}"/>
                </a:ext>
              </a:extLst>
            </p:cNvPr>
            <p:cNvSpPr/>
            <p:nvPr/>
          </p:nvSpPr>
          <p:spPr>
            <a:xfrm>
              <a:off x="5084518" y="4346175"/>
              <a:ext cx="690975" cy="641260"/>
            </a:xfrm>
            <a:custGeom>
              <a:avLst/>
              <a:gdLst>
                <a:gd name="connsiteX0" fmla="*/ 69538 w 690975"/>
                <a:gd name="connsiteY0" fmla="*/ 123 h 641260"/>
                <a:gd name="connsiteX1" fmla="*/ 435 w 690975"/>
                <a:gd name="connsiteY1" fmla="*/ 69226 h 641260"/>
                <a:gd name="connsiteX2" fmla="*/ 435 w 690975"/>
                <a:gd name="connsiteY2" fmla="*/ 572280 h 641260"/>
                <a:gd name="connsiteX3" fmla="*/ 69538 w 690975"/>
                <a:gd name="connsiteY3" fmla="*/ 641383 h 641260"/>
                <a:gd name="connsiteX4" fmla="*/ 622307 w 690975"/>
                <a:gd name="connsiteY4" fmla="*/ 641383 h 641260"/>
                <a:gd name="connsiteX5" fmla="*/ 691410 w 690975"/>
                <a:gd name="connsiteY5" fmla="*/ 572280 h 641260"/>
                <a:gd name="connsiteX6" fmla="*/ 691410 w 690975"/>
                <a:gd name="connsiteY6" fmla="*/ 69226 h 641260"/>
                <a:gd name="connsiteX7" fmla="*/ 622307 w 690975"/>
                <a:gd name="connsiteY7" fmla="*/ 123 h 6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0975" h="641260">
                  <a:moveTo>
                    <a:pt x="69538" y="123"/>
                  </a:moveTo>
                  <a:cubicBezTo>
                    <a:pt x="31373" y="123"/>
                    <a:pt x="435" y="31062"/>
                    <a:pt x="435" y="69226"/>
                  </a:cubicBezTo>
                  <a:lnTo>
                    <a:pt x="435" y="572280"/>
                  </a:lnTo>
                  <a:cubicBezTo>
                    <a:pt x="435" y="610445"/>
                    <a:pt x="31373" y="641383"/>
                    <a:pt x="69538" y="641383"/>
                  </a:cubicBezTo>
                  <a:lnTo>
                    <a:pt x="622307" y="641383"/>
                  </a:lnTo>
                  <a:cubicBezTo>
                    <a:pt x="660471" y="641383"/>
                    <a:pt x="691410" y="610445"/>
                    <a:pt x="691410" y="572280"/>
                  </a:cubicBezTo>
                  <a:lnTo>
                    <a:pt x="691410" y="69226"/>
                  </a:lnTo>
                  <a:cubicBezTo>
                    <a:pt x="691410" y="31062"/>
                    <a:pt x="660471" y="123"/>
                    <a:pt x="622307" y="123"/>
                  </a:cubicBez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5" name="手繪多邊形: 圖案 1034">
              <a:extLst>
                <a:ext uri="{FF2B5EF4-FFF2-40B4-BE49-F238E27FC236}">
                  <a16:creationId xmlns:a16="http://schemas.microsoft.com/office/drawing/2014/main" id="{8C4780F1-1EF2-4343-BEAF-B879AF7C72A2}"/>
                </a:ext>
              </a:extLst>
            </p:cNvPr>
            <p:cNvSpPr/>
            <p:nvPr/>
          </p:nvSpPr>
          <p:spPr>
            <a:xfrm>
              <a:off x="5084518" y="4346175"/>
              <a:ext cx="690975" cy="138206"/>
            </a:xfrm>
            <a:custGeom>
              <a:avLst/>
              <a:gdLst>
                <a:gd name="connsiteX0" fmla="*/ 169574 w 690975"/>
                <a:gd name="connsiteY0" fmla="*/ 123 h 138206"/>
                <a:gd name="connsiteX1" fmla="*/ 69538 w 690975"/>
                <a:gd name="connsiteY1" fmla="*/ 123 h 138206"/>
                <a:gd name="connsiteX2" fmla="*/ 435 w 690975"/>
                <a:gd name="connsiteY2" fmla="*/ 69226 h 138206"/>
                <a:gd name="connsiteX3" fmla="*/ 435 w 690975"/>
                <a:gd name="connsiteY3" fmla="*/ 138329 h 138206"/>
                <a:gd name="connsiteX4" fmla="*/ 691410 w 690975"/>
                <a:gd name="connsiteY4" fmla="*/ 138329 h 138206"/>
                <a:gd name="connsiteX5" fmla="*/ 691410 w 690975"/>
                <a:gd name="connsiteY5" fmla="*/ 69226 h 138206"/>
                <a:gd name="connsiteX6" fmla="*/ 622307 w 690975"/>
                <a:gd name="connsiteY6" fmla="*/ 123 h 138206"/>
                <a:gd name="connsiteX7" fmla="*/ 520447 w 690975"/>
                <a:gd name="connsiteY7" fmla="*/ 123 h 1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0975" h="138206">
                  <a:moveTo>
                    <a:pt x="169574" y="123"/>
                  </a:moveTo>
                  <a:lnTo>
                    <a:pt x="69538" y="123"/>
                  </a:lnTo>
                  <a:cubicBezTo>
                    <a:pt x="31373" y="123"/>
                    <a:pt x="435" y="31062"/>
                    <a:pt x="435" y="69226"/>
                  </a:cubicBezTo>
                  <a:lnTo>
                    <a:pt x="435" y="138329"/>
                  </a:lnTo>
                  <a:lnTo>
                    <a:pt x="691410" y="138329"/>
                  </a:lnTo>
                  <a:lnTo>
                    <a:pt x="691410" y="69226"/>
                  </a:lnTo>
                  <a:cubicBezTo>
                    <a:pt x="691410" y="31062"/>
                    <a:pt x="660471" y="123"/>
                    <a:pt x="622307" y="123"/>
                  </a:cubicBezTo>
                  <a:lnTo>
                    <a:pt x="520447" y="123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6" name="手繪多邊形: 圖案 1035">
              <a:extLst>
                <a:ext uri="{FF2B5EF4-FFF2-40B4-BE49-F238E27FC236}">
                  <a16:creationId xmlns:a16="http://schemas.microsoft.com/office/drawing/2014/main" id="{EC732523-2FE8-4C27-9A07-895568FC94E5}"/>
                </a:ext>
              </a:extLst>
            </p:cNvPr>
            <p:cNvSpPr/>
            <p:nvPr/>
          </p:nvSpPr>
          <p:spPr>
            <a:xfrm>
              <a:off x="5328394" y="4346175"/>
              <a:ext cx="205210" cy="5523"/>
            </a:xfrm>
            <a:custGeom>
              <a:avLst/>
              <a:gdLst>
                <a:gd name="connsiteX0" fmla="*/ 205210 w 205210"/>
                <a:gd name="connsiteY0" fmla="*/ 0 h 5523"/>
                <a:gd name="connsiteX1" fmla="*/ 0 w 205210"/>
                <a:gd name="connsiteY1" fmla="*/ 0 h 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210" h="5523">
                  <a:moveTo>
                    <a:pt x="20521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7" name="手繪多邊形: 圖案 1036">
              <a:extLst>
                <a:ext uri="{FF2B5EF4-FFF2-40B4-BE49-F238E27FC236}">
                  <a16:creationId xmlns:a16="http://schemas.microsoft.com/office/drawing/2014/main" id="{6AB01581-FF75-4F28-B48B-DADC09B77940}"/>
                </a:ext>
              </a:extLst>
            </p:cNvPr>
            <p:cNvSpPr/>
            <p:nvPr/>
          </p:nvSpPr>
          <p:spPr>
            <a:xfrm>
              <a:off x="5535372" y="4277072"/>
              <a:ext cx="69103" cy="138206"/>
            </a:xfrm>
            <a:custGeom>
              <a:avLst/>
              <a:gdLst>
                <a:gd name="connsiteX0" fmla="*/ 34579 w 69103"/>
                <a:gd name="connsiteY0" fmla="*/ 0 h 138206"/>
                <a:gd name="connsiteX1" fmla="*/ 69103 w 69103"/>
                <a:gd name="connsiteY1" fmla="*/ 0 h 138206"/>
                <a:gd name="connsiteX2" fmla="*/ 69103 w 69103"/>
                <a:gd name="connsiteY2" fmla="*/ 138206 h 138206"/>
                <a:gd name="connsiteX3" fmla="*/ 34579 w 69103"/>
                <a:gd name="connsiteY3" fmla="*/ 138206 h 138206"/>
                <a:gd name="connsiteX4" fmla="*/ 34524 w 69103"/>
                <a:gd name="connsiteY4" fmla="*/ 138206 h 138206"/>
                <a:gd name="connsiteX5" fmla="*/ 0 w 69103"/>
                <a:gd name="connsiteY5" fmla="*/ 138206 h 138206"/>
                <a:gd name="connsiteX6" fmla="*/ 0 w 69103"/>
                <a:gd name="connsiteY6" fmla="*/ 0 h 138206"/>
                <a:gd name="connsiteX7" fmla="*/ 34524 w 69103"/>
                <a:gd name="connsiteY7" fmla="*/ 0 h 1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103" h="138206">
                  <a:moveTo>
                    <a:pt x="34579" y="0"/>
                  </a:moveTo>
                  <a:cubicBezTo>
                    <a:pt x="53646" y="0"/>
                    <a:pt x="69103" y="0"/>
                    <a:pt x="69103" y="0"/>
                  </a:cubicBezTo>
                  <a:lnTo>
                    <a:pt x="69103" y="138206"/>
                  </a:lnTo>
                  <a:cubicBezTo>
                    <a:pt x="69103" y="138206"/>
                    <a:pt x="53646" y="138206"/>
                    <a:pt x="34579" y="138206"/>
                  </a:cubicBezTo>
                  <a:lnTo>
                    <a:pt x="34524" y="138206"/>
                  </a:lnTo>
                  <a:cubicBezTo>
                    <a:pt x="15457" y="138206"/>
                    <a:pt x="0" y="138206"/>
                    <a:pt x="0" y="138206"/>
                  </a:cubicBezTo>
                  <a:lnTo>
                    <a:pt x="0" y="0"/>
                  </a:lnTo>
                  <a:cubicBezTo>
                    <a:pt x="0" y="0"/>
                    <a:pt x="15457" y="0"/>
                    <a:pt x="34524" y="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8" name="手繪多邊形: 圖案 1037">
              <a:extLst>
                <a:ext uri="{FF2B5EF4-FFF2-40B4-BE49-F238E27FC236}">
                  <a16:creationId xmlns:a16="http://schemas.microsoft.com/office/drawing/2014/main" id="{DD3E4290-8F32-4786-A386-5F924A4DDD91}"/>
                </a:ext>
              </a:extLst>
            </p:cNvPr>
            <p:cNvSpPr/>
            <p:nvPr/>
          </p:nvSpPr>
          <p:spPr>
            <a:xfrm>
              <a:off x="5255535" y="4277072"/>
              <a:ext cx="69103" cy="138206"/>
            </a:xfrm>
            <a:custGeom>
              <a:avLst/>
              <a:gdLst>
                <a:gd name="connsiteX0" fmla="*/ 34959 w 69103"/>
                <a:gd name="connsiteY0" fmla="*/ 123 h 138206"/>
                <a:gd name="connsiteX1" fmla="*/ 34959 w 69103"/>
                <a:gd name="connsiteY1" fmla="*/ 123 h 138206"/>
                <a:gd name="connsiteX2" fmla="*/ 69538 w 69103"/>
                <a:gd name="connsiteY2" fmla="*/ 34702 h 138206"/>
                <a:gd name="connsiteX3" fmla="*/ 69538 w 69103"/>
                <a:gd name="connsiteY3" fmla="*/ 103805 h 138206"/>
                <a:gd name="connsiteX4" fmla="*/ 35014 w 69103"/>
                <a:gd name="connsiteY4" fmla="*/ 138329 h 138206"/>
                <a:gd name="connsiteX5" fmla="*/ 34959 w 69103"/>
                <a:gd name="connsiteY5" fmla="*/ 138329 h 138206"/>
                <a:gd name="connsiteX6" fmla="*/ 34959 w 69103"/>
                <a:gd name="connsiteY6" fmla="*/ 138329 h 138206"/>
                <a:gd name="connsiteX7" fmla="*/ 435 w 69103"/>
                <a:gd name="connsiteY7" fmla="*/ 103805 h 138206"/>
                <a:gd name="connsiteX8" fmla="*/ 435 w 69103"/>
                <a:gd name="connsiteY8" fmla="*/ 34702 h 138206"/>
                <a:gd name="connsiteX9" fmla="*/ 34903 w 69103"/>
                <a:gd name="connsiteY9" fmla="*/ 123 h 138206"/>
                <a:gd name="connsiteX10" fmla="*/ 34959 w 69103"/>
                <a:gd name="connsiteY10" fmla="*/ 123 h 1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103" h="138206">
                  <a:moveTo>
                    <a:pt x="34959" y="123"/>
                  </a:moveTo>
                  <a:lnTo>
                    <a:pt x="34959" y="123"/>
                  </a:lnTo>
                  <a:cubicBezTo>
                    <a:pt x="54054" y="123"/>
                    <a:pt x="69538" y="15606"/>
                    <a:pt x="69538" y="34702"/>
                  </a:cubicBezTo>
                  <a:lnTo>
                    <a:pt x="69538" y="103805"/>
                  </a:lnTo>
                  <a:cubicBezTo>
                    <a:pt x="69538" y="122873"/>
                    <a:pt x="54082" y="138329"/>
                    <a:pt x="35014" y="138329"/>
                  </a:cubicBezTo>
                  <a:cubicBezTo>
                    <a:pt x="34997" y="138329"/>
                    <a:pt x="34975" y="138329"/>
                    <a:pt x="34959" y="138329"/>
                  </a:cubicBezTo>
                  <a:lnTo>
                    <a:pt x="34959" y="138329"/>
                  </a:lnTo>
                  <a:cubicBezTo>
                    <a:pt x="15890" y="138329"/>
                    <a:pt x="435" y="122873"/>
                    <a:pt x="435" y="103805"/>
                  </a:cubicBezTo>
                  <a:lnTo>
                    <a:pt x="435" y="34702"/>
                  </a:lnTo>
                  <a:cubicBezTo>
                    <a:pt x="401" y="15634"/>
                    <a:pt x="15835" y="156"/>
                    <a:pt x="34903" y="123"/>
                  </a:cubicBezTo>
                  <a:cubicBezTo>
                    <a:pt x="34920" y="123"/>
                    <a:pt x="34942" y="123"/>
                    <a:pt x="34959" y="123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9" name="手繪多邊形: 圖案 1038">
              <a:extLst>
                <a:ext uri="{FF2B5EF4-FFF2-40B4-BE49-F238E27FC236}">
                  <a16:creationId xmlns:a16="http://schemas.microsoft.com/office/drawing/2014/main" id="{CAE7A9B7-0D65-43AB-A654-6E3E2B91A7C0}"/>
                </a:ext>
              </a:extLst>
            </p:cNvPr>
            <p:cNvSpPr/>
            <p:nvPr/>
          </p:nvSpPr>
          <p:spPr>
            <a:xfrm>
              <a:off x="5257248" y="4555583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0" name="手繪多邊形: 圖案 1039">
              <a:extLst>
                <a:ext uri="{FF2B5EF4-FFF2-40B4-BE49-F238E27FC236}">
                  <a16:creationId xmlns:a16="http://schemas.microsoft.com/office/drawing/2014/main" id="{22F94835-3986-4413-BB6F-B3F60AA9CF05}"/>
                </a:ext>
              </a:extLst>
            </p:cNvPr>
            <p:cNvSpPr/>
            <p:nvPr/>
          </p:nvSpPr>
          <p:spPr>
            <a:xfrm>
              <a:off x="5395398" y="4555583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1" name="手繪多邊形: 圖案 1040">
              <a:extLst>
                <a:ext uri="{FF2B5EF4-FFF2-40B4-BE49-F238E27FC236}">
                  <a16:creationId xmlns:a16="http://schemas.microsoft.com/office/drawing/2014/main" id="{3E3EF002-070F-4817-A981-423D6C54A6A9}"/>
                </a:ext>
              </a:extLst>
            </p:cNvPr>
            <p:cNvSpPr/>
            <p:nvPr/>
          </p:nvSpPr>
          <p:spPr>
            <a:xfrm>
              <a:off x="5533605" y="4555583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2" name="手繪多邊形: 圖案 1041">
              <a:extLst>
                <a:ext uri="{FF2B5EF4-FFF2-40B4-BE49-F238E27FC236}">
                  <a16:creationId xmlns:a16="http://schemas.microsoft.com/office/drawing/2014/main" id="{D60D8D42-B1D0-49C1-BD25-03A2F0E5E0DD}"/>
                </a:ext>
              </a:extLst>
            </p:cNvPr>
            <p:cNvSpPr/>
            <p:nvPr/>
          </p:nvSpPr>
          <p:spPr>
            <a:xfrm>
              <a:off x="5257248" y="4659210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3" name="手繪多邊形: 圖案 1042">
              <a:extLst>
                <a:ext uri="{FF2B5EF4-FFF2-40B4-BE49-F238E27FC236}">
                  <a16:creationId xmlns:a16="http://schemas.microsoft.com/office/drawing/2014/main" id="{5AC81D0F-F5FE-483A-813D-D383871CF47D}"/>
                </a:ext>
              </a:extLst>
            </p:cNvPr>
            <p:cNvSpPr/>
            <p:nvPr/>
          </p:nvSpPr>
          <p:spPr>
            <a:xfrm>
              <a:off x="5395398" y="4659210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4" name="手繪多邊形: 圖案 1043">
              <a:extLst>
                <a:ext uri="{FF2B5EF4-FFF2-40B4-BE49-F238E27FC236}">
                  <a16:creationId xmlns:a16="http://schemas.microsoft.com/office/drawing/2014/main" id="{E5C62148-157D-479E-BA5C-FEB01EF67533}"/>
                </a:ext>
              </a:extLst>
            </p:cNvPr>
            <p:cNvSpPr/>
            <p:nvPr/>
          </p:nvSpPr>
          <p:spPr>
            <a:xfrm>
              <a:off x="5533605" y="4659210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5" name="手繪多邊形: 圖案 1044">
              <a:extLst>
                <a:ext uri="{FF2B5EF4-FFF2-40B4-BE49-F238E27FC236}">
                  <a16:creationId xmlns:a16="http://schemas.microsoft.com/office/drawing/2014/main" id="{B0B5F549-2BD8-4636-8E0B-01D42816F0D5}"/>
                </a:ext>
              </a:extLst>
            </p:cNvPr>
            <p:cNvSpPr/>
            <p:nvPr/>
          </p:nvSpPr>
          <p:spPr>
            <a:xfrm>
              <a:off x="5257248" y="4762892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6" name="手繪多邊形: 圖案 1045">
              <a:extLst>
                <a:ext uri="{FF2B5EF4-FFF2-40B4-BE49-F238E27FC236}">
                  <a16:creationId xmlns:a16="http://schemas.microsoft.com/office/drawing/2014/main" id="{20B85580-3E5D-4F44-8D1C-3D7CB45149FB}"/>
                </a:ext>
              </a:extLst>
            </p:cNvPr>
            <p:cNvSpPr/>
            <p:nvPr/>
          </p:nvSpPr>
          <p:spPr>
            <a:xfrm>
              <a:off x="5395398" y="4762892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7695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6BBB79-A9EC-0845-BCD5-C8B99E38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080" y="1191885"/>
            <a:ext cx="10343660" cy="1541722"/>
          </a:xfrm>
        </p:spPr>
        <p:txBody>
          <a:bodyPr>
            <a:normAutofit/>
          </a:bodyPr>
          <a:lstStyle/>
          <a:p>
            <a:r>
              <a:rPr lang="en-US" sz="4000" err="1"/>
              <a:t>全方位完整保護</a:t>
            </a:r>
            <a:r>
              <a:rPr lang="zh-TW" altLang="en-US" sz="4000"/>
              <a:t> </a:t>
            </a:r>
            <a:r>
              <a:rPr lang="en-US" sz="4000"/>
              <a:t>Microsoft Teams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9AC78-770E-6148-A6DC-0D0FF52BD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012" y="2710903"/>
            <a:ext cx="9858339" cy="373909"/>
          </a:xfrm>
        </p:spPr>
        <p:txBody>
          <a:bodyPr/>
          <a:lstStyle/>
          <a:p>
            <a:pPr marL="0" indent="0">
              <a:buNone/>
            </a:pPr>
            <a:r>
              <a:rPr lang="en-TW">
                <a:latin typeface="+mn-ea"/>
              </a:rPr>
              <a:t>Boxafe 保護您在 Microsoft Teams</a:t>
            </a:r>
            <a:r>
              <a:rPr lang="zh-TW" altLang="en-US">
                <a:latin typeface="+mn-ea"/>
              </a:rPr>
              <a:t> 裡重視的資料：</a:t>
            </a:r>
            <a:endParaRPr lang="en-TW">
              <a:latin typeface="+mn-ea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2A8350F-57FE-46C7-BC4F-6D3655C57B02}"/>
              </a:ext>
            </a:extLst>
          </p:cNvPr>
          <p:cNvGrpSpPr/>
          <p:nvPr/>
        </p:nvGrpSpPr>
        <p:grpSpPr>
          <a:xfrm>
            <a:off x="1182080" y="3251138"/>
            <a:ext cx="1051498" cy="1051498"/>
            <a:chOff x="692094" y="5187410"/>
            <a:chExt cx="1051498" cy="1051498"/>
          </a:xfrm>
        </p:grpSpPr>
        <p:sp>
          <p:nvSpPr>
            <p:cNvPr id="14" name="橢圓 28">
              <a:extLst>
                <a:ext uri="{FF2B5EF4-FFF2-40B4-BE49-F238E27FC236}">
                  <a16:creationId xmlns:a16="http://schemas.microsoft.com/office/drawing/2014/main" id="{B3FA8053-ED4B-4C3F-97DD-82154997341A}"/>
                </a:ext>
              </a:extLst>
            </p:cNvPr>
            <p:cNvSpPr/>
            <p:nvPr/>
          </p:nvSpPr>
          <p:spPr>
            <a:xfrm>
              <a:off x="692094" y="5187410"/>
              <a:ext cx="1051498" cy="1051498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53634EEC-3CA9-4AA2-95A9-63DA727DEB4A}"/>
                </a:ext>
              </a:extLst>
            </p:cNvPr>
            <p:cNvGrpSpPr/>
            <p:nvPr/>
          </p:nvGrpSpPr>
          <p:grpSpPr>
            <a:xfrm>
              <a:off x="810619" y="5391270"/>
              <a:ext cx="824882" cy="543216"/>
              <a:chOff x="1960013" y="4339773"/>
              <a:chExt cx="926149" cy="609904"/>
            </a:xfrm>
          </p:grpSpPr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7015A33F-CC49-4F18-B6EE-76E2E8A85E50}"/>
                  </a:ext>
                </a:extLst>
              </p:cNvPr>
              <p:cNvSpPr/>
              <p:nvPr/>
            </p:nvSpPr>
            <p:spPr>
              <a:xfrm>
                <a:off x="2111841" y="4339773"/>
                <a:ext cx="372141" cy="385705"/>
              </a:xfrm>
              <a:custGeom>
                <a:avLst/>
                <a:gdLst>
                  <a:gd name="connsiteX0" fmla="*/ 114327 w 372141"/>
                  <a:gd name="connsiteY0" fmla="*/ 279028 h 385705"/>
                  <a:gd name="connsiteX1" fmla="*/ 107850 w 372141"/>
                  <a:gd name="connsiteY1" fmla="*/ 331415 h 385705"/>
                  <a:gd name="connsiteX2" fmla="*/ 156427 w 372141"/>
                  <a:gd name="connsiteY2" fmla="*/ 285791 h 385705"/>
                  <a:gd name="connsiteX3" fmla="*/ 168238 w 372141"/>
                  <a:gd name="connsiteY3" fmla="*/ 281885 h 385705"/>
                  <a:gd name="connsiteX4" fmla="*/ 168238 w 372141"/>
                  <a:gd name="connsiteY4" fmla="*/ 281885 h 385705"/>
                  <a:gd name="connsiteX5" fmla="*/ 179573 w 372141"/>
                  <a:gd name="connsiteY5" fmla="*/ 282838 h 385705"/>
                  <a:gd name="connsiteX6" fmla="*/ 180906 w 372141"/>
                  <a:gd name="connsiteY6" fmla="*/ 282838 h 385705"/>
                  <a:gd name="connsiteX7" fmla="*/ 180906 w 372141"/>
                  <a:gd name="connsiteY7" fmla="*/ 312460 h 385705"/>
                  <a:gd name="connsiteX8" fmla="*/ 177858 w 372141"/>
                  <a:gd name="connsiteY8" fmla="*/ 312460 h 385705"/>
                  <a:gd name="connsiteX9" fmla="*/ 171858 w 372141"/>
                  <a:gd name="connsiteY9" fmla="*/ 312460 h 385705"/>
                  <a:gd name="connsiteX10" fmla="*/ 98991 w 372141"/>
                  <a:gd name="connsiteY10" fmla="*/ 380945 h 385705"/>
                  <a:gd name="connsiteX11" fmla="*/ 86323 w 372141"/>
                  <a:gd name="connsiteY11" fmla="*/ 385517 h 385705"/>
                  <a:gd name="connsiteX12" fmla="*/ 73464 w 372141"/>
                  <a:gd name="connsiteY12" fmla="*/ 369068 h 385705"/>
                  <a:gd name="connsiteX13" fmla="*/ 73464 w 372141"/>
                  <a:gd name="connsiteY13" fmla="*/ 369039 h 385705"/>
                  <a:gd name="connsiteX14" fmla="*/ 83561 w 372141"/>
                  <a:gd name="connsiteY14" fmla="*/ 286076 h 385705"/>
                  <a:gd name="connsiteX15" fmla="*/ 25458 w 372141"/>
                  <a:gd name="connsiteY15" fmla="*/ 234070 h 385705"/>
                  <a:gd name="connsiteX16" fmla="*/ 694 w 372141"/>
                  <a:gd name="connsiteY16" fmla="*/ 156441 h 385705"/>
                  <a:gd name="connsiteX17" fmla="*/ 57844 w 372141"/>
                  <a:gd name="connsiteY17" fmla="*/ 44713 h 385705"/>
                  <a:gd name="connsiteX18" fmla="*/ 191194 w 372141"/>
                  <a:gd name="connsiteY18" fmla="*/ -55 h 385705"/>
                  <a:gd name="connsiteX19" fmla="*/ 324544 w 372141"/>
                  <a:gd name="connsiteY19" fmla="*/ 44713 h 385705"/>
                  <a:gd name="connsiteX20" fmla="*/ 372835 w 372141"/>
                  <a:gd name="connsiteY20" fmla="*/ 109483 h 385705"/>
                  <a:gd name="connsiteX21" fmla="*/ 339783 w 372141"/>
                  <a:gd name="connsiteY21" fmla="*/ 109483 h 385705"/>
                  <a:gd name="connsiteX22" fmla="*/ 305398 w 372141"/>
                  <a:gd name="connsiteY22" fmla="*/ 67858 h 385705"/>
                  <a:gd name="connsiteX23" fmla="*/ 191098 w 372141"/>
                  <a:gd name="connsiteY23" fmla="*/ 29758 h 385705"/>
                  <a:gd name="connsiteX24" fmla="*/ 76798 w 372141"/>
                  <a:gd name="connsiteY24" fmla="*/ 67858 h 385705"/>
                  <a:gd name="connsiteX25" fmla="*/ 30983 w 372141"/>
                  <a:gd name="connsiteY25" fmla="*/ 156441 h 385705"/>
                  <a:gd name="connsiteX26" fmla="*/ 50700 w 372141"/>
                  <a:gd name="connsiteY26" fmla="*/ 217210 h 385705"/>
                  <a:gd name="connsiteX27" fmla="*/ 106707 w 372141"/>
                  <a:gd name="connsiteY27" fmla="*/ 264074 h 385705"/>
                  <a:gd name="connsiteX28" fmla="*/ 114898 w 372141"/>
                  <a:gd name="connsiteY28" fmla="*/ 279123 h 38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2141" h="385705">
                    <a:moveTo>
                      <a:pt x="114327" y="279028"/>
                    </a:moveTo>
                    <a:lnTo>
                      <a:pt x="107850" y="331415"/>
                    </a:lnTo>
                    <a:lnTo>
                      <a:pt x="156427" y="285791"/>
                    </a:lnTo>
                    <a:cubicBezTo>
                      <a:pt x="159608" y="282838"/>
                      <a:pt x="163923" y="281409"/>
                      <a:pt x="168238" y="281885"/>
                    </a:cubicBezTo>
                    <a:lnTo>
                      <a:pt x="168238" y="281885"/>
                    </a:lnTo>
                    <a:cubicBezTo>
                      <a:pt x="172048" y="281885"/>
                      <a:pt x="175858" y="282647"/>
                      <a:pt x="179573" y="282838"/>
                    </a:cubicBezTo>
                    <a:lnTo>
                      <a:pt x="180906" y="282838"/>
                    </a:lnTo>
                    <a:lnTo>
                      <a:pt x="180906" y="312460"/>
                    </a:lnTo>
                    <a:lnTo>
                      <a:pt x="177858" y="312460"/>
                    </a:lnTo>
                    <a:lnTo>
                      <a:pt x="171858" y="312460"/>
                    </a:lnTo>
                    <a:lnTo>
                      <a:pt x="98991" y="380945"/>
                    </a:lnTo>
                    <a:cubicBezTo>
                      <a:pt x="95744" y="384403"/>
                      <a:pt x="91038" y="386108"/>
                      <a:pt x="86323" y="385517"/>
                    </a:cubicBezTo>
                    <a:cubicBezTo>
                      <a:pt x="78227" y="384527"/>
                      <a:pt x="72474" y="377164"/>
                      <a:pt x="73464" y="369068"/>
                    </a:cubicBezTo>
                    <a:cubicBezTo>
                      <a:pt x="73464" y="369058"/>
                      <a:pt x="73464" y="369049"/>
                      <a:pt x="73464" y="369039"/>
                    </a:cubicBezTo>
                    <a:lnTo>
                      <a:pt x="83561" y="286076"/>
                    </a:lnTo>
                    <a:cubicBezTo>
                      <a:pt x="60510" y="273351"/>
                      <a:pt x="40650" y="255577"/>
                      <a:pt x="25458" y="234070"/>
                    </a:cubicBezTo>
                    <a:cubicBezTo>
                      <a:pt x="9437" y="211343"/>
                      <a:pt x="798" y="184243"/>
                      <a:pt x="694" y="156441"/>
                    </a:cubicBezTo>
                    <a:cubicBezTo>
                      <a:pt x="1674" y="112423"/>
                      <a:pt x="22725" y="71270"/>
                      <a:pt x="57844" y="44713"/>
                    </a:cubicBezTo>
                    <a:cubicBezTo>
                      <a:pt x="95944" y="15119"/>
                      <a:pt x="142959" y="-665"/>
                      <a:pt x="191194" y="-55"/>
                    </a:cubicBezTo>
                    <a:cubicBezTo>
                      <a:pt x="239438" y="-696"/>
                      <a:pt x="286462" y="15092"/>
                      <a:pt x="324544" y="44713"/>
                    </a:cubicBezTo>
                    <a:cubicBezTo>
                      <a:pt x="346060" y="61676"/>
                      <a:pt x="362720" y="84019"/>
                      <a:pt x="372835" y="109483"/>
                    </a:cubicBezTo>
                    <a:lnTo>
                      <a:pt x="339783" y="109483"/>
                    </a:lnTo>
                    <a:cubicBezTo>
                      <a:pt x="331421" y="93313"/>
                      <a:pt x="319695" y="79121"/>
                      <a:pt x="305398" y="67858"/>
                    </a:cubicBezTo>
                    <a:cubicBezTo>
                      <a:pt x="272708" y="42586"/>
                      <a:pt x="232408" y="29154"/>
                      <a:pt x="191098" y="29758"/>
                    </a:cubicBezTo>
                    <a:cubicBezTo>
                      <a:pt x="149788" y="29154"/>
                      <a:pt x="109488" y="42586"/>
                      <a:pt x="76798" y="67858"/>
                    </a:cubicBezTo>
                    <a:cubicBezTo>
                      <a:pt x="48776" y="88815"/>
                      <a:pt x="31888" y="121457"/>
                      <a:pt x="30983" y="156441"/>
                    </a:cubicBezTo>
                    <a:cubicBezTo>
                      <a:pt x="31125" y="178247"/>
                      <a:pt x="38012" y="199475"/>
                      <a:pt x="50700" y="217210"/>
                    </a:cubicBezTo>
                    <a:cubicBezTo>
                      <a:pt x="65111" y="237315"/>
                      <a:pt x="84380" y="253434"/>
                      <a:pt x="106707" y="264074"/>
                    </a:cubicBezTo>
                    <a:cubicBezTo>
                      <a:pt x="112345" y="266855"/>
                      <a:pt x="115622" y="272875"/>
                      <a:pt x="114898" y="279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DE64864D-44B1-46F9-920F-453822AA7B80}"/>
                  </a:ext>
                </a:extLst>
              </p:cNvPr>
              <p:cNvSpPr/>
              <p:nvPr/>
            </p:nvSpPr>
            <p:spPr>
              <a:xfrm>
                <a:off x="2305389" y="4462664"/>
                <a:ext cx="368427" cy="342528"/>
              </a:xfrm>
              <a:custGeom>
                <a:avLst/>
                <a:gdLst>
                  <a:gd name="connsiteX0" fmla="*/ 257774 w 368427"/>
                  <a:gd name="connsiteY0" fmla="*/ 259959 h 342528"/>
                  <a:gd name="connsiteX1" fmla="*/ 265679 w 368427"/>
                  <a:gd name="connsiteY1" fmla="*/ 325872 h 342528"/>
                  <a:gd name="connsiteX2" fmla="*/ 252840 w 368427"/>
                  <a:gd name="connsiteY2" fmla="*/ 342341 h 342528"/>
                  <a:gd name="connsiteX3" fmla="*/ 252725 w 368427"/>
                  <a:gd name="connsiteY3" fmla="*/ 342350 h 342528"/>
                  <a:gd name="connsiteX4" fmla="*/ 240248 w 368427"/>
                  <a:gd name="connsiteY4" fmla="*/ 337873 h 342528"/>
                  <a:gd name="connsiteX5" fmla="*/ 157285 w 368427"/>
                  <a:gd name="connsiteY5" fmla="*/ 259959 h 342528"/>
                  <a:gd name="connsiteX6" fmla="*/ 60511 w 368427"/>
                  <a:gd name="connsiteY6" fmla="*/ 259959 h 342528"/>
                  <a:gd name="connsiteX7" fmla="*/ 694 w 368427"/>
                  <a:gd name="connsiteY7" fmla="*/ 200142 h 342528"/>
                  <a:gd name="connsiteX8" fmla="*/ 694 w 368427"/>
                  <a:gd name="connsiteY8" fmla="*/ 59743 h 342528"/>
                  <a:gd name="connsiteX9" fmla="*/ 60511 w 368427"/>
                  <a:gd name="connsiteY9" fmla="*/ -74 h 342528"/>
                  <a:gd name="connsiteX10" fmla="*/ 309399 w 368427"/>
                  <a:gd name="connsiteY10" fmla="*/ -74 h 342528"/>
                  <a:gd name="connsiteX11" fmla="*/ 369121 w 368427"/>
                  <a:gd name="connsiteY11" fmla="*/ 59743 h 342528"/>
                  <a:gd name="connsiteX12" fmla="*/ 369121 w 368427"/>
                  <a:gd name="connsiteY12" fmla="*/ 200142 h 342528"/>
                  <a:gd name="connsiteX13" fmla="*/ 309399 w 368427"/>
                  <a:gd name="connsiteY13" fmla="*/ 259959 h 342528"/>
                  <a:gd name="connsiteX14" fmla="*/ 106517 w 368427"/>
                  <a:gd name="connsiteY14" fmla="*/ 111845 h 342528"/>
                  <a:gd name="connsiteX15" fmla="*/ 130805 w 368427"/>
                  <a:gd name="connsiteY15" fmla="*/ 136134 h 342528"/>
                  <a:gd name="connsiteX16" fmla="*/ 106517 w 368427"/>
                  <a:gd name="connsiteY16" fmla="*/ 160423 h 342528"/>
                  <a:gd name="connsiteX17" fmla="*/ 82228 w 368427"/>
                  <a:gd name="connsiteY17" fmla="*/ 136134 h 342528"/>
                  <a:gd name="connsiteX18" fmla="*/ 106517 w 368427"/>
                  <a:gd name="connsiteY18" fmla="*/ 111845 h 342528"/>
                  <a:gd name="connsiteX19" fmla="*/ 185003 w 368427"/>
                  <a:gd name="connsiteY19" fmla="*/ 111845 h 342528"/>
                  <a:gd name="connsiteX20" fmla="*/ 209291 w 368427"/>
                  <a:gd name="connsiteY20" fmla="*/ 136134 h 342528"/>
                  <a:gd name="connsiteX21" fmla="*/ 185003 w 368427"/>
                  <a:gd name="connsiteY21" fmla="*/ 160423 h 342528"/>
                  <a:gd name="connsiteX22" fmla="*/ 160714 w 368427"/>
                  <a:gd name="connsiteY22" fmla="*/ 136134 h 342528"/>
                  <a:gd name="connsiteX23" fmla="*/ 185003 w 368427"/>
                  <a:gd name="connsiteY23" fmla="*/ 111845 h 342528"/>
                  <a:gd name="connsiteX24" fmla="*/ 263489 w 368427"/>
                  <a:gd name="connsiteY24" fmla="*/ 111845 h 342528"/>
                  <a:gd name="connsiteX25" fmla="*/ 287777 w 368427"/>
                  <a:gd name="connsiteY25" fmla="*/ 136134 h 342528"/>
                  <a:gd name="connsiteX26" fmla="*/ 263489 w 368427"/>
                  <a:gd name="connsiteY26" fmla="*/ 160423 h 342528"/>
                  <a:gd name="connsiteX27" fmla="*/ 239200 w 368427"/>
                  <a:gd name="connsiteY27" fmla="*/ 136134 h 342528"/>
                  <a:gd name="connsiteX28" fmla="*/ 263489 w 368427"/>
                  <a:gd name="connsiteY28" fmla="*/ 111845 h 342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68427" h="342528">
                    <a:moveTo>
                      <a:pt x="257774" y="259959"/>
                    </a:moveTo>
                    <a:lnTo>
                      <a:pt x="265679" y="325872"/>
                    </a:lnTo>
                    <a:cubicBezTo>
                      <a:pt x="266680" y="333968"/>
                      <a:pt x="260936" y="341331"/>
                      <a:pt x="252840" y="342341"/>
                    </a:cubicBezTo>
                    <a:cubicBezTo>
                      <a:pt x="252801" y="342341"/>
                      <a:pt x="252764" y="342350"/>
                      <a:pt x="252725" y="342350"/>
                    </a:cubicBezTo>
                    <a:cubicBezTo>
                      <a:pt x="248096" y="342903"/>
                      <a:pt x="243476" y="341245"/>
                      <a:pt x="240248" y="337873"/>
                    </a:cubicBezTo>
                    <a:lnTo>
                      <a:pt x="157285" y="259959"/>
                    </a:lnTo>
                    <a:lnTo>
                      <a:pt x="60511" y="259959"/>
                    </a:lnTo>
                    <a:cubicBezTo>
                      <a:pt x="27516" y="259854"/>
                      <a:pt x="799" y="233137"/>
                      <a:pt x="694" y="200142"/>
                    </a:cubicBezTo>
                    <a:lnTo>
                      <a:pt x="694" y="59743"/>
                    </a:lnTo>
                    <a:cubicBezTo>
                      <a:pt x="799" y="26751"/>
                      <a:pt x="27516" y="31"/>
                      <a:pt x="60511" y="-74"/>
                    </a:cubicBezTo>
                    <a:lnTo>
                      <a:pt x="309399" y="-74"/>
                    </a:lnTo>
                    <a:cubicBezTo>
                      <a:pt x="342374" y="31"/>
                      <a:pt x="369073" y="26766"/>
                      <a:pt x="369121" y="59743"/>
                    </a:cubicBezTo>
                    <a:lnTo>
                      <a:pt x="369121" y="200142"/>
                    </a:lnTo>
                    <a:cubicBezTo>
                      <a:pt x="369016" y="233098"/>
                      <a:pt x="342356" y="259807"/>
                      <a:pt x="309399" y="259959"/>
                    </a:cubicBezTo>
                    <a:close/>
                    <a:moveTo>
                      <a:pt x="106517" y="111845"/>
                    </a:moveTo>
                    <a:cubicBezTo>
                      <a:pt x="119928" y="111845"/>
                      <a:pt x="130805" y="122720"/>
                      <a:pt x="130805" y="136134"/>
                    </a:cubicBezTo>
                    <a:cubicBezTo>
                      <a:pt x="130805" y="149545"/>
                      <a:pt x="119928" y="160423"/>
                      <a:pt x="106517" y="160423"/>
                    </a:cubicBezTo>
                    <a:cubicBezTo>
                      <a:pt x="93105" y="160423"/>
                      <a:pt x="82228" y="149545"/>
                      <a:pt x="82228" y="136134"/>
                    </a:cubicBezTo>
                    <a:cubicBezTo>
                      <a:pt x="82228" y="122720"/>
                      <a:pt x="93105" y="111845"/>
                      <a:pt x="106517" y="111845"/>
                    </a:cubicBezTo>
                    <a:close/>
                    <a:moveTo>
                      <a:pt x="185003" y="111845"/>
                    </a:moveTo>
                    <a:cubicBezTo>
                      <a:pt x="198414" y="111845"/>
                      <a:pt x="209291" y="122720"/>
                      <a:pt x="209291" y="136134"/>
                    </a:cubicBezTo>
                    <a:cubicBezTo>
                      <a:pt x="209291" y="149545"/>
                      <a:pt x="198414" y="160423"/>
                      <a:pt x="185003" y="160423"/>
                    </a:cubicBezTo>
                    <a:cubicBezTo>
                      <a:pt x="171591" y="160423"/>
                      <a:pt x="160714" y="149545"/>
                      <a:pt x="160714" y="136134"/>
                    </a:cubicBezTo>
                    <a:cubicBezTo>
                      <a:pt x="160714" y="122720"/>
                      <a:pt x="171591" y="111845"/>
                      <a:pt x="185003" y="111845"/>
                    </a:cubicBezTo>
                    <a:close/>
                    <a:moveTo>
                      <a:pt x="263489" y="111845"/>
                    </a:moveTo>
                    <a:cubicBezTo>
                      <a:pt x="276900" y="111845"/>
                      <a:pt x="287777" y="122720"/>
                      <a:pt x="287777" y="136134"/>
                    </a:cubicBezTo>
                    <a:cubicBezTo>
                      <a:pt x="287777" y="149545"/>
                      <a:pt x="276900" y="160423"/>
                      <a:pt x="263489" y="160423"/>
                    </a:cubicBezTo>
                    <a:cubicBezTo>
                      <a:pt x="250077" y="160423"/>
                      <a:pt x="239200" y="149545"/>
                      <a:pt x="239200" y="136134"/>
                    </a:cubicBezTo>
                    <a:cubicBezTo>
                      <a:pt x="239200" y="122720"/>
                      <a:pt x="250077" y="111845"/>
                      <a:pt x="263489" y="1118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E8DDEF73-58C3-42C9-9B7A-BDD34B309048}"/>
                  </a:ext>
                </a:extLst>
              </p:cNvPr>
              <p:cNvGrpSpPr/>
              <p:nvPr/>
            </p:nvGrpSpPr>
            <p:grpSpPr>
              <a:xfrm>
                <a:off x="1960013" y="4625446"/>
                <a:ext cx="252844" cy="324231"/>
                <a:chOff x="1960013" y="4625446"/>
                <a:chExt cx="252844" cy="324231"/>
              </a:xfrm>
            </p:grpSpPr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91B5D46C-C204-49BE-B3DF-950EDEAEFD43}"/>
                    </a:ext>
                  </a:extLst>
                </p:cNvPr>
                <p:cNvSpPr/>
                <p:nvPr/>
              </p:nvSpPr>
              <p:spPr>
                <a:xfrm>
                  <a:off x="2018112" y="4625446"/>
                  <a:ext cx="136118" cy="137541"/>
                </a:xfrm>
                <a:custGeom>
                  <a:avLst/>
                  <a:gdLst>
                    <a:gd name="connsiteX0" fmla="*/ 68801 w 136118"/>
                    <a:gd name="connsiteY0" fmla="*/ 137467 h 137541"/>
                    <a:gd name="connsiteX1" fmla="*/ 136809 w 136118"/>
                    <a:gd name="connsiteY1" fmla="*/ 68030 h 137541"/>
                    <a:gd name="connsiteX2" fmla="*/ 68801 w 136118"/>
                    <a:gd name="connsiteY2" fmla="*/ -74 h 137541"/>
                    <a:gd name="connsiteX3" fmla="*/ 697 w 136118"/>
                    <a:gd name="connsiteY3" fmla="*/ 68030 h 137541"/>
                    <a:gd name="connsiteX4" fmla="*/ 68791 w 136118"/>
                    <a:gd name="connsiteY4" fmla="*/ 137467 h 137541"/>
                    <a:gd name="connsiteX5" fmla="*/ 68801 w 136118"/>
                    <a:gd name="connsiteY5" fmla="*/ 137467 h 137541"/>
                    <a:gd name="connsiteX6" fmla="*/ 14127 w 136118"/>
                    <a:gd name="connsiteY6" fmla="*/ 68030 h 137541"/>
                    <a:gd name="connsiteX7" fmla="*/ 68801 w 136118"/>
                    <a:gd name="connsiteY7" fmla="*/ 13357 h 137541"/>
                    <a:gd name="connsiteX8" fmla="*/ 123379 w 136118"/>
                    <a:gd name="connsiteY8" fmla="*/ 68030 h 137541"/>
                    <a:gd name="connsiteX9" fmla="*/ 68801 w 136118"/>
                    <a:gd name="connsiteY9" fmla="*/ 124037 h 137541"/>
                    <a:gd name="connsiteX10" fmla="*/ 14413 w 136118"/>
                    <a:gd name="connsiteY10" fmla="*/ 67840 h 137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118" h="137541">
                      <a:moveTo>
                        <a:pt x="68801" y="137467"/>
                      </a:moveTo>
                      <a:cubicBezTo>
                        <a:pt x="106748" y="137048"/>
                        <a:pt x="137180" y="105978"/>
                        <a:pt x="136809" y="68030"/>
                      </a:cubicBezTo>
                      <a:cubicBezTo>
                        <a:pt x="136809" y="30454"/>
                        <a:pt x="106377" y="-16"/>
                        <a:pt x="68801" y="-74"/>
                      </a:cubicBezTo>
                      <a:cubicBezTo>
                        <a:pt x="31186" y="-74"/>
                        <a:pt x="697" y="30416"/>
                        <a:pt x="697" y="68030"/>
                      </a:cubicBezTo>
                      <a:cubicBezTo>
                        <a:pt x="325" y="106006"/>
                        <a:pt x="30815" y="137096"/>
                        <a:pt x="68791" y="137467"/>
                      </a:cubicBezTo>
                      <a:cubicBezTo>
                        <a:pt x="68801" y="137467"/>
                        <a:pt x="68801" y="137467"/>
                        <a:pt x="68801" y="137467"/>
                      </a:cubicBezTo>
                      <a:close/>
                      <a:moveTo>
                        <a:pt x="14127" y="68030"/>
                      </a:moveTo>
                      <a:cubicBezTo>
                        <a:pt x="14175" y="37855"/>
                        <a:pt x="38625" y="13414"/>
                        <a:pt x="68801" y="13357"/>
                      </a:cubicBezTo>
                      <a:cubicBezTo>
                        <a:pt x="98957" y="13414"/>
                        <a:pt x="123379" y="37874"/>
                        <a:pt x="123379" y="68030"/>
                      </a:cubicBezTo>
                      <a:cubicBezTo>
                        <a:pt x="123341" y="98396"/>
                        <a:pt x="99147" y="123209"/>
                        <a:pt x="68801" y="124037"/>
                      </a:cubicBezTo>
                      <a:cubicBezTo>
                        <a:pt x="38454" y="123113"/>
                        <a:pt x="14346" y="98205"/>
                        <a:pt x="14413" y="678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69CB4283-7CD8-4F82-9661-CF82A616F614}"/>
                    </a:ext>
                  </a:extLst>
                </p:cNvPr>
                <p:cNvSpPr/>
                <p:nvPr/>
              </p:nvSpPr>
              <p:spPr>
                <a:xfrm>
                  <a:off x="1960013" y="4769393"/>
                  <a:ext cx="252844" cy="180284"/>
                </a:xfrm>
                <a:custGeom>
                  <a:avLst/>
                  <a:gdLst>
                    <a:gd name="connsiteX0" fmla="*/ 253487 w 252844"/>
                    <a:gd name="connsiteY0" fmla="*/ 62006 h 180284"/>
                    <a:gd name="connsiteX1" fmla="*/ 203195 w 252844"/>
                    <a:gd name="connsiteY1" fmla="*/ 14381 h 180284"/>
                    <a:gd name="connsiteX2" fmla="*/ 158523 w 252844"/>
                    <a:gd name="connsiteY2" fmla="*/ -2 h 180284"/>
                    <a:gd name="connsiteX3" fmla="*/ 155665 w 252844"/>
                    <a:gd name="connsiteY3" fmla="*/ -2 h 180284"/>
                    <a:gd name="connsiteX4" fmla="*/ 155189 w 252844"/>
                    <a:gd name="connsiteY4" fmla="*/ -2 h 180284"/>
                    <a:gd name="connsiteX5" fmla="*/ 127281 w 252844"/>
                    <a:gd name="connsiteY5" fmla="*/ 52195 h 180284"/>
                    <a:gd name="connsiteX6" fmla="*/ 100135 w 252844"/>
                    <a:gd name="connsiteY6" fmla="*/ -2 h 180284"/>
                    <a:gd name="connsiteX7" fmla="*/ 100135 w 252844"/>
                    <a:gd name="connsiteY7" fmla="*/ -2 h 180284"/>
                    <a:gd name="connsiteX8" fmla="*/ 97372 w 252844"/>
                    <a:gd name="connsiteY8" fmla="*/ -2 h 180284"/>
                    <a:gd name="connsiteX9" fmla="*/ 51843 w 252844"/>
                    <a:gd name="connsiteY9" fmla="*/ 14381 h 180284"/>
                    <a:gd name="connsiteX10" fmla="*/ 694 w 252844"/>
                    <a:gd name="connsiteY10" fmla="*/ 62006 h 180284"/>
                    <a:gd name="connsiteX11" fmla="*/ 694 w 252844"/>
                    <a:gd name="connsiteY11" fmla="*/ 108392 h 180284"/>
                    <a:gd name="connsiteX12" fmla="*/ 694 w 252844"/>
                    <a:gd name="connsiteY12" fmla="*/ 122394 h 180284"/>
                    <a:gd name="connsiteX13" fmla="*/ 1646 w 252844"/>
                    <a:gd name="connsiteY13" fmla="*/ 139253 h 180284"/>
                    <a:gd name="connsiteX14" fmla="*/ 18886 w 252844"/>
                    <a:gd name="connsiteY14" fmla="*/ 162209 h 180284"/>
                    <a:gd name="connsiteX15" fmla="*/ 127090 w 252844"/>
                    <a:gd name="connsiteY15" fmla="*/ 180211 h 180284"/>
                    <a:gd name="connsiteX16" fmla="*/ 235009 w 252844"/>
                    <a:gd name="connsiteY16" fmla="*/ 162304 h 180284"/>
                    <a:gd name="connsiteX17" fmla="*/ 252440 w 252844"/>
                    <a:gd name="connsiteY17" fmla="*/ 139158 h 180284"/>
                    <a:gd name="connsiteX18" fmla="*/ 253487 w 252844"/>
                    <a:gd name="connsiteY18" fmla="*/ 107821 h 180284"/>
                    <a:gd name="connsiteX19" fmla="*/ 253487 w 252844"/>
                    <a:gd name="connsiteY19" fmla="*/ 61625 h 180284"/>
                    <a:gd name="connsiteX20" fmla="*/ 14695 w 252844"/>
                    <a:gd name="connsiteY20" fmla="*/ 137444 h 180284"/>
                    <a:gd name="connsiteX21" fmla="*/ 13648 w 252844"/>
                    <a:gd name="connsiteY21" fmla="*/ 107630 h 180284"/>
                    <a:gd name="connsiteX22" fmla="*/ 13648 w 252844"/>
                    <a:gd name="connsiteY22" fmla="*/ 62006 h 180284"/>
                    <a:gd name="connsiteX23" fmla="*/ 99373 w 252844"/>
                    <a:gd name="connsiteY23" fmla="*/ 12857 h 180284"/>
                    <a:gd name="connsiteX24" fmla="*/ 115565 w 252844"/>
                    <a:gd name="connsiteY24" fmla="*/ 63625 h 180284"/>
                    <a:gd name="connsiteX25" fmla="*/ 126329 w 252844"/>
                    <a:gd name="connsiteY25" fmla="*/ 98105 h 180284"/>
                    <a:gd name="connsiteX26" fmla="*/ 126329 w 252844"/>
                    <a:gd name="connsiteY26" fmla="*/ 98105 h 180284"/>
                    <a:gd name="connsiteX27" fmla="*/ 137758 w 252844"/>
                    <a:gd name="connsiteY27" fmla="*/ 63625 h 180284"/>
                    <a:gd name="connsiteX28" fmla="*/ 154904 w 252844"/>
                    <a:gd name="connsiteY28" fmla="*/ 12857 h 180284"/>
                    <a:gd name="connsiteX29" fmla="*/ 239390 w 252844"/>
                    <a:gd name="connsiteY29" fmla="*/ 62006 h 180284"/>
                    <a:gd name="connsiteX30" fmla="*/ 239390 w 252844"/>
                    <a:gd name="connsiteY30" fmla="*/ 107821 h 180284"/>
                    <a:gd name="connsiteX31" fmla="*/ 238342 w 252844"/>
                    <a:gd name="connsiteY31" fmla="*/ 137539 h 180284"/>
                    <a:gd name="connsiteX32" fmla="*/ 238342 w 252844"/>
                    <a:gd name="connsiteY32" fmla="*/ 138015 h 180284"/>
                    <a:gd name="connsiteX33" fmla="*/ 228817 w 252844"/>
                    <a:gd name="connsiteY33" fmla="*/ 150112 h 180284"/>
                    <a:gd name="connsiteX34" fmla="*/ 228817 w 252844"/>
                    <a:gd name="connsiteY34" fmla="*/ 150112 h 180284"/>
                    <a:gd name="connsiteX35" fmla="*/ 126329 w 252844"/>
                    <a:gd name="connsiteY35" fmla="*/ 166971 h 180284"/>
                    <a:gd name="connsiteX36" fmla="*/ 23744 w 252844"/>
                    <a:gd name="connsiteY36" fmla="*/ 150112 h 180284"/>
                    <a:gd name="connsiteX37" fmla="*/ 23744 w 252844"/>
                    <a:gd name="connsiteY37" fmla="*/ 150112 h 180284"/>
                    <a:gd name="connsiteX38" fmla="*/ 14219 w 252844"/>
                    <a:gd name="connsiteY38" fmla="*/ 138015 h 180284"/>
                    <a:gd name="connsiteX39" fmla="*/ 14219 w 252844"/>
                    <a:gd name="connsiteY39" fmla="*/ 138015 h 180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52844" h="180284">
                      <a:moveTo>
                        <a:pt x="253487" y="62006"/>
                      </a:moveTo>
                      <a:cubicBezTo>
                        <a:pt x="253487" y="43718"/>
                        <a:pt x="237199" y="28001"/>
                        <a:pt x="203195" y="14381"/>
                      </a:cubicBezTo>
                      <a:cubicBezTo>
                        <a:pt x="188670" y="8504"/>
                        <a:pt x="173744" y="3703"/>
                        <a:pt x="158523" y="-2"/>
                      </a:cubicBezTo>
                      <a:cubicBezTo>
                        <a:pt x="157570" y="-97"/>
                        <a:pt x="156618" y="-97"/>
                        <a:pt x="155665" y="-2"/>
                      </a:cubicBezTo>
                      <a:lnTo>
                        <a:pt x="155189" y="-2"/>
                      </a:lnTo>
                      <a:cubicBezTo>
                        <a:pt x="139949" y="569"/>
                        <a:pt x="134425" y="19048"/>
                        <a:pt x="127281" y="52195"/>
                      </a:cubicBezTo>
                      <a:cubicBezTo>
                        <a:pt x="120709" y="19238"/>
                        <a:pt x="115661" y="569"/>
                        <a:pt x="100135" y="-2"/>
                      </a:cubicBezTo>
                      <a:lnTo>
                        <a:pt x="100135" y="-2"/>
                      </a:lnTo>
                      <a:cubicBezTo>
                        <a:pt x="99221" y="-97"/>
                        <a:pt x="98287" y="-97"/>
                        <a:pt x="97372" y="-2"/>
                      </a:cubicBezTo>
                      <a:cubicBezTo>
                        <a:pt x="81875" y="3703"/>
                        <a:pt x="66655" y="8504"/>
                        <a:pt x="51843" y="14381"/>
                      </a:cubicBezTo>
                      <a:cubicBezTo>
                        <a:pt x="17363" y="28287"/>
                        <a:pt x="599" y="44003"/>
                        <a:pt x="694" y="62006"/>
                      </a:cubicBezTo>
                      <a:lnTo>
                        <a:pt x="694" y="108392"/>
                      </a:lnTo>
                      <a:cubicBezTo>
                        <a:pt x="694" y="111155"/>
                        <a:pt x="694" y="115346"/>
                        <a:pt x="694" y="122394"/>
                      </a:cubicBezTo>
                      <a:cubicBezTo>
                        <a:pt x="732" y="128023"/>
                        <a:pt x="1046" y="133653"/>
                        <a:pt x="1646" y="139253"/>
                      </a:cubicBezTo>
                      <a:cubicBezTo>
                        <a:pt x="2237" y="149683"/>
                        <a:pt x="9038" y="158732"/>
                        <a:pt x="18886" y="162209"/>
                      </a:cubicBezTo>
                      <a:cubicBezTo>
                        <a:pt x="39365" y="173448"/>
                        <a:pt x="79751" y="180211"/>
                        <a:pt x="127090" y="180211"/>
                      </a:cubicBezTo>
                      <a:cubicBezTo>
                        <a:pt x="174430" y="180211"/>
                        <a:pt x="214816" y="173448"/>
                        <a:pt x="235009" y="162304"/>
                      </a:cubicBezTo>
                      <a:cubicBezTo>
                        <a:pt x="244791" y="158589"/>
                        <a:pt x="251573" y="149588"/>
                        <a:pt x="252440" y="139158"/>
                      </a:cubicBezTo>
                      <a:cubicBezTo>
                        <a:pt x="253335" y="128738"/>
                        <a:pt x="253678" y="118279"/>
                        <a:pt x="253487" y="107821"/>
                      </a:cubicBezTo>
                      <a:lnTo>
                        <a:pt x="253487" y="61625"/>
                      </a:lnTo>
                      <a:close/>
                      <a:moveTo>
                        <a:pt x="14695" y="137444"/>
                      </a:moveTo>
                      <a:cubicBezTo>
                        <a:pt x="14695" y="135824"/>
                        <a:pt x="13839" y="118394"/>
                        <a:pt x="13648" y="107630"/>
                      </a:cubicBezTo>
                      <a:lnTo>
                        <a:pt x="13648" y="62006"/>
                      </a:lnTo>
                      <a:cubicBezTo>
                        <a:pt x="13648" y="33431"/>
                        <a:pt x="95467" y="14381"/>
                        <a:pt x="99373" y="12857"/>
                      </a:cubicBezTo>
                      <a:cubicBezTo>
                        <a:pt x="105850" y="13523"/>
                        <a:pt x="111470" y="42479"/>
                        <a:pt x="115565" y="63625"/>
                      </a:cubicBezTo>
                      <a:cubicBezTo>
                        <a:pt x="120328" y="88676"/>
                        <a:pt x="122519" y="98105"/>
                        <a:pt x="126329" y="98105"/>
                      </a:cubicBezTo>
                      <a:lnTo>
                        <a:pt x="126329" y="98105"/>
                      </a:lnTo>
                      <a:cubicBezTo>
                        <a:pt x="130138" y="98105"/>
                        <a:pt x="132520" y="88580"/>
                        <a:pt x="137758" y="63625"/>
                      </a:cubicBezTo>
                      <a:cubicBezTo>
                        <a:pt x="142331" y="42479"/>
                        <a:pt x="148426" y="13523"/>
                        <a:pt x="154904" y="12857"/>
                      </a:cubicBezTo>
                      <a:cubicBezTo>
                        <a:pt x="159190" y="13904"/>
                        <a:pt x="239581" y="33526"/>
                        <a:pt x="239390" y="62006"/>
                      </a:cubicBezTo>
                      <a:lnTo>
                        <a:pt x="239390" y="107821"/>
                      </a:lnTo>
                      <a:cubicBezTo>
                        <a:pt x="239390" y="118394"/>
                        <a:pt x="238819" y="135824"/>
                        <a:pt x="238342" y="137539"/>
                      </a:cubicBezTo>
                      <a:lnTo>
                        <a:pt x="238342" y="138015"/>
                      </a:lnTo>
                      <a:cubicBezTo>
                        <a:pt x="237971" y="143625"/>
                        <a:pt x="234190" y="148436"/>
                        <a:pt x="228817" y="150112"/>
                      </a:cubicBezTo>
                      <a:lnTo>
                        <a:pt x="228817" y="150112"/>
                      </a:lnTo>
                      <a:cubicBezTo>
                        <a:pt x="211006" y="160494"/>
                        <a:pt x="171667" y="166971"/>
                        <a:pt x="126329" y="166971"/>
                      </a:cubicBezTo>
                      <a:cubicBezTo>
                        <a:pt x="80990" y="166971"/>
                        <a:pt x="41556" y="160494"/>
                        <a:pt x="23744" y="150112"/>
                      </a:cubicBezTo>
                      <a:lnTo>
                        <a:pt x="23744" y="150112"/>
                      </a:lnTo>
                      <a:cubicBezTo>
                        <a:pt x="18200" y="148693"/>
                        <a:pt x="14295" y="143740"/>
                        <a:pt x="14219" y="138015"/>
                      </a:cubicBezTo>
                      <a:lnTo>
                        <a:pt x="14219" y="1380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1" name="群組 20">
                <a:extLst>
                  <a:ext uri="{FF2B5EF4-FFF2-40B4-BE49-F238E27FC236}">
                    <a16:creationId xmlns:a16="http://schemas.microsoft.com/office/drawing/2014/main" id="{CF63DAD1-3A1B-43D2-B96C-4418C1FD0958}"/>
                  </a:ext>
                </a:extLst>
              </p:cNvPr>
              <p:cNvGrpSpPr/>
              <p:nvPr/>
            </p:nvGrpSpPr>
            <p:grpSpPr>
              <a:xfrm>
                <a:off x="2633318" y="4625446"/>
                <a:ext cx="252844" cy="324231"/>
                <a:chOff x="1960013" y="4625446"/>
                <a:chExt cx="252844" cy="324231"/>
              </a:xfrm>
            </p:grpSpPr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09BA65C2-790D-4C83-A258-17A018CB4A05}"/>
                    </a:ext>
                  </a:extLst>
                </p:cNvPr>
                <p:cNvSpPr/>
                <p:nvPr/>
              </p:nvSpPr>
              <p:spPr>
                <a:xfrm>
                  <a:off x="2018112" y="4625446"/>
                  <a:ext cx="136118" cy="137541"/>
                </a:xfrm>
                <a:custGeom>
                  <a:avLst/>
                  <a:gdLst>
                    <a:gd name="connsiteX0" fmla="*/ 68801 w 136118"/>
                    <a:gd name="connsiteY0" fmla="*/ 137467 h 137541"/>
                    <a:gd name="connsiteX1" fmla="*/ 136809 w 136118"/>
                    <a:gd name="connsiteY1" fmla="*/ 68030 h 137541"/>
                    <a:gd name="connsiteX2" fmla="*/ 68801 w 136118"/>
                    <a:gd name="connsiteY2" fmla="*/ -74 h 137541"/>
                    <a:gd name="connsiteX3" fmla="*/ 697 w 136118"/>
                    <a:gd name="connsiteY3" fmla="*/ 68030 h 137541"/>
                    <a:gd name="connsiteX4" fmla="*/ 68791 w 136118"/>
                    <a:gd name="connsiteY4" fmla="*/ 137467 h 137541"/>
                    <a:gd name="connsiteX5" fmla="*/ 68801 w 136118"/>
                    <a:gd name="connsiteY5" fmla="*/ 137467 h 137541"/>
                    <a:gd name="connsiteX6" fmla="*/ 14127 w 136118"/>
                    <a:gd name="connsiteY6" fmla="*/ 68030 h 137541"/>
                    <a:gd name="connsiteX7" fmla="*/ 68801 w 136118"/>
                    <a:gd name="connsiteY7" fmla="*/ 13357 h 137541"/>
                    <a:gd name="connsiteX8" fmla="*/ 123379 w 136118"/>
                    <a:gd name="connsiteY8" fmla="*/ 68030 h 137541"/>
                    <a:gd name="connsiteX9" fmla="*/ 68801 w 136118"/>
                    <a:gd name="connsiteY9" fmla="*/ 124037 h 137541"/>
                    <a:gd name="connsiteX10" fmla="*/ 14413 w 136118"/>
                    <a:gd name="connsiteY10" fmla="*/ 67840 h 137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118" h="137541">
                      <a:moveTo>
                        <a:pt x="68801" y="137467"/>
                      </a:moveTo>
                      <a:cubicBezTo>
                        <a:pt x="106748" y="137048"/>
                        <a:pt x="137180" y="105978"/>
                        <a:pt x="136809" y="68030"/>
                      </a:cubicBezTo>
                      <a:cubicBezTo>
                        <a:pt x="136809" y="30454"/>
                        <a:pt x="106377" y="-16"/>
                        <a:pt x="68801" y="-74"/>
                      </a:cubicBezTo>
                      <a:cubicBezTo>
                        <a:pt x="31186" y="-74"/>
                        <a:pt x="697" y="30416"/>
                        <a:pt x="697" y="68030"/>
                      </a:cubicBezTo>
                      <a:cubicBezTo>
                        <a:pt x="325" y="106006"/>
                        <a:pt x="30815" y="137096"/>
                        <a:pt x="68791" y="137467"/>
                      </a:cubicBezTo>
                      <a:cubicBezTo>
                        <a:pt x="68801" y="137467"/>
                        <a:pt x="68801" y="137467"/>
                        <a:pt x="68801" y="137467"/>
                      </a:cubicBezTo>
                      <a:close/>
                      <a:moveTo>
                        <a:pt x="14127" y="68030"/>
                      </a:moveTo>
                      <a:cubicBezTo>
                        <a:pt x="14175" y="37855"/>
                        <a:pt x="38625" y="13414"/>
                        <a:pt x="68801" y="13357"/>
                      </a:cubicBezTo>
                      <a:cubicBezTo>
                        <a:pt x="98957" y="13414"/>
                        <a:pt x="123379" y="37874"/>
                        <a:pt x="123379" y="68030"/>
                      </a:cubicBezTo>
                      <a:cubicBezTo>
                        <a:pt x="123341" y="98396"/>
                        <a:pt x="99147" y="123209"/>
                        <a:pt x="68801" y="124037"/>
                      </a:cubicBezTo>
                      <a:cubicBezTo>
                        <a:pt x="38454" y="123113"/>
                        <a:pt x="14346" y="98205"/>
                        <a:pt x="14413" y="678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EB3DCF2B-9541-4155-99E9-9F083BF20FC6}"/>
                    </a:ext>
                  </a:extLst>
                </p:cNvPr>
                <p:cNvSpPr/>
                <p:nvPr/>
              </p:nvSpPr>
              <p:spPr>
                <a:xfrm>
                  <a:off x="1960013" y="4769393"/>
                  <a:ext cx="252844" cy="180284"/>
                </a:xfrm>
                <a:custGeom>
                  <a:avLst/>
                  <a:gdLst>
                    <a:gd name="connsiteX0" fmla="*/ 253487 w 252844"/>
                    <a:gd name="connsiteY0" fmla="*/ 62006 h 180284"/>
                    <a:gd name="connsiteX1" fmla="*/ 203195 w 252844"/>
                    <a:gd name="connsiteY1" fmla="*/ 14381 h 180284"/>
                    <a:gd name="connsiteX2" fmla="*/ 158523 w 252844"/>
                    <a:gd name="connsiteY2" fmla="*/ -2 h 180284"/>
                    <a:gd name="connsiteX3" fmla="*/ 155665 w 252844"/>
                    <a:gd name="connsiteY3" fmla="*/ -2 h 180284"/>
                    <a:gd name="connsiteX4" fmla="*/ 155189 w 252844"/>
                    <a:gd name="connsiteY4" fmla="*/ -2 h 180284"/>
                    <a:gd name="connsiteX5" fmla="*/ 127281 w 252844"/>
                    <a:gd name="connsiteY5" fmla="*/ 52195 h 180284"/>
                    <a:gd name="connsiteX6" fmla="*/ 100135 w 252844"/>
                    <a:gd name="connsiteY6" fmla="*/ -2 h 180284"/>
                    <a:gd name="connsiteX7" fmla="*/ 100135 w 252844"/>
                    <a:gd name="connsiteY7" fmla="*/ -2 h 180284"/>
                    <a:gd name="connsiteX8" fmla="*/ 97372 w 252844"/>
                    <a:gd name="connsiteY8" fmla="*/ -2 h 180284"/>
                    <a:gd name="connsiteX9" fmla="*/ 51843 w 252844"/>
                    <a:gd name="connsiteY9" fmla="*/ 14381 h 180284"/>
                    <a:gd name="connsiteX10" fmla="*/ 694 w 252844"/>
                    <a:gd name="connsiteY10" fmla="*/ 62006 h 180284"/>
                    <a:gd name="connsiteX11" fmla="*/ 694 w 252844"/>
                    <a:gd name="connsiteY11" fmla="*/ 108392 h 180284"/>
                    <a:gd name="connsiteX12" fmla="*/ 694 w 252844"/>
                    <a:gd name="connsiteY12" fmla="*/ 122394 h 180284"/>
                    <a:gd name="connsiteX13" fmla="*/ 1646 w 252844"/>
                    <a:gd name="connsiteY13" fmla="*/ 139253 h 180284"/>
                    <a:gd name="connsiteX14" fmla="*/ 18886 w 252844"/>
                    <a:gd name="connsiteY14" fmla="*/ 162209 h 180284"/>
                    <a:gd name="connsiteX15" fmla="*/ 127090 w 252844"/>
                    <a:gd name="connsiteY15" fmla="*/ 180211 h 180284"/>
                    <a:gd name="connsiteX16" fmla="*/ 235009 w 252844"/>
                    <a:gd name="connsiteY16" fmla="*/ 162304 h 180284"/>
                    <a:gd name="connsiteX17" fmla="*/ 252440 w 252844"/>
                    <a:gd name="connsiteY17" fmla="*/ 139158 h 180284"/>
                    <a:gd name="connsiteX18" fmla="*/ 253487 w 252844"/>
                    <a:gd name="connsiteY18" fmla="*/ 107821 h 180284"/>
                    <a:gd name="connsiteX19" fmla="*/ 253487 w 252844"/>
                    <a:gd name="connsiteY19" fmla="*/ 61625 h 180284"/>
                    <a:gd name="connsiteX20" fmla="*/ 14695 w 252844"/>
                    <a:gd name="connsiteY20" fmla="*/ 137444 h 180284"/>
                    <a:gd name="connsiteX21" fmla="*/ 13648 w 252844"/>
                    <a:gd name="connsiteY21" fmla="*/ 107630 h 180284"/>
                    <a:gd name="connsiteX22" fmla="*/ 13648 w 252844"/>
                    <a:gd name="connsiteY22" fmla="*/ 62006 h 180284"/>
                    <a:gd name="connsiteX23" fmla="*/ 99373 w 252844"/>
                    <a:gd name="connsiteY23" fmla="*/ 12857 h 180284"/>
                    <a:gd name="connsiteX24" fmla="*/ 115565 w 252844"/>
                    <a:gd name="connsiteY24" fmla="*/ 63625 h 180284"/>
                    <a:gd name="connsiteX25" fmla="*/ 126329 w 252844"/>
                    <a:gd name="connsiteY25" fmla="*/ 98105 h 180284"/>
                    <a:gd name="connsiteX26" fmla="*/ 126329 w 252844"/>
                    <a:gd name="connsiteY26" fmla="*/ 98105 h 180284"/>
                    <a:gd name="connsiteX27" fmla="*/ 137758 w 252844"/>
                    <a:gd name="connsiteY27" fmla="*/ 63625 h 180284"/>
                    <a:gd name="connsiteX28" fmla="*/ 154904 w 252844"/>
                    <a:gd name="connsiteY28" fmla="*/ 12857 h 180284"/>
                    <a:gd name="connsiteX29" fmla="*/ 239390 w 252844"/>
                    <a:gd name="connsiteY29" fmla="*/ 62006 h 180284"/>
                    <a:gd name="connsiteX30" fmla="*/ 239390 w 252844"/>
                    <a:gd name="connsiteY30" fmla="*/ 107821 h 180284"/>
                    <a:gd name="connsiteX31" fmla="*/ 238342 w 252844"/>
                    <a:gd name="connsiteY31" fmla="*/ 137539 h 180284"/>
                    <a:gd name="connsiteX32" fmla="*/ 238342 w 252844"/>
                    <a:gd name="connsiteY32" fmla="*/ 138015 h 180284"/>
                    <a:gd name="connsiteX33" fmla="*/ 228817 w 252844"/>
                    <a:gd name="connsiteY33" fmla="*/ 150112 h 180284"/>
                    <a:gd name="connsiteX34" fmla="*/ 228817 w 252844"/>
                    <a:gd name="connsiteY34" fmla="*/ 150112 h 180284"/>
                    <a:gd name="connsiteX35" fmla="*/ 126329 w 252844"/>
                    <a:gd name="connsiteY35" fmla="*/ 166971 h 180284"/>
                    <a:gd name="connsiteX36" fmla="*/ 23744 w 252844"/>
                    <a:gd name="connsiteY36" fmla="*/ 150112 h 180284"/>
                    <a:gd name="connsiteX37" fmla="*/ 23744 w 252844"/>
                    <a:gd name="connsiteY37" fmla="*/ 150112 h 180284"/>
                    <a:gd name="connsiteX38" fmla="*/ 14219 w 252844"/>
                    <a:gd name="connsiteY38" fmla="*/ 138015 h 180284"/>
                    <a:gd name="connsiteX39" fmla="*/ 14219 w 252844"/>
                    <a:gd name="connsiteY39" fmla="*/ 138015 h 180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52844" h="180284">
                      <a:moveTo>
                        <a:pt x="253487" y="62006"/>
                      </a:moveTo>
                      <a:cubicBezTo>
                        <a:pt x="253487" y="43718"/>
                        <a:pt x="237199" y="28001"/>
                        <a:pt x="203195" y="14381"/>
                      </a:cubicBezTo>
                      <a:cubicBezTo>
                        <a:pt x="188670" y="8504"/>
                        <a:pt x="173744" y="3703"/>
                        <a:pt x="158523" y="-2"/>
                      </a:cubicBezTo>
                      <a:cubicBezTo>
                        <a:pt x="157570" y="-97"/>
                        <a:pt x="156618" y="-97"/>
                        <a:pt x="155665" y="-2"/>
                      </a:cubicBezTo>
                      <a:lnTo>
                        <a:pt x="155189" y="-2"/>
                      </a:lnTo>
                      <a:cubicBezTo>
                        <a:pt x="139949" y="569"/>
                        <a:pt x="134425" y="19048"/>
                        <a:pt x="127281" y="52195"/>
                      </a:cubicBezTo>
                      <a:cubicBezTo>
                        <a:pt x="120709" y="19238"/>
                        <a:pt x="115661" y="569"/>
                        <a:pt x="100135" y="-2"/>
                      </a:cubicBezTo>
                      <a:lnTo>
                        <a:pt x="100135" y="-2"/>
                      </a:lnTo>
                      <a:cubicBezTo>
                        <a:pt x="99221" y="-97"/>
                        <a:pt x="98287" y="-97"/>
                        <a:pt x="97372" y="-2"/>
                      </a:cubicBezTo>
                      <a:cubicBezTo>
                        <a:pt x="81875" y="3703"/>
                        <a:pt x="66655" y="8504"/>
                        <a:pt x="51843" y="14381"/>
                      </a:cubicBezTo>
                      <a:cubicBezTo>
                        <a:pt x="17363" y="28287"/>
                        <a:pt x="599" y="44003"/>
                        <a:pt x="694" y="62006"/>
                      </a:cubicBezTo>
                      <a:lnTo>
                        <a:pt x="694" y="108392"/>
                      </a:lnTo>
                      <a:cubicBezTo>
                        <a:pt x="694" y="111155"/>
                        <a:pt x="694" y="115346"/>
                        <a:pt x="694" y="122394"/>
                      </a:cubicBezTo>
                      <a:cubicBezTo>
                        <a:pt x="732" y="128023"/>
                        <a:pt x="1046" y="133653"/>
                        <a:pt x="1646" y="139253"/>
                      </a:cubicBezTo>
                      <a:cubicBezTo>
                        <a:pt x="2237" y="149683"/>
                        <a:pt x="9038" y="158732"/>
                        <a:pt x="18886" y="162209"/>
                      </a:cubicBezTo>
                      <a:cubicBezTo>
                        <a:pt x="39365" y="173448"/>
                        <a:pt x="79751" y="180211"/>
                        <a:pt x="127090" y="180211"/>
                      </a:cubicBezTo>
                      <a:cubicBezTo>
                        <a:pt x="174430" y="180211"/>
                        <a:pt x="214816" y="173448"/>
                        <a:pt x="235009" y="162304"/>
                      </a:cubicBezTo>
                      <a:cubicBezTo>
                        <a:pt x="244791" y="158589"/>
                        <a:pt x="251573" y="149588"/>
                        <a:pt x="252440" y="139158"/>
                      </a:cubicBezTo>
                      <a:cubicBezTo>
                        <a:pt x="253335" y="128738"/>
                        <a:pt x="253678" y="118279"/>
                        <a:pt x="253487" y="107821"/>
                      </a:cubicBezTo>
                      <a:lnTo>
                        <a:pt x="253487" y="61625"/>
                      </a:lnTo>
                      <a:close/>
                      <a:moveTo>
                        <a:pt x="14695" y="137444"/>
                      </a:moveTo>
                      <a:cubicBezTo>
                        <a:pt x="14695" y="135824"/>
                        <a:pt x="13839" y="118394"/>
                        <a:pt x="13648" y="107630"/>
                      </a:cubicBezTo>
                      <a:lnTo>
                        <a:pt x="13648" y="62006"/>
                      </a:lnTo>
                      <a:cubicBezTo>
                        <a:pt x="13648" y="33431"/>
                        <a:pt x="95467" y="14381"/>
                        <a:pt x="99373" y="12857"/>
                      </a:cubicBezTo>
                      <a:cubicBezTo>
                        <a:pt x="105850" y="13523"/>
                        <a:pt x="111470" y="42479"/>
                        <a:pt x="115565" y="63625"/>
                      </a:cubicBezTo>
                      <a:cubicBezTo>
                        <a:pt x="120328" y="88676"/>
                        <a:pt x="122519" y="98105"/>
                        <a:pt x="126329" y="98105"/>
                      </a:cubicBezTo>
                      <a:lnTo>
                        <a:pt x="126329" y="98105"/>
                      </a:lnTo>
                      <a:cubicBezTo>
                        <a:pt x="130138" y="98105"/>
                        <a:pt x="132520" y="88580"/>
                        <a:pt x="137758" y="63625"/>
                      </a:cubicBezTo>
                      <a:cubicBezTo>
                        <a:pt x="142331" y="42479"/>
                        <a:pt x="148426" y="13523"/>
                        <a:pt x="154904" y="12857"/>
                      </a:cubicBezTo>
                      <a:cubicBezTo>
                        <a:pt x="159190" y="13904"/>
                        <a:pt x="239581" y="33526"/>
                        <a:pt x="239390" y="62006"/>
                      </a:cubicBezTo>
                      <a:lnTo>
                        <a:pt x="239390" y="107821"/>
                      </a:lnTo>
                      <a:cubicBezTo>
                        <a:pt x="239390" y="118394"/>
                        <a:pt x="238819" y="135824"/>
                        <a:pt x="238342" y="137539"/>
                      </a:cubicBezTo>
                      <a:lnTo>
                        <a:pt x="238342" y="138015"/>
                      </a:lnTo>
                      <a:cubicBezTo>
                        <a:pt x="237971" y="143625"/>
                        <a:pt x="234190" y="148436"/>
                        <a:pt x="228817" y="150112"/>
                      </a:cubicBezTo>
                      <a:lnTo>
                        <a:pt x="228817" y="150112"/>
                      </a:lnTo>
                      <a:cubicBezTo>
                        <a:pt x="211006" y="160494"/>
                        <a:pt x="171667" y="166971"/>
                        <a:pt x="126329" y="166971"/>
                      </a:cubicBezTo>
                      <a:cubicBezTo>
                        <a:pt x="80990" y="166971"/>
                        <a:pt x="41556" y="160494"/>
                        <a:pt x="23744" y="150112"/>
                      </a:cubicBezTo>
                      <a:lnTo>
                        <a:pt x="23744" y="150112"/>
                      </a:lnTo>
                      <a:cubicBezTo>
                        <a:pt x="18200" y="148693"/>
                        <a:pt x="14295" y="143740"/>
                        <a:pt x="14219" y="138015"/>
                      </a:cubicBezTo>
                      <a:lnTo>
                        <a:pt x="14219" y="1380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AB3759B4-C78A-44DB-81CA-93130F62A2C3}"/>
              </a:ext>
            </a:extLst>
          </p:cNvPr>
          <p:cNvGrpSpPr/>
          <p:nvPr/>
        </p:nvGrpSpPr>
        <p:grpSpPr>
          <a:xfrm>
            <a:off x="6159849" y="3251138"/>
            <a:ext cx="1051498" cy="1051498"/>
            <a:chOff x="6728534" y="5187410"/>
            <a:chExt cx="1051498" cy="1051498"/>
          </a:xfrm>
        </p:grpSpPr>
        <p:sp>
          <p:nvSpPr>
            <p:cNvPr id="16" name="橢圓 28">
              <a:extLst>
                <a:ext uri="{FF2B5EF4-FFF2-40B4-BE49-F238E27FC236}">
                  <a16:creationId xmlns:a16="http://schemas.microsoft.com/office/drawing/2014/main" id="{B59D2767-BA57-4AF1-8F90-4F347B96B3BB}"/>
                </a:ext>
              </a:extLst>
            </p:cNvPr>
            <p:cNvSpPr/>
            <p:nvPr/>
          </p:nvSpPr>
          <p:spPr>
            <a:xfrm>
              <a:off x="6728534" y="5187410"/>
              <a:ext cx="1051498" cy="1051498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929DD515-C359-4CE8-91BC-72769EE4661B}"/>
                </a:ext>
              </a:extLst>
            </p:cNvPr>
            <p:cNvGrpSpPr/>
            <p:nvPr/>
          </p:nvGrpSpPr>
          <p:grpSpPr>
            <a:xfrm>
              <a:off x="6905698" y="5365534"/>
              <a:ext cx="561975" cy="673566"/>
              <a:chOff x="8045792" y="4279223"/>
              <a:chExt cx="561975" cy="673566"/>
            </a:xfrm>
          </p:grpSpPr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8F0D4FF2-5788-4FA3-8400-0BBB897495F8}"/>
                  </a:ext>
                </a:extLst>
              </p:cNvPr>
              <p:cNvSpPr/>
              <p:nvPr/>
            </p:nvSpPr>
            <p:spPr>
              <a:xfrm>
                <a:off x="8407742" y="4279223"/>
                <a:ext cx="200025" cy="200025"/>
              </a:xfrm>
              <a:custGeom>
                <a:avLst/>
                <a:gdLst>
                  <a:gd name="connsiteX0" fmla="*/ 200025 w 200025"/>
                  <a:gd name="connsiteY0" fmla="*/ 100013 h 200025"/>
                  <a:gd name="connsiteX1" fmla="*/ 100013 w 200025"/>
                  <a:gd name="connsiteY1" fmla="*/ 200025 h 200025"/>
                  <a:gd name="connsiteX2" fmla="*/ 0 w 200025"/>
                  <a:gd name="connsiteY2" fmla="*/ 100013 h 200025"/>
                  <a:gd name="connsiteX3" fmla="*/ 100013 w 200025"/>
                  <a:gd name="connsiteY3" fmla="*/ 0 h 200025"/>
                  <a:gd name="connsiteX4" fmla="*/ 200025 w 200025"/>
                  <a:gd name="connsiteY4" fmla="*/ 100013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" h="200025">
                    <a:moveTo>
                      <a:pt x="200025" y="100013"/>
                    </a:moveTo>
                    <a:cubicBezTo>
                      <a:pt x="200025" y="155248"/>
                      <a:pt x="155248" y="200025"/>
                      <a:pt x="100013" y="200025"/>
                    </a:cubicBezTo>
                    <a:cubicBezTo>
                      <a:pt x="44777" y="200025"/>
                      <a:pt x="0" y="155248"/>
                      <a:pt x="0" y="100013"/>
                    </a:cubicBezTo>
                    <a:cubicBezTo>
                      <a:pt x="0" y="44777"/>
                      <a:pt x="44777" y="0"/>
                      <a:pt x="100013" y="0"/>
                    </a:cubicBezTo>
                    <a:cubicBezTo>
                      <a:pt x="155248" y="0"/>
                      <a:pt x="200025" y="44777"/>
                      <a:pt x="200025" y="1000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21562BCF-5EF1-4DA5-9316-0AA94F053CBD}"/>
                  </a:ext>
                </a:extLst>
              </p:cNvPr>
              <p:cNvSpPr/>
              <p:nvPr/>
            </p:nvSpPr>
            <p:spPr>
              <a:xfrm>
                <a:off x="8045792" y="4604278"/>
                <a:ext cx="161925" cy="161925"/>
              </a:xfrm>
              <a:custGeom>
                <a:avLst/>
                <a:gdLst>
                  <a:gd name="connsiteX0" fmla="*/ 161925 w 161925"/>
                  <a:gd name="connsiteY0" fmla="*/ 80963 h 161925"/>
                  <a:gd name="connsiteX1" fmla="*/ 80963 w 161925"/>
                  <a:gd name="connsiteY1" fmla="*/ 161925 h 161925"/>
                  <a:gd name="connsiteX2" fmla="*/ 0 w 161925"/>
                  <a:gd name="connsiteY2" fmla="*/ 80963 h 161925"/>
                  <a:gd name="connsiteX3" fmla="*/ 80963 w 161925"/>
                  <a:gd name="connsiteY3" fmla="*/ 0 h 161925"/>
                  <a:gd name="connsiteX4" fmla="*/ 161925 w 161925"/>
                  <a:gd name="connsiteY4" fmla="*/ 80963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161925">
                    <a:moveTo>
                      <a:pt x="161925" y="80963"/>
                    </a:moveTo>
                    <a:cubicBezTo>
                      <a:pt x="161925" y="125677"/>
                      <a:pt x="125677" y="161925"/>
                      <a:pt x="80963" y="161925"/>
                    </a:cubicBezTo>
                    <a:cubicBezTo>
                      <a:pt x="36248" y="161925"/>
                      <a:pt x="0" y="125677"/>
                      <a:pt x="0" y="80963"/>
                    </a:cubicBezTo>
                    <a:cubicBezTo>
                      <a:pt x="0" y="36248"/>
                      <a:pt x="36248" y="0"/>
                      <a:pt x="80963" y="0"/>
                    </a:cubicBezTo>
                    <a:cubicBezTo>
                      <a:pt x="125677" y="0"/>
                      <a:pt x="161925" y="36248"/>
                      <a:pt x="161925" y="809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ABE3300A-EEFF-4549-944F-83FBCE680568}"/>
                  </a:ext>
                </a:extLst>
              </p:cNvPr>
              <p:cNvSpPr/>
              <p:nvPr/>
            </p:nvSpPr>
            <p:spPr>
              <a:xfrm>
                <a:off x="8445842" y="4800389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8B77F172-76DD-4A93-8535-DC6DAFC5A69C}"/>
                  </a:ext>
                </a:extLst>
              </p:cNvPr>
              <p:cNvSpPr/>
              <p:nvPr/>
            </p:nvSpPr>
            <p:spPr>
              <a:xfrm>
                <a:off x="8126754" y="4379235"/>
                <a:ext cx="395287" cy="503754"/>
              </a:xfrm>
              <a:custGeom>
                <a:avLst/>
                <a:gdLst>
                  <a:gd name="connsiteX0" fmla="*/ 363452 w 395287"/>
                  <a:gd name="connsiteY0" fmla="*/ 93 h 576262"/>
                  <a:gd name="connsiteX1" fmla="*/ 644 w 395287"/>
                  <a:gd name="connsiteY1" fmla="*/ 352518 h 576262"/>
                  <a:gd name="connsiteX2" fmla="*/ 395932 w 395287"/>
                  <a:gd name="connsiteY2" fmla="*/ 576356 h 576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5287" h="576262">
                    <a:moveTo>
                      <a:pt x="363452" y="93"/>
                    </a:moveTo>
                    <a:cubicBezTo>
                      <a:pt x="357832" y="4856"/>
                      <a:pt x="644" y="352518"/>
                      <a:pt x="644" y="352518"/>
                    </a:cubicBezTo>
                    <a:lnTo>
                      <a:pt x="395932" y="576356"/>
                    </a:ln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4D1CF35E-1A7F-4105-89D8-D61883157A56}"/>
              </a:ext>
            </a:extLst>
          </p:cNvPr>
          <p:cNvGrpSpPr/>
          <p:nvPr/>
        </p:nvGrpSpPr>
        <p:grpSpPr>
          <a:xfrm>
            <a:off x="1205906" y="4636280"/>
            <a:ext cx="1051498" cy="1051498"/>
            <a:chOff x="3730151" y="5187410"/>
            <a:chExt cx="1051498" cy="1051498"/>
          </a:xfrm>
        </p:grpSpPr>
        <p:sp>
          <p:nvSpPr>
            <p:cNvPr id="15" name="橢圓 28">
              <a:extLst>
                <a:ext uri="{FF2B5EF4-FFF2-40B4-BE49-F238E27FC236}">
                  <a16:creationId xmlns:a16="http://schemas.microsoft.com/office/drawing/2014/main" id="{760821C0-F4E6-49E8-89DB-F95FABF7A6AD}"/>
                </a:ext>
              </a:extLst>
            </p:cNvPr>
            <p:cNvSpPr/>
            <p:nvPr/>
          </p:nvSpPr>
          <p:spPr>
            <a:xfrm>
              <a:off x="3730151" y="5187410"/>
              <a:ext cx="1051498" cy="1051498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E54A9A97-B2B1-48B7-BE09-D4E534655389}"/>
                </a:ext>
              </a:extLst>
            </p:cNvPr>
            <p:cNvGrpSpPr/>
            <p:nvPr/>
          </p:nvGrpSpPr>
          <p:grpSpPr>
            <a:xfrm>
              <a:off x="3944400" y="5388389"/>
              <a:ext cx="623757" cy="641260"/>
              <a:chOff x="5084518" y="4277072"/>
              <a:chExt cx="690975" cy="710363"/>
            </a:xfrm>
          </p:grpSpPr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F604D20B-2A79-4F80-BA25-1C76CE1DA560}"/>
                  </a:ext>
                </a:extLst>
              </p:cNvPr>
              <p:cNvSpPr/>
              <p:nvPr/>
            </p:nvSpPr>
            <p:spPr>
              <a:xfrm>
                <a:off x="5153621" y="4483498"/>
                <a:ext cx="552769" cy="434835"/>
              </a:xfrm>
              <a:custGeom>
                <a:avLst/>
                <a:gdLst>
                  <a:gd name="connsiteX0" fmla="*/ 435 w 552769"/>
                  <a:gd name="connsiteY0" fmla="*/ 123 h 434835"/>
                  <a:gd name="connsiteX1" fmla="*/ 435 w 552769"/>
                  <a:gd name="connsiteY1" fmla="*/ 417669 h 434835"/>
                  <a:gd name="connsiteX2" fmla="*/ 17724 w 552769"/>
                  <a:gd name="connsiteY2" fmla="*/ 434958 h 434835"/>
                  <a:gd name="connsiteX3" fmla="*/ 133725 w 552769"/>
                  <a:gd name="connsiteY3" fmla="*/ 434958 h 434835"/>
                  <a:gd name="connsiteX4" fmla="*/ 377988 w 552769"/>
                  <a:gd name="connsiteY4" fmla="*/ 333762 h 434835"/>
                  <a:gd name="connsiteX5" fmla="*/ 439524 w 552769"/>
                  <a:gd name="connsiteY5" fmla="*/ 272061 h 434835"/>
                  <a:gd name="connsiteX6" fmla="*/ 461343 w 552769"/>
                  <a:gd name="connsiteY6" fmla="*/ 269906 h 434835"/>
                  <a:gd name="connsiteX7" fmla="*/ 526358 w 552769"/>
                  <a:gd name="connsiteY7" fmla="*/ 313268 h 434835"/>
                  <a:gd name="connsiteX8" fmla="*/ 553204 w 552769"/>
                  <a:gd name="connsiteY8" fmla="*/ 298851 h 434835"/>
                  <a:gd name="connsiteX9" fmla="*/ 553204 w 552769"/>
                  <a:gd name="connsiteY9" fmla="*/ 123 h 43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769" h="434835">
                    <a:moveTo>
                      <a:pt x="435" y="123"/>
                    </a:moveTo>
                    <a:lnTo>
                      <a:pt x="435" y="417669"/>
                    </a:lnTo>
                    <a:cubicBezTo>
                      <a:pt x="435" y="427217"/>
                      <a:pt x="8173" y="434958"/>
                      <a:pt x="17724" y="434958"/>
                    </a:cubicBezTo>
                    <a:lnTo>
                      <a:pt x="133725" y="434958"/>
                    </a:lnTo>
                    <a:cubicBezTo>
                      <a:pt x="225343" y="434951"/>
                      <a:pt x="313205" y="398550"/>
                      <a:pt x="377988" y="333762"/>
                    </a:cubicBezTo>
                    <a:lnTo>
                      <a:pt x="439524" y="272061"/>
                    </a:lnTo>
                    <a:cubicBezTo>
                      <a:pt x="445351" y="266233"/>
                      <a:pt x="454488" y="265332"/>
                      <a:pt x="461343" y="269906"/>
                    </a:cubicBezTo>
                    <a:lnTo>
                      <a:pt x="526358" y="313268"/>
                    </a:lnTo>
                    <a:cubicBezTo>
                      <a:pt x="541107" y="323101"/>
                      <a:pt x="553204" y="316638"/>
                      <a:pt x="553204" y="298851"/>
                    </a:cubicBezTo>
                    <a:lnTo>
                      <a:pt x="553204" y="123"/>
                    </a:ln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423A52E3-420A-4E8F-8F93-65B1D216DB62}"/>
                  </a:ext>
                </a:extLst>
              </p:cNvPr>
              <p:cNvSpPr/>
              <p:nvPr/>
            </p:nvSpPr>
            <p:spPr>
              <a:xfrm>
                <a:off x="5403298" y="4750539"/>
                <a:ext cx="295027" cy="147521"/>
              </a:xfrm>
              <a:custGeom>
                <a:avLst/>
                <a:gdLst>
                  <a:gd name="connsiteX0" fmla="*/ 276681 w 295027"/>
                  <a:gd name="connsiteY0" fmla="*/ 46393 h 147521"/>
                  <a:gd name="connsiteX1" fmla="*/ 211666 w 295027"/>
                  <a:gd name="connsiteY1" fmla="*/ 3031 h 147521"/>
                  <a:gd name="connsiteX2" fmla="*/ 189847 w 295027"/>
                  <a:gd name="connsiteY2" fmla="*/ 5185 h 147521"/>
                  <a:gd name="connsiteX3" fmla="*/ 128311 w 295027"/>
                  <a:gd name="connsiteY3" fmla="*/ 66720 h 147521"/>
                  <a:gd name="connsiteX4" fmla="*/ 435 w 295027"/>
                  <a:gd name="connsiteY4" fmla="*/ 147258 h 147521"/>
                  <a:gd name="connsiteX5" fmla="*/ 435 w 295027"/>
                  <a:gd name="connsiteY5" fmla="*/ 147644 h 147521"/>
                  <a:gd name="connsiteX6" fmla="*/ 295462 w 295027"/>
                  <a:gd name="connsiteY6" fmla="*/ 49541 h 147521"/>
                  <a:gd name="connsiteX7" fmla="*/ 276681 w 295027"/>
                  <a:gd name="connsiteY7" fmla="*/ 46393 h 14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5027" h="147521">
                    <a:moveTo>
                      <a:pt x="276681" y="46393"/>
                    </a:moveTo>
                    <a:lnTo>
                      <a:pt x="211666" y="3031"/>
                    </a:lnTo>
                    <a:cubicBezTo>
                      <a:pt x="204811" y="-1544"/>
                      <a:pt x="195674" y="-643"/>
                      <a:pt x="189847" y="5185"/>
                    </a:cubicBezTo>
                    <a:lnTo>
                      <a:pt x="128311" y="66720"/>
                    </a:lnTo>
                    <a:cubicBezTo>
                      <a:pt x="92191" y="102722"/>
                      <a:pt x="48508" y="130234"/>
                      <a:pt x="435" y="147258"/>
                    </a:cubicBezTo>
                    <a:lnTo>
                      <a:pt x="435" y="147644"/>
                    </a:lnTo>
                    <a:lnTo>
                      <a:pt x="295462" y="49541"/>
                    </a:lnTo>
                    <a:cubicBezTo>
                      <a:pt x="290767" y="52137"/>
                      <a:pt x="284028" y="51309"/>
                      <a:pt x="276681" y="46393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F61F1EC6-F81F-4A03-BEBE-FE51EB41AA7E}"/>
                  </a:ext>
                </a:extLst>
              </p:cNvPr>
              <p:cNvSpPr/>
              <p:nvPr/>
            </p:nvSpPr>
            <p:spPr>
              <a:xfrm>
                <a:off x="5084518" y="4346175"/>
                <a:ext cx="690975" cy="641260"/>
              </a:xfrm>
              <a:custGeom>
                <a:avLst/>
                <a:gdLst>
                  <a:gd name="connsiteX0" fmla="*/ 69538 w 690975"/>
                  <a:gd name="connsiteY0" fmla="*/ 123 h 641260"/>
                  <a:gd name="connsiteX1" fmla="*/ 435 w 690975"/>
                  <a:gd name="connsiteY1" fmla="*/ 69226 h 641260"/>
                  <a:gd name="connsiteX2" fmla="*/ 435 w 690975"/>
                  <a:gd name="connsiteY2" fmla="*/ 572280 h 641260"/>
                  <a:gd name="connsiteX3" fmla="*/ 69538 w 690975"/>
                  <a:gd name="connsiteY3" fmla="*/ 641383 h 641260"/>
                  <a:gd name="connsiteX4" fmla="*/ 622307 w 690975"/>
                  <a:gd name="connsiteY4" fmla="*/ 641383 h 641260"/>
                  <a:gd name="connsiteX5" fmla="*/ 691410 w 690975"/>
                  <a:gd name="connsiteY5" fmla="*/ 572280 h 641260"/>
                  <a:gd name="connsiteX6" fmla="*/ 691410 w 690975"/>
                  <a:gd name="connsiteY6" fmla="*/ 69226 h 641260"/>
                  <a:gd name="connsiteX7" fmla="*/ 622307 w 690975"/>
                  <a:gd name="connsiteY7" fmla="*/ 123 h 641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0975" h="641260">
                    <a:moveTo>
                      <a:pt x="69538" y="123"/>
                    </a:moveTo>
                    <a:cubicBezTo>
                      <a:pt x="31373" y="123"/>
                      <a:pt x="435" y="31062"/>
                      <a:pt x="435" y="69226"/>
                    </a:cubicBezTo>
                    <a:lnTo>
                      <a:pt x="435" y="572280"/>
                    </a:lnTo>
                    <a:cubicBezTo>
                      <a:pt x="435" y="610445"/>
                      <a:pt x="31373" y="641383"/>
                      <a:pt x="69538" y="641383"/>
                    </a:cubicBezTo>
                    <a:lnTo>
                      <a:pt x="622307" y="641383"/>
                    </a:lnTo>
                    <a:cubicBezTo>
                      <a:pt x="660471" y="641383"/>
                      <a:pt x="691410" y="610445"/>
                      <a:pt x="691410" y="572280"/>
                    </a:cubicBezTo>
                    <a:lnTo>
                      <a:pt x="691410" y="69226"/>
                    </a:lnTo>
                    <a:cubicBezTo>
                      <a:pt x="691410" y="31062"/>
                      <a:pt x="660471" y="123"/>
                      <a:pt x="622307" y="123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85990853-9153-4329-99E1-E307089971D9}"/>
                  </a:ext>
                </a:extLst>
              </p:cNvPr>
              <p:cNvSpPr/>
              <p:nvPr/>
            </p:nvSpPr>
            <p:spPr>
              <a:xfrm>
                <a:off x="5084518" y="4346175"/>
                <a:ext cx="690975" cy="138206"/>
              </a:xfrm>
              <a:custGeom>
                <a:avLst/>
                <a:gdLst>
                  <a:gd name="connsiteX0" fmla="*/ 169574 w 690975"/>
                  <a:gd name="connsiteY0" fmla="*/ 123 h 138206"/>
                  <a:gd name="connsiteX1" fmla="*/ 69538 w 690975"/>
                  <a:gd name="connsiteY1" fmla="*/ 123 h 138206"/>
                  <a:gd name="connsiteX2" fmla="*/ 435 w 690975"/>
                  <a:gd name="connsiteY2" fmla="*/ 69226 h 138206"/>
                  <a:gd name="connsiteX3" fmla="*/ 435 w 690975"/>
                  <a:gd name="connsiteY3" fmla="*/ 138329 h 138206"/>
                  <a:gd name="connsiteX4" fmla="*/ 691410 w 690975"/>
                  <a:gd name="connsiteY4" fmla="*/ 138329 h 138206"/>
                  <a:gd name="connsiteX5" fmla="*/ 691410 w 690975"/>
                  <a:gd name="connsiteY5" fmla="*/ 69226 h 138206"/>
                  <a:gd name="connsiteX6" fmla="*/ 622307 w 690975"/>
                  <a:gd name="connsiteY6" fmla="*/ 123 h 138206"/>
                  <a:gd name="connsiteX7" fmla="*/ 520447 w 690975"/>
                  <a:gd name="connsiteY7" fmla="*/ 123 h 13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0975" h="138206">
                    <a:moveTo>
                      <a:pt x="169574" y="123"/>
                    </a:moveTo>
                    <a:lnTo>
                      <a:pt x="69538" y="123"/>
                    </a:lnTo>
                    <a:cubicBezTo>
                      <a:pt x="31373" y="123"/>
                      <a:pt x="435" y="31062"/>
                      <a:pt x="435" y="69226"/>
                    </a:cubicBezTo>
                    <a:lnTo>
                      <a:pt x="435" y="138329"/>
                    </a:lnTo>
                    <a:lnTo>
                      <a:pt x="691410" y="138329"/>
                    </a:lnTo>
                    <a:lnTo>
                      <a:pt x="691410" y="69226"/>
                    </a:lnTo>
                    <a:cubicBezTo>
                      <a:pt x="691410" y="31062"/>
                      <a:pt x="660471" y="123"/>
                      <a:pt x="622307" y="123"/>
                    </a:cubicBezTo>
                    <a:lnTo>
                      <a:pt x="520447" y="123"/>
                    </a:ln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B2FA06A7-1052-40E4-88BD-72984AE870BB}"/>
                  </a:ext>
                </a:extLst>
              </p:cNvPr>
              <p:cNvSpPr/>
              <p:nvPr/>
            </p:nvSpPr>
            <p:spPr>
              <a:xfrm>
                <a:off x="5328394" y="4346175"/>
                <a:ext cx="205210" cy="5523"/>
              </a:xfrm>
              <a:custGeom>
                <a:avLst/>
                <a:gdLst>
                  <a:gd name="connsiteX0" fmla="*/ 205210 w 205210"/>
                  <a:gd name="connsiteY0" fmla="*/ 0 h 5523"/>
                  <a:gd name="connsiteX1" fmla="*/ 0 w 205210"/>
                  <a:gd name="connsiteY1" fmla="*/ 0 h 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10" h="5523">
                    <a:moveTo>
                      <a:pt x="205210" y="0"/>
                    </a:moveTo>
                    <a:lnTo>
                      <a:pt x="0" y="0"/>
                    </a:lnTo>
                  </a:path>
                </a:pathLst>
              </a:custGeom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A8AE9700-BBFF-49C7-9992-044F4B615AB6}"/>
                  </a:ext>
                </a:extLst>
              </p:cNvPr>
              <p:cNvSpPr/>
              <p:nvPr/>
            </p:nvSpPr>
            <p:spPr>
              <a:xfrm>
                <a:off x="5535372" y="4277072"/>
                <a:ext cx="69103" cy="138206"/>
              </a:xfrm>
              <a:custGeom>
                <a:avLst/>
                <a:gdLst>
                  <a:gd name="connsiteX0" fmla="*/ 34579 w 69103"/>
                  <a:gd name="connsiteY0" fmla="*/ 0 h 138206"/>
                  <a:gd name="connsiteX1" fmla="*/ 69103 w 69103"/>
                  <a:gd name="connsiteY1" fmla="*/ 0 h 138206"/>
                  <a:gd name="connsiteX2" fmla="*/ 69103 w 69103"/>
                  <a:gd name="connsiteY2" fmla="*/ 138206 h 138206"/>
                  <a:gd name="connsiteX3" fmla="*/ 34579 w 69103"/>
                  <a:gd name="connsiteY3" fmla="*/ 138206 h 138206"/>
                  <a:gd name="connsiteX4" fmla="*/ 34524 w 69103"/>
                  <a:gd name="connsiteY4" fmla="*/ 138206 h 138206"/>
                  <a:gd name="connsiteX5" fmla="*/ 0 w 69103"/>
                  <a:gd name="connsiteY5" fmla="*/ 138206 h 138206"/>
                  <a:gd name="connsiteX6" fmla="*/ 0 w 69103"/>
                  <a:gd name="connsiteY6" fmla="*/ 0 h 138206"/>
                  <a:gd name="connsiteX7" fmla="*/ 34524 w 69103"/>
                  <a:gd name="connsiteY7" fmla="*/ 0 h 13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103" h="138206">
                    <a:moveTo>
                      <a:pt x="34579" y="0"/>
                    </a:moveTo>
                    <a:cubicBezTo>
                      <a:pt x="53646" y="0"/>
                      <a:pt x="69103" y="0"/>
                      <a:pt x="69103" y="0"/>
                    </a:cubicBezTo>
                    <a:lnTo>
                      <a:pt x="69103" y="138206"/>
                    </a:lnTo>
                    <a:cubicBezTo>
                      <a:pt x="69103" y="138206"/>
                      <a:pt x="53646" y="138206"/>
                      <a:pt x="34579" y="138206"/>
                    </a:cubicBezTo>
                    <a:lnTo>
                      <a:pt x="34524" y="138206"/>
                    </a:lnTo>
                    <a:cubicBezTo>
                      <a:pt x="15457" y="138206"/>
                      <a:pt x="0" y="138206"/>
                      <a:pt x="0" y="138206"/>
                    </a:cubicBezTo>
                    <a:lnTo>
                      <a:pt x="0" y="0"/>
                    </a:lnTo>
                    <a:cubicBezTo>
                      <a:pt x="0" y="0"/>
                      <a:pt x="15457" y="0"/>
                      <a:pt x="34524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DB847967-EBBF-455D-B541-2084D8F8E9C1}"/>
                  </a:ext>
                </a:extLst>
              </p:cNvPr>
              <p:cNvSpPr/>
              <p:nvPr/>
            </p:nvSpPr>
            <p:spPr>
              <a:xfrm>
                <a:off x="5255535" y="4277072"/>
                <a:ext cx="69103" cy="138206"/>
              </a:xfrm>
              <a:custGeom>
                <a:avLst/>
                <a:gdLst>
                  <a:gd name="connsiteX0" fmla="*/ 34959 w 69103"/>
                  <a:gd name="connsiteY0" fmla="*/ 123 h 138206"/>
                  <a:gd name="connsiteX1" fmla="*/ 34959 w 69103"/>
                  <a:gd name="connsiteY1" fmla="*/ 123 h 138206"/>
                  <a:gd name="connsiteX2" fmla="*/ 69538 w 69103"/>
                  <a:gd name="connsiteY2" fmla="*/ 34702 h 138206"/>
                  <a:gd name="connsiteX3" fmla="*/ 69538 w 69103"/>
                  <a:gd name="connsiteY3" fmla="*/ 103805 h 138206"/>
                  <a:gd name="connsiteX4" fmla="*/ 35014 w 69103"/>
                  <a:gd name="connsiteY4" fmla="*/ 138329 h 138206"/>
                  <a:gd name="connsiteX5" fmla="*/ 34959 w 69103"/>
                  <a:gd name="connsiteY5" fmla="*/ 138329 h 138206"/>
                  <a:gd name="connsiteX6" fmla="*/ 34959 w 69103"/>
                  <a:gd name="connsiteY6" fmla="*/ 138329 h 138206"/>
                  <a:gd name="connsiteX7" fmla="*/ 435 w 69103"/>
                  <a:gd name="connsiteY7" fmla="*/ 103805 h 138206"/>
                  <a:gd name="connsiteX8" fmla="*/ 435 w 69103"/>
                  <a:gd name="connsiteY8" fmla="*/ 34702 h 138206"/>
                  <a:gd name="connsiteX9" fmla="*/ 34903 w 69103"/>
                  <a:gd name="connsiteY9" fmla="*/ 123 h 138206"/>
                  <a:gd name="connsiteX10" fmla="*/ 34959 w 69103"/>
                  <a:gd name="connsiteY10" fmla="*/ 123 h 13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103" h="138206">
                    <a:moveTo>
                      <a:pt x="34959" y="123"/>
                    </a:moveTo>
                    <a:lnTo>
                      <a:pt x="34959" y="123"/>
                    </a:lnTo>
                    <a:cubicBezTo>
                      <a:pt x="54054" y="123"/>
                      <a:pt x="69538" y="15606"/>
                      <a:pt x="69538" y="34702"/>
                    </a:cubicBezTo>
                    <a:lnTo>
                      <a:pt x="69538" y="103805"/>
                    </a:lnTo>
                    <a:cubicBezTo>
                      <a:pt x="69538" y="122873"/>
                      <a:pt x="54082" y="138329"/>
                      <a:pt x="35014" y="138329"/>
                    </a:cubicBezTo>
                    <a:cubicBezTo>
                      <a:pt x="34997" y="138329"/>
                      <a:pt x="34975" y="138329"/>
                      <a:pt x="34959" y="138329"/>
                    </a:cubicBezTo>
                    <a:lnTo>
                      <a:pt x="34959" y="138329"/>
                    </a:lnTo>
                    <a:cubicBezTo>
                      <a:pt x="15890" y="138329"/>
                      <a:pt x="435" y="122873"/>
                      <a:pt x="435" y="103805"/>
                    </a:cubicBezTo>
                    <a:lnTo>
                      <a:pt x="435" y="34702"/>
                    </a:lnTo>
                    <a:cubicBezTo>
                      <a:pt x="401" y="15634"/>
                      <a:pt x="15835" y="156"/>
                      <a:pt x="34903" y="123"/>
                    </a:cubicBezTo>
                    <a:cubicBezTo>
                      <a:pt x="34920" y="123"/>
                      <a:pt x="34942" y="123"/>
                      <a:pt x="34959" y="123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A6DD002E-1B1A-4DDB-AFC0-1D0F6473A575}"/>
                  </a:ext>
                </a:extLst>
              </p:cNvPr>
              <p:cNvSpPr/>
              <p:nvPr/>
            </p:nvSpPr>
            <p:spPr>
              <a:xfrm>
                <a:off x="5257248" y="4555583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EFD29411-D5C5-496A-8053-6DADCC771618}"/>
                  </a:ext>
                </a:extLst>
              </p:cNvPr>
              <p:cNvSpPr/>
              <p:nvPr/>
            </p:nvSpPr>
            <p:spPr>
              <a:xfrm>
                <a:off x="5395398" y="4555583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7392B154-9222-453E-A09C-538DDCBA26A0}"/>
                  </a:ext>
                </a:extLst>
              </p:cNvPr>
              <p:cNvSpPr/>
              <p:nvPr/>
            </p:nvSpPr>
            <p:spPr>
              <a:xfrm>
                <a:off x="5533605" y="4555583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C501803D-5806-4FE5-8BB8-756C573DFC6C}"/>
                  </a:ext>
                </a:extLst>
              </p:cNvPr>
              <p:cNvSpPr/>
              <p:nvPr/>
            </p:nvSpPr>
            <p:spPr>
              <a:xfrm>
                <a:off x="5257248" y="4659210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D7735EC2-903D-4A89-BEC0-04E5AE870794}"/>
                  </a:ext>
                </a:extLst>
              </p:cNvPr>
              <p:cNvSpPr/>
              <p:nvPr/>
            </p:nvSpPr>
            <p:spPr>
              <a:xfrm>
                <a:off x="5395398" y="4659210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E34E3CEB-60F5-4BB5-86CA-021772DC085C}"/>
                  </a:ext>
                </a:extLst>
              </p:cNvPr>
              <p:cNvSpPr/>
              <p:nvPr/>
            </p:nvSpPr>
            <p:spPr>
              <a:xfrm>
                <a:off x="5533605" y="4659210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EC63A68B-C8B4-4896-B73B-78F9CF007B27}"/>
                  </a:ext>
                </a:extLst>
              </p:cNvPr>
              <p:cNvSpPr/>
              <p:nvPr/>
            </p:nvSpPr>
            <p:spPr>
              <a:xfrm>
                <a:off x="5257248" y="4762892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AC5BABCD-2691-42F4-87CD-6C6219D85EAC}"/>
                  </a:ext>
                </a:extLst>
              </p:cNvPr>
              <p:cNvSpPr/>
              <p:nvPr/>
            </p:nvSpPr>
            <p:spPr>
              <a:xfrm>
                <a:off x="5395398" y="4762892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5F31BED4-68FC-4B6C-BBA3-6D2D9FB0DD03}"/>
              </a:ext>
            </a:extLst>
          </p:cNvPr>
          <p:cNvSpPr txBox="1"/>
          <p:nvPr/>
        </p:nvSpPr>
        <p:spPr>
          <a:xfrm>
            <a:off x="2319734" y="3357647"/>
            <a:ext cx="3075113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對話：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頻道中的貼文內容</a:t>
            </a:r>
            <a:endParaRPr kumimoji="0" lang="en-TW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31EC8FDD-8C92-4D0A-A306-3938EF7AB510}"/>
              </a:ext>
            </a:extLst>
          </p:cNvPr>
          <p:cNvSpPr txBox="1"/>
          <p:nvPr/>
        </p:nvSpPr>
        <p:spPr>
          <a:xfrm>
            <a:off x="2319734" y="4791913"/>
            <a:ext cx="3755019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日曆：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團隊中的會議資料</a:t>
            </a:r>
            <a:endParaRPr kumimoji="0" lang="en-TW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CAF608A-9133-426F-A01A-C5E233299490}"/>
              </a:ext>
            </a:extLst>
          </p:cNvPr>
          <p:cNvSpPr txBox="1"/>
          <p:nvPr/>
        </p:nvSpPr>
        <p:spPr>
          <a:xfrm>
            <a:off x="7292309" y="3357646"/>
            <a:ext cx="3448448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網站：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團隊裡分享的檔案</a:t>
            </a:r>
            <a:endParaRPr kumimoji="0" lang="en-TW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17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1473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Teams </a:t>
            </a:r>
            <a:r>
              <a:rPr lang="en-TW">
                <a:latin typeface="+mj-ea"/>
              </a:rPr>
              <a:t>對話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04331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備份項目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公開與私人頻道中的貼文內容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65210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203967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頻道、訊息文字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02370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54867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因</a:t>
            </a:r>
            <a:r>
              <a:rPr lang="en-US" sz="1600">
                <a:latin typeface="+mn-ea"/>
                <a:cs typeface="Arial" panose="020B0604020202020204" pitchFamily="34" charset="0"/>
              </a:rPr>
              <a:t> Microsoft </a:t>
            </a:r>
            <a:r>
              <a:rPr lang="en-US" sz="1600" err="1">
                <a:latin typeface="+mn-ea"/>
                <a:cs typeface="Arial" panose="020B0604020202020204" pitchFamily="34" charset="0"/>
              </a:rPr>
              <a:t>限制，訊息內容無法直接還原至貼文中，您可以依稽核需求匯出對話紀錄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7A3B764-5A0F-4EFF-8C26-56A999270A9E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43EA1FA5-64B6-485F-8AB2-BFD283DE67B7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23B2955A-9023-4E48-B409-E2BF8A87F9DC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86BA9768-7F36-49FE-82C4-0B2CB1B8CDAF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B4780589-1803-46F2-B689-37D3281044C0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B4A30EA0-3CD9-47DA-9518-1E752A3D2391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E35C3F76-8C9F-4241-9962-E4854B05E34F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6797C7C-BAAB-40BC-91A1-754F4FE1E903}"/>
              </a:ext>
            </a:extLst>
          </p:cNvPr>
          <p:cNvGrpSpPr/>
          <p:nvPr/>
        </p:nvGrpSpPr>
        <p:grpSpPr>
          <a:xfrm>
            <a:off x="765155" y="5023705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8DF203FC-8082-4184-9287-48C60ED91BDA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B9602C0-55F9-45A8-B099-4117F393553F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4658DA74-4787-483A-968B-D614E913CE2A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304E8E49-3469-4737-A8B4-F4883F07CB38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33" name="箭號: 五邊形 1">
            <a:extLst>
              <a:ext uri="{FF2B5EF4-FFF2-40B4-BE49-F238E27FC236}">
                <a16:creationId xmlns:a16="http://schemas.microsoft.com/office/drawing/2014/main" id="{770557B9-5F30-5946-9F7B-72C7C7E9E4EB}"/>
              </a:ext>
            </a:extLst>
          </p:cNvPr>
          <p:cNvSpPr/>
          <p:nvPr/>
        </p:nvSpPr>
        <p:spPr>
          <a:xfrm>
            <a:off x="-1" y="209964"/>
            <a:ext cx="3479801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 algn="ctr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  全方面保護</a:t>
            </a:r>
          </a:p>
        </p:txBody>
      </p:sp>
      <p:sp>
        <p:nvSpPr>
          <p:cNvPr id="34" name="六邊形 11">
            <a:extLst>
              <a:ext uri="{FF2B5EF4-FFF2-40B4-BE49-F238E27FC236}">
                <a16:creationId xmlns:a16="http://schemas.microsoft.com/office/drawing/2014/main" id="{4E5B227F-3A54-FC47-8BB5-5384B674E160}"/>
              </a:ext>
            </a:extLst>
          </p:cNvPr>
          <p:cNvSpPr/>
          <p:nvPr/>
        </p:nvSpPr>
        <p:spPr>
          <a:xfrm rot="16200000">
            <a:off x="137653" y="178947"/>
            <a:ext cx="1268073" cy="1093166"/>
          </a:xfrm>
          <a:prstGeom prst="hexagon">
            <a:avLst/>
          </a:prstGeom>
          <a:gradFill>
            <a:gsLst>
              <a:gs pos="100000">
                <a:srgbClr val="C00000"/>
              </a:gs>
              <a:gs pos="0">
                <a:schemeClr val="tx1"/>
              </a:gs>
            </a:gsLst>
            <a:lin ang="0" scaled="0"/>
          </a:gradFill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 sz="32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10">
            <a:extLst>
              <a:ext uri="{FF2B5EF4-FFF2-40B4-BE49-F238E27FC236}">
                <a16:creationId xmlns:a16="http://schemas.microsoft.com/office/drawing/2014/main" id="{3E8CCCAD-D1D1-8F41-BCE7-08B74B83C7BC}"/>
              </a:ext>
            </a:extLst>
          </p:cNvPr>
          <p:cNvSpPr txBox="1"/>
          <p:nvPr/>
        </p:nvSpPr>
        <p:spPr>
          <a:xfrm>
            <a:off x="225103" y="530795"/>
            <a:ext cx="10931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1" name="Picture 3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21AB8E6-197D-E546-88E8-968EA8EF3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580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1473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Teams </a:t>
            </a:r>
            <a:r>
              <a:rPr lang="en-TW">
                <a:latin typeface="+mj-ea"/>
              </a:rPr>
              <a:t>行事曆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02836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備份項目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所有行事曆的事件及其附件檔案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650610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202472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召集人、頻道、標題、活動位置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5262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隨選還原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還原至個人帳號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5389B71-4D28-445B-9406-123356259423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4713C14A-CCB8-4CB9-842E-B5BC407C6D6A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2FBED141-2837-4C97-BA2E-9B17982E3149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5F36CDD6-F3BF-46DF-BF1B-9C8937E4E83D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2C0A0E0A-5FDA-4487-B2A8-AE67B1A992FD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942C5A36-1278-4F04-A1E7-0E822DA88104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4F4FD7C5-0788-4D76-A852-0175FDA035A5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34" name="箭號: 五邊形 1">
            <a:extLst>
              <a:ext uri="{FF2B5EF4-FFF2-40B4-BE49-F238E27FC236}">
                <a16:creationId xmlns:a16="http://schemas.microsoft.com/office/drawing/2014/main" id="{246D4C48-BA80-3A46-AFF7-7C56468898E8}"/>
              </a:ext>
            </a:extLst>
          </p:cNvPr>
          <p:cNvSpPr/>
          <p:nvPr/>
        </p:nvSpPr>
        <p:spPr>
          <a:xfrm>
            <a:off x="-1" y="209964"/>
            <a:ext cx="3479801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 algn="ctr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  全方面保護</a:t>
            </a:r>
          </a:p>
        </p:txBody>
      </p:sp>
      <p:sp>
        <p:nvSpPr>
          <p:cNvPr id="35" name="六邊形 11">
            <a:extLst>
              <a:ext uri="{FF2B5EF4-FFF2-40B4-BE49-F238E27FC236}">
                <a16:creationId xmlns:a16="http://schemas.microsoft.com/office/drawing/2014/main" id="{ADE83C95-6125-474B-B749-F5816DD3D707}"/>
              </a:ext>
            </a:extLst>
          </p:cNvPr>
          <p:cNvSpPr/>
          <p:nvPr/>
        </p:nvSpPr>
        <p:spPr>
          <a:xfrm rot="16200000">
            <a:off x="137653" y="178947"/>
            <a:ext cx="1268073" cy="1093166"/>
          </a:xfrm>
          <a:prstGeom prst="hexagon">
            <a:avLst/>
          </a:prstGeom>
          <a:gradFill>
            <a:gsLst>
              <a:gs pos="100000">
                <a:srgbClr val="C00000"/>
              </a:gs>
              <a:gs pos="0">
                <a:schemeClr val="tx1"/>
              </a:gs>
            </a:gsLst>
            <a:lin ang="0" scaled="0"/>
          </a:gradFill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 sz="32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10">
            <a:extLst>
              <a:ext uri="{FF2B5EF4-FFF2-40B4-BE49-F238E27FC236}">
                <a16:creationId xmlns:a16="http://schemas.microsoft.com/office/drawing/2014/main" id="{5A1D523C-D547-3F4B-82D2-ADE18B419D94}"/>
              </a:ext>
            </a:extLst>
          </p:cNvPr>
          <p:cNvSpPr txBox="1"/>
          <p:nvPr/>
        </p:nvSpPr>
        <p:spPr>
          <a:xfrm>
            <a:off x="225103" y="530795"/>
            <a:ext cx="10931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411011-45CD-B045-B121-A6C2633D2DA6}"/>
              </a:ext>
            </a:extLst>
          </p:cNvPr>
          <p:cNvSpPr txBox="1"/>
          <p:nvPr/>
        </p:nvSpPr>
        <p:spPr>
          <a:xfrm>
            <a:off x="1307023" y="502370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還原選項</a:t>
            </a:r>
          </a:p>
        </p:txBody>
      </p:sp>
      <p:grpSp>
        <p:nvGrpSpPr>
          <p:cNvPr id="38" name="群組 25">
            <a:extLst>
              <a:ext uri="{FF2B5EF4-FFF2-40B4-BE49-F238E27FC236}">
                <a16:creationId xmlns:a16="http://schemas.microsoft.com/office/drawing/2014/main" id="{75E7839E-804F-3A4E-A5CB-4B77761EE1F7}"/>
              </a:ext>
            </a:extLst>
          </p:cNvPr>
          <p:cNvGrpSpPr/>
          <p:nvPr/>
        </p:nvGrpSpPr>
        <p:grpSpPr>
          <a:xfrm>
            <a:off x="765155" y="5023705"/>
            <a:ext cx="541869" cy="362170"/>
            <a:chOff x="7586216" y="382317"/>
            <a:chExt cx="1162659" cy="777088"/>
          </a:xfrm>
        </p:grpSpPr>
        <p:sp>
          <p:nvSpPr>
            <p:cNvPr id="39" name="手繪多邊形: 圖案 26">
              <a:extLst>
                <a:ext uri="{FF2B5EF4-FFF2-40B4-BE49-F238E27FC236}">
                  <a16:creationId xmlns:a16="http://schemas.microsoft.com/office/drawing/2014/main" id="{18F0461F-9622-4E4D-965D-0DCCD26066D9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40" name="群組 27">
              <a:extLst>
                <a:ext uri="{FF2B5EF4-FFF2-40B4-BE49-F238E27FC236}">
                  <a16:creationId xmlns:a16="http://schemas.microsoft.com/office/drawing/2014/main" id="{23BDFBFA-32D2-194F-9399-6F48687ED434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41" name="手繪多邊形: 圖案 28">
                <a:extLst>
                  <a:ext uri="{FF2B5EF4-FFF2-40B4-BE49-F238E27FC236}">
                    <a16:creationId xmlns:a16="http://schemas.microsoft.com/office/drawing/2014/main" id="{AA6B4F78-7064-7E44-9142-1AA129186121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42" name="手繪多邊形: 圖案 29">
                <a:extLst>
                  <a:ext uri="{FF2B5EF4-FFF2-40B4-BE49-F238E27FC236}">
                    <a16:creationId xmlns:a16="http://schemas.microsoft.com/office/drawing/2014/main" id="{BF58B06D-5899-B647-A79A-AF253CCF0A40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pic>
        <p:nvPicPr>
          <p:cNvPr id="26" name="Picture 2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41C5A72-0E91-2345-98A8-E15C3D52F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972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1473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Teams </a:t>
            </a:r>
            <a:r>
              <a:rPr lang="en-TW">
                <a:latin typeface="+mj-ea"/>
              </a:rPr>
              <a:t>網站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4263234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備份項目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Document libraries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Page libraries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Lists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Site assets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OneNote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4311008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搜尋條件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862870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latin typeface="+mn-ea"/>
                <a:cs typeface="Arial" panose="020B0604020202020204" pitchFamily="34" charset="0"/>
              </a:rPr>
              <a:t>檔案類型、修改日期、名稱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306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+mn-ea"/>
                <a:cs typeface="Arial" panose="020B0604020202020204" pitchFamily="34" charset="0"/>
              </a:rPr>
              <a:t>還原選項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831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隨選還原</a:t>
            </a:r>
            <a:endParaRPr lang="en-US" sz="1600">
              <a:latin typeface="+mn-ea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err="1">
                <a:latin typeface="+mn-ea"/>
                <a:cs typeface="Arial" panose="020B0604020202020204" pitchFamily="34" charset="0"/>
              </a:rPr>
              <a:t>跨網站</a:t>
            </a:r>
            <a:r>
              <a:rPr lang="zh-TW" altLang="en-US" sz="1600"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+mn-ea"/>
                <a:cs typeface="Arial" panose="020B0604020202020204" pitchFamily="34" charset="0"/>
              </a:rPr>
              <a:t>(Site) </a:t>
            </a:r>
            <a:r>
              <a:rPr lang="en-US" sz="1600" err="1">
                <a:latin typeface="+mn-ea"/>
                <a:cs typeface="Arial" panose="020B0604020202020204" pitchFamily="34" charset="0"/>
              </a:rPr>
              <a:t>還原</a:t>
            </a:r>
            <a:endParaRPr lang="en-US" sz="1600"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DA38715-CDF8-48CA-B992-A4FA024C70FB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10" name="圖形 7">
              <a:extLst>
                <a:ext uri="{FF2B5EF4-FFF2-40B4-BE49-F238E27FC236}">
                  <a16:creationId xmlns:a16="http://schemas.microsoft.com/office/drawing/2014/main" id="{C8F685B1-9FE4-4671-A6A1-A1969D4E4C0F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B52588D8-A698-4A5C-9601-1BD2504CFBCF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3659BA5C-33AD-4A0C-9BFB-B7EB0EFB351A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28C49596-9972-4E10-A4F7-E04ACEA96CDF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ABA040A9-EBED-4A5A-A667-DA86BF377896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6215450D-384F-47D5-BF53-25D5150E321C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5" name="群組 1024">
            <a:extLst>
              <a:ext uri="{FF2B5EF4-FFF2-40B4-BE49-F238E27FC236}">
                <a16:creationId xmlns:a16="http://schemas.microsoft.com/office/drawing/2014/main" id="{AAD311D4-D8CF-4358-B786-DC7727478773}"/>
              </a:ext>
            </a:extLst>
          </p:cNvPr>
          <p:cNvGrpSpPr/>
          <p:nvPr/>
        </p:nvGrpSpPr>
        <p:grpSpPr>
          <a:xfrm>
            <a:off x="765155" y="5351208"/>
            <a:ext cx="541869" cy="362170"/>
            <a:chOff x="7586216" y="382317"/>
            <a:chExt cx="1162659" cy="777088"/>
          </a:xfrm>
        </p:grpSpPr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8EF0E3F6-4663-46E9-8A7B-3EA15A68A1DA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4" name="群組 1023">
              <a:extLst>
                <a:ext uri="{FF2B5EF4-FFF2-40B4-BE49-F238E27FC236}">
                  <a16:creationId xmlns:a16="http://schemas.microsoft.com/office/drawing/2014/main" id="{0EFF2DD4-2609-41BC-8D14-683B4E486098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629F415B-79CB-42CD-8721-304F9B791591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5394D53E-4912-4FEE-B00D-A73706FCBCC8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" name="箭號: 五邊形 1">
            <a:extLst>
              <a:ext uri="{FF2B5EF4-FFF2-40B4-BE49-F238E27FC236}">
                <a16:creationId xmlns:a16="http://schemas.microsoft.com/office/drawing/2014/main" id="{5A068F0C-70CB-314E-B7E2-C6B12C9AD2FA}"/>
              </a:ext>
            </a:extLst>
          </p:cNvPr>
          <p:cNvSpPr/>
          <p:nvPr/>
        </p:nvSpPr>
        <p:spPr>
          <a:xfrm>
            <a:off x="-1" y="209964"/>
            <a:ext cx="3479801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0"/>
          <a:lstStyle/>
          <a:p>
            <a:pPr indent="806450" algn="ctr">
              <a:spcBef>
                <a:spcPct val="0"/>
              </a:spcBef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  全方面保護</a:t>
            </a:r>
          </a:p>
        </p:txBody>
      </p:sp>
      <p:sp>
        <p:nvSpPr>
          <p:cNvPr id="27" name="六邊形 11">
            <a:extLst>
              <a:ext uri="{FF2B5EF4-FFF2-40B4-BE49-F238E27FC236}">
                <a16:creationId xmlns:a16="http://schemas.microsoft.com/office/drawing/2014/main" id="{27B900CB-164D-0840-9666-56A059E03AC6}"/>
              </a:ext>
            </a:extLst>
          </p:cNvPr>
          <p:cNvSpPr/>
          <p:nvPr/>
        </p:nvSpPr>
        <p:spPr>
          <a:xfrm rot="16200000">
            <a:off x="137653" y="178947"/>
            <a:ext cx="1268073" cy="1093166"/>
          </a:xfrm>
          <a:prstGeom prst="hexagon">
            <a:avLst/>
          </a:prstGeom>
          <a:gradFill>
            <a:gsLst>
              <a:gs pos="100000">
                <a:srgbClr val="C00000"/>
              </a:gs>
              <a:gs pos="0">
                <a:schemeClr val="tx1"/>
              </a:gs>
            </a:gsLst>
            <a:lin ang="0" scaled="0"/>
          </a:gradFill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 sz="32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10">
            <a:extLst>
              <a:ext uri="{FF2B5EF4-FFF2-40B4-BE49-F238E27FC236}">
                <a16:creationId xmlns:a16="http://schemas.microsoft.com/office/drawing/2014/main" id="{E398B047-8917-A449-883E-2B722EF0CF0A}"/>
              </a:ext>
            </a:extLst>
          </p:cNvPr>
          <p:cNvSpPr txBox="1"/>
          <p:nvPr/>
        </p:nvSpPr>
        <p:spPr>
          <a:xfrm>
            <a:off x="225103" y="530795"/>
            <a:ext cx="10931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Picture 3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EF1D1A-CC74-3C4A-896A-46FC19CBA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825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7BB742-8B94-3B4C-B277-207241C7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err="1">
                <a:latin typeface="+mj-ea"/>
              </a:rPr>
              <a:t>無負擔輕鬆管理</a:t>
            </a:r>
            <a:endParaRPr lang="en-US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8087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87AC93-97BC-AA43-B36D-4DB0FD8B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171" y="1301205"/>
            <a:ext cx="9861644" cy="1541722"/>
          </a:xfrm>
        </p:spPr>
        <p:txBody>
          <a:bodyPr>
            <a:normAutofit/>
          </a:bodyPr>
          <a:lstStyle/>
          <a:p>
            <a:r>
              <a:rPr lang="en-TW" sz="4400">
                <a:latin typeface="+mj-ea"/>
              </a:rPr>
              <a:t>Boxafe</a:t>
            </a:r>
            <a:br>
              <a:rPr lang="en-TW">
                <a:latin typeface="+mj-ea"/>
              </a:rPr>
            </a:br>
            <a:r>
              <a:rPr lang="en-TW" sz="3200">
                <a:latin typeface="+mj-ea"/>
              </a:rPr>
              <a:t>兼顧安全與管理的本地 SaaS 備份方案</a:t>
            </a:r>
            <a:endParaRPr lang="en-TW">
              <a:latin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496E8-E596-3E4A-B493-82E87386D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171" y="2985627"/>
            <a:ext cx="9861644" cy="30375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TW">
                <a:latin typeface="+mn-ea"/>
              </a:rPr>
              <a:t>必須使用 Boxafe 備份 SaaS 資料的原因</a:t>
            </a:r>
          </a:p>
          <a:p>
            <a:pPr>
              <a:lnSpc>
                <a:spcPct val="150000"/>
              </a:lnSpc>
            </a:pPr>
            <a:r>
              <a:rPr lang="en-TW">
                <a:latin typeface="+mn-ea"/>
              </a:rPr>
              <a:t>Boxafe 全方面保護 SaaS 資料</a:t>
            </a:r>
            <a:r>
              <a:rPr lang="zh-TW" altLang="en-US">
                <a:latin typeface="+mn-ea"/>
              </a:rPr>
              <a:t> </a:t>
            </a:r>
            <a:r>
              <a:rPr lang="en-US" altLang="zh-TW">
                <a:latin typeface="+mn-ea"/>
              </a:rPr>
              <a:t>– </a:t>
            </a:r>
            <a:r>
              <a:rPr lang="zh-TW" altLang="en-US">
                <a:latin typeface="+mn-ea"/>
              </a:rPr>
              <a:t>新增支援</a:t>
            </a:r>
            <a:r>
              <a:rPr lang="en-US" altLang="zh-TW">
                <a:latin typeface="+mn-ea"/>
              </a:rPr>
              <a:t> Microsoft Teams </a:t>
            </a:r>
            <a:r>
              <a:rPr lang="zh-TW" altLang="en-US">
                <a:latin typeface="+mn-ea"/>
              </a:rPr>
              <a:t>備份</a:t>
            </a:r>
            <a:endParaRPr lang="en-TW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err="1">
                <a:latin typeface="+mn-ea"/>
              </a:rPr>
              <a:t>無負擔輕鬆管理</a:t>
            </a:r>
            <a:endParaRPr lang="en-US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TW">
                <a:latin typeface="+mn-ea"/>
              </a:rPr>
              <a:t>Demo</a:t>
            </a:r>
          </a:p>
          <a:p>
            <a:endParaRPr lang="en-TW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5874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5015-82C2-BC49-9121-B393AD39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+mj-ea"/>
              </a:rPr>
              <a:t>同時管理多個網域備份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A06D8381-74A3-2541-9181-D67E95F71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865" y="2322078"/>
            <a:ext cx="896392" cy="896392"/>
          </a:xfrm>
          <a:prstGeom prst="rect">
            <a:avLst/>
          </a:prstGeom>
        </p:spPr>
      </p:pic>
      <p:sp>
        <p:nvSpPr>
          <p:cNvPr id="9" name="TextBox 41">
            <a:extLst>
              <a:ext uri="{FF2B5EF4-FFF2-40B4-BE49-F238E27FC236}">
                <a16:creationId xmlns:a16="http://schemas.microsoft.com/office/drawing/2014/main" id="{756C55F2-B72D-EC48-ADFE-E03708A28382}"/>
              </a:ext>
            </a:extLst>
          </p:cNvPr>
          <p:cNvSpPr txBox="1"/>
          <p:nvPr/>
        </p:nvSpPr>
        <p:spPr>
          <a:xfrm>
            <a:off x="838201" y="3394903"/>
            <a:ext cx="2900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err="1">
                <a:solidFill>
                  <a:schemeClr val="accent2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儀表板幫助您檢視及管理多個網域的備份狀態</a:t>
            </a:r>
            <a:endParaRPr lang="en-US" b="1">
              <a:solidFill>
                <a:schemeClr val="accent2">
                  <a:lumMod val="75000"/>
                </a:schemeClr>
              </a:solidFill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449F6C-B985-3B49-9C36-3815FD1B06EF}"/>
              </a:ext>
            </a:extLst>
          </p:cNvPr>
          <p:cNvSpPr txBox="1"/>
          <p:nvPr/>
        </p:nvSpPr>
        <p:spPr>
          <a:xfrm>
            <a:off x="970517" y="4007624"/>
            <a:ext cx="2767765" cy="15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err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保護狀態</a:t>
            </a:r>
            <a:endParaRPr lang="en-US" sz="1600" b="1"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err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資料耗用量</a:t>
            </a:r>
            <a:endParaRPr lang="en-US" sz="1600" b="1"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err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近期的排定任務</a:t>
            </a:r>
            <a:endParaRPr lang="en-US" sz="1600" b="1"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err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最近的任務報告</a:t>
            </a:r>
            <a:endParaRPr lang="en-US" sz="1600" b="1"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055712-A1AE-8C4C-8310-CD97F9ACF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88" y="2022648"/>
            <a:ext cx="7947560" cy="4475164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342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074F-F95D-6148-BB8C-02C6CA1B3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TW">
                <a:latin typeface="+mj-ea"/>
              </a:rPr>
              <a:t>自動加入雲端新帳戶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8D9465B-CFBF-0B49-A847-28634A2FD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865" y="2322078"/>
            <a:ext cx="896392" cy="896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0D7B78-B808-ED4F-9308-632303BEC4F5}"/>
              </a:ext>
            </a:extLst>
          </p:cNvPr>
          <p:cNvSpPr txBox="1"/>
          <p:nvPr/>
        </p:nvSpPr>
        <p:spPr>
          <a:xfrm>
            <a:off x="938984" y="3808335"/>
            <a:ext cx="2799298" cy="190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900"/>
              </a:lnSpc>
              <a:defRPr/>
            </a:pPr>
            <a:r>
              <a:rPr lang="en-US" sz="1600" b="1" err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當雲端中建立出新的帳戶，或是</a:t>
            </a:r>
            <a:r>
              <a:rPr lang="en-US" sz="1600" b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 Google Shared Drive、 Microsoft </a:t>
            </a:r>
            <a:r>
              <a:rPr lang="en-US" sz="1600" b="1" err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SharePoint、Teams，自動將新資料夾入備份任務中</a:t>
            </a:r>
            <a:endParaRPr lang="en-US" sz="1600" b="1"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11580D-A1D7-8044-A313-BFCBD437E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88" y="2022648"/>
            <a:ext cx="7947560" cy="4475164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41">
            <a:extLst>
              <a:ext uri="{FF2B5EF4-FFF2-40B4-BE49-F238E27FC236}">
                <a16:creationId xmlns:a16="http://schemas.microsoft.com/office/drawing/2014/main" id="{7B8149E9-5B28-A64E-809C-41370CC23A78}"/>
              </a:ext>
            </a:extLst>
          </p:cNvPr>
          <p:cNvSpPr txBox="1"/>
          <p:nvPr/>
        </p:nvSpPr>
        <p:spPr>
          <a:xfrm>
            <a:off x="838201" y="3394903"/>
            <a:ext cx="290008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err="1">
                <a:solidFill>
                  <a:schemeClr val="accent2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確保所有資料即時被保護</a:t>
            </a:r>
            <a:endParaRPr lang="en-US" b="1">
              <a:solidFill>
                <a:schemeClr val="accent2">
                  <a:lumMod val="75000"/>
                </a:schemeClr>
              </a:solidFill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61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 descr="一張含有 物件 的圖片&#10;&#10;自動產生的描述">
            <a:extLst>
              <a:ext uri="{FF2B5EF4-FFF2-40B4-BE49-F238E27FC236}">
                <a16:creationId xmlns:a16="http://schemas.microsoft.com/office/drawing/2014/main" id="{E7B6D4A0-8585-4823-82F1-19725015A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10" y="3871210"/>
            <a:ext cx="1063766" cy="679445"/>
          </a:xfrm>
          <a:prstGeom prst="rect">
            <a:avLst/>
          </a:prstGeom>
        </p:spPr>
      </p:pic>
      <p:pic>
        <p:nvPicPr>
          <p:cNvPr id="68" name="圖片 67" descr="一張含有 物件 的圖片&#10;&#10;自動產生的描述">
            <a:extLst>
              <a:ext uri="{FF2B5EF4-FFF2-40B4-BE49-F238E27FC236}">
                <a16:creationId xmlns:a16="http://schemas.microsoft.com/office/drawing/2014/main" id="{6EEF0980-DE3E-490C-852A-AE04D075A6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454" y="1959779"/>
            <a:ext cx="1063766" cy="679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>
                <a:latin typeface="+mj-ea"/>
                <a:sym typeface="Arial" panose="020B0604020202020204" pitchFamily="34" charset="0"/>
              </a:rPr>
              <a:t>使用者自行還原檔案</a:t>
            </a:r>
            <a:endParaRPr lang="en-US">
              <a:latin typeface="+mj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BB53FA-3BBF-6F47-A94C-86BB43F2D1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730" y="1950694"/>
            <a:ext cx="3696380" cy="235974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494708" y="1913859"/>
            <a:ext cx="4571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由管理員指定本地用戶與雲端帳號連結，</a:t>
            </a: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使用者僅能看到自己的備份資料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TW" altLang="en-US" sz="16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使用者可自行檢視，並完成檔案還原任務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10B581D-2570-E542-A818-1F6831DB67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319" y="3626054"/>
            <a:ext cx="410029" cy="4100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FD4DA8-D781-3049-895A-989E019E0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319" y="3626054"/>
            <a:ext cx="410029" cy="4100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A0619F-337C-8845-997B-3A06A1970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19" y="3626054"/>
            <a:ext cx="410029" cy="4100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E76A5B-7836-3540-AB63-58DAA0518A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9" y="3626054"/>
            <a:ext cx="410029" cy="410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FD31DC-8589-4347-9DE3-27A64DBA36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319" y="3626054"/>
            <a:ext cx="410029" cy="4100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C611E9-D79C-9148-8C41-B1E29AAEA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11" y="3626054"/>
            <a:ext cx="410029" cy="4100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0B8DCFF-91F0-A04C-81CC-D6931F6BD2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19" y="3626054"/>
            <a:ext cx="410029" cy="410029"/>
          </a:xfrm>
          <a:prstGeom prst="rect">
            <a:avLst/>
          </a:prstGeom>
        </p:spPr>
      </p:pic>
      <p:pic>
        <p:nvPicPr>
          <p:cNvPr id="24" name="圖形 107">
            <a:extLst>
              <a:ext uri="{FF2B5EF4-FFF2-40B4-BE49-F238E27FC236}">
                <a16:creationId xmlns:a16="http://schemas.microsoft.com/office/drawing/2014/main" id="{422549BF-7EC4-0E4E-8898-AECF0935D5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34" y="4871943"/>
            <a:ext cx="3207572" cy="1020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31302-43EB-264A-8440-239F22DB3B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0333" y="3103340"/>
            <a:ext cx="1933606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155C0-F974-3449-B812-2709252592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319" y="5713565"/>
            <a:ext cx="410029" cy="410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56FF15-289E-9047-BED4-EA524137DF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319" y="5713565"/>
            <a:ext cx="410029" cy="410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DF0224-EAA5-9B4C-88D4-89FDC1B08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19" y="5713565"/>
            <a:ext cx="410029" cy="410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4ED592-2208-184F-8C3F-0B8887319A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9" y="5713565"/>
            <a:ext cx="410029" cy="4100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1BD19D4-857E-F145-8C45-DE4347A7F1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319" y="5713565"/>
            <a:ext cx="410029" cy="410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21E0DDA-FB0E-3B4F-905D-F63403860D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11" y="5713565"/>
            <a:ext cx="410029" cy="4100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C6C835-9217-6942-AA68-4BC9DAE33C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19" y="5713565"/>
            <a:ext cx="410029" cy="410029"/>
          </a:xfrm>
          <a:prstGeom prst="rect">
            <a:avLst/>
          </a:prstGeom>
        </p:spPr>
      </p:pic>
      <p:pic>
        <p:nvPicPr>
          <p:cNvPr id="28" name="Picture 2" descr="Image result for google workspace icons">
            <a:extLst>
              <a:ext uri="{FF2B5EF4-FFF2-40B4-BE49-F238E27FC236}">
                <a16:creationId xmlns:a16="http://schemas.microsoft.com/office/drawing/2014/main" id="{06282EF1-46B0-E846-B0F6-13E8EE835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404" y="2131737"/>
            <a:ext cx="1542836" cy="10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0EEEC1F0-8247-47EF-8FF0-F885423BE7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334" y="4472928"/>
            <a:ext cx="1020172" cy="1020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5A0E22-3A3C-8D40-BF14-59553D50D1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915260"/>
            <a:ext cx="4970445" cy="3718024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17">
            <a:extLst>
              <a:ext uri="{FF2B5EF4-FFF2-40B4-BE49-F238E27FC236}">
                <a16:creationId xmlns:a16="http://schemas.microsoft.com/office/drawing/2014/main" id="{5DA748C6-E56C-A440-AB7C-3CE9F2BE61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16" y="1906362"/>
            <a:ext cx="888033" cy="8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27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>
                <a:latin typeface="+mj-ea"/>
                <a:sym typeface="Arial" panose="020B0604020202020204" pitchFamily="34" charset="0"/>
              </a:rPr>
              <a:t>備份資料瀏覽</a:t>
            </a:r>
            <a:endParaRPr lang="en-US">
              <a:latin typeface="+mj-ea"/>
              <a:sym typeface="Arial" panose="020B0604020202020204" pitchFamily="34" charset="0"/>
            </a:endParaRP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15FC2A14-F629-4FB2-A862-2A3ED6B6A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224" y="3094751"/>
            <a:ext cx="888033" cy="888033"/>
          </a:xfrm>
          <a:prstGeom prst="rect">
            <a:avLst/>
          </a:prstGeom>
        </p:spPr>
      </p:pic>
      <p:sp>
        <p:nvSpPr>
          <p:cNvPr id="10" name="TextBox 41">
            <a:extLst>
              <a:ext uri="{FF2B5EF4-FFF2-40B4-BE49-F238E27FC236}">
                <a16:creationId xmlns:a16="http://schemas.microsoft.com/office/drawing/2014/main" id="{0B94D897-E67E-426E-A5F2-D1BBF8C8B5F6}"/>
              </a:ext>
            </a:extLst>
          </p:cNvPr>
          <p:cNvSpPr txBox="1"/>
          <p:nvPr/>
        </p:nvSpPr>
        <p:spPr>
          <a:xfrm>
            <a:off x="1069609" y="4144735"/>
            <a:ext cx="2437261" cy="71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ts val="1000"/>
              </a:spcBef>
              <a:defRPr b="1">
                <a:solidFill>
                  <a:schemeClr val="accent2">
                    <a:lumMod val="7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err="1">
                <a:sym typeface="Arial" panose="020B0604020202020204" pitchFamily="34" charset="0"/>
              </a:rPr>
              <a:t>查詢並瀏覽資料</a:t>
            </a:r>
            <a:r>
              <a:rPr lang="en-US">
                <a:sym typeface="Arial" panose="020B0604020202020204" pitchFamily="34" charset="0"/>
              </a:rPr>
              <a:t>，</a:t>
            </a:r>
          </a:p>
          <a:p>
            <a:pPr algn="ctr"/>
            <a:r>
              <a:rPr lang="en-US" err="1">
                <a:sym typeface="Arial" panose="020B0604020202020204" pitchFamily="34" charset="0"/>
              </a:rPr>
              <a:t>輕鬆找到遺失的資料</a:t>
            </a:r>
            <a:endParaRPr lang="en-US">
              <a:sym typeface="Arial" panose="020B0604020202020204" pitchFamily="34" charset="0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3045F6F-17CA-9F49-B626-0D16658BD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87" y="2024091"/>
            <a:ext cx="7947557" cy="4475162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802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5C42F0-BCE7-7545-BB96-AE2804B7C9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665" y="2077680"/>
            <a:ext cx="7391400" cy="4186534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B0DAC1-18E9-FC40-A6F2-06098C8D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>
                <a:latin typeface="+mj-ea"/>
                <a:sym typeface="Arial" panose="020B0604020202020204" pitchFamily="34" charset="0"/>
              </a:rPr>
              <a:t>任選檔案，精細還原</a:t>
            </a:r>
            <a:endParaRPr lang="en-TW">
              <a:latin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69D3C-FBF0-2244-BDD2-CE7AB2F782B8}"/>
              </a:ext>
            </a:extLst>
          </p:cNvPr>
          <p:cNvSpPr txBox="1"/>
          <p:nvPr/>
        </p:nvSpPr>
        <p:spPr>
          <a:xfrm>
            <a:off x="639935" y="3327400"/>
            <a:ext cx="3144665" cy="153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err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任意多選檔案，還原至雲端帳號，不需要將整份備份還原</a:t>
            </a:r>
            <a:endParaRPr lang="en-US" sz="1600" b="1"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err="1"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當員工離職後，可將資料還原至其他帳號</a:t>
            </a:r>
            <a:endParaRPr lang="en-TW" sz="200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42E8AE-9F6E-9C46-9CDA-BBF53E0B20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668" y="3327400"/>
            <a:ext cx="1108756" cy="1108756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4C52BBD-92A8-2347-BBA3-F68C3F12C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224" y="2322078"/>
            <a:ext cx="888033" cy="8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09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EC7388-0A40-E240-81A8-EC4A472A9D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666" y="2077680"/>
            <a:ext cx="7391400" cy="4233939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>
                <a:latin typeface="+mj-ea"/>
                <a:sym typeface="Arial" panose="020B0604020202020204" pitchFamily="34" charset="0"/>
              </a:rPr>
              <a:t>排程式多版本備份，有效降低 </a:t>
            </a:r>
            <a:r>
              <a:rPr lang="en-US">
                <a:latin typeface="+mj-ea"/>
                <a:sym typeface="Arial" panose="020B0604020202020204" pitchFamily="34" charset="0"/>
              </a:rPr>
              <a:t>RPO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ED32A-B3A9-4C4F-86BF-0F6283E778F3}"/>
              </a:ext>
            </a:extLst>
          </p:cNvPr>
          <p:cNvSpPr txBox="1"/>
          <p:nvPr/>
        </p:nvSpPr>
        <p:spPr>
          <a:xfrm>
            <a:off x="903604" y="3412236"/>
            <a:ext cx="29020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err="1">
                <a:solidFill>
                  <a:schemeClr val="accent2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Boxafe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僅備份版本差異，並保留多版本備份內容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F41669-FCD8-9E41-9139-BBE250AFBF63}"/>
              </a:ext>
            </a:extLst>
          </p:cNvPr>
          <p:cNvGrpSpPr/>
          <p:nvPr/>
        </p:nvGrpSpPr>
        <p:grpSpPr>
          <a:xfrm>
            <a:off x="3329713" y="5364238"/>
            <a:ext cx="1549733" cy="1018886"/>
            <a:chOff x="6808500" y="1346199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BDD9D5E-DA64-324A-9714-B8AB2524F9BF}"/>
                </a:ext>
              </a:extLst>
            </p:cNvPr>
            <p:cNvSpPr/>
            <p:nvPr/>
          </p:nvSpPr>
          <p:spPr>
            <a:xfrm>
              <a:off x="6808500" y="1346199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A6B1DA-7E6F-DD41-9CB6-DEE58244CC94}"/>
                </a:ext>
              </a:extLst>
            </p:cNvPr>
            <p:cNvSpPr/>
            <p:nvPr/>
          </p:nvSpPr>
          <p:spPr>
            <a:xfrm>
              <a:off x="7081097" y="1498600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F97502-3FD8-534D-B981-5F00DEF70811}"/>
                </a:ext>
              </a:extLst>
            </p:cNvPr>
            <p:cNvSpPr/>
            <p:nvPr/>
          </p:nvSpPr>
          <p:spPr>
            <a:xfrm>
              <a:off x="7081097" y="1889626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2CB2DD-8150-F149-9007-D847BD575271}"/>
                </a:ext>
              </a:extLst>
            </p:cNvPr>
            <p:cNvSpPr/>
            <p:nvPr/>
          </p:nvSpPr>
          <p:spPr>
            <a:xfrm>
              <a:off x="7081097" y="2194426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B61A40-204B-6A4C-93C5-FA1EB171AD2C}"/>
              </a:ext>
            </a:extLst>
          </p:cNvPr>
          <p:cNvGrpSpPr/>
          <p:nvPr/>
        </p:nvGrpSpPr>
        <p:grpSpPr>
          <a:xfrm>
            <a:off x="2610933" y="5364238"/>
            <a:ext cx="1549733" cy="1018886"/>
            <a:chOff x="3527603" y="1427747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6639A99-2A33-824E-865B-AE98C2E42E4C}"/>
                </a:ext>
              </a:extLst>
            </p:cNvPr>
            <p:cNvSpPr/>
            <p:nvPr/>
          </p:nvSpPr>
          <p:spPr>
            <a:xfrm>
              <a:off x="3527603" y="1427747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8E8E1E-6A26-FE4B-BDC0-ABE45D9F8E22}"/>
                </a:ext>
              </a:extLst>
            </p:cNvPr>
            <p:cNvSpPr/>
            <p:nvPr/>
          </p:nvSpPr>
          <p:spPr>
            <a:xfrm>
              <a:off x="3800200" y="1580148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E7D43D-8063-E641-BEA8-7A47B417E535}"/>
                </a:ext>
              </a:extLst>
            </p:cNvPr>
            <p:cNvSpPr/>
            <p:nvPr/>
          </p:nvSpPr>
          <p:spPr>
            <a:xfrm>
              <a:off x="3800200" y="1971174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463D41F-50DC-B747-8545-052B6D53F90B}"/>
                </a:ext>
              </a:extLst>
            </p:cNvPr>
            <p:cNvSpPr/>
            <p:nvPr/>
          </p:nvSpPr>
          <p:spPr>
            <a:xfrm>
              <a:off x="3800200" y="2275974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1CCF49D-DB1A-D248-B489-054E8C35E1C9}"/>
                </a:ext>
              </a:extLst>
            </p:cNvPr>
            <p:cNvSpPr/>
            <p:nvPr/>
          </p:nvSpPr>
          <p:spPr>
            <a:xfrm>
              <a:off x="3800200" y="2555374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37223F-846F-C645-A310-5A3CE2FD90E8}"/>
              </a:ext>
            </a:extLst>
          </p:cNvPr>
          <p:cNvGrpSpPr/>
          <p:nvPr/>
        </p:nvGrpSpPr>
        <p:grpSpPr>
          <a:xfrm>
            <a:off x="1951317" y="5364238"/>
            <a:ext cx="1549733" cy="1018886"/>
            <a:chOff x="1988003" y="3838073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4CCC0DA9-9538-3641-827A-588CB18A509C}"/>
                </a:ext>
              </a:extLst>
            </p:cNvPr>
            <p:cNvSpPr/>
            <p:nvPr/>
          </p:nvSpPr>
          <p:spPr>
            <a:xfrm>
              <a:off x="1988003" y="3838073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6E418C-A026-AE41-851C-F3CA57A75F97}"/>
                </a:ext>
              </a:extLst>
            </p:cNvPr>
            <p:cNvSpPr/>
            <p:nvPr/>
          </p:nvSpPr>
          <p:spPr>
            <a:xfrm>
              <a:off x="2260600" y="3990474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AA2959-4019-BA48-BF71-75A9D506D13B}"/>
                </a:ext>
              </a:extLst>
            </p:cNvPr>
            <p:cNvSpPr/>
            <p:nvPr/>
          </p:nvSpPr>
          <p:spPr>
            <a:xfrm>
              <a:off x="2260600" y="4381500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FB3C3B-B982-DD48-A813-BBB753B362F4}"/>
                </a:ext>
              </a:extLst>
            </p:cNvPr>
            <p:cNvSpPr/>
            <p:nvPr/>
          </p:nvSpPr>
          <p:spPr>
            <a:xfrm>
              <a:off x="2260600" y="4686300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12A2A1A-C185-734B-A7AB-C26EC216EA53}"/>
                </a:ext>
              </a:extLst>
            </p:cNvPr>
            <p:cNvSpPr/>
            <p:nvPr/>
          </p:nvSpPr>
          <p:spPr>
            <a:xfrm>
              <a:off x="2260600" y="4965700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Pie 46">
              <a:extLst>
                <a:ext uri="{FF2B5EF4-FFF2-40B4-BE49-F238E27FC236}">
                  <a16:creationId xmlns:a16="http://schemas.microsoft.com/office/drawing/2014/main" id="{1198A8EB-A9AD-5C4A-9279-939380BD819F}"/>
                </a:ext>
              </a:extLst>
            </p:cNvPr>
            <p:cNvSpPr/>
            <p:nvPr/>
          </p:nvSpPr>
          <p:spPr>
            <a:xfrm>
              <a:off x="3484709" y="4289773"/>
              <a:ext cx="554403" cy="580722"/>
            </a:xfrm>
            <a:prstGeom prst="pie">
              <a:avLst>
                <a:gd name="adj1" fmla="val 20569034"/>
                <a:gd name="adj2" fmla="val 20525782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36" name="Picture 3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3CF619F-9713-DF46-98DC-615CD8227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9337" y="2490353"/>
            <a:ext cx="1640796" cy="1640796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16">
            <a:extLst>
              <a:ext uri="{FF2B5EF4-FFF2-40B4-BE49-F238E27FC236}">
                <a16:creationId xmlns:a16="http://schemas.microsoft.com/office/drawing/2014/main" id="{6266215C-7748-6540-B487-DDD18D28C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224" y="2322078"/>
            <a:ext cx="888033" cy="8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6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33E1BD5-CCC7-F742-8866-E79D1EC15163}"/>
              </a:ext>
            </a:extLst>
          </p:cNvPr>
          <p:cNvSpPr/>
          <p:nvPr/>
        </p:nvSpPr>
        <p:spPr>
          <a:xfrm>
            <a:off x="1185059" y="2164920"/>
            <a:ext cx="6987258" cy="3755013"/>
          </a:xfrm>
          <a:prstGeom prst="roundRect">
            <a:avLst>
              <a:gd name="adj" fmla="val 2867"/>
            </a:avLst>
          </a:prstGeom>
          <a:solidFill>
            <a:srgbClr val="D4C8DD">
              <a:alpha val="30000"/>
            </a:srgbClr>
          </a:solidFill>
          <a:ln w="254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F840F54-3FBA-4059-AC02-53073BFA8699}"/>
              </a:ext>
            </a:extLst>
          </p:cNvPr>
          <p:cNvGrpSpPr/>
          <p:nvPr/>
        </p:nvGrpSpPr>
        <p:grpSpPr>
          <a:xfrm>
            <a:off x="3358520" y="320544"/>
            <a:ext cx="2454006" cy="1566619"/>
            <a:chOff x="6692327" y="106009"/>
            <a:chExt cx="2454006" cy="15666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A3D4C4-6FBA-5147-9166-49F93431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2327" y="106009"/>
              <a:ext cx="2454006" cy="15666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D8D919-69A0-1C4D-A9CC-65866B9F1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2248" y="1092811"/>
              <a:ext cx="1742175" cy="377608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C507BB-503C-7045-83F9-3E25DB5A23EA}"/>
              </a:ext>
            </a:extLst>
          </p:cNvPr>
          <p:cNvSpPr/>
          <p:nvPr/>
        </p:nvSpPr>
        <p:spPr>
          <a:xfrm>
            <a:off x="2649845" y="2591538"/>
            <a:ext cx="3871356" cy="529517"/>
          </a:xfrm>
          <a:prstGeom prst="roundRect">
            <a:avLst>
              <a:gd name="adj" fmla="val 9396"/>
            </a:avLst>
          </a:prstGeom>
          <a:gradFill>
            <a:gsLst>
              <a:gs pos="100000">
                <a:srgbClr val="0070C0"/>
              </a:gs>
              <a:gs pos="0">
                <a:srgbClr val="119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Worker pool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A03C401-53A5-DA47-8200-D5790677A773}"/>
              </a:ext>
            </a:extLst>
          </p:cNvPr>
          <p:cNvSpPr/>
          <p:nvPr/>
        </p:nvSpPr>
        <p:spPr>
          <a:xfrm>
            <a:off x="1407686" y="3522212"/>
            <a:ext cx="3676117" cy="852118"/>
          </a:xfrm>
          <a:prstGeom prst="roundRect">
            <a:avLst>
              <a:gd name="adj" fmla="val 8666"/>
            </a:avLst>
          </a:prstGeom>
          <a:gradFill>
            <a:gsLst>
              <a:gs pos="100000">
                <a:srgbClr val="0070C0"/>
              </a:gs>
              <a:gs pos="0">
                <a:srgbClr val="119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t" anchorCtr="0"/>
          <a:lstStyle/>
          <a:p>
            <a:pPr algn="ctr"/>
            <a:endParaRPr lang="en-TW" sz="1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3B65078-623E-4148-9EA8-CD25C9B70A1C}"/>
              </a:ext>
            </a:extLst>
          </p:cNvPr>
          <p:cNvSpPr/>
          <p:nvPr/>
        </p:nvSpPr>
        <p:spPr>
          <a:xfrm>
            <a:off x="2796875" y="4767701"/>
            <a:ext cx="3871353" cy="914401"/>
          </a:xfrm>
          <a:prstGeom prst="roundRect">
            <a:avLst>
              <a:gd name="adj" fmla="val 8246"/>
            </a:avLst>
          </a:prstGeom>
          <a:gradFill>
            <a:gsLst>
              <a:gs pos="100000">
                <a:srgbClr val="0070C0"/>
              </a:gs>
              <a:gs pos="0">
                <a:srgbClr val="119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47F5A0-A2DA-B248-9C36-D0F85ED4BAC3}"/>
              </a:ext>
            </a:extLst>
          </p:cNvPr>
          <p:cNvSpPr/>
          <p:nvPr/>
        </p:nvSpPr>
        <p:spPr>
          <a:xfrm>
            <a:off x="3986123" y="4849921"/>
            <a:ext cx="2561558" cy="332511"/>
          </a:xfrm>
          <a:prstGeom prst="round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API Endpoint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778534-E33B-2842-B1EE-21C0356667AE}"/>
              </a:ext>
            </a:extLst>
          </p:cNvPr>
          <p:cNvSpPr/>
          <p:nvPr/>
        </p:nvSpPr>
        <p:spPr>
          <a:xfrm>
            <a:off x="3986123" y="5267869"/>
            <a:ext cx="2561558" cy="332511"/>
          </a:xfrm>
          <a:prstGeom prst="round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User Interface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B02C6-7BE6-3E4C-BDE6-710ACA4C2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640" y="3623489"/>
            <a:ext cx="276916" cy="276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4F3E3D-F544-2043-8F9E-EE6C99F331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640" y="3997153"/>
            <a:ext cx="288229" cy="2567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EE197F-6622-F149-BD67-FD80F55F0F38}"/>
              </a:ext>
            </a:extLst>
          </p:cNvPr>
          <p:cNvSpPr/>
          <p:nvPr/>
        </p:nvSpPr>
        <p:spPr>
          <a:xfrm>
            <a:off x="5226571" y="3522212"/>
            <a:ext cx="2738697" cy="852118"/>
          </a:xfrm>
          <a:prstGeom prst="roundRect">
            <a:avLst>
              <a:gd name="adj" fmla="val 7779"/>
            </a:avLst>
          </a:prstGeom>
          <a:gradFill>
            <a:gsLst>
              <a:gs pos="100000">
                <a:srgbClr val="0070C0"/>
              </a:gs>
              <a:gs pos="0">
                <a:srgbClr val="119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Job queue / executor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D50DB-7EF3-6745-A860-2379FA15B9CE}"/>
              </a:ext>
            </a:extLst>
          </p:cNvPr>
          <p:cNvSpPr txBox="1"/>
          <p:nvPr/>
        </p:nvSpPr>
        <p:spPr>
          <a:xfrm>
            <a:off x="3839094" y="3608059"/>
            <a:ext cx="125878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C0714-713C-F346-B31B-1AE8E9C76050}"/>
              </a:ext>
            </a:extLst>
          </p:cNvPr>
          <p:cNvSpPr txBox="1"/>
          <p:nvPr/>
        </p:nvSpPr>
        <p:spPr>
          <a:xfrm>
            <a:off x="3825820" y="3971627"/>
            <a:ext cx="1400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</a:t>
            </a:r>
            <a:r>
              <a:rPr lang="en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ile storage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FC33B1-C03C-C240-81A3-BC31A3C4F0C6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4585523" y="1887163"/>
            <a:ext cx="0" cy="704375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62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ECF452-0A2F-3240-A9E7-4EC3383F0F06}"/>
              </a:ext>
            </a:extLst>
          </p:cNvPr>
          <p:cNvSpPr txBox="1"/>
          <p:nvPr/>
        </p:nvSpPr>
        <p:spPr>
          <a:xfrm>
            <a:off x="4639527" y="2211874"/>
            <a:ext cx="2650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r>
              <a:rPr lang="en-TW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ackup/Restore API calls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DC9F80-0300-CA4B-8F14-57AF3C92F444}"/>
              </a:ext>
            </a:extLst>
          </p:cNvPr>
          <p:cNvCxnSpPr>
            <a:cxnSpLocks/>
          </p:cNvCxnSpPr>
          <p:nvPr/>
        </p:nvCxnSpPr>
        <p:spPr>
          <a:xfrm>
            <a:off x="3257776" y="3123393"/>
            <a:ext cx="0" cy="399288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5400000" scaled="1"/>
            </a:gra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52E21F-7F99-E943-9539-A9F0964EDF65}"/>
              </a:ext>
            </a:extLst>
          </p:cNvPr>
          <p:cNvSpPr txBox="1"/>
          <p:nvPr/>
        </p:nvSpPr>
        <p:spPr>
          <a:xfrm>
            <a:off x="1997666" y="3154614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Store data</a:t>
            </a:r>
            <a:endParaRPr lang="en-TW" sz="16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028E66-C1A0-4A47-8F6D-5FE2E5561769}"/>
              </a:ext>
            </a:extLst>
          </p:cNvPr>
          <p:cNvCxnSpPr>
            <a:cxnSpLocks/>
          </p:cNvCxnSpPr>
          <p:nvPr/>
        </p:nvCxnSpPr>
        <p:spPr>
          <a:xfrm>
            <a:off x="5907069" y="3123393"/>
            <a:ext cx="0" cy="399288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62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DB8D02-BDD6-8F4C-8605-A330C4ED4D33}"/>
              </a:ext>
            </a:extLst>
          </p:cNvPr>
          <p:cNvSpPr txBox="1"/>
          <p:nvPr/>
        </p:nvSpPr>
        <p:spPr>
          <a:xfrm>
            <a:off x="6012154" y="3154614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Launch workers</a:t>
            </a:r>
            <a:endParaRPr lang="en-TW" sz="16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7E39B6-C196-B74B-81AF-E708D0C05673}"/>
              </a:ext>
            </a:extLst>
          </p:cNvPr>
          <p:cNvCxnSpPr>
            <a:cxnSpLocks/>
          </p:cNvCxnSpPr>
          <p:nvPr/>
        </p:nvCxnSpPr>
        <p:spPr>
          <a:xfrm flipV="1">
            <a:off x="5907069" y="4368203"/>
            <a:ext cx="0" cy="435594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5400000" scaled="1"/>
            </a:gra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B928ED-1A7D-854C-8049-21FA0ABBDD69}"/>
              </a:ext>
            </a:extLst>
          </p:cNvPr>
          <p:cNvSpPr txBox="1"/>
          <p:nvPr/>
        </p:nvSpPr>
        <p:spPr>
          <a:xfrm>
            <a:off x="2009689" y="4406600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Read data</a:t>
            </a:r>
            <a:endParaRPr lang="en-TW" sz="16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13095A-DECC-1344-9AF2-E33BC4AE3287}"/>
              </a:ext>
            </a:extLst>
          </p:cNvPr>
          <p:cNvSpPr txBox="1"/>
          <p:nvPr/>
        </p:nvSpPr>
        <p:spPr>
          <a:xfrm>
            <a:off x="6012154" y="4406600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Ad-hoc job</a:t>
            </a:r>
            <a:endParaRPr lang="en-TW" sz="16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F766A4-7B8B-5449-BF57-D243976EFBFC}"/>
              </a:ext>
            </a:extLst>
          </p:cNvPr>
          <p:cNvSpPr txBox="1"/>
          <p:nvPr/>
        </p:nvSpPr>
        <p:spPr>
          <a:xfrm>
            <a:off x="2858048" y="4901477"/>
            <a:ext cx="109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Web server</a:t>
            </a:r>
          </a:p>
        </p:txBody>
      </p:sp>
      <p:pic>
        <p:nvPicPr>
          <p:cNvPr id="40" name="圖片 6" descr="一張含有 牆, 室外 的圖片&#10;&#10;自動產生的描述" hidden="1">
            <a:extLst>
              <a:ext uri="{FF2B5EF4-FFF2-40B4-BE49-F238E27FC236}">
                <a16:creationId xmlns:a16="http://schemas.microsoft.com/office/drawing/2014/main" id="{75647AE1-1705-1A49-9F14-2F289F62A6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55"/>
          <a:stretch/>
        </p:blipFill>
        <p:spPr>
          <a:xfrm>
            <a:off x="0" y="2574876"/>
            <a:ext cx="3431948" cy="1683863"/>
          </a:xfrm>
          <a:prstGeom prst="rect">
            <a:avLst/>
          </a:prstGeom>
        </p:spPr>
      </p:pic>
      <p:pic>
        <p:nvPicPr>
          <p:cNvPr id="43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2ECE167E-F078-9641-95CE-DDFB2601E7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495" y="1795336"/>
            <a:ext cx="1173579" cy="1173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3748A7-0D32-1B4D-83DA-726B8A2EE9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04" y="6088864"/>
            <a:ext cx="560967" cy="560967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A2E04B-ED5C-42E9-9612-C66B6A953F9F}"/>
              </a:ext>
            </a:extLst>
          </p:cNvPr>
          <p:cNvSpPr txBox="1"/>
          <p:nvPr/>
        </p:nvSpPr>
        <p:spPr>
          <a:xfrm>
            <a:off x="1513179" y="3580972"/>
            <a:ext cx="2027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Secure, fully optimized and versioned storage</a:t>
            </a:r>
          </a:p>
        </p:txBody>
      </p:sp>
      <p:pic>
        <p:nvPicPr>
          <p:cNvPr id="3074" name="Picture 2" descr="Image result for google workspace icons">
            <a:extLst>
              <a:ext uri="{FF2B5EF4-FFF2-40B4-BE49-F238E27FC236}">
                <a16:creationId xmlns:a16="http://schemas.microsoft.com/office/drawing/2014/main" id="{3179C6FB-6983-4547-BA75-BF34D8E06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224" y="536590"/>
            <a:ext cx="1272607" cy="8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0">
            <a:extLst>
              <a:ext uri="{FF2B5EF4-FFF2-40B4-BE49-F238E27FC236}">
                <a16:creationId xmlns:a16="http://schemas.microsoft.com/office/drawing/2014/main" id="{198B0C56-5442-424C-A860-B3376087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362" y="2826481"/>
            <a:ext cx="3044024" cy="1541722"/>
          </a:xfrm>
        </p:spPr>
        <p:txBody>
          <a:bodyPr anchor="t">
            <a:normAutofit/>
          </a:bodyPr>
          <a:lstStyle/>
          <a:p>
            <a:r>
              <a:rPr lang="en-US" altLang="zh-TW" sz="3600" err="1">
                <a:solidFill>
                  <a:srgbClr val="7030A0"/>
                </a:solidFill>
                <a:sym typeface="Arial" panose="020B0604020202020204" pitchFamily="34" charset="0"/>
              </a:rPr>
              <a:t>Boxafe</a:t>
            </a:r>
            <a:r>
              <a:rPr lang="en-US" altLang="zh-TW" sz="3600">
                <a:solidFill>
                  <a:srgbClr val="7030A0"/>
                </a:solidFill>
                <a:sym typeface="Arial" panose="020B0604020202020204" pitchFamily="34" charset="0"/>
              </a:rPr>
              <a:t> </a:t>
            </a:r>
            <a:br>
              <a:rPr lang="en-US" altLang="zh-TW" sz="3600">
                <a:solidFill>
                  <a:srgbClr val="7030A0"/>
                </a:solidFill>
                <a:sym typeface="Arial" panose="020B0604020202020204" pitchFamily="34" charset="0"/>
              </a:rPr>
            </a:br>
            <a:r>
              <a:rPr lang="zh-TW" altLang="en-US" sz="360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 pitchFamily="34" charset="0"/>
              </a:rPr>
              <a:t>設計架構圖</a:t>
            </a:r>
            <a:endParaRPr lang="en-US" altLang="zh-TW" sz="3600">
              <a:solidFill>
                <a:srgbClr val="7030A0"/>
              </a:solidFill>
              <a:sym typeface="Arial" panose="020B0604020202020204" pitchFamily="34" charset="0"/>
            </a:endParaRPr>
          </a:p>
        </p:txBody>
      </p:sp>
      <p:cxnSp>
        <p:nvCxnSpPr>
          <p:cNvPr id="37" name="Straight Arrow Connector 31">
            <a:extLst>
              <a:ext uri="{FF2B5EF4-FFF2-40B4-BE49-F238E27FC236}">
                <a16:creationId xmlns:a16="http://schemas.microsoft.com/office/drawing/2014/main" id="{3B76368F-3716-4523-9F24-12CA47772CE8}"/>
              </a:ext>
            </a:extLst>
          </p:cNvPr>
          <p:cNvCxnSpPr>
            <a:cxnSpLocks/>
          </p:cNvCxnSpPr>
          <p:nvPr/>
        </p:nvCxnSpPr>
        <p:spPr>
          <a:xfrm flipV="1">
            <a:off x="3257776" y="4358080"/>
            <a:ext cx="0" cy="435594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5400000" scaled="1"/>
            </a:gra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1">
            <a:extLst>
              <a:ext uri="{FF2B5EF4-FFF2-40B4-BE49-F238E27FC236}">
                <a16:creationId xmlns:a16="http://schemas.microsoft.com/office/drawing/2014/main" id="{98E93E31-7114-40D9-AC07-538B840F2EFE}"/>
              </a:ext>
            </a:extLst>
          </p:cNvPr>
          <p:cNvCxnSpPr>
            <a:cxnSpLocks/>
          </p:cNvCxnSpPr>
          <p:nvPr/>
        </p:nvCxnSpPr>
        <p:spPr>
          <a:xfrm flipV="1">
            <a:off x="4678688" y="5649565"/>
            <a:ext cx="0" cy="435594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5400000" scaled="1"/>
            </a:gra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072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644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5D7016B4-BB9F-4FDA-94D2-0E44F8768B7C}"/>
              </a:ext>
            </a:extLst>
          </p:cNvPr>
          <p:cNvSpPr/>
          <p:nvPr/>
        </p:nvSpPr>
        <p:spPr>
          <a:xfrm flipH="1">
            <a:off x="791570" y="4321165"/>
            <a:ext cx="10539693" cy="2126643"/>
          </a:xfrm>
          <a:prstGeom prst="rect">
            <a:avLst/>
          </a:prstGeom>
          <a:gradFill>
            <a:gsLst>
              <a:gs pos="0">
                <a:srgbClr val="D4C8DD">
                  <a:alpha val="0"/>
                </a:srgbClr>
              </a:gs>
              <a:gs pos="100000">
                <a:srgbClr val="D4C8D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3" name="Rectangle 41">
            <a:extLst>
              <a:ext uri="{FF2B5EF4-FFF2-40B4-BE49-F238E27FC236}">
                <a16:creationId xmlns:a16="http://schemas.microsoft.com/office/drawing/2014/main" id="{B55C74A5-D6FD-47D6-913D-473D79FD6E7A}"/>
              </a:ext>
            </a:extLst>
          </p:cNvPr>
          <p:cNvSpPr/>
          <p:nvPr/>
        </p:nvSpPr>
        <p:spPr>
          <a:xfrm>
            <a:off x="7120839" y="819565"/>
            <a:ext cx="4475016" cy="3056385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C75C403D-D3CB-478A-964B-2F9F79C01AAC}"/>
              </a:ext>
            </a:extLst>
          </p:cNvPr>
          <p:cNvSpPr/>
          <p:nvPr/>
        </p:nvSpPr>
        <p:spPr>
          <a:xfrm>
            <a:off x="8501427" y="2384099"/>
            <a:ext cx="2846887" cy="1306146"/>
          </a:xfrm>
          <a:prstGeom prst="roundRect">
            <a:avLst>
              <a:gd name="adj" fmla="val 1128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gradFill>
              <a:gsLst>
                <a:gs pos="0">
                  <a:srgbClr val="92D050"/>
                </a:gs>
                <a:gs pos="100000">
                  <a:schemeClr val="accent6">
                    <a:lumMod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0FE4AA7B-5FF2-4903-BFF3-3BF72FDA2E6E}"/>
              </a:ext>
            </a:extLst>
          </p:cNvPr>
          <p:cNvSpPr/>
          <p:nvPr/>
        </p:nvSpPr>
        <p:spPr>
          <a:xfrm>
            <a:off x="590263" y="819564"/>
            <a:ext cx="4702225" cy="1696331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Rectangle 41">
            <a:extLst>
              <a:ext uri="{FF2B5EF4-FFF2-40B4-BE49-F238E27FC236}">
                <a16:creationId xmlns:a16="http://schemas.microsoft.com/office/drawing/2014/main" id="{1E89B910-25D7-44C3-9AB4-265B326BEF48}"/>
              </a:ext>
            </a:extLst>
          </p:cNvPr>
          <p:cNvSpPr/>
          <p:nvPr/>
        </p:nvSpPr>
        <p:spPr>
          <a:xfrm>
            <a:off x="590263" y="614323"/>
            <a:ext cx="4702225" cy="5692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4" name="Picture 2" descr="Image result for google workspace logo">
            <a:extLst>
              <a:ext uri="{FF2B5EF4-FFF2-40B4-BE49-F238E27FC236}">
                <a16:creationId xmlns:a16="http://schemas.microsoft.com/office/drawing/2014/main" id="{37CAF0AA-2399-4FBF-9665-61A73DCE3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679" y="718431"/>
            <a:ext cx="2821687" cy="3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3E430E04-EFAC-4EB3-B8F6-80666D4299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733" y="1357719"/>
            <a:ext cx="560967" cy="560967"/>
          </a:xfrm>
          <a:prstGeom prst="rect">
            <a:avLst/>
          </a:prstGeom>
          <a:ln w="0">
            <a:noFill/>
          </a:ln>
        </p:spPr>
      </p:pic>
      <p:pic>
        <p:nvPicPr>
          <p:cNvPr id="56" name="Picture 2" descr="Image result for gmail icon">
            <a:extLst>
              <a:ext uri="{FF2B5EF4-FFF2-40B4-BE49-F238E27FC236}">
                <a16:creationId xmlns:a16="http://schemas.microsoft.com/office/drawing/2014/main" id="{26533D51-BC8E-4374-9787-80C815FD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278" y="1406133"/>
            <a:ext cx="618851" cy="4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google drive icon">
            <a:extLst>
              <a:ext uri="{FF2B5EF4-FFF2-40B4-BE49-F238E27FC236}">
                <a16:creationId xmlns:a16="http://schemas.microsoft.com/office/drawing/2014/main" id="{63D777B9-15D3-41F2-A808-BAC7149B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386" y="1312079"/>
            <a:ext cx="652246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Image result for logo google calendar icon">
            <a:extLst>
              <a:ext uri="{FF2B5EF4-FFF2-40B4-BE49-F238E27FC236}">
                <a16:creationId xmlns:a16="http://schemas.microsoft.com/office/drawing/2014/main" id="{239D83CF-36B1-4AAE-A390-045DBFF8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231" y="1362676"/>
            <a:ext cx="551053" cy="5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29">
            <a:extLst>
              <a:ext uri="{FF2B5EF4-FFF2-40B4-BE49-F238E27FC236}">
                <a16:creationId xmlns:a16="http://schemas.microsoft.com/office/drawing/2014/main" id="{15DA4B81-F227-4FB1-B1EA-B7EC59398065}"/>
              </a:ext>
            </a:extLst>
          </p:cNvPr>
          <p:cNvSpPr txBox="1"/>
          <p:nvPr/>
        </p:nvSpPr>
        <p:spPr>
          <a:xfrm>
            <a:off x="985866" y="2037288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36866D4F-ADCB-48CA-B93E-E6B9ECF9FC01}"/>
              </a:ext>
            </a:extLst>
          </p:cNvPr>
          <p:cNvSpPr txBox="1"/>
          <p:nvPr/>
        </p:nvSpPr>
        <p:spPr>
          <a:xfrm>
            <a:off x="1910414" y="2037288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sp>
        <p:nvSpPr>
          <p:cNvPr id="61" name="TextBox 29">
            <a:extLst>
              <a:ext uri="{FF2B5EF4-FFF2-40B4-BE49-F238E27FC236}">
                <a16:creationId xmlns:a16="http://schemas.microsoft.com/office/drawing/2014/main" id="{5D14076C-3E1B-43A3-8479-0A13CB1669B3}"/>
              </a:ext>
            </a:extLst>
          </p:cNvPr>
          <p:cNvSpPr txBox="1"/>
          <p:nvPr/>
        </p:nvSpPr>
        <p:spPr>
          <a:xfrm>
            <a:off x="2855029" y="1944955"/>
            <a:ext cx="129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sp>
        <p:nvSpPr>
          <p:cNvPr id="62" name="TextBox 29">
            <a:extLst>
              <a:ext uri="{FF2B5EF4-FFF2-40B4-BE49-F238E27FC236}">
                <a16:creationId xmlns:a16="http://schemas.microsoft.com/office/drawing/2014/main" id="{DC0FFFCD-298B-424A-9E72-886AF5485775}"/>
              </a:ext>
            </a:extLst>
          </p:cNvPr>
          <p:cNvSpPr txBox="1"/>
          <p:nvPr/>
        </p:nvSpPr>
        <p:spPr>
          <a:xfrm>
            <a:off x="4043282" y="2037288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64" name="Rectangle 41">
            <a:extLst>
              <a:ext uri="{FF2B5EF4-FFF2-40B4-BE49-F238E27FC236}">
                <a16:creationId xmlns:a16="http://schemas.microsoft.com/office/drawing/2014/main" id="{41E5E68E-CC20-4C05-9A82-D870897EF388}"/>
              </a:ext>
            </a:extLst>
          </p:cNvPr>
          <p:cNvSpPr/>
          <p:nvPr/>
        </p:nvSpPr>
        <p:spPr>
          <a:xfrm>
            <a:off x="7120839" y="614323"/>
            <a:ext cx="4475016" cy="5637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TextBox 29">
            <a:extLst>
              <a:ext uri="{FF2B5EF4-FFF2-40B4-BE49-F238E27FC236}">
                <a16:creationId xmlns:a16="http://schemas.microsoft.com/office/drawing/2014/main" id="{1A441981-0455-49A9-A61F-B385B8722757}"/>
              </a:ext>
            </a:extLst>
          </p:cNvPr>
          <p:cNvSpPr txBox="1"/>
          <p:nvPr/>
        </p:nvSpPr>
        <p:spPr>
          <a:xfrm>
            <a:off x="7456355" y="2037288"/>
            <a:ext cx="274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Outlook (mail, calendar, contacts)</a:t>
            </a:r>
          </a:p>
        </p:txBody>
      </p:sp>
      <p:pic>
        <p:nvPicPr>
          <p:cNvPr id="66" name="Picture 27">
            <a:extLst>
              <a:ext uri="{FF2B5EF4-FFF2-40B4-BE49-F238E27FC236}">
                <a16:creationId xmlns:a16="http://schemas.microsoft.com/office/drawing/2014/main" id="{9FA4FBCC-EA68-4DEF-B668-1EF03233B4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339" y="677693"/>
            <a:ext cx="2086271" cy="452189"/>
          </a:xfrm>
          <a:prstGeom prst="rect">
            <a:avLst/>
          </a:prstGeom>
        </p:spPr>
      </p:pic>
      <p:sp>
        <p:nvSpPr>
          <p:cNvPr id="67" name="TextBox 29">
            <a:extLst>
              <a:ext uri="{FF2B5EF4-FFF2-40B4-BE49-F238E27FC236}">
                <a16:creationId xmlns:a16="http://schemas.microsoft.com/office/drawing/2014/main" id="{0E9CF423-4AF8-42DC-AB40-77728DFD19F5}"/>
              </a:ext>
            </a:extLst>
          </p:cNvPr>
          <p:cNvSpPr txBox="1"/>
          <p:nvPr/>
        </p:nvSpPr>
        <p:spPr>
          <a:xfrm>
            <a:off x="10221961" y="2037289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400BF89C-138D-4386-8A85-E279EC749248}"/>
              </a:ext>
            </a:extLst>
          </p:cNvPr>
          <p:cNvSpPr txBox="1"/>
          <p:nvPr/>
        </p:nvSpPr>
        <p:spPr>
          <a:xfrm>
            <a:off x="7456355" y="326040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69" name="Picture 23">
            <a:extLst>
              <a:ext uri="{FF2B5EF4-FFF2-40B4-BE49-F238E27FC236}">
                <a16:creationId xmlns:a16="http://schemas.microsoft.com/office/drawing/2014/main" id="{46AD1D2F-D5E5-418D-9C13-24EBEBE4AA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152" y="1350202"/>
            <a:ext cx="657896" cy="576000"/>
          </a:xfrm>
          <a:prstGeom prst="rect">
            <a:avLst/>
          </a:prstGeom>
        </p:spPr>
      </p:pic>
      <p:pic>
        <p:nvPicPr>
          <p:cNvPr id="70" name="Picture 13">
            <a:extLst>
              <a:ext uri="{FF2B5EF4-FFF2-40B4-BE49-F238E27FC236}">
                <a16:creationId xmlns:a16="http://schemas.microsoft.com/office/drawing/2014/main" id="{8A733F2B-7109-401E-8DE3-C15DBF6E3A2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771" y="1416976"/>
            <a:ext cx="689452" cy="442452"/>
          </a:xfrm>
          <a:prstGeom prst="rect">
            <a:avLst/>
          </a:prstGeom>
        </p:spPr>
      </p:pic>
      <p:pic>
        <p:nvPicPr>
          <p:cNvPr id="71" name="Picture 10" descr="Image result for sharepoint logo">
            <a:extLst>
              <a:ext uri="{FF2B5EF4-FFF2-40B4-BE49-F238E27FC236}">
                <a16:creationId xmlns:a16="http://schemas.microsoft.com/office/drawing/2014/main" id="{38F3118D-2613-4DD2-ABF5-55B95DB58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7634165" y="2591186"/>
            <a:ext cx="689452" cy="6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C0FF817F-AECA-4C29-B85E-482185B1BD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61995" y="1522048"/>
            <a:ext cx="395920" cy="329933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AE651745-6019-4C53-8775-C8AF34C472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23464" y="1483555"/>
            <a:ext cx="395920" cy="406918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C6C7F71C-3CE0-453F-A571-3B0DAD942F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84932" y="1489054"/>
            <a:ext cx="395920" cy="395920"/>
          </a:xfrm>
          <a:prstGeom prst="rect">
            <a:avLst/>
          </a:prstGeom>
        </p:spPr>
      </p:pic>
      <p:pic>
        <p:nvPicPr>
          <p:cNvPr id="51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4BDA98C9-6350-4894-BD84-44AED9B1276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373" y="962288"/>
            <a:ext cx="2225553" cy="2225548"/>
          </a:xfrm>
          <a:prstGeom prst="rect">
            <a:avLst/>
          </a:prstGeom>
          <a:effectLst>
            <a:glow rad="101600">
              <a:srgbClr val="D4C8DD">
                <a:alpha val="60000"/>
              </a:srgbClr>
            </a:glow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41">
            <a:extLst>
              <a:ext uri="{FF2B5EF4-FFF2-40B4-BE49-F238E27FC236}">
                <a16:creationId xmlns:a16="http://schemas.microsoft.com/office/drawing/2014/main" id="{E5A6AB55-565D-4E2F-987D-08D48F4005DF}"/>
              </a:ext>
            </a:extLst>
          </p:cNvPr>
          <p:cNvSpPr txBox="1"/>
          <p:nvPr/>
        </p:nvSpPr>
        <p:spPr>
          <a:xfrm>
            <a:off x="1030203" y="2844812"/>
            <a:ext cx="416726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TW" sz="2800" b="1">
                <a:solidFill>
                  <a:srgbClr val="3F218C"/>
                </a:solidFill>
                <a:latin typeface="+mn-ea"/>
                <a:cs typeface="Arial" panose="020B0604020202020204" pitchFamily="34" charset="0"/>
              </a:rPr>
              <a:t>Google Workspace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TW" sz="2800" b="1">
                <a:solidFill>
                  <a:srgbClr val="3F218C"/>
                </a:solidFill>
                <a:latin typeface="+mn-ea"/>
                <a:cs typeface="Arial" panose="020B0604020202020204" pitchFamily="34" charset="0"/>
              </a:rPr>
              <a:t>Microsoft 365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TW" sz="2800" b="1">
                <a:solidFill>
                  <a:srgbClr val="3F218C"/>
                </a:solidFill>
                <a:latin typeface="+mn-ea"/>
                <a:cs typeface="Arial" panose="020B0604020202020204" pitchFamily="34" charset="0"/>
              </a:rPr>
              <a:t>全方位備份解決方案</a:t>
            </a: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D62C2F02-1024-4BAB-8EA9-6F3B7408ECE0}"/>
              </a:ext>
            </a:extLst>
          </p:cNvPr>
          <p:cNvSpPr/>
          <p:nvPr/>
        </p:nvSpPr>
        <p:spPr>
          <a:xfrm>
            <a:off x="9618316" y="2585027"/>
            <a:ext cx="1419385" cy="25978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對話</a:t>
            </a:r>
            <a:endParaRPr lang="en-TW" altLang="zh-TW" sz="11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5073C315-8093-47F5-A12F-1AB5CC689E01}"/>
              </a:ext>
            </a:extLst>
          </p:cNvPr>
          <p:cNvSpPr/>
          <p:nvPr/>
        </p:nvSpPr>
        <p:spPr>
          <a:xfrm>
            <a:off x="9618186" y="2915164"/>
            <a:ext cx="1419385" cy="25978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日曆</a:t>
            </a:r>
            <a:endParaRPr lang="en-TW" altLang="zh-TW" sz="11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4CC69971-E7B8-4E93-AD0B-C33E19A7D8E9}"/>
              </a:ext>
            </a:extLst>
          </p:cNvPr>
          <p:cNvSpPr/>
          <p:nvPr/>
        </p:nvSpPr>
        <p:spPr>
          <a:xfrm>
            <a:off x="9618186" y="3245301"/>
            <a:ext cx="1419385" cy="25978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網站</a:t>
            </a:r>
            <a:endParaRPr lang="en-TW" altLang="zh-TW" sz="11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7" name="Picture 14">
            <a:extLst>
              <a:ext uri="{FF2B5EF4-FFF2-40B4-BE49-F238E27FC236}">
                <a16:creationId xmlns:a16="http://schemas.microsoft.com/office/drawing/2014/main" id="{69A11022-0CC7-1742-BA32-6BCEA0DA00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086" y="4642840"/>
            <a:ext cx="896392" cy="896392"/>
          </a:xfrm>
          <a:prstGeom prst="rect">
            <a:avLst/>
          </a:prstGeom>
        </p:spPr>
      </p:pic>
      <p:pic>
        <p:nvPicPr>
          <p:cNvPr id="78" name="Picture 15">
            <a:extLst>
              <a:ext uri="{FF2B5EF4-FFF2-40B4-BE49-F238E27FC236}">
                <a16:creationId xmlns:a16="http://schemas.microsoft.com/office/drawing/2014/main" id="{0BBFB357-D19C-4B45-B784-1EA1BAC905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95" y="4647475"/>
            <a:ext cx="887122" cy="887122"/>
          </a:xfrm>
          <a:prstGeom prst="rect">
            <a:avLst/>
          </a:prstGeom>
        </p:spPr>
      </p:pic>
      <p:pic>
        <p:nvPicPr>
          <p:cNvPr id="87" name="Picture 16">
            <a:extLst>
              <a:ext uri="{FF2B5EF4-FFF2-40B4-BE49-F238E27FC236}">
                <a16:creationId xmlns:a16="http://schemas.microsoft.com/office/drawing/2014/main" id="{546E7446-491C-EF42-8BD9-063E20158CA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599" y="4656098"/>
            <a:ext cx="869876" cy="869876"/>
          </a:xfrm>
          <a:prstGeom prst="rect">
            <a:avLst/>
          </a:prstGeom>
        </p:spPr>
      </p:pic>
      <p:pic>
        <p:nvPicPr>
          <p:cNvPr id="88" name="Picture 17">
            <a:extLst>
              <a:ext uri="{FF2B5EF4-FFF2-40B4-BE49-F238E27FC236}">
                <a16:creationId xmlns:a16="http://schemas.microsoft.com/office/drawing/2014/main" id="{E10CA936-2D4D-7648-AEDF-6946E7A33BC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32" y="4647020"/>
            <a:ext cx="888033" cy="888033"/>
          </a:xfrm>
          <a:prstGeom prst="rect">
            <a:avLst/>
          </a:prstGeom>
        </p:spPr>
      </p:pic>
      <p:pic>
        <p:nvPicPr>
          <p:cNvPr id="93" name="Picture 92" descr="Icon&#10;&#10;Description automatically generated">
            <a:extLst>
              <a:ext uri="{FF2B5EF4-FFF2-40B4-BE49-F238E27FC236}">
                <a16:creationId xmlns:a16="http://schemas.microsoft.com/office/drawing/2014/main" id="{44DE7B56-F1EB-824E-845A-567D7559D4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14" y="2537821"/>
            <a:ext cx="689452" cy="641234"/>
          </a:xfrm>
          <a:prstGeom prst="rect">
            <a:avLst/>
          </a:prstGeom>
        </p:spPr>
      </p:pic>
      <p:sp>
        <p:nvSpPr>
          <p:cNvPr id="94" name="TextBox 29">
            <a:extLst>
              <a:ext uri="{FF2B5EF4-FFF2-40B4-BE49-F238E27FC236}">
                <a16:creationId xmlns:a16="http://schemas.microsoft.com/office/drawing/2014/main" id="{639767EC-B89C-6A49-86D5-52282B5E3324}"/>
              </a:ext>
            </a:extLst>
          </p:cNvPr>
          <p:cNvSpPr txBox="1"/>
          <p:nvPr/>
        </p:nvSpPr>
        <p:spPr>
          <a:xfrm>
            <a:off x="8611911" y="326040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8BF63C60-9B30-2C46-91EC-CA46E6B19ED0}"/>
              </a:ext>
            </a:extLst>
          </p:cNvPr>
          <p:cNvSpPr/>
          <p:nvPr/>
        </p:nvSpPr>
        <p:spPr>
          <a:xfrm>
            <a:off x="878915" y="5602484"/>
            <a:ext cx="1906434" cy="49822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檔案瀏覽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精細還原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39FB5F7F-C999-144B-9B6F-DB83A99B7E25}"/>
              </a:ext>
            </a:extLst>
          </p:cNvPr>
          <p:cNvSpPr/>
          <p:nvPr/>
        </p:nvSpPr>
        <p:spPr>
          <a:xfrm>
            <a:off x="3040249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資料備份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一網打盡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230DA165-2A05-3546-A315-14B3690659A1}"/>
              </a:ext>
            </a:extLst>
          </p:cNvPr>
          <p:cNvSpPr/>
          <p:nvPr/>
        </p:nvSpPr>
        <p:spPr>
          <a:xfrm>
            <a:off x="5243304" y="5602483"/>
            <a:ext cx="1906434" cy="49751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多版本備份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CFF2DA6B-B414-5842-B3FD-9972D5F12ABC}"/>
              </a:ext>
            </a:extLst>
          </p:cNvPr>
          <p:cNvSpPr/>
          <p:nvPr/>
        </p:nvSpPr>
        <p:spPr>
          <a:xfrm>
            <a:off x="7390923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企業資料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集中管理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32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5D7016B4-BB9F-4FDA-94D2-0E44F8768B7C}"/>
              </a:ext>
            </a:extLst>
          </p:cNvPr>
          <p:cNvSpPr/>
          <p:nvPr/>
        </p:nvSpPr>
        <p:spPr>
          <a:xfrm flipH="1">
            <a:off x="791570" y="4321165"/>
            <a:ext cx="10539693" cy="2126643"/>
          </a:xfrm>
          <a:prstGeom prst="rect">
            <a:avLst/>
          </a:prstGeom>
          <a:gradFill>
            <a:gsLst>
              <a:gs pos="0">
                <a:srgbClr val="D4C8DD">
                  <a:alpha val="0"/>
                </a:srgbClr>
              </a:gs>
              <a:gs pos="100000">
                <a:srgbClr val="D4C8D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3" name="Rectangle 41">
            <a:extLst>
              <a:ext uri="{FF2B5EF4-FFF2-40B4-BE49-F238E27FC236}">
                <a16:creationId xmlns:a16="http://schemas.microsoft.com/office/drawing/2014/main" id="{B55C74A5-D6FD-47D6-913D-473D79FD6E7A}"/>
              </a:ext>
            </a:extLst>
          </p:cNvPr>
          <p:cNvSpPr/>
          <p:nvPr/>
        </p:nvSpPr>
        <p:spPr>
          <a:xfrm>
            <a:off x="5252510" y="1316584"/>
            <a:ext cx="5780400" cy="2728685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C75C403D-D3CB-478A-964B-2F9F79C01AAC}"/>
              </a:ext>
            </a:extLst>
          </p:cNvPr>
          <p:cNvSpPr/>
          <p:nvPr/>
        </p:nvSpPr>
        <p:spPr>
          <a:xfrm>
            <a:off x="5660306" y="2726578"/>
            <a:ext cx="4952058" cy="1153306"/>
          </a:xfrm>
          <a:prstGeom prst="roundRect">
            <a:avLst>
              <a:gd name="adj" fmla="val 1128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gradFill>
              <a:gsLst>
                <a:gs pos="0">
                  <a:srgbClr val="92D050"/>
                </a:gs>
                <a:gs pos="100000">
                  <a:schemeClr val="accent6">
                    <a:lumMod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TextBox 29">
            <a:extLst>
              <a:ext uri="{FF2B5EF4-FFF2-40B4-BE49-F238E27FC236}">
                <a16:creationId xmlns:a16="http://schemas.microsoft.com/office/drawing/2014/main" id="{1A441981-0455-49A9-A61F-B385B8722757}"/>
              </a:ext>
            </a:extLst>
          </p:cNvPr>
          <p:cNvSpPr txBox="1"/>
          <p:nvPr/>
        </p:nvSpPr>
        <p:spPr>
          <a:xfrm>
            <a:off x="5649349" y="2365369"/>
            <a:ext cx="274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Outlook (mail, calendar, contacts)</a:t>
            </a:r>
          </a:p>
        </p:txBody>
      </p:sp>
      <p:sp>
        <p:nvSpPr>
          <p:cNvPr id="67" name="TextBox 29">
            <a:extLst>
              <a:ext uri="{FF2B5EF4-FFF2-40B4-BE49-F238E27FC236}">
                <a16:creationId xmlns:a16="http://schemas.microsoft.com/office/drawing/2014/main" id="{0E9CF423-4AF8-42DC-AB40-77728DFD19F5}"/>
              </a:ext>
            </a:extLst>
          </p:cNvPr>
          <p:cNvSpPr txBox="1"/>
          <p:nvPr/>
        </p:nvSpPr>
        <p:spPr>
          <a:xfrm>
            <a:off x="8414955" y="2365370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400BF89C-138D-4386-8A85-E279EC749248}"/>
              </a:ext>
            </a:extLst>
          </p:cNvPr>
          <p:cNvSpPr txBox="1"/>
          <p:nvPr/>
        </p:nvSpPr>
        <p:spPr>
          <a:xfrm>
            <a:off x="9567291" y="2371002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69" name="Picture 23">
            <a:extLst>
              <a:ext uri="{FF2B5EF4-FFF2-40B4-BE49-F238E27FC236}">
                <a16:creationId xmlns:a16="http://schemas.microsoft.com/office/drawing/2014/main" id="{46AD1D2F-D5E5-418D-9C13-24EBEBE4A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146" y="1678283"/>
            <a:ext cx="657896" cy="576000"/>
          </a:xfrm>
          <a:prstGeom prst="rect">
            <a:avLst/>
          </a:prstGeom>
        </p:spPr>
      </p:pic>
      <p:pic>
        <p:nvPicPr>
          <p:cNvPr id="70" name="Picture 13">
            <a:extLst>
              <a:ext uri="{FF2B5EF4-FFF2-40B4-BE49-F238E27FC236}">
                <a16:creationId xmlns:a16="http://schemas.microsoft.com/office/drawing/2014/main" id="{8A733F2B-7109-401E-8DE3-C15DBF6E3A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765" y="1745057"/>
            <a:ext cx="689452" cy="442452"/>
          </a:xfrm>
          <a:prstGeom prst="rect">
            <a:avLst/>
          </a:prstGeom>
        </p:spPr>
      </p:pic>
      <p:pic>
        <p:nvPicPr>
          <p:cNvPr id="71" name="Picture 10" descr="Image result for sharepoint logo">
            <a:extLst>
              <a:ext uri="{FF2B5EF4-FFF2-40B4-BE49-F238E27FC236}">
                <a16:creationId xmlns:a16="http://schemas.microsoft.com/office/drawing/2014/main" id="{38F3118D-2613-4DD2-ABF5-55B95DB58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9745101" y="1701782"/>
            <a:ext cx="689452" cy="6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C0FF817F-AECA-4C29-B85E-482185B1B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4989" y="1850129"/>
            <a:ext cx="395920" cy="329933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AE651745-6019-4C53-8775-C8AF34C47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6458" y="1811636"/>
            <a:ext cx="395920" cy="406918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C6C7F71C-3CE0-453F-A571-3B0DAD942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7926" y="1817135"/>
            <a:ext cx="395920" cy="395920"/>
          </a:xfrm>
          <a:prstGeom prst="rect">
            <a:avLst/>
          </a:prstGeom>
        </p:spPr>
      </p:pic>
      <p:pic>
        <p:nvPicPr>
          <p:cNvPr id="51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4BDA98C9-6350-4894-BD84-44AED9B1276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90" y="378328"/>
            <a:ext cx="2225553" cy="2225548"/>
          </a:xfrm>
          <a:prstGeom prst="rect">
            <a:avLst/>
          </a:prstGeom>
          <a:effectLst>
            <a:glow rad="101600">
              <a:srgbClr val="D4C8DD">
                <a:alpha val="60000"/>
              </a:srgbClr>
            </a:glow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41">
            <a:extLst>
              <a:ext uri="{FF2B5EF4-FFF2-40B4-BE49-F238E27FC236}">
                <a16:creationId xmlns:a16="http://schemas.microsoft.com/office/drawing/2014/main" id="{E5A6AB55-565D-4E2F-987D-08D48F4005DF}"/>
              </a:ext>
            </a:extLst>
          </p:cNvPr>
          <p:cNvSpPr txBox="1"/>
          <p:nvPr/>
        </p:nvSpPr>
        <p:spPr>
          <a:xfrm>
            <a:off x="967576" y="2950972"/>
            <a:ext cx="395805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rgbClr val="3F218C"/>
                </a:solidFill>
                <a:latin typeface="+mn-ea"/>
                <a:cs typeface="Arial" panose="020B0604020202020204" pitchFamily="34" charset="0"/>
              </a:rPr>
              <a:t>Microsoft 365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TW" sz="2800" b="1">
                <a:solidFill>
                  <a:srgbClr val="3F218C"/>
                </a:solidFill>
                <a:latin typeface="+mn-ea"/>
                <a:cs typeface="Arial" panose="020B0604020202020204" pitchFamily="34" charset="0"/>
              </a:rPr>
              <a:t>全方位備份解決方案</a:t>
            </a: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D62C2F02-1024-4BAB-8EA9-6F3B7408ECE0}"/>
              </a:ext>
            </a:extLst>
          </p:cNvPr>
          <p:cNvSpPr/>
          <p:nvPr/>
        </p:nvSpPr>
        <p:spPr>
          <a:xfrm>
            <a:off x="6904195" y="3057221"/>
            <a:ext cx="868185" cy="49202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對話</a:t>
            </a:r>
            <a:endParaRPr lang="en-TW" altLang="zh-TW" sz="11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5073C315-8093-47F5-A12F-1AB5CC689E01}"/>
              </a:ext>
            </a:extLst>
          </p:cNvPr>
          <p:cNvSpPr/>
          <p:nvPr/>
        </p:nvSpPr>
        <p:spPr>
          <a:xfrm>
            <a:off x="8161229" y="3057221"/>
            <a:ext cx="868185" cy="49202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日曆</a:t>
            </a:r>
            <a:endParaRPr lang="en-TW" altLang="zh-TW" sz="11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4CC69971-E7B8-4E93-AD0B-C33E19A7D8E9}"/>
              </a:ext>
            </a:extLst>
          </p:cNvPr>
          <p:cNvSpPr/>
          <p:nvPr/>
        </p:nvSpPr>
        <p:spPr>
          <a:xfrm>
            <a:off x="9412867" y="3057221"/>
            <a:ext cx="867600" cy="49202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網站</a:t>
            </a:r>
            <a:endParaRPr lang="en-TW" altLang="zh-TW" sz="11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7" name="Picture 14">
            <a:extLst>
              <a:ext uri="{FF2B5EF4-FFF2-40B4-BE49-F238E27FC236}">
                <a16:creationId xmlns:a16="http://schemas.microsoft.com/office/drawing/2014/main" id="{69A11022-0CC7-1742-BA32-6BCEA0DA00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086" y="4642840"/>
            <a:ext cx="896392" cy="896392"/>
          </a:xfrm>
          <a:prstGeom prst="rect">
            <a:avLst/>
          </a:prstGeom>
        </p:spPr>
      </p:pic>
      <p:pic>
        <p:nvPicPr>
          <p:cNvPr id="78" name="Picture 15">
            <a:extLst>
              <a:ext uri="{FF2B5EF4-FFF2-40B4-BE49-F238E27FC236}">
                <a16:creationId xmlns:a16="http://schemas.microsoft.com/office/drawing/2014/main" id="{0BBFB357-D19C-4B45-B784-1EA1BAC905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95" y="4647475"/>
            <a:ext cx="887122" cy="887122"/>
          </a:xfrm>
          <a:prstGeom prst="rect">
            <a:avLst/>
          </a:prstGeom>
        </p:spPr>
      </p:pic>
      <p:pic>
        <p:nvPicPr>
          <p:cNvPr id="87" name="Picture 16">
            <a:extLst>
              <a:ext uri="{FF2B5EF4-FFF2-40B4-BE49-F238E27FC236}">
                <a16:creationId xmlns:a16="http://schemas.microsoft.com/office/drawing/2014/main" id="{546E7446-491C-EF42-8BD9-063E20158C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599" y="4656098"/>
            <a:ext cx="869876" cy="869876"/>
          </a:xfrm>
          <a:prstGeom prst="rect">
            <a:avLst/>
          </a:prstGeom>
        </p:spPr>
      </p:pic>
      <p:pic>
        <p:nvPicPr>
          <p:cNvPr id="88" name="Picture 17">
            <a:extLst>
              <a:ext uri="{FF2B5EF4-FFF2-40B4-BE49-F238E27FC236}">
                <a16:creationId xmlns:a16="http://schemas.microsoft.com/office/drawing/2014/main" id="{E10CA936-2D4D-7648-AEDF-6946E7A33B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32" y="4647020"/>
            <a:ext cx="888033" cy="888033"/>
          </a:xfrm>
          <a:prstGeom prst="rect">
            <a:avLst/>
          </a:prstGeom>
        </p:spPr>
      </p:pic>
      <p:pic>
        <p:nvPicPr>
          <p:cNvPr id="93" name="Picture 92" descr="Icon&#10;&#10;Description automatically generated">
            <a:extLst>
              <a:ext uri="{FF2B5EF4-FFF2-40B4-BE49-F238E27FC236}">
                <a16:creationId xmlns:a16="http://schemas.microsoft.com/office/drawing/2014/main" id="{44DE7B56-F1EB-824E-845A-567D7559D4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493" y="2822244"/>
            <a:ext cx="689452" cy="641234"/>
          </a:xfrm>
          <a:prstGeom prst="rect">
            <a:avLst/>
          </a:prstGeom>
        </p:spPr>
      </p:pic>
      <p:sp>
        <p:nvSpPr>
          <p:cNvPr id="94" name="TextBox 29">
            <a:extLst>
              <a:ext uri="{FF2B5EF4-FFF2-40B4-BE49-F238E27FC236}">
                <a16:creationId xmlns:a16="http://schemas.microsoft.com/office/drawing/2014/main" id="{639767EC-B89C-6A49-86D5-52282B5E3324}"/>
              </a:ext>
            </a:extLst>
          </p:cNvPr>
          <p:cNvSpPr txBox="1"/>
          <p:nvPr/>
        </p:nvSpPr>
        <p:spPr>
          <a:xfrm>
            <a:off x="5770790" y="3544829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41DF6E12-8494-1E46-8034-CA8FE8C62A13}"/>
              </a:ext>
            </a:extLst>
          </p:cNvPr>
          <p:cNvSpPr/>
          <p:nvPr/>
        </p:nvSpPr>
        <p:spPr>
          <a:xfrm>
            <a:off x="5252510" y="1003362"/>
            <a:ext cx="5780400" cy="5637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4" name="Picture 27">
            <a:extLst>
              <a:ext uri="{FF2B5EF4-FFF2-40B4-BE49-F238E27FC236}">
                <a16:creationId xmlns:a16="http://schemas.microsoft.com/office/drawing/2014/main" id="{E18E4094-B2B1-EA45-8C85-B7F5EAC606C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575" y="1066732"/>
            <a:ext cx="2086271" cy="452189"/>
          </a:xfrm>
          <a:prstGeom prst="rect">
            <a:avLst/>
          </a:prstGeom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id="{845AC835-583A-0C4C-85B6-4FB0E7981F0F}"/>
              </a:ext>
            </a:extLst>
          </p:cNvPr>
          <p:cNvSpPr/>
          <p:nvPr/>
        </p:nvSpPr>
        <p:spPr>
          <a:xfrm>
            <a:off x="878915" y="5602484"/>
            <a:ext cx="1906434" cy="49822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檔案瀏覽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精細還原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5C4DED4D-619C-FD4D-88BF-2A81974C9211}"/>
              </a:ext>
            </a:extLst>
          </p:cNvPr>
          <p:cNvSpPr/>
          <p:nvPr/>
        </p:nvSpPr>
        <p:spPr>
          <a:xfrm>
            <a:off x="3040249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資料備份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一網打盡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C8BF82EE-07BA-7D42-BA3A-6C660364A85B}"/>
              </a:ext>
            </a:extLst>
          </p:cNvPr>
          <p:cNvSpPr/>
          <p:nvPr/>
        </p:nvSpPr>
        <p:spPr>
          <a:xfrm>
            <a:off x="5243304" y="5602483"/>
            <a:ext cx="1906434" cy="49751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多版本備份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402C52F7-71FC-9F47-BCBB-8EC4DD7C9C49}"/>
              </a:ext>
            </a:extLst>
          </p:cNvPr>
          <p:cNvSpPr/>
          <p:nvPr/>
        </p:nvSpPr>
        <p:spPr>
          <a:xfrm>
            <a:off x="7390923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企業資料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集中管理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7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D28D3-E8A7-2F48-ABC8-557FE5A8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675" y="2543033"/>
            <a:ext cx="7133055" cy="2426010"/>
          </a:xfrm>
        </p:spPr>
        <p:txBody>
          <a:bodyPr/>
          <a:lstStyle/>
          <a:p>
            <a:r>
              <a:rPr lang="zh-TW" altLang="en-US"/>
              <a:t>必須使用 </a:t>
            </a:r>
            <a:r>
              <a:rPr lang="en-US" err="1"/>
              <a:t>Boxafe</a:t>
            </a:r>
            <a:r>
              <a:rPr lang="en-US"/>
              <a:t> </a:t>
            </a:r>
            <a:br>
              <a:rPr lang="en-US"/>
            </a:br>
            <a:r>
              <a:rPr lang="zh-TW" altLang="en-US"/>
              <a:t>備份 </a:t>
            </a:r>
            <a:r>
              <a:rPr lang="en-US"/>
              <a:t>SaaS </a:t>
            </a:r>
            <a:r>
              <a:rPr lang="zh-TW" altLang="en-US"/>
              <a:t>資料的原因</a:t>
            </a:r>
          </a:p>
        </p:txBody>
      </p:sp>
    </p:spTree>
    <p:extLst>
      <p:ext uri="{BB962C8B-B14F-4D97-AF65-F5344CB8AC3E}">
        <p14:creationId xmlns:p14="http://schemas.microsoft.com/office/powerpoint/2010/main" val="824085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5D7016B4-BB9F-4FDA-94D2-0E44F8768B7C}"/>
              </a:ext>
            </a:extLst>
          </p:cNvPr>
          <p:cNvSpPr/>
          <p:nvPr/>
        </p:nvSpPr>
        <p:spPr>
          <a:xfrm flipH="1">
            <a:off x="791570" y="4321165"/>
            <a:ext cx="10539693" cy="2126643"/>
          </a:xfrm>
          <a:prstGeom prst="rect">
            <a:avLst/>
          </a:prstGeom>
          <a:gradFill>
            <a:gsLst>
              <a:gs pos="0">
                <a:srgbClr val="D4C8DD">
                  <a:alpha val="0"/>
                </a:srgbClr>
              </a:gs>
              <a:gs pos="100000">
                <a:srgbClr val="D4C8D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6" name="TextBox 41">
            <a:extLst>
              <a:ext uri="{FF2B5EF4-FFF2-40B4-BE49-F238E27FC236}">
                <a16:creationId xmlns:a16="http://schemas.microsoft.com/office/drawing/2014/main" id="{E5A6AB55-565D-4E2F-987D-08D48F4005DF}"/>
              </a:ext>
            </a:extLst>
          </p:cNvPr>
          <p:cNvSpPr txBox="1"/>
          <p:nvPr/>
        </p:nvSpPr>
        <p:spPr>
          <a:xfrm>
            <a:off x="1824277" y="1241997"/>
            <a:ext cx="937486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rgbClr val="3F218C"/>
                </a:solidFill>
                <a:latin typeface="+mn-ea"/>
                <a:cs typeface="Arial" panose="020B0604020202020204" pitchFamily="34" charset="0"/>
              </a:rPr>
              <a:t>Google Workspace </a:t>
            </a:r>
            <a:r>
              <a:rPr lang="en-TW" sz="2800" b="1">
                <a:solidFill>
                  <a:srgbClr val="3F218C"/>
                </a:solidFill>
                <a:latin typeface="+mn-ea"/>
                <a:cs typeface="Arial" panose="020B0604020202020204" pitchFamily="34" charset="0"/>
              </a:rPr>
              <a:t>全方位備份解決方案</a:t>
            </a:r>
          </a:p>
        </p:txBody>
      </p:sp>
      <p:pic>
        <p:nvPicPr>
          <p:cNvPr id="77" name="Picture 14">
            <a:extLst>
              <a:ext uri="{FF2B5EF4-FFF2-40B4-BE49-F238E27FC236}">
                <a16:creationId xmlns:a16="http://schemas.microsoft.com/office/drawing/2014/main" id="{69A11022-0CC7-1742-BA32-6BCEA0DA0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086" y="4642840"/>
            <a:ext cx="896392" cy="896392"/>
          </a:xfrm>
          <a:prstGeom prst="rect">
            <a:avLst/>
          </a:prstGeom>
        </p:spPr>
      </p:pic>
      <p:pic>
        <p:nvPicPr>
          <p:cNvPr id="78" name="Picture 15">
            <a:extLst>
              <a:ext uri="{FF2B5EF4-FFF2-40B4-BE49-F238E27FC236}">
                <a16:creationId xmlns:a16="http://schemas.microsoft.com/office/drawing/2014/main" id="{0BBFB357-D19C-4B45-B784-1EA1BAC90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95" y="4647475"/>
            <a:ext cx="887122" cy="887122"/>
          </a:xfrm>
          <a:prstGeom prst="rect">
            <a:avLst/>
          </a:prstGeom>
        </p:spPr>
      </p:pic>
      <p:pic>
        <p:nvPicPr>
          <p:cNvPr id="87" name="Picture 16">
            <a:extLst>
              <a:ext uri="{FF2B5EF4-FFF2-40B4-BE49-F238E27FC236}">
                <a16:creationId xmlns:a16="http://schemas.microsoft.com/office/drawing/2014/main" id="{546E7446-491C-EF42-8BD9-063E20158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599" y="4656098"/>
            <a:ext cx="869876" cy="869876"/>
          </a:xfrm>
          <a:prstGeom prst="rect">
            <a:avLst/>
          </a:prstGeom>
        </p:spPr>
      </p:pic>
      <p:pic>
        <p:nvPicPr>
          <p:cNvPr id="88" name="Picture 17">
            <a:extLst>
              <a:ext uri="{FF2B5EF4-FFF2-40B4-BE49-F238E27FC236}">
                <a16:creationId xmlns:a16="http://schemas.microsoft.com/office/drawing/2014/main" id="{E10CA936-2D4D-7648-AEDF-6946E7A33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32" y="4647020"/>
            <a:ext cx="888033" cy="888033"/>
          </a:xfrm>
          <a:prstGeom prst="rect">
            <a:avLst/>
          </a:prstGeom>
        </p:spPr>
      </p:pic>
      <p:sp>
        <p:nvSpPr>
          <p:cNvPr id="31" name="Rectangle 41">
            <a:extLst>
              <a:ext uri="{FF2B5EF4-FFF2-40B4-BE49-F238E27FC236}">
                <a16:creationId xmlns:a16="http://schemas.microsoft.com/office/drawing/2014/main" id="{A608B370-D1E6-304A-B2A8-3CCF4CE8A3BD}"/>
              </a:ext>
            </a:extLst>
          </p:cNvPr>
          <p:cNvSpPr/>
          <p:nvPr/>
        </p:nvSpPr>
        <p:spPr>
          <a:xfrm>
            <a:off x="3868433" y="2247360"/>
            <a:ext cx="4702225" cy="1696331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id="{3BA07D26-F000-884D-BD12-244DE1052A11}"/>
              </a:ext>
            </a:extLst>
          </p:cNvPr>
          <p:cNvSpPr/>
          <p:nvPr/>
        </p:nvSpPr>
        <p:spPr>
          <a:xfrm>
            <a:off x="3868433" y="2042119"/>
            <a:ext cx="4702225" cy="5692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3" name="Picture 2" descr="Image result for google workspace logo">
            <a:extLst>
              <a:ext uri="{FF2B5EF4-FFF2-40B4-BE49-F238E27FC236}">
                <a16:creationId xmlns:a16="http://schemas.microsoft.com/office/drawing/2014/main" id="{AE0E03F7-8BF2-6C4A-ADB2-4A8ED16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849" y="2146227"/>
            <a:ext cx="2821687" cy="3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AC8FC36E-ADD6-8F42-917E-5BAE618E51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03" y="2785515"/>
            <a:ext cx="560967" cy="560967"/>
          </a:xfrm>
          <a:prstGeom prst="rect">
            <a:avLst/>
          </a:prstGeom>
          <a:ln w="0">
            <a:noFill/>
          </a:ln>
        </p:spPr>
      </p:pic>
      <p:pic>
        <p:nvPicPr>
          <p:cNvPr id="35" name="Picture 2" descr="Image result for gmail icon">
            <a:extLst>
              <a:ext uri="{FF2B5EF4-FFF2-40B4-BE49-F238E27FC236}">
                <a16:creationId xmlns:a16="http://schemas.microsoft.com/office/drawing/2014/main" id="{2B506DAF-4213-814F-B264-9F078BBC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448" y="2833929"/>
            <a:ext cx="618851" cy="4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google drive icon">
            <a:extLst>
              <a:ext uri="{FF2B5EF4-FFF2-40B4-BE49-F238E27FC236}">
                <a16:creationId xmlns:a16="http://schemas.microsoft.com/office/drawing/2014/main" id="{8A5BCA3E-C514-A94D-B4FB-6DB703FB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556" y="2739875"/>
            <a:ext cx="652246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Image result for logo google calendar icon">
            <a:extLst>
              <a:ext uri="{FF2B5EF4-FFF2-40B4-BE49-F238E27FC236}">
                <a16:creationId xmlns:a16="http://schemas.microsoft.com/office/drawing/2014/main" id="{299830FF-0649-4A45-879E-69A31BDD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0401" y="2790472"/>
            <a:ext cx="551053" cy="5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CE4AF5B6-FEAE-684C-A04E-98F5A5805EA9}"/>
              </a:ext>
            </a:extLst>
          </p:cNvPr>
          <p:cNvSpPr txBox="1"/>
          <p:nvPr/>
        </p:nvSpPr>
        <p:spPr>
          <a:xfrm>
            <a:off x="4264036" y="3465084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B6233CC9-8808-A842-ABA6-79BB8BB261AC}"/>
              </a:ext>
            </a:extLst>
          </p:cNvPr>
          <p:cNvSpPr txBox="1"/>
          <p:nvPr/>
        </p:nvSpPr>
        <p:spPr>
          <a:xfrm>
            <a:off x="5188584" y="3465084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1DB9304F-BC92-424A-8181-FB7343DC2277}"/>
              </a:ext>
            </a:extLst>
          </p:cNvPr>
          <p:cNvSpPr txBox="1"/>
          <p:nvPr/>
        </p:nvSpPr>
        <p:spPr>
          <a:xfrm>
            <a:off x="6133199" y="3372751"/>
            <a:ext cx="129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sp>
        <p:nvSpPr>
          <p:cNvPr id="41" name="TextBox 29">
            <a:extLst>
              <a:ext uri="{FF2B5EF4-FFF2-40B4-BE49-F238E27FC236}">
                <a16:creationId xmlns:a16="http://schemas.microsoft.com/office/drawing/2014/main" id="{44F9CB02-D737-C546-B096-DAFA9FE55D4D}"/>
              </a:ext>
            </a:extLst>
          </p:cNvPr>
          <p:cNvSpPr txBox="1"/>
          <p:nvPr/>
        </p:nvSpPr>
        <p:spPr>
          <a:xfrm>
            <a:off x="7321452" y="3465084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pic>
        <p:nvPicPr>
          <p:cNvPr id="51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4BDA98C9-6350-4894-BD84-44AED9B1276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681" y="1885523"/>
            <a:ext cx="2225553" cy="2225548"/>
          </a:xfrm>
          <a:prstGeom prst="rect">
            <a:avLst/>
          </a:prstGeom>
          <a:effectLst>
            <a:glow rad="101600">
              <a:srgbClr val="D4C8DD">
                <a:alpha val="60000"/>
              </a:srgbClr>
            </a:glow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1">
            <a:extLst>
              <a:ext uri="{FF2B5EF4-FFF2-40B4-BE49-F238E27FC236}">
                <a16:creationId xmlns:a16="http://schemas.microsoft.com/office/drawing/2014/main" id="{256B85A0-1513-4D42-8079-F55B4368AF6F}"/>
              </a:ext>
            </a:extLst>
          </p:cNvPr>
          <p:cNvSpPr/>
          <p:nvPr/>
        </p:nvSpPr>
        <p:spPr>
          <a:xfrm>
            <a:off x="878915" y="5602484"/>
            <a:ext cx="1906434" cy="49822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檔案瀏覽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精細還原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21E89201-F313-8E4C-B60A-BA2C12EB0B6E}"/>
              </a:ext>
            </a:extLst>
          </p:cNvPr>
          <p:cNvSpPr/>
          <p:nvPr/>
        </p:nvSpPr>
        <p:spPr>
          <a:xfrm>
            <a:off x="3040249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資料備份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一網打盡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2795D278-3552-7242-A093-E179745A0D13}"/>
              </a:ext>
            </a:extLst>
          </p:cNvPr>
          <p:cNvSpPr/>
          <p:nvPr/>
        </p:nvSpPr>
        <p:spPr>
          <a:xfrm>
            <a:off x="5243304" y="5602483"/>
            <a:ext cx="1906434" cy="49751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多版本備份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1F3CE1BF-087B-2544-BDD5-B310716CDE28}"/>
              </a:ext>
            </a:extLst>
          </p:cNvPr>
          <p:cNvSpPr/>
          <p:nvPr/>
        </p:nvSpPr>
        <p:spPr>
          <a:xfrm>
            <a:off x="7390923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企業資料</a:t>
            </a:r>
            <a:endParaRPr lang="en-US" altLang="zh-TW" sz="1600" b="1">
              <a:latin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1600" b="1">
                <a:latin typeface="+mn-ea"/>
                <a:cs typeface="Arial" panose="020B0604020202020204" pitchFamily="34" charset="0"/>
              </a:rPr>
              <a:t>集中管理</a:t>
            </a:r>
            <a:endParaRPr lang="en-TW" altLang="zh-TW" sz="1600" b="1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40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80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51A2-C77B-674B-AE12-674DF1A3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841"/>
            <a:ext cx="10515600" cy="11187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TW">
                <a:solidFill>
                  <a:srgbClr val="3F218C"/>
                </a:solidFill>
                <a:latin typeface="+mj-ea"/>
              </a:rPr>
              <a:t>為什麼需要備份 SaaS 資料？</a:t>
            </a:r>
          </a:p>
        </p:txBody>
      </p:sp>
      <p:pic>
        <p:nvPicPr>
          <p:cNvPr id="10" name="圖片 15">
            <a:extLst>
              <a:ext uri="{FF2B5EF4-FFF2-40B4-BE49-F238E27FC236}">
                <a16:creationId xmlns:a16="http://schemas.microsoft.com/office/drawing/2014/main" id="{CB689FAE-1091-C44E-9819-6D6935EA2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93" y="4325703"/>
            <a:ext cx="1051498" cy="1051498"/>
          </a:xfrm>
          <a:prstGeom prst="rect">
            <a:avLst/>
          </a:prstGeom>
        </p:spPr>
      </p:pic>
      <p:pic>
        <p:nvPicPr>
          <p:cNvPr id="11" name="圖片 22">
            <a:extLst>
              <a:ext uri="{FF2B5EF4-FFF2-40B4-BE49-F238E27FC236}">
                <a16:creationId xmlns:a16="http://schemas.microsoft.com/office/drawing/2014/main" id="{A98E0D34-79CE-174E-9588-88311FD26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165" y="4328988"/>
            <a:ext cx="1051498" cy="1051498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7D903D1C-5204-4A73-BEC9-12009C02187E}"/>
              </a:ext>
            </a:extLst>
          </p:cNvPr>
          <p:cNvGrpSpPr/>
          <p:nvPr/>
        </p:nvGrpSpPr>
        <p:grpSpPr>
          <a:xfrm>
            <a:off x="2835621" y="2277747"/>
            <a:ext cx="1051498" cy="1051498"/>
            <a:chOff x="1030300" y="5470982"/>
            <a:chExt cx="1240539" cy="1240539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00FE8D9E-AB40-449A-A7D0-F9559B480744}"/>
                </a:ext>
              </a:extLst>
            </p:cNvPr>
            <p:cNvSpPr/>
            <p:nvPr/>
          </p:nvSpPr>
          <p:spPr>
            <a:xfrm>
              <a:off x="1030300" y="5470982"/>
              <a:ext cx="1240539" cy="124053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A5777ED4-9B42-4148-AA9D-38B6260B3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4335" y="5710304"/>
              <a:ext cx="872469" cy="727058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45AF566F-1E1B-49A7-BA1E-6D4DB8F27A47}"/>
              </a:ext>
            </a:extLst>
          </p:cNvPr>
          <p:cNvGrpSpPr/>
          <p:nvPr/>
        </p:nvGrpSpPr>
        <p:grpSpPr>
          <a:xfrm>
            <a:off x="5172677" y="2277747"/>
            <a:ext cx="1051498" cy="1051498"/>
            <a:chOff x="3090715" y="5470982"/>
            <a:chExt cx="1240539" cy="1240539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3E546D48-3198-4EAA-8358-21F731474322}"/>
                </a:ext>
              </a:extLst>
            </p:cNvPr>
            <p:cNvSpPr/>
            <p:nvPr/>
          </p:nvSpPr>
          <p:spPr>
            <a:xfrm>
              <a:off x="3090715" y="5470982"/>
              <a:ext cx="1240539" cy="124053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F5BF1653-6678-42EC-924B-6414F2534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44570" y="5643411"/>
              <a:ext cx="732829" cy="895680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A34A199-6887-4C8B-A32F-A486EA9DE053}"/>
              </a:ext>
            </a:extLst>
          </p:cNvPr>
          <p:cNvGrpSpPr/>
          <p:nvPr/>
        </p:nvGrpSpPr>
        <p:grpSpPr>
          <a:xfrm>
            <a:off x="7458212" y="2277747"/>
            <a:ext cx="1051498" cy="1051498"/>
            <a:chOff x="5078344" y="5470982"/>
            <a:chExt cx="1240539" cy="1240539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9FF52743-2E9D-4058-B69D-F351C74B9939}"/>
                </a:ext>
              </a:extLst>
            </p:cNvPr>
            <p:cNvSpPr/>
            <p:nvPr/>
          </p:nvSpPr>
          <p:spPr>
            <a:xfrm>
              <a:off x="5078344" y="5470982"/>
              <a:ext cx="1240539" cy="124053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803E6F43-BA78-4774-B07E-8BFFA4D1C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08910" y="5722804"/>
              <a:ext cx="779407" cy="736894"/>
            </a:xfrm>
            <a:prstGeom prst="rect">
              <a:avLst/>
            </a:prstGeom>
          </p:spPr>
        </p:pic>
      </p:grpSp>
      <p:sp>
        <p:nvSpPr>
          <p:cNvPr id="29" name="橢圓 28">
            <a:extLst>
              <a:ext uri="{FF2B5EF4-FFF2-40B4-BE49-F238E27FC236}">
                <a16:creationId xmlns:a16="http://schemas.microsoft.com/office/drawing/2014/main" id="{92E01560-CF64-4D3E-9142-CD0B9C0EB182}"/>
              </a:ext>
            </a:extLst>
          </p:cNvPr>
          <p:cNvSpPr/>
          <p:nvPr/>
        </p:nvSpPr>
        <p:spPr>
          <a:xfrm>
            <a:off x="7458212" y="4325703"/>
            <a:ext cx="1051498" cy="1051498"/>
          </a:xfrm>
          <a:prstGeom prst="ellipse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BA0A42C-B0A4-4D98-8C6B-6F53AE87995A}"/>
              </a:ext>
            </a:extLst>
          </p:cNvPr>
          <p:cNvGrpSpPr>
            <a:grpSpLocks noChangeAspect="1"/>
          </p:cNvGrpSpPr>
          <p:nvPr/>
        </p:nvGrpSpPr>
        <p:grpSpPr>
          <a:xfrm>
            <a:off x="7583324" y="4481057"/>
            <a:ext cx="801275" cy="720000"/>
            <a:chOff x="7529288" y="4409887"/>
            <a:chExt cx="971745" cy="873823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4E0D891D-33C1-409B-9BA7-20837DC93473}"/>
                </a:ext>
              </a:extLst>
            </p:cNvPr>
            <p:cNvSpPr/>
            <p:nvPr/>
          </p:nvSpPr>
          <p:spPr>
            <a:xfrm>
              <a:off x="7529288" y="4536502"/>
              <a:ext cx="457695" cy="747208"/>
            </a:xfrm>
            <a:custGeom>
              <a:avLst/>
              <a:gdLst>
                <a:gd name="connsiteX0" fmla="*/ 418198 w 457695"/>
                <a:gd name="connsiteY0" fmla="*/ 553133 h 747208"/>
                <a:gd name="connsiteX1" fmla="*/ 394861 w 457695"/>
                <a:gd name="connsiteY1" fmla="*/ 545798 h 747208"/>
                <a:gd name="connsiteX2" fmla="*/ 394005 w 457695"/>
                <a:gd name="connsiteY2" fmla="*/ 546275 h 747208"/>
                <a:gd name="connsiteX3" fmla="*/ 373621 w 457695"/>
                <a:gd name="connsiteY3" fmla="*/ 490077 h 747208"/>
                <a:gd name="connsiteX4" fmla="*/ 372573 w 457695"/>
                <a:gd name="connsiteY4" fmla="*/ 488267 h 747208"/>
                <a:gd name="connsiteX5" fmla="*/ 368478 w 457695"/>
                <a:gd name="connsiteY5" fmla="*/ 481600 h 747208"/>
                <a:gd name="connsiteX6" fmla="*/ 366763 w 457695"/>
                <a:gd name="connsiteY6" fmla="*/ 478838 h 747208"/>
                <a:gd name="connsiteX7" fmla="*/ 362667 w 457695"/>
                <a:gd name="connsiteY7" fmla="*/ 472932 h 747208"/>
                <a:gd name="connsiteX8" fmla="*/ 360381 w 457695"/>
                <a:gd name="connsiteY8" fmla="*/ 469694 h 747208"/>
                <a:gd name="connsiteX9" fmla="*/ 356190 w 457695"/>
                <a:gd name="connsiteY9" fmla="*/ 464169 h 747208"/>
                <a:gd name="connsiteX10" fmla="*/ 353333 w 457695"/>
                <a:gd name="connsiteY10" fmla="*/ 460645 h 747208"/>
                <a:gd name="connsiteX11" fmla="*/ 349046 w 457695"/>
                <a:gd name="connsiteY11" fmla="*/ 455597 h 747208"/>
                <a:gd name="connsiteX12" fmla="*/ 345713 w 457695"/>
                <a:gd name="connsiteY12" fmla="*/ 451787 h 747208"/>
                <a:gd name="connsiteX13" fmla="*/ 341331 w 457695"/>
                <a:gd name="connsiteY13" fmla="*/ 447215 h 747208"/>
                <a:gd name="connsiteX14" fmla="*/ 337331 w 457695"/>
                <a:gd name="connsiteY14" fmla="*/ 443214 h 747208"/>
                <a:gd name="connsiteX15" fmla="*/ 333044 w 457695"/>
                <a:gd name="connsiteY15" fmla="*/ 438928 h 747208"/>
                <a:gd name="connsiteX16" fmla="*/ 328377 w 457695"/>
                <a:gd name="connsiteY16" fmla="*/ 434642 h 747208"/>
                <a:gd name="connsiteX17" fmla="*/ 323995 w 457695"/>
                <a:gd name="connsiteY17" fmla="*/ 430736 h 747208"/>
                <a:gd name="connsiteX18" fmla="*/ 318661 w 457695"/>
                <a:gd name="connsiteY18" fmla="*/ 426260 h 747208"/>
                <a:gd name="connsiteX19" fmla="*/ 314470 w 457695"/>
                <a:gd name="connsiteY19" fmla="*/ 422831 h 747208"/>
                <a:gd name="connsiteX20" fmla="*/ 307898 w 457695"/>
                <a:gd name="connsiteY20" fmla="*/ 417878 h 747208"/>
                <a:gd name="connsiteX21" fmla="*/ 304279 w 457695"/>
                <a:gd name="connsiteY21" fmla="*/ 415115 h 747208"/>
                <a:gd name="connsiteX22" fmla="*/ 293421 w 457695"/>
                <a:gd name="connsiteY22" fmla="*/ 407591 h 747208"/>
                <a:gd name="connsiteX23" fmla="*/ 212458 w 457695"/>
                <a:gd name="connsiteY23" fmla="*/ 318246 h 747208"/>
                <a:gd name="connsiteX24" fmla="*/ 183026 w 457695"/>
                <a:gd name="connsiteY24" fmla="*/ 261953 h 747208"/>
                <a:gd name="connsiteX25" fmla="*/ 139973 w 457695"/>
                <a:gd name="connsiteY25" fmla="*/ 232616 h 747208"/>
                <a:gd name="connsiteX26" fmla="*/ 187598 w 457695"/>
                <a:gd name="connsiteY26" fmla="*/ 105267 h 747208"/>
                <a:gd name="connsiteX27" fmla="*/ 187598 w 457695"/>
                <a:gd name="connsiteY27" fmla="*/ 12875 h 747208"/>
                <a:gd name="connsiteX28" fmla="*/ 174930 w 457695"/>
                <a:gd name="connsiteY28" fmla="*/ 492 h 747208"/>
                <a:gd name="connsiteX29" fmla="*/ 158070 w 457695"/>
                <a:gd name="connsiteY29" fmla="*/ 5731 h 747208"/>
                <a:gd name="connsiteX30" fmla="*/ 1765 w 457695"/>
                <a:gd name="connsiteY30" fmla="*/ 322913 h 747208"/>
                <a:gd name="connsiteX31" fmla="*/ 5670 w 457695"/>
                <a:gd name="connsiteY31" fmla="*/ 364823 h 747208"/>
                <a:gd name="connsiteX32" fmla="*/ 96824 w 457695"/>
                <a:gd name="connsiteY32" fmla="*/ 541131 h 747208"/>
                <a:gd name="connsiteX33" fmla="*/ 169976 w 457695"/>
                <a:gd name="connsiteY33" fmla="*/ 604472 h 747208"/>
                <a:gd name="connsiteX34" fmla="*/ 181120 w 457695"/>
                <a:gd name="connsiteY34" fmla="*/ 613997 h 747208"/>
                <a:gd name="connsiteX35" fmla="*/ 182169 w 457695"/>
                <a:gd name="connsiteY35" fmla="*/ 614950 h 747208"/>
                <a:gd name="connsiteX36" fmla="*/ 212458 w 457695"/>
                <a:gd name="connsiteY36" fmla="*/ 641620 h 747208"/>
                <a:gd name="connsiteX37" fmla="*/ 212458 w 457695"/>
                <a:gd name="connsiteY37" fmla="*/ 641620 h 747208"/>
                <a:gd name="connsiteX38" fmla="*/ 204171 w 457695"/>
                <a:gd name="connsiteY38" fmla="*/ 651812 h 747208"/>
                <a:gd name="connsiteX39" fmla="*/ 204171 w 457695"/>
                <a:gd name="connsiteY39" fmla="*/ 651812 h 747208"/>
                <a:gd name="connsiteX40" fmla="*/ 203505 w 457695"/>
                <a:gd name="connsiteY40" fmla="*/ 654764 h 747208"/>
                <a:gd name="connsiteX41" fmla="*/ 203505 w 457695"/>
                <a:gd name="connsiteY41" fmla="*/ 655622 h 747208"/>
                <a:gd name="connsiteX42" fmla="*/ 203505 w 457695"/>
                <a:gd name="connsiteY42" fmla="*/ 658098 h 747208"/>
                <a:gd name="connsiteX43" fmla="*/ 203505 w 457695"/>
                <a:gd name="connsiteY43" fmla="*/ 659813 h 747208"/>
                <a:gd name="connsiteX44" fmla="*/ 203505 w 457695"/>
                <a:gd name="connsiteY44" fmla="*/ 661432 h 747208"/>
                <a:gd name="connsiteX45" fmla="*/ 204838 w 457695"/>
                <a:gd name="connsiteY45" fmla="*/ 664575 h 747208"/>
                <a:gd name="connsiteX46" fmla="*/ 242938 w 457695"/>
                <a:gd name="connsiteY46" fmla="*/ 737918 h 747208"/>
                <a:gd name="connsiteX47" fmla="*/ 253129 w 457695"/>
                <a:gd name="connsiteY47" fmla="*/ 746395 h 747208"/>
                <a:gd name="connsiteX48" fmla="*/ 258369 w 457695"/>
                <a:gd name="connsiteY48" fmla="*/ 747252 h 747208"/>
                <a:gd name="connsiteX49" fmla="*/ 266369 w 457695"/>
                <a:gd name="connsiteY49" fmla="*/ 745252 h 747208"/>
                <a:gd name="connsiteX50" fmla="*/ 449154 w 457695"/>
                <a:gd name="connsiteY50" fmla="*/ 650002 h 747208"/>
                <a:gd name="connsiteX51" fmla="*/ 456488 w 457695"/>
                <a:gd name="connsiteY51" fmla="*/ 626666 h 747208"/>
                <a:gd name="connsiteX52" fmla="*/ 181406 w 457695"/>
                <a:gd name="connsiteY52" fmla="*/ 589899 h 747208"/>
                <a:gd name="connsiteX53" fmla="*/ 108921 w 457695"/>
                <a:gd name="connsiteY53" fmla="*/ 527034 h 747208"/>
                <a:gd name="connsiteX54" fmla="*/ 23863 w 457695"/>
                <a:gd name="connsiteY54" fmla="*/ 363299 h 747208"/>
                <a:gd name="connsiteX55" fmla="*/ 19862 w 457695"/>
                <a:gd name="connsiteY55" fmla="*/ 320723 h 747208"/>
                <a:gd name="connsiteX56" fmla="*/ 169309 w 457695"/>
                <a:gd name="connsiteY56" fmla="*/ 20971 h 747208"/>
                <a:gd name="connsiteX57" fmla="*/ 169309 w 457695"/>
                <a:gd name="connsiteY57" fmla="*/ 98504 h 747208"/>
                <a:gd name="connsiteX58" fmla="*/ 119018 w 457695"/>
                <a:gd name="connsiteY58" fmla="*/ 234426 h 747208"/>
                <a:gd name="connsiteX59" fmla="*/ 108731 w 457695"/>
                <a:gd name="connsiteY59" fmla="*/ 238617 h 747208"/>
                <a:gd name="connsiteX60" fmla="*/ 81585 w 457695"/>
                <a:gd name="connsiteY60" fmla="*/ 270907 h 747208"/>
                <a:gd name="connsiteX61" fmla="*/ 85299 w 457695"/>
                <a:gd name="connsiteY61" fmla="*/ 313007 h 747208"/>
                <a:gd name="connsiteX62" fmla="*/ 172072 w 457695"/>
                <a:gd name="connsiteY62" fmla="*/ 479123 h 747208"/>
                <a:gd name="connsiteX63" fmla="*/ 184931 w 457695"/>
                <a:gd name="connsiteY63" fmla="*/ 483124 h 747208"/>
                <a:gd name="connsiteX64" fmla="*/ 188931 w 457695"/>
                <a:gd name="connsiteY64" fmla="*/ 470265 h 747208"/>
                <a:gd name="connsiteX65" fmla="*/ 102254 w 457695"/>
                <a:gd name="connsiteY65" fmla="*/ 304149 h 747208"/>
                <a:gd name="connsiteX66" fmla="*/ 99777 w 457695"/>
                <a:gd name="connsiteY66" fmla="*/ 276622 h 747208"/>
                <a:gd name="connsiteX67" fmla="*/ 117493 w 457695"/>
                <a:gd name="connsiteY67" fmla="*/ 255476 h 747208"/>
                <a:gd name="connsiteX68" fmla="*/ 166167 w 457695"/>
                <a:gd name="connsiteY68" fmla="*/ 270812 h 747208"/>
                <a:gd name="connsiteX69" fmla="*/ 195599 w 457695"/>
                <a:gd name="connsiteY69" fmla="*/ 327104 h 747208"/>
                <a:gd name="connsiteX70" fmla="*/ 282943 w 457695"/>
                <a:gd name="connsiteY70" fmla="*/ 423402 h 747208"/>
                <a:gd name="connsiteX71" fmla="*/ 376383 w 457695"/>
                <a:gd name="connsiteY71" fmla="*/ 555514 h 747208"/>
                <a:gd name="connsiteX72" fmla="*/ 284848 w 457695"/>
                <a:gd name="connsiteY72" fmla="*/ 603139 h 747208"/>
                <a:gd name="connsiteX73" fmla="*/ 229603 w 457695"/>
                <a:gd name="connsiteY73" fmla="*/ 631714 h 747208"/>
                <a:gd name="connsiteX74" fmla="*/ 181406 w 457695"/>
                <a:gd name="connsiteY74" fmla="*/ 589899 h 74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57695" h="747208">
                  <a:moveTo>
                    <a:pt x="418198" y="553133"/>
                  </a:moveTo>
                  <a:cubicBezTo>
                    <a:pt x="413731" y="544724"/>
                    <a:pt x="403339" y="541458"/>
                    <a:pt x="394861" y="545798"/>
                  </a:cubicBezTo>
                  <a:lnTo>
                    <a:pt x="394005" y="546275"/>
                  </a:lnTo>
                  <a:cubicBezTo>
                    <a:pt x="390356" y="526546"/>
                    <a:pt x="383470" y="507557"/>
                    <a:pt x="373621" y="490077"/>
                  </a:cubicBezTo>
                  <a:lnTo>
                    <a:pt x="372573" y="488267"/>
                  </a:lnTo>
                  <a:cubicBezTo>
                    <a:pt x="371240" y="485981"/>
                    <a:pt x="369906" y="483791"/>
                    <a:pt x="368478" y="481600"/>
                  </a:cubicBezTo>
                  <a:lnTo>
                    <a:pt x="366763" y="478838"/>
                  </a:lnTo>
                  <a:cubicBezTo>
                    <a:pt x="365430" y="476837"/>
                    <a:pt x="364096" y="474837"/>
                    <a:pt x="362667" y="472932"/>
                  </a:cubicBezTo>
                  <a:lnTo>
                    <a:pt x="360381" y="469694"/>
                  </a:lnTo>
                  <a:cubicBezTo>
                    <a:pt x="359048" y="467789"/>
                    <a:pt x="357619" y="465979"/>
                    <a:pt x="356190" y="464169"/>
                  </a:cubicBezTo>
                  <a:lnTo>
                    <a:pt x="353333" y="460645"/>
                  </a:lnTo>
                  <a:cubicBezTo>
                    <a:pt x="351999" y="458930"/>
                    <a:pt x="350571" y="457311"/>
                    <a:pt x="349046" y="455597"/>
                  </a:cubicBezTo>
                  <a:lnTo>
                    <a:pt x="345713" y="451787"/>
                  </a:lnTo>
                  <a:lnTo>
                    <a:pt x="341331" y="447215"/>
                  </a:lnTo>
                  <a:cubicBezTo>
                    <a:pt x="340093" y="445788"/>
                    <a:pt x="338760" y="444450"/>
                    <a:pt x="337331" y="443214"/>
                  </a:cubicBezTo>
                  <a:cubicBezTo>
                    <a:pt x="335931" y="441690"/>
                    <a:pt x="334502" y="440261"/>
                    <a:pt x="333044" y="438928"/>
                  </a:cubicBezTo>
                  <a:lnTo>
                    <a:pt x="328377" y="434642"/>
                  </a:lnTo>
                  <a:lnTo>
                    <a:pt x="323995" y="430736"/>
                  </a:lnTo>
                  <a:lnTo>
                    <a:pt x="318661" y="426260"/>
                  </a:lnTo>
                  <a:lnTo>
                    <a:pt x="314470" y="422831"/>
                  </a:lnTo>
                  <a:lnTo>
                    <a:pt x="307898" y="417878"/>
                  </a:lnTo>
                  <a:lnTo>
                    <a:pt x="304279" y="415115"/>
                  </a:lnTo>
                  <a:cubicBezTo>
                    <a:pt x="300754" y="412544"/>
                    <a:pt x="297135" y="410067"/>
                    <a:pt x="293421" y="407591"/>
                  </a:cubicBezTo>
                  <a:cubicBezTo>
                    <a:pt x="259378" y="385056"/>
                    <a:pt x="231537" y="354335"/>
                    <a:pt x="212458" y="318246"/>
                  </a:cubicBezTo>
                  <a:lnTo>
                    <a:pt x="183026" y="261953"/>
                  </a:lnTo>
                  <a:cubicBezTo>
                    <a:pt x="174491" y="245585"/>
                    <a:pt x="158327" y="234573"/>
                    <a:pt x="139973" y="232616"/>
                  </a:cubicBezTo>
                  <a:lnTo>
                    <a:pt x="187598" y="105267"/>
                  </a:lnTo>
                  <a:cubicBezTo>
                    <a:pt x="197123" y="80216"/>
                    <a:pt x="197123" y="49165"/>
                    <a:pt x="187598" y="12875"/>
                  </a:cubicBezTo>
                  <a:cubicBezTo>
                    <a:pt x="185978" y="6727"/>
                    <a:pt x="181111" y="1968"/>
                    <a:pt x="174930" y="492"/>
                  </a:cubicBezTo>
                  <a:cubicBezTo>
                    <a:pt x="168776" y="-926"/>
                    <a:pt x="162337" y="1075"/>
                    <a:pt x="158070" y="5731"/>
                  </a:cubicBezTo>
                  <a:cubicBezTo>
                    <a:pt x="117875" y="50308"/>
                    <a:pt x="-12046" y="204994"/>
                    <a:pt x="1765" y="322913"/>
                  </a:cubicBezTo>
                  <a:cubicBezTo>
                    <a:pt x="3575" y="338439"/>
                    <a:pt x="4622" y="352441"/>
                    <a:pt x="5670" y="364823"/>
                  </a:cubicBezTo>
                  <a:cubicBezTo>
                    <a:pt x="10813" y="429308"/>
                    <a:pt x="13671" y="464741"/>
                    <a:pt x="96824" y="541131"/>
                  </a:cubicBezTo>
                  <a:cubicBezTo>
                    <a:pt x="126447" y="568277"/>
                    <a:pt x="150546" y="588756"/>
                    <a:pt x="169976" y="604472"/>
                  </a:cubicBezTo>
                  <a:lnTo>
                    <a:pt x="181120" y="613997"/>
                  </a:lnTo>
                  <a:cubicBezTo>
                    <a:pt x="181511" y="614263"/>
                    <a:pt x="181863" y="614584"/>
                    <a:pt x="182169" y="614950"/>
                  </a:cubicBezTo>
                  <a:cubicBezTo>
                    <a:pt x="193598" y="624475"/>
                    <a:pt x="203505" y="633047"/>
                    <a:pt x="212458" y="641620"/>
                  </a:cubicBezTo>
                  <a:lnTo>
                    <a:pt x="212458" y="641620"/>
                  </a:lnTo>
                  <a:cubicBezTo>
                    <a:pt x="208448" y="643782"/>
                    <a:pt x="205467" y="647449"/>
                    <a:pt x="204171" y="651812"/>
                  </a:cubicBezTo>
                  <a:lnTo>
                    <a:pt x="204171" y="651812"/>
                  </a:lnTo>
                  <a:cubicBezTo>
                    <a:pt x="203857" y="652774"/>
                    <a:pt x="203638" y="653761"/>
                    <a:pt x="203505" y="654764"/>
                  </a:cubicBezTo>
                  <a:lnTo>
                    <a:pt x="203505" y="655622"/>
                  </a:lnTo>
                  <a:cubicBezTo>
                    <a:pt x="203457" y="656446"/>
                    <a:pt x="203457" y="657273"/>
                    <a:pt x="203505" y="658098"/>
                  </a:cubicBezTo>
                  <a:cubicBezTo>
                    <a:pt x="203457" y="658669"/>
                    <a:pt x="203457" y="659242"/>
                    <a:pt x="203505" y="659813"/>
                  </a:cubicBezTo>
                  <a:lnTo>
                    <a:pt x="203505" y="661432"/>
                  </a:lnTo>
                  <a:cubicBezTo>
                    <a:pt x="203828" y="662527"/>
                    <a:pt x="204276" y="663582"/>
                    <a:pt x="204838" y="664575"/>
                  </a:cubicBezTo>
                  <a:lnTo>
                    <a:pt x="242938" y="737918"/>
                  </a:lnTo>
                  <a:cubicBezTo>
                    <a:pt x="245072" y="741989"/>
                    <a:pt x="248738" y="745040"/>
                    <a:pt x="253129" y="746395"/>
                  </a:cubicBezTo>
                  <a:cubicBezTo>
                    <a:pt x="254815" y="746965"/>
                    <a:pt x="256587" y="747255"/>
                    <a:pt x="258369" y="747252"/>
                  </a:cubicBezTo>
                  <a:cubicBezTo>
                    <a:pt x="261159" y="747246"/>
                    <a:pt x="263903" y="746560"/>
                    <a:pt x="266369" y="745252"/>
                  </a:cubicBezTo>
                  <a:lnTo>
                    <a:pt x="449154" y="650002"/>
                  </a:lnTo>
                  <a:cubicBezTo>
                    <a:pt x="457603" y="645568"/>
                    <a:pt x="460879" y="635137"/>
                    <a:pt x="456488" y="626666"/>
                  </a:cubicBezTo>
                  <a:close/>
                  <a:moveTo>
                    <a:pt x="181406" y="589899"/>
                  </a:moveTo>
                  <a:cubicBezTo>
                    <a:pt x="162356" y="573897"/>
                    <a:pt x="138258" y="553895"/>
                    <a:pt x="108921" y="527034"/>
                  </a:cubicBezTo>
                  <a:cubicBezTo>
                    <a:pt x="31292" y="455787"/>
                    <a:pt x="29006" y="426831"/>
                    <a:pt x="23863" y="363299"/>
                  </a:cubicBezTo>
                  <a:cubicBezTo>
                    <a:pt x="22910" y="350822"/>
                    <a:pt x="21767" y="336629"/>
                    <a:pt x="19862" y="320723"/>
                  </a:cubicBezTo>
                  <a:cubicBezTo>
                    <a:pt x="16624" y="293005"/>
                    <a:pt x="17957" y="189849"/>
                    <a:pt x="169309" y="20971"/>
                  </a:cubicBezTo>
                  <a:cubicBezTo>
                    <a:pt x="177120" y="51832"/>
                    <a:pt x="177120" y="78121"/>
                    <a:pt x="169309" y="98504"/>
                  </a:cubicBezTo>
                  <a:lnTo>
                    <a:pt x="119018" y="234426"/>
                  </a:lnTo>
                  <a:cubicBezTo>
                    <a:pt x="115455" y="235459"/>
                    <a:pt x="112007" y="236864"/>
                    <a:pt x="108731" y="238617"/>
                  </a:cubicBezTo>
                  <a:cubicBezTo>
                    <a:pt x="95701" y="245281"/>
                    <a:pt x="85909" y="256925"/>
                    <a:pt x="81585" y="270907"/>
                  </a:cubicBezTo>
                  <a:cubicBezTo>
                    <a:pt x="77203" y="284879"/>
                    <a:pt x="78537" y="300018"/>
                    <a:pt x="85299" y="313007"/>
                  </a:cubicBezTo>
                  <a:lnTo>
                    <a:pt x="172072" y="479123"/>
                  </a:lnTo>
                  <a:cubicBezTo>
                    <a:pt x="174520" y="483777"/>
                    <a:pt x="180273" y="485568"/>
                    <a:pt x="184931" y="483124"/>
                  </a:cubicBezTo>
                  <a:cubicBezTo>
                    <a:pt x="189588" y="480677"/>
                    <a:pt x="191379" y="474921"/>
                    <a:pt x="188931" y="470265"/>
                  </a:cubicBezTo>
                  <a:lnTo>
                    <a:pt x="102254" y="304149"/>
                  </a:lnTo>
                  <a:cubicBezTo>
                    <a:pt x="97787" y="295671"/>
                    <a:pt x="96901" y="285761"/>
                    <a:pt x="99777" y="276622"/>
                  </a:cubicBezTo>
                  <a:cubicBezTo>
                    <a:pt x="102654" y="267506"/>
                    <a:pt x="109026" y="259902"/>
                    <a:pt x="117493" y="255476"/>
                  </a:cubicBezTo>
                  <a:cubicBezTo>
                    <a:pt x="135172" y="246279"/>
                    <a:pt x="156956" y="253143"/>
                    <a:pt x="166167" y="270812"/>
                  </a:cubicBezTo>
                  <a:lnTo>
                    <a:pt x="195599" y="327104"/>
                  </a:lnTo>
                  <a:cubicBezTo>
                    <a:pt x="216230" y="365982"/>
                    <a:pt x="246252" y="399085"/>
                    <a:pt x="282943" y="423402"/>
                  </a:cubicBezTo>
                  <a:cubicBezTo>
                    <a:pt x="337331" y="459788"/>
                    <a:pt x="368668" y="504174"/>
                    <a:pt x="376383" y="555514"/>
                  </a:cubicBezTo>
                  <a:lnTo>
                    <a:pt x="284848" y="603139"/>
                  </a:lnTo>
                  <a:lnTo>
                    <a:pt x="229603" y="631714"/>
                  </a:lnTo>
                  <a:cubicBezTo>
                    <a:pt x="215887" y="618474"/>
                    <a:pt x="200361" y="605615"/>
                    <a:pt x="181406" y="5898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18927476-8EAC-48CF-9F7D-85BB04D87231}"/>
                </a:ext>
              </a:extLst>
            </p:cNvPr>
            <p:cNvSpPr/>
            <p:nvPr/>
          </p:nvSpPr>
          <p:spPr>
            <a:xfrm>
              <a:off x="8043205" y="4536492"/>
              <a:ext cx="457828" cy="747028"/>
            </a:xfrm>
            <a:custGeom>
              <a:avLst/>
              <a:gdLst>
                <a:gd name="connsiteX0" fmla="*/ 300997 w 457828"/>
                <a:gd name="connsiteY0" fmla="*/ 5741 h 747028"/>
                <a:gd name="connsiteX1" fmla="*/ 284137 w 457828"/>
                <a:gd name="connsiteY1" fmla="*/ 502 h 747028"/>
                <a:gd name="connsiteX2" fmla="*/ 271469 w 457828"/>
                <a:gd name="connsiteY2" fmla="*/ 12885 h 747028"/>
                <a:gd name="connsiteX3" fmla="*/ 271469 w 457828"/>
                <a:gd name="connsiteY3" fmla="*/ 105182 h 747028"/>
                <a:gd name="connsiteX4" fmla="*/ 319094 w 457828"/>
                <a:gd name="connsiteY4" fmla="*/ 232627 h 747028"/>
                <a:gd name="connsiteX5" fmla="*/ 308331 w 457828"/>
                <a:gd name="connsiteY5" fmla="*/ 234817 h 747028"/>
                <a:gd name="connsiteX6" fmla="*/ 276041 w 457828"/>
                <a:gd name="connsiteY6" fmla="*/ 261964 h 747028"/>
                <a:gd name="connsiteX7" fmla="*/ 246609 w 457828"/>
                <a:gd name="connsiteY7" fmla="*/ 318256 h 747028"/>
                <a:gd name="connsiteX8" fmla="*/ 165551 w 457828"/>
                <a:gd name="connsiteY8" fmla="*/ 407601 h 747028"/>
                <a:gd name="connsiteX9" fmla="*/ 154788 w 457828"/>
                <a:gd name="connsiteY9" fmla="*/ 415126 h 747028"/>
                <a:gd name="connsiteX10" fmla="*/ 151168 w 457828"/>
                <a:gd name="connsiteY10" fmla="*/ 417888 h 747028"/>
                <a:gd name="connsiteX11" fmla="*/ 144596 w 457828"/>
                <a:gd name="connsiteY11" fmla="*/ 422841 h 747028"/>
                <a:gd name="connsiteX12" fmla="*/ 140310 w 457828"/>
                <a:gd name="connsiteY12" fmla="*/ 426365 h 747028"/>
                <a:gd name="connsiteX13" fmla="*/ 134976 w 457828"/>
                <a:gd name="connsiteY13" fmla="*/ 430747 h 747028"/>
                <a:gd name="connsiteX14" fmla="*/ 130594 w 457828"/>
                <a:gd name="connsiteY14" fmla="*/ 434747 h 747028"/>
                <a:gd name="connsiteX15" fmla="*/ 126023 w 457828"/>
                <a:gd name="connsiteY15" fmla="*/ 438938 h 747028"/>
                <a:gd name="connsiteX16" fmla="*/ 121641 w 457828"/>
                <a:gd name="connsiteY16" fmla="*/ 443224 h 747028"/>
                <a:gd name="connsiteX17" fmla="*/ 117641 w 457828"/>
                <a:gd name="connsiteY17" fmla="*/ 447225 h 747028"/>
                <a:gd name="connsiteX18" fmla="*/ 113354 w 457828"/>
                <a:gd name="connsiteY18" fmla="*/ 451892 h 747028"/>
                <a:gd name="connsiteX19" fmla="*/ 109925 w 457828"/>
                <a:gd name="connsiteY19" fmla="*/ 455607 h 747028"/>
                <a:gd name="connsiteX20" fmla="*/ 105639 w 457828"/>
                <a:gd name="connsiteY20" fmla="*/ 460655 h 747028"/>
                <a:gd name="connsiteX21" fmla="*/ 102782 w 457828"/>
                <a:gd name="connsiteY21" fmla="*/ 464179 h 747028"/>
                <a:gd name="connsiteX22" fmla="*/ 98591 w 457828"/>
                <a:gd name="connsiteY22" fmla="*/ 469704 h 747028"/>
                <a:gd name="connsiteX23" fmla="*/ 96305 w 457828"/>
                <a:gd name="connsiteY23" fmla="*/ 472847 h 747028"/>
                <a:gd name="connsiteX24" fmla="*/ 92208 w 457828"/>
                <a:gd name="connsiteY24" fmla="*/ 478848 h 747028"/>
                <a:gd name="connsiteX25" fmla="*/ 90494 w 457828"/>
                <a:gd name="connsiteY25" fmla="*/ 481610 h 747028"/>
                <a:gd name="connsiteX26" fmla="*/ 86398 w 457828"/>
                <a:gd name="connsiteY26" fmla="*/ 488278 h 747028"/>
                <a:gd name="connsiteX27" fmla="*/ 85446 w 457828"/>
                <a:gd name="connsiteY27" fmla="*/ 490087 h 747028"/>
                <a:gd name="connsiteX28" fmla="*/ 64967 w 457828"/>
                <a:gd name="connsiteY28" fmla="*/ 546285 h 747028"/>
                <a:gd name="connsiteX29" fmla="*/ 64110 w 457828"/>
                <a:gd name="connsiteY29" fmla="*/ 545809 h 747028"/>
                <a:gd name="connsiteX30" fmla="*/ 40774 w 457828"/>
                <a:gd name="connsiteY30" fmla="*/ 553143 h 747028"/>
                <a:gd name="connsiteX31" fmla="*/ 2674 w 457828"/>
                <a:gd name="connsiteY31" fmla="*/ 626485 h 747028"/>
                <a:gd name="connsiteX32" fmla="*/ 10103 w 457828"/>
                <a:gd name="connsiteY32" fmla="*/ 649822 h 747028"/>
                <a:gd name="connsiteX33" fmla="*/ 192888 w 457828"/>
                <a:gd name="connsiteY33" fmla="*/ 745072 h 747028"/>
                <a:gd name="connsiteX34" fmla="*/ 200889 w 457828"/>
                <a:gd name="connsiteY34" fmla="*/ 747072 h 747028"/>
                <a:gd name="connsiteX35" fmla="*/ 206032 w 457828"/>
                <a:gd name="connsiteY35" fmla="*/ 746215 h 747028"/>
                <a:gd name="connsiteX36" fmla="*/ 216224 w 457828"/>
                <a:gd name="connsiteY36" fmla="*/ 737737 h 747028"/>
                <a:gd name="connsiteX37" fmla="*/ 254324 w 457828"/>
                <a:gd name="connsiteY37" fmla="*/ 664395 h 747028"/>
                <a:gd name="connsiteX38" fmla="*/ 255562 w 457828"/>
                <a:gd name="connsiteY38" fmla="*/ 661252 h 747028"/>
                <a:gd name="connsiteX39" fmla="*/ 255562 w 457828"/>
                <a:gd name="connsiteY39" fmla="*/ 659632 h 747028"/>
                <a:gd name="connsiteX40" fmla="*/ 255562 w 457828"/>
                <a:gd name="connsiteY40" fmla="*/ 657918 h 747028"/>
                <a:gd name="connsiteX41" fmla="*/ 255562 w 457828"/>
                <a:gd name="connsiteY41" fmla="*/ 655537 h 747028"/>
                <a:gd name="connsiteX42" fmla="*/ 255562 w 457828"/>
                <a:gd name="connsiteY42" fmla="*/ 654584 h 747028"/>
                <a:gd name="connsiteX43" fmla="*/ 254991 w 457828"/>
                <a:gd name="connsiteY43" fmla="*/ 651631 h 747028"/>
                <a:gd name="connsiteX44" fmla="*/ 254991 w 457828"/>
                <a:gd name="connsiteY44" fmla="*/ 651631 h 747028"/>
                <a:gd name="connsiteX45" fmla="*/ 246800 w 457828"/>
                <a:gd name="connsiteY45" fmla="*/ 641440 h 747028"/>
                <a:gd name="connsiteX46" fmla="*/ 246800 w 457828"/>
                <a:gd name="connsiteY46" fmla="*/ 641440 h 747028"/>
                <a:gd name="connsiteX47" fmla="*/ 254515 w 457828"/>
                <a:gd name="connsiteY47" fmla="*/ 634296 h 747028"/>
                <a:gd name="connsiteX48" fmla="*/ 277089 w 457828"/>
                <a:gd name="connsiteY48" fmla="*/ 615246 h 747028"/>
                <a:gd name="connsiteX49" fmla="*/ 278232 w 457828"/>
                <a:gd name="connsiteY49" fmla="*/ 614293 h 747028"/>
                <a:gd name="connsiteX50" fmla="*/ 289281 w 457828"/>
                <a:gd name="connsiteY50" fmla="*/ 604768 h 747028"/>
                <a:gd name="connsiteX51" fmla="*/ 362528 w 457828"/>
                <a:gd name="connsiteY51" fmla="*/ 541427 h 747028"/>
                <a:gd name="connsiteX52" fmla="*/ 453682 w 457828"/>
                <a:gd name="connsiteY52" fmla="*/ 365119 h 747028"/>
                <a:gd name="connsiteX53" fmla="*/ 457588 w 457828"/>
                <a:gd name="connsiteY53" fmla="*/ 323209 h 747028"/>
                <a:gd name="connsiteX54" fmla="*/ 300997 w 457828"/>
                <a:gd name="connsiteY54" fmla="*/ 5741 h 747028"/>
                <a:gd name="connsiteX55" fmla="*/ 438443 w 457828"/>
                <a:gd name="connsiteY55" fmla="*/ 320733 h 747028"/>
                <a:gd name="connsiteX56" fmla="*/ 434442 w 457828"/>
                <a:gd name="connsiteY56" fmla="*/ 363310 h 747028"/>
                <a:gd name="connsiteX57" fmla="*/ 349383 w 457828"/>
                <a:gd name="connsiteY57" fmla="*/ 527044 h 747028"/>
                <a:gd name="connsiteX58" fmla="*/ 276898 w 457828"/>
                <a:gd name="connsiteY58" fmla="*/ 589909 h 747028"/>
                <a:gd name="connsiteX59" fmla="*/ 228797 w 457828"/>
                <a:gd name="connsiteY59" fmla="*/ 632105 h 747028"/>
                <a:gd name="connsiteX60" fmla="*/ 82017 w 457828"/>
                <a:gd name="connsiteY60" fmla="*/ 555905 h 747028"/>
                <a:gd name="connsiteX61" fmla="*/ 175457 w 457828"/>
                <a:gd name="connsiteY61" fmla="*/ 423793 h 747028"/>
                <a:gd name="connsiteX62" fmla="*/ 262802 w 457828"/>
                <a:gd name="connsiteY62" fmla="*/ 327496 h 747028"/>
                <a:gd name="connsiteX63" fmla="*/ 292233 w 457828"/>
                <a:gd name="connsiteY63" fmla="*/ 271203 h 747028"/>
                <a:gd name="connsiteX64" fmla="*/ 313379 w 457828"/>
                <a:gd name="connsiteY64" fmla="*/ 253391 h 747028"/>
                <a:gd name="connsiteX65" fmla="*/ 330143 w 457828"/>
                <a:gd name="connsiteY65" fmla="*/ 252248 h 747028"/>
                <a:gd name="connsiteX66" fmla="*/ 331000 w 457828"/>
                <a:gd name="connsiteY66" fmla="*/ 252248 h 747028"/>
                <a:gd name="connsiteX67" fmla="*/ 340525 w 457828"/>
                <a:gd name="connsiteY67" fmla="*/ 255677 h 747028"/>
                <a:gd name="connsiteX68" fmla="*/ 358242 w 457828"/>
                <a:gd name="connsiteY68" fmla="*/ 276823 h 747028"/>
                <a:gd name="connsiteX69" fmla="*/ 355861 w 457828"/>
                <a:gd name="connsiteY69" fmla="*/ 304350 h 747028"/>
                <a:gd name="connsiteX70" fmla="*/ 269088 w 457828"/>
                <a:gd name="connsiteY70" fmla="*/ 470466 h 747028"/>
                <a:gd name="connsiteX71" fmla="*/ 273155 w 457828"/>
                <a:gd name="connsiteY71" fmla="*/ 483308 h 747028"/>
                <a:gd name="connsiteX72" fmla="*/ 273183 w 457828"/>
                <a:gd name="connsiteY72" fmla="*/ 483325 h 747028"/>
                <a:gd name="connsiteX73" fmla="*/ 286043 w 457828"/>
                <a:gd name="connsiteY73" fmla="*/ 479324 h 747028"/>
                <a:gd name="connsiteX74" fmla="*/ 373482 w 457828"/>
                <a:gd name="connsiteY74" fmla="*/ 313018 h 747028"/>
                <a:gd name="connsiteX75" fmla="*/ 377197 w 457828"/>
                <a:gd name="connsiteY75" fmla="*/ 270917 h 747028"/>
                <a:gd name="connsiteX76" fmla="*/ 350146 w 457828"/>
                <a:gd name="connsiteY76" fmla="*/ 238627 h 747028"/>
                <a:gd name="connsiteX77" fmla="*/ 339764 w 457828"/>
                <a:gd name="connsiteY77" fmla="*/ 234436 h 747028"/>
                <a:gd name="connsiteX78" fmla="*/ 289471 w 457828"/>
                <a:gd name="connsiteY78" fmla="*/ 98419 h 747028"/>
                <a:gd name="connsiteX79" fmla="*/ 289471 w 457828"/>
                <a:gd name="connsiteY79" fmla="*/ 20981 h 747028"/>
                <a:gd name="connsiteX80" fmla="*/ 438443 w 457828"/>
                <a:gd name="connsiteY80" fmla="*/ 320733 h 74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57828" h="747028">
                  <a:moveTo>
                    <a:pt x="300997" y="5741"/>
                  </a:moveTo>
                  <a:cubicBezTo>
                    <a:pt x="296739" y="1067"/>
                    <a:pt x="290291" y="-937"/>
                    <a:pt x="284137" y="502"/>
                  </a:cubicBezTo>
                  <a:cubicBezTo>
                    <a:pt x="277956" y="1979"/>
                    <a:pt x="273089" y="6737"/>
                    <a:pt x="271469" y="12885"/>
                  </a:cubicBezTo>
                  <a:cubicBezTo>
                    <a:pt x="261944" y="49175"/>
                    <a:pt x="261944" y="80227"/>
                    <a:pt x="271469" y="105182"/>
                  </a:cubicBezTo>
                  <a:lnTo>
                    <a:pt x="319094" y="232627"/>
                  </a:lnTo>
                  <a:cubicBezTo>
                    <a:pt x="315446" y="233026"/>
                    <a:pt x="311846" y="233759"/>
                    <a:pt x="308331" y="234817"/>
                  </a:cubicBezTo>
                  <a:cubicBezTo>
                    <a:pt x="294386" y="239211"/>
                    <a:pt x="282766" y="248980"/>
                    <a:pt x="276041" y="261964"/>
                  </a:cubicBezTo>
                  <a:lnTo>
                    <a:pt x="246609" y="318256"/>
                  </a:lnTo>
                  <a:cubicBezTo>
                    <a:pt x="227492" y="354350"/>
                    <a:pt x="199622" y="385069"/>
                    <a:pt x="165551" y="407601"/>
                  </a:cubicBezTo>
                  <a:cubicBezTo>
                    <a:pt x="161837" y="410077"/>
                    <a:pt x="158217" y="412554"/>
                    <a:pt x="154788" y="415126"/>
                  </a:cubicBezTo>
                  <a:lnTo>
                    <a:pt x="151168" y="417888"/>
                  </a:lnTo>
                  <a:cubicBezTo>
                    <a:pt x="148882" y="419507"/>
                    <a:pt x="146692" y="421126"/>
                    <a:pt x="144596" y="422841"/>
                  </a:cubicBezTo>
                  <a:cubicBezTo>
                    <a:pt x="142501" y="424555"/>
                    <a:pt x="141739" y="425127"/>
                    <a:pt x="140310" y="426365"/>
                  </a:cubicBezTo>
                  <a:lnTo>
                    <a:pt x="134976" y="430747"/>
                  </a:lnTo>
                  <a:lnTo>
                    <a:pt x="130594" y="434747"/>
                  </a:lnTo>
                  <a:lnTo>
                    <a:pt x="126023" y="438938"/>
                  </a:lnTo>
                  <a:cubicBezTo>
                    <a:pt x="124498" y="440272"/>
                    <a:pt x="123070" y="441796"/>
                    <a:pt x="121641" y="443224"/>
                  </a:cubicBezTo>
                  <a:lnTo>
                    <a:pt x="117641" y="447225"/>
                  </a:lnTo>
                  <a:lnTo>
                    <a:pt x="113354" y="451892"/>
                  </a:lnTo>
                  <a:lnTo>
                    <a:pt x="109925" y="455607"/>
                  </a:lnTo>
                  <a:lnTo>
                    <a:pt x="105639" y="460655"/>
                  </a:lnTo>
                  <a:lnTo>
                    <a:pt x="102782" y="464179"/>
                  </a:lnTo>
                  <a:lnTo>
                    <a:pt x="98591" y="469704"/>
                  </a:lnTo>
                  <a:lnTo>
                    <a:pt x="96305" y="472847"/>
                  </a:lnTo>
                  <a:lnTo>
                    <a:pt x="92208" y="478848"/>
                  </a:lnTo>
                  <a:lnTo>
                    <a:pt x="90494" y="481610"/>
                  </a:lnTo>
                  <a:cubicBezTo>
                    <a:pt x="89161" y="483801"/>
                    <a:pt x="87732" y="485992"/>
                    <a:pt x="86398" y="488278"/>
                  </a:cubicBezTo>
                  <a:lnTo>
                    <a:pt x="85446" y="490087"/>
                  </a:lnTo>
                  <a:cubicBezTo>
                    <a:pt x="75511" y="507538"/>
                    <a:pt x="68587" y="526536"/>
                    <a:pt x="64967" y="546285"/>
                  </a:cubicBezTo>
                  <a:lnTo>
                    <a:pt x="64110" y="545809"/>
                  </a:lnTo>
                  <a:cubicBezTo>
                    <a:pt x="55633" y="541468"/>
                    <a:pt x="45241" y="544734"/>
                    <a:pt x="40774" y="553143"/>
                  </a:cubicBezTo>
                  <a:lnTo>
                    <a:pt x="2674" y="626485"/>
                  </a:lnTo>
                  <a:cubicBezTo>
                    <a:pt x="-1708" y="634982"/>
                    <a:pt x="1616" y="645422"/>
                    <a:pt x="10103" y="649822"/>
                  </a:cubicBezTo>
                  <a:lnTo>
                    <a:pt x="192888" y="745072"/>
                  </a:lnTo>
                  <a:cubicBezTo>
                    <a:pt x="195345" y="746391"/>
                    <a:pt x="198098" y="747078"/>
                    <a:pt x="200889" y="747072"/>
                  </a:cubicBezTo>
                  <a:cubicBezTo>
                    <a:pt x="202642" y="747066"/>
                    <a:pt x="204375" y="746777"/>
                    <a:pt x="206032" y="746215"/>
                  </a:cubicBezTo>
                  <a:cubicBezTo>
                    <a:pt x="210452" y="744909"/>
                    <a:pt x="214138" y="741844"/>
                    <a:pt x="216224" y="737737"/>
                  </a:cubicBezTo>
                  <a:lnTo>
                    <a:pt x="254324" y="664395"/>
                  </a:lnTo>
                  <a:cubicBezTo>
                    <a:pt x="254819" y="663381"/>
                    <a:pt x="255229" y="662330"/>
                    <a:pt x="255562" y="661252"/>
                  </a:cubicBezTo>
                  <a:cubicBezTo>
                    <a:pt x="255601" y="660713"/>
                    <a:pt x="255601" y="660171"/>
                    <a:pt x="255562" y="659632"/>
                  </a:cubicBezTo>
                  <a:cubicBezTo>
                    <a:pt x="255562" y="659061"/>
                    <a:pt x="255562" y="658489"/>
                    <a:pt x="255562" y="657918"/>
                  </a:cubicBezTo>
                  <a:cubicBezTo>
                    <a:pt x="255610" y="657124"/>
                    <a:pt x="255610" y="656330"/>
                    <a:pt x="255562" y="655537"/>
                  </a:cubicBezTo>
                  <a:cubicBezTo>
                    <a:pt x="255610" y="655220"/>
                    <a:pt x="255610" y="654899"/>
                    <a:pt x="255562" y="654584"/>
                  </a:cubicBezTo>
                  <a:cubicBezTo>
                    <a:pt x="255467" y="653584"/>
                    <a:pt x="255277" y="652595"/>
                    <a:pt x="254991" y="651631"/>
                  </a:cubicBezTo>
                  <a:lnTo>
                    <a:pt x="254991" y="651631"/>
                  </a:lnTo>
                  <a:cubicBezTo>
                    <a:pt x="253696" y="647295"/>
                    <a:pt x="250752" y="643637"/>
                    <a:pt x="246800" y="641440"/>
                  </a:cubicBezTo>
                  <a:lnTo>
                    <a:pt x="246800" y="641440"/>
                  </a:lnTo>
                  <a:lnTo>
                    <a:pt x="254515" y="634296"/>
                  </a:lnTo>
                  <a:cubicBezTo>
                    <a:pt x="261373" y="628009"/>
                    <a:pt x="268898" y="621628"/>
                    <a:pt x="277089" y="615246"/>
                  </a:cubicBezTo>
                  <a:lnTo>
                    <a:pt x="278232" y="614293"/>
                  </a:lnTo>
                  <a:lnTo>
                    <a:pt x="289281" y="604768"/>
                  </a:lnTo>
                  <a:cubicBezTo>
                    <a:pt x="308331" y="588671"/>
                    <a:pt x="332810" y="568573"/>
                    <a:pt x="362528" y="541427"/>
                  </a:cubicBezTo>
                  <a:cubicBezTo>
                    <a:pt x="445682" y="465227"/>
                    <a:pt x="448253" y="429604"/>
                    <a:pt x="453682" y="365119"/>
                  </a:cubicBezTo>
                  <a:cubicBezTo>
                    <a:pt x="454635" y="352737"/>
                    <a:pt x="455778" y="338735"/>
                    <a:pt x="457588" y="323209"/>
                  </a:cubicBezTo>
                  <a:cubicBezTo>
                    <a:pt x="471113" y="205004"/>
                    <a:pt x="341192" y="50318"/>
                    <a:pt x="300997" y="5741"/>
                  </a:cubicBezTo>
                  <a:close/>
                  <a:moveTo>
                    <a:pt x="438443" y="320733"/>
                  </a:moveTo>
                  <a:cubicBezTo>
                    <a:pt x="436633" y="336640"/>
                    <a:pt x="435490" y="350832"/>
                    <a:pt x="434442" y="363310"/>
                  </a:cubicBezTo>
                  <a:cubicBezTo>
                    <a:pt x="429394" y="426841"/>
                    <a:pt x="427012" y="455797"/>
                    <a:pt x="349383" y="527044"/>
                  </a:cubicBezTo>
                  <a:cubicBezTo>
                    <a:pt x="320047" y="553905"/>
                    <a:pt x="296139" y="573907"/>
                    <a:pt x="276898" y="589909"/>
                  </a:cubicBezTo>
                  <a:cubicBezTo>
                    <a:pt x="257658" y="605911"/>
                    <a:pt x="242513" y="618484"/>
                    <a:pt x="228797" y="632105"/>
                  </a:cubicBezTo>
                  <a:lnTo>
                    <a:pt x="82017" y="555905"/>
                  </a:lnTo>
                  <a:cubicBezTo>
                    <a:pt x="89637" y="504565"/>
                    <a:pt x="121069" y="460655"/>
                    <a:pt x="175457" y="423793"/>
                  </a:cubicBezTo>
                  <a:cubicBezTo>
                    <a:pt x="212185" y="399528"/>
                    <a:pt x="242227" y="366413"/>
                    <a:pt x="262802" y="327496"/>
                  </a:cubicBezTo>
                  <a:lnTo>
                    <a:pt x="292233" y="271203"/>
                  </a:lnTo>
                  <a:cubicBezTo>
                    <a:pt x="296654" y="262708"/>
                    <a:pt x="304254" y="256306"/>
                    <a:pt x="313379" y="253391"/>
                  </a:cubicBezTo>
                  <a:cubicBezTo>
                    <a:pt x="318799" y="251690"/>
                    <a:pt x="324543" y="251298"/>
                    <a:pt x="330143" y="252248"/>
                  </a:cubicBezTo>
                  <a:lnTo>
                    <a:pt x="331000" y="252248"/>
                  </a:lnTo>
                  <a:cubicBezTo>
                    <a:pt x="334325" y="252909"/>
                    <a:pt x="337544" y="254065"/>
                    <a:pt x="340525" y="255677"/>
                  </a:cubicBezTo>
                  <a:cubicBezTo>
                    <a:pt x="349022" y="260069"/>
                    <a:pt x="355403" y="267686"/>
                    <a:pt x="358242" y="276823"/>
                  </a:cubicBezTo>
                  <a:cubicBezTo>
                    <a:pt x="361195" y="285944"/>
                    <a:pt x="360337" y="295871"/>
                    <a:pt x="355861" y="304350"/>
                  </a:cubicBezTo>
                  <a:lnTo>
                    <a:pt x="269088" y="470466"/>
                  </a:lnTo>
                  <a:cubicBezTo>
                    <a:pt x="266659" y="475135"/>
                    <a:pt x="268488" y="480884"/>
                    <a:pt x="273155" y="483308"/>
                  </a:cubicBezTo>
                  <a:cubicBezTo>
                    <a:pt x="273165" y="483314"/>
                    <a:pt x="273174" y="483319"/>
                    <a:pt x="273183" y="483325"/>
                  </a:cubicBezTo>
                  <a:cubicBezTo>
                    <a:pt x="277841" y="485769"/>
                    <a:pt x="283594" y="483978"/>
                    <a:pt x="286043" y="479324"/>
                  </a:cubicBezTo>
                  <a:lnTo>
                    <a:pt x="373482" y="313018"/>
                  </a:lnTo>
                  <a:cubicBezTo>
                    <a:pt x="380330" y="300056"/>
                    <a:pt x="381673" y="284879"/>
                    <a:pt x="377197" y="270917"/>
                  </a:cubicBezTo>
                  <a:cubicBezTo>
                    <a:pt x="372872" y="256962"/>
                    <a:pt x="363129" y="245329"/>
                    <a:pt x="350146" y="238627"/>
                  </a:cubicBezTo>
                  <a:cubicBezTo>
                    <a:pt x="346841" y="236873"/>
                    <a:pt x="343364" y="235469"/>
                    <a:pt x="339764" y="234436"/>
                  </a:cubicBezTo>
                  <a:lnTo>
                    <a:pt x="289471" y="98419"/>
                  </a:lnTo>
                  <a:cubicBezTo>
                    <a:pt x="281566" y="77941"/>
                    <a:pt x="281566" y="51842"/>
                    <a:pt x="289471" y="20981"/>
                  </a:cubicBezTo>
                  <a:cubicBezTo>
                    <a:pt x="440157" y="189859"/>
                    <a:pt x="441681" y="293015"/>
                    <a:pt x="438443" y="32073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5" name="圖形 3">
              <a:extLst>
                <a:ext uri="{FF2B5EF4-FFF2-40B4-BE49-F238E27FC236}">
                  <a16:creationId xmlns:a16="http://schemas.microsoft.com/office/drawing/2014/main" id="{AC7A510A-393A-41D1-9D22-CE6BCADE8883}"/>
                </a:ext>
              </a:extLst>
            </p:cNvPr>
            <p:cNvGrpSpPr/>
            <p:nvPr/>
          </p:nvGrpSpPr>
          <p:grpSpPr>
            <a:xfrm>
              <a:off x="7784247" y="4409887"/>
              <a:ext cx="460819" cy="519112"/>
              <a:chOff x="7784247" y="4409887"/>
              <a:chExt cx="460819" cy="519112"/>
            </a:xfrm>
            <a:noFill/>
          </p:grpSpPr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9C04266F-8ADF-4706-853F-CD4DDCF1576D}"/>
                  </a:ext>
                </a:extLst>
              </p:cNvPr>
              <p:cNvSpPr/>
              <p:nvPr/>
            </p:nvSpPr>
            <p:spPr>
              <a:xfrm>
                <a:off x="7784247" y="4409887"/>
                <a:ext cx="460819" cy="519112"/>
              </a:xfrm>
              <a:custGeom>
                <a:avLst/>
                <a:gdLst>
                  <a:gd name="connsiteX0" fmla="*/ 231152 w 460819"/>
                  <a:gd name="connsiteY0" fmla="*/ 44 h 519112"/>
                  <a:gd name="connsiteX1" fmla="*/ 742 w 460819"/>
                  <a:gd name="connsiteY1" fmla="*/ 95294 h 519112"/>
                  <a:gd name="connsiteX2" fmla="*/ 231152 w 460819"/>
                  <a:gd name="connsiteY2" fmla="*/ 519156 h 519112"/>
                  <a:gd name="connsiteX3" fmla="*/ 461562 w 460819"/>
                  <a:gd name="connsiteY3" fmla="*/ 95294 h 519112"/>
                  <a:gd name="connsiteX4" fmla="*/ 231152 w 460819"/>
                  <a:gd name="connsiteY4" fmla="*/ 44 h 519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819" h="519112">
                    <a:moveTo>
                      <a:pt x="231152" y="44"/>
                    </a:moveTo>
                    <a:cubicBezTo>
                      <a:pt x="216388" y="11188"/>
                      <a:pt x="123615" y="94341"/>
                      <a:pt x="742" y="95294"/>
                    </a:cubicBezTo>
                    <a:cubicBezTo>
                      <a:pt x="1600" y="190544"/>
                      <a:pt x="44176" y="430193"/>
                      <a:pt x="231152" y="519156"/>
                    </a:cubicBezTo>
                    <a:cubicBezTo>
                      <a:pt x="418128" y="430193"/>
                      <a:pt x="460704" y="190925"/>
                      <a:pt x="461562" y="95294"/>
                    </a:cubicBezTo>
                    <a:cubicBezTo>
                      <a:pt x="338784" y="94341"/>
                      <a:pt x="246011" y="11188"/>
                      <a:pt x="231152" y="44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E3DDAF9E-5E39-42DA-BCDA-D83DC0D60A74}"/>
                  </a:ext>
                </a:extLst>
              </p:cNvPr>
              <p:cNvSpPr/>
              <p:nvPr/>
            </p:nvSpPr>
            <p:spPr>
              <a:xfrm>
                <a:off x="7908025" y="4573332"/>
                <a:ext cx="233993" cy="172697"/>
              </a:xfrm>
              <a:custGeom>
                <a:avLst/>
                <a:gdLst>
                  <a:gd name="connsiteX0" fmla="*/ 230056 w 233993"/>
                  <a:gd name="connsiteY0" fmla="*/ 22813 h 172697"/>
                  <a:gd name="connsiteX1" fmla="*/ 211006 w 233993"/>
                  <a:gd name="connsiteY1" fmla="*/ 4334 h 172697"/>
                  <a:gd name="connsiteX2" fmla="*/ 189575 w 233993"/>
                  <a:gd name="connsiteY2" fmla="*/ 4334 h 172697"/>
                  <a:gd name="connsiteX3" fmla="*/ 101373 w 233993"/>
                  <a:gd name="connsiteY3" fmla="*/ 90059 h 172697"/>
                  <a:gd name="connsiteX4" fmla="*/ 79942 w 233993"/>
                  <a:gd name="connsiteY4" fmla="*/ 90059 h 172697"/>
                  <a:gd name="connsiteX5" fmla="*/ 45652 w 233993"/>
                  <a:gd name="connsiteY5" fmla="*/ 56817 h 172697"/>
                  <a:gd name="connsiteX6" fmla="*/ 24221 w 233993"/>
                  <a:gd name="connsiteY6" fmla="*/ 56817 h 172697"/>
                  <a:gd name="connsiteX7" fmla="*/ 5171 w 233993"/>
                  <a:gd name="connsiteY7" fmla="*/ 75296 h 172697"/>
                  <a:gd name="connsiteX8" fmla="*/ 4742 w 233993"/>
                  <a:gd name="connsiteY8" fmla="*/ 95631 h 172697"/>
                  <a:gd name="connsiteX9" fmla="*/ 5171 w 233993"/>
                  <a:gd name="connsiteY9" fmla="*/ 96060 h 172697"/>
                  <a:gd name="connsiteX10" fmla="*/ 80037 w 233993"/>
                  <a:gd name="connsiteY10" fmla="*/ 168450 h 172697"/>
                  <a:gd name="connsiteX11" fmla="*/ 101469 w 233993"/>
                  <a:gd name="connsiteY11" fmla="*/ 168450 h 172697"/>
                  <a:gd name="connsiteX12" fmla="*/ 230151 w 233993"/>
                  <a:gd name="connsiteY12" fmla="*/ 43958 h 172697"/>
                  <a:gd name="connsiteX13" fmla="*/ 230885 w 233993"/>
                  <a:gd name="connsiteY13" fmla="*/ 23631 h 172697"/>
                  <a:gd name="connsiteX14" fmla="*/ 230056 w 233993"/>
                  <a:gd name="connsiteY14" fmla="*/ 22813 h 172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3993" h="172697">
                    <a:moveTo>
                      <a:pt x="230056" y="22813"/>
                    </a:moveTo>
                    <a:lnTo>
                      <a:pt x="211006" y="4334"/>
                    </a:lnTo>
                    <a:cubicBezTo>
                      <a:pt x="205005" y="-1386"/>
                      <a:pt x="195576" y="-1386"/>
                      <a:pt x="189575" y="4334"/>
                    </a:cubicBezTo>
                    <a:lnTo>
                      <a:pt x="101373" y="90059"/>
                    </a:lnTo>
                    <a:cubicBezTo>
                      <a:pt x="95372" y="95780"/>
                      <a:pt x="85943" y="95780"/>
                      <a:pt x="79942" y="90059"/>
                    </a:cubicBezTo>
                    <a:lnTo>
                      <a:pt x="45652" y="56817"/>
                    </a:lnTo>
                    <a:cubicBezTo>
                      <a:pt x="39651" y="51096"/>
                      <a:pt x="30222" y="51096"/>
                      <a:pt x="24221" y="56817"/>
                    </a:cubicBezTo>
                    <a:lnTo>
                      <a:pt x="5171" y="75296"/>
                    </a:lnTo>
                    <a:cubicBezTo>
                      <a:pt x="-563" y="80792"/>
                      <a:pt x="-754" y="89897"/>
                      <a:pt x="4742" y="95631"/>
                    </a:cubicBezTo>
                    <a:cubicBezTo>
                      <a:pt x="4885" y="95777"/>
                      <a:pt x="5028" y="95920"/>
                      <a:pt x="5171" y="96060"/>
                    </a:cubicBezTo>
                    <a:lnTo>
                      <a:pt x="80037" y="168450"/>
                    </a:lnTo>
                    <a:cubicBezTo>
                      <a:pt x="86038" y="174171"/>
                      <a:pt x="95468" y="174171"/>
                      <a:pt x="101469" y="168450"/>
                    </a:cubicBezTo>
                    <a:lnTo>
                      <a:pt x="230151" y="43958"/>
                    </a:lnTo>
                    <a:cubicBezTo>
                      <a:pt x="235962" y="38547"/>
                      <a:pt x="236295" y="29446"/>
                      <a:pt x="230885" y="23631"/>
                    </a:cubicBezTo>
                    <a:cubicBezTo>
                      <a:pt x="230618" y="23347"/>
                      <a:pt x="230342" y="23075"/>
                      <a:pt x="230056" y="22813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28" name="TextBox 17">
            <a:extLst>
              <a:ext uri="{FF2B5EF4-FFF2-40B4-BE49-F238E27FC236}">
                <a16:creationId xmlns:a16="http://schemas.microsoft.com/office/drawing/2014/main" id="{9A885583-E869-3742-8343-79DA1972B7BC}"/>
              </a:ext>
            </a:extLst>
          </p:cNvPr>
          <p:cNvSpPr txBox="1"/>
          <p:nvPr/>
        </p:nvSpPr>
        <p:spPr>
          <a:xfrm>
            <a:off x="2725347" y="3518735"/>
            <a:ext cx="127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b="1" err="1">
                <a:latin typeface="+mn-ea"/>
                <a:cs typeface="+mn-ea"/>
                <a:sym typeface="Arial" panose="020B0604020202020204" pitchFamily="34" charset="0"/>
              </a:rPr>
              <a:t>意外刪除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4763318F-56E9-CD4C-BCAA-4C41394032A5}"/>
              </a:ext>
            </a:extLst>
          </p:cNvPr>
          <p:cNvSpPr txBox="1"/>
          <p:nvPr/>
        </p:nvSpPr>
        <p:spPr>
          <a:xfrm>
            <a:off x="4753445" y="3518735"/>
            <a:ext cx="1889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+mn-ea"/>
                <a:sym typeface="Arial" panose="020B0604020202020204" pitchFamily="34" charset="0"/>
              </a:rPr>
              <a:t>惡意刪除</a:t>
            </a:r>
            <a:r>
              <a:rPr lang="en-US" altLang="zh-TW" sz="1600" b="1">
                <a:latin typeface="+mn-ea"/>
                <a:cs typeface="+mn-ea"/>
                <a:sym typeface="Arial" panose="020B0604020202020204" pitchFamily="34" charset="0"/>
              </a:rPr>
              <a:t> /</a:t>
            </a:r>
            <a:r>
              <a:rPr lang="zh-TW" altLang="en-US" sz="1600" b="1">
                <a:latin typeface="+mn-ea"/>
                <a:cs typeface="+mn-ea"/>
                <a:sym typeface="Arial" panose="020B0604020202020204" pitchFamily="34" charset="0"/>
              </a:rPr>
              <a:t> 駭客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C6C94574-A015-4849-B499-4EEED77AC849}"/>
              </a:ext>
            </a:extLst>
          </p:cNvPr>
          <p:cNvSpPr txBox="1"/>
          <p:nvPr/>
        </p:nvSpPr>
        <p:spPr>
          <a:xfrm>
            <a:off x="7258938" y="3518735"/>
            <a:ext cx="1496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+mn-ea"/>
                <a:sym typeface="Arial" panose="020B0604020202020204" pitchFamily="34" charset="0"/>
              </a:rPr>
              <a:t>綁架攻擊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584C6D09-797C-3648-993A-5664434226E3}"/>
              </a:ext>
            </a:extLst>
          </p:cNvPr>
          <p:cNvSpPr txBox="1"/>
          <p:nvPr/>
        </p:nvSpPr>
        <p:spPr>
          <a:xfrm>
            <a:off x="1954480" y="5606962"/>
            <a:ext cx="276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>
                <a:latin typeface="+mn-ea"/>
                <a:cs typeface="+mn-ea"/>
                <a:sym typeface="Arial" panose="020B0604020202020204" pitchFamily="34" charset="0"/>
              </a:rPr>
              <a:t>合規性或法律用途</a:t>
            </a:r>
            <a:endParaRPr lang="en-US" altLang="zh-TW" sz="1600" b="1"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9ACD10C6-46C1-A948-B318-A88E82D56176}"/>
              </a:ext>
            </a:extLst>
          </p:cNvPr>
          <p:cNvSpPr txBox="1"/>
          <p:nvPr/>
        </p:nvSpPr>
        <p:spPr>
          <a:xfrm>
            <a:off x="4794933" y="5607914"/>
            <a:ext cx="1889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Arial" panose="020B0604020202020204" pitchFamily="34" charset="0"/>
              </a:rPr>
              <a:t>保存舊資料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92449413-7B18-A442-B1E1-E494988AEB1D}"/>
              </a:ext>
            </a:extLst>
          </p:cNvPr>
          <p:cNvSpPr txBox="1"/>
          <p:nvPr/>
        </p:nvSpPr>
        <p:spPr>
          <a:xfrm>
            <a:off x="6962538" y="5599748"/>
            <a:ext cx="2089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1600" b="1">
                <a:latin typeface="+mn-ea"/>
                <a:cs typeface="+mn-ea"/>
                <a:sym typeface="Arial" panose="020B0604020202020204" pitchFamily="34" charset="0"/>
              </a:rPr>
              <a:t>服務商叫你這麼做！</a:t>
            </a:r>
            <a:endParaRPr lang="en-US" altLang="zh-TW" sz="1600" b="1">
              <a:latin typeface="+mn-ea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9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CD1-4160-F64D-981B-63AB833E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/>
              <a:t>Microsoft</a:t>
            </a:r>
            <a:r>
              <a:rPr lang="zh-TW" altLang="en-US"/>
              <a:t> 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雲端中共同承擔的責任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AF22-2787-4E40-9767-5FFD12A59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TW" sz="1800">
                <a:latin typeface="+mn-ea"/>
              </a:rPr>
              <a:t>Microsoft 聲明保護資料是客戶的責任</a:t>
            </a:r>
          </a:p>
        </p:txBody>
      </p:sp>
      <p:pic>
        <p:nvPicPr>
          <p:cNvPr id="1026" name="Picture 2" descr="責任區">
            <a:extLst>
              <a:ext uri="{FF2B5EF4-FFF2-40B4-BE49-F238E27FC236}">
                <a16:creationId xmlns:a16="http://schemas.microsoft.com/office/drawing/2014/main" id="{121F60FB-714C-4847-9F74-35CBFF028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91" y="2143786"/>
            <a:ext cx="10094496" cy="39760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D678AA6-451C-AD40-BAA6-9F32305E036C}"/>
              </a:ext>
            </a:extLst>
          </p:cNvPr>
          <p:cNvSpPr/>
          <p:nvPr/>
        </p:nvSpPr>
        <p:spPr>
          <a:xfrm>
            <a:off x="1171113" y="2603285"/>
            <a:ext cx="9721514" cy="860759"/>
          </a:xfrm>
          <a:custGeom>
            <a:avLst/>
            <a:gdLst>
              <a:gd name="connsiteX0" fmla="*/ 11713028 w 11713028"/>
              <a:gd name="connsiteY0" fmla="*/ 522514 h 1553028"/>
              <a:gd name="connsiteX1" fmla="*/ 11190514 w 11713028"/>
              <a:gd name="connsiteY1" fmla="*/ 0 h 1553028"/>
              <a:gd name="connsiteX2" fmla="*/ 0 w 11713028"/>
              <a:gd name="connsiteY2" fmla="*/ 0 h 1553028"/>
              <a:gd name="connsiteX3" fmla="*/ 0 w 11713028"/>
              <a:gd name="connsiteY3" fmla="*/ 420914 h 1553028"/>
              <a:gd name="connsiteX4" fmla="*/ 0 w 11713028"/>
              <a:gd name="connsiteY4" fmla="*/ 1059543 h 1553028"/>
              <a:gd name="connsiteX5" fmla="*/ 246743 w 11713028"/>
              <a:gd name="connsiteY5" fmla="*/ 1059543 h 1553028"/>
              <a:gd name="connsiteX6" fmla="*/ 11219543 w 11713028"/>
              <a:gd name="connsiteY6" fmla="*/ 1059543 h 1553028"/>
              <a:gd name="connsiteX7" fmla="*/ 11219543 w 11713028"/>
              <a:gd name="connsiteY7" fmla="*/ 1553028 h 1553028"/>
              <a:gd name="connsiteX8" fmla="*/ 11713028 w 11713028"/>
              <a:gd name="connsiteY8" fmla="*/ 522514 h 1553028"/>
              <a:gd name="connsiteX0" fmla="*/ 11713028 w 11713028"/>
              <a:gd name="connsiteY0" fmla="*/ 522514 h 1059543"/>
              <a:gd name="connsiteX1" fmla="*/ 11190514 w 11713028"/>
              <a:gd name="connsiteY1" fmla="*/ 0 h 1059543"/>
              <a:gd name="connsiteX2" fmla="*/ 0 w 11713028"/>
              <a:gd name="connsiteY2" fmla="*/ 0 h 1059543"/>
              <a:gd name="connsiteX3" fmla="*/ 0 w 11713028"/>
              <a:gd name="connsiteY3" fmla="*/ 420914 h 1059543"/>
              <a:gd name="connsiteX4" fmla="*/ 0 w 11713028"/>
              <a:gd name="connsiteY4" fmla="*/ 1059543 h 1059543"/>
              <a:gd name="connsiteX5" fmla="*/ 246743 w 11713028"/>
              <a:gd name="connsiteY5" fmla="*/ 1059543 h 1059543"/>
              <a:gd name="connsiteX6" fmla="*/ 11219543 w 11713028"/>
              <a:gd name="connsiteY6" fmla="*/ 1059543 h 1059543"/>
              <a:gd name="connsiteX7" fmla="*/ 11713028 w 11713028"/>
              <a:gd name="connsiteY7" fmla="*/ 522514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13028" h="1059543">
                <a:moveTo>
                  <a:pt x="11713028" y="522514"/>
                </a:moveTo>
                <a:lnTo>
                  <a:pt x="11190514" y="0"/>
                </a:lnTo>
                <a:lnTo>
                  <a:pt x="0" y="0"/>
                </a:lnTo>
                <a:lnTo>
                  <a:pt x="0" y="420914"/>
                </a:lnTo>
                <a:lnTo>
                  <a:pt x="0" y="1059543"/>
                </a:lnTo>
                <a:lnTo>
                  <a:pt x="246743" y="1059543"/>
                </a:lnTo>
                <a:lnTo>
                  <a:pt x="11219543" y="1059543"/>
                </a:lnTo>
                <a:lnTo>
                  <a:pt x="11713028" y="522514"/>
                </a:lnTo>
                <a:close/>
              </a:path>
            </a:pathLst>
          </a:cu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A40984B-BC70-4DBC-996D-80E5049BB6FF}"/>
              </a:ext>
            </a:extLst>
          </p:cNvPr>
          <p:cNvSpPr txBox="1"/>
          <p:nvPr/>
        </p:nvSpPr>
        <p:spPr>
          <a:xfrm>
            <a:off x="838200" y="6336450"/>
            <a:ext cx="534603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altLang="zh-TW"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https://docs.microsoft.com/en-us/azure/security/fundamentals/shared-responsibility</a:t>
            </a:r>
          </a:p>
        </p:txBody>
      </p:sp>
    </p:spTree>
    <p:extLst>
      <p:ext uri="{BB962C8B-B14F-4D97-AF65-F5344CB8AC3E}">
        <p14:creationId xmlns:p14="http://schemas.microsoft.com/office/powerpoint/2010/main" val="396998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E7B0-D980-3B42-8E74-EDA5AEA0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Microsoft</a:t>
            </a:r>
            <a:r>
              <a:rPr lang="zh-TW" altLang="en-US"/>
              <a:t> 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標準資料還原規則</a:t>
            </a:r>
            <a:endParaRPr lang="en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310D084-5DBA-734F-A940-2510EAFBF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209"/>
            <a:ext cx="10515600" cy="442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1800"/>
              <a:t>Microsoft</a:t>
            </a:r>
            <a:r>
              <a:rPr lang="zh-TW" altLang="en-US" sz="1800"/>
              <a:t> </a:t>
            </a:r>
            <a:r>
              <a:rPr lang="zh-TW" altLang="en-US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保護資料是有期限的！</a:t>
            </a:r>
            <a:endParaRPr lang="en-TW" sz="1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116B0EB-3B85-49D4-8C0A-787EF6D215C3}"/>
              </a:ext>
            </a:extLst>
          </p:cNvPr>
          <p:cNvSpPr/>
          <p:nvPr/>
        </p:nvSpPr>
        <p:spPr>
          <a:xfrm>
            <a:off x="3261062" y="2709414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存放資源回收桶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242F6206-F0B7-4988-9534-57C5FA6458FC}"/>
              </a:ext>
            </a:extLst>
          </p:cNvPr>
          <p:cNvSpPr txBox="1"/>
          <p:nvPr/>
        </p:nvSpPr>
        <p:spPr>
          <a:xfrm>
            <a:off x="623719" y="2797654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ail</a:t>
            </a:r>
            <a:endParaRPr lang="en-TW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3C7D7F3-DF5A-4F82-B44A-7699C4FFA8A6}"/>
              </a:ext>
            </a:extLst>
          </p:cNvPr>
          <p:cNvSpPr/>
          <p:nvPr/>
        </p:nvSpPr>
        <p:spPr>
          <a:xfrm>
            <a:off x="6569242" y="2709414"/>
            <a:ext cx="4511722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永久刪除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68F7E5C-828C-4A23-94D2-96506DB33C58}"/>
              </a:ext>
            </a:extLst>
          </p:cNvPr>
          <p:cNvSpPr/>
          <p:nvPr/>
        </p:nvSpPr>
        <p:spPr>
          <a:xfrm>
            <a:off x="3261062" y="3455705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存放資源回收桶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箭號: 五邊形 43">
            <a:extLst>
              <a:ext uri="{FF2B5EF4-FFF2-40B4-BE49-F238E27FC236}">
                <a16:creationId xmlns:a16="http://schemas.microsoft.com/office/drawing/2014/main" id="{E349EDE4-993F-43BB-9647-CD19359ACCD6}"/>
              </a:ext>
            </a:extLst>
          </p:cNvPr>
          <p:cNvSpPr/>
          <p:nvPr/>
        </p:nvSpPr>
        <p:spPr>
          <a:xfrm>
            <a:off x="2208971" y="3451828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73702919-D092-49B4-8A6C-31A8B795FE11}"/>
              </a:ext>
            </a:extLst>
          </p:cNvPr>
          <p:cNvSpPr txBox="1"/>
          <p:nvPr/>
        </p:nvSpPr>
        <p:spPr>
          <a:xfrm>
            <a:off x="517360" y="3567056"/>
            <a:ext cx="93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ontacts</a:t>
            </a: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03AC6AD5-A542-4A80-B66B-59A9D8003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579" y="3534957"/>
            <a:ext cx="226904" cy="294975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4FED99A3-22E4-46D7-AF98-4164DC5B79ED}"/>
              </a:ext>
            </a:extLst>
          </p:cNvPr>
          <p:cNvSpPr/>
          <p:nvPr/>
        </p:nvSpPr>
        <p:spPr>
          <a:xfrm>
            <a:off x="3261062" y="4632897"/>
            <a:ext cx="3825538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存放 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階段 及 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階段 資源回收桶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箭號: 五邊形 49">
            <a:extLst>
              <a:ext uri="{FF2B5EF4-FFF2-40B4-BE49-F238E27FC236}">
                <a16:creationId xmlns:a16="http://schemas.microsoft.com/office/drawing/2014/main" id="{1DE9F131-7EA0-4BD9-A775-81BCFEEF8E79}"/>
              </a:ext>
            </a:extLst>
          </p:cNvPr>
          <p:cNvSpPr/>
          <p:nvPr/>
        </p:nvSpPr>
        <p:spPr>
          <a:xfrm>
            <a:off x="2208971" y="4629020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6C66997D-1F93-48F2-B45E-13CAB76F8AD7}"/>
              </a:ext>
            </a:extLst>
          </p:cNvPr>
          <p:cNvSpPr txBox="1"/>
          <p:nvPr/>
        </p:nvSpPr>
        <p:spPr>
          <a:xfrm>
            <a:off x="517360" y="4744248"/>
            <a:ext cx="93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5CDBE456-E2D9-4674-B3B7-5CE2115C2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579" y="4712149"/>
            <a:ext cx="226904" cy="294975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D52AD30E-722D-4A96-BC8B-3DF877875605}"/>
              </a:ext>
            </a:extLst>
          </p:cNvPr>
          <p:cNvSpPr/>
          <p:nvPr/>
        </p:nvSpPr>
        <p:spPr>
          <a:xfrm>
            <a:off x="8358163" y="4632897"/>
            <a:ext cx="2722801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永久刪除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67A652A-DE2A-467B-B2D5-008101498807}"/>
              </a:ext>
            </a:extLst>
          </p:cNvPr>
          <p:cNvSpPr/>
          <p:nvPr/>
        </p:nvSpPr>
        <p:spPr>
          <a:xfrm>
            <a:off x="3261062" y="5367637"/>
            <a:ext cx="382553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存放 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階段 及 </a:t>
            </a:r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階段 資源回收桶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箭號: 五邊形 63">
            <a:extLst>
              <a:ext uri="{FF2B5EF4-FFF2-40B4-BE49-F238E27FC236}">
                <a16:creationId xmlns:a16="http://schemas.microsoft.com/office/drawing/2014/main" id="{BEC43FB5-505C-4CCA-88F4-400D517287AE}"/>
              </a:ext>
            </a:extLst>
          </p:cNvPr>
          <p:cNvSpPr/>
          <p:nvPr/>
        </p:nvSpPr>
        <p:spPr>
          <a:xfrm>
            <a:off x="2208971" y="5363760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29">
            <a:extLst>
              <a:ext uri="{FF2B5EF4-FFF2-40B4-BE49-F238E27FC236}">
                <a16:creationId xmlns:a16="http://schemas.microsoft.com/office/drawing/2014/main" id="{659D3B8B-0477-4A2D-A413-9A06A85AD2A4}"/>
              </a:ext>
            </a:extLst>
          </p:cNvPr>
          <p:cNvSpPr txBox="1"/>
          <p:nvPr/>
        </p:nvSpPr>
        <p:spPr>
          <a:xfrm>
            <a:off x="320000" y="5446889"/>
            <a:ext cx="112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00359037-FBD5-43E5-A872-C7189276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579" y="5446889"/>
            <a:ext cx="226904" cy="294975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60DF2B68-47CE-4B2D-B557-834D6568FF56}"/>
              </a:ext>
            </a:extLst>
          </p:cNvPr>
          <p:cNvSpPr/>
          <p:nvPr/>
        </p:nvSpPr>
        <p:spPr>
          <a:xfrm>
            <a:off x="8358162" y="5367637"/>
            <a:ext cx="2722801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永久刪除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96E2F936-046B-46CC-88DE-28F2C9F47020}"/>
              </a:ext>
            </a:extLst>
          </p:cNvPr>
          <p:cNvCxnSpPr>
            <a:cxnSpLocks/>
          </p:cNvCxnSpPr>
          <p:nvPr/>
        </p:nvCxnSpPr>
        <p:spPr>
          <a:xfrm flipH="1">
            <a:off x="3261062" y="2466474"/>
            <a:ext cx="569092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732F0A4C-2BEA-4DBC-B984-D069BBF7EA1F}"/>
              </a:ext>
            </a:extLst>
          </p:cNvPr>
          <p:cNvCxnSpPr>
            <a:cxnSpLocks/>
          </p:cNvCxnSpPr>
          <p:nvPr/>
        </p:nvCxnSpPr>
        <p:spPr>
          <a:xfrm flipH="1">
            <a:off x="4728587" y="2466474"/>
            <a:ext cx="569092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圖形 89">
            <a:extLst>
              <a:ext uri="{FF2B5EF4-FFF2-40B4-BE49-F238E27FC236}">
                <a16:creationId xmlns:a16="http://schemas.microsoft.com/office/drawing/2014/main" id="{6F338DED-E9B3-4265-A173-BD84E7D4A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9073" y="2735137"/>
            <a:ext cx="491022" cy="409185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FCE29909-3473-4A29-BCDD-D34363389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6107" y="3432817"/>
            <a:ext cx="456955" cy="456955"/>
          </a:xfrm>
          <a:prstGeom prst="rect">
            <a:avLst/>
          </a:prstGeom>
        </p:spPr>
      </p:pic>
      <p:pic>
        <p:nvPicPr>
          <p:cNvPr id="92" name="Picture 6">
            <a:extLst>
              <a:ext uri="{FF2B5EF4-FFF2-40B4-BE49-F238E27FC236}">
                <a16:creationId xmlns:a16="http://schemas.microsoft.com/office/drawing/2014/main" id="{C7940CEA-C481-4F0C-98EF-6E1A4B1DA3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84" y="4655802"/>
            <a:ext cx="648000" cy="415850"/>
          </a:xfrm>
          <a:prstGeom prst="rect">
            <a:avLst/>
          </a:prstGeom>
        </p:spPr>
      </p:pic>
      <p:pic>
        <p:nvPicPr>
          <p:cNvPr id="93" name="Picture 10" descr="Image result for sharepoint logo">
            <a:extLst>
              <a:ext uri="{FF2B5EF4-FFF2-40B4-BE49-F238E27FC236}">
                <a16:creationId xmlns:a16="http://schemas.microsoft.com/office/drawing/2014/main" id="{CC8280B0-A580-4638-BCF5-DD913D31F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1470584" y="5272054"/>
            <a:ext cx="648000" cy="64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矩形 94">
            <a:extLst>
              <a:ext uri="{FF2B5EF4-FFF2-40B4-BE49-F238E27FC236}">
                <a16:creationId xmlns:a16="http://schemas.microsoft.com/office/drawing/2014/main" id="{67F063B2-9779-464C-AD55-26661327C890}"/>
              </a:ext>
            </a:extLst>
          </p:cNvPr>
          <p:cNvSpPr/>
          <p:nvPr/>
        </p:nvSpPr>
        <p:spPr>
          <a:xfrm>
            <a:off x="5297679" y="2709414"/>
            <a:ext cx="1271563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可還原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B9676F80-0FC6-431E-88E5-5A522272D33C}"/>
              </a:ext>
            </a:extLst>
          </p:cNvPr>
          <p:cNvSpPr/>
          <p:nvPr/>
        </p:nvSpPr>
        <p:spPr>
          <a:xfrm>
            <a:off x="6569242" y="3455705"/>
            <a:ext cx="4511722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永久刪除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CF843649-C57A-4F16-9099-3087AB23F111}"/>
              </a:ext>
            </a:extLst>
          </p:cNvPr>
          <p:cNvSpPr/>
          <p:nvPr/>
        </p:nvSpPr>
        <p:spPr>
          <a:xfrm>
            <a:off x="5297679" y="3455705"/>
            <a:ext cx="1271563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可還原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91E39400-8D73-4BCE-9E80-1D74476F43EC}"/>
              </a:ext>
            </a:extLst>
          </p:cNvPr>
          <p:cNvCxnSpPr>
            <a:cxnSpLocks/>
          </p:cNvCxnSpPr>
          <p:nvPr/>
        </p:nvCxnSpPr>
        <p:spPr>
          <a:xfrm flipH="1">
            <a:off x="6192139" y="2466474"/>
            <a:ext cx="369705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CEB68D8B-9327-42CB-BEDA-50C9E6FFA458}"/>
              </a:ext>
            </a:extLst>
          </p:cNvPr>
          <p:cNvCxnSpPr>
            <a:cxnSpLocks/>
          </p:cNvCxnSpPr>
          <p:nvPr/>
        </p:nvCxnSpPr>
        <p:spPr>
          <a:xfrm flipH="1">
            <a:off x="5297679" y="2466474"/>
            <a:ext cx="359413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8">
            <a:extLst>
              <a:ext uri="{FF2B5EF4-FFF2-40B4-BE49-F238E27FC236}">
                <a16:creationId xmlns:a16="http://schemas.microsoft.com/office/drawing/2014/main" id="{49D56118-6A3F-486F-B8DD-F4D28E4D44C6}"/>
              </a:ext>
            </a:extLst>
          </p:cNvPr>
          <p:cNvSpPr txBox="1"/>
          <p:nvPr/>
        </p:nvSpPr>
        <p:spPr>
          <a:xfrm>
            <a:off x="5583374" y="2272648"/>
            <a:ext cx="7001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天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DE182E62-CD06-469C-BA1E-DE751FF2D281}"/>
              </a:ext>
            </a:extLst>
          </p:cNvPr>
          <p:cNvSpPr/>
          <p:nvPr/>
        </p:nvSpPr>
        <p:spPr>
          <a:xfrm>
            <a:off x="7086600" y="4632897"/>
            <a:ext cx="1271563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可還原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A1C14759-5A15-4003-8B7B-D3A1CA03B217}"/>
              </a:ext>
            </a:extLst>
          </p:cNvPr>
          <p:cNvCxnSpPr>
            <a:cxnSpLocks/>
          </p:cNvCxnSpPr>
          <p:nvPr/>
        </p:nvCxnSpPr>
        <p:spPr>
          <a:xfrm flipH="1">
            <a:off x="3261062" y="4397686"/>
            <a:ext cx="1250780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2B087169-EBD3-4E9B-A78F-B4EDA32858EA}"/>
              </a:ext>
            </a:extLst>
          </p:cNvPr>
          <p:cNvCxnSpPr>
            <a:cxnSpLocks/>
          </p:cNvCxnSpPr>
          <p:nvPr/>
        </p:nvCxnSpPr>
        <p:spPr>
          <a:xfrm flipH="1">
            <a:off x="5859379" y="4397686"/>
            <a:ext cx="1227221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8">
            <a:extLst>
              <a:ext uri="{FF2B5EF4-FFF2-40B4-BE49-F238E27FC236}">
                <a16:creationId xmlns:a16="http://schemas.microsoft.com/office/drawing/2014/main" id="{8DC69234-EC4E-4754-B124-333DB483224E}"/>
              </a:ext>
            </a:extLst>
          </p:cNvPr>
          <p:cNvSpPr txBox="1"/>
          <p:nvPr/>
        </p:nvSpPr>
        <p:spPr>
          <a:xfrm>
            <a:off x="4614729" y="4101848"/>
            <a:ext cx="1124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 </a:t>
            </a:r>
            <a:r>
              <a:rPr lang="zh-TW" altLang="en-US" sz="14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天</a:t>
            </a:r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lang="zh-TW" altLang="en-US" sz="14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個月</a:t>
            </a:r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B37BFB0E-B57D-42C6-A948-F669BF9B7863}"/>
              </a:ext>
            </a:extLst>
          </p:cNvPr>
          <p:cNvCxnSpPr>
            <a:cxnSpLocks/>
          </p:cNvCxnSpPr>
          <p:nvPr/>
        </p:nvCxnSpPr>
        <p:spPr>
          <a:xfrm flipH="1">
            <a:off x="7963868" y="4397686"/>
            <a:ext cx="369705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FECD38A8-CC33-42CD-A20D-DC0E743FEEDF}"/>
              </a:ext>
            </a:extLst>
          </p:cNvPr>
          <p:cNvCxnSpPr>
            <a:cxnSpLocks/>
          </p:cNvCxnSpPr>
          <p:nvPr/>
        </p:nvCxnSpPr>
        <p:spPr>
          <a:xfrm flipH="1">
            <a:off x="7069408" y="4397686"/>
            <a:ext cx="359413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8">
            <a:extLst>
              <a:ext uri="{FF2B5EF4-FFF2-40B4-BE49-F238E27FC236}">
                <a16:creationId xmlns:a16="http://schemas.microsoft.com/office/drawing/2014/main" id="{73C3834E-FCE9-4500-A9E9-8AF276C5A24D}"/>
              </a:ext>
            </a:extLst>
          </p:cNvPr>
          <p:cNvSpPr txBox="1"/>
          <p:nvPr/>
        </p:nvSpPr>
        <p:spPr>
          <a:xfrm>
            <a:off x="7320095" y="4228293"/>
            <a:ext cx="7701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zh-TW" alt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天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45E68A1F-F5DC-4403-B6F2-833D945B2D71}"/>
              </a:ext>
            </a:extLst>
          </p:cNvPr>
          <p:cNvSpPr/>
          <p:nvPr/>
        </p:nvSpPr>
        <p:spPr>
          <a:xfrm>
            <a:off x="7086599" y="5367637"/>
            <a:ext cx="1271564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可還原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箭號: 五邊形 46">
            <a:extLst>
              <a:ext uri="{FF2B5EF4-FFF2-40B4-BE49-F238E27FC236}">
                <a16:creationId xmlns:a16="http://schemas.microsoft.com/office/drawing/2014/main" id="{B36DBA03-87EB-4D70-8D2D-A7F0FA1BD910}"/>
              </a:ext>
            </a:extLst>
          </p:cNvPr>
          <p:cNvSpPr/>
          <p:nvPr/>
        </p:nvSpPr>
        <p:spPr>
          <a:xfrm>
            <a:off x="2208971" y="2705537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A72579F3-E734-4ABE-A377-9CF76E4C8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579" y="2788666"/>
            <a:ext cx="226904" cy="294975"/>
          </a:xfrm>
          <a:prstGeom prst="rect">
            <a:avLst/>
          </a:prstGeom>
        </p:spPr>
      </p:pic>
      <p:sp>
        <p:nvSpPr>
          <p:cNvPr id="48" name="TextBox 8">
            <a:extLst>
              <a:ext uri="{FF2B5EF4-FFF2-40B4-BE49-F238E27FC236}">
                <a16:creationId xmlns:a16="http://schemas.microsoft.com/office/drawing/2014/main" id="{C6AE22A2-FE6D-4D8A-ACDE-C7B3A1C8F884}"/>
              </a:ext>
            </a:extLst>
          </p:cNvPr>
          <p:cNvSpPr txBox="1"/>
          <p:nvPr/>
        </p:nvSpPr>
        <p:spPr>
          <a:xfrm>
            <a:off x="3753325" y="2176260"/>
            <a:ext cx="10520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zh-TW" altLang="en-US" sz="14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天</a:t>
            </a:r>
            <a:endParaRPr lang="en-US" altLang="zh-TW" sz="1400" b="1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zh-TW" alt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4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個月</a:t>
            </a:r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73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0D39-8E1F-F743-B7F4-3599245F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/>
              <a:t>Google’s</a:t>
            </a:r>
            <a:r>
              <a:rPr lang="zh-TW" altLang="en-US"/>
              <a:t> 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雲端中共同承擔的責任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D273-8985-0C47-A75C-19D39C49F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429000"/>
            <a:ext cx="3556000" cy="105783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TW" sz="2000"/>
              <a:t>Google </a:t>
            </a:r>
            <a:r>
              <a:rPr lang="en-TW">
                <a:latin typeface="+mj-lt"/>
              </a:rPr>
              <a:t>聲明保護資料是客戶應盡的責任</a:t>
            </a:r>
            <a:endParaRPr lang="en-TW" sz="20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5A9626-5D4F-0A42-958C-4161089B3D57}"/>
              </a:ext>
            </a:extLst>
          </p:cNvPr>
          <p:cNvSpPr/>
          <p:nvPr/>
        </p:nvSpPr>
        <p:spPr>
          <a:xfrm>
            <a:off x="838200" y="6311899"/>
            <a:ext cx="39892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W" sz="1100"/>
              <a:t>https://services.google.com/fh/files/misc/google_workspace_data_protection_guide_en_dec2020.pdf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57689B-C378-5A4F-8B48-0F784D8F85B2}"/>
              </a:ext>
            </a:extLst>
          </p:cNvPr>
          <p:cNvGrpSpPr/>
          <p:nvPr/>
        </p:nvGrpSpPr>
        <p:grpSpPr>
          <a:xfrm>
            <a:off x="5461375" y="1817759"/>
            <a:ext cx="5563887" cy="4925027"/>
            <a:chOff x="5542057" y="1624521"/>
            <a:chExt cx="6083300" cy="5384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EFA48F-888C-254C-B547-015EBA115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2057" y="1624521"/>
              <a:ext cx="6083300" cy="53848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57A9F6-1A84-2F42-9F1A-8382152E14B8}"/>
                </a:ext>
              </a:extLst>
            </p:cNvPr>
            <p:cNvSpPr/>
            <p:nvPr/>
          </p:nvSpPr>
          <p:spPr>
            <a:xfrm>
              <a:off x="5840506" y="2436107"/>
              <a:ext cx="4957482" cy="319555"/>
            </a:xfrm>
            <a:prstGeom prst="rect">
              <a:avLst/>
            </a:prstGeom>
            <a:solidFill>
              <a:srgbClr val="FFC000">
                <a:alpha val="15000"/>
              </a:srgbClr>
            </a:solidFill>
            <a:ln w="3810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13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C1E6BBB7-9B88-4C71-A010-D653793F2107}"/>
              </a:ext>
            </a:extLst>
          </p:cNvPr>
          <p:cNvSpPr/>
          <p:nvPr/>
        </p:nvSpPr>
        <p:spPr>
          <a:xfrm>
            <a:off x="3261062" y="2709414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存放於垃圾桶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F13773A0-DCB8-42E4-86CB-DF8340DDFEFB}"/>
              </a:ext>
            </a:extLst>
          </p:cNvPr>
          <p:cNvSpPr/>
          <p:nvPr/>
        </p:nvSpPr>
        <p:spPr>
          <a:xfrm>
            <a:off x="2208971" y="2705537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4E7B0-D980-3B42-8E74-EDA5AEA0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Google</a:t>
            </a:r>
            <a:r>
              <a:rPr lang="zh-TW" altLang="en-US"/>
              <a:t> 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標準資料還原規則</a:t>
            </a:r>
            <a:endParaRPr lang="en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310D084-5DBA-734F-A940-2510EAFBF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209"/>
            <a:ext cx="10515600" cy="45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1800"/>
              <a:t>Google</a:t>
            </a:r>
            <a:r>
              <a:rPr lang="zh-TW" altLang="en-US" sz="1800"/>
              <a:t> </a:t>
            </a:r>
            <a:r>
              <a:rPr lang="zh-TW" altLang="en-US" sz="1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保護資料是有期限的！</a:t>
            </a:r>
            <a:endParaRPr lang="en-TW" sz="1800"/>
          </a:p>
        </p:txBody>
      </p:sp>
      <p:pic>
        <p:nvPicPr>
          <p:cNvPr id="29" name="Picture 2" descr="Image result for gmail icon">
            <a:extLst>
              <a:ext uri="{FF2B5EF4-FFF2-40B4-BE49-F238E27FC236}">
                <a16:creationId xmlns:a16="http://schemas.microsoft.com/office/drawing/2014/main" id="{4AC5C456-496A-4A92-B9BA-0011FA9D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925" y="2704085"/>
            <a:ext cx="563181" cy="42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3ADC5245-2EDB-41E8-BC82-1934537A0532}"/>
              </a:ext>
            </a:extLst>
          </p:cNvPr>
          <p:cNvSpPr txBox="1"/>
          <p:nvPr/>
        </p:nvSpPr>
        <p:spPr>
          <a:xfrm>
            <a:off x="611687" y="2797654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sz="12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2DEC04D-CE5B-4426-B9A9-F446B7510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579" y="2788666"/>
            <a:ext cx="226904" cy="294975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DE32B2C-39EB-41EB-8BF8-86C9D7EA5A65}"/>
              </a:ext>
            </a:extLst>
          </p:cNvPr>
          <p:cNvSpPr/>
          <p:nvPr/>
        </p:nvSpPr>
        <p:spPr>
          <a:xfrm>
            <a:off x="5297680" y="2709414"/>
            <a:ext cx="5783284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永久刪除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56930D51-BD7C-403D-9944-549C26552719}"/>
              </a:ext>
            </a:extLst>
          </p:cNvPr>
          <p:cNvSpPr/>
          <p:nvPr/>
        </p:nvSpPr>
        <p:spPr>
          <a:xfrm>
            <a:off x="3261062" y="3455705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存放於垃圾桶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箭號: 五邊形 63">
            <a:extLst>
              <a:ext uri="{FF2B5EF4-FFF2-40B4-BE49-F238E27FC236}">
                <a16:creationId xmlns:a16="http://schemas.microsoft.com/office/drawing/2014/main" id="{EDB9672F-E961-4C19-B58D-D2A17C898AD6}"/>
              </a:ext>
            </a:extLst>
          </p:cNvPr>
          <p:cNvSpPr/>
          <p:nvPr/>
        </p:nvSpPr>
        <p:spPr>
          <a:xfrm>
            <a:off x="2208971" y="3451828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29">
            <a:extLst>
              <a:ext uri="{FF2B5EF4-FFF2-40B4-BE49-F238E27FC236}">
                <a16:creationId xmlns:a16="http://schemas.microsoft.com/office/drawing/2014/main" id="{E19D8144-2876-4CE5-B21B-766581A7D375}"/>
              </a:ext>
            </a:extLst>
          </p:cNvPr>
          <p:cNvSpPr txBox="1"/>
          <p:nvPr/>
        </p:nvSpPr>
        <p:spPr>
          <a:xfrm>
            <a:off x="505328" y="3567056"/>
            <a:ext cx="93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pic>
        <p:nvPicPr>
          <p:cNvPr id="67" name="圖形 66">
            <a:extLst>
              <a:ext uri="{FF2B5EF4-FFF2-40B4-BE49-F238E27FC236}">
                <a16:creationId xmlns:a16="http://schemas.microsoft.com/office/drawing/2014/main" id="{36D6F266-3E16-4B63-B37E-24AFF37D1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579" y="3534957"/>
            <a:ext cx="226904" cy="294975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BA0681E2-BAED-46C0-A7E8-A6C4389B65C8}"/>
              </a:ext>
            </a:extLst>
          </p:cNvPr>
          <p:cNvSpPr/>
          <p:nvPr/>
        </p:nvSpPr>
        <p:spPr>
          <a:xfrm>
            <a:off x="5297680" y="3455705"/>
            <a:ext cx="5783284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永久刪除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8" descr="Image result for logo google calendar icon">
            <a:extLst>
              <a:ext uri="{FF2B5EF4-FFF2-40B4-BE49-F238E27FC236}">
                <a16:creationId xmlns:a16="http://schemas.microsoft.com/office/drawing/2014/main" id="{AC9FF611-0715-47B3-83FB-2EC29A9A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969" y="3422369"/>
            <a:ext cx="523093" cy="52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1EF9FC22-CA2B-4455-AE81-60449E18F870}"/>
              </a:ext>
            </a:extLst>
          </p:cNvPr>
          <p:cNvSpPr/>
          <p:nvPr/>
        </p:nvSpPr>
        <p:spPr>
          <a:xfrm>
            <a:off x="3261062" y="4213240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存放於垃圾桶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1" name="箭號: 五邊形 70">
            <a:extLst>
              <a:ext uri="{FF2B5EF4-FFF2-40B4-BE49-F238E27FC236}">
                <a16:creationId xmlns:a16="http://schemas.microsoft.com/office/drawing/2014/main" id="{FE78D795-68F2-45BB-9B57-9A7CA7DC274F}"/>
              </a:ext>
            </a:extLst>
          </p:cNvPr>
          <p:cNvSpPr/>
          <p:nvPr/>
        </p:nvSpPr>
        <p:spPr>
          <a:xfrm>
            <a:off x="2208971" y="4209363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29">
            <a:extLst>
              <a:ext uri="{FF2B5EF4-FFF2-40B4-BE49-F238E27FC236}">
                <a16:creationId xmlns:a16="http://schemas.microsoft.com/office/drawing/2014/main" id="{4EA63F72-C671-445D-90AE-25F2F9A7698E}"/>
              </a:ext>
            </a:extLst>
          </p:cNvPr>
          <p:cNvSpPr txBox="1"/>
          <p:nvPr/>
        </p:nvSpPr>
        <p:spPr>
          <a:xfrm>
            <a:off x="505328" y="4324591"/>
            <a:ext cx="93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pic>
        <p:nvPicPr>
          <p:cNvPr id="73" name="圖形 72">
            <a:extLst>
              <a:ext uri="{FF2B5EF4-FFF2-40B4-BE49-F238E27FC236}">
                <a16:creationId xmlns:a16="http://schemas.microsoft.com/office/drawing/2014/main" id="{5774CE3D-DE6B-4044-A716-14B831C55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579" y="4292492"/>
            <a:ext cx="226904" cy="294975"/>
          </a:xfrm>
          <a:prstGeom prst="rect">
            <a:avLst/>
          </a:prstGeom>
        </p:spPr>
      </p:pic>
      <p:sp>
        <p:nvSpPr>
          <p:cNvPr id="76" name="矩形 75">
            <a:extLst>
              <a:ext uri="{FF2B5EF4-FFF2-40B4-BE49-F238E27FC236}">
                <a16:creationId xmlns:a16="http://schemas.microsoft.com/office/drawing/2014/main" id="{81253442-87EC-4479-AAD5-279B088F2A97}"/>
              </a:ext>
            </a:extLst>
          </p:cNvPr>
          <p:cNvSpPr/>
          <p:nvPr/>
        </p:nvSpPr>
        <p:spPr>
          <a:xfrm>
            <a:off x="5297680" y="4213240"/>
            <a:ext cx="5783284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 永久刪除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9" name="Picture 39">
            <a:extLst>
              <a:ext uri="{FF2B5EF4-FFF2-40B4-BE49-F238E27FC236}">
                <a16:creationId xmlns:a16="http://schemas.microsoft.com/office/drawing/2014/main" id="{2C9E9AC5-3662-4A8C-A83A-7731BC1E25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032" y="4182606"/>
            <a:ext cx="560967" cy="560967"/>
          </a:xfrm>
          <a:prstGeom prst="rect">
            <a:avLst/>
          </a:prstGeom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825DDB6C-6631-4CD1-AD6C-3DF99E0E71AF}"/>
              </a:ext>
            </a:extLst>
          </p:cNvPr>
          <p:cNvSpPr/>
          <p:nvPr/>
        </p:nvSpPr>
        <p:spPr>
          <a:xfrm>
            <a:off x="3261062" y="5355605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存放於垃圾桶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箭號: 五邊形 80">
            <a:extLst>
              <a:ext uri="{FF2B5EF4-FFF2-40B4-BE49-F238E27FC236}">
                <a16:creationId xmlns:a16="http://schemas.microsoft.com/office/drawing/2014/main" id="{E02D77DC-CF99-4CA4-9313-91559F7A21C1}"/>
              </a:ext>
            </a:extLst>
          </p:cNvPr>
          <p:cNvSpPr/>
          <p:nvPr/>
        </p:nvSpPr>
        <p:spPr>
          <a:xfrm>
            <a:off x="2208971" y="5351728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29">
            <a:extLst>
              <a:ext uri="{FF2B5EF4-FFF2-40B4-BE49-F238E27FC236}">
                <a16:creationId xmlns:a16="http://schemas.microsoft.com/office/drawing/2014/main" id="{56537936-D40F-4D3B-939D-2BF7A61AB1F0}"/>
              </a:ext>
            </a:extLst>
          </p:cNvPr>
          <p:cNvSpPr txBox="1"/>
          <p:nvPr/>
        </p:nvSpPr>
        <p:spPr>
          <a:xfrm>
            <a:off x="307968" y="5351728"/>
            <a:ext cx="112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pic>
        <p:nvPicPr>
          <p:cNvPr id="83" name="圖形 82">
            <a:extLst>
              <a:ext uri="{FF2B5EF4-FFF2-40B4-BE49-F238E27FC236}">
                <a16:creationId xmlns:a16="http://schemas.microsoft.com/office/drawing/2014/main" id="{EE25CB55-7D9E-4278-B068-4CA791001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579" y="5434857"/>
            <a:ext cx="226904" cy="294975"/>
          </a:xfrm>
          <a:prstGeom prst="rect">
            <a:avLst/>
          </a:prstGeom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C6E3444E-64F6-4A96-9157-73188CBF3243}"/>
              </a:ext>
            </a:extLst>
          </p:cNvPr>
          <p:cNvSpPr/>
          <p:nvPr/>
        </p:nvSpPr>
        <p:spPr>
          <a:xfrm>
            <a:off x="7086600" y="5355605"/>
            <a:ext cx="3994364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永久刪除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4" descr="Image result for google drive icon">
            <a:extLst>
              <a:ext uri="{FF2B5EF4-FFF2-40B4-BE49-F238E27FC236}">
                <a16:creationId xmlns:a16="http://schemas.microsoft.com/office/drawing/2014/main" id="{A62906A2-A62B-4155-AC10-9BDC5235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392" y="5260450"/>
            <a:ext cx="652246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矩形 86">
            <a:extLst>
              <a:ext uri="{FF2B5EF4-FFF2-40B4-BE49-F238E27FC236}">
                <a16:creationId xmlns:a16="http://schemas.microsoft.com/office/drawing/2014/main" id="{96BBA124-40FF-4F4C-9A71-0EDCD3E7EA72}"/>
              </a:ext>
            </a:extLst>
          </p:cNvPr>
          <p:cNvSpPr/>
          <p:nvPr/>
        </p:nvSpPr>
        <p:spPr>
          <a:xfrm>
            <a:off x="5297679" y="5355605"/>
            <a:ext cx="1788921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可還原</a:t>
            </a:r>
            <a:endParaRPr lang="en-TW" altLang="zh-TW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DCC0416-6A0A-4125-87B0-2442DCDB77C4}"/>
              </a:ext>
            </a:extLst>
          </p:cNvPr>
          <p:cNvCxnSpPr>
            <a:cxnSpLocks/>
          </p:cNvCxnSpPr>
          <p:nvPr/>
        </p:nvCxnSpPr>
        <p:spPr>
          <a:xfrm flipH="1">
            <a:off x="3261062" y="2466474"/>
            <a:ext cx="569092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6387B6D8-764C-4D1B-BD39-9AFD857337B1}"/>
              </a:ext>
            </a:extLst>
          </p:cNvPr>
          <p:cNvCxnSpPr>
            <a:cxnSpLocks/>
          </p:cNvCxnSpPr>
          <p:nvPr/>
        </p:nvCxnSpPr>
        <p:spPr>
          <a:xfrm flipH="1">
            <a:off x="4728587" y="2466474"/>
            <a:ext cx="569092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">
            <a:extLst>
              <a:ext uri="{FF2B5EF4-FFF2-40B4-BE49-F238E27FC236}">
                <a16:creationId xmlns:a16="http://schemas.microsoft.com/office/drawing/2014/main" id="{7A9744D6-1199-4C8F-8218-525EBAD05553}"/>
              </a:ext>
            </a:extLst>
          </p:cNvPr>
          <p:cNvSpPr txBox="1"/>
          <p:nvPr/>
        </p:nvSpPr>
        <p:spPr>
          <a:xfrm>
            <a:off x="3753325" y="2176260"/>
            <a:ext cx="10520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zh-TW" altLang="en-US" sz="14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天</a:t>
            </a:r>
            <a:endParaRPr lang="en-US" altLang="zh-TW" sz="1400" b="1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zh-TW" alt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400" b="1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個月</a:t>
            </a:r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3EA0818D-36A2-40A3-9E33-65F274739D7C}"/>
              </a:ext>
            </a:extLst>
          </p:cNvPr>
          <p:cNvCxnSpPr>
            <a:cxnSpLocks/>
            <a:stCxn id="93" idx="1"/>
          </p:cNvCxnSpPr>
          <p:nvPr/>
        </p:nvCxnSpPr>
        <p:spPr>
          <a:xfrm flipH="1">
            <a:off x="5297679" y="5097975"/>
            <a:ext cx="445244" cy="1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>
            <a:extLst>
              <a:ext uri="{FF2B5EF4-FFF2-40B4-BE49-F238E27FC236}">
                <a16:creationId xmlns:a16="http://schemas.microsoft.com/office/drawing/2014/main" id="{BF35EDE9-D7EE-46B8-B0D5-3B6BEBDCB6A2}"/>
              </a:ext>
            </a:extLst>
          </p:cNvPr>
          <p:cNvCxnSpPr>
            <a:cxnSpLocks/>
            <a:endCxn id="93" idx="3"/>
          </p:cNvCxnSpPr>
          <p:nvPr/>
        </p:nvCxnSpPr>
        <p:spPr>
          <a:xfrm flipH="1">
            <a:off x="6641356" y="5097974"/>
            <a:ext cx="445244" cy="1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8">
            <a:extLst>
              <a:ext uri="{FF2B5EF4-FFF2-40B4-BE49-F238E27FC236}">
                <a16:creationId xmlns:a16="http://schemas.microsoft.com/office/drawing/2014/main" id="{5E89B5E5-D152-416C-8E34-DB8BBDF58AD1}"/>
              </a:ext>
            </a:extLst>
          </p:cNvPr>
          <p:cNvSpPr txBox="1"/>
          <p:nvPr/>
        </p:nvSpPr>
        <p:spPr>
          <a:xfrm>
            <a:off x="5742923" y="4944086"/>
            <a:ext cx="89843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TW" sz="14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144086990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1063</Words>
  <Application>Microsoft Office PowerPoint</Application>
  <PresentationFormat>寬螢幕</PresentationFormat>
  <Paragraphs>343</Paragraphs>
  <Slides>41</Slides>
  <Notes>2</Notes>
  <HiddenSlides>5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8" baseType="lpstr">
      <vt:lpstr>Microsoft JhengHei UI</vt:lpstr>
      <vt:lpstr>微軟正黑體</vt:lpstr>
      <vt:lpstr>微軟正黑體</vt:lpstr>
      <vt:lpstr>微軟正黑體 (標題)</vt:lpstr>
      <vt:lpstr>Arial</vt:lpstr>
      <vt:lpstr>Calibri</vt:lpstr>
      <vt:lpstr>2_Office Theme</vt:lpstr>
      <vt:lpstr>PowerPoint 簡報</vt:lpstr>
      <vt:lpstr>PowerPoint 簡報</vt:lpstr>
      <vt:lpstr>Boxafe 兼顧安全與管理的本地 SaaS 備份方案</vt:lpstr>
      <vt:lpstr>必須使用 Boxafe  備份 SaaS 資料的原因</vt:lpstr>
      <vt:lpstr>為什麼需要備份 SaaS 資料？</vt:lpstr>
      <vt:lpstr>Microsoft 雲端中共同承擔的責任</vt:lpstr>
      <vt:lpstr>Microsoft 標準資料還原規則</vt:lpstr>
      <vt:lpstr>Google’s 雲端中共同承擔的責任</vt:lpstr>
      <vt:lpstr>Google 標準資料還原規則</vt:lpstr>
      <vt:lpstr>Boxafe 保護您的企業資料</vt:lpstr>
      <vt:lpstr>Boxafe 保護您的企業資料</vt:lpstr>
      <vt:lpstr>Boxafe 保護您的企業資料</vt:lpstr>
      <vt:lpstr>超過兩萬個組織已經在使用Boxafe保護資料</vt:lpstr>
      <vt:lpstr>Boxafe 全方面保護 SaaS 資料 新增支援 Microsoft Teams 備份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Boxafe 1.5 開始支援 Microsoft Teams 備份！ </vt:lpstr>
      <vt:lpstr>全方位完整保護 Microsoft Teams</vt:lpstr>
      <vt:lpstr>PowerPoint 簡報</vt:lpstr>
      <vt:lpstr>PowerPoint 簡報</vt:lpstr>
      <vt:lpstr>PowerPoint 簡報</vt:lpstr>
      <vt:lpstr>無負擔輕鬆管理</vt:lpstr>
      <vt:lpstr>同時管理多個網域備份</vt:lpstr>
      <vt:lpstr>自動加入雲端新帳戶</vt:lpstr>
      <vt:lpstr>使用者自行還原檔案</vt:lpstr>
      <vt:lpstr>備份資料瀏覽</vt:lpstr>
      <vt:lpstr>任選檔案，精細還原</vt:lpstr>
      <vt:lpstr>排程式多版本備份，有效降低 RPO</vt:lpstr>
      <vt:lpstr>Boxafe  設計架構圖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Chen 陳思諺</dc:creator>
  <cp:lastModifiedBy>Yvonne Tsai 蔡亞彣</cp:lastModifiedBy>
  <cp:revision>2</cp:revision>
  <dcterms:created xsi:type="dcterms:W3CDTF">2021-09-24T02:12:42Z</dcterms:created>
  <dcterms:modified xsi:type="dcterms:W3CDTF">2021-12-09T05:24:33Z</dcterms:modified>
</cp:coreProperties>
</file>