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0" r:id="rId2"/>
    <p:sldId id="259" r:id="rId3"/>
    <p:sldId id="275" r:id="rId4"/>
    <p:sldId id="276" r:id="rId5"/>
    <p:sldId id="274" r:id="rId6"/>
    <p:sldId id="257" r:id="rId7"/>
    <p:sldId id="272" r:id="rId8"/>
    <p:sldId id="280" r:id="rId9"/>
    <p:sldId id="279" r:id="rId10"/>
    <p:sldId id="264" r:id="rId11"/>
    <p:sldId id="258" r:id="rId12"/>
    <p:sldId id="263" r:id="rId13"/>
    <p:sldId id="261" r:id="rId14"/>
    <p:sldId id="277" r:id="rId15"/>
    <p:sldId id="278" r:id="rId16"/>
    <p:sldId id="282" r:id="rId17"/>
    <p:sldId id="281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BDD1"/>
    <a:srgbClr val="A4BACF"/>
    <a:srgbClr val="4C65A1"/>
    <a:srgbClr val="E6E6E6"/>
    <a:srgbClr val="0D0D0D"/>
    <a:srgbClr val="73D3CE"/>
    <a:srgbClr val="41C2C5"/>
    <a:srgbClr val="36ADA8"/>
    <a:srgbClr val="F8DED8"/>
    <a:srgbClr val="1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84" d="100"/>
          <a:sy n="84" d="100"/>
        </p:scale>
        <p:origin x="2316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10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2021/9/14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8" r:id="rId3"/>
    <p:sldLayoutId id="2147483663" r:id="rId4"/>
    <p:sldLayoutId id="2147483669" r:id="rId5"/>
    <p:sldLayoutId id="2147483670" r:id="rId6"/>
    <p:sldLayoutId id="2147483671" r:id="rId7"/>
    <p:sldLayoutId id="2147483666" r:id="rId8"/>
    <p:sldLayoutId id="2147483672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26" Type="http://schemas.openxmlformats.org/officeDocument/2006/relationships/image" Target="../media/image35.svg"/><Relationship Id="rId3" Type="http://schemas.openxmlformats.org/officeDocument/2006/relationships/image" Target="../media/image30.svg"/><Relationship Id="rId21" Type="http://schemas.openxmlformats.org/officeDocument/2006/relationships/image" Target="../media/image18.svg"/><Relationship Id="rId7" Type="http://schemas.openxmlformats.org/officeDocument/2006/relationships/image" Target="../media/image37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3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17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26.svg"/><Relationship Id="rId24" Type="http://schemas.openxmlformats.org/officeDocument/2006/relationships/image" Target="../media/image47.png"/><Relationship Id="rId5" Type="http://schemas.openxmlformats.org/officeDocument/2006/relationships/image" Target="../media/image22.svg"/><Relationship Id="rId15" Type="http://schemas.openxmlformats.org/officeDocument/2006/relationships/image" Target="../media/image28.svg"/><Relationship Id="rId23" Type="http://schemas.openxmlformats.org/officeDocument/2006/relationships/image" Target="../media/image24.svg"/><Relationship Id="rId28" Type="http://schemas.openxmlformats.org/officeDocument/2006/relationships/image" Target="../media/image49.svg"/><Relationship Id="rId10" Type="http://schemas.openxmlformats.org/officeDocument/2006/relationships/image" Target="../media/image25.png"/><Relationship Id="rId19" Type="http://schemas.openxmlformats.org/officeDocument/2006/relationships/image" Target="../media/image46.svg"/><Relationship Id="rId4" Type="http://schemas.openxmlformats.org/officeDocument/2006/relationships/image" Target="../media/image21.png"/><Relationship Id="rId9" Type="http://schemas.openxmlformats.org/officeDocument/2006/relationships/image" Target="../media/image32.svg"/><Relationship Id="rId14" Type="http://schemas.openxmlformats.org/officeDocument/2006/relationships/image" Target="../media/image27.png"/><Relationship Id="rId22" Type="http://schemas.openxmlformats.org/officeDocument/2006/relationships/image" Target="../media/image23.png"/><Relationship Id="rId27" Type="http://schemas.openxmlformats.org/officeDocument/2006/relationships/image" Target="../media/image48.png"/><Relationship Id="rId30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8.svg"/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12" Type="http://schemas.openxmlformats.org/officeDocument/2006/relationships/image" Target="../media/image17.png"/><Relationship Id="rId2" Type="http://schemas.openxmlformats.org/officeDocument/2006/relationships/image" Target="../media/image2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7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737EA6-8668-455E-870B-6BB9336E7DEA}"/>
              </a:ext>
            </a:extLst>
          </p:cNvPr>
          <p:cNvSpPr txBox="1"/>
          <p:nvPr/>
        </p:nvSpPr>
        <p:spPr>
          <a:xfrm>
            <a:off x="3770616" y="6124319"/>
            <a:ext cx="3113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Presenter  Name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E33AA5F-D724-431E-8B61-CCD91A38DF06}"/>
              </a:ext>
            </a:extLst>
          </p:cNvPr>
          <p:cNvSpPr txBox="1"/>
          <p:nvPr/>
        </p:nvSpPr>
        <p:spPr>
          <a:xfrm>
            <a:off x="4767565" y="5867746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 kern="1500" spc="15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Job title </a:t>
            </a:r>
            <a:r>
              <a:rPr lang="en-US" altLang="zh-TW" sz="1200" b="1" kern="1500" spc="150" dirty="0">
                <a:solidFill>
                  <a:srgbClr val="DD4D1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endParaRPr lang="zh-TW" altLang="en-US" sz="1200" kern="1500" spc="150" dirty="0">
              <a:solidFill>
                <a:srgbClr val="DD4D1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19410" y="2490281"/>
            <a:ext cx="58012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COVER </a:t>
            </a:r>
            <a:r>
              <a:rPr lang="en-US" altLang="zh-TW" sz="550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Template</a:t>
            </a:r>
            <a:endParaRPr lang="zh-TW" altLang="en-US" sz="5500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6CE1DFB-2343-45D6-BBBA-20714A0B3C53}"/>
              </a:ext>
            </a:extLst>
          </p:cNvPr>
          <p:cNvSpPr txBox="1"/>
          <p:nvPr/>
        </p:nvSpPr>
        <p:spPr>
          <a:xfrm>
            <a:off x="349677" y="3429000"/>
            <a:ext cx="571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Subtitle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144" y="443084"/>
            <a:ext cx="1348877" cy="2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1186237" y="1700987"/>
            <a:ext cx="1179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4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4C0BBAB-2265-4673-815B-908D2ECD7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541842"/>
              </p:ext>
            </p:extLst>
          </p:nvPr>
        </p:nvGraphicFramePr>
        <p:xfrm>
          <a:off x="655263" y="2589563"/>
          <a:ext cx="8127999" cy="2646947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1985196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3246633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896170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52350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DD4D1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dirty="0">
                        <a:solidFill>
                          <a:srgbClr val="DD4D1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spc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Lorem Ipsum is simply dummy text of the printing and typesetting industry.</a:t>
                      </a:r>
                      <a:endParaRPr lang="zh-TW" alt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spc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Lorem Ipsum is simply dummy text of the printing and typesetting industry.</a:t>
                      </a:r>
                      <a:endParaRPr lang="zh-TW" alt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7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799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DB2B9A4-FB79-44F6-9BEE-F2AD75CE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413621"/>
            <a:ext cx="4043419" cy="529588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604781" y="2308182"/>
            <a:ext cx="608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5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0D90318-1542-4344-A491-B95B0390B4F3}"/>
              </a:ext>
            </a:extLst>
          </p:cNvPr>
          <p:cNvSpPr txBox="1"/>
          <p:nvPr/>
        </p:nvSpPr>
        <p:spPr>
          <a:xfrm>
            <a:off x="652406" y="3126866"/>
            <a:ext cx="5812819" cy="16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zh-TW" altLang="en-US" sz="1600" spc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A5557658-A12A-4D0C-A37E-791606324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880109"/>
            <a:ext cx="1816561" cy="1067023"/>
          </a:xfrm>
          <a:prstGeom prst="rect">
            <a:avLst/>
          </a:prstGeom>
          <a:effectLst>
            <a:outerShdw blurRad="292100" dist="368300" dir="2940000" sx="92000" sy="92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26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FB3D3F83-30E6-4294-968D-2EDB8F98423A}"/>
              </a:ext>
            </a:extLst>
          </p:cNvPr>
          <p:cNvGrpSpPr/>
          <p:nvPr/>
        </p:nvGrpSpPr>
        <p:grpSpPr>
          <a:xfrm>
            <a:off x="924676" y="1787704"/>
            <a:ext cx="3267186" cy="4181581"/>
            <a:chOff x="842481" y="1787703"/>
            <a:chExt cx="3267186" cy="4181581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95878D88-D479-4E3A-B3B5-09E2A734677B}"/>
                </a:ext>
              </a:extLst>
            </p:cNvPr>
            <p:cNvGrpSpPr/>
            <p:nvPr/>
          </p:nvGrpSpPr>
          <p:grpSpPr>
            <a:xfrm>
              <a:off x="842481" y="1787703"/>
              <a:ext cx="3267185" cy="4181581"/>
              <a:chOff x="842481" y="1787703"/>
              <a:chExt cx="3267185" cy="4181581"/>
            </a:xfrm>
          </p:grpSpPr>
          <p:grpSp>
            <p:nvGrpSpPr>
              <p:cNvPr id="2" name="群組 1">
                <a:extLst>
                  <a:ext uri="{FF2B5EF4-FFF2-40B4-BE49-F238E27FC236}">
                    <a16:creationId xmlns:a16="http://schemas.microsoft.com/office/drawing/2014/main" id="{F2D5CD73-CB0A-4A3A-9D3F-BF1B22EE5B09}"/>
                  </a:ext>
                </a:extLst>
              </p:cNvPr>
              <p:cNvGrpSpPr/>
              <p:nvPr/>
            </p:nvGrpSpPr>
            <p:grpSpPr>
              <a:xfrm>
                <a:off x="842482" y="1787703"/>
                <a:ext cx="3267184" cy="4181581"/>
                <a:chOff x="1191803" y="1520575"/>
                <a:chExt cx="3267184" cy="4181581"/>
              </a:xfrm>
            </p:grpSpPr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BAD2ECC3-5319-4DA6-9064-333FDF65269E}"/>
                    </a:ext>
                  </a:extLst>
                </p:cNvPr>
                <p:cNvSpPr/>
                <p:nvPr/>
              </p:nvSpPr>
              <p:spPr>
                <a:xfrm>
                  <a:off x="1191803" y="1520575"/>
                  <a:ext cx="3267184" cy="4181581"/>
                </a:xfrm>
                <a:prstGeom prst="rect">
                  <a:avLst/>
                </a:prstGeom>
                <a:solidFill>
                  <a:schemeClr val="bg1">
                    <a:alpha val="85000"/>
                  </a:schemeClr>
                </a:solidFill>
                <a:ln>
                  <a:noFill/>
                </a:ln>
                <a:effectLst>
                  <a:outerShdw blurRad="127000" dist="12700" dir="54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1206B4D8-375E-482B-874B-2B00AEC0FE91}"/>
                    </a:ext>
                  </a:extLst>
                </p:cNvPr>
                <p:cNvSpPr/>
                <p:nvPr/>
              </p:nvSpPr>
              <p:spPr>
                <a:xfrm>
                  <a:off x="1191803" y="1520575"/>
                  <a:ext cx="3267184" cy="821731"/>
                </a:xfrm>
                <a:prstGeom prst="rect">
                  <a:avLst/>
                </a:prstGeom>
                <a:solidFill>
                  <a:srgbClr val="4F4F8B">
                    <a:alpha val="39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DF1A143-B3FB-4478-845E-D9ED4B8D61C4}"/>
                  </a:ext>
                </a:extLst>
              </p:cNvPr>
              <p:cNvSpPr/>
              <p:nvPr/>
            </p:nvSpPr>
            <p:spPr>
              <a:xfrm>
                <a:off x="842481" y="1787703"/>
                <a:ext cx="3267184" cy="718988"/>
              </a:xfrm>
              <a:prstGeom prst="rect">
                <a:avLst/>
              </a:prstGeom>
              <a:solidFill>
                <a:srgbClr val="03AA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CC80853-4618-4B83-8A3C-8B8E1CA6ACEC}"/>
                </a:ext>
              </a:extLst>
            </p:cNvPr>
            <p:cNvSpPr txBox="1"/>
            <p:nvPr/>
          </p:nvSpPr>
          <p:spPr>
            <a:xfrm>
              <a:off x="842483" y="1967735"/>
              <a:ext cx="326718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Click to Add Title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6373ECD-A7A0-4555-8B7E-15CC184FAF08}"/>
                </a:ext>
              </a:extLst>
            </p:cNvPr>
            <p:cNvSpPr txBox="1"/>
            <p:nvPr/>
          </p:nvSpPr>
          <p:spPr>
            <a:xfrm>
              <a:off x="1009226" y="2793962"/>
              <a:ext cx="2966874" cy="228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  <a:spcBef>
                  <a:spcPts val="600"/>
                </a:spcBef>
              </a:pPr>
              <a:r>
                <a:rPr lang="en-US" altLang="zh-TW" sz="1400" b="1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Lorem Ipsum is simply dummy text of the printing and typesetting industry. </a:t>
              </a:r>
            </a:p>
            <a:p>
              <a:pPr marL="174625" indent="-174625">
                <a:lnSpc>
                  <a:spcPts val="16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200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Lorem Ipsum has been the industry's standard dummy text ever since the 1500s</a:t>
              </a:r>
            </a:p>
            <a:p>
              <a:pPr marL="174625" indent="-174625">
                <a:lnSpc>
                  <a:spcPts val="16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200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when an unknown printer took a galley of type and scrambled it to make a type specimen book. </a:t>
              </a:r>
              <a:endParaRPr lang="zh-TW" altLang="en-US" sz="1200" spc="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69095CC-64D9-40AD-9FBD-426F9A509F4C}"/>
              </a:ext>
            </a:extLst>
          </p:cNvPr>
          <p:cNvSpPr txBox="1"/>
          <p:nvPr/>
        </p:nvSpPr>
        <p:spPr>
          <a:xfrm>
            <a:off x="463516" y="582810"/>
            <a:ext cx="608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5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F23F34F-C00B-46AA-992E-60451D013665}"/>
              </a:ext>
            </a:extLst>
          </p:cNvPr>
          <p:cNvGrpSpPr/>
          <p:nvPr/>
        </p:nvGrpSpPr>
        <p:grpSpPr>
          <a:xfrm>
            <a:off x="7915820" y="1787704"/>
            <a:ext cx="3267186" cy="4181581"/>
            <a:chOff x="842481" y="1787703"/>
            <a:chExt cx="3267186" cy="4181581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9561476B-228E-4BF7-99F1-DEBBCAEE2F66}"/>
                </a:ext>
              </a:extLst>
            </p:cNvPr>
            <p:cNvGrpSpPr/>
            <p:nvPr/>
          </p:nvGrpSpPr>
          <p:grpSpPr>
            <a:xfrm>
              <a:off x="842481" y="1787703"/>
              <a:ext cx="3267185" cy="4181581"/>
              <a:chOff x="842481" y="1787703"/>
              <a:chExt cx="3267185" cy="4181581"/>
            </a:xfrm>
          </p:grpSpPr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5DD6DEFC-08C6-4AA9-AB99-96A1385AAD6B}"/>
                  </a:ext>
                </a:extLst>
              </p:cNvPr>
              <p:cNvGrpSpPr/>
              <p:nvPr/>
            </p:nvGrpSpPr>
            <p:grpSpPr>
              <a:xfrm>
                <a:off x="842482" y="1787703"/>
                <a:ext cx="3267184" cy="4181581"/>
                <a:chOff x="1191803" y="1520575"/>
                <a:chExt cx="3267184" cy="4181581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F7DC78A3-5B92-40C2-8646-E51C932B008C}"/>
                    </a:ext>
                  </a:extLst>
                </p:cNvPr>
                <p:cNvSpPr/>
                <p:nvPr/>
              </p:nvSpPr>
              <p:spPr>
                <a:xfrm>
                  <a:off x="1191803" y="1520575"/>
                  <a:ext cx="3267184" cy="4181581"/>
                </a:xfrm>
                <a:prstGeom prst="rect">
                  <a:avLst/>
                </a:prstGeom>
                <a:solidFill>
                  <a:schemeClr val="bg1">
                    <a:alpha val="85000"/>
                  </a:schemeClr>
                </a:solidFill>
                <a:ln>
                  <a:noFill/>
                </a:ln>
                <a:effectLst>
                  <a:outerShdw blurRad="241300" dist="304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A9BA191D-B639-4362-91A9-10311BDBC74F}"/>
                    </a:ext>
                  </a:extLst>
                </p:cNvPr>
                <p:cNvSpPr/>
                <p:nvPr/>
              </p:nvSpPr>
              <p:spPr>
                <a:xfrm>
                  <a:off x="1191803" y="1520575"/>
                  <a:ext cx="3267184" cy="821731"/>
                </a:xfrm>
                <a:prstGeom prst="rect">
                  <a:avLst/>
                </a:prstGeom>
                <a:solidFill>
                  <a:srgbClr val="4F4F8B">
                    <a:alpha val="39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996421D3-C79D-418A-8E79-D5E1542AE15D}"/>
                  </a:ext>
                </a:extLst>
              </p:cNvPr>
              <p:cNvSpPr/>
              <p:nvPr/>
            </p:nvSpPr>
            <p:spPr>
              <a:xfrm>
                <a:off x="842481" y="1787703"/>
                <a:ext cx="3267184" cy="718988"/>
              </a:xfrm>
              <a:prstGeom prst="rect">
                <a:avLst/>
              </a:prstGeom>
              <a:solidFill>
                <a:srgbClr val="DD4D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7AAACAC3-D5A1-423C-A086-90D29BA9DBC7}"/>
                </a:ext>
              </a:extLst>
            </p:cNvPr>
            <p:cNvSpPr txBox="1"/>
            <p:nvPr/>
          </p:nvSpPr>
          <p:spPr>
            <a:xfrm>
              <a:off x="842483" y="1967735"/>
              <a:ext cx="326718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Click to Add Title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DFA69CA9-476B-4EAF-96E9-3459BB9AAD8F}"/>
                </a:ext>
              </a:extLst>
            </p:cNvPr>
            <p:cNvSpPr txBox="1"/>
            <p:nvPr/>
          </p:nvSpPr>
          <p:spPr>
            <a:xfrm>
              <a:off x="1009226" y="2793962"/>
              <a:ext cx="2966874" cy="228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  <a:spcBef>
                  <a:spcPts val="600"/>
                </a:spcBef>
              </a:pPr>
              <a:r>
                <a:rPr lang="en-US" altLang="zh-TW" sz="1400" b="1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Lorem Ipsum is simply dummy text of the printing and typesetting industry. </a:t>
              </a:r>
            </a:p>
            <a:p>
              <a:pPr marL="174625" indent="-174625">
                <a:lnSpc>
                  <a:spcPts val="16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200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Lorem Ipsum has been the industry's standard dummy text ever since the 1500s</a:t>
              </a:r>
            </a:p>
            <a:p>
              <a:pPr marL="174625" indent="-174625">
                <a:lnSpc>
                  <a:spcPts val="16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200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when an unknown printer took a galley of type and scrambled it to make a type specimen book. </a:t>
              </a:r>
              <a:endParaRPr lang="zh-TW" altLang="en-US" sz="1200" spc="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6AC35EC5-8051-470E-8AC7-BBF828A45644}"/>
              </a:ext>
            </a:extLst>
          </p:cNvPr>
          <p:cNvGrpSpPr/>
          <p:nvPr/>
        </p:nvGrpSpPr>
        <p:grpSpPr>
          <a:xfrm>
            <a:off x="4420248" y="1787703"/>
            <a:ext cx="3267186" cy="4181581"/>
            <a:chOff x="842481" y="1787703"/>
            <a:chExt cx="3267186" cy="4181581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514CD012-6F64-4981-8D7B-EEBE6ABC46EB}"/>
                </a:ext>
              </a:extLst>
            </p:cNvPr>
            <p:cNvGrpSpPr/>
            <p:nvPr/>
          </p:nvGrpSpPr>
          <p:grpSpPr>
            <a:xfrm>
              <a:off x="842481" y="1787703"/>
              <a:ext cx="3267185" cy="4181581"/>
              <a:chOff x="842481" y="1787703"/>
              <a:chExt cx="3267185" cy="4181581"/>
            </a:xfrm>
          </p:grpSpPr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85D11E1A-B1B8-4323-B190-E28FF027398F}"/>
                  </a:ext>
                </a:extLst>
              </p:cNvPr>
              <p:cNvGrpSpPr/>
              <p:nvPr/>
            </p:nvGrpSpPr>
            <p:grpSpPr>
              <a:xfrm>
                <a:off x="842482" y="1787703"/>
                <a:ext cx="3267184" cy="4181581"/>
                <a:chOff x="1191803" y="1520575"/>
                <a:chExt cx="3267184" cy="4181581"/>
              </a:xfrm>
            </p:grpSpPr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1DDF4A3C-B1D8-45AE-A710-72FDEDCCA749}"/>
                    </a:ext>
                  </a:extLst>
                </p:cNvPr>
                <p:cNvSpPr/>
                <p:nvPr/>
              </p:nvSpPr>
              <p:spPr>
                <a:xfrm>
                  <a:off x="1191803" y="1520575"/>
                  <a:ext cx="3267184" cy="4181581"/>
                </a:xfrm>
                <a:prstGeom prst="rect">
                  <a:avLst/>
                </a:prstGeom>
                <a:solidFill>
                  <a:schemeClr val="bg1">
                    <a:alpha val="85000"/>
                  </a:schemeClr>
                </a:solidFill>
                <a:ln>
                  <a:noFill/>
                </a:ln>
                <a:effectLst>
                  <a:outerShdw blurRad="127000" dist="12700" dir="54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E246F05F-8606-484D-90E8-1688C6462042}"/>
                    </a:ext>
                  </a:extLst>
                </p:cNvPr>
                <p:cNvSpPr/>
                <p:nvPr/>
              </p:nvSpPr>
              <p:spPr>
                <a:xfrm>
                  <a:off x="1191803" y="1520575"/>
                  <a:ext cx="3267184" cy="821731"/>
                </a:xfrm>
                <a:prstGeom prst="rect">
                  <a:avLst/>
                </a:prstGeom>
                <a:solidFill>
                  <a:srgbClr val="4F4F8B">
                    <a:alpha val="39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449AA615-0775-4FF0-85D3-74E64631E88D}"/>
                  </a:ext>
                </a:extLst>
              </p:cNvPr>
              <p:cNvSpPr/>
              <p:nvPr/>
            </p:nvSpPr>
            <p:spPr>
              <a:xfrm>
                <a:off x="842481" y="1787703"/>
                <a:ext cx="3267184" cy="718988"/>
              </a:xfrm>
              <a:prstGeom prst="rect">
                <a:avLst/>
              </a:prstGeom>
              <a:solidFill>
                <a:srgbClr val="4F4F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0457C770-4BFF-40F5-BDF8-B519B45DD075}"/>
                </a:ext>
              </a:extLst>
            </p:cNvPr>
            <p:cNvSpPr txBox="1"/>
            <p:nvPr/>
          </p:nvSpPr>
          <p:spPr>
            <a:xfrm>
              <a:off x="842483" y="1967735"/>
              <a:ext cx="326718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Click to Add Title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BE4AC4B4-1A73-4151-8132-4E4A88D7C9E6}"/>
                </a:ext>
              </a:extLst>
            </p:cNvPr>
            <p:cNvSpPr txBox="1"/>
            <p:nvPr/>
          </p:nvSpPr>
          <p:spPr>
            <a:xfrm>
              <a:off x="1009226" y="2793962"/>
              <a:ext cx="2966874" cy="2282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  <a:spcBef>
                  <a:spcPts val="600"/>
                </a:spcBef>
              </a:pPr>
              <a:r>
                <a:rPr lang="en-US" altLang="zh-TW" sz="1400" b="1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Lorem Ipsum is simply dummy text of the printing and typesetting industry. </a:t>
              </a:r>
            </a:p>
            <a:p>
              <a:pPr marL="174625" indent="-174625">
                <a:lnSpc>
                  <a:spcPts val="16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200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Lorem Ipsum has been the industry's standard dummy text ever since the 1500s</a:t>
              </a:r>
            </a:p>
            <a:p>
              <a:pPr marL="174625" indent="-174625">
                <a:lnSpc>
                  <a:spcPts val="16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TW" sz="1200" spc="1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when an unknown printer took a galley of type and scrambled it to make a type specimen book. </a:t>
              </a:r>
              <a:endParaRPr lang="zh-TW" altLang="en-US" sz="1200" spc="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78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076201"/>
            <a:ext cx="7197626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32260" y="2204147"/>
            <a:ext cx="619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Product</a:t>
            </a:r>
            <a:endParaRPr lang="zh-TW" altLang="en-US" sz="5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594404-8D58-49F9-B305-F79A8F1EF451}"/>
              </a:ext>
            </a:extLst>
          </p:cNvPr>
          <p:cNvSpPr txBox="1"/>
          <p:nvPr/>
        </p:nvSpPr>
        <p:spPr>
          <a:xfrm>
            <a:off x="514452" y="3158254"/>
            <a:ext cx="5715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</a:t>
            </a:r>
            <a:r>
              <a:rPr lang="en-US" altLang="zh-TW" sz="260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best choice</a:t>
            </a:r>
            <a:endParaRPr lang="zh-TW" altLang="en-US" sz="2600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557592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32260" y="5969285"/>
            <a:ext cx="70267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076201"/>
            <a:ext cx="71976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700" spc="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32260" y="2204147"/>
            <a:ext cx="619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Product</a:t>
            </a:r>
            <a:endParaRPr lang="zh-TW" altLang="en-US" sz="5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594404-8D58-49F9-B305-F79A8F1EF451}"/>
              </a:ext>
            </a:extLst>
          </p:cNvPr>
          <p:cNvSpPr txBox="1"/>
          <p:nvPr/>
        </p:nvSpPr>
        <p:spPr>
          <a:xfrm>
            <a:off x="514452" y="3158254"/>
            <a:ext cx="5715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</a:t>
            </a:r>
            <a:r>
              <a:rPr lang="en-US" altLang="zh-TW" sz="260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best choice</a:t>
            </a:r>
            <a:endParaRPr lang="zh-TW" altLang="en-US" sz="2600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5557592"/>
            <a:ext cx="1335645" cy="238824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78FF182-A52C-4DF0-B2F4-6BE2CE50A8C3}"/>
              </a:ext>
            </a:extLst>
          </p:cNvPr>
          <p:cNvCxnSpPr>
            <a:cxnSpLocks/>
          </p:cNvCxnSpPr>
          <p:nvPr/>
        </p:nvCxnSpPr>
        <p:spPr>
          <a:xfrm>
            <a:off x="432260" y="5969285"/>
            <a:ext cx="70267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61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形 58">
            <a:extLst>
              <a:ext uri="{FF2B5EF4-FFF2-40B4-BE49-F238E27FC236}">
                <a16:creationId xmlns:a16="http://schemas.microsoft.com/office/drawing/2014/main" id="{E8C70712-005E-4608-B09B-F2199397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864"/>
          <a:stretch/>
        </p:blipFill>
        <p:spPr>
          <a:xfrm>
            <a:off x="4792075" y="480475"/>
            <a:ext cx="981936" cy="1639889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1A0DC31F-8804-4EFF-BE3C-BFA55CAC4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9968" y="522262"/>
            <a:ext cx="1494082" cy="1072810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03C00D95-FC93-4347-9521-FE405F947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7787558" y="860703"/>
            <a:ext cx="1281642" cy="604758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C8789354-1C0C-44E3-B4CD-7C6572B897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7357" y="807351"/>
            <a:ext cx="551077" cy="986138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9A242514-2DA2-4DC6-9082-EEB48AB636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88258" y="2754481"/>
            <a:ext cx="551078" cy="133419"/>
          </a:xfrm>
          <a:prstGeom prst="rect">
            <a:avLst/>
          </a:prstGeom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4D7531D9-FB59-4175-BF54-5FB6DE702B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3592" y="1971510"/>
            <a:ext cx="922943" cy="922943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F411B970-076E-4F23-9C6F-C6F726AC8A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69968" y="1709122"/>
            <a:ext cx="1494082" cy="1185331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811EB389-CD23-431F-9490-34AB9919E6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50280" y="522261"/>
            <a:ext cx="809052" cy="2372192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DAE61294-8866-4C16-9421-E1DE741C77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97292" y="522262"/>
            <a:ext cx="1186096" cy="2372191"/>
          </a:xfrm>
          <a:prstGeom prst="rect">
            <a:avLst/>
          </a:prstGeom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19C19A70-805A-4D97-8CAB-831E9DB8A6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33013" y="2186002"/>
            <a:ext cx="1229772" cy="701898"/>
          </a:xfrm>
          <a:prstGeom prst="rect">
            <a:avLst/>
          </a:prstGeom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8DDBF098-E8A0-485F-A8F9-ECDAEA8B4A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6348" y="522261"/>
            <a:ext cx="773378" cy="2372192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317869FF-5A17-4EFD-99D0-719ABD06E0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18" y="522261"/>
            <a:ext cx="1362139" cy="2365639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A9F374CE-B73E-440C-9B20-CB42391DBF4D}"/>
              </a:ext>
            </a:extLst>
          </p:cNvPr>
          <p:cNvGrpSpPr/>
          <p:nvPr/>
        </p:nvGrpSpPr>
        <p:grpSpPr>
          <a:xfrm>
            <a:off x="506348" y="3166502"/>
            <a:ext cx="1533525" cy="1533525"/>
            <a:chOff x="552068" y="3232392"/>
            <a:chExt cx="1533525" cy="1533525"/>
          </a:xfrm>
        </p:grpSpPr>
        <p:pic>
          <p:nvPicPr>
            <p:cNvPr id="83" name="圖形 82">
              <a:extLst>
                <a:ext uri="{FF2B5EF4-FFF2-40B4-BE49-F238E27FC236}">
                  <a16:creationId xmlns:a16="http://schemas.microsoft.com/office/drawing/2014/main" id="{66C86394-E6FA-4CB0-B769-13CAD0804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84" name="圖形 83">
              <a:extLst>
                <a:ext uri="{FF2B5EF4-FFF2-40B4-BE49-F238E27FC236}">
                  <a16:creationId xmlns:a16="http://schemas.microsoft.com/office/drawing/2014/main" id="{F484968B-20BA-451D-9D36-36EF3CC3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87" name="圖形 86">
            <a:extLst>
              <a:ext uri="{FF2B5EF4-FFF2-40B4-BE49-F238E27FC236}">
                <a16:creationId xmlns:a16="http://schemas.microsoft.com/office/drawing/2014/main" id="{66253FAF-04C7-4B4D-B6FD-89600DA03DE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12743" y="4304530"/>
            <a:ext cx="395496" cy="395496"/>
          </a:xfrm>
          <a:prstGeom prst="rect">
            <a:avLst/>
          </a:prstGeom>
        </p:spPr>
      </p:pic>
      <p:pic>
        <p:nvPicPr>
          <p:cNvPr id="92" name="圖形 91">
            <a:extLst>
              <a:ext uri="{FF2B5EF4-FFF2-40B4-BE49-F238E27FC236}">
                <a16:creationId xmlns:a16="http://schemas.microsoft.com/office/drawing/2014/main" id="{6E74066A-C0DA-4018-90CA-60F82235D95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658252" y="3308585"/>
            <a:ext cx="1249581" cy="1341575"/>
          </a:xfrm>
          <a:prstGeom prst="rect">
            <a:avLst/>
          </a:prstGeom>
        </p:spPr>
      </p:pic>
      <p:sp>
        <p:nvSpPr>
          <p:cNvPr id="89" name="矩形 88">
            <a:extLst>
              <a:ext uri="{FF2B5EF4-FFF2-40B4-BE49-F238E27FC236}">
                <a16:creationId xmlns:a16="http://schemas.microsoft.com/office/drawing/2014/main" id="{50FF27CF-F11E-4FCB-A57B-CB11B01DF011}"/>
              </a:ext>
            </a:extLst>
          </p:cNvPr>
          <p:cNvSpPr/>
          <p:nvPr/>
        </p:nvSpPr>
        <p:spPr>
          <a:xfrm>
            <a:off x="2969405" y="3246183"/>
            <a:ext cx="678078" cy="645956"/>
          </a:xfrm>
          <a:prstGeom prst="rect">
            <a:avLst/>
          </a:prstGeom>
          <a:gradFill>
            <a:gsLst>
              <a:gs pos="0">
                <a:srgbClr val="DDDE29">
                  <a:alpha val="0"/>
                </a:srgbClr>
              </a:gs>
              <a:gs pos="100000">
                <a:srgbClr val="41C2C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BC0E96FE-EA60-44F1-97AA-0DCB8F651C55}"/>
              </a:ext>
            </a:extLst>
          </p:cNvPr>
          <p:cNvSpPr/>
          <p:nvPr/>
        </p:nvSpPr>
        <p:spPr>
          <a:xfrm>
            <a:off x="2969405" y="4054070"/>
            <a:ext cx="678078" cy="645956"/>
          </a:xfrm>
          <a:prstGeom prst="rect">
            <a:avLst/>
          </a:prstGeom>
          <a:gradFill>
            <a:gsLst>
              <a:gs pos="0">
                <a:srgbClr val="F8DED8">
                  <a:alpha val="0"/>
                </a:srgbClr>
              </a:gs>
              <a:gs pos="57000">
                <a:srgbClr val="F8DED8"/>
              </a:gs>
              <a:gs pos="100000">
                <a:srgbClr val="36ADA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5787E52-6FEC-4158-A6E2-72E374701E4F}"/>
              </a:ext>
            </a:extLst>
          </p:cNvPr>
          <p:cNvSpPr/>
          <p:nvPr/>
        </p:nvSpPr>
        <p:spPr>
          <a:xfrm>
            <a:off x="3785971" y="3246183"/>
            <a:ext cx="678078" cy="64595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9AA8E30-1D4E-447D-80DC-E9D7604BDCE4}"/>
              </a:ext>
            </a:extLst>
          </p:cNvPr>
          <p:cNvSpPr/>
          <p:nvPr/>
        </p:nvSpPr>
        <p:spPr>
          <a:xfrm>
            <a:off x="3785971" y="4040678"/>
            <a:ext cx="678078" cy="645956"/>
          </a:xfrm>
          <a:prstGeom prst="rect">
            <a:avLst/>
          </a:prstGeom>
          <a:gradFill>
            <a:gsLst>
              <a:gs pos="61900">
                <a:srgbClr val="A7BDD1"/>
              </a:gs>
              <a:gs pos="0">
                <a:srgbClr val="A4BACF">
                  <a:alpha val="0"/>
                </a:srgbClr>
              </a:gs>
              <a:gs pos="100000">
                <a:srgbClr val="4C65A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0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ED61F4C7-A4C6-431F-8315-DBD4F5F09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1" r="20004"/>
          <a:stretch/>
        </p:blipFill>
        <p:spPr>
          <a:xfrm>
            <a:off x="352752" y="560070"/>
            <a:ext cx="2101692" cy="3074669"/>
          </a:xfrm>
          <a:prstGeom prst="rect">
            <a:avLst/>
          </a:prstGeom>
        </p:spPr>
      </p:pic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0F9F122B-170C-406A-9BFB-DECD70CA4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97" y="473029"/>
            <a:ext cx="1768653" cy="37880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5FBE1C3-FBCF-4D7E-B538-DFC9E3F11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455863"/>
            <a:ext cx="1942095" cy="333756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960F29C-90C2-433E-88D1-184B16DCC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03" y="4269010"/>
            <a:ext cx="1616039" cy="129949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DDDA61D3-B44E-4385-8193-3067790C1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2" y="4432008"/>
            <a:ext cx="2257014" cy="971906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2E37E04-CE95-43FB-8379-7B9099383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30" y="4432008"/>
            <a:ext cx="1568340" cy="135393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5D9A6A6-B3E0-424A-9CE5-77F8FCF67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59" y="473028"/>
            <a:ext cx="1946282" cy="139530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CA36ADA-95CB-4C59-8D5A-AFF3FF52D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58" y="473028"/>
            <a:ext cx="2062801" cy="308137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D4E283D0-B7F8-49BA-8018-4D865D5F59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60" y="2683574"/>
            <a:ext cx="2850947" cy="870824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7ABA0A51-DBE6-4B73-85D8-FE6738B44A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48385" y="4551087"/>
            <a:ext cx="2036520" cy="951588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1F5B6E7B-2748-4687-BFF5-6D4C2EAF83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71408" y="4368642"/>
            <a:ext cx="1796153" cy="11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3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腦 的圖片&#10;&#10;自動產生的描述">
            <a:extLst>
              <a:ext uri="{FF2B5EF4-FFF2-40B4-BE49-F238E27FC236}">
                <a16:creationId xmlns:a16="http://schemas.microsoft.com/office/drawing/2014/main" id="{116BD99F-1C3D-41A4-9546-B801F7DE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67" y="427496"/>
            <a:ext cx="1101282" cy="879557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A1A2EB2D-71BA-401F-8602-B19530D6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10" y="1099633"/>
            <a:ext cx="1573864" cy="328151"/>
          </a:xfrm>
          <a:prstGeom prst="rect">
            <a:avLst/>
          </a:prstGeom>
        </p:spPr>
      </p:pic>
      <p:pic>
        <p:nvPicPr>
          <p:cNvPr id="7" name="圖片 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503C7601-2E8D-4494-905E-9F94904E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42" y="1302620"/>
            <a:ext cx="3635918" cy="852622"/>
          </a:xfrm>
          <a:prstGeom prst="rect">
            <a:avLst/>
          </a:prstGeom>
        </p:spPr>
      </p:pic>
      <p:pic>
        <p:nvPicPr>
          <p:cNvPr id="9" name="圖片 8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773330B9-F67A-4A18-9ACE-1D3C792E3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" y="1146866"/>
            <a:ext cx="3350863" cy="879557"/>
          </a:xfrm>
          <a:prstGeom prst="rect">
            <a:avLst/>
          </a:prstGeom>
        </p:spPr>
      </p:pic>
      <p:pic>
        <p:nvPicPr>
          <p:cNvPr id="11" name="圖片 10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D6CF6E8A-9592-43CE-B18F-A62BCA6F9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" y="389144"/>
            <a:ext cx="1562700" cy="917909"/>
          </a:xfrm>
          <a:prstGeom prst="rect">
            <a:avLst/>
          </a:prstGeom>
        </p:spPr>
      </p:pic>
      <p:pic>
        <p:nvPicPr>
          <p:cNvPr id="13" name="圖片 12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C68E2D40-5DF7-4BD8-99AB-55B882426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" y="2194108"/>
            <a:ext cx="1463680" cy="11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314325" y="2536448"/>
            <a:ext cx="6086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Section Title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3429000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Add Subtitle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92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314325" y="2536448"/>
            <a:ext cx="6086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Section Title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3429000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Add Subtitle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287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314325" y="2536448"/>
            <a:ext cx="6086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Section Title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3429000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Add Subtitle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712D15B0-E0E7-4C07-B276-5AB87E49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48" y="3429000"/>
            <a:ext cx="3148215" cy="25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EED543F3-FEC3-43B0-BDEF-3CC92605DE5A}"/>
              </a:ext>
            </a:extLst>
          </p:cNvPr>
          <p:cNvSpPr txBox="1"/>
          <p:nvPr/>
        </p:nvSpPr>
        <p:spPr>
          <a:xfrm>
            <a:off x="314325" y="2536448"/>
            <a:ext cx="6086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Section Title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3429000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Add Subtitle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9BC940D0-3CE8-4FEE-B808-F024D903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10603" b="12240"/>
          <a:stretch/>
        </p:blipFill>
        <p:spPr>
          <a:xfrm>
            <a:off x="6201427" y="5030424"/>
            <a:ext cx="5990573" cy="1187627"/>
          </a:xfrm>
          <a:prstGeom prst="rect">
            <a:avLst/>
          </a:prstGeom>
          <a:effectLst>
            <a:reflection blurRad="50800" stA="45000" endPos="6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217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4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579232" y="2757256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579232" y="3218921"/>
            <a:ext cx="6086475" cy="252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FF39D73-A28C-442C-827D-8C663F79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42" y="2841136"/>
            <a:ext cx="4417320" cy="2594674"/>
          </a:xfrm>
          <a:prstGeom prst="rect">
            <a:avLst/>
          </a:prstGeom>
          <a:effectLst>
            <a:reflection blurRad="101600" stA="21000" endPos="38000" dir="5400000" sy="-100000" algn="bl" rotWithShape="0"/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0BD5666-48B2-4967-B421-7436A9DB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7390" y="2055358"/>
            <a:ext cx="1229772" cy="7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4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884728" y="2391893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884729" y="2853558"/>
            <a:ext cx="5111564" cy="283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文字, 電腦 的圖片&#10;&#10;自動產生的描述">
            <a:extLst>
              <a:ext uri="{FF2B5EF4-FFF2-40B4-BE49-F238E27FC236}">
                <a16:creationId xmlns:a16="http://schemas.microsoft.com/office/drawing/2014/main" id="{3248A2EF-86F9-4C9C-9E1B-961A0A0CD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783" y="2790138"/>
            <a:ext cx="2357217" cy="1882630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29026684-8B0D-410D-BAB0-1DBF1FE2B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6868824" y="4075129"/>
            <a:ext cx="2900645" cy="554887"/>
          </a:xfrm>
          <a:prstGeom prst="rect">
            <a:avLst/>
          </a:prstGeom>
        </p:spPr>
      </p:pic>
      <p:pic>
        <p:nvPicPr>
          <p:cNvPr id="8" name="圖片 7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D647CDD6-999B-45D1-AB83-CC3E30227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10603" b="12240"/>
          <a:stretch/>
        </p:blipFill>
        <p:spPr>
          <a:xfrm>
            <a:off x="6201427" y="4561794"/>
            <a:ext cx="5990573" cy="1187627"/>
          </a:xfrm>
          <a:prstGeom prst="rect">
            <a:avLst/>
          </a:prstGeom>
          <a:effectLst>
            <a:reflection blurRad="50800" stA="45000" endPos="6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04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BB7051DA-188D-42F7-8E47-A79E43F78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0517" y="0"/>
            <a:ext cx="2671481" cy="3061078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D22B0BD5-A896-4DAA-9604-4943C339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0518" y="3041447"/>
            <a:ext cx="2671481" cy="3816553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434CDAC3-B471-41CB-A987-3B6FEC525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993" y="1433383"/>
            <a:ext cx="11351007" cy="55607"/>
          </a:xfrm>
          <a:prstGeom prst="rect">
            <a:avLst/>
          </a:prstGeom>
          <a:effectLst>
            <a:outerShdw blurRad="88900" dist="228600" dir="3300000" sx="97000" sy="97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50900CE-9F88-4D09-A93F-3E2930147237}"/>
              </a:ext>
            </a:extLst>
          </p:cNvPr>
          <p:cNvSpPr txBox="1"/>
          <p:nvPr/>
        </p:nvSpPr>
        <p:spPr>
          <a:xfrm>
            <a:off x="733873" y="344239"/>
            <a:ext cx="608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5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7A9432D-158F-4128-87A3-35CFADC0A8C0}"/>
              </a:ext>
            </a:extLst>
          </p:cNvPr>
          <p:cNvGrpSpPr/>
          <p:nvPr/>
        </p:nvGrpSpPr>
        <p:grpSpPr>
          <a:xfrm>
            <a:off x="10463359" y="2432580"/>
            <a:ext cx="1728641" cy="2295162"/>
            <a:chOff x="10463359" y="3227294"/>
            <a:chExt cx="1728641" cy="2295162"/>
          </a:xfrm>
          <a:effectLst>
            <a:outerShdw blurRad="165100" dist="304800" dir="17700000" sx="85000" sy="85000" algn="l" rotWithShape="0">
              <a:prstClr val="black">
                <a:alpha val="40000"/>
              </a:prstClr>
            </a:outerShdw>
          </a:effectLst>
        </p:grpSpPr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ED08B2AF-552D-4695-B458-378A3B98C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63359" y="3227294"/>
              <a:ext cx="1728641" cy="1185331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CBAF0AEB-0EF8-4445-A3D0-DC0FB833F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63359" y="4337125"/>
              <a:ext cx="1728641" cy="1185331"/>
            </a:xfrm>
            <a:prstGeom prst="rect">
              <a:avLst/>
            </a:prstGeom>
          </p:spPr>
        </p:pic>
      </p:grpSp>
      <p:pic>
        <p:nvPicPr>
          <p:cNvPr id="25" name="圖形 24">
            <a:extLst>
              <a:ext uri="{FF2B5EF4-FFF2-40B4-BE49-F238E27FC236}">
                <a16:creationId xmlns:a16="http://schemas.microsoft.com/office/drawing/2014/main" id="{2F2D19F0-1E34-46A9-8134-27C595D571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1864"/>
          <a:stretch/>
        </p:blipFill>
        <p:spPr>
          <a:xfrm>
            <a:off x="10230522" y="3089852"/>
            <a:ext cx="1961478" cy="327578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4003EC9C-4883-4046-A16A-E1AA6E1B5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87951" y="1913464"/>
            <a:ext cx="551077" cy="986138"/>
          </a:xfrm>
          <a:prstGeom prst="rect">
            <a:avLst/>
          </a:prstGeom>
          <a:effectLst>
            <a:outerShdw blurRad="127000" dist="114300" dir="2460000" sx="112000" sy="112000" algn="tr" rotWithShape="0">
              <a:prstClr val="black">
                <a:alpha val="24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4F151E20-8889-49D9-8B49-0CFDE0CF30FE}"/>
              </a:ext>
            </a:extLst>
          </p:cNvPr>
          <p:cNvSpPr txBox="1"/>
          <p:nvPr/>
        </p:nvSpPr>
        <p:spPr>
          <a:xfrm>
            <a:off x="801288" y="2589046"/>
            <a:ext cx="5812819" cy="16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zh-TW" altLang="en-US" sz="1600" spc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17DF29D-2831-4EC4-B20A-5844DADE605A}"/>
              </a:ext>
            </a:extLst>
          </p:cNvPr>
          <p:cNvSpPr txBox="1"/>
          <p:nvPr/>
        </p:nvSpPr>
        <p:spPr>
          <a:xfrm>
            <a:off x="801288" y="2115260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Add Subtitle</a:t>
            </a:r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BE52B1D-1132-4C0D-AA65-6942F8D7C17B}"/>
              </a:ext>
            </a:extLst>
          </p:cNvPr>
          <p:cNvSpPr/>
          <p:nvPr/>
        </p:nvSpPr>
        <p:spPr>
          <a:xfrm>
            <a:off x="8493439" y="4494461"/>
            <a:ext cx="2938204" cy="1916848"/>
          </a:xfrm>
          <a:prstGeom prst="roundRect">
            <a:avLst>
              <a:gd name="adj" fmla="val 4881"/>
            </a:avLst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一張含有 文字, 電腦 的圖片&#10;&#10;自動產生的描述">
            <a:extLst>
              <a:ext uri="{FF2B5EF4-FFF2-40B4-BE49-F238E27FC236}">
                <a16:creationId xmlns:a16="http://schemas.microsoft.com/office/drawing/2014/main" id="{A05130CC-57CC-4CCB-A171-F85458A98E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529" y="3834331"/>
            <a:ext cx="2507975" cy="2003036"/>
          </a:xfrm>
          <a:prstGeom prst="rect">
            <a:avLst/>
          </a:prstGeom>
        </p:spPr>
      </p:pic>
      <p:pic>
        <p:nvPicPr>
          <p:cNvPr id="20" name="圖片 19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68DC3F9F-C0EA-4156-B868-599C9661F0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6" r="8359"/>
          <a:stretch/>
        </p:blipFill>
        <p:spPr>
          <a:xfrm>
            <a:off x="6865119" y="5778998"/>
            <a:ext cx="5326879" cy="110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3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形 46">
            <a:extLst>
              <a:ext uri="{FF2B5EF4-FFF2-40B4-BE49-F238E27FC236}">
                <a16:creationId xmlns:a16="http://schemas.microsoft.com/office/drawing/2014/main" id="{8B113634-CF24-4EDB-823D-D28AC718D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0517" y="0"/>
            <a:ext cx="2671483" cy="2876124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09EA61BE-B23F-4A0B-935B-F99F57197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0518" y="2196379"/>
            <a:ext cx="2671481" cy="466162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F7321D7-5012-40BC-ADBF-B2B30B03F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993" y="1433383"/>
            <a:ext cx="11351007" cy="55607"/>
          </a:xfrm>
          <a:prstGeom prst="rect">
            <a:avLst/>
          </a:prstGeom>
          <a:effectLst>
            <a:outerShdw blurRad="165100" dist="228600" dir="2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74418D-3E19-4761-BFF0-42D2032229F8}"/>
              </a:ext>
            </a:extLst>
          </p:cNvPr>
          <p:cNvSpPr txBox="1"/>
          <p:nvPr/>
        </p:nvSpPr>
        <p:spPr>
          <a:xfrm>
            <a:off x="733873" y="344239"/>
            <a:ext cx="608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Add Title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C4BBA2E5-10E7-469B-8F6C-3E34096C2FC3}"/>
              </a:ext>
            </a:extLst>
          </p:cNvPr>
          <p:cNvGrpSpPr/>
          <p:nvPr/>
        </p:nvGrpSpPr>
        <p:grpSpPr>
          <a:xfrm>
            <a:off x="9520517" y="4242278"/>
            <a:ext cx="2615722" cy="2615722"/>
            <a:chOff x="552068" y="3232392"/>
            <a:chExt cx="1533525" cy="1533525"/>
          </a:xfrm>
          <a:effectLst>
            <a:outerShdw blurRad="190500" dist="114300" dir="16620000" sx="94000" sy="94000" algn="l" rotWithShape="0">
              <a:prstClr val="black">
                <a:alpha val="20000"/>
              </a:prstClr>
            </a:outerShdw>
          </a:effectLst>
        </p:grpSpPr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EA401742-AE78-4339-891D-ECD8ACFB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2068" y="3232392"/>
              <a:ext cx="1533525" cy="1533525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4F682456-131E-4972-9337-8E283211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2069" y="3574972"/>
              <a:ext cx="1190944" cy="1190944"/>
            </a:xfrm>
            <a:prstGeom prst="rect">
              <a:avLst/>
            </a:prstGeom>
          </p:spPr>
        </p:pic>
      </p:grpSp>
      <p:pic>
        <p:nvPicPr>
          <p:cNvPr id="48" name="圖形 47">
            <a:extLst>
              <a:ext uri="{FF2B5EF4-FFF2-40B4-BE49-F238E27FC236}">
                <a16:creationId xmlns:a16="http://schemas.microsoft.com/office/drawing/2014/main" id="{F3A1EE21-C31B-40FF-AB85-878C322057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1864"/>
          <a:stretch/>
        </p:blipFill>
        <p:spPr>
          <a:xfrm>
            <a:off x="10230522" y="1731746"/>
            <a:ext cx="1961478" cy="3275780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E29337AA-FFDE-4225-ADB8-9D7B07942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11170404" y="375045"/>
            <a:ext cx="1229772" cy="701898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CFCFFEE4-5DFD-49B8-80C7-A885A186E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8971396" y="2479449"/>
            <a:ext cx="1710927" cy="807321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68C5CF3D-F449-4DD6-8C1D-CEEEF1257EA4}"/>
              </a:ext>
            </a:extLst>
          </p:cNvPr>
          <p:cNvSpPr txBox="1"/>
          <p:nvPr/>
        </p:nvSpPr>
        <p:spPr>
          <a:xfrm>
            <a:off x="801288" y="2589046"/>
            <a:ext cx="5812819" cy="16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zh-TW" altLang="en-US" sz="1600" spc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443501A-39F8-4182-89DC-D0493967E5F3}"/>
              </a:ext>
            </a:extLst>
          </p:cNvPr>
          <p:cNvSpPr txBox="1"/>
          <p:nvPr/>
        </p:nvSpPr>
        <p:spPr>
          <a:xfrm>
            <a:off x="801288" y="2115260"/>
            <a:ext cx="57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Click to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Add Subtitle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38DF7EB0-24E3-49C6-BA2B-8594F20086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3" y="4708467"/>
            <a:ext cx="5582450" cy="1163941"/>
          </a:xfrm>
          <a:prstGeom prst="rect">
            <a:avLst/>
          </a:prstGeom>
          <a:effectLst>
            <a:reflection blurRad="88900" stA="4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6381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11792</TotalTime>
  <Words>660</Words>
  <Application>Microsoft Office PowerPoint</Application>
  <PresentationFormat>寬螢幕</PresentationFormat>
  <Paragraphs>63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微軟正黑體</vt:lpstr>
      <vt:lpstr>微軟正黑體 Light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Copy Su 蘇衍印</cp:lastModifiedBy>
  <cp:revision>58</cp:revision>
  <dcterms:created xsi:type="dcterms:W3CDTF">2021-03-26T08:21:54Z</dcterms:created>
  <dcterms:modified xsi:type="dcterms:W3CDTF">2021-09-14T07:31:59Z</dcterms:modified>
</cp:coreProperties>
</file>