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47"/>
  </p:notesMasterIdLst>
  <p:handoutMasterIdLst>
    <p:handoutMasterId r:id="rId48"/>
  </p:handoutMasterIdLst>
  <p:sldIdLst>
    <p:sldId id="304" r:id="rId2"/>
    <p:sldId id="305" r:id="rId3"/>
    <p:sldId id="353" r:id="rId4"/>
    <p:sldId id="349" r:id="rId5"/>
    <p:sldId id="363" r:id="rId6"/>
    <p:sldId id="355" r:id="rId7"/>
    <p:sldId id="352" r:id="rId8"/>
    <p:sldId id="359" r:id="rId9"/>
    <p:sldId id="356" r:id="rId10"/>
    <p:sldId id="357" r:id="rId11"/>
    <p:sldId id="360" r:id="rId12"/>
    <p:sldId id="358" r:id="rId13"/>
    <p:sldId id="361" r:id="rId14"/>
    <p:sldId id="362" r:id="rId15"/>
    <p:sldId id="366" r:id="rId16"/>
    <p:sldId id="375" r:id="rId17"/>
    <p:sldId id="364" r:id="rId18"/>
    <p:sldId id="365" r:id="rId19"/>
    <p:sldId id="368" r:id="rId20"/>
    <p:sldId id="312" r:id="rId21"/>
    <p:sldId id="313" r:id="rId22"/>
    <p:sldId id="319" r:id="rId23"/>
    <p:sldId id="320" r:id="rId24"/>
    <p:sldId id="265" r:id="rId25"/>
    <p:sldId id="266" r:id="rId26"/>
    <p:sldId id="268" r:id="rId27"/>
    <p:sldId id="270" r:id="rId28"/>
    <p:sldId id="271" r:id="rId29"/>
    <p:sldId id="272" r:id="rId30"/>
    <p:sldId id="345" r:id="rId31"/>
    <p:sldId id="275" r:id="rId32"/>
    <p:sldId id="382" r:id="rId33"/>
    <p:sldId id="381" r:id="rId34"/>
    <p:sldId id="380" r:id="rId35"/>
    <p:sldId id="376" r:id="rId36"/>
    <p:sldId id="278" r:id="rId37"/>
    <p:sldId id="348" r:id="rId38"/>
    <p:sldId id="374" r:id="rId39"/>
    <p:sldId id="344" r:id="rId40"/>
    <p:sldId id="343" r:id="rId41"/>
    <p:sldId id="342" r:id="rId42"/>
    <p:sldId id="341" r:id="rId43"/>
    <p:sldId id="289" r:id="rId44"/>
    <p:sldId id="290" r:id="rId45"/>
    <p:sldId id="318" r:id="rId46"/>
  </p:sldIdLst>
  <p:sldSz cx="12192000" cy="6858000"/>
  <p:notesSz cx="6858000" cy="9144000"/>
  <p:embeddedFontLst>
    <p:embeddedFont>
      <p:font typeface="微軟正黑體" panose="020B0604030504040204" pitchFamily="34" charset="-120"/>
      <p:regular r:id="rId49"/>
      <p:bold r:id="rId50"/>
    </p:embeddedFont>
    <p:embeddedFont>
      <p:font typeface="Bahnschrift Light Condensed" panose="020B0502040204020203" pitchFamily="3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yriad Pro" panose="020B0503030403020204" pitchFamily="3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797" userDrawn="1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Lucas Lin" initials="QL" lastIdx="1" clrIdx="0">
    <p:extLst>
      <p:ext uri="{19B8F6BF-5375-455C-9EA6-DF929625EA0E}">
        <p15:presenceInfo xmlns:p15="http://schemas.microsoft.com/office/powerpoint/2012/main" userId="S::lucaslin@ieinet.onmicrosoft.com::8b9713a5-baf6-45c8-a2bd-a0ea37d0697d" providerId="AD"/>
      </p:ext>
    </p:extLst>
  </p:cmAuthor>
  <p:cmAuthor id="2" name="來賓使用者" initials="來賓" lastIdx="1" clrIdx="1">
    <p:extLst>
      <p:ext uri="{19B8F6BF-5375-455C-9EA6-DF929625EA0E}">
        <p15:presenceInfo xmlns:p15="http://schemas.microsoft.com/office/powerpoint/2012/main" userId="S::urn:spo:anon#f26ab8a2fefea2ba721c1115d2b4980c7da84f09bfdab35a251d9020be72a120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00CCFF"/>
    <a:srgbClr val="26A6F2"/>
    <a:srgbClr val="00FFCC"/>
    <a:srgbClr val="D9F8FF"/>
    <a:srgbClr val="0CEBFC"/>
    <a:srgbClr val="99FFCC"/>
    <a:srgbClr val="070C17"/>
    <a:srgbClr val="4472C4"/>
    <a:srgbClr val="266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E0E42C-09CC-416F-81B2-4B90C56018DD}" v="3143" dt="2021-03-31T07:24:41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380" y="464"/>
      </p:cViewPr>
      <p:guideLst>
        <p:guide orient="horz" pos="2160"/>
        <p:guide pos="3840"/>
        <p:guide orient="horz" pos="17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93410EC-3A4F-4D27-8F2C-A51F1E67F4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2E1312-92E2-4FEC-83CC-21AEC9644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E5E37-0C61-4F97-A5DD-B791FC585732}" type="datetimeFigureOut">
              <a:rPr lang="zh-TW" altLang="en-US" smtClean="0"/>
              <a:t>2021/3/22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0CC8F0B-0332-4589-81B9-4126918C44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E76AAC-EAF3-487A-B478-9BB7ADCBE4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E7C49-A4BD-4E32-A09E-2827FFE08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05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666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af-ZA"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36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132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538ba3f3f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7538ba3f3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538ba3f3f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7538ba3f3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538ba3f3f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7538ba3f3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538ba3f3f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7538ba3f3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538ba3f3f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7538ba3f3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33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210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538ba3f3f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7538ba3f3f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84d4e7a68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84d4e7a68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029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538ba3f3f_0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g7538ba3f3f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849db99acf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849db99acf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g849db99acf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849db99acf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849db99acf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g849db99acf_1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7538ba3f3f_0_6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78" name="Google Shape;1178;g7538ba3f3f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44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381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62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287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0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6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68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A1B58AE-E31F-4F54-978C-B2EA94F9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36FA5C-964D-471D-9BEF-847862A7D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8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A1B58AE-E31F-4F54-978C-B2EA94F9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36FA5C-964D-471D-9BEF-847862A7D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室外物品, 夜空, 彗星 的圖片&#10;&#10;自動產生的描述">
            <a:extLst>
              <a:ext uri="{FF2B5EF4-FFF2-40B4-BE49-F238E27FC236}">
                <a16:creationId xmlns:a16="http://schemas.microsoft.com/office/drawing/2014/main" id="{A2D8BC0A-FE87-4520-B5E9-2ADE96D1E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24;p8">
            <a:extLst>
              <a:ext uri="{FF2B5EF4-FFF2-40B4-BE49-F238E27FC236}">
                <a16:creationId xmlns:a16="http://schemas.microsoft.com/office/drawing/2014/main" id="{EA89291A-5F01-4D75-886D-4F5234F8F6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951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大自然, 夜空, 彗星, 室外物品 的圖片&#10;&#10;自動產生的描述">
            <a:extLst>
              <a:ext uri="{FF2B5EF4-FFF2-40B4-BE49-F238E27FC236}">
                <a16:creationId xmlns:a16="http://schemas.microsoft.com/office/drawing/2014/main" id="{AB7BC75A-25F2-499D-8863-A9E8C4F0D8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24;p8">
            <a:extLst>
              <a:ext uri="{FF2B5EF4-FFF2-40B4-BE49-F238E27FC236}">
                <a16:creationId xmlns:a16="http://schemas.microsoft.com/office/drawing/2014/main" id="{EA89291A-5F01-4D75-886D-4F5234F8F6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047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外物品, 星星, 夜空 的圖片&#10;&#10;自動產生的描述">
            <a:extLst>
              <a:ext uri="{FF2B5EF4-FFF2-40B4-BE49-F238E27FC236}">
                <a16:creationId xmlns:a16="http://schemas.microsoft.com/office/drawing/2014/main" id="{01811E83-355D-487D-A972-D6B9F8FAF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E5BB03-043C-4CB8-9C8F-BF85DCA6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5210"/>
            <a:ext cx="4894089" cy="358076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6227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水, 室外物品, 夜空 的圖片&#10;&#10;自動產生的描述">
            <a:extLst>
              <a:ext uri="{FF2B5EF4-FFF2-40B4-BE49-F238E27FC236}">
                <a16:creationId xmlns:a16="http://schemas.microsoft.com/office/drawing/2014/main" id="{51A1610A-8203-4357-B80F-F8F5FACC4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24;p8">
            <a:extLst>
              <a:ext uri="{FF2B5EF4-FFF2-40B4-BE49-F238E27FC236}">
                <a16:creationId xmlns:a16="http://schemas.microsoft.com/office/drawing/2014/main" id="{728201B0-76A4-4644-A618-5D00AC0AA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716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標題投影片" preserve="1">
  <p:cSld name="7_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EE4C768-FCA3-40E3-8663-A649ADB6D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標題投影片" preserve="1">
  <p:cSld name="8_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EE4C768-FCA3-40E3-8663-A649ADB6D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25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ideo" Target="../media/media1.webm"/><Relationship Id="rId5" Type="http://schemas.openxmlformats.org/officeDocument/2006/relationships/slideLayout" Target="../slideLayouts/slideLayout5.xml"/><Relationship Id="rId10" Type="http://schemas.microsoft.com/office/2007/relationships/media" Target="../media/media1.webm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hidden="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LankyShockingHawk" hidden="1">
            <a:hlinkClick r:id="" action="ppaction://media"/>
            <a:extLst>
              <a:ext uri="{FF2B5EF4-FFF2-40B4-BE49-F238E27FC236}">
                <a16:creationId xmlns:a16="http://schemas.microsoft.com/office/drawing/2014/main" id="{F32E4471-A130-4E3D-8DCE-2C2D12ABAC2A}"/>
              </a:ext>
            </a:extLst>
          </p:cNvPr>
          <p:cNvPicPr>
            <a:picLocks noChangeAspect="1"/>
          </p:cNvPicPr>
          <p:nvPr userDrawn="1"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3">
            <a:grayscl/>
            <a:lum bright="4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圖片 3" hidden="1">
            <a:extLst>
              <a:ext uri="{FF2B5EF4-FFF2-40B4-BE49-F238E27FC236}">
                <a16:creationId xmlns:a16="http://schemas.microsoft.com/office/drawing/2014/main" id="{33B6CBE0-803B-42F9-A26E-1E79A14429C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20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711" r:id="rId2"/>
    <p:sldLayoutId id="2147483658" r:id="rId3"/>
    <p:sldLayoutId id="2147483709" r:id="rId4"/>
    <p:sldLayoutId id="2147483710" r:id="rId5"/>
    <p:sldLayoutId id="2147483659" r:id="rId6"/>
    <p:sldLayoutId id="2147483660" r:id="rId7"/>
    <p:sldLayoutId id="2147483712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pos="384">
          <p15:clr>
            <a:srgbClr val="F26B43"/>
          </p15:clr>
        </p15:guide>
        <p15:guide id="5" pos="7288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orient="horz" pos="912">
          <p15:clr>
            <a:srgbClr val="F26B43"/>
          </p15:clr>
        </p15:guide>
        <p15:guide id="8" orient="horz" pos="3896">
          <p15:clr>
            <a:srgbClr val="F26B43"/>
          </p15:clr>
        </p15:guide>
        <p15:guide id="9" orient="horz" pos="3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0.svg"/><Relationship Id="rId10" Type="http://schemas.openxmlformats.org/officeDocument/2006/relationships/image" Target="../media/image70.svg"/><Relationship Id="rId4" Type="http://schemas.openxmlformats.org/officeDocument/2006/relationships/image" Target="../media/image18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24" Type="http://schemas.openxmlformats.org/officeDocument/2006/relationships/image" Target="../media/image19.sv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18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Relationship Id="rId22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91.png"/><Relationship Id="rId18" Type="http://schemas.openxmlformats.org/officeDocument/2006/relationships/image" Target="../media/image100.svg"/><Relationship Id="rId26" Type="http://schemas.openxmlformats.org/officeDocument/2006/relationships/image" Target="../media/image78.svg"/><Relationship Id="rId3" Type="http://schemas.openxmlformats.org/officeDocument/2006/relationships/image" Target="../media/image75.png"/><Relationship Id="rId21" Type="http://schemas.openxmlformats.org/officeDocument/2006/relationships/image" Target="../media/image101.png"/><Relationship Id="rId7" Type="http://schemas.openxmlformats.org/officeDocument/2006/relationships/image" Target="../media/image95.png"/><Relationship Id="rId12" Type="http://schemas.openxmlformats.org/officeDocument/2006/relationships/image" Target="../media/image88.svg"/><Relationship Id="rId17" Type="http://schemas.openxmlformats.org/officeDocument/2006/relationships/image" Target="../media/image99.png"/><Relationship Id="rId25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8.sv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svg"/><Relationship Id="rId11" Type="http://schemas.openxmlformats.org/officeDocument/2006/relationships/image" Target="../media/image87.png"/><Relationship Id="rId24" Type="http://schemas.openxmlformats.org/officeDocument/2006/relationships/image" Target="../media/image104.svg"/><Relationship Id="rId5" Type="http://schemas.openxmlformats.org/officeDocument/2006/relationships/image" Target="../media/image81.png"/><Relationship Id="rId15" Type="http://schemas.openxmlformats.org/officeDocument/2006/relationships/image" Target="../media/image97.png"/><Relationship Id="rId23" Type="http://schemas.openxmlformats.org/officeDocument/2006/relationships/image" Target="../media/image103.png"/><Relationship Id="rId28" Type="http://schemas.openxmlformats.org/officeDocument/2006/relationships/image" Target="../media/image94.svg"/><Relationship Id="rId10" Type="http://schemas.openxmlformats.org/officeDocument/2006/relationships/image" Target="../media/image86.svg"/><Relationship Id="rId19" Type="http://schemas.openxmlformats.org/officeDocument/2006/relationships/image" Target="../media/image92.svg"/><Relationship Id="rId4" Type="http://schemas.openxmlformats.org/officeDocument/2006/relationships/image" Target="../media/image76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Relationship Id="rId22" Type="http://schemas.openxmlformats.org/officeDocument/2006/relationships/image" Target="../media/image102.svg"/><Relationship Id="rId27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91.png"/><Relationship Id="rId18" Type="http://schemas.openxmlformats.org/officeDocument/2006/relationships/image" Target="../media/image94.svg"/><Relationship Id="rId3" Type="http://schemas.openxmlformats.org/officeDocument/2006/relationships/image" Target="../media/image107.png"/><Relationship Id="rId21" Type="http://schemas.openxmlformats.org/officeDocument/2006/relationships/image" Target="../media/image105.png"/><Relationship Id="rId7" Type="http://schemas.openxmlformats.org/officeDocument/2006/relationships/image" Target="../media/image97.png"/><Relationship Id="rId12" Type="http://schemas.openxmlformats.org/officeDocument/2006/relationships/image" Target="../media/image109.sv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0.svg"/><Relationship Id="rId20" Type="http://schemas.openxmlformats.org/officeDocument/2006/relationships/image" Target="../media/image11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11" Type="http://schemas.openxmlformats.org/officeDocument/2006/relationships/image" Target="../media/image95.png"/><Relationship Id="rId5" Type="http://schemas.openxmlformats.org/officeDocument/2006/relationships/image" Target="../media/image75.png"/><Relationship Id="rId15" Type="http://schemas.openxmlformats.org/officeDocument/2006/relationships/image" Target="../media/image99.png"/><Relationship Id="rId10" Type="http://schemas.openxmlformats.org/officeDocument/2006/relationships/image" Target="../media/image80.svg"/><Relationship Id="rId19" Type="http://schemas.openxmlformats.org/officeDocument/2006/relationships/image" Target="../media/image101.png"/><Relationship Id="rId4" Type="http://schemas.openxmlformats.org/officeDocument/2006/relationships/image" Target="../media/image108.svg"/><Relationship Id="rId9" Type="http://schemas.openxmlformats.org/officeDocument/2006/relationships/image" Target="../media/image81.png"/><Relationship Id="rId14" Type="http://schemas.openxmlformats.org/officeDocument/2006/relationships/image" Target="../media/image90.svg"/><Relationship Id="rId22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1.png"/><Relationship Id="rId18" Type="http://schemas.openxmlformats.org/officeDocument/2006/relationships/image" Target="../media/image95.png"/><Relationship Id="rId3" Type="http://schemas.openxmlformats.org/officeDocument/2006/relationships/image" Target="../media/image75.png"/><Relationship Id="rId21" Type="http://schemas.openxmlformats.org/officeDocument/2006/relationships/image" Target="../media/image116.svg"/><Relationship Id="rId7" Type="http://schemas.openxmlformats.org/officeDocument/2006/relationships/image" Target="../media/image106.png"/><Relationship Id="rId12" Type="http://schemas.openxmlformats.org/officeDocument/2006/relationships/image" Target="../media/image113.svg"/><Relationship Id="rId17" Type="http://schemas.openxmlformats.org/officeDocument/2006/relationships/image" Target="../media/image11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2.sv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svg"/><Relationship Id="rId11" Type="http://schemas.openxmlformats.org/officeDocument/2006/relationships/image" Target="../media/image112.png"/><Relationship Id="rId24" Type="http://schemas.openxmlformats.org/officeDocument/2006/relationships/image" Target="../media/image78.svg"/><Relationship Id="rId5" Type="http://schemas.openxmlformats.org/officeDocument/2006/relationships/image" Target="../media/image97.png"/><Relationship Id="rId15" Type="http://schemas.openxmlformats.org/officeDocument/2006/relationships/image" Target="../media/image101.png"/><Relationship Id="rId23" Type="http://schemas.openxmlformats.org/officeDocument/2006/relationships/image" Target="../media/image105.png"/><Relationship Id="rId10" Type="http://schemas.openxmlformats.org/officeDocument/2006/relationships/image" Target="../media/image80.svg"/><Relationship Id="rId19" Type="http://schemas.openxmlformats.org/officeDocument/2006/relationships/image" Target="../media/image115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90.svg"/><Relationship Id="rId22" Type="http://schemas.openxmlformats.org/officeDocument/2006/relationships/image" Target="../media/image11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svg"/><Relationship Id="rId5" Type="http://schemas.openxmlformats.org/officeDocument/2006/relationships/image" Target="../media/image101.png"/><Relationship Id="rId4" Type="http://schemas.openxmlformats.org/officeDocument/2006/relationships/image" Target="../media/image11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svg"/><Relationship Id="rId18" Type="http://schemas.openxmlformats.org/officeDocument/2006/relationships/image" Target="../media/image142.png"/><Relationship Id="rId26" Type="http://schemas.openxmlformats.org/officeDocument/2006/relationships/image" Target="../media/image148.png"/><Relationship Id="rId3" Type="http://schemas.openxmlformats.org/officeDocument/2006/relationships/image" Target="../media/image128.png"/><Relationship Id="rId21" Type="http://schemas.openxmlformats.org/officeDocument/2006/relationships/image" Target="../media/image144.svg"/><Relationship Id="rId34" Type="http://schemas.openxmlformats.org/officeDocument/2006/relationships/image" Target="../media/image51.svg"/><Relationship Id="rId7" Type="http://schemas.openxmlformats.org/officeDocument/2006/relationships/image" Target="../media/image132.svg"/><Relationship Id="rId12" Type="http://schemas.openxmlformats.org/officeDocument/2006/relationships/image" Target="../media/image136.png"/><Relationship Id="rId17" Type="http://schemas.openxmlformats.org/officeDocument/2006/relationships/image" Target="../media/image141.svg"/><Relationship Id="rId25" Type="http://schemas.openxmlformats.org/officeDocument/2006/relationships/image" Target="../media/image147.svg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0.png"/><Relationship Id="rId20" Type="http://schemas.openxmlformats.org/officeDocument/2006/relationships/image" Target="../media/image15.png"/><Relationship Id="rId29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11" Type="http://schemas.openxmlformats.org/officeDocument/2006/relationships/image" Target="../media/image135.svg"/><Relationship Id="rId24" Type="http://schemas.openxmlformats.org/officeDocument/2006/relationships/image" Target="../media/image18.png"/><Relationship Id="rId32" Type="http://schemas.openxmlformats.org/officeDocument/2006/relationships/image" Target="../media/image152.png"/><Relationship Id="rId5" Type="http://schemas.openxmlformats.org/officeDocument/2006/relationships/image" Target="../media/image130.svg"/><Relationship Id="rId15" Type="http://schemas.openxmlformats.org/officeDocument/2006/relationships/image" Target="../media/image139.svg"/><Relationship Id="rId23" Type="http://schemas.openxmlformats.org/officeDocument/2006/relationships/image" Target="../media/image146.svg"/><Relationship Id="rId28" Type="http://schemas.openxmlformats.org/officeDocument/2006/relationships/image" Target="../media/image150.svg"/><Relationship Id="rId10" Type="http://schemas.openxmlformats.org/officeDocument/2006/relationships/image" Target="../media/image103.png"/><Relationship Id="rId19" Type="http://schemas.openxmlformats.org/officeDocument/2006/relationships/image" Target="../media/image143.svg"/><Relationship Id="rId31" Type="http://schemas.openxmlformats.org/officeDocument/2006/relationships/image" Target="../media/image21.sv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38.png"/><Relationship Id="rId22" Type="http://schemas.openxmlformats.org/officeDocument/2006/relationships/image" Target="../media/image145.png"/><Relationship Id="rId27" Type="http://schemas.openxmlformats.org/officeDocument/2006/relationships/image" Target="../media/image149.svg"/><Relationship Id="rId30" Type="http://schemas.openxmlformats.org/officeDocument/2006/relationships/image" Target="../media/image20.svg"/><Relationship Id="rId8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162.png"/><Relationship Id="rId18" Type="http://schemas.openxmlformats.org/officeDocument/2006/relationships/image" Target="../media/image147.svg"/><Relationship Id="rId26" Type="http://schemas.openxmlformats.org/officeDocument/2006/relationships/image" Target="../media/image50.png"/><Relationship Id="rId3" Type="http://schemas.openxmlformats.org/officeDocument/2006/relationships/image" Target="../media/image153.png"/><Relationship Id="rId21" Type="http://schemas.openxmlformats.org/officeDocument/2006/relationships/image" Target="../media/image167.png"/><Relationship Id="rId7" Type="http://schemas.openxmlformats.org/officeDocument/2006/relationships/image" Target="../media/image156.png"/><Relationship Id="rId12" Type="http://schemas.openxmlformats.org/officeDocument/2006/relationships/image" Target="../media/image161.svg"/><Relationship Id="rId17" Type="http://schemas.openxmlformats.org/officeDocument/2006/relationships/image" Target="../media/image18.png"/><Relationship Id="rId25" Type="http://schemas.openxmlformats.org/officeDocument/2006/relationships/image" Target="../media/image33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4.svg"/><Relationship Id="rId20" Type="http://schemas.openxmlformats.org/officeDocument/2006/relationships/image" Target="../media/image16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svg"/><Relationship Id="rId11" Type="http://schemas.openxmlformats.org/officeDocument/2006/relationships/image" Target="../media/image160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140.png"/><Relationship Id="rId23" Type="http://schemas.openxmlformats.org/officeDocument/2006/relationships/image" Target="../media/image151.png"/><Relationship Id="rId10" Type="http://schemas.openxmlformats.org/officeDocument/2006/relationships/image" Target="../media/image159.svg"/><Relationship Id="rId19" Type="http://schemas.openxmlformats.org/officeDocument/2006/relationships/image" Target="../media/image165.png"/><Relationship Id="rId4" Type="http://schemas.openxmlformats.org/officeDocument/2006/relationships/image" Target="../media/image154.svg"/><Relationship Id="rId9" Type="http://schemas.openxmlformats.org/officeDocument/2006/relationships/image" Target="../media/image158.png"/><Relationship Id="rId14" Type="http://schemas.openxmlformats.org/officeDocument/2006/relationships/image" Target="../media/image163.svg"/><Relationship Id="rId22" Type="http://schemas.openxmlformats.org/officeDocument/2006/relationships/image" Target="../media/image168.svg"/><Relationship Id="rId27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13" Type="http://schemas.openxmlformats.org/officeDocument/2006/relationships/image" Target="../media/image50.png"/><Relationship Id="rId3" Type="http://schemas.openxmlformats.org/officeDocument/2006/relationships/image" Target="../media/image138.png"/><Relationship Id="rId7" Type="http://schemas.openxmlformats.org/officeDocument/2006/relationships/image" Target="../media/image15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svg"/><Relationship Id="rId11" Type="http://schemas.openxmlformats.org/officeDocument/2006/relationships/image" Target="../media/image32.png"/><Relationship Id="rId5" Type="http://schemas.openxmlformats.org/officeDocument/2006/relationships/image" Target="../media/image140.png"/><Relationship Id="rId10" Type="http://schemas.openxmlformats.org/officeDocument/2006/relationships/image" Target="../media/image151.png"/><Relationship Id="rId4" Type="http://schemas.openxmlformats.org/officeDocument/2006/relationships/image" Target="../media/image139.svg"/><Relationship Id="rId9" Type="http://schemas.openxmlformats.org/officeDocument/2006/relationships/image" Target="../media/image144.svg"/><Relationship Id="rId1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11" Type="http://schemas.openxmlformats.org/officeDocument/2006/relationships/image" Target="../media/image27.sv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51.svg"/><Relationship Id="rId3" Type="http://schemas.openxmlformats.org/officeDocument/2006/relationships/image" Target="../media/image140.png"/><Relationship Id="rId7" Type="http://schemas.openxmlformats.org/officeDocument/2006/relationships/image" Target="../media/image13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11" Type="http://schemas.openxmlformats.org/officeDocument/2006/relationships/image" Target="../media/image172.png"/><Relationship Id="rId5" Type="http://schemas.openxmlformats.org/officeDocument/2006/relationships/image" Target="../media/image15.png"/><Relationship Id="rId10" Type="http://schemas.openxmlformats.org/officeDocument/2006/relationships/image" Target="../media/image171.png"/><Relationship Id="rId4" Type="http://schemas.openxmlformats.org/officeDocument/2006/relationships/image" Target="../media/image169.svg"/><Relationship Id="rId9" Type="http://schemas.openxmlformats.org/officeDocument/2006/relationships/image" Target="../media/image14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sv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8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11" Type="http://schemas.openxmlformats.org/officeDocument/2006/relationships/image" Target="../media/image27.sv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81.png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13" Type="http://schemas.openxmlformats.org/officeDocument/2006/relationships/image" Target="../media/image25.png"/><Relationship Id="rId3" Type="http://schemas.openxmlformats.org/officeDocument/2006/relationships/image" Target="../media/image183.png"/><Relationship Id="rId7" Type="http://schemas.openxmlformats.org/officeDocument/2006/relationships/image" Target="../media/image101.png"/><Relationship Id="rId12" Type="http://schemas.openxmlformats.org/officeDocument/2006/relationships/image" Target="../media/image21.svg"/><Relationship Id="rId17" Type="http://schemas.openxmlformats.org/officeDocument/2006/relationships/image" Target="../media/image181.png"/><Relationship Id="rId2" Type="http://schemas.openxmlformats.org/officeDocument/2006/relationships/image" Target="../media/image182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svg"/><Relationship Id="rId11" Type="http://schemas.openxmlformats.org/officeDocument/2006/relationships/image" Target="../media/image15.png"/><Relationship Id="rId5" Type="http://schemas.openxmlformats.org/officeDocument/2006/relationships/image" Target="../media/image185.png"/><Relationship Id="rId15" Type="http://schemas.openxmlformats.org/officeDocument/2006/relationships/image" Target="../media/image27.svg"/><Relationship Id="rId10" Type="http://schemas.openxmlformats.org/officeDocument/2006/relationships/image" Target="../media/image20.svg"/><Relationship Id="rId4" Type="http://schemas.openxmlformats.org/officeDocument/2006/relationships/image" Target="../media/image184.png"/><Relationship Id="rId9" Type="http://schemas.openxmlformats.org/officeDocument/2006/relationships/image" Target="../media/image18.png"/><Relationship Id="rId1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8.png"/><Relationship Id="rId3" Type="http://schemas.openxmlformats.org/officeDocument/2006/relationships/image" Target="../media/image186.svg"/><Relationship Id="rId7" Type="http://schemas.openxmlformats.org/officeDocument/2006/relationships/image" Target="../media/image21.svg"/><Relationship Id="rId12" Type="http://schemas.openxmlformats.org/officeDocument/2006/relationships/image" Target="../media/image18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80.png"/><Relationship Id="rId5" Type="http://schemas.openxmlformats.org/officeDocument/2006/relationships/image" Target="../media/image20.svg"/><Relationship Id="rId10" Type="http://schemas.openxmlformats.org/officeDocument/2006/relationships/image" Target="../media/image27.sv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0.png"/><Relationship Id="rId7" Type="http://schemas.openxmlformats.org/officeDocument/2006/relationships/image" Target="../media/image21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91.jpeg"/><Relationship Id="rId5" Type="http://schemas.openxmlformats.org/officeDocument/2006/relationships/image" Target="../media/image20.svg"/><Relationship Id="rId10" Type="http://schemas.openxmlformats.org/officeDocument/2006/relationships/image" Target="../media/image27.sv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49.png"/><Relationship Id="rId3" Type="http://schemas.openxmlformats.org/officeDocument/2006/relationships/image" Target="../media/image36.png"/><Relationship Id="rId21" Type="http://schemas.openxmlformats.org/officeDocument/2006/relationships/image" Target="../media/image21.sv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17" Type="http://schemas.openxmlformats.org/officeDocument/2006/relationships/image" Target="../media/image48.svg"/><Relationship Id="rId25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openxmlformats.org/officeDocument/2006/relationships/image" Target="../media/image52.png"/><Relationship Id="rId5" Type="http://schemas.openxmlformats.org/officeDocument/2006/relationships/image" Target="../media/image38.png"/><Relationship Id="rId15" Type="http://schemas.openxmlformats.org/officeDocument/2006/relationships/image" Target="../media/image27.svg"/><Relationship Id="rId23" Type="http://schemas.openxmlformats.org/officeDocument/2006/relationships/image" Target="../media/image51.svg"/><Relationship Id="rId10" Type="http://schemas.openxmlformats.org/officeDocument/2006/relationships/image" Target="../media/image43.png"/><Relationship Id="rId19" Type="http://schemas.microsoft.com/office/2007/relationships/hdphoto" Target="../media/hdphoto1.wdp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26.png"/><Relationship Id="rId22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hidden="1">
            <a:extLst>
              <a:ext uri="{FF2B5EF4-FFF2-40B4-BE49-F238E27FC236}">
                <a16:creationId xmlns:a16="http://schemas.microsoft.com/office/drawing/2014/main" id="{15BD11FB-75D4-4306-8BF7-5B95CF75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圖形 19" hidden="1">
            <a:extLst>
              <a:ext uri="{FF2B5EF4-FFF2-40B4-BE49-F238E27FC236}">
                <a16:creationId xmlns:a16="http://schemas.microsoft.com/office/drawing/2014/main" id="{1FC463FF-5606-43C0-B4D1-B82014792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411" y="379564"/>
            <a:ext cx="1949452" cy="350392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62B75B35-2C00-4A9E-A206-69EE3EC11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3194" y="1347938"/>
            <a:ext cx="4043212" cy="4043212"/>
          </a:xfrm>
          <a:prstGeom prst="rect">
            <a:avLst/>
          </a:prstGeom>
        </p:spPr>
      </p:pic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2B13098E-959F-4BDD-9109-AA48FE65841D}"/>
              </a:ext>
            </a:extLst>
          </p:cNvPr>
          <p:cNvSpPr/>
          <p:nvPr/>
        </p:nvSpPr>
        <p:spPr>
          <a:xfrm>
            <a:off x="220905" y="1964740"/>
            <a:ext cx="7271288" cy="2260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QuWAN vRouter Edition</a:t>
            </a:r>
            <a:endParaRPr lang="zh-TW" sz="3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zh-TW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新增支援 VMware ESXi 虛擬化平台</a:t>
            </a:r>
            <a:endParaRPr lang="zh-TW" sz="3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副標題 2" hidden="1">
            <a:extLst>
              <a:ext uri="{FF2B5EF4-FFF2-40B4-BE49-F238E27FC236}">
                <a16:creationId xmlns:a16="http://schemas.microsoft.com/office/drawing/2014/main" id="{669291A0-3FBA-46E2-806A-5B9BFFDD497B}"/>
              </a:ext>
            </a:extLst>
          </p:cNvPr>
          <p:cNvSpPr>
            <a:spLocks noGrp="1"/>
          </p:cNvSpPr>
          <p:nvPr/>
        </p:nvSpPr>
        <p:spPr>
          <a:xfrm>
            <a:off x="219044" y="4288673"/>
            <a:ext cx="7270158" cy="13038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sz="2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解決中小</a:t>
            </a:r>
            <a:r>
              <a:rPr lang="zh-TW" altLang="en-US" sz="2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企業</a:t>
            </a:r>
            <a:r>
              <a:rPr lang="zh-TW" sz="2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自動組網、雲端管理以及智慧路由的需求</a:t>
            </a:r>
            <a:endParaRPr lang="zh-TW" sz="20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6540D6C0-A8EF-4D5B-BC6C-799A5299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6595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189264-2BF4-084E-8239-7CDB8D2B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愈快升級訂閱可享優惠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ACDB33-8991-B144-8261-5EB777707257}"/>
              </a:ext>
            </a:extLst>
          </p:cNvPr>
          <p:cNvSpPr/>
          <p:nvPr/>
        </p:nvSpPr>
        <p:spPr>
          <a:xfrm>
            <a:off x="603250" y="1416642"/>
            <a:ext cx="3452193" cy="23029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流量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不夠</a:t>
            </a: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免擔心</a:t>
            </a:r>
            <a:endParaRPr lang="en-US" altLang="zh-TW" sz="2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dirty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直接於</a:t>
            </a:r>
            <a:r>
              <a:rPr lang="en-US" altLang="zh-TW" sz="2000" dirty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QNAP Software Store</a:t>
            </a:r>
            <a:r>
              <a:rPr lang="zh-TW" altLang="en-US" sz="2000" dirty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升級您的訂閱，升級再升級就有機會享第一年訂閱 </a:t>
            </a:r>
            <a:r>
              <a:rPr lang="zh-TW" altLang="en-US" sz="2800" b="1" dirty="0">
                <a:solidFill>
                  <a:srgbClr val="00FF99"/>
                </a:solidFill>
                <a:ea typeface="微軟正黑體"/>
                <a:sym typeface="Arial" panose="020B0604020202020204" pitchFamily="34" charset="0"/>
              </a:rPr>
              <a:t>最高八</a:t>
            </a:r>
            <a:r>
              <a:rPr lang="zh-CN" altLang="en-US" sz="2800" b="1" dirty="0">
                <a:solidFill>
                  <a:srgbClr val="00FF99"/>
                </a:solidFill>
                <a:ea typeface="微軟正黑體"/>
                <a:sym typeface="Arial" panose="020B0604020202020204" pitchFamily="34" charset="0"/>
              </a:rPr>
              <a:t>折起！</a:t>
            </a:r>
            <a:endParaRPr lang="zh-TW" altLang="en-US" sz="2000" b="1" dirty="0">
              <a:solidFill>
                <a:srgbClr val="00FF99"/>
              </a:solidFill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D423DE4-69D2-B044-B9FF-930F515F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39" y="1447800"/>
            <a:ext cx="8614515" cy="5524681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6103B0A4-E743-FC43-8126-1387D71F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83" y="3135800"/>
            <a:ext cx="2524166" cy="2524166"/>
          </a:xfrm>
          <a:prstGeom prst="rect">
            <a:avLst/>
          </a:prstGeom>
        </p:spPr>
      </p:pic>
      <p:pic>
        <p:nvPicPr>
          <p:cNvPr id="12" name="圖片 11" descr="一張含有 文字, 美工圖案 的圖片&#10;&#10;自動產生的描述" hidden="1">
            <a:extLst>
              <a:ext uri="{FF2B5EF4-FFF2-40B4-BE49-F238E27FC236}">
                <a16:creationId xmlns:a16="http://schemas.microsoft.com/office/drawing/2014/main" id="{F58546EC-671B-2F46-A1C0-6220B1C40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046" y="6295856"/>
            <a:ext cx="2698846" cy="1600695"/>
          </a:xfrm>
          <a:prstGeom prst="rect">
            <a:avLst/>
          </a:prstGeom>
        </p:spPr>
      </p:pic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1B195F69-F9B1-4A0F-A652-2032961C64CD}"/>
              </a:ext>
            </a:extLst>
          </p:cNvPr>
          <p:cNvSpPr txBox="1"/>
          <p:nvPr/>
        </p:nvSpPr>
        <p:spPr>
          <a:xfrm>
            <a:off x="0" y="3612915"/>
            <a:ext cx="438758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3200">
                <a:solidFill>
                  <a:srgbClr val="00FF99"/>
                </a:solidFill>
              </a:rPr>
              <a:t>Up to </a:t>
            </a:r>
          </a:p>
          <a:p>
            <a:pPr algn="ctr"/>
            <a:r>
              <a:rPr lang="en-US" altLang="zh-TW" sz="9600">
                <a:solidFill>
                  <a:srgbClr val="00FF99"/>
                </a:solidFill>
                <a:latin typeface="Bahnschrift Light Condensed"/>
              </a:rPr>
              <a:t>20%Off </a:t>
            </a:r>
            <a:endParaRPr lang="en-US" altLang="zh-TW" sz="9600">
              <a:solidFill>
                <a:srgbClr val="00FF99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85801F-0018-42F0-AFF8-760AF9C56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52" y="4036108"/>
            <a:ext cx="4493141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84224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 hidden="1"/>
          <p:cNvSpPr txBox="1"/>
          <p:nvPr/>
        </p:nvSpPr>
        <p:spPr>
          <a:xfrm>
            <a:off x="6001262" y="3297151"/>
            <a:ext cx="4281958" cy="104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zh-CN" altLang="en-US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超簡單快速啟用</a:t>
            </a:r>
            <a:r>
              <a:rPr lang="zh-CN" altLang="zh-TW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四步驟</a:t>
            </a:r>
            <a:endParaRPr lang="zh-TW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6128D7-670B-4635-B320-FFA7413F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2738"/>
            <a:ext cx="4894089" cy="1742172"/>
          </a:xfrm>
        </p:spPr>
        <p:txBody>
          <a:bodyPr lIns="91440" tIns="45720" rIns="91440" bIns="45720" anchor="t"/>
          <a:lstStyle/>
          <a:p>
            <a:r>
              <a:rPr lang="zh-TW" altLang="en-US" sz="6000" b="1">
                <a:latin typeface="Arial"/>
                <a:ea typeface="微軟正黑體"/>
                <a:sym typeface="Arial" panose="020B0604020202020204" pitchFamily="34" charset="0"/>
              </a:rPr>
              <a:t>超簡單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zh-TW" altLang="en-US">
                <a:latin typeface="Arial"/>
                <a:ea typeface="微軟正黑體"/>
                <a:sym typeface="Arial" panose="020B0604020202020204" pitchFamily="34" charset="0"/>
              </a:rPr>
              <a:t>快速啟用五步驟</a:t>
            </a:r>
            <a:b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</a:rPr>
            </a:b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87676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412A8D-E059-5E4A-B3E6-7DA4F2949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9090"/>
            <a:ext cx="10972800" cy="1257300"/>
          </a:xfrm>
        </p:spPr>
        <p:txBody>
          <a:bodyPr anchor="ctr"/>
          <a:lstStyle/>
          <a:p>
            <a:r>
              <a:rPr kumimoji="1" lang="zh-CN" altLang="en-US" dirty="0">
                <a:latin typeface="Arial"/>
                <a:ea typeface="微軟正黑體"/>
                <a:sym typeface="Arial" panose="020B0604020202020204" pitchFamily="34" charset="0"/>
              </a:rPr>
              <a:t>步驟</a:t>
            </a:r>
            <a:r>
              <a:rPr kumimoji="1" lang="en-US" altLang="zh-TW" dirty="0">
                <a:latin typeface="Arial"/>
                <a:ea typeface="微軟正黑體"/>
                <a:sym typeface="Arial" panose="020B0604020202020204" pitchFamily="34" charset="0"/>
              </a:rPr>
              <a:t>1 - </a:t>
            </a:r>
            <a:r>
              <a:rPr kumimoji="1" lang="zh-CN" altLang="en-US" dirty="0">
                <a:latin typeface="Arial"/>
                <a:ea typeface="微軟正黑體"/>
                <a:sym typeface="Arial" panose="020B0604020202020204" pitchFamily="34" charset="0"/>
              </a:rPr>
              <a:t>購買訂閱</a:t>
            </a:r>
            <a:endParaRPr kumimoji="1" lang="zh-TW" altLang="en-US" dirty="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6ADA65-F52A-9440-9F9D-D2BEBBAA4179}"/>
              </a:ext>
            </a:extLst>
          </p:cNvPr>
          <p:cNvSpPr/>
          <p:nvPr/>
        </p:nvSpPr>
        <p:spPr>
          <a:xfrm>
            <a:off x="673836" y="1434374"/>
            <a:ext cx="9769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Software Store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訂閱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Edition</a:t>
            </a:r>
          </a:p>
          <a:p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網址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software.qnap.com/quwan.html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89F22EAA-2BF2-4913-A9BB-57389FFB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62" y="2293391"/>
            <a:ext cx="8791575" cy="42640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B41CB90F-68D2-4132-920F-8F86EF524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08" y="3804275"/>
            <a:ext cx="4900246" cy="2918773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887919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003883-8FB6-F548-9A8C-1EF5D946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4729"/>
            <a:ext cx="10972800" cy="673894"/>
          </a:xfrm>
        </p:spPr>
        <p:txBody>
          <a:bodyPr anchor="ctr"/>
          <a:lstStyle/>
          <a:p>
            <a:r>
              <a:rPr kumimoji="1" lang="zh-CN" altLang="en-US" dirty="0">
                <a:latin typeface="Arial"/>
                <a:ea typeface="微軟正黑體"/>
                <a:sym typeface="Arial" panose="020B0604020202020204" pitchFamily="34" charset="0"/>
              </a:rPr>
              <a:t>步驟</a:t>
            </a:r>
            <a:r>
              <a:rPr kumimoji="1" lang="en-US" altLang="zh-TW" dirty="0">
                <a:latin typeface="Arial"/>
                <a:ea typeface="微軟正黑體"/>
                <a:sym typeface="Arial" panose="020B0604020202020204" pitchFamily="34" charset="0"/>
              </a:rPr>
              <a:t>2 - </a:t>
            </a:r>
            <a:r>
              <a:rPr kumimoji="1" lang="zh-CN" altLang="en-US" dirty="0">
                <a:latin typeface="Arial"/>
                <a:ea typeface="微軟正黑體"/>
                <a:sym typeface="Arial" panose="020B0604020202020204" pitchFamily="34" charset="0"/>
              </a:rPr>
              <a:t>將訂閱授權至組織</a:t>
            </a:r>
            <a:endParaRPr kumimoji="1" lang="zh-TW" altLang="en-US" dirty="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5F9759-B27E-9D47-8E6D-97FB17AA8BFE}"/>
              </a:ext>
            </a:extLst>
          </p:cNvPr>
          <p:cNvSpPr/>
          <p:nvPr/>
        </p:nvSpPr>
        <p:spPr>
          <a:xfrm>
            <a:off x="609600" y="1691726"/>
            <a:ext cx="9769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至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License Manager 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將訂閱由個人轉至所屬的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Orchestrator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組織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1B06C3ED-CD7F-4F83-AAE4-982EF7E37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64939"/>
            <a:ext cx="10982324" cy="43930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283194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33CF83BF-5939-8D42-A370-7988D630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2698"/>
            <a:ext cx="10972800" cy="1257300"/>
          </a:xfrm>
        </p:spPr>
        <p:txBody>
          <a:bodyPr anchor="ctr"/>
          <a:lstStyle/>
          <a:p>
            <a:r>
              <a:rPr lang="zh-CN" altLang="en-US" dirty="0">
                <a:sym typeface="Arial" panose="020B0604020202020204" pitchFamily="34" charset="0"/>
              </a:rPr>
              <a:t>步驟</a:t>
            </a:r>
            <a:r>
              <a:rPr lang="en-US" altLang="zh-TW" dirty="0">
                <a:sym typeface="Arial" panose="020B0604020202020204" pitchFamily="34" charset="0"/>
              </a:rPr>
              <a:t>3 - </a:t>
            </a:r>
            <a:r>
              <a:rPr lang="zh-CN" altLang="en-US" dirty="0">
                <a:sym typeface="Arial" panose="020B0604020202020204" pitchFamily="34" charset="0"/>
              </a:rPr>
              <a:t>建立</a:t>
            </a:r>
            <a:r>
              <a:rPr lang="en-US" altLang="zh-CN" dirty="0">
                <a:sym typeface="Arial" panose="020B0604020202020204" pitchFamily="34" charset="0"/>
              </a:rPr>
              <a:t> </a:t>
            </a:r>
            <a:r>
              <a:rPr lang="en-US" altLang="zh-CN" dirty="0" err="1">
                <a:sym typeface="Arial" panose="020B0604020202020204" pitchFamily="34" charset="0"/>
              </a:rPr>
              <a:t>QuWAN</a:t>
            </a:r>
            <a:r>
              <a:rPr lang="en-US" altLang="zh-CN" dirty="0">
                <a:sym typeface="Arial" panose="020B0604020202020204" pitchFamily="34" charset="0"/>
              </a:rPr>
              <a:t> </a:t>
            </a:r>
            <a:r>
              <a:rPr lang="en-US" altLang="zh-CN" dirty="0" err="1">
                <a:sym typeface="Arial" panose="020B0604020202020204" pitchFamily="34" charset="0"/>
              </a:rPr>
              <a:t>vRouter</a:t>
            </a:r>
            <a:r>
              <a:rPr lang="en-US" altLang="zh-CN" dirty="0">
                <a:sym typeface="Arial" panose="020B0604020202020204" pitchFamily="34" charset="0"/>
              </a:rPr>
              <a:t> Join Key</a:t>
            </a:r>
            <a:endParaRPr lang="zh-TW" altLang="en-US" dirty="0"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E40268-9B74-7B41-8F29-E8E0A79D79C8}"/>
              </a:ext>
            </a:extLst>
          </p:cNvPr>
          <p:cNvSpPr/>
          <p:nvPr/>
        </p:nvSpPr>
        <p:spPr>
          <a:xfrm>
            <a:off x="251773" y="1557866"/>
            <a:ext cx="10727377" cy="851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至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Orchestrator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新增裝置並啟用訂閱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將所設定的訂閱、裝置和網路資訊透過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Join Key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的方式寄送到電子信箱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61C5898-2829-1E4E-AE20-AC2C22078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474193"/>
            <a:ext cx="10600308" cy="43838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pic>
        <p:nvPicPr>
          <p:cNvPr id="9" name="圖片 8" descr="一張含有 文字 的圖片&#10;&#10;自動產生的描述" hidden="1">
            <a:extLst>
              <a:ext uri="{FF2B5EF4-FFF2-40B4-BE49-F238E27FC236}">
                <a16:creationId xmlns:a16="http://schemas.microsoft.com/office/drawing/2014/main" id="{E569CF32-3C74-2043-A105-10103B04B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448" y="3057377"/>
            <a:ext cx="3960930" cy="3610123"/>
          </a:xfrm>
          <a:prstGeom prst="rect">
            <a:avLst/>
          </a:prstGeom>
        </p:spPr>
      </p:pic>
      <p:sp>
        <p:nvSpPr>
          <p:cNvPr id="11" name="矩形 10" hidden="1">
            <a:extLst>
              <a:ext uri="{FF2B5EF4-FFF2-40B4-BE49-F238E27FC236}">
                <a16:creationId xmlns:a16="http://schemas.microsoft.com/office/drawing/2014/main" id="{CC279AAE-14FF-454C-8D27-BAC692E57D20}"/>
              </a:ext>
            </a:extLst>
          </p:cNvPr>
          <p:cNvSpPr/>
          <p:nvPr/>
        </p:nvSpPr>
        <p:spPr>
          <a:xfrm>
            <a:off x="7861466" y="5985163"/>
            <a:ext cx="2149433" cy="380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A11933ED-208E-4653-9BCF-9D6598259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750" y="5854565"/>
            <a:ext cx="6333772" cy="31348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672592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D47D601A-AE59-414E-ABFF-DCDED12E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6436"/>
            <a:ext cx="10972800" cy="631936"/>
          </a:xfrm>
        </p:spPr>
        <p:txBody>
          <a:bodyPr/>
          <a:lstStyle/>
          <a:p>
            <a:r>
              <a:rPr lang="zh-CN" altLang="en-US" dirty="0">
                <a:sym typeface="Arial" panose="020B0604020202020204" pitchFamily="34" charset="0"/>
              </a:rPr>
              <a:t>步驟</a:t>
            </a:r>
            <a:r>
              <a:rPr lang="en-US" altLang="zh-TW" dirty="0">
                <a:sym typeface="Arial" panose="020B0604020202020204" pitchFamily="34" charset="0"/>
              </a:rPr>
              <a:t>4 - </a:t>
            </a:r>
            <a:r>
              <a:rPr lang="zh-TW" altLang="en-US" dirty="0">
                <a:sym typeface="Arial" panose="020B0604020202020204" pitchFamily="34" charset="0"/>
              </a:rPr>
              <a:t>在 </a:t>
            </a:r>
            <a:r>
              <a:rPr lang="en-US" altLang="zh-TW" dirty="0" err="1">
                <a:sym typeface="Arial" panose="020B0604020202020204" pitchFamily="34" charset="0"/>
              </a:rPr>
              <a:t>ESXi</a:t>
            </a:r>
            <a:r>
              <a:rPr lang="zh-TW" altLang="en-US" dirty="0">
                <a:sym typeface="Arial" panose="020B0604020202020204" pitchFamily="34" charset="0"/>
              </a:rPr>
              <a:t> 建立 </a:t>
            </a:r>
            <a:r>
              <a:rPr lang="en-US" altLang="zh-TW" dirty="0" err="1">
                <a:sym typeface="Arial" panose="020B0604020202020204" pitchFamily="34" charset="0"/>
              </a:rPr>
              <a:t>QuWAN</a:t>
            </a:r>
            <a:r>
              <a:rPr lang="en-US" altLang="zh-TW" dirty="0">
                <a:sym typeface="Arial" panose="020B0604020202020204" pitchFamily="34" charset="0"/>
              </a:rPr>
              <a:t> </a:t>
            </a:r>
            <a:r>
              <a:rPr lang="en-US" altLang="zh-TW" dirty="0" err="1">
                <a:sym typeface="Arial" panose="020B0604020202020204" pitchFamily="34" charset="0"/>
              </a:rPr>
              <a:t>vRouter</a:t>
            </a:r>
            <a:r>
              <a:rPr lang="zh-TW" altLang="en-US" dirty="0">
                <a:sym typeface="Arial" panose="020B0604020202020204" pitchFamily="34" charset="0"/>
              </a:rPr>
              <a:t> </a:t>
            </a:r>
            <a:endParaRPr lang="en-US" altLang="zh-TW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ABED27-5D26-5445-8F56-B05232A7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6040" y="3590223"/>
            <a:ext cx="5921280" cy="2961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63353BD-AFCF-8D48-87F2-14BE88DF8CD9}"/>
              </a:ext>
            </a:extLst>
          </p:cNvPr>
          <p:cNvSpPr/>
          <p:nvPr/>
        </p:nvSpPr>
        <p:spPr>
          <a:xfrm>
            <a:off x="537029" y="1708568"/>
            <a:ext cx="10151137" cy="1559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130000"/>
              </a:lnSpc>
              <a:spcBef>
                <a:spcPts val="1200"/>
              </a:spcBef>
              <a:buClr>
                <a:srgbClr val="67F2FD"/>
              </a:buClr>
              <a:buFont typeface="Arial" panose="020B0604020202020204" pitchFamily="34" charset="0"/>
              <a:buChar char="•"/>
            </a:pPr>
            <a:r>
              <a:rPr lang="zh-CN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於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QNAP Download Center</a:t>
            </a:r>
            <a:r>
              <a:rPr lang="zh-TW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下載</a:t>
            </a:r>
            <a:r>
              <a:rPr lang="en-US" altLang="zh-TW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r>
              <a:rPr lang="en-US" altLang="zh-TW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vRouter</a:t>
            </a:r>
            <a:r>
              <a:rPr lang="en-US" altLang="zh-TW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VMware </a:t>
            </a:r>
            <a:r>
              <a:rPr lang="en-US" altLang="zh-TW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ESXi</a:t>
            </a:r>
            <a:r>
              <a:rPr lang="en-US" altLang="zh-TW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 package</a:t>
            </a:r>
            <a:endParaRPr lang="en-US" altLang="zh-TW" sz="2000" kern="1200" dirty="0">
              <a:solidFill>
                <a:schemeClr val="bg1"/>
              </a:solidFill>
              <a:ea typeface="微軟正黑體"/>
              <a:cs typeface="+mn-lt"/>
            </a:endParaRPr>
          </a:p>
          <a:p>
            <a:pPr marL="228600" indent="-228600">
              <a:lnSpc>
                <a:spcPct val="130000"/>
              </a:lnSpc>
              <a:spcBef>
                <a:spcPts val="1200"/>
              </a:spcBef>
              <a:buClr>
                <a:srgbClr val="67F2FD"/>
              </a:buClr>
              <a:buFont typeface="Arial" panose="020B0604020202020204" pitchFamily="34" charset="0"/>
              <a:buChar char="•"/>
            </a:pP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在 </a:t>
            </a:r>
            <a:r>
              <a:rPr lang="en-US" altLang="zh-CN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ESXi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新增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QuWAN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虛擬機，並</a:t>
            </a:r>
            <a:r>
              <a:rPr lang="zh-CN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建立相對應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Virtual Switch </a:t>
            </a:r>
            <a:r>
              <a:rPr lang="zh-CN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和</a:t>
            </a:r>
            <a:r>
              <a:rPr lang="zh-TW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Port Group</a:t>
            </a:r>
            <a:r>
              <a:rPr lang="zh-TW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endParaRPr lang="en-US" altLang="zh-CN" sz="2000" kern="1200" dirty="0">
              <a:solidFill>
                <a:schemeClr val="bg1"/>
              </a:solidFill>
              <a:ea typeface="微軟正黑體"/>
              <a:cs typeface="+mn-lt"/>
              <a:sym typeface="Arial" panose="020B0604020202020204" pitchFamily="34" charset="0"/>
            </a:endParaRPr>
          </a:p>
          <a:p>
            <a:pPr marL="228600" indent="-228600">
              <a:lnSpc>
                <a:spcPct val="130000"/>
              </a:lnSpc>
              <a:spcBef>
                <a:spcPts val="1200"/>
              </a:spcBef>
              <a:buClr>
                <a:srgbClr val="67F2FD"/>
              </a:buClr>
              <a:buFont typeface="Arial" panose="020B0604020202020204" pitchFamily="34" charset="0"/>
              <a:buChar char="•"/>
            </a:pPr>
            <a:r>
              <a:rPr lang="en-US" altLang="zh-TW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QuWAN</a:t>
            </a:r>
            <a:r>
              <a:rPr lang="en-US" altLang="zh-TW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 kern="1200" dirty="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vRouter</a:t>
            </a:r>
            <a:r>
              <a:rPr lang="zh-TW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zh-CN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預設值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Port 1 </a:t>
            </a:r>
            <a:r>
              <a:rPr lang="zh-CN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為</a:t>
            </a:r>
            <a:r>
              <a:rPr lang="en-US" altLang="zh-CN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WAN, Port 8 </a:t>
            </a:r>
            <a:r>
              <a:rPr lang="zh-CN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為</a:t>
            </a:r>
            <a:r>
              <a:rPr lang="zh-TW" altLang="en-US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 kern="1200" dirty="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LAN</a:t>
            </a:r>
            <a:endParaRPr lang="en-US" altLang="zh-CN" sz="2000" kern="1200" dirty="0">
              <a:solidFill>
                <a:schemeClr val="bg1"/>
              </a:solidFill>
              <a:ea typeface="微軟正黑體"/>
              <a:cs typeface="+mn-lt"/>
            </a:endParaRPr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817BD326-C716-4D67-95A4-7AD0C63BE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7455"/>
            <a:ext cx="6276040" cy="29609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095429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DD55C2B7-1BDC-4A89-A3A0-BCEE63F89AEE}"/>
              </a:ext>
            </a:extLst>
          </p:cNvPr>
          <p:cNvCxnSpPr>
            <a:cxnSpLocks/>
          </p:cNvCxnSpPr>
          <p:nvPr/>
        </p:nvCxnSpPr>
        <p:spPr>
          <a:xfrm flipH="1" flipV="1">
            <a:off x="6975137" y="2377350"/>
            <a:ext cx="1643" cy="382230"/>
          </a:xfrm>
          <a:prstGeom prst="straightConnector1">
            <a:avLst/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08D0C9B-C784-4286-B190-59A41486CD94}"/>
              </a:ext>
            </a:extLst>
          </p:cNvPr>
          <p:cNvSpPr/>
          <p:nvPr/>
        </p:nvSpPr>
        <p:spPr>
          <a:xfrm>
            <a:off x="436901" y="1381126"/>
            <a:ext cx="8167687" cy="5150303"/>
          </a:xfrm>
          <a:prstGeom prst="roundRect">
            <a:avLst>
              <a:gd name="adj" fmla="val 5575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 w="34925">
            <a:noFill/>
            <a:headEnd type="none"/>
            <a:tailEnd type="none"/>
          </a:ln>
          <a:effectLst>
            <a:outerShdw blurRad="254000" dist="279400" dir="8100000" algn="tr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>
              <a:rot lat="0" lon="0" rev="6600000"/>
            </a:lightRig>
          </a:scene3d>
          <a:sp3d prstMaterial="metal">
            <a:bevelT w="368300" h="63500"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B3BDE85-C8FB-43FE-AF7D-9AB25173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0014"/>
            <a:ext cx="10972800" cy="718121"/>
          </a:xfrm>
        </p:spPr>
        <p:txBody>
          <a:bodyPr>
            <a:noAutofit/>
          </a:bodyPr>
          <a:lstStyle/>
          <a:p>
            <a:r>
              <a:rPr lang="zh-TW" dirty="0"/>
              <a:t>在 </a:t>
            </a:r>
            <a:r>
              <a:rPr lang="en-US" altLang="zh-TW" dirty="0" err="1"/>
              <a:t>ESXi</a:t>
            </a:r>
            <a:r>
              <a:rPr lang="zh-TW" dirty="0"/>
              <a:t> 建立 </a:t>
            </a:r>
            <a:r>
              <a:rPr lang="en-US" altLang="zh-TW" dirty="0" err="1"/>
              <a:t>QuWAN</a:t>
            </a:r>
            <a:r>
              <a:rPr lang="en-US" altLang="zh-TW" dirty="0"/>
              <a:t> </a:t>
            </a:r>
            <a:r>
              <a:rPr lang="en-US" altLang="zh-TW" dirty="0" err="1"/>
              <a:t>vRouter</a:t>
            </a:r>
            <a:r>
              <a:rPr lang="zh-TW" dirty="0"/>
              <a:t> 概念</a:t>
            </a:r>
            <a:r>
              <a:rPr lang="zh-TW" altLang="en-US" dirty="0"/>
              <a:t>圖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0EDDA65E-6A7E-4EA2-85A9-BE048843C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53" y="3485726"/>
            <a:ext cx="1318112" cy="1318112"/>
          </a:xfrm>
          <a:prstGeom prst="rect">
            <a:avLst/>
          </a:prstGeom>
          <a:ln>
            <a:noFill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DD8A4AD-CDDD-454B-B783-3F2D968F12B9}"/>
              </a:ext>
            </a:extLst>
          </p:cNvPr>
          <p:cNvSpPr txBox="1"/>
          <p:nvPr/>
        </p:nvSpPr>
        <p:spPr>
          <a:xfrm>
            <a:off x="609600" y="1634382"/>
            <a:ext cx="47955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600" dirty="0">
                <a:solidFill>
                  <a:srgbClr val="FFFFFF"/>
                </a:solidFill>
              </a:rPr>
              <a:t>VMware</a:t>
            </a:r>
            <a:r>
              <a:rPr lang="zh-TW" altLang="en-US" sz="3600" dirty="0">
                <a:solidFill>
                  <a:srgbClr val="FFFFFF"/>
                </a:solidFill>
              </a:rPr>
              <a:t> </a:t>
            </a:r>
            <a:r>
              <a:rPr lang="zh-TW" sz="3600" dirty="0">
                <a:solidFill>
                  <a:srgbClr val="FFFFFF"/>
                </a:solidFill>
              </a:rPr>
              <a:t>ESXi</a:t>
            </a:r>
            <a:r>
              <a:rPr lang="zh-TW" altLang="en-US" sz="3600" dirty="0">
                <a:solidFill>
                  <a:srgbClr val="FFFFFF"/>
                </a:solidFill>
              </a:rPr>
              <a:t> </a:t>
            </a:r>
            <a:r>
              <a:rPr lang="en-US" altLang="zh-TW" sz="3600" dirty="0">
                <a:solidFill>
                  <a:srgbClr val="FFFFFF"/>
                </a:solidFill>
              </a:rPr>
              <a:t>Server</a:t>
            </a:r>
            <a:endParaRPr lang="zh-TW" altLang="en-US" sz="3600" dirty="0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3D2FF7E-3E27-484E-81EA-2FBB0F3CB85A}"/>
              </a:ext>
            </a:extLst>
          </p:cNvPr>
          <p:cNvSpPr/>
          <p:nvPr/>
        </p:nvSpPr>
        <p:spPr>
          <a:xfrm>
            <a:off x="2317176" y="5857875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rgbClr val="000000"/>
                </a:solidFill>
              </a:rPr>
              <a:t>Adapter 1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5EFE1BD-0063-4FD9-8884-9223808B9359}"/>
              </a:ext>
            </a:extLst>
          </p:cNvPr>
          <p:cNvSpPr/>
          <p:nvPr/>
        </p:nvSpPr>
        <p:spPr>
          <a:xfrm>
            <a:off x="2317176" y="5393531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rgbClr val="000000"/>
                </a:solidFill>
              </a:rPr>
              <a:t>Adapter 2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7F48C02-8A3E-4C17-B475-46ABD963B34B}"/>
              </a:ext>
            </a:extLst>
          </p:cNvPr>
          <p:cNvSpPr/>
          <p:nvPr/>
        </p:nvSpPr>
        <p:spPr>
          <a:xfrm>
            <a:off x="2317176" y="4929187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rgbClr val="000000"/>
                </a:solidFill>
              </a:rPr>
              <a:t>Adapter 3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EEA1E16-CE30-4548-90E5-F419C4C870F1}"/>
              </a:ext>
            </a:extLst>
          </p:cNvPr>
          <p:cNvSpPr/>
          <p:nvPr/>
        </p:nvSpPr>
        <p:spPr>
          <a:xfrm>
            <a:off x="2317176" y="4452937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rgbClr val="000000"/>
                </a:solidFill>
              </a:rPr>
              <a:t>Adapter 4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093FADE1-A062-47E8-A1F1-154D7E106064}"/>
              </a:ext>
            </a:extLst>
          </p:cNvPr>
          <p:cNvSpPr/>
          <p:nvPr/>
        </p:nvSpPr>
        <p:spPr>
          <a:xfrm>
            <a:off x="2317176" y="4000500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rgbClr val="000000"/>
                </a:solidFill>
              </a:rPr>
              <a:t>Adapter 5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6849A0C9-1593-40F2-9626-6E7F3FDB189C}"/>
              </a:ext>
            </a:extLst>
          </p:cNvPr>
          <p:cNvSpPr/>
          <p:nvPr/>
        </p:nvSpPr>
        <p:spPr>
          <a:xfrm>
            <a:off x="2317176" y="3536156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rgbClr val="000000"/>
                </a:solidFill>
              </a:rPr>
              <a:t>Adapter 6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250C3884-F704-4BEF-823C-4EF0E6C3AC03}"/>
              </a:ext>
            </a:extLst>
          </p:cNvPr>
          <p:cNvSpPr/>
          <p:nvPr/>
        </p:nvSpPr>
        <p:spPr>
          <a:xfrm>
            <a:off x="2317176" y="3083719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rgbClr val="000000"/>
                </a:solidFill>
              </a:rPr>
              <a:t>Adapter 7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A3CC437-2A6E-4805-ADA9-E763C4D4335C}"/>
              </a:ext>
            </a:extLst>
          </p:cNvPr>
          <p:cNvSpPr/>
          <p:nvPr/>
        </p:nvSpPr>
        <p:spPr>
          <a:xfrm>
            <a:off x="2317176" y="2643188"/>
            <a:ext cx="1012588" cy="36909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rgbClr val="000000"/>
                </a:solidFill>
              </a:rPr>
              <a:t>Adapter 8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850F630-2874-455F-B606-EEDB46C4A221}"/>
              </a:ext>
            </a:extLst>
          </p:cNvPr>
          <p:cNvSpPr txBox="1"/>
          <p:nvPr/>
        </p:nvSpPr>
        <p:spPr>
          <a:xfrm>
            <a:off x="4094145" y="5300662"/>
            <a:ext cx="152876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rgbClr val="FFFFFF"/>
                </a:solidFill>
              </a:rPr>
              <a:t>Port Group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56B9ED7-6831-4D1E-9F0D-FB131188FE83}"/>
              </a:ext>
            </a:extLst>
          </p:cNvPr>
          <p:cNvSpPr txBox="1"/>
          <p:nvPr/>
        </p:nvSpPr>
        <p:spPr>
          <a:xfrm>
            <a:off x="6070583" y="53959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 b="1">
              <a:solidFill>
                <a:srgbClr val="FFFFFF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C49FA28-932A-43EA-9586-9040C9D192DC}"/>
              </a:ext>
            </a:extLst>
          </p:cNvPr>
          <p:cNvSpPr txBox="1"/>
          <p:nvPr/>
        </p:nvSpPr>
        <p:spPr>
          <a:xfrm>
            <a:off x="6165833" y="5336381"/>
            <a:ext cx="157162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rgbClr val="FFFFFF"/>
                </a:solidFill>
              </a:rPr>
              <a:t>Virtual Switch</a:t>
            </a: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906FAC80-0285-43EB-9BFD-1238D7A4009D}"/>
              </a:ext>
            </a:extLst>
          </p:cNvPr>
          <p:cNvCxnSpPr>
            <a:cxnSpLocks/>
          </p:cNvCxnSpPr>
          <p:nvPr/>
        </p:nvCxnSpPr>
        <p:spPr>
          <a:xfrm>
            <a:off x="7699358" y="3071812"/>
            <a:ext cx="523875" cy="1"/>
          </a:xfrm>
          <a:prstGeom prst="straightConnector1">
            <a:avLst/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BD8032DF-1E73-47B6-99A5-FE6EB74FA25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9401952" y="3071813"/>
            <a:ext cx="893257" cy="0"/>
          </a:xfrm>
          <a:prstGeom prst="straightConnector1">
            <a:avLst/>
          </a:prstGeom>
          <a:ln w="85725" cap="flat">
            <a:solidFill>
              <a:srgbClr val="00FF99"/>
            </a:solidFill>
            <a:prstDash val="solid"/>
            <a:miter/>
            <a:headEnd type="triangle" w="med" len="med"/>
            <a:tailEnd type="none" w="med" len="med"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ABE0C14B-1540-4178-AC33-A67435C45911}"/>
              </a:ext>
            </a:extLst>
          </p:cNvPr>
          <p:cNvGrpSpPr/>
          <p:nvPr/>
        </p:nvGrpSpPr>
        <p:grpSpPr>
          <a:xfrm>
            <a:off x="5639576" y="3143249"/>
            <a:ext cx="523875" cy="1702596"/>
            <a:chOff x="5758637" y="3143249"/>
            <a:chExt cx="404814" cy="1702596"/>
          </a:xfrm>
        </p:grpSpPr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CA33369B-975B-459D-B931-4087CF1899BC}"/>
                </a:ext>
              </a:extLst>
            </p:cNvPr>
            <p:cNvCxnSpPr>
              <a:cxnSpLocks/>
            </p:cNvCxnSpPr>
            <p:nvPr/>
          </p:nvCxnSpPr>
          <p:spPr>
            <a:xfrm>
              <a:off x="5758638" y="3143249"/>
              <a:ext cx="404813" cy="2"/>
            </a:xfrm>
            <a:prstGeom prst="straightConnector1">
              <a:avLst/>
            </a:prstGeom>
            <a:ln w="57150">
              <a:solidFill>
                <a:srgbClr val="0CE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9035532-F5AD-41A6-96DC-3A0F8253CD03}"/>
                </a:ext>
              </a:extLst>
            </p:cNvPr>
            <p:cNvCxnSpPr>
              <a:cxnSpLocks/>
            </p:cNvCxnSpPr>
            <p:nvPr/>
          </p:nvCxnSpPr>
          <p:spPr>
            <a:xfrm>
              <a:off x="5758638" y="4012405"/>
              <a:ext cx="404813" cy="2"/>
            </a:xfrm>
            <a:prstGeom prst="straightConnector1">
              <a:avLst/>
            </a:prstGeom>
            <a:ln w="57150">
              <a:solidFill>
                <a:srgbClr val="0CE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1D6398B2-2D7B-4E1D-9837-FEBDA204F3E6}"/>
                </a:ext>
              </a:extLst>
            </p:cNvPr>
            <p:cNvCxnSpPr>
              <a:cxnSpLocks/>
            </p:cNvCxnSpPr>
            <p:nvPr/>
          </p:nvCxnSpPr>
          <p:spPr>
            <a:xfrm>
              <a:off x="5758637" y="4845843"/>
              <a:ext cx="404813" cy="2"/>
            </a:xfrm>
            <a:prstGeom prst="straightConnector1">
              <a:avLst/>
            </a:prstGeom>
            <a:ln w="57150">
              <a:solidFill>
                <a:srgbClr val="0CE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08EE3C2D-4EA3-4FBB-B107-8A86741C22A2}"/>
              </a:ext>
            </a:extLst>
          </p:cNvPr>
          <p:cNvCxnSpPr>
            <a:cxnSpLocks/>
          </p:cNvCxnSpPr>
          <p:nvPr/>
        </p:nvCxnSpPr>
        <p:spPr>
          <a:xfrm>
            <a:off x="7699357" y="3952875"/>
            <a:ext cx="523875" cy="0"/>
          </a:xfrm>
          <a:prstGeom prst="straightConnector1">
            <a:avLst/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A8F68A13-2DBD-41F3-AAB8-631902DF855F}"/>
              </a:ext>
            </a:extLst>
          </p:cNvPr>
          <p:cNvCxnSpPr>
            <a:cxnSpLocks/>
          </p:cNvCxnSpPr>
          <p:nvPr/>
        </p:nvCxnSpPr>
        <p:spPr>
          <a:xfrm>
            <a:off x="7699358" y="4833937"/>
            <a:ext cx="523873" cy="1"/>
          </a:xfrm>
          <a:prstGeom prst="straightConnector1">
            <a:avLst/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08E16A8-706E-43CD-B557-8E4307DB760A}"/>
              </a:ext>
            </a:extLst>
          </p:cNvPr>
          <p:cNvCxnSpPr>
            <a:cxnSpLocks/>
          </p:cNvCxnSpPr>
          <p:nvPr/>
        </p:nvCxnSpPr>
        <p:spPr>
          <a:xfrm flipH="1" flipV="1">
            <a:off x="9411862" y="4833892"/>
            <a:ext cx="841221" cy="45"/>
          </a:xfrm>
          <a:prstGeom prst="straightConnector1">
            <a:avLst/>
          </a:prstGeom>
          <a:ln w="85725" cap="flat">
            <a:solidFill>
              <a:srgbClr val="00CCFF"/>
            </a:solidFill>
            <a:prstDash val="solid"/>
            <a:miter/>
            <a:headEnd type="triangle" w="med" len="med"/>
            <a:tailEnd type="none" w="med" len="med"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F65DDC70-5536-4C5F-BB13-81FCBEAC36DC}"/>
              </a:ext>
            </a:extLst>
          </p:cNvPr>
          <p:cNvSpPr txBox="1"/>
          <p:nvPr/>
        </p:nvSpPr>
        <p:spPr>
          <a:xfrm>
            <a:off x="9393932" y="2480726"/>
            <a:ext cx="893260" cy="5220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dirty="0" err="1">
                <a:solidFill>
                  <a:srgbClr val="FFFFFF"/>
                </a:solidFill>
              </a:rPr>
              <a:t>QuWAN</a:t>
            </a:r>
            <a:r>
              <a:rPr lang="en-US" altLang="zh-TW" b="1" dirty="0">
                <a:solidFill>
                  <a:srgbClr val="FFFFFF"/>
                </a:solidFill>
              </a:rPr>
              <a:t> LAN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C7B989C-5D05-4020-9256-1D7CAAE58583}"/>
              </a:ext>
            </a:extLst>
          </p:cNvPr>
          <p:cNvSpPr txBox="1"/>
          <p:nvPr/>
        </p:nvSpPr>
        <p:spPr>
          <a:xfrm>
            <a:off x="9393932" y="4240025"/>
            <a:ext cx="8950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dirty="0" err="1">
                <a:solidFill>
                  <a:srgbClr val="FFFFFF"/>
                </a:solidFill>
              </a:rPr>
              <a:t>QuWAN</a:t>
            </a:r>
            <a:r>
              <a:rPr lang="en-US" altLang="zh-TW" b="1" dirty="0">
                <a:solidFill>
                  <a:srgbClr val="FFFFFF"/>
                </a:solidFill>
              </a:rPr>
              <a:t> WAN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5B84ECC8-38DA-4775-BEA0-D066268F57F5}"/>
              </a:ext>
            </a:extLst>
          </p:cNvPr>
          <p:cNvSpPr/>
          <p:nvPr/>
        </p:nvSpPr>
        <p:spPr>
          <a:xfrm>
            <a:off x="6128152" y="1612766"/>
            <a:ext cx="1273968" cy="738187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rgbClr val="000000"/>
                </a:solidFill>
              </a:rPr>
              <a:t>Other virtual systems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639706AF-9351-49AF-B18B-CC83B9276BE0}"/>
              </a:ext>
            </a:extLst>
          </p:cNvPr>
          <p:cNvSpPr/>
          <p:nvPr/>
        </p:nvSpPr>
        <p:spPr>
          <a:xfrm>
            <a:off x="6272669" y="1757283"/>
            <a:ext cx="1273968" cy="738187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Other virtual systems</a:t>
            </a:r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400D4DDC-C89A-42FE-871B-644B64C9557C}"/>
              </a:ext>
            </a:extLst>
          </p:cNvPr>
          <p:cNvCxnSpPr>
            <a:cxnSpLocks/>
          </p:cNvCxnSpPr>
          <p:nvPr/>
        </p:nvCxnSpPr>
        <p:spPr>
          <a:xfrm>
            <a:off x="3329763" y="2827736"/>
            <a:ext cx="571501" cy="279796"/>
          </a:xfrm>
          <a:prstGeom prst="bentConnector3">
            <a:avLst/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DD4E695F-E0EC-4001-AB41-E398240EBC0E}"/>
              </a:ext>
            </a:extLst>
          </p:cNvPr>
          <p:cNvCxnSpPr>
            <a:cxnSpLocks/>
          </p:cNvCxnSpPr>
          <p:nvPr/>
        </p:nvCxnSpPr>
        <p:spPr>
          <a:xfrm flipV="1">
            <a:off x="3329763" y="4827985"/>
            <a:ext cx="571501" cy="1214438"/>
          </a:xfrm>
          <a:prstGeom prst="bentConnector3">
            <a:avLst>
              <a:gd name="adj1" fmla="val 74202"/>
            </a:avLst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F2C62AB2-E8E1-49FC-A2A7-9D88323250A7}"/>
              </a:ext>
            </a:extLst>
          </p:cNvPr>
          <p:cNvCxnSpPr>
            <a:cxnSpLocks/>
          </p:cNvCxnSpPr>
          <p:nvPr/>
        </p:nvCxnSpPr>
        <p:spPr>
          <a:xfrm flipV="1">
            <a:off x="3329763" y="3952876"/>
            <a:ext cx="571501" cy="1625203"/>
          </a:xfrm>
          <a:prstGeom prst="bentConnector3">
            <a:avLst>
              <a:gd name="adj1" fmla="val 50000"/>
            </a:avLst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接點: 肘形 59">
            <a:extLst>
              <a:ext uri="{FF2B5EF4-FFF2-40B4-BE49-F238E27FC236}">
                <a16:creationId xmlns:a16="http://schemas.microsoft.com/office/drawing/2014/main" id="{5B8A4520-372E-4937-9E06-F5BFB396398B}"/>
              </a:ext>
            </a:extLst>
          </p:cNvPr>
          <p:cNvCxnSpPr>
            <a:cxnSpLocks/>
          </p:cNvCxnSpPr>
          <p:nvPr/>
        </p:nvCxnSpPr>
        <p:spPr>
          <a:xfrm>
            <a:off x="3329763" y="3268267"/>
            <a:ext cx="571501" cy="684609"/>
          </a:xfrm>
          <a:prstGeom prst="bentConnector3">
            <a:avLst>
              <a:gd name="adj1" fmla="val 50000"/>
            </a:avLst>
          </a:prstGeom>
          <a:ln w="57150">
            <a:solidFill>
              <a:srgbClr val="0CE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手繪多邊形: 圖案 63" hidden="1">
            <a:extLst>
              <a:ext uri="{FF2B5EF4-FFF2-40B4-BE49-F238E27FC236}">
                <a16:creationId xmlns:a16="http://schemas.microsoft.com/office/drawing/2014/main" id="{46698ED6-3709-4CB8-A32D-2653A3B72837}"/>
              </a:ext>
            </a:extLst>
          </p:cNvPr>
          <p:cNvSpPr/>
          <p:nvPr/>
        </p:nvSpPr>
        <p:spPr>
          <a:xfrm>
            <a:off x="10170527" y="4437504"/>
            <a:ext cx="1178720" cy="750838"/>
          </a:xfrm>
          <a:custGeom>
            <a:avLst/>
            <a:gdLst>
              <a:gd name="connsiteX0" fmla="*/ 2296303 w 2611339"/>
              <a:gd name="connsiteY0" fmla="*/ 918521 h 1663409"/>
              <a:gd name="connsiteX1" fmla="*/ 2336992 w 2611339"/>
              <a:gd name="connsiteY1" fmla="*/ 755363 h 1663409"/>
              <a:gd name="connsiteX2" fmla="*/ 1988921 w 2611339"/>
              <a:gd name="connsiteY2" fmla="*/ 407292 h 1663409"/>
              <a:gd name="connsiteX3" fmla="*/ 1777822 w 2611339"/>
              <a:gd name="connsiteY3" fmla="*/ 477792 h 1663409"/>
              <a:gd name="connsiteX4" fmla="*/ 1059120 w 2611339"/>
              <a:gd name="connsiteY4" fmla="*/ 0 h 1663409"/>
              <a:gd name="connsiteX5" fmla="*/ 281196 w 2611339"/>
              <a:gd name="connsiteY5" fmla="*/ 777923 h 1663409"/>
              <a:gd name="connsiteX6" fmla="*/ 296102 w 2611339"/>
              <a:gd name="connsiteY6" fmla="*/ 922550 h 1663409"/>
              <a:gd name="connsiteX7" fmla="*/ 0 w 2611339"/>
              <a:gd name="connsiteY7" fmla="*/ 1289153 h 1663409"/>
              <a:gd name="connsiteX8" fmla="*/ 374257 w 2611339"/>
              <a:gd name="connsiteY8" fmla="*/ 1663410 h 1663409"/>
              <a:gd name="connsiteX9" fmla="*/ 2237083 w 2611339"/>
              <a:gd name="connsiteY9" fmla="*/ 1663410 h 1663409"/>
              <a:gd name="connsiteX10" fmla="*/ 2611340 w 2611339"/>
              <a:gd name="connsiteY10" fmla="*/ 1289153 h 1663409"/>
              <a:gd name="connsiteX11" fmla="*/ 2296303 w 2611339"/>
              <a:gd name="connsiteY11" fmla="*/ 918521 h 166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1339" h="1663409">
                <a:moveTo>
                  <a:pt x="2296303" y="918521"/>
                </a:moveTo>
                <a:cubicBezTo>
                  <a:pt x="2322087" y="870178"/>
                  <a:pt x="2336992" y="814986"/>
                  <a:pt x="2336992" y="755363"/>
                </a:cubicBezTo>
                <a:cubicBezTo>
                  <a:pt x="2336992" y="562796"/>
                  <a:pt x="2181488" y="407292"/>
                  <a:pt x="1988921" y="407292"/>
                </a:cubicBezTo>
                <a:cubicBezTo>
                  <a:pt x="1911169" y="407292"/>
                  <a:pt x="1837043" y="433075"/>
                  <a:pt x="1777822" y="477792"/>
                </a:cubicBezTo>
                <a:cubicBezTo>
                  <a:pt x="1659381" y="196596"/>
                  <a:pt x="1381408" y="0"/>
                  <a:pt x="1059120" y="0"/>
                </a:cubicBezTo>
                <a:cubicBezTo>
                  <a:pt x="629671" y="0"/>
                  <a:pt x="281196" y="348071"/>
                  <a:pt x="281196" y="777923"/>
                </a:cubicBezTo>
                <a:cubicBezTo>
                  <a:pt x="281196" y="826266"/>
                  <a:pt x="284822" y="874207"/>
                  <a:pt x="296102" y="922550"/>
                </a:cubicBezTo>
                <a:cubicBezTo>
                  <a:pt x="125692" y="955987"/>
                  <a:pt x="0" y="1107866"/>
                  <a:pt x="0" y="1289153"/>
                </a:cubicBezTo>
                <a:cubicBezTo>
                  <a:pt x="0" y="1493000"/>
                  <a:pt x="166784" y="1663410"/>
                  <a:pt x="374257" y="1663410"/>
                </a:cubicBezTo>
                <a:lnTo>
                  <a:pt x="2237083" y="1663410"/>
                </a:lnTo>
                <a:cubicBezTo>
                  <a:pt x="2440930" y="1663410"/>
                  <a:pt x="2611340" y="1496626"/>
                  <a:pt x="2611340" y="1289153"/>
                </a:cubicBezTo>
                <a:cubicBezTo>
                  <a:pt x="2607312" y="1103837"/>
                  <a:pt x="2470339" y="951959"/>
                  <a:pt x="2296303" y="918521"/>
                </a:cubicBezTo>
                <a:close/>
              </a:path>
            </a:pathLst>
          </a:custGeom>
          <a:gradFill>
            <a:gsLst>
              <a:gs pos="24000">
                <a:schemeClr val="accent3">
                  <a:lumMod val="5000"/>
                  <a:lumOff val="95000"/>
                </a:schemeClr>
              </a:gs>
              <a:gs pos="81000">
                <a:srgbClr val="D9F8FF"/>
              </a:gs>
            </a:gsLst>
            <a:lin ang="3600000" scaled="0"/>
          </a:gradFill>
          <a:ln w="2092" cap="flat">
            <a:noFill/>
            <a:prstDash val="solid"/>
            <a:miter/>
          </a:ln>
          <a:effectLst>
            <a:outerShdw blurRad="101600" dist="889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400000"/>
            </a:lightRig>
          </a:scene3d>
          <a:sp3d prstMaterial="metal">
            <a:bevelT w="107950" h="158750"/>
            <a:bevelB/>
          </a:sp3d>
        </p:spPr>
        <p:txBody>
          <a:bodyPr rtlCol="0" anchor="ctr"/>
          <a:lstStyle/>
          <a:p>
            <a:endParaRPr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637B436-4700-4101-A00F-9C3CC7A77CFC}"/>
              </a:ext>
            </a:extLst>
          </p:cNvPr>
          <p:cNvSpPr/>
          <p:nvPr/>
        </p:nvSpPr>
        <p:spPr>
          <a:xfrm>
            <a:off x="6127734" y="2714624"/>
            <a:ext cx="1571624" cy="71437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QuWAN LAN_8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AE987FF5-31C7-4EA4-9ED2-BA7FAFC7A942}"/>
              </a:ext>
            </a:extLst>
          </p:cNvPr>
          <p:cNvSpPr/>
          <p:nvPr/>
        </p:nvSpPr>
        <p:spPr>
          <a:xfrm>
            <a:off x="6127733" y="3595687"/>
            <a:ext cx="1571624" cy="71437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rgbClr val="000000"/>
                </a:solidFill>
              </a:rPr>
              <a:t>QuWAN</a:t>
            </a:r>
          </a:p>
          <a:p>
            <a:pPr algn="ctr"/>
            <a:r>
              <a:rPr lang="zh-TW" altLang="en-US">
                <a:solidFill>
                  <a:srgbClr val="000000"/>
                </a:solidFill>
              </a:rPr>
              <a:t>Dummy_LAN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EFA2CE4-4B41-462F-B530-C488B26C872D}"/>
              </a:ext>
            </a:extLst>
          </p:cNvPr>
          <p:cNvSpPr/>
          <p:nvPr/>
        </p:nvSpPr>
        <p:spPr>
          <a:xfrm>
            <a:off x="6127734" y="4476749"/>
            <a:ext cx="1571624" cy="714375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rgbClr val="000000"/>
                </a:solidFill>
              </a:rPr>
              <a:t>vSwitch0</a:t>
            </a: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DC3A506-262C-411C-8909-D00EEAFE2395}"/>
              </a:ext>
            </a:extLst>
          </p:cNvPr>
          <p:cNvGrpSpPr/>
          <p:nvPr/>
        </p:nvGrpSpPr>
        <p:grpSpPr>
          <a:xfrm>
            <a:off x="635802" y="4789797"/>
            <a:ext cx="1732014" cy="734327"/>
            <a:chOff x="39487" y="5060713"/>
            <a:chExt cx="2935674" cy="1244647"/>
          </a:xfrm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CD548364-1C04-45F3-B210-C40E77E45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6406"/>
            <a:stretch/>
          </p:blipFill>
          <p:spPr>
            <a:xfrm>
              <a:off x="577342" y="5060713"/>
              <a:ext cx="1859965" cy="665635"/>
            </a:xfrm>
            <a:prstGeom prst="rect">
              <a:avLst/>
            </a:prstGeom>
          </p:spPr>
        </p:pic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17354F2C-B96D-4FEC-A660-0D1B78567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87" y="5592653"/>
              <a:ext cx="2935674" cy="712707"/>
            </a:xfrm>
            <a:prstGeom prst="rect">
              <a:avLst/>
            </a:prstGeom>
          </p:spPr>
        </p:pic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0755E787-7258-40FE-B071-A3C2CE0AFE02}"/>
              </a:ext>
            </a:extLst>
          </p:cNvPr>
          <p:cNvSpPr txBox="1"/>
          <p:nvPr/>
        </p:nvSpPr>
        <p:spPr>
          <a:xfrm>
            <a:off x="10188677" y="5203860"/>
            <a:ext cx="11777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dirty="0">
                <a:solidFill>
                  <a:srgbClr val="FFFFFF"/>
                </a:solidFill>
              </a:rPr>
              <a:t>ISP Internet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98AA51C-83D1-4C79-B205-A920DE250868}"/>
              </a:ext>
            </a:extLst>
          </p:cNvPr>
          <p:cNvSpPr/>
          <p:nvPr/>
        </p:nvSpPr>
        <p:spPr>
          <a:xfrm>
            <a:off x="3901264" y="4464844"/>
            <a:ext cx="1821655" cy="726281"/>
          </a:xfrm>
          <a:prstGeom prst="roundRect">
            <a:avLst/>
          </a:prstGeom>
          <a:solidFill>
            <a:srgbClr val="00FF99"/>
          </a:solidFill>
          <a:ln>
            <a:noFill/>
          </a:ln>
          <a:effectLst>
            <a:outerShdw blurRad="177800" dist="114300" dir="8100000" algn="tr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19800000"/>
            </a:lightRig>
          </a:scene3d>
          <a:sp3d>
            <a:bevelT w="889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rgbClr val="000000"/>
                </a:solidFill>
              </a:rPr>
              <a:t>QuWAN_WAN_1</a:t>
            </a:r>
          </a:p>
          <a:p>
            <a:pPr algn="ctr"/>
            <a:r>
              <a:rPr lang="zh-TW" sz="1800" b="1" dirty="0">
                <a:solidFill>
                  <a:srgbClr val="000000"/>
                </a:solidFill>
                <a:ea typeface="+mn-lt"/>
                <a:cs typeface="+mn-lt"/>
              </a:rPr>
              <a:t>Default </a:t>
            </a:r>
            <a:r>
              <a:rPr lang="en-US" altLang="zh-TW" sz="1800" b="1" dirty="0">
                <a:solidFill>
                  <a:srgbClr val="000000"/>
                </a:solidFill>
                <a:ea typeface="+mn-lt"/>
                <a:cs typeface="+mn-lt"/>
              </a:rPr>
              <a:t>WAN</a:t>
            </a:r>
            <a:endParaRPr lang="zh-TW" alt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4935670-6E20-44B9-9229-60FB8072459E}"/>
              </a:ext>
            </a:extLst>
          </p:cNvPr>
          <p:cNvSpPr/>
          <p:nvPr/>
        </p:nvSpPr>
        <p:spPr>
          <a:xfrm>
            <a:off x="3901264" y="2750344"/>
            <a:ext cx="1821655" cy="714375"/>
          </a:xfrm>
          <a:prstGeom prst="roundRect">
            <a:avLst/>
          </a:prstGeom>
          <a:solidFill>
            <a:srgbClr val="00FF99"/>
          </a:solidFill>
          <a:ln>
            <a:noFill/>
          </a:ln>
          <a:effectLst>
            <a:outerShdw blurRad="177800" dist="114300" dir="8100000" algn="tr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>
              <a:rot lat="0" lon="0" rev="19800000"/>
            </a:lightRig>
          </a:scene3d>
          <a:sp3d>
            <a:bevelT w="889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rgbClr val="000000"/>
                </a:solidFill>
              </a:rPr>
              <a:t>QuWAN_LAN_8</a:t>
            </a:r>
          </a:p>
          <a:p>
            <a:pPr algn="ctr"/>
            <a:r>
              <a:rPr lang="zh-TW" sz="1800" b="1" dirty="0">
                <a:solidFill>
                  <a:srgbClr val="000000"/>
                </a:solidFill>
                <a:ea typeface="+mn-lt"/>
                <a:cs typeface="+mn-lt"/>
              </a:rPr>
              <a:t>Default LA</a:t>
            </a:r>
            <a:r>
              <a:rPr lang="en-US" altLang="zh-TW" sz="1800" b="1" dirty="0">
                <a:solidFill>
                  <a:srgbClr val="000000"/>
                </a:solidFill>
                <a:ea typeface="+mn-lt"/>
                <a:cs typeface="+mn-lt"/>
              </a:rPr>
              <a:t>N</a:t>
            </a:r>
            <a:endParaRPr lang="zh-TW" sz="2000" b="1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30E4FA9-E5A1-4C66-8F60-EE7A2D9D1918}"/>
              </a:ext>
            </a:extLst>
          </p:cNvPr>
          <p:cNvSpPr/>
          <p:nvPr/>
        </p:nvSpPr>
        <p:spPr>
          <a:xfrm>
            <a:off x="3901264" y="3595688"/>
            <a:ext cx="1821655" cy="714375"/>
          </a:xfrm>
          <a:prstGeom prst="roundRect">
            <a:avLst/>
          </a:prstGeom>
          <a:solidFill>
            <a:srgbClr val="00FF99"/>
          </a:solidFill>
          <a:ln>
            <a:noFill/>
          </a:ln>
          <a:effectLst>
            <a:outerShdw blurRad="177800" dist="114300" dir="8100000" algn="tr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19800000"/>
            </a:lightRig>
          </a:scene3d>
          <a:sp3d>
            <a:bevelT w="889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rgbClr val="000000"/>
                </a:solidFill>
              </a:rPr>
              <a:t>QuWAN_Dummy_LAN</a:t>
            </a:r>
          </a:p>
          <a:p>
            <a:pPr algn="ctr"/>
            <a:r>
              <a:rPr lang="zh-TW" sz="1800" b="1" dirty="0">
                <a:solidFill>
                  <a:srgbClr val="000000"/>
                </a:solidFill>
                <a:ea typeface="+mn-lt"/>
                <a:cs typeface="+mn-lt"/>
              </a:rPr>
              <a:t>C</a:t>
            </a:r>
            <a:r>
              <a:rPr lang="en-US" altLang="zh-TW" sz="1800" b="1" dirty="0" err="1">
                <a:solidFill>
                  <a:srgbClr val="000000"/>
                </a:solidFill>
                <a:ea typeface="+mn-lt"/>
                <a:cs typeface="+mn-lt"/>
              </a:rPr>
              <a:t>onfigurable</a:t>
            </a:r>
            <a:endParaRPr lang="zh-TW" altLang="en-US" sz="1800" b="1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317B6D7-B535-43A4-A015-2907BF14A0CC}"/>
              </a:ext>
            </a:extLst>
          </p:cNvPr>
          <p:cNvSpPr/>
          <p:nvPr/>
        </p:nvSpPr>
        <p:spPr>
          <a:xfrm>
            <a:off x="10016067" y="3466198"/>
            <a:ext cx="1530054" cy="369013"/>
          </a:xfrm>
          <a:prstGeom prst="roundRect">
            <a:avLst/>
          </a:prstGeom>
          <a:noFill/>
          <a:ln>
            <a:noFill/>
          </a:ln>
          <a:effectLst>
            <a:outerShdw blurRad="292100" dist="114300" dir="8100000" algn="tr" rotWithShape="0">
              <a:srgbClr val="251A36">
                <a:alpha val="65882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PC Connection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1D6C7BE-1225-4C9B-8578-8BF42D3E15A3}"/>
              </a:ext>
            </a:extLst>
          </p:cNvPr>
          <p:cNvSpPr/>
          <p:nvPr/>
        </p:nvSpPr>
        <p:spPr>
          <a:xfrm>
            <a:off x="8223233" y="2714625"/>
            <a:ext cx="1178719" cy="714375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3600000" scaled="0"/>
          </a:gradFill>
          <a:ln>
            <a:noFill/>
          </a:ln>
          <a:effectLst>
            <a:outerShdw blurRad="228600" dist="114300" dir="8100000" algn="tr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>
              <a:rot lat="0" lon="0" rev="19800000"/>
            </a:lightRig>
          </a:scene3d>
          <a:sp3d>
            <a:bevelT w="889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chemeClr val="bg1"/>
                </a:solidFill>
              </a:rPr>
              <a:t>Phy NIC</a:t>
            </a:r>
          </a:p>
          <a:p>
            <a:pPr algn="ctr"/>
            <a:r>
              <a:rPr lang="zh-TW" altLang="en-US" sz="1800" dirty="0">
                <a:solidFill>
                  <a:schemeClr val="bg1"/>
                </a:solidFill>
              </a:rPr>
              <a:t>vmnic0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F1F3EE0-746E-4666-9286-C233763C5F44}"/>
              </a:ext>
            </a:extLst>
          </p:cNvPr>
          <p:cNvSpPr/>
          <p:nvPr/>
        </p:nvSpPr>
        <p:spPr>
          <a:xfrm>
            <a:off x="8223232" y="3595687"/>
            <a:ext cx="1178719" cy="714375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3600000" scaled="0"/>
          </a:gradFill>
          <a:ln>
            <a:noFill/>
          </a:ln>
          <a:effectLst>
            <a:outerShdw blurRad="228600" dist="114300" dir="8100000" algn="tr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>
              <a:rot lat="0" lon="0" rev="19800000"/>
            </a:lightRig>
          </a:scene3d>
          <a:sp3d>
            <a:bevelT w="889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chemeClr val="bg1"/>
                </a:solidFill>
              </a:rPr>
              <a:t>Phy NIC</a:t>
            </a:r>
          </a:p>
          <a:p>
            <a:pPr algn="ctr"/>
            <a:r>
              <a:rPr lang="zh-TW" altLang="en-US" sz="1800" dirty="0">
                <a:solidFill>
                  <a:schemeClr val="bg1"/>
                </a:solidFill>
              </a:rPr>
              <a:t>vmnic1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E74F0CB-D9D5-4EF9-BC5E-133963B7EB4C}"/>
              </a:ext>
            </a:extLst>
          </p:cNvPr>
          <p:cNvSpPr/>
          <p:nvPr/>
        </p:nvSpPr>
        <p:spPr>
          <a:xfrm>
            <a:off x="8223231" y="4476750"/>
            <a:ext cx="1178719" cy="714375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3600000" scaled="0"/>
          </a:gradFill>
          <a:ln>
            <a:noFill/>
          </a:ln>
          <a:effectLst>
            <a:outerShdw blurRad="228600" dist="114300" dir="8100000" algn="tr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>
              <a:rot lat="0" lon="0" rev="19800000"/>
            </a:lightRig>
          </a:scene3d>
          <a:sp3d>
            <a:bevelT w="889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chemeClr val="bg1"/>
                </a:solidFill>
              </a:rPr>
              <a:t>Phy NIC</a:t>
            </a:r>
          </a:p>
          <a:p>
            <a:pPr algn="ctr"/>
            <a:r>
              <a:rPr lang="zh-TW" altLang="en-US" sz="1800" dirty="0">
                <a:solidFill>
                  <a:schemeClr val="bg1"/>
                </a:solidFill>
              </a:rPr>
              <a:t>vmnic2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D8817CF-F14D-493B-86C0-EC7D4D36B5DA}"/>
              </a:ext>
            </a:extLst>
          </p:cNvPr>
          <p:cNvSpPr/>
          <p:nvPr/>
        </p:nvSpPr>
        <p:spPr>
          <a:xfrm>
            <a:off x="8223230" y="5334000"/>
            <a:ext cx="1178719" cy="714375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3600000" scaled="0"/>
          </a:gradFill>
          <a:ln>
            <a:noFill/>
          </a:ln>
          <a:effectLst>
            <a:outerShdw blurRad="228600" dist="114300" dir="8100000" algn="tr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>
              <a:rot lat="0" lon="0" rev="19800000"/>
            </a:lightRig>
          </a:scene3d>
          <a:sp3d>
            <a:bevelT w="889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chemeClr val="bg1"/>
                </a:solidFill>
              </a:rPr>
              <a:t>Phy NIC</a:t>
            </a:r>
          </a:p>
          <a:p>
            <a:pPr algn="ctr"/>
            <a:r>
              <a:rPr lang="zh-TW" altLang="en-US" sz="1800" dirty="0">
                <a:solidFill>
                  <a:schemeClr val="bg1"/>
                </a:solidFill>
              </a:rPr>
              <a:t>vmnic3</a:t>
            </a:r>
          </a:p>
        </p:txBody>
      </p:sp>
      <p:pic>
        <p:nvPicPr>
          <p:cNvPr id="83" name="圖片 82" descr="一張含有 白色, 黑色, 座位 的圖片&#10;&#10;自動產生的描述">
            <a:extLst>
              <a:ext uri="{FF2B5EF4-FFF2-40B4-BE49-F238E27FC236}">
                <a16:creationId xmlns:a16="http://schemas.microsoft.com/office/drawing/2014/main" id="{BFE512CF-2A62-4854-AB5B-EB4CD8C302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638" y="4367234"/>
            <a:ext cx="1206174" cy="845126"/>
          </a:xfrm>
          <a:prstGeom prst="rect">
            <a:avLst/>
          </a:prstGeom>
        </p:spPr>
      </p:pic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2AEA1D16-13C4-4BCE-B3AC-EB8CC1EF0BCA}"/>
              </a:ext>
            </a:extLst>
          </p:cNvPr>
          <p:cNvSpPr/>
          <p:nvPr/>
        </p:nvSpPr>
        <p:spPr>
          <a:xfrm>
            <a:off x="10295209" y="2553892"/>
            <a:ext cx="971770" cy="982263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3600000" scaled="0"/>
          </a:gradFill>
          <a:ln>
            <a:noFill/>
          </a:ln>
          <a:effectLst>
            <a:outerShdw blurRad="76200" dist="76200" dir="8100000" algn="tr" rotWithShape="0">
              <a:prstClr val="black">
                <a:alpha val="25000"/>
              </a:prstClr>
            </a:outerShdw>
          </a:effectLst>
          <a:scene3d>
            <a:camera prst="orthographicFront"/>
            <a:lightRig rig="chilly" dir="t">
              <a:rot lat="0" lon="0" rev="4200000"/>
            </a:lightRig>
          </a:scene3d>
          <a:sp3d prstMaterial="metal">
            <a:bevelT w="1905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85" name="圖形 84">
            <a:extLst>
              <a:ext uri="{FF2B5EF4-FFF2-40B4-BE49-F238E27FC236}">
                <a16:creationId xmlns:a16="http://schemas.microsoft.com/office/drawing/2014/main" id="{4AF1B60E-19EB-41E3-8FB7-E93AADA2DA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14226" y="2781060"/>
            <a:ext cx="767030" cy="5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93512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CCB653C-80BE-5A49-B9BE-C9E28A4BD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38903"/>
            <a:ext cx="9231810" cy="4242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EBF0C3-E912-0448-81FC-0C226CDAD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854" y="3333887"/>
            <a:ext cx="7405402" cy="36652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F0D986B8-931A-477B-8D16-39371AB8BBE8}"/>
              </a:ext>
            </a:extLst>
          </p:cNvPr>
          <p:cNvSpPr/>
          <p:nvPr/>
        </p:nvSpPr>
        <p:spPr>
          <a:xfrm rot="12299069">
            <a:off x="3658011" y="5180097"/>
            <a:ext cx="5669092" cy="1060066"/>
          </a:xfrm>
          <a:prstGeom prst="rightArrow">
            <a:avLst>
              <a:gd name="adj1" fmla="val 50000"/>
              <a:gd name="adj2" fmla="val 71711"/>
            </a:avLst>
          </a:prstGeom>
          <a:gradFill>
            <a:gsLst>
              <a:gs pos="0">
                <a:srgbClr val="66FFCC">
                  <a:alpha val="0"/>
                </a:srgbClr>
              </a:gs>
              <a:gs pos="100000">
                <a:srgbClr val="66FFCC">
                  <a:alpha val="7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D29FD3E-6ED8-4CBA-8630-4852E6D768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684" y="5118129"/>
            <a:ext cx="2673142" cy="595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CEAF931-55D8-8A4E-8627-9101BD1D135D}"/>
              </a:ext>
            </a:extLst>
          </p:cNvPr>
          <p:cNvSpPr/>
          <p:nvPr/>
        </p:nvSpPr>
        <p:spPr>
          <a:xfrm>
            <a:off x="8296210" y="6360987"/>
            <a:ext cx="1447800" cy="289561"/>
          </a:xfrm>
          <a:prstGeom prst="rect">
            <a:avLst/>
          </a:prstGeom>
          <a:noFill/>
          <a:ln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18E3B902-5091-426A-AC4E-98D20EF2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</p:spPr>
        <p:txBody>
          <a:bodyPr/>
          <a:lstStyle/>
          <a:p>
            <a:r>
              <a:rPr lang="zh-CN" altLang="en-US" dirty="0">
                <a:sym typeface="Arial" panose="020B0604020202020204" pitchFamily="34" charset="0"/>
              </a:rPr>
              <a:t>步驟 5</a:t>
            </a:r>
            <a:r>
              <a:rPr lang="en-US" altLang="zh-TW" dirty="0">
                <a:sym typeface="Arial" panose="020B0604020202020204" pitchFamily="34" charset="0"/>
              </a:rPr>
              <a:t> - </a:t>
            </a:r>
            <a:r>
              <a:rPr lang="zh-TW" altLang="en-US" dirty="0">
                <a:sym typeface="Arial" panose="020B0604020202020204" pitchFamily="34" charset="0"/>
              </a:rPr>
              <a:t>輸入 </a:t>
            </a:r>
            <a:r>
              <a:rPr lang="en-US" altLang="zh-TW" dirty="0">
                <a:sym typeface="Arial" panose="020B0604020202020204" pitchFamily="34" charset="0"/>
              </a:rPr>
              <a:t>Join Key</a:t>
            </a:r>
            <a:br>
              <a:rPr lang="en-US" altLang="zh-TW" dirty="0">
                <a:sym typeface="Arial" panose="020B0604020202020204" pitchFamily="34" charset="0"/>
              </a:rPr>
            </a:br>
            <a:endParaRPr lang="en-US" altLang="zh-TW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ADFB520-949A-4E62-9889-BC668230941C}"/>
              </a:ext>
            </a:extLst>
          </p:cNvPr>
          <p:cNvSpPr/>
          <p:nvPr/>
        </p:nvSpPr>
        <p:spPr>
          <a:xfrm>
            <a:off x="657981" y="1471445"/>
            <a:ext cx="10211615" cy="8002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200"/>
              </a:spcBef>
              <a:buClr>
                <a:srgbClr val="67F2FD"/>
              </a:buClr>
              <a:buFont typeface="Arial" panose="020B0604020202020204" pitchFamily="34" charset="0"/>
              <a:buChar char="•"/>
            </a:pPr>
            <a:r>
              <a:rPr lang="zh-CN" altLang="en-US" sz="1800" kern="1200" dirty="0">
                <a:solidFill>
                  <a:schemeClr val="bg1"/>
                </a:solidFill>
                <a:ea typeface="微軟正黑體"/>
                <a:cs typeface="+mn-lt"/>
              </a:rPr>
              <a:t>將 PC 接在 QuWAN vRouter LAN 並開啟瀏覽器輸入 local.quwan </a:t>
            </a:r>
            <a:endParaRPr lang="zh-TW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200"/>
              </a:spcBef>
              <a:buClr>
                <a:srgbClr val="67F2FD"/>
              </a:buClr>
              <a:buFont typeface="Arial" panose="020B0604020202020204" pitchFamily="34" charset="0"/>
              <a:buChar char="•"/>
            </a:pPr>
            <a:r>
              <a:rPr lang="zh-CN" sz="1800" kern="1200" dirty="0">
                <a:solidFill>
                  <a:schemeClr val="bg1"/>
                </a:solidFill>
                <a:ea typeface="微軟正黑體"/>
                <a:cs typeface="+mn-lt"/>
              </a:rPr>
              <a:t>開啟 vRouter 的地端介面，</a:t>
            </a:r>
            <a:r>
              <a:rPr lang="zh-CN" altLang="en-US" sz="1800" kern="1200" dirty="0">
                <a:solidFill>
                  <a:schemeClr val="bg1"/>
                </a:solidFill>
                <a:ea typeface="微軟正黑體"/>
                <a:cs typeface="+mn-lt"/>
              </a:rPr>
              <a:t>設定網路並輸入 Join Key</a:t>
            </a:r>
            <a:endParaRPr 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91120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357888-0459-DB46-8B82-BC6A62B3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1883"/>
            <a:ext cx="10972800" cy="1257300"/>
          </a:xfrm>
        </p:spPr>
        <p:txBody>
          <a:bodyPr anchor="ctr"/>
          <a:lstStyle/>
          <a:p>
            <a:r>
              <a:rPr kumimoji="1"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啟用完成！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2BD3918-0671-254A-B645-1D9793A6F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34" y="1890372"/>
            <a:ext cx="11245932" cy="4967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456812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 hidden="1"/>
          <p:cNvSpPr txBox="1"/>
          <p:nvPr/>
        </p:nvSpPr>
        <p:spPr>
          <a:xfrm>
            <a:off x="6416898" y="3083394"/>
            <a:ext cx="3784006" cy="104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TW" sz="28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QuWAN</a:t>
            </a:r>
            <a:r>
              <a:rPr lang="en-US" altLang="zh-TW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</a:t>
            </a:r>
            <a:r>
              <a:rPr lang="zh-TW" altLang="zh-TW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滿足中小企業新時代組網需求</a:t>
            </a:r>
            <a:endParaRPr lang="en-US" altLang="zh-TW" sz="2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CF2FF4-0A28-4F45-BEE9-0C56F714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6761"/>
            <a:ext cx="4894089" cy="1843278"/>
          </a:xfrm>
        </p:spPr>
        <p:txBody>
          <a:bodyPr/>
          <a:lstStyle/>
          <a:p>
            <a:r>
              <a:rPr lang="en-US" altLang="zh-TW" sz="6000" b="1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6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滿足中小企業新時代組網需求</a:t>
            </a:r>
            <a:b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76899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767F621-A384-4AD2-9C60-459C9EE351CE}"/>
              </a:ext>
            </a:extLst>
          </p:cNvPr>
          <p:cNvSpPr/>
          <p:nvPr/>
        </p:nvSpPr>
        <p:spPr>
          <a:xfrm rot="10800000">
            <a:off x="-139700" y="4422997"/>
            <a:ext cx="12331700" cy="4348059"/>
          </a:xfrm>
          <a:prstGeom prst="rect">
            <a:avLst/>
          </a:prstGeom>
          <a:gradFill flip="none" rotWithShape="1">
            <a:gsLst>
              <a:gs pos="0">
                <a:srgbClr val="070C17"/>
              </a:gs>
              <a:gs pos="100000">
                <a:srgbClr val="070C17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E61416F-4496-4368-847E-8AA6EE8D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731" y="329541"/>
            <a:ext cx="2887851" cy="1028700"/>
          </a:xfrm>
        </p:spPr>
        <p:txBody>
          <a:bodyPr/>
          <a:lstStyle/>
          <a:p>
            <a:r>
              <a:rPr lang="zh-TW" altLang="en-US" sz="4800">
                <a:latin typeface="Arial"/>
                <a:ea typeface="微軟正黑體"/>
              </a:rPr>
              <a:t>大綱</a:t>
            </a: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2ACE2098-2C9A-46DA-94A9-A253E00B4206}"/>
              </a:ext>
            </a:extLst>
          </p:cNvPr>
          <p:cNvSpPr>
            <a:spLocks noGrp="1"/>
          </p:cNvSpPr>
          <p:nvPr/>
        </p:nvSpPr>
        <p:spPr>
          <a:xfrm>
            <a:off x="2508984" y="1450888"/>
            <a:ext cx="7174032" cy="2340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Clr>
                <a:srgbClr val="67F2FD"/>
              </a:buClr>
            </a:pPr>
            <a:r>
              <a:rPr lang="zh-CN" altLang="en-US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ＱuWAN vRouter Edition 首發支援 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VMware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400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ESXi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endParaRPr lang="zh-CN" altLang="en-US" sz="2400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67F2FD"/>
              </a:buClr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市場唯一經濟型 SD-WAN 訂閱方案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67F2FD"/>
              </a:buClr>
            </a:pPr>
            <a:r>
              <a:rPr lang="zh-CN" altLang="en-US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超簡單快速啟用五</a:t>
            </a:r>
            <a:r>
              <a:rPr lang="zh-CN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步驟</a:t>
            </a:r>
            <a:endParaRPr lang="en-US" altLang="zh-CN" sz="2400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67F2FD"/>
              </a:buClr>
            </a:pPr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r>
              <a:rPr lang="en-US" altLang="zh-TW" sz="2400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QuWAN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r>
              <a:rPr lang="zh-TW" altLang="zh-TW" sz="2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滿足中小企業新時代組網需求</a:t>
            </a:r>
            <a:endParaRPr lang="en-US" altLang="zh-TW" sz="2400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67F2FD"/>
              </a:buClr>
            </a:pP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3" name="圖片 3" descr="一張含有 文字 的圖片&#10;&#10;自動產生的描述" hidden="1">
            <a:extLst>
              <a:ext uri="{FF2B5EF4-FFF2-40B4-BE49-F238E27FC236}">
                <a16:creationId xmlns:a16="http://schemas.microsoft.com/office/drawing/2014/main" id="{2348CC35-4E3E-4907-8BB4-F3F58110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349" y="4851111"/>
            <a:ext cx="7405606" cy="1291456"/>
          </a:xfrm>
          <a:prstGeom prst="rect">
            <a:avLst/>
          </a:prstGeom>
        </p:spPr>
      </p:pic>
      <p:pic>
        <p:nvPicPr>
          <p:cNvPr id="26" name="圖形 25" hidden="1">
            <a:extLst>
              <a:ext uri="{FF2B5EF4-FFF2-40B4-BE49-F238E27FC236}">
                <a16:creationId xmlns:a16="http://schemas.microsoft.com/office/drawing/2014/main" id="{3100AEF1-0606-40A6-987A-605F763F6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406"/>
          <a:stretch/>
        </p:blipFill>
        <p:spPr>
          <a:xfrm>
            <a:off x="9445779" y="549940"/>
            <a:ext cx="1982429" cy="70946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A38D87AC-196A-4F2C-B318-3DA34BD9CCE5}"/>
              </a:ext>
            </a:extLst>
          </p:cNvPr>
          <p:cNvGrpSpPr/>
          <p:nvPr/>
        </p:nvGrpSpPr>
        <p:grpSpPr>
          <a:xfrm>
            <a:off x="2559323" y="4420432"/>
            <a:ext cx="7123693" cy="2176596"/>
            <a:chOff x="3421243" y="6626082"/>
            <a:chExt cx="4226756" cy="1291456"/>
          </a:xfrm>
        </p:grpSpPr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CD594E98-BDBB-4C15-869F-633BF6968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6406"/>
            <a:stretch/>
          </p:blipFill>
          <p:spPr>
            <a:xfrm>
              <a:off x="4767187" y="6670581"/>
              <a:ext cx="1982429" cy="709462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A8172D0A-18BC-4025-8A96-86930A59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21243" y="6626082"/>
              <a:ext cx="1291455" cy="1291456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AADD9E25-44F8-4C3D-8FFA-35D007BF89BA}"/>
                </a:ext>
              </a:extLst>
            </p:cNvPr>
            <p:cNvSpPr txBox="1"/>
            <p:nvPr/>
          </p:nvSpPr>
          <p:spPr>
            <a:xfrm>
              <a:off x="4712697" y="7316309"/>
              <a:ext cx="2935302" cy="493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b="1" i="1" dirty="0" err="1">
                  <a:solidFill>
                    <a:schemeClr val="bg1"/>
                  </a:solidFill>
                </a:rPr>
                <a:t>vRouter</a:t>
              </a:r>
              <a:r>
                <a:rPr lang="en-US" altLang="zh-TW" sz="4800" b="1" i="1" dirty="0">
                  <a:solidFill>
                    <a:schemeClr val="bg1"/>
                  </a:solidFill>
                </a:rPr>
                <a:t> Edition</a:t>
              </a:r>
              <a:endParaRPr lang="zh-TW" altLang="en-US" sz="4800" b="1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6" y="1635592"/>
            <a:ext cx="8738460" cy="435386"/>
          </a:xfrm>
        </p:spPr>
        <p:txBody>
          <a:bodyPr anchor="ctr"/>
          <a:lstStyle/>
          <a:p>
            <a:r>
              <a:rPr lang="zh-TW" altLang="en-US" sz="2000" dirty="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疫情前 </a:t>
            </a:r>
            <a:r>
              <a:rPr lang="en-US" altLang="zh-TW" sz="2000" dirty="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VPN </a:t>
            </a:r>
            <a:r>
              <a:rPr lang="en-US" altLang="zh-TW" sz="2000" dirty="0" err="1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資源</a:t>
            </a:r>
            <a:r>
              <a:rPr lang="zh-TW" altLang="en-US" sz="2000" dirty="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僅有少數人使用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657256" y="3660823"/>
            <a:ext cx="2811706" cy="2923815"/>
          </a:xfrm>
          <a:prstGeom prst="roundRect">
            <a:avLst>
              <a:gd name="adj" fmla="val 2628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4295164" y="3660823"/>
            <a:ext cx="5726184" cy="2923815"/>
          </a:xfrm>
          <a:prstGeom prst="roundRect">
            <a:avLst>
              <a:gd name="adj" fmla="val 1062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B3FC47-EF14-400C-9CC5-2326B0441773}"/>
              </a:ext>
            </a:extLst>
          </p:cNvPr>
          <p:cNvSpPr txBox="1"/>
          <p:nvPr/>
        </p:nvSpPr>
        <p:spPr>
          <a:xfrm>
            <a:off x="887522" y="2196410"/>
            <a:ext cx="27176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dirty="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總部</a:t>
            </a:r>
            <a:r>
              <a:rPr lang="en-US" altLang="zh-TW" sz="2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（內網流量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）</a:t>
            </a: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A1EFD3B-6DD7-441F-9C83-901791EA38AB}"/>
              </a:ext>
            </a:extLst>
          </p:cNvPr>
          <p:cNvGrpSpPr/>
          <p:nvPr/>
        </p:nvGrpSpPr>
        <p:grpSpPr>
          <a:xfrm>
            <a:off x="420787" y="2719263"/>
            <a:ext cx="1146150" cy="1146150"/>
            <a:chOff x="2270327" y="1859509"/>
            <a:chExt cx="1146150" cy="114615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57CE9916-03BA-48AD-A0F9-B77796D09FE5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CF49945-84A2-4A64-9DE7-B7353B1485A2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D3259D5-A5C1-4A12-B0F8-744B358F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F9D8F5B-A337-4D69-B63B-F476DD63EB9E}"/>
              </a:ext>
            </a:extLst>
          </p:cNvPr>
          <p:cNvGrpSpPr/>
          <p:nvPr/>
        </p:nvGrpSpPr>
        <p:grpSpPr>
          <a:xfrm>
            <a:off x="973426" y="5738373"/>
            <a:ext cx="1034146" cy="459437"/>
            <a:chOff x="1750865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50865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17720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41" name="圖形 40">
            <a:extLst>
              <a:ext uri="{FF2B5EF4-FFF2-40B4-BE49-F238E27FC236}">
                <a16:creationId xmlns:a16="http://schemas.microsoft.com/office/drawing/2014/main" id="{2C40F929-70FB-4D91-A360-03C407FC1F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07136" y="5738373"/>
            <a:ext cx="467291" cy="45943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AB286D14-964E-4D25-BCE8-EF773ADF92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3990" y="5738373"/>
            <a:ext cx="467291" cy="459437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32442" y="4231492"/>
            <a:ext cx="714619" cy="566545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7E05B0-C546-4217-9151-B2377B8E64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98534" y="4436737"/>
            <a:ext cx="1123063" cy="150490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283D540-6B13-44F5-AAC4-DA6F8147BE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44706" y="4436737"/>
            <a:ext cx="1123063" cy="150490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3C84DB9-BB9D-4883-9DA8-33757349D261}"/>
              </a:ext>
            </a:extLst>
          </p:cNvPr>
          <p:cNvGrpSpPr/>
          <p:nvPr/>
        </p:nvGrpSpPr>
        <p:grpSpPr>
          <a:xfrm>
            <a:off x="938616" y="3954590"/>
            <a:ext cx="1079135" cy="465914"/>
            <a:chOff x="1716055" y="3326252"/>
            <a:chExt cx="1079135" cy="465914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56A8B44-3A5B-4BB8-9F94-3001444A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16055" y="3326252"/>
              <a:ext cx="502101" cy="465914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B31BFC9-1850-44A9-BB0A-EE56F5C8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293089" y="3326252"/>
              <a:ext cx="502101" cy="465914"/>
            </a:xfrm>
            <a:prstGeom prst="rect">
              <a:avLst/>
            </a:prstGeom>
          </p:spPr>
        </p:pic>
      </p:grpSp>
      <p:pic>
        <p:nvPicPr>
          <p:cNvPr id="52" name="圖形 5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92684" y="3954590"/>
            <a:ext cx="502101" cy="465914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69717" y="3954590"/>
            <a:ext cx="502101" cy="465914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8616" y="4514765"/>
            <a:ext cx="502101" cy="465914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15650" y="4514765"/>
            <a:ext cx="502101" cy="465914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92684" y="4514765"/>
            <a:ext cx="502101" cy="465914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69717" y="4514765"/>
            <a:ext cx="502101" cy="465914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8616" y="5105625"/>
            <a:ext cx="502101" cy="465914"/>
          </a:xfrm>
          <a:prstGeom prst="rect">
            <a:avLst/>
          </a:prstGeom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15650" y="5105625"/>
            <a:ext cx="502101" cy="465914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92684" y="5105625"/>
            <a:ext cx="502101" cy="465914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69717" y="5105625"/>
            <a:ext cx="502101" cy="465914"/>
          </a:xfrm>
          <a:prstGeom prst="rect">
            <a:avLst/>
          </a:prstGeom>
        </p:spPr>
      </p:pic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>
            <a:off x="1566937" y="3292338"/>
            <a:ext cx="2517480" cy="0"/>
          </a:xfrm>
          <a:prstGeom prst="line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22511" y="5371356"/>
            <a:ext cx="714619" cy="566545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3F61F4-CC62-4C42-8C0C-B3AA1D6E8682}"/>
              </a:ext>
            </a:extLst>
          </p:cNvPr>
          <p:cNvSpPr txBox="1"/>
          <p:nvPr/>
        </p:nvSpPr>
        <p:spPr>
          <a:xfrm>
            <a:off x="4369877" y="5905416"/>
            <a:ext cx="16727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東京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C5E1D139-3906-4BB4-83A4-A27CC93F2E70}"/>
              </a:ext>
            </a:extLst>
          </p:cNvPr>
          <p:cNvSpPr txBox="1"/>
          <p:nvPr/>
        </p:nvSpPr>
        <p:spPr>
          <a:xfrm>
            <a:off x="6088012" y="5905416"/>
            <a:ext cx="134410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台北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D346AC6F-6598-4C71-9AFF-23BF733C4C07}"/>
              </a:ext>
            </a:extLst>
          </p:cNvPr>
          <p:cNvSpPr txBox="1"/>
          <p:nvPr/>
        </p:nvSpPr>
        <p:spPr>
          <a:xfrm>
            <a:off x="8012808" y="4760537"/>
            <a:ext cx="12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4743630" y="2224985"/>
            <a:ext cx="515593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dirty="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分點辦公或外點人員</a:t>
            </a:r>
            <a:r>
              <a:rPr lang="en-US" altLang="zh-TW" sz="2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（外網流量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00EE16A-CF97-4A90-B5D2-BD045F62F0E8}"/>
              </a:ext>
            </a:extLst>
          </p:cNvPr>
          <p:cNvSpPr txBox="1"/>
          <p:nvPr/>
        </p:nvSpPr>
        <p:spPr>
          <a:xfrm>
            <a:off x="8002877" y="5945158"/>
            <a:ext cx="12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BADEA92F-78C8-4407-B23C-C5038125C4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92978" y="3823476"/>
            <a:ext cx="1026699" cy="199822"/>
          </a:xfrm>
          <a:prstGeom prst="bentConnector3">
            <a:avLst>
              <a:gd name="adj1" fmla="val 9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2E4678B-5800-4DF3-A750-A09BA68622CA}"/>
              </a:ext>
            </a:extLst>
          </p:cNvPr>
          <p:cNvCxnSpPr>
            <a:cxnSpLocks/>
          </p:cNvCxnSpPr>
          <p:nvPr/>
        </p:nvCxnSpPr>
        <p:spPr>
          <a:xfrm>
            <a:off x="5052047" y="3292338"/>
            <a:ext cx="1433199" cy="1544137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</p:cNvCxnSpPr>
          <p:nvPr/>
        </p:nvCxnSpPr>
        <p:spPr>
          <a:xfrm>
            <a:off x="4941338" y="3153312"/>
            <a:ext cx="3281173" cy="2501317"/>
          </a:xfrm>
          <a:prstGeom prst="bentConnector3">
            <a:avLst>
              <a:gd name="adj1" fmla="val 86669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</p:cNvCxnSpPr>
          <p:nvPr/>
        </p:nvCxnSpPr>
        <p:spPr>
          <a:xfrm>
            <a:off x="4973876" y="3012746"/>
            <a:ext cx="3615876" cy="1218746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122B1E53-D309-4A6F-A5AA-E825428D8281}"/>
              </a:ext>
            </a:extLst>
          </p:cNvPr>
          <p:cNvGrpSpPr/>
          <p:nvPr/>
        </p:nvGrpSpPr>
        <p:grpSpPr>
          <a:xfrm>
            <a:off x="3905897" y="2719263"/>
            <a:ext cx="1146150" cy="1146150"/>
            <a:chOff x="4683336" y="1859509"/>
            <a:chExt cx="1146150" cy="114615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138194-3B6D-4EE4-9D0C-25E4ADB04253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  <p:pic>
        <p:nvPicPr>
          <p:cNvPr id="62" name="圖形 61" hidden="1">
            <a:extLst>
              <a:ext uri="{FF2B5EF4-FFF2-40B4-BE49-F238E27FC236}">
                <a16:creationId xmlns:a16="http://schemas.microsoft.com/office/drawing/2014/main" id="{08E21457-A13D-45D8-AFE1-70B9325DE13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26406"/>
          <a:stretch/>
        </p:blipFill>
        <p:spPr>
          <a:xfrm>
            <a:off x="5646792" y="6360914"/>
            <a:ext cx="898416" cy="32152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BF9CA00-C703-42E2-B36A-E8BDB0B97306}"/>
              </a:ext>
            </a:extLst>
          </p:cNvPr>
          <p:cNvSpPr txBox="1"/>
          <p:nvPr/>
        </p:nvSpPr>
        <p:spPr>
          <a:xfrm>
            <a:off x="573578" y="319137"/>
            <a:ext cx="788631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4000" dirty="0">
                <a:solidFill>
                  <a:srgbClr val="FFFFFF"/>
                </a:solidFill>
              </a:rPr>
              <a:t>QNAP SD-WAN </a:t>
            </a:r>
            <a:r>
              <a:rPr lang="zh-CN" altLang="en-US" sz="4000" dirty="0">
                <a:solidFill>
                  <a:srgbClr val="FFFFFF"/>
                </a:solidFill>
              </a:rPr>
              <a:t>解決中小企業面對</a:t>
            </a:r>
            <a:r>
              <a:rPr lang="zh-TW" sz="4000" dirty="0">
                <a:solidFill>
                  <a:srgbClr val="FFFFFF"/>
                </a:solidFill>
              </a:rPr>
              <a:t> </a:t>
            </a:r>
            <a:r>
              <a:rPr lang="en-US" altLang="zh-TW" sz="4000" dirty="0">
                <a:solidFill>
                  <a:srgbClr val="FFFFFF"/>
                </a:solidFill>
              </a:rPr>
              <a:t>Work From Home</a:t>
            </a:r>
            <a:r>
              <a:rPr lang="zh-TW" sz="4000" dirty="0">
                <a:solidFill>
                  <a:srgbClr val="FFFFFF"/>
                </a:solidFill>
              </a:rPr>
              <a:t> 帶來的困境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88439318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橢圓 131">
            <a:extLst>
              <a:ext uri="{FF2B5EF4-FFF2-40B4-BE49-F238E27FC236}">
                <a16:creationId xmlns:a16="http://schemas.microsoft.com/office/drawing/2014/main" id="{0740F5E9-642B-49F4-A853-07B9D132BB34}"/>
              </a:ext>
            </a:extLst>
          </p:cNvPr>
          <p:cNvSpPr/>
          <p:nvPr/>
        </p:nvSpPr>
        <p:spPr>
          <a:xfrm>
            <a:off x="5988353" y="3329872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sz="40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疫情</a:t>
            </a:r>
            <a:r>
              <a:rPr lang="zh-TW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爆發，VPN 需求大增</a:t>
            </a:r>
            <a:br>
              <a:rPr lang="en-US" altLang="zh-TW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TW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企業 </a:t>
            </a:r>
            <a:r>
              <a:rPr lang="en-US" altLang="zh-TW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VPN</a:t>
            </a:r>
            <a:r>
              <a:rPr lang="zh-TW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架構難以</a:t>
            </a:r>
            <a:r>
              <a:rPr lang="zh-TW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負荷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675733" y="2962053"/>
            <a:ext cx="2811706" cy="3235621"/>
          </a:xfrm>
          <a:prstGeom prst="roundRect">
            <a:avLst>
              <a:gd name="adj" fmla="val 2326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4313640" y="2962053"/>
            <a:ext cx="7256059" cy="3235621"/>
          </a:xfrm>
          <a:prstGeom prst="roundRect">
            <a:avLst>
              <a:gd name="adj" fmla="val 1847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79C71C13-5B40-4C7F-808B-E181A4D8969F}"/>
              </a:ext>
            </a:extLst>
          </p:cNvPr>
          <p:cNvGrpSpPr/>
          <p:nvPr/>
        </p:nvGrpSpPr>
        <p:grpSpPr>
          <a:xfrm>
            <a:off x="991903" y="5351409"/>
            <a:ext cx="1034146" cy="459437"/>
            <a:chOff x="991903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5482" y="3365706"/>
            <a:ext cx="524705" cy="415982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7E05B0-C546-4217-9151-B2377B8E6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7011" y="3126532"/>
            <a:ext cx="1123063" cy="150490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283D540-6B13-44F5-AAC4-DA6F8147BE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3183" y="3126532"/>
            <a:ext cx="1123063" cy="1504905"/>
          </a:xfrm>
          <a:prstGeom prst="rect">
            <a:avLst/>
          </a:prstGeom>
        </p:spPr>
      </p:pic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5D9A6707-A68D-4398-A643-43693B7B229C}"/>
              </a:ext>
            </a:extLst>
          </p:cNvPr>
          <p:cNvGrpSpPr/>
          <p:nvPr/>
        </p:nvGrpSpPr>
        <p:grpSpPr>
          <a:xfrm>
            <a:off x="957093" y="3567626"/>
            <a:ext cx="1079135" cy="465914"/>
            <a:chOff x="957093" y="3326252"/>
            <a:chExt cx="1079135" cy="465914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56A8B44-3A5B-4BB8-9F94-3001444A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7093" y="3326252"/>
              <a:ext cx="502101" cy="465914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B31BFC9-1850-44A9-BB0A-EE56F5C8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34127" y="3326252"/>
              <a:ext cx="502101" cy="465914"/>
            </a:xfrm>
            <a:prstGeom prst="rect">
              <a:avLst/>
            </a:prstGeom>
          </p:spPr>
        </p:pic>
      </p:grpSp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  <a:stCxn id="102" idx="6"/>
            <a:endCxn id="107" idx="2"/>
          </p:cNvCxnSpPr>
          <p:nvPr/>
        </p:nvCxnSpPr>
        <p:spPr>
          <a:xfrm>
            <a:off x="1804914" y="2892600"/>
            <a:ext cx="1999162" cy="0"/>
          </a:xfrm>
          <a:prstGeom prst="line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65552" y="4505570"/>
            <a:ext cx="558622" cy="442872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3F61F4-CC62-4C42-8C0C-B3AA1D6E8682}"/>
              </a:ext>
            </a:extLst>
          </p:cNvPr>
          <p:cNvSpPr txBox="1"/>
          <p:nvPr/>
        </p:nvSpPr>
        <p:spPr>
          <a:xfrm>
            <a:off x="4686904" y="4595211"/>
            <a:ext cx="107562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東京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C5E1D139-3906-4BB4-83A4-A27CC93F2E70}"/>
              </a:ext>
            </a:extLst>
          </p:cNvPr>
          <p:cNvSpPr txBox="1"/>
          <p:nvPr/>
        </p:nvSpPr>
        <p:spPr>
          <a:xfrm>
            <a:off x="6217011" y="4595211"/>
            <a:ext cx="112306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台北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D346AC6F-6598-4C71-9AFF-23BF733C4C07}"/>
              </a:ext>
            </a:extLst>
          </p:cNvPr>
          <p:cNvSpPr txBox="1"/>
          <p:nvPr/>
        </p:nvSpPr>
        <p:spPr>
          <a:xfrm>
            <a:off x="7676481" y="3829919"/>
            <a:ext cx="12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4583008" y="1745502"/>
            <a:ext cx="305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dirty="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大量外網流量</a:t>
            </a:r>
            <a:endParaRPr lang="en-US" altLang="zh-TW" dirty="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00EE16A-CF97-4A90-B5D2-BD045F62F0E8}"/>
              </a:ext>
            </a:extLst>
          </p:cNvPr>
          <p:cNvSpPr txBox="1"/>
          <p:nvPr/>
        </p:nvSpPr>
        <p:spPr>
          <a:xfrm>
            <a:off x="7657627" y="4982840"/>
            <a:ext cx="12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BADEA92F-78C8-4407-B23C-C5038125C488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4893561" y="3003612"/>
            <a:ext cx="331154" cy="122920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2E4678B-5800-4DF3-A750-A09BA68622CA}"/>
              </a:ext>
            </a:extLst>
          </p:cNvPr>
          <p:cNvCxnSpPr>
            <a:cxnSpLocks/>
            <a:stCxn id="107" idx="6"/>
            <a:endCxn id="43" idx="0"/>
          </p:cNvCxnSpPr>
          <p:nvPr/>
        </p:nvCxnSpPr>
        <p:spPr>
          <a:xfrm>
            <a:off x="4950226" y="2892600"/>
            <a:ext cx="1828317" cy="233932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4849556" y="2754514"/>
            <a:ext cx="3115996" cy="1972492"/>
          </a:xfrm>
          <a:prstGeom prst="bentConnector3">
            <a:avLst>
              <a:gd name="adj1" fmla="val 87497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796148" y="2615009"/>
            <a:ext cx="3441687" cy="750697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圖形 70">
            <a:extLst>
              <a:ext uri="{FF2B5EF4-FFF2-40B4-BE49-F238E27FC236}">
                <a16:creationId xmlns:a16="http://schemas.microsoft.com/office/drawing/2014/main" id="{AE0B926F-5DF4-4161-B359-04E2678BB1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02342" y="5290255"/>
            <a:ext cx="502101" cy="465914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ED83299C-55BD-474E-AB09-84CB65B76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59305" y="5304101"/>
            <a:ext cx="467291" cy="459437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5B77CEE6-ABDC-4F58-AB9A-C63EC93B60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3716" y="5290255"/>
            <a:ext cx="502101" cy="465914"/>
          </a:xfrm>
          <a:prstGeom prst="rect">
            <a:avLst/>
          </a:prstGeom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D4143FCD-F661-4E32-AF2A-E39CEE29D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55144" y="3468994"/>
            <a:ext cx="467291" cy="459437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97EC9835-9294-4DE5-AC5F-E04AF3C7E5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53698" y="2174852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80" name="圖形 79">
            <a:extLst>
              <a:ext uri="{FF2B5EF4-FFF2-40B4-BE49-F238E27FC236}">
                <a16:creationId xmlns:a16="http://schemas.microsoft.com/office/drawing/2014/main" id="{C9FD633C-D25F-4698-A58C-CD74E26FEA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901034" y="5290255"/>
            <a:ext cx="502101" cy="465914"/>
          </a:xfrm>
          <a:prstGeom prst="rect">
            <a:avLst/>
          </a:prstGeom>
        </p:spPr>
      </p:pic>
      <p:pic>
        <p:nvPicPr>
          <p:cNvPr id="84" name="圖形 83">
            <a:extLst>
              <a:ext uri="{FF2B5EF4-FFF2-40B4-BE49-F238E27FC236}">
                <a16:creationId xmlns:a16="http://schemas.microsoft.com/office/drawing/2014/main" id="{B7ACD68E-6E78-4589-9EDA-E5A6D23AE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44360" y="5347703"/>
            <a:ext cx="467291" cy="459437"/>
          </a:xfrm>
          <a:prstGeom prst="rect">
            <a:avLst/>
          </a:prstGeom>
        </p:spPr>
      </p:pic>
      <p:sp>
        <p:nvSpPr>
          <p:cNvPr id="49" name="橢圓 48">
            <a:extLst>
              <a:ext uri="{FF2B5EF4-FFF2-40B4-BE49-F238E27FC236}">
                <a16:creationId xmlns:a16="http://schemas.microsoft.com/office/drawing/2014/main" id="{456601DA-5B2D-4B92-8D8A-3E437160BB73}"/>
              </a:ext>
            </a:extLst>
          </p:cNvPr>
          <p:cNvSpPr/>
          <p:nvPr/>
        </p:nvSpPr>
        <p:spPr>
          <a:xfrm>
            <a:off x="2276069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橢圓 86">
            <a:extLst>
              <a:ext uri="{FF2B5EF4-FFF2-40B4-BE49-F238E27FC236}">
                <a16:creationId xmlns:a16="http://schemas.microsoft.com/office/drawing/2014/main" id="{2080450D-B05D-4AE0-8179-2B7259410388}"/>
              </a:ext>
            </a:extLst>
          </p:cNvPr>
          <p:cNvSpPr/>
          <p:nvPr/>
        </p:nvSpPr>
        <p:spPr>
          <a:xfrm>
            <a:off x="2803927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橢圓 87">
            <a:extLst>
              <a:ext uri="{FF2B5EF4-FFF2-40B4-BE49-F238E27FC236}">
                <a16:creationId xmlns:a16="http://schemas.microsoft.com/office/drawing/2014/main" id="{C3321531-CFAB-46B1-B7C9-7888A637C1BF}"/>
              </a:ext>
            </a:extLst>
          </p:cNvPr>
          <p:cNvSpPr/>
          <p:nvPr/>
        </p:nvSpPr>
        <p:spPr>
          <a:xfrm>
            <a:off x="2276069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橢圓 88">
            <a:extLst>
              <a:ext uri="{FF2B5EF4-FFF2-40B4-BE49-F238E27FC236}">
                <a16:creationId xmlns:a16="http://schemas.microsoft.com/office/drawing/2014/main" id="{9869542E-5FD4-4274-B100-A1F813B98E0E}"/>
              </a:ext>
            </a:extLst>
          </p:cNvPr>
          <p:cNvSpPr/>
          <p:nvPr/>
        </p:nvSpPr>
        <p:spPr>
          <a:xfrm>
            <a:off x="2803927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901F587F-AC82-46CB-8AA4-3C1060129304}"/>
              </a:ext>
            </a:extLst>
          </p:cNvPr>
          <p:cNvSpPr/>
          <p:nvPr/>
        </p:nvSpPr>
        <p:spPr>
          <a:xfrm>
            <a:off x="1178449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AA4A9163-86C4-4E58-A997-926372017233}"/>
              </a:ext>
            </a:extLst>
          </p:cNvPr>
          <p:cNvSpPr/>
          <p:nvPr/>
        </p:nvSpPr>
        <p:spPr>
          <a:xfrm>
            <a:off x="1752682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1D96B8DB-A7C3-433D-85EC-46BBD3DE3C89}"/>
              </a:ext>
            </a:extLst>
          </p:cNvPr>
          <p:cNvSpPr/>
          <p:nvPr/>
        </p:nvSpPr>
        <p:spPr>
          <a:xfrm>
            <a:off x="2276069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6D86F2FC-654C-4760-B962-EDBCE5B41423}"/>
              </a:ext>
            </a:extLst>
          </p:cNvPr>
          <p:cNvSpPr/>
          <p:nvPr/>
        </p:nvSpPr>
        <p:spPr>
          <a:xfrm>
            <a:off x="2803927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6EFBCCB4-22B4-4221-A2CB-6ADAE9764CB2}"/>
              </a:ext>
            </a:extLst>
          </p:cNvPr>
          <p:cNvSpPr/>
          <p:nvPr/>
        </p:nvSpPr>
        <p:spPr>
          <a:xfrm>
            <a:off x="1178449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67F8F2A2-56E3-4A05-9940-ED05D0B638E3}"/>
              </a:ext>
            </a:extLst>
          </p:cNvPr>
          <p:cNvSpPr/>
          <p:nvPr/>
        </p:nvSpPr>
        <p:spPr>
          <a:xfrm>
            <a:off x="1752682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橢圓 95">
            <a:extLst>
              <a:ext uri="{FF2B5EF4-FFF2-40B4-BE49-F238E27FC236}">
                <a16:creationId xmlns:a16="http://schemas.microsoft.com/office/drawing/2014/main" id="{A50B9EBC-E396-4B71-BEC6-A7246A26B7AB}"/>
              </a:ext>
            </a:extLst>
          </p:cNvPr>
          <p:cNvSpPr/>
          <p:nvPr/>
        </p:nvSpPr>
        <p:spPr>
          <a:xfrm>
            <a:off x="2276069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橢圓 96">
            <a:extLst>
              <a:ext uri="{FF2B5EF4-FFF2-40B4-BE49-F238E27FC236}">
                <a16:creationId xmlns:a16="http://schemas.microsoft.com/office/drawing/2014/main" id="{897C049A-BCC3-4274-A635-5A164C63C34C}"/>
              </a:ext>
            </a:extLst>
          </p:cNvPr>
          <p:cNvSpPr/>
          <p:nvPr/>
        </p:nvSpPr>
        <p:spPr>
          <a:xfrm>
            <a:off x="2803927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0" name="群組 139">
            <a:extLst>
              <a:ext uri="{FF2B5EF4-FFF2-40B4-BE49-F238E27FC236}">
                <a16:creationId xmlns:a16="http://schemas.microsoft.com/office/drawing/2014/main" id="{5351EF6B-DA00-4F31-BC31-46BBC99DEA85}"/>
              </a:ext>
            </a:extLst>
          </p:cNvPr>
          <p:cNvGrpSpPr/>
          <p:nvPr/>
        </p:nvGrpSpPr>
        <p:grpSpPr>
          <a:xfrm>
            <a:off x="8657597" y="4663937"/>
            <a:ext cx="2011109" cy="1789621"/>
            <a:chOff x="8657597" y="4509778"/>
            <a:chExt cx="2011109" cy="1789621"/>
          </a:xfrm>
          <a:solidFill>
            <a:schemeClr val="bg1"/>
          </a:solidFill>
        </p:grpSpPr>
        <p:pic>
          <p:nvPicPr>
            <p:cNvPr id="83" name="圖形 82">
              <a:extLst>
                <a:ext uri="{FF2B5EF4-FFF2-40B4-BE49-F238E27FC236}">
                  <a16:creationId xmlns:a16="http://schemas.microsoft.com/office/drawing/2014/main" id="{E16A9883-EC3A-49A8-AF05-F3B4B8A10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338530" y="5717859"/>
              <a:ext cx="713019" cy="581540"/>
            </a:xfrm>
            <a:prstGeom prst="rect">
              <a:avLst/>
            </a:prstGeom>
          </p:spPr>
        </p:pic>
        <p:pic>
          <p:nvPicPr>
            <p:cNvPr id="85" name="圖形 84">
              <a:extLst>
                <a:ext uri="{FF2B5EF4-FFF2-40B4-BE49-F238E27FC236}">
                  <a16:creationId xmlns:a16="http://schemas.microsoft.com/office/drawing/2014/main" id="{8F918B1C-29D2-4F29-8FAD-960CDCA46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955687" y="5186178"/>
              <a:ext cx="713019" cy="581540"/>
            </a:xfrm>
            <a:prstGeom prst="rect">
              <a:avLst/>
            </a:prstGeom>
          </p:spPr>
        </p:pic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6B03422C-3B78-4885-9CDF-0BA93845B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321495" y="4509778"/>
              <a:ext cx="713019" cy="581540"/>
            </a:xfrm>
            <a:prstGeom prst="rect">
              <a:avLst/>
            </a:prstGeom>
          </p:spPr>
        </p:pic>
        <p:pic>
          <p:nvPicPr>
            <p:cNvPr id="99" name="圖形 98">
              <a:extLst>
                <a:ext uri="{FF2B5EF4-FFF2-40B4-BE49-F238E27FC236}">
                  <a16:creationId xmlns:a16="http://schemas.microsoft.com/office/drawing/2014/main" id="{4F8072A3-0AFB-4AAC-A49E-E9DA1C9C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657597" y="5186178"/>
              <a:ext cx="713019" cy="581540"/>
            </a:xfrm>
            <a:prstGeom prst="rect">
              <a:avLst/>
            </a:prstGeom>
          </p:spPr>
        </p:pic>
        <p:cxnSp>
          <p:nvCxnSpPr>
            <p:cNvPr id="100" name="直線接點 99">
              <a:extLst>
                <a:ext uri="{FF2B5EF4-FFF2-40B4-BE49-F238E27FC236}">
                  <a16:creationId xmlns:a16="http://schemas.microsoft.com/office/drawing/2014/main" id="{0655C6CD-07C8-4260-B324-2FF9B6A69CF9}"/>
                </a:ext>
              </a:extLst>
            </p:cNvPr>
            <p:cNvCxnSpPr/>
            <p:nvPr/>
          </p:nvCxnSpPr>
          <p:spPr>
            <a:xfrm flipV="1">
              <a:off x="9179560" y="5077291"/>
              <a:ext cx="264800" cy="209077"/>
            </a:xfrm>
            <a:prstGeom prst="line">
              <a:avLst/>
            </a:prstGeom>
            <a:grpFill/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>
              <a:extLst>
                <a:ext uri="{FF2B5EF4-FFF2-40B4-BE49-F238E27FC236}">
                  <a16:creationId xmlns:a16="http://schemas.microsoft.com/office/drawing/2014/main" id="{52CFA08C-D4D7-473A-B15A-F30CB548A38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251" y="5047592"/>
              <a:ext cx="251171" cy="201838"/>
            </a:xfrm>
            <a:prstGeom prst="line">
              <a:avLst/>
            </a:prstGeom>
            <a:grpFill/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BDD9C34F-DCB1-43D8-BFC4-5DEE69615F3F}"/>
                </a:ext>
              </a:extLst>
            </p:cNvPr>
            <p:cNvCxnSpPr>
              <a:cxnSpLocks/>
            </p:cNvCxnSpPr>
            <p:nvPr/>
          </p:nvCxnSpPr>
          <p:spPr>
            <a:xfrm>
              <a:off x="9267201" y="5588134"/>
              <a:ext cx="263299" cy="219883"/>
            </a:xfrm>
            <a:prstGeom prst="line">
              <a:avLst/>
            </a:prstGeom>
            <a:grpFill/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49D55F16-0544-4561-8774-DF761E72CB07}"/>
                </a:ext>
              </a:extLst>
            </p:cNvPr>
            <p:cNvCxnSpPr/>
            <p:nvPr/>
          </p:nvCxnSpPr>
          <p:spPr>
            <a:xfrm flipV="1">
              <a:off x="9814602" y="5603733"/>
              <a:ext cx="264800" cy="209077"/>
            </a:xfrm>
            <a:prstGeom prst="line">
              <a:avLst/>
            </a:prstGeom>
            <a:grpFill/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D96C4C27-5348-4380-A4F7-F9CC6AACF648}"/>
              </a:ext>
            </a:extLst>
          </p:cNvPr>
          <p:cNvCxnSpPr>
            <a:cxnSpLocks/>
            <a:stCxn id="107" idx="7"/>
          </p:cNvCxnSpPr>
          <p:nvPr/>
        </p:nvCxnSpPr>
        <p:spPr>
          <a:xfrm rot="16200000" flipH="1">
            <a:off x="6141909" y="1127842"/>
            <a:ext cx="2176562" cy="4895628"/>
          </a:xfrm>
          <a:prstGeom prst="bentConnector4">
            <a:avLst>
              <a:gd name="adj1" fmla="val 583"/>
              <a:gd name="adj2" fmla="val 100095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0E7F03CE-489D-4B4B-B372-FE5FB8954CD1}"/>
              </a:ext>
            </a:extLst>
          </p:cNvPr>
          <p:cNvGrpSpPr/>
          <p:nvPr/>
        </p:nvGrpSpPr>
        <p:grpSpPr>
          <a:xfrm>
            <a:off x="10097925" y="2760899"/>
            <a:ext cx="1476629" cy="1789621"/>
            <a:chOff x="10097925" y="2519525"/>
            <a:chExt cx="1476629" cy="1789621"/>
          </a:xfrm>
          <a:solidFill>
            <a:schemeClr val="bg1"/>
          </a:solidFill>
        </p:grpSpPr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BAAAB842-88F1-471E-886A-AD1010EF9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097925" y="3727606"/>
              <a:ext cx="713019" cy="581540"/>
            </a:xfrm>
            <a:prstGeom prst="rect">
              <a:avLst/>
            </a:prstGeom>
          </p:spPr>
        </p:pic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DDB90655-129B-443D-9232-C30C76B9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861535" y="3090349"/>
              <a:ext cx="713019" cy="581540"/>
            </a:xfrm>
            <a:prstGeom prst="rect">
              <a:avLst/>
            </a:prstGeom>
          </p:spPr>
        </p:pic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A9479B96-0932-40EA-AE73-529D528F9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111491" y="2519525"/>
              <a:ext cx="713019" cy="581540"/>
            </a:xfrm>
            <a:prstGeom prst="rect">
              <a:avLst/>
            </a:prstGeom>
          </p:spPr>
        </p:pic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588D88A8-3895-4D5B-A664-65D263622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5421" y="3102033"/>
              <a:ext cx="0" cy="735771"/>
            </a:xfrm>
            <a:prstGeom prst="line">
              <a:avLst/>
            </a:prstGeom>
            <a:grpFill/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FD08EBDE-DB34-4622-BF6D-44B10560D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05300" y="2890394"/>
              <a:ext cx="385791" cy="265557"/>
            </a:xfrm>
            <a:prstGeom prst="line">
              <a:avLst/>
            </a:prstGeom>
            <a:grpFill/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688C500A-A82D-4FB0-92FA-2B018FD19A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4397" y="3652551"/>
              <a:ext cx="401810" cy="415063"/>
            </a:xfrm>
            <a:prstGeom prst="line">
              <a:avLst/>
            </a:prstGeom>
            <a:grpFill/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接點: 肘形 124">
            <a:extLst>
              <a:ext uri="{FF2B5EF4-FFF2-40B4-BE49-F238E27FC236}">
                <a16:creationId xmlns:a16="http://schemas.microsoft.com/office/drawing/2014/main" id="{AA51752A-5F3B-4D5F-BF70-CFBB1638C7A6}"/>
              </a:ext>
            </a:extLst>
          </p:cNvPr>
          <p:cNvCxnSpPr>
            <a:cxnSpLocks/>
          </p:cNvCxnSpPr>
          <p:nvPr/>
        </p:nvCxnSpPr>
        <p:spPr>
          <a:xfrm>
            <a:off x="4630446" y="2379511"/>
            <a:ext cx="5837555" cy="381388"/>
          </a:xfrm>
          <a:prstGeom prst="bentConnector3">
            <a:avLst>
              <a:gd name="adj1" fmla="val 99821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D3D42A84-9DED-4BC6-9D62-CB5DA88D906B}"/>
              </a:ext>
            </a:extLst>
          </p:cNvPr>
          <p:cNvCxnSpPr>
            <a:cxnSpLocks/>
            <a:stCxn id="71" idx="0"/>
            <a:endCxn id="73" idx="0"/>
          </p:cNvCxnSpPr>
          <p:nvPr/>
        </p:nvCxnSpPr>
        <p:spPr>
          <a:xfrm rot="16200000" flipH="1">
            <a:off x="5216249" y="4927399"/>
            <a:ext cx="13846" cy="739558"/>
          </a:xfrm>
          <a:prstGeom prst="bentConnector3">
            <a:avLst>
              <a:gd name="adj1" fmla="val -1651018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接點: 肘形 136">
            <a:extLst>
              <a:ext uri="{FF2B5EF4-FFF2-40B4-BE49-F238E27FC236}">
                <a16:creationId xmlns:a16="http://schemas.microsoft.com/office/drawing/2014/main" id="{53EDF555-5451-4D98-B370-E96E9490E4D4}"/>
              </a:ext>
            </a:extLst>
          </p:cNvPr>
          <p:cNvCxnSpPr>
            <a:cxnSpLocks/>
            <a:stCxn id="74" idx="0"/>
            <a:endCxn id="80" idx="0"/>
          </p:cNvCxnSpPr>
          <p:nvPr/>
        </p:nvCxnSpPr>
        <p:spPr>
          <a:xfrm rot="5400000" flipH="1" flipV="1">
            <a:off x="6798426" y="4936596"/>
            <a:ext cx="12700" cy="707318"/>
          </a:xfrm>
          <a:prstGeom prst="bentConnector3">
            <a:avLst>
              <a:gd name="adj1" fmla="val 180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12C5BDA5-96BD-4CE6-AC5B-B3123CB5E013}"/>
              </a:ext>
            </a:extLst>
          </p:cNvPr>
          <p:cNvSpPr txBox="1"/>
          <p:nvPr/>
        </p:nvSpPr>
        <p:spPr>
          <a:xfrm>
            <a:off x="9918544" y="4696227"/>
            <a:ext cx="14008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居家上班</a:t>
            </a:r>
          </a:p>
        </p:txBody>
      </p: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31BF75C0-40EF-4C91-A570-0EA3E41C61AF}"/>
              </a:ext>
            </a:extLst>
          </p:cNvPr>
          <p:cNvGrpSpPr/>
          <p:nvPr/>
        </p:nvGrpSpPr>
        <p:grpSpPr>
          <a:xfrm>
            <a:off x="658764" y="2319525"/>
            <a:ext cx="1146150" cy="1146150"/>
            <a:chOff x="2270327" y="1859509"/>
            <a:chExt cx="1146150" cy="1146150"/>
          </a:xfrm>
        </p:grpSpPr>
        <p:sp>
          <p:nvSpPr>
            <p:cNvPr id="102" name="橢圓 101">
              <a:extLst>
                <a:ext uri="{FF2B5EF4-FFF2-40B4-BE49-F238E27FC236}">
                  <a16:creationId xmlns:a16="http://schemas.microsoft.com/office/drawing/2014/main" id="{21E37564-9CE3-41EA-AF5E-FB29469F987E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34132E62-0E7C-48DC-9379-F85AAFD9D145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B601592C-1FD8-467E-BA5E-141033F4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E16C69BA-C7EE-425B-A62D-55D302814D2C}"/>
              </a:ext>
            </a:extLst>
          </p:cNvPr>
          <p:cNvGrpSpPr/>
          <p:nvPr/>
        </p:nvGrpSpPr>
        <p:grpSpPr>
          <a:xfrm>
            <a:off x="3804076" y="2319525"/>
            <a:ext cx="1146150" cy="1146150"/>
            <a:chOff x="4683336" y="1859509"/>
            <a:chExt cx="1146150" cy="1146150"/>
          </a:xfrm>
        </p:grpSpPr>
        <p:sp>
          <p:nvSpPr>
            <p:cNvPr id="107" name="橢圓 106">
              <a:extLst>
                <a:ext uri="{FF2B5EF4-FFF2-40B4-BE49-F238E27FC236}">
                  <a16:creationId xmlns:a16="http://schemas.microsoft.com/office/drawing/2014/main" id="{4AB25F63-84D2-4B44-B79F-EEA562A82A3C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8FA07C3D-59F0-484A-9ADE-82DFAE41C58B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F41E186B-F141-423E-A44F-55D7D9E5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7081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形 64">
            <a:extLst>
              <a:ext uri="{FF2B5EF4-FFF2-40B4-BE49-F238E27FC236}">
                <a16:creationId xmlns:a16="http://schemas.microsoft.com/office/drawing/2014/main" id="{62BC1B73-BA42-4A97-8B3D-BD41699F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124823" y="740492"/>
            <a:ext cx="5610228" cy="5610228"/>
          </a:xfrm>
          <a:prstGeom prst="rect">
            <a:avLst/>
          </a:prstGeom>
        </p:spPr>
      </p:pic>
      <p:sp>
        <p:nvSpPr>
          <p:cNvPr id="132" name="橢圓 131" hidden="1">
            <a:extLst>
              <a:ext uri="{FF2B5EF4-FFF2-40B4-BE49-F238E27FC236}">
                <a16:creationId xmlns:a16="http://schemas.microsoft.com/office/drawing/2014/main" id="{0740F5E9-642B-49F4-A853-07B9D132BB34}"/>
              </a:ext>
            </a:extLst>
          </p:cNvPr>
          <p:cNvSpPr/>
          <p:nvPr/>
        </p:nvSpPr>
        <p:spPr>
          <a:xfrm>
            <a:off x="5739543" y="2957087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困境一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</a:t>
            </a:r>
            <a:b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en-US" altLang="zh-TW" sz="3200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大量內網流量必須透過企業外網交換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4F64E991-6FC9-4D59-8831-8F387CB229C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6406"/>
          <a:stretch/>
        </p:blipFill>
        <p:spPr>
          <a:xfrm>
            <a:off x="237479" y="307974"/>
            <a:ext cx="1982429" cy="709462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cxnSp>
        <p:nvCxnSpPr>
          <p:cNvPr id="63" name="直線接點 62" hidden="1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 flipV="1">
            <a:off x="3485974" y="4210110"/>
            <a:ext cx="1373187" cy="4050"/>
          </a:xfrm>
          <a:prstGeom prst="line">
            <a:avLst/>
          </a:prstGeom>
          <a:ln w="57150">
            <a:solidFill>
              <a:srgbClr val="6600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Google Shape;185;p17">
            <a:extLst>
              <a:ext uri="{FF2B5EF4-FFF2-40B4-BE49-F238E27FC236}">
                <a16:creationId xmlns:a16="http://schemas.microsoft.com/office/drawing/2014/main" id="{2EA75733-A566-4564-A9C6-68B7AD12C091}"/>
              </a:ext>
            </a:extLst>
          </p:cNvPr>
          <p:cNvSpPr txBox="1"/>
          <p:nvPr/>
        </p:nvSpPr>
        <p:spPr>
          <a:xfrm>
            <a:off x="324341" y="1800900"/>
            <a:ext cx="8678280" cy="57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algn="ctr">
              <a:buClr>
                <a:schemeClr val="lt1"/>
              </a:buClr>
              <a:buSzPts val="2000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網路無法負荷大量外網人員與設備連線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時常斷線影響工作效率。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2020BB9-2EFA-4D52-B693-C09D89D9FB75}"/>
              </a:ext>
            </a:extLst>
          </p:cNvPr>
          <p:cNvGrpSpPr/>
          <p:nvPr/>
        </p:nvGrpSpPr>
        <p:grpSpPr>
          <a:xfrm>
            <a:off x="609600" y="2422043"/>
            <a:ext cx="9681213" cy="3755247"/>
            <a:chOff x="1117277" y="2422043"/>
            <a:chExt cx="9681213" cy="3755247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A982E6BB-CADD-43EB-A6CA-B53A085BE01D}"/>
                </a:ext>
              </a:extLst>
            </p:cNvPr>
            <p:cNvSpPr/>
            <p:nvPr/>
          </p:nvSpPr>
          <p:spPr>
            <a:xfrm>
              <a:off x="1353646" y="2941669"/>
              <a:ext cx="1759524" cy="3235621"/>
            </a:xfrm>
            <a:prstGeom prst="roundRect">
              <a:avLst>
                <a:gd name="adj" fmla="val 3838"/>
              </a:avLst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36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BD268A67-CCBB-477F-969E-736E12AA387A}"/>
                </a:ext>
              </a:extLst>
            </p:cNvPr>
            <p:cNvSpPr/>
            <p:nvPr/>
          </p:nvSpPr>
          <p:spPr>
            <a:xfrm>
              <a:off x="5188262" y="2938425"/>
              <a:ext cx="5610228" cy="3235621"/>
            </a:xfrm>
            <a:prstGeom prst="roundRect">
              <a:avLst>
                <a:gd name="adj" fmla="val 3155"/>
              </a:avLst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36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FB3FC47-EF14-400C-9CC5-2326B0441773}"/>
                </a:ext>
              </a:extLst>
            </p:cNvPr>
            <p:cNvSpPr txBox="1"/>
            <p:nvPr/>
          </p:nvSpPr>
          <p:spPr>
            <a:xfrm>
              <a:off x="1117277" y="2422043"/>
              <a:ext cx="2234317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3200" b="1">
                  <a:gradFill>
                    <a:gsLst>
                      <a:gs pos="38000">
                        <a:srgbClr val="04A4ED"/>
                      </a:gs>
                      <a:gs pos="89000">
                        <a:srgbClr val="8FE4FF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ea"/>
                </a:defRPr>
              </a:lvl1pPr>
            </a:lstStyle>
            <a:p>
              <a:pPr algn="ctr"/>
              <a:r>
                <a:rPr lang="en-US" altLang="zh-TW" sz="2800" dirty="0" err="1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內網</a:t>
              </a:r>
              <a:endParaRPr lang="zh-TW" altLang="en-US" sz="2800" dirty="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79C71C13-5B40-4C7F-808B-E181A4D8969F}"/>
                </a:ext>
              </a:extLst>
            </p:cNvPr>
            <p:cNvGrpSpPr/>
            <p:nvPr/>
          </p:nvGrpSpPr>
          <p:grpSpPr>
            <a:xfrm>
              <a:off x="1707814" y="5331025"/>
              <a:ext cx="1034146" cy="459437"/>
              <a:chOff x="991903" y="5110035"/>
              <a:chExt cx="1034146" cy="459437"/>
            </a:xfrm>
          </p:grpSpPr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id="{2912ED6F-7390-49F3-A557-45E2D3592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91903" y="5110035"/>
                <a:ext cx="467291" cy="459437"/>
              </a:xfrm>
              <a:prstGeom prst="rect">
                <a:avLst/>
              </a:prstGeom>
            </p:spPr>
          </p:pic>
          <p:pic>
            <p:nvPicPr>
              <p:cNvPr id="40" name="圖形 39">
                <a:extLst>
                  <a:ext uri="{FF2B5EF4-FFF2-40B4-BE49-F238E27FC236}">
                    <a16:creationId xmlns:a16="http://schemas.microsoft.com/office/drawing/2014/main" id="{1A479744-DFBA-46C8-852C-28492D9D5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58758" y="5110035"/>
                <a:ext cx="467291" cy="459437"/>
              </a:xfrm>
              <a:prstGeom prst="rect">
                <a:avLst/>
              </a:prstGeom>
            </p:spPr>
          </p:pic>
        </p:grp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EA3FC089-5CAF-42CD-9897-E1D7C1343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89667" y="3668325"/>
              <a:ext cx="524705" cy="415982"/>
            </a:xfrm>
            <a:prstGeom prst="rect">
              <a:avLst/>
            </a:prstGeom>
          </p:spPr>
        </p:pic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5D9A6707-A68D-4398-A643-43693B7B229C}"/>
                </a:ext>
              </a:extLst>
            </p:cNvPr>
            <p:cNvGrpSpPr/>
            <p:nvPr/>
          </p:nvGrpSpPr>
          <p:grpSpPr>
            <a:xfrm>
              <a:off x="1673004" y="3547242"/>
              <a:ext cx="1079135" cy="465914"/>
              <a:chOff x="957093" y="3326252"/>
              <a:chExt cx="1079135" cy="465914"/>
            </a:xfrm>
          </p:grpSpPr>
          <p:pic>
            <p:nvPicPr>
              <p:cNvPr id="38" name="圖形 37">
                <a:extLst>
                  <a:ext uri="{FF2B5EF4-FFF2-40B4-BE49-F238E27FC236}">
                    <a16:creationId xmlns:a16="http://schemas.microsoft.com/office/drawing/2014/main" id="{C56A8B44-3A5B-4BB8-9F94-3001444A1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7093" y="3326252"/>
                <a:ext cx="502101" cy="465914"/>
              </a:xfrm>
              <a:prstGeom prst="rect">
                <a:avLst/>
              </a:prstGeom>
            </p:spPr>
          </p:pic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DB31BFC9-1850-44A9-BB0A-EE56F5C8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534127" y="3326252"/>
                <a:ext cx="502101" cy="465914"/>
              </a:xfrm>
              <a:prstGeom prst="rect">
                <a:avLst/>
              </a:prstGeom>
            </p:spPr>
          </p:pic>
        </p:grpSp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3376E96E-11C3-4CBE-942C-429E1582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2709" y="4130114"/>
              <a:ext cx="558622" cy="442872"/>
            </a:xfrm>
            <a:prstGeom prst="rect">
              <a:avLst/>
            </a:prstGeom>
          </p:spPr>
        </p:pic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CB739046-443B-4A58-B322-D3853214852F}"/>
                </a:ext>
              </a:extLst>
            </p:cNvPr>
            <p:cNvSpPr txBox="1"/>
            <p:nvPr/>
          </p:nvSpPr>
          <p:spPr>
            <a:xfrm>
              <a:off x="6881561" y="2422043"/>
              <a:ext cx="2234317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3200" b="1">
                  <a:gradFill>
                    <a:gsLst>
                      <a:gs pos="38000">
                        <a:srgbClr val="04A4ED"/>
                      </a:gs>
                      <a:gs pos="89000">
                        <a:srgbClr val="8FE4FF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ea"/>
                </a:defRPr>
              </a:lvl1pPr>
            </a:lstStyle>
            <a:p>
              <a:pPr algn="ctr"/>
              <a:r>
                <a:rPr lang="en-US" altLang="zh-TW" sz="2800" dirty="0" err="1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外網</a:t>
              </a:r>
              <a:endParaRPr lang="en-US" altLang="zh-TW" sz="2800" dirty="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78" name="接點: 肘形 77">
              <a:extLst>
                <a:ext uri="{FF2B5EF4-FFF2-40B4-BE49-F238E27FC236}">
                  <a16:creationId xmlns:a16="http://schemas.microsoft.com/office/drawing/2014/main" id="{FFD8BE22-0FAA-4BC5-B979-07E5F351E53D}"/>
                </a:ext>
              </a:extLst>
            </p:cNvPr>
            <p:cNvCxnSpPr>
              <a:cxnSpLocks/>
              <a:endCxn id="151" idx="2"/>
            </p:cNvCxnSpPr>
            <p:nvPr/>
          </p:nvCxnSpPr>
          <p:spPr>
            <a:xfrm rot="16200000" flipH="1">
              <a:off x="4199726" y="4148103"/>
              <a:ext cx="829993" cy="2606034"/>
            </a:xfrm>
            <a:prstGeom prst="bentConnector2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接點: 肘形 80">
              <a:extLst>
                <a:ext uri="{FF2B5EF4-FFF2-40B4-BE49-F238E27FC236}">
                  <a16:creationId xmlns:a16="http://schemas.microsoft.com/office/drawing/2014/main" id="{5D148D8B-4BBF-4DAD-89AE-BC6803A3E3A8}"/>
                </a:ext>
              </a:extLst>
            </p:cNvPr>
            <p:cNvCxnSpPr>
              <a:cxnSpLocks/>
              <a:endCxn id="147" idx="2"/>
            </p:cNvCxnSpPr>
            <p:nvPr/>
          </p:nvCxnSpPr>
          <p:spPr>
            <a:xfrm>
              <a:off x="3633259" y="5036308"/>
              <a:ext cx="2284480" cy="328427"/>
            </a:xfrm>
            <a:prstGeom prst="bentConnector3">
              <a:avLst>
                <a:gd name="adj1" fmla="val -33"/>
              </a:avLst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D4143FCD-F661-4E32-AF2A-E39CEE29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40191" y="3144397"/>
              <a:ext cx="467291" cy="459437"/>
            </a:xfrm>
            <a:prstGeom prst="rect">
              <a:avLst/>
            </a:prstGeom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400EB7D-44B0-4E52-A151-BFA4FD1EEF4E}"/>
                </a:ext>
              </a:extLst>
            </p:cNvPr>
            <p:cNvGrpSpPr/>
            <p:nvPr/>
          </p:nvGrpSpPr>
          <p:grpSpPr>
            <a:xfrm>
              <a:off x="1894360" y="4305280"/>
              <a:ext cx="697621" cy="643560"/>
              <a:chOff x="1493728" y="3952879"/>
              <a:chExt cx="697621" cy="643560"/>
            </a:xfrm>
          </p:grpSpPr>
          <p:sp>
            <p:nvSpPr>
              <p:cNvPr id="90" name="橢圓 89">
                <a:extLst>
                  <a:ext uri="{FF2B5EF4-FFF2-40B4-BE49-F238E27FC236}">
                    <a16:creationId xmlns:a16="http://schemas.microsoft.com/office/drawing/2014/main" id="{901F587F-AC82-46CB-8AA4-3C1060129304}"/>
                  </a:ext>
                </a:extLst>
              </p:cNvPr>
              <p:cNvSpPr/>
              <p:nvPr/>
            </p:nvSpPr>
            <p:spPr>
              <a:xfrm>
                <a:off x="1493728" y="3952879"/>
                <a:ext cx="123388" cy="1233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1" name="橢圓 90">
                <a:extLst>
                  <a:ext uri="{FF2B5EF4-FFF2-40B4-BE49-F238E27FC236}">
                    <a16:creationId xmlns:a16="http://schemas.microsoft.com/office/drawing/2014/main" id="{AA4A9163-86C4-4E58-A997-926372017233}"/>
                  </a:ext>
                </a:extLst>
              </p:cNvPr>
              <p:cNvSpPr/>
              <p:nvPr/>
            </p:nvSpPr>
            <p:spPr>
              <a:xfrm>
                <a:off x="2067961" y="3952879"/>
                <a:ext cx="123388" cy="1233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橢圓 93">
                <a:extLst>
                  <a:ext uri="{FF2B5EF4-FFF2-40B4-BE49-F238E27FC236}">
                    <a16:creationId xmlns:a16="http://schemas.microsoft.com/office/drawing/2014/main" id="{6EFBCCB4-22B4-4221-A2CB-6ADAE9764CB2}"/>
                  </a:ext>
                </a:extLst>
              </p:cNvPr>
              <p:cNvSpPr/>
              <p:nvPr/>
            </p:nvSpPr>
            <p:spPr>
              <a:xfrm>
                <a:off x="1493728" y="4473051"/>
                <a:ext cx="123388" cy="1233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5" name="橢圓 94">
                <a:extLst>
                  <a:ext uri="{FF2B5EF4-FFF2-40B4-BE49-F238E27FC236}">
                    <a16:creationId xmlns:a16="http://schemas.microsoft.com/office/drawing/2014/main" id="{67F8F2A2-56E3-4A05-9940-ED05D0B638E3}"/>
                  </a:ext>
                </a:extLst>
              </p:cNvPr>
              <p:cNvSpPr/>
              <p:nvPr/>
            </p:nvSpPr>
            <p:spPr>
              <a:xfrm>
                <a:off x="2067961" y="4473051"/>
                <a:ext cx="123388" cy="1233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10" name="接點: 肘形 109">
              <a:extLst>
                <a:ext uri="{FF2B5EF4-FFF2-40B4-BE49-F238E27FC236}">
                  <a16:creationId xmlns:a16="http://schemas.microsoft.com/office/drawing/2014/main" id="{D96C4C27-5348-4380-A4F7-F9CC6AACF648}"/>
                </a:ext>
              </a:extLst>
            </p:cNvPr>
            <p:cNvCxnSpPr>
              <a:cxnSpLocks/>
              <a:endCxn id="141" idx="2"/>
            </p:cNvCxnSpPr>
            <p:nvPr/>
          </p:nvCxnSpPr>
          <p:spPr>
            <a:xfrm flipV="1">
              <a:off x="3509312" y="4863354"/>
              <a:ext cx="2408427" cy="3619"/>
            </a:xfrm>
            <a:prstGeom prst="bentConnector3">
              <a:avLst>
                <a:gd name="adj1" fmla="val 50000"/>
              </a:avLst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接點: 肘形 124">
              <a:extLst>
                <a:ext uri="{FF2B5EF4-FFF2-40B4-BE49-F238E27FC236}">
                  <a16:creationId xmlns:a16="http://schemas.microsoft.com/office/drawing/2014/main" id="{AA51752A-5F3B-4D5F-BF70-CFBB1638C7A6}"/>
                </a:ext>
              </a:extLst>
            </p:cNvPr>
            <p:cNvCxnSpPr>
              <a:cxnSpLocks/>
              <a:stCxn id="155" idx="0"/>
              <a:endCxn id="35" idx="1"/>
            </p:cNvCxnSpPr>
            <p:nvPr/>
          </p:nvCxnSpPr>
          <p:spPr>
            <a:xfrm rot="5400000" flipH="1" flipV="1">
              <a:off x="4359621" y="2324362"/>
              <a:ext cx="607720" cy="2686363"/>
            </a:xfrm>
            <a:prstGeom prst="bentConnector2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Google Shape;193;p17">
              <a:extLst>
                <a:ext uri="{FF2B5EF4-FFF2-40B4-BE49-F238E27FC236}">
                  <a16:creationId xmlns:a16="http://schemas.microsoft.com/office/drawing/2014/main" id="{35B140CD-BB9E-4172-A835-839A2C410BE6}"/>
                </a:ext>
              </a:extLst>
            </p:cNvPr>
            <p:cNvSpPr txBox="1"/>
            <p:nvPr/>
          </p:nvSpPr>
          <p:spPr>
            <a:xfrm>
              <a:off x="7897343" y="3656852"/>
              <a:ext cx="26538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設計部門圖片存檔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Google Shape;195;p17">
              <a:extLst>
                <a:ext uri="{FF2B5EF4-FFF2-40B4-BE49-F238E27FC236}">
                  <a16:creationId xmlns:a16="http://schemas.microsoft.com/office/drawing/2014/main" id="{7F90FA69-5058-4019-9C6D-C9187663D92A}"/>
                </a:ext>
              </a:extLst>
            </p:cNvPr>
            <p:cNvSpPr txBox="1"/>
            <p:nvPr/>
          </p:nvSpPr>
          <p:spPr>
            <a:xfrm>
              <a:off x="7897343" y="4110214"/>
              <a:ext cx="2653800" cy="4241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PM </a:t>
              </a: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索取檔案</a:t>
              </a:r>
            </a:p>
          </p:txBody>
        </p:sp>
        <p:sp>
          <p:nvSpPr>
            <p:cNvPr id="105" name="Google Shape;197;p17">
              <a:extLst>
                <a:ext uri="{FF2B5EF4-FFF2-40B4-BE49-F238E27FC236}">
                  <a16:creationId xmlns:a16="http://schemas.microsoft.com/office/drawing/2014/main" id="{9222A93C-EC21-4D46-8235-EDFA01D535CB}"/>
                </a:ext>
              </a:extLst>
            </p:cNvPr>
            <p:cNvSpPr txBox="1"/>
            <p:nvPr/>
          </p:nvSpPr>
          <p:spPr>
            <a:xfrm>
              <a:off x="7897343" y="4634358"/>
              <a:ext cx="26538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業務使用</a:t>
              </a: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ERP</a:t>
              </a:r>
            </a:p>
          </p:txBody>
        </p:sp>
        <p:sp>
          <p:nvSpPr>
            <p:cNvPr id="107" name="Google Shape;199;p17">
              <a:extLst>
                <a:ext uri="{FF2B5EF4-FFF2-40B4-BE49-F238E27FC236}">
                  <a16:creationId xmlns:a16="http://schemas.microsoft.com/office/drawing/2014/main" id="{36CEB587-294B-4EB2-A556-0E6BE63FEC6B}"/>
                </a:ext>
              </a:extLst>
            </p:cNvPr>
            <p:cNvSpPr txBox="1"/>
            <p:nvPr/>
          </p:nvSpPr>
          <p:spPr>
            <a:xfrm>
              <a:off x="7897343" y="5087720"/>
              <a:ext cx="2800904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RD </a:t>
              </a:r>
              <a:r>
                <a:rPr lang="zh-TW" altLang="en-US" sz="18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使用機器開發軟體</a:t>
              </a:r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Google Shape;201;p17">
              <a:extLst>
                <a:ext uri="{FF2B5EF4-FFF2-40B4-BE49-F238E27FC236}">
                  <a16:creationId xmlns:a16="http://schemas.microsoft.com/office/drawing/2014/main" id="{9A95DE0F-E4AC-470C-A26B-B3B61DA0DAEB}"/>
                </a:ext>
              </a:extLst>
            </p:cNvPr>
            <p:cNvSpPr txBox="1"/>
            <p:nvPr/>
          </p:nvSpPr>
          <p:spPr>
            <a:xfrm>
              <a:off x="7897343" y="5541084"/>
              <a:ext cx="26538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財務採購使用</a:t>
              </a: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ERP</a:t>
              </a:r>
            </a:p>
          </p:txBody>
        </p:sp>
        <p:sp>
          <p:nvSpPr>
            <p:cNvPr id="111" name="Google Shape;206;p17">
              <a:extLst>
                <a:ext uri="{FF2B5EF4-FFF2-40B4-BE49-F238E27FC236}">
                  <a16:creationId xmlns:a16="http://schemas.microsoft.com/office/drawing/2014/main" id="{1CCE69A7-F4BA-4E46-85A8-7D815D918615}"/>
                </a:ext>
              </a:extLst>
            </p:cNvPr>
            <p:cNvSpPr txBox="1"/>
            <p:nvPr/>
          </p:nvSpPr>
          <p:spPr>
            <a:xfrm>
              <a:off x="7897343" y="3203490"/>
              <a:ext cx="15537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設備連 </a:t>
              </a: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</a:p>
          </p:txBody>
        </p:sp>
        <p:pic>
          <p:nvPicPr>
            <p:cNvPr id="112" name="圖形 111">
              <a:extLst>
                <a:ext uri="{FF2B5EF4-FFF2-40B4-BE49-F238E27FC236}">
                  <a16:creationId xmlns:a16="http://schemas.microsoft.com/office/drawing/2014/main" id="{9B2B15DC-3FEE-4778-B9DE-6D9097BEC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2709" y="4614435"/>
              <a:ext cx="558622" cy="442872"/>
            </a:xfrm>
            <a:prstGeom prst="rect">
              <a:avLst/>
            </a:prstGeom>
          </p:spPr>
        </p:pic>
        <p:pic>
          <p:nvPicPr>
            <p:cNvPr id="113" name="圖形 112">
              <a:extLst>
                <a:ext uri="{FF2B5EF4-FFF2-40B4-BE49-F238E27FC236}">
                  <a16:creationId xmlns:a16="http://schemas.microsoft.com/office/drawing/2014/main" id="{D22714C8-24AF-4CC1-BEBC-C0CFCF5B2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2709" y="5077230"/>
              <a:ext cx="558622" cy="442872"/>
            </a:xfrm>
            <a:prstGeom prst="rect">
              <a:avLst/>
            </a:prstGeom>
          </p:spPr>
        </p:pic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0B10B467-B94C-43BB-A73C-8D800FC43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2709" y="5536186"/>
              <a:ext cx="558622" cy="442872"/>
            </a:xfrm>
            <a:prstGeom prst="rect">
              <a:avLst/>
            </a:prstGeom>
          </p:spPr>
        </p:pic>
        <p:cxnSp>
          <p:nvCxnSpPr>
            <p:cNvPr id="116" name="接點: 肘形 115">
              <a:extLst>
                <a:ext uri="{FF2B5EF4-FFF2-40B4-BE49-F238E27FC236}">
                  <a16:creationId xmlns:a16="http://schemas.microsoft.com/office/drawing/2014/main" id="{AE2CFBC9-83C7-488E-B7A8-39F3353EB73B}"/>
                </a:ext>
              </a:extLst>
            </p:cNvPr>
            <p:cNvCxnSpPr>
              <a:cxnSpLocks/>
              <a:endCxn id="137" idx="2"/>
            </p:cNvCxnSpPr>
            <p:nvPr/>
          </p:nvCxnSpPr>
          <p:spPr>
            <a:xfrm>
              <a:off x="3396267" y="4358010"/>
              <a:ext cx="2521472" cy="3963"/>
            </a:xfrm>
            <a:prstGeom prst="bentConnector3">
              <a:avLst>
                <a:gd name="adj1" fmla="val 50000"/>
              </a:avLst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接點: 肘形 119">
              <a:extLst>
                <a:ext uri="{FF2B5EF4-FFF2-40B4-BE49-F238E27FC236}">
                  <a16:creationId xmlns:a16="http://schemas.microsoft.com/office/drawing/2014/main" id="{A2111081-9455-4FD1-9219-E40B45623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7492" y="3884638"/>
              <a:ext cx="2528213" cy="343846"/>
            </a:xfrm>
            <a:prstGeom prst="bentConnector3">
              <a:avLst>
                <a:gd name="adj1" fmla="val -233"/>
              </a:avLst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61C69143-C310-48BD-8BB2-A73D204B9743}"/>
                </a:ext>
              </a:extLst>
            </p:cNvPr>
            <p:cNvGrpSpPr/>
            <p:nvPr/>
          </p:nvGrpSpPr>
          <p:grpSpPr>
            <a:xfrm>
              <a:off x="5917743" y="3092253"/>
              <a:ext cx="1333401" cy="533916"/>
              <a:chOff x="6400468" y="2567330"/>
              <a:chExt cx="1644099" cy="658326"/>
            </a:xfrm>
          </p:grpSpPr>
          <p:sp>
            <p:nvSpPr>
              <p:cNvPr id="84" name="橢圓 83">
                <a:extLst>
                  <a:ext uri="{FF2B5EF4-FFF2-40B4-BE49-F238E27FC236}">
                    <a16:creationId xmlns:a16="http://schemas.microsoft.com/office/drawing/2014/main" id="{D3E9B5F2-166B-40C4-8807-6C2809DD543E}"/>
                  </a:ext>
                </a:extLst>
              </p:cNvPr>
              <p:cNvSpPr/>
              <p:nvPr/>
            </p:nvSpPr>
            <p:spPr>
              <a:xfrm>
                <a:off x="6400468" y="2567330"/>
                <a:ext cx="658326" cy="6583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73845AD8-1E70-409D-BCFA-2B8E482569DB}"/>
                  </a:ext>
                </a:extLst>
              </p:cNvPr>
              <p:cNvSpPr txBox="1"/>
              <p:nvPr/>
            </p:nvSpPr>
            <p:spPr>
              <a:xfrm>
                <a:off x="7035024" y="2655336"/>
                <a:ext cx="1009543" cy="493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VPN</a:t>
                </a:r>
                <a:endPara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id="{5F8A554C-8850-475E-BAC5-444A87562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510112" y="2682490"/>
                <a:ext cx="439034" cy="439034"/>
              </a:xfrm>
              <a:prstGeom prst="rect">
                <a:avLst/>
              </a:prstGeom>
            </p:spPr>
          </p:pic>
        </p:grp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478B1CD8-A420-4F8B-B4A6-AFF6A0012094}"/>
                </a:ext>
              </a:extLst>
            </p:cNvPr>
            <p:cNvSpPr/>
            <p:nvPr/>
          </p:nvSpPr>
          <p:spPr>
            <a:xfrm>
              <a:off x="3697383" y="4871213"/>
              <a:ext cx="2218877" cy="46166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lvl="0" algn="ctr"/>
              <a:r>
                <a:rPr lang="zh-TW" altLang="en-US" sz="24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外網 </a:t>
              </a:r>
              <a:r>
                <a:rPr lang="en-US" altLang="zh-TW" sz="24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 </a:t>
              </a:r>
              <a:r>
                <a:rPr lang="zh-TW" altLang="en-US" sz="24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崩潰</a:t>
              </a:r>
            </a:p>
          </p:txBody>
        </p:sp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97EC9835-9294-4DE5-AC5F-E04AF3C7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271800" y="4005485"/>
              <a:ext cx="857250" cy="75247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5D2D6DA9-320C-4DB0-8628-FFB6D55A2755}"/>
                </a:ext>
              </a:extLst>
            </p:cNvPr>
            <p:cNvGrpSpPr/>
            <p:nvPr/>
          </p:nvGrpSpPr>
          <p:grpSpPr>
            <a:xfrm>
              <a:off x="5917743" y="3593634"/>
              <a:ext cx="1333401" cy="533916"/>
              <a:chOff x="6400468" y="2567330"/>
              <a:chExt cx="1644099" cy="658326"/>
            </a:xfrm>
          </p:grpSpPr>
          <p:sp>
            <p:nvSpPr>
              <p:cNvPr id="97" name="橢圓 96">
                <a:extLst>
                  <a:ext uri="{FF2B5EF4-FFF2-40B4-BE49-F238E27FC236}">
                    <a16:creationId xmlns:a16="http://schemas.microsoft.com/office/drawing/2014/main" id="{15A565FE-A5DB-4C58-8E09-15A15DB37DB2}"/>
                  </a:ext>
                </a:extLst>
              </p:cNvPr>
              <p:cNvSpPr/>
              <p:nvPr/>
            </p:nvSpPr>
            <p:spPr>
              <a:xfrm>
                <a:off x="6400468" y="2567330"/>
                <a:ext cx="658326" cy="6583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文字方塊 101">
                <a:extLst>
                  <a:ext uri="{FF2B5EF4-FFF2-40B4-BE49-F238E27FC236}">
                    <a16:creationId xmlns:a16="http://schemas.microsoft.com/office/drawing/2014/main" id="{074CF37A-48C2-4AA6-A19B-A38431D4CEE8}"/>
                  </a:ext>
                </a:extLst>
              </p:cNvPr>
              <p:cNvSpPr txBox="1"/>
              <p:nvPr/>
            </p:nvSpPr>
            <p:spPr>
              <a:xfrm>
                <a:off x="7035024" y="2655336"/>
                <a:ext cx="1009543" cy="493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VPN</a:t>
                </a:r>
                <a:endPara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106" name="圖形 105">
                <a:extLst>
                  <a:ext uri="{FF2B5EF4-FFF2-40B4-BE49-F238E27FC236}">
                    <a16:creationId xmlns:a16="http://schemas.microsoft.com/office/drawing/2014/main" id="{D0496594-7FBF-4317-B8CF-123C3E11A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510112" y="2682490"/>
                <a:ext cx="439034" cy="439034"/>
              </a:xfrm>
              <a:prstGeom prst="rect">
                <a:avLst/>
              </a:prstGeom>
            </p:spPr>
          </p:pic>
        </p:grpSp>
        <p:grpSp>
          <p:nvGrpSpPr>
            <p:cNvPr id="136" name="群組 135">
              <a:extLst>
                <a:ext uri="{FF2B5EF4-FFF2-40B4-BE49-F238E27FC236}">
                  <a16:creationId xmlns:a16="http://schemas.microsoft.com/office/drawing/2014/main" id="{A7F6FE67-AABB-4A4E-AC2E-D2690722D377}"/>
                </a:ext>
              </a:extLst>
            </p:cNvPr>
            <p:cNvGrpSpPr/>
            <p:nvPr/>
          </p:nvGrpSpPr>
          <p:grpSpPr>
            <a:xfrm>
              <a:off x="5917743" y="4095015"/>
              <a:ext cx="1333401" cy="533916"/>
              <a:chOff x="6400468" y="2567330"/>
              <a:chExt cx="1644099" cy="658326"/>
            </a:xfrm>
          </p:grpSpPr>
          <p:sp>
            <p:nvSpPr>
              <p:cNvPr id="137" name="橢圓 136">
                <a:extLst>
                  <a:ext uri="{FF2B5EF4-FFF2-40B4-BE49-F238E27FC236}">
                    <a16:creationId xmlns:a16="http://schemas.microsoft.com/office/drawing/2014/main" id="{DF60B353-DE53-4577-8526-AC8E97050393}"/>
                  </a:ext>
                </a:extLst>
              </p:cNvPr>
              <p:cNvSpPr/>
              <p:nvPr/>
            </p:nvSpPr>
            <p:spPr>
              <a:xfrm>
                <a:off x="6400468" y="2567330"/>
                <a:ext cx="658326" cy="6583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A8F79DC2-83DD-4B4D-B0BC-B262B90AC5BA}"/>
                  </a:ext>
                </a:extLst>
              </p:cNvPr>
              <p:cNvSpPr txBox="1"/>
              <p:nvPr/>
            </p:nvSpPr>
            <p:spPr>
              <a:xfrm>
                <a:off x="7035024" y="2655336"/>
                <a:ext cx="1009543" cy="493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VPN</a:t>
                </a:r>
                <a:endPara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139" name="圖形 138">
                <a:extLst>
                  <a:ext uri="{FF2B5EF4-FFF2-40B4-BE49-F238E27FC236}">
                    <a16:creationId xmlns:a16="http://schemas.microsoft.com/office/drawing/2014/main" id="{B92CD45C-B2EB-4A1D-8C13-B0BAA98A4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510112" y="2682490"/>
                <a:ext cx="439034" cy="439034"/>
              </a:xfrm>
              <a:prstGeom prst="rect">
                <a:avLst/>
              </a:prstGeom>
            </p:spPr>
          </p:pic>
        </p:grpSp>
        <p:grpSp>
          <p:nvGrpSpPr>
            <p:cNvPr id="140" name="群組 139">
              <a:extLst>
                <a:ext uri="{FF2B5EF4-FFF2-40B4-BE49-F238E27FC236}">
                  <a16:creationId xmlns:a16="http://schemas.microsoft.com/office/drawing/2014/main" id="{8D468F24-92C5-4C59-9939-62BC1606B081}"/>
                </a:ext>
              </a:extLst>
            </p:cNvPr>
            <p:cNvGrpSpPr/>
            <p:nvPr/>
          </p:nvGrpSpPr>
          <p:grpSpPr>
            <a:xfrm>
              <a:off x="5917743" y="4596396"/>
              <a:ext cx="1333401" cy="533916"/>
              <a:chOff x="6400468" y="2567330"/>
              <a:chExt cx="1644099" cy="658326"/>
            </a:xfrm>
          </p:grpSpPr>
          <p:sp>
            <p:nvSpPr>
              <p:cNvPr id="141" name="橢圓 140">
                <a:extLst>
                  <a:ext uri="{FF2B5EF4-FFF2-40B4-BE49-F238E27FC236}">
                    <a16:creationId xmlns:a16="http://schemas.microsoft.com/office/drawing/2014/main" id="{B15E1AFD-D85C-4F18-9874-9753442F31A8}"/>
                  </a:ext>
                </a:extLst>
              </p:cNvPr>
              <p:cNvSpPr/>
              <p:nvPr/>
            </p:nvSpPr>
            <p:spPr>
              <a:xfrm>
                <a:off x="6400468" y="2567330"/>
                <a:ext cx="658326" cy="6583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3EDF8767-63F9-48C2-99B2-47CD4BC68C9A}"/>
                  </a:ext>
                </a:extLst>
              </p:cNvPr>
              <p:cNvSpPr txBox="1"/>
              <p:nvPr/>
            </p:nvSpPr>
            <p:spPr>
              <a:xfrm>
                <a:off x="7035024" y="2655336"/>
                <a:ext cx="1009543" cy="493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VPN</a:t>
                </a:r>
                <a:endPara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145" name="圖形 144">
                <a:extLst>
                  <a:ext uri="{FF2B5EF4-FFF2-40B4-BE49-F238E27FC236}">
                    <a16:creationId xmlns:a16="http://schemas.microsoft.com/office/drawing/2014/main" id="{1208D086-FF27-4AC3-8534-312C614CF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510112" y="2682490"/>
                <a:ext cx="439034" cy="439034"/>
              </a:xfrm>
              <a:prstGeom prst="rect">
                <a:avLst/>
              </a:prstGeom>
            </p:spPr>
          </p:pic>
        </p:grp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41798572-C351-461E-BB7D-E4C2E0B2B42E}"/>
                </a:ext>
              </a:extLst>
            </p:cNvPr>
            <p:cNvGrpSpPr/>
            <p:nvPr/>
          </p:nvGrpSpPr>
          <p:grpSpPr>
            <a:xfrm>
              <a:off x="5917743" y="5097777"/>
              <a:ext cx="1333401" cy="533916"/>
              <a:chOff x="6400468" y="2567330"/>
              <a:chExt cx="1644099" cy="658326"/>
            </a:xfrm>
          </p:grpSpPr>
          <p:sp>
            <p:nvSpPr>
              <p:cNvPr id="147" name="橢圓 146">
                <a:extLst>
                  <a:ext uri="{FF2B5EF4-FFF2-40B4-BE49-F238E27FC236}">
                    <a16:creationId xmlns:a16="http://schemas.microsoft.com/office/drawing/2014/main" id="{49E359BF-014A-4779-A03E-93210E78E27C}"/>
                  </a:ext>
                </a:extLst>
              </p:cNvPr>
              <p:cNvSpPr/>
              <p:nvPr/>
            </p:nvSpPr>
            <p:spPr>
              <a:xfrm>
                <a:off x="6400468" y="2567330"/>
                <a:ext cx="658326" cy="6583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B92DB4E6-F586-4318-8840-50DB37B0BB02}"/>
                  </a:ext>
                </a:extLst>
              </p:cNvPr>
              <p:cNvSpPr txBox="1"/>
              <p:nvPr/>
            </p:nvSpPr>
            <p:spPr>
              <a:xfrm>
                <a:off x="7035024" y="2655336"/>
                <a:ext cx="1009543" cy="493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VPN</a:t>
                </a:r>
                <a:endPara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149" name="圖形 148">
                <a:extLst>
                  <a:ext uri="{FF2B5EF4-FFF2-40B4-BE49-F238E27FC236}">
                    <a16:creationId xmlns:a16="http://schemas.microsoft.com/office/drawing/2014/main" id="{19A7698F-2D14-47FA-93AE-25CEA48AD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510112" y="2682490"/>
                <a:ext cx="439034" cy="439034"/>
              </a:xfrm>
              <a:prstGeom prst="rect">
                <a:avLst/>
              </a:prstGeom>
            </p:spPr>
          </p:pic>
        </p:grpSp>
        <p:grpSp>
          <p:nvGrpSpPr>
            <p:cNvPr id="150" name="群組 149">
              <a:extLst>
                <a:ext uri="{FF2B5EF4-FFF2-40B4-BE49-F238E27FC236}">
                  <a16:creationId xmlns:a16="http://schemas.microsoft.com/office/drawing/2014/main" id="{B4279216-1A8F-4D8E-BBC4-B456843F24ED}"/>
                </a:ext>
              </a:extLst>
            </p:cNvPr>
            <p:cNvGrpSpPr/>
            <p:nvPr/>
          </p:nvGrpSpPr>
          <p:grpSpPr>
            <a:xfrm>
              <a:off x="5917743" y="5599159"/>
              <a:ext cx="1333401" cy="533916"/>
              <a:chOff x="6400468" y="2567330"/>
              <a:chExt cx="1644099" cy="658326"/>
            </a:xfrm>
          </p:grpSpPr>
          <p:sp>
            <p:nvSpPr>
              <p:cNvPr id="151" name="橢圓 150">
                <a:extLst>
                  <a:ext uri="{FF2B5EF4-FFF2-40B4-BE49-F238E27FC236}">
                    <a16:creationId xmlns:a16="http://schemas.microsoft.com/office/drawing/2014/main" id="{35B1385F-CAF0-47B5-9988-BD7435EAD70E}"/>
                  </a:ext>
                </a:extLst>
              </p:cNvPr>
              <p:cNvSpPr/>
              <p:nvPr/>
            </p:nvSpPr>
            <p:spPr>
              <a:xfrm>
                <a:off x="6400468" y="2567330"/>
                <a:ext cx="658326" cy="6583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EDAAAFB8-982E-4BFE-9C54-C370F9EFB6B3}"/>
                  </a:ext>
                </a:extLst>
              </p:cNvPr>
              <p:cNvSpPr txBox="1"/>
              <p:nvPr/>
            </p:nvSpPr>
            <p:spPr>
              <a:xfrm>
                <a:off x="7035024" y="2655336"/>
                <a:ext cx="1009543" cy="493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VPN</a:t>
                </a:r>
                <a:endPara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153" name="圖形 152">
                <a:extLst>
                  <a:ext uri="{FF2B5EF4-FFF2-40B4-BE49-F238E27FC236}">
                    <a16:creationId xmlns:a16="http://schemas.microsoft.com/office/drawing/2014/main" id="{7ABD5A50-3944-4351-A24A-6BBFD619D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510112" y="2682490"/>
                <a:ext cx="439034" cy="439034"/>
              </a:xfrm>
              <a:prstGeom prst="rect">
                <a:avLst/>
              </a:prstGeom>
            </p:spPr>
          </p:pic>
        </p:grpSp>
        <p:grpSp>
          <p:nvGrpSpPr>
            <p:cNvPr id="154" name="群組 153">
              <a:extLst>
                <a:ext uri="{FF2B5EF4-FFF2-40B4-BE49-F238E27FC236}">
                  <a16:creationId xmlns:a16="http://schemas.microsoft.com/office/drawing/2014/main" id="{CA5EE713-9A07-4080-913D-C1C66F95B5B8}"/>
                </a:ext>
              </a:extLst>
            </p:cNvPr>
            <p:cNvGrpSpPr/>
            <p:nvPr/>
          </p:nvGrpSpPr>
          <p:grpSpPr>
            <a:xfrm>
              <a:off x="2747225" y="3971403"/>
              <a:ext cx="1146150" cy="1146150"/>
              <a:chOff x="2270327" y="1859509"/>
              <a:chExt cx="1146150" cy="1146150"/>
            </a:xfrm>
          </p:grpSpPr>
          <p:sp>
            <p:nvSpPr>
              <p:cNvPr id="155" name="橢圓 154">
                <a:extLst>
                  <a:ext uri="{FF2B5EF4-FFF2-40B4-BE49-F238E27FC236}">
                    <a16:creationId xmlns:a16="http://schemas.microsoft.com/office/drawing/2014/main" id="{E0BC51E4-6567-479B-8ECD-76EC2331B876}"/>
                  </a:ext>
                </a:extLst>
              </p:cNvPr>
              <p:cNvSpPr/>
              <p:nvPr/>
            </p:nvSpPr>
            <p:spPr>
              <a:xfrm>
                <a:off x="2270327" y="1859509"/>
                <a:ext cx="1146150" cy="1146150"/>
              </a:xfrm>
              <a:prstGeom prst="ellipse">
                <a:avLst/>
              </a:prstGeom>
              <a:solidFill>
                <a:schemeClr val="bg1"/>
              </a:solidFill>
              <a:ln w="1290" cap="flat">
                <a:noFill/>
                <a:prstDash val="solid"/>
                <a:miter/>
              </a:ln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597BE8B9-6227-4284-9573-9421B09383C0}"/>
                  </a:ext>
                </a:extLst>
              </p:cNvPr>
              <p:cNvSpPr txBox="1"/>
              <p:nvPr/>
            </p:nvSpPr>
            <p:spPr>
              <a:xfrm>
                <a:off x="2423117" y="2502037"/>
                <a:ext cx="8369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HQ</a:t>
                </a:r>
                <a:endParaRPr lang="zh-TW" altLang="en-US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157" name="圖形 156">
                <a:extLst>
                  <a:ext uri="{FF2B5EF4-FFF2-40B4-BE49-F238E27FC236}">
                    <a16:creationId xmlns:a16="http://schemas.microsoft.com/office/drawing/2014/main" id="{45547E7B-8FA0-4D8D-ADAD-C4D5F0A59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557361" y="1956092"/>
                <a:ext cx="595170" cy="5459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6430131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0B8EA446-97A0-490E-BC18-BD7B726C794B}"/>
              </a:ext>
            </a:extLst>
          </p:cNvPr>
          <p:cNvSpPr/>
          <p:nvPr/>
        </p:nvSpPr>
        <p:spPr>
          <a:xfrm>
            <a:off x="4991622" y="3158558"/>
            <a:ext cx="5610228" cy="3235621"/>
          </a:xfrm>
          <a:prstGeom prst="roundRect">
            <a:avLst>
              <a:gd name="adj" fmla="val 3155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困境二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</a:t>
            </a:r>
            <a:br>
              <a:rPr 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TW" altLang="en-US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缺乏有效方式管理大量外點設備連線</a:t>
            </a:r>
            <a:endParaRPr lang="zh-TW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4F64E991-6FC9-4D59-8831-8F387CB229C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6406"/>
          <a:stretch/>
        </p:blipFill>
        <p:spPr>
          <a:xfrm>
            <a:off x="237479" y="307974"/>
            <a:ext cx="1982429" cy="709462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grpSp>
        <p:nvGrpSpPr>
          <p:cNvPr id="143" name="群組 142" hidden="1">
            <a:extLst>
              <a:ext uri="{FF2B5EF4-FFF2-40B4-BE49-F238E27FC236}">
                <a16:creationId xmlns:a16="http://schemas.microsoft.com/office/drawing/2014/main" id="{9A4D6961-3EEA-4C23-89DC-4E97F6A02DC2}"/>
              </a:ext>
            </a:extLst>
          </p:cNvPr>
          <p:cNvGrpSpPr/>
          <p:nvPr/>
        </p:nvGrpSpPr>
        <p:grpSpPr>
          <a:xfrm>
            <a:off x="4859161" y="3467142"/>
            <a:ext cx="1146150" cy="1338281"/>
            <a:chOff x="3924374" y="1686976"/>
            <a:chExt cx="1146150" cy="1338281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138194-3B6D-4EE4-9D0C-25E4ADB04253}"/>
                </a:ext>
              </a:extLst>
            </p:cNvPr>
            <p:cNvSpPr/>
            <p:nvPr/>
          </p:nvSpPr>
          <p:spPr>
            <a:xfrm>
              <a:off x="3924374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4016669" y="2502037"/>
              <a:ext cx="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98270" y="1686976"/>
              <a:ext cx="856620" cy="856620"/>
            </a:xfrm>
            <a:prstGeom prst="rect">
              <a:avLst/>
            </a:prstGeom>
          </p:spPr>
        </p:pic>
      </p:grpSp>
      <p:sp>
        <p:nvSpPr>
          <p:cNvPr id="130" name="Google Shape;185;p17">
            <a:extLst>
              <a:ext uri="{FF2B5EF4-FFF2-40B4-BE49-F238E27FC236}">
                <a16:creationId xmlns:a16="http://schemas.microsoft.com/office/drawing/2014/main" id="{2EA75733-A566-4564-A9C6-68B7AD12C091}"/>
              </a:ext>
            </a:extLst>
          </p:cNvPr>
          <p:cNvSpPr txBox="1"/>
          <p:nvPr/>
        </p:nvSpPr>
        <p:spPr>
          <a:xfrm>
            <a:off x="657777" y="1689124"/>
            <a:ext cx="8226174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  <a:buClr>
                <a:schemeClr val="lt1"/>
              </a:buClr>
              <a:buSzPts val="2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無法管理設備使用狀態，且每個站點連線穩定度不同</a:t>
            </a:r>
          </a:p>
          <a:p>
            <a:pPr lvl="0">
              <a:lnSpc>
                <a:spcPct val="130000"/>
              </a:lnSpc>
              <a:buClr>
                <a:schemeClr val="lt1"/>
              </a:buClr>
              <a:buSzPts val="2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並非每個員工懂設定機器和維修，出問題需花時間寄送設備</a:t>
            </a: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C9031624-3687-45D0-BBB9-774F413BB225}"/>
              </a:ext>
            </a:extLst>
          </p:cNvPr>
          <p:cNvSpPr/>
          <p:nvPr/>
        </p:nvSpPr>
        <p:spPr>
          <a:xfrm>
            <a:off x="901258" y="3161705"/>
            <a:ext cx="1759524" cy="3235621"/>
          </a:xfrm>
          <a:prstGeom prst="roundRect">
            <a:avLst>
              <a:gd name="adj" fmla="val 1467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90E8A4A3-29E8-4292-918A-E565986C69FD}"/>
              </a:ext>
            </a:extLst>
          </p:cNvPr>
          <p:cNvGrpSpPr/>
          <p:nvPr/>
        </p:nvGrpSpPr>
        <p:grpSpPr>
          <a:xfrm>
            <a:off x="1255426" y="5551061"/>
            <a:ext cx="1034146" cy="459437"/>
            <a:chOff x="991903" y="5110035"/>
            <a:chExt cx="1034146" cy="459437"/>
          </a:xfrm>
        </p:grpSpPr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6293DCD2-3F05-4985-99DF-652AC487E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95671DE3-603A-4C9A-B616-96DF9773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780A134F-96F7-4CED-BAB8-65291902315A}"/>
              </a:ext>
            </a:extLst>
          </p:cNvPr>
          <p:cNvGrpSpPr/>
          <p:nvPr/>
        </p:nvGrpSpPr>
        <p:grpSpPr>
          <a:xfrm>
            <a:off x="1220616" y="3767278"/>
            <a:ext cx="1079135" cy="465914"/>
            <a:chOff x="957093" y="3326252"/>
            <a:chExt cx="1079135" cy="465914"/>
          </a:xfrm>
        </p:grpSpPr>
        <p:pic>
          <p:nvPicPr>
            <p:cNvPr id="92" name="圖形 91">
              <a:extLst>
                <a:ext uri="{FF2B5EF4-FFF2-40B4-BE49-F238E27FC236}">
                  <a16:creationId xmlns:a16="http://schemas.microsoft.com/office/drawing/2014/main" id="{B3CE5855-110F-4E62-81BE-DCED69EC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7093" y="3326252"/>
              <a:ext cx="502101" cy="465914"/>
            </a:xfrm>
            <a:prstGeom prst="rect">
              <a:avLst/>
            </a:prstGeom>
          </p:spPr>
        </p:pic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8B7A60F0-5A05-4F1D-B067-097B0AC8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34127" y="3326252"/>
              <a:ext cx="502101" cy="465914"/>
            </a:xfrm>
            <a:prstGeom prst="rect">
              <a:avLst/>
            </a:prstGeom>
          </p:spPr>
        </p:pic>
      </p:grpSp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3BD3A035-51DB-44CA-BE9A-A83CB9FA19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29746" y="4185731"/>
            <a:ext cx="788875" cy="2929732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接點: 肘形 98">
            <a:extLst>
              <a:ext uri="{FF2B5EF4-FFF2-40B4-BE49-F238E27FC236}">
                <a16:creationId xmlns:a16="http://schemas.microsoft.com/office/drawing/2014/main" id="{55E269D3-0772-4CDC-BF01-F3E48E1CA119}"/>
              </a:ext>
            </a:extLst>
          </p:cNvPr>
          <p:cNvCxnSpPr>
            <a:cxnSpLocks/>
          </p:cNvCxnSpPr>
          <p:nvPr/>
        </p:nvCxnSpPr>
        <p:spPr>
          <a:xfrm>
            <a:off x="3180871" y="5256344"/>
            <a:ext cx="2598174" cy="293020"/>
          </a:xfrm>
          <a:prstGeom prst="bentConnector3">
            <a:avLst>
              <a:gd name="adj1" fmla="val 142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4899BE3-53C0-44F8-A985-27461FA1A4FC}"/>
              </a:ext>
            </a:extLst>
          </p:cNvPr>
          <p:cNvGrpSpPr/>
          <p:nvPr/>
        </p:nvGrpSpPr>
        <p:grpSpPr>
          <a:xfrm>
            <a:off x="1441972" y="4525316"/>
            <a:ext cx="697621" cy="643560"/>
            <a:chOff x="1493728" y="3952879"/>
            <a:chExt cx="697621" cy="643560"/>
          </a:xfrm>
        </p:grpSpPr>
        <p:sp>
          <p:nvSpPr>
            <p:cNvPr id="106" name="橢圓 105">
              <a:extLst>
                <a:ext uri="{FF2B5EF4-FFF2-40B4-BE49-F238E27FC236}">
                  <a16:creationId xmlns:a16="http://schemas.microsoft.com/office/drawing/2014/main" id="{2481A73A-8372-4259-A977-5B6A8BA99080}"/>
                </a:ext>
              </a:extLst>
            </p:cNvPr>
            <p:cNvSpPr/>
            <p:nvPr/>
          </p:nvSpPr>
          <p:spPr>
            <a:xfrm>
              <a:off x="1493728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C0B5713A-ABCA-442B-821F-E07D8E884544}"/>
                </a:ext>
              </a:extLst>
            </p:cNvPr>
            <p:cNvSpPr/>
            <p:nvPr/>
          </p:nvSpPr>
          <p:spPr>
            <a:xfrm>
              <a:off x="2067961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橢圓 114">
              <a:extLst>
                <a:ext uri="{FF2B5EF4-FFF2-40B4-BE49-F238E27FC236}">
                  <a16:creationId xmlns:a16="http://schemas.microsoft.com/office/drawing/2014/main" id="{C2C8BE56-F01B-4AAF-97CD-E7CD55BDDA63}"/>
                </a:ext>
              </a:extLst>
            </p:cNvPr>
            <p:cNvSpPr/>
            <p:nvPr/>
          </p:nvSpPr>
          <p:spPr>
            <a:xfrm>
              <a:off x="1493728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221CEE4B-2554-4AB9-98B9-55865C0652E5}"/>
                </a:ext>
              </a:extLst>
            </p:cNvPr>
            <p:cNvSpPr/>
            <p:nvPr/>
          </p:nvSpPr>
          <p:spPr>
            <a:xfrm>
              <a:off x="2067961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8" name="接點: 肘形 117">
            <a:extLst>
              <a:ext uri="{FF2B5EF4-FFF2-40B4-BE49-F238E27FC236}">
                <a16:creationId xmlns:a16="http://schemas.microsoft.com/office/drawing/2014/main" id="{F33250DC-E76B-4109-A388-7CDFE5B7A248}"/>
              </a:ext>
            </a:extLst>
          </p:cNvPr>
          <p:cNvCxnSpPr>
            <a:cxnSpLocks/>
          </p:cNvCxnSpPr>
          <p:nvPr/>
        </p:nvCxnSpPr>
        <p:spPr>
          <a:xfrm>
            <a:off x="3347563" y="5051855"/>
            <a:ext cx="2431482" cy="8119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接點: 肘形 118">
            <a:extLst>
              <a:ext uri="{FF2B5EF4-FFF2-40B4-BE49-F238E27FC236}">
                <a16:creationId xmlns:a16="http://schemas.microsoft.com/office/drawing/2014/main" id="{562FAB42-F75C-437D-8D8B-61AECDBD66BA}"/>
              </a:ext>
            </a:extLst>
          </p:cNvPr>
          <p:cNvCxnSpPr>
            <a:cxnSpLocks/>
            <a:stCxn id="195" idx="0"/>
          </p:cNvCxnSpPr>
          <p:nvPr/>
        </p:nvCxnSpPr>
        <p:spPr>
          <a:xfrm rot="5400000" flipH="1" flipV="1">
            <a:off x="4014930" y="2435367"/>
            <a:ext cx="607093" cy="290112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E523EF56-BA1C-4753-9378-7B96FE5D8EEB}"/>
              </a:ext>
            </a:extLst>
          </p:cNvPr>
          <p:cNvCxnSpPr>
            <a:cxnSpLocks/>
          </p:cNvCxnSpPr>
          <p:nvPr/>
        </p:nvCxnSpPr>
        <p:spPr>
          <a:xfrm flipV="1">
            <a:off x="3334768" y="4567442"/>
            <a:ext cx="2439275" cy="10603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接點: 肘形 134">
            <a:extLst>
              <a:ext uri="{FF2B5EF4-FFF2-40B4-BE49-F238E27FC236}">
                <a16:creationId xmlns:a16="http://schemas.microsoft.com/office/drawing/2014/main" id="{E4CC590D-DD82-40F1-A154-4CD9AD3EE1B2}"/>
              </a:ext>
            </a:extLst>
          </p:cNvPr>
          <p:cNvCxnSpPr>
            <a:cxnSpLocks/>
          </p:cNvCxnSpPr>
          <p:nvPr/>
        </p:nvCxnSpPr>
        <p:spPr>
          <a:xfrm flipV="1">
            <a:off x="3235104" y="4104674"/>
            <a:ext cx="2528213" cy="343846"/>
          </a:xfrm>
          <a:prstGeom prst="bentConnector3">
            <a:avLst>
              <a:gd name="adj1" fmla="val -2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478B1CD8-A420-4F8B-B4A6-AFF6A0012094}"/>
              </a:ext>
            </a:extLst>
          </p:cNvPr>
          <p:cNvSpPr/>
          <p:nvPr/>
        </p:nvSpPr>
        <p:spPr>
          <a:xfrm>
            <a:off x="1106583" y="3190645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32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</a:t>
            </a:r>
            <a:r>
              <a:rPr lang="zh-TW" altLang="en-US" sz="32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崩潰</a:t>
            </a: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165A6B06-AA8E-44EB-8CEF-0B2AEDA709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3998" y="3500747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0" name="圖形 169">
            <a:extLst>
              <a:ext uri="{FF2B5EF4-FFF2-40B4-BE49-F238E27FC236}">
                <a16:creationId xmlns:a16="http://schemas.microsoft.com/office/drawing/2014/main" id="{013DCFEF-5E45-403B-A388-68CAC4B47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73163" y="3298523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1" name="圖形 170">
            <a:extLst>
              <a:ext uri="{FF2B5EF4-FFF2-40B4-BE49-F238E27FC236}">
                <a16:creationId xmlns:a16="http://schemas.microsoft.com/office/drawing/2014/main" id="{6DBC3BB5-B73E-48BC-8DEB-680F2D3EC3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73163" y="3798450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3" name="圖形 172">
            <a:extLst>
              <a:ext uri="{FF2B5EF4-FFF2-40B4-BE49-F238E27FC236}">
                <a16:creationId xmlns:a16="http://schemas.microsoft.com/office/drawing/2014/main" id="{C7D7A169-1588-45B6-AB0A-2D227A6AFC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73163" y="4298377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4" name="圖形 173">
            <a:extLst>
              <a:ext uri="{FF2B5EF4-FFF2-40B4-BE49-F238E27FC236}">
                <a16:creationId xmlns:a16="http://schemas.microsoft.com/office/drawing/2014/main" id="{6662CB38-D195-46BC-986B-1DC5B2ADF7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73163" y="4798304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5" name="圖形 174">
            <a:extLst>
              <a:ext uri="{FF2B5EF4-FFF2-40B4-BE49-F238E27FC236}">
                <a16:creationId xmlns:a16="http://schemas.microsoft.com/office/drawing/2014/main" id="{6EC9FEE0-7C06-4C9F-98F7-D30AA5934F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73163" y="5298231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6" name="圖形 175">
            <a:extLst>
              <a:ext uri="{FF2B5EF4-FFF2-40B4-BE49-F238E27FC236}">
                <a16:creationId xmlns:a16="http://schemas.microsoft.com/office/drawing/2014/main" id="{BEE7CB3C-9D19-424E-84FC-2630FBFFC5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73163" y="5798157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3" name="圖形 102">
            <a:extLst>
              <a:ext uri="{FF2B5EF4-FFF2-40B4-BE49-F238E27FC236}">
                <a16:creationId xmlns:a16="http://schemas.microsoft.com/office/drawing/2014/main" id="{CF127882-8CBB-4616-8548-B7CB60D7E6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93027" y="3888458"/>
            <a:ext cx="524705" cy="415982"/>
          </a:xfrm>
          <a:prstGeom prst="rect">
            <a:avLst/>
          </a:prstGeom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63C0A45C-46F1-47CA-9D1C-CBB269E45A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6069" y="4350247"/>
            <a:ext cx="558622" cy="442872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4348B0EB-5B30-430A-B7A2-E4E9014970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43551" y="3364530"/>
            <a:ext cx="467291" cy="459437"/>
          </a:xfrm>
          <a:prstGeom prst="rect">
            <a:avLst/>
          </a:prstGeom>
        </p:spPr>
      </p:pic>
      <p:sp>
        <p:nvSpPr>
          <p:cNvPr id="109" name="Google Shape;193;p17">
            <a:extLst>
              <a:ext uri="{FF2B5EF4-FFF2-40B4-BE49-F238E27FC236}">
                <a16:creationId xmlns:a16="http://schemas.microsoft.com/office/drawing/2014/main" id="{ABE4FAA1-39DB-4C64-A345-869718C34697}"/>
              </a:ext>
            </a:extLst>
          </p:cNvPr>
          <p:cNvSpPr txBox="1"/>
          <p:nvPr/>
        </p:nvSpPr>
        <p:spPr>
          <a:xfrm>
            <a:off x="7700703" y="3876985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設計部門圖片存檔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" name="Google Shape;195;p17">
            <a:extLst>
              <a:ext uri="{FF2B5EF4-FFF2-40B4-BE49-F238E27FC236}">
                <a16:creationId xmlns:a16="http://schemas.microsoft.com/office/drawing/2014/main" id="{CF9D9F2C-4A5B-4BE3-B039-912A3AEE3AB5}"/>
              </a:ext>
            </a:extLst>
          </p:cNvPr>
          <p:cNvSpPr txBox="1"/>
          <p:nvPr/>
        </p:nvSpPr>
        <p:spPr>
          <a:xfrm>
            <a:off x="7700703" y="4330347"/>
            <a:ext cx="2653800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PM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索取檔案</a:t>
            </a:r>
          </a:p>
        </p:txBody>
      </p:sp>
      <p:sp>
        <p:nvSpPr>
          <p:cNvPr id="111" name="Google Shape;197;p17">
            <a:extLst>
              <a:ext uri="{FF2B5EF4-FFF2-40B4-BE49-F238E27FC236}">
                <a16:creationId xmlns:a16="http://schemas.microsoft.com/office/drawing/2014/main" id="{235CAAFA-CB35-4F10-BDDA-23762812C370}"/>
              </a:ext>
            </a:extLst>
          </p:cNvPr>
          <p:cNvSpPr txBox="1"/>
          <p:nvPr/>
        </p:nvSpPr>
        <p:spPr>
          <a:xfrm>
            <a:off x="7700703" y="4854491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業務使用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112" name="Google Shape;199;p17">
            <a:extLst>
              <a:ext uri="{FF2B5EF4-FFF2-40B4-BE49-F238E27FC236}">
                <a16:creationId xmlns:a16="http://schemas.microsoft.com/office/drawing/2014/main" id="{F4002EBB-AC4D-433E-822E-1404CA7358FF}"/>
              </a:ext>
            </a:extLst>
          </p:cNvPr>
          <p:cNvSpPr txBox="1"/>
          <p:nvPr/>
        </p:nvSpPr>
        <p:spPr>
          <a:xfrm>
            <a:off x="7700703" y="5307853"/>
            <a:ext cx="2800904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RD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使用機器開發軟體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" name="Google Shape;201;p17">
            <a:extLst>
              <a:ext uri="{FF2B5EF4-FFF2-40B4-BE49-F238E27FC236}">
                <a16:creationId xmlns:a16="http://schemas.microsoft.com/office/drawing/2014/main" id="{B89B6430-CACA-4CD0-81BF-6B38CF4D097C}"/>
              </a:ext>
            </a:extLst>
          </p:cNvPr>
          <p:cNvSpPr txBox="1"/>
          <p:nvPr/>
        </p:nvSpPr>
        <p:spPr>
          <a:xfrm>
            <a:off x="7700703" y="5761217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財務採購使用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114" name="Google Shape;206;p17">
            <a:extLst>
              <a:ext uri="{FF2B5EF4-FFF2-40B4-BE49-F238E27FC236}">
                <a16:creationId xmlns:a16="http://schemas.microsoft.com/office/drawing/2014/main" id="{3B0EB51F-052F-4B43-97C6-0FE17DE23A49}"/>
              </a:ext>
            </a:extLst>
          </p:cNvPr>
          <p:cNvSpPr txBox="1"/>
          <p:nvPr/>
        </p:nvSpPr>
        <p:spPr>
          <a:xfrm>
            <a:off x="7700703" y="3423623"/>
            <a:ext cx="1553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設備連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</a:t>
            </a:r>
          </a:p>
        </p:txBody>
      </p:sp>
      <p:pic>
        <p:nvPicPr>
          <p:cNvPr id="116" name="圖形 115">
            <a:extLst>
              <a:ext uri="{FF2B5EF4-FFF2-40B4-BE49-F238E27FC236}">
                <a16:creationId xmlns:a16="http://schemas.microsoft.com/office/drawing/2014/main" id="{10C9FAC8-6551-4A53-97A5-E3BE7626D6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6069" y="4834568"/>
            <a:ext cx="558622" cy="442872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5EE0197E-B183-42DE-8F10-D46C1460B94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6069" y="5297363"/>
            <a:ext cx="558622" cy="442872"/>
          </a:xfrm>
          <a:prstGeom prst="rect">
            <a:avLst/>
          </a:prstGeom>
        </p:spPr>
      </p:pic>
      <p:pic>
        <p:nvPicPr>
          <p:cNvPr id="123" name="圖形 122">
            <a:extLst>
              <a:ext uri="{FF2B5EF4-FFF2-40B4-BE49-F238E27FC236}">
                <a16:creationId xmlns:a16="http://schemas.microsoft.com/office/drawing/2014/main" id="{F1FA854C-AB1A-4681-B693-89F5D38786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6069" y="5756319"/>
            <a:ext cx="558622" cy="442872"/>
          </a:xfrm>
          <a:prstGeom prst="rect">
            <a:avLst/>
          </a:prstGeom>
        </p:spPr>
      </p:pic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B4BEFBB8-6A51-4E87-A69B-F2C81B17C78B}"/>
              </a:ext>
            </a:extLst>
          </p:cNvPr>
          <p:cNvGrpSpPr/>
          <p:nvPr/>
        </p:nvGrpSpPr>
        <p:grpSpPr>
          <a:xfrm>
            <a:off x="5721103" y="3312386"/>
            <a:ext cx="1333401" cy="533916"/>
            <a:chOff x="6400468" y="2567330"/>
            <a:chExt cx="1644099" cy="658326"/>
          </a:xfrm>
        </p:grpSpPr>
        <p:sp>
          <p:nvSpPr>
            <p:cNvPr id="132" name="橢圓 131">
              <a:extLst>
                <a:ext uri="{FF2B5EF4-FFF2-40B4-BE49-F238E27FC236}">
                  <a16:creationId xmlns:a16="http://schemas.microsoft.com/office/drawing/2014/main" id="{090B8BA1-E1DE-4FF7-9E10-EBD36AE8D02D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文字方塊 139">
              <a:extLst>
                <a:ext uri="{FF2B5EF4-FFF2-40B4-BE49-F238E27FC236}">
                  <a16:creationId xmlns:a16="http://schemas.microsoft.com/office/drawing/2014/main" id="{12163D63-1DD7-42F6-9152-DBEC74F9A7A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1" name="圖形 140">
              <a:extLst>
                <a:ext uri="{FF2B5EF4-FFF2-40B4-BE49-F238E27FC236}">
                  <a16:creationId xmlns:a16="http://schemas.microsoft.com/office/drawing/2014/main" id="{CFE089FC-47A5-4CDA-BBC0-ED6175F2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17346557-5C34-47D3-877F-85C7E5FF9D72}"/>
              </a:ext>
            </a:extLst>
          </p:cNvPr>
          <p:cNvGrpSpPr/>
          <p:nvPr/>
        </p:nvGrpSpPr>
        <p:grpSpPr>
          <a:xfrm>
            <a:off x="5721103" y="3813767"/>
            <a:ext cx="1333401" cy="533916"/>
            <a:chOff x="6400468" y="2567330"/>
            <a:chExt cx="1644099" cy="658326"/>
          </a:xfrm>
        </p:grpSpPr>
        <p:sp>
          <p:nvSpPr>
            <p:cNvPr id="144" name="橢圓 143">
              <a:extLst>
                <a:ext uri="{FF2B5EF4-FFF2-40B4-BE49-F238E27FC236}">
                  <a16:creationId xmlns:a16="http://schemas.microsoft.com/office/drawing/2014/main" id="{E58782E8-309A-40A9-85A9-33E51E3D1A7F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文字方塊 171">
              <a:extLst>
                <a:ext uri="{FF2B5EF4-FFF2-40B4-BE49-F238E27FC236}">
                  <a16:creationId xmlns:a16="http://schemas.microsoft.com/office/drawing/2014/main" id="{BF968307-46C4-4056-93AD-DFFDCC91211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77" name="圖形 176">
              <a:extLst>
                <a:ext uri="{FF2B5EF4-FFF2-40B4-BE49-F238E27FC236}">
                  <a16:creationId xmlns:a16="http://schemas.microsoft.com/office/drawing/2014/main" id="{CEE6E9C4-20FB-498C-B9AB-E048E8D9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78" name="群組 177">
            <a:extLst>
              <a:ext uri="{FF2B5EF4-FFF2-40B4-BE49-F238E27FC236}">
                <a16:creationId xmlns:a16="http://schemas.microsoft.com/office/drawing/2014/main" id="{6164A121-9B4F-4D6A-99CB-4A4B6A923659}"/>
              </a:ext>
            </a:extLst>
          </p:cNvPr>
          <p:cNvGrpSpPr/>
          <p:nvPr/>
        </p:nvGrpSpPr>
        <p:grpSpPr>
          <a:xfrm>
            <a:off x="5721103" y="4315148"/>
            <a:ext cx="1333401" cy="533916"/>
            <a:chOff x="6400468" y="2567330"/>
            <a:chExt cx="1644099" cy="658326"/>
          </a:xfrm>
        </p:grpSpPr>
        <p:sp>
          <p:nvSpPr>
            <p:cNvPr id="179" name="橢圓 178">
              <a:extLst>
                <a:ext uri="{FF2B5EF4-FFF2-40B4-BE49-F238E27FC236}">
                  <a16:creationId xmlns:a16="http://schemas.microsoft.com/office/drawing/2014/main" id="{1E3BA576-1B93-4D6E-97B8-D5ACFC06E0D3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E9559362-B489-4219-A55B-D0AC8857E5B5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1" name="圖形 180">
              <a:extLst>
                <a:ext uri="{FF2B5EF4-FFF2-40B4-BE49-F238E27FC236}">
                  <a16:creationId xmlns:a16="http://schemas.microsoft.com/office/drawing/2014/main" id="{F74F0E94-D6F5-4373-BE6B-1B06FCCB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2" name="群組 181">
            <a:extLst>
              <a:ext uri="{FF2B5EF4-FFF2-40B4-BE49-F238E27FC236}">
                <a16:creationId xmlns:a16="http://schemas.microsoft.com/office/drawing/2014/main" id="{127B2B38-F045-4A84-A3E8-1A5027DF9D1B}"/>
              </a:ext>
            </a:extLst>
          </p:cNvPr>
          <p:cNvGrpSpPr/>
          <p:nvPr/>
        </p:nvGrpSpPr>
        <p:grpSpPr>
          <a:xfrm>
            <a:off x="5721103" y="4816529"/>
            <a:ext cx="1333401" cy="533916"/>
            <a:chOff x="6400468" y="2567330"/>
            <a:chExt cx="1644099" cy="658326"/>
          </a:xfrm>
        </p:grpSpPr>
        <p:sp>
          <p:nvSpPr>
            <p:cNvPr id="183" name="橢圓 182">
              <a:extLst>
                <a:ext uri="{FF2B5EF4-FFF2-40B4-BE49-F238E27FC236}">
                  <a16:creationId xmlns:a16="http://schemas.microsoft.com/office/drawing/2014/main" id="{A7F3A31B-D9F1-479A-9006-F0F5AD591C95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文字方塊 183">
              <a:extLst>
                <a:ext uri="{FF2B5EF4-FFF2-40B4-BE49-F238E27FC236}">
                  <a16:creationId xmlns:a16="http://schemas.microsoft.com/office/drawing/2014/main" id="{E3204BA5-7D5D-46CF-AAF0-E8BDD998C892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E90C808F-51D6-4B8C-B9A3-7BDF30F3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75BE3897-B966-457E-99B1-1E962194ECBB}"/>
              </a:ext>
            </a:extLst>
          </p:cNvPr>
          <p:cNvGrpSpPr/>
          <p:nvPr/>
        </p:nvGrpSpPr>
        <p:grpSpPr>
          <a:xfrm>
            <a:off x="5721103" y="5317910"/>
            <a:ext cx="1333401" cy="533916"/>
            <a:chOff x="6400468" y="2567330"/>
            <a:chExt cx="1644099" cy="658326"/>
          </a:xfrm>
        </p:grpSpPr>
        <p:sp>
          <p:nvSpPr>
            <p:cNvPr id="187" name="橢圓 186">
              <a:extLst>
                <a:ext uri="{FF2B5EF4-FFF2-40B4-BE49-F238E27FC236}">
                  <a16:creationId xmlns:a16="http://schemas.microsoft.com/office/drawing/2014/main" id="{075E57F0-DA13-424D-982E-9D654C5A5E27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8" name="文字方塊 187">
              <a:extLst>
                <a:ext uri="{FF2B5EF4-FFF2-40B4-BE49-F238E27FC236}">
                  <a16:creationId xmlns:a16="http://schemas.microsoft.com/office/drawing/2014/main" id="{7ED09EF2-2D73-4155-8411-5B93B787F027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9" name="圖形 188">
              <a:extLst>
                <a:ext uri="{FF2B5EF4-FFF2-40B4-BE49-F238E27FC236}">
                  <a16:creationId xmlns:a16="http://schemas.microsoft.com/office/drawing/2014/main" id="{CB6E1AC6-84ED-4CC1-9D66-0D4C2099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CB433D95-8A66-4605-AF68-8DE4FA482B47}"/>
              </a:ext>
            </a:extLst>
          </p:cNvPr>
          <p:cNvGrpSpPr/>
          <p:nvPr/>
        </p:nvGrpSpPr>
        <p:grpSpPr>
          <a:xfrm>
            <a:off x="5721103" y="5819292"/>
            <a:ext cx="1333401" cy="533916"/>
            <a:chOff x="6400468" y="2567330"/>
            <a:chExt cx="1644099" cy="658326"/>
          </a:xfrm>
        </p:grpSpPr>
        <p:sp>
          <p:nvSpPr>
            <p:cNvPr id="191" name="橢圓 190">
              <a:extLst>
                <a:ext uri="{FF2B5EF4-FFF2-40B4-BE49-F238E27FC236}">
                  <a16:creationId xmlns:a16="http://schemas.microsoft.com/office/drawing/2014/main" id="{C79F7209-C638-4CC1-AFFC-538C4F3DF628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2" name="文字方塊 191">
              <a:extLst>
                <a:ext uri="{FF2B5EF4-FFF2-40B4-BE49-F238E27FC236}">
                  <a16:creationId xmlns:a16="http://schemas.microsoft.com/office/drawing/2014/main" id="{BC0A064D-0588-4B8D-9736-00BE8EED7A13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3" name="圖形 192">
              <a:extLst>
                <a:ext uri="{FF2B5EF4-FFF2-40B4-BE49-F238E27FC236}">
                  <a16:creationId xmlns:a16="http://schemas.microsoft.com/office/drawing/2014/main" id="{98C80FAD-CD1A-4E63-9392-BAE8E13F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D667EF44-1FF0-45DC-B6FE-AE2234C97333}"/>
              </a:ext>
            </a:extLst>
          </p:cNvPr>
          <p:cNvGrpSpPr/>
          <p:nvPr/>
        </p:nvGrpSpPr>
        <p:grpSpPr>
          <a:xfrm>
            <a:off x="2294837" y="4189477"/>
            <a:ext cx="1146150" cy="1146150"/>
            <a:chOff x="2270327" y="1859509"/>
            <a:chExt cx="1146150" cy="1146150"/>
          </a:xfrm>
        </p:grpSpPr>
        <p:sp>
          <p:nvSpPr>
            <p:cNvPr id="195" name="橢圓 194">
              <a:extLst>
                <a:ext uri="{FF2B5EF4-FFF2-40B4-BE49-F238E27FC236}">
                  <a16:creationId xmlns:a16="http://schemas.microsoft.com/office/drawing/2014/main" id="{AECA6DFC-0EBE-4D75-AC78-A38A7A034A04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6" name="文字方塊 195">
              <a:extLst>
                <a:ext uri="{FF2B5EF4-FFF2-40B4-BE49-F238E27FC236}">
                  <a16:creationId xmlns:a16="http://schemas.microsoft.com/office/drawing/2014/main" id="{79EE9269-F4CA-4504-9A27-8BAE5E28B910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7" name="圖形 196">
              <a:extLst>
                <a:ext uri="{FF2B5EF4-FFF2-40B4-BE49-F238E27FC236}">
                  <a16:creationId xmlns:a16="http://schemas.microsoft.com/office/drawing/2014/main" id="{1A6F6151-3D40-4B51-835F-B040D021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198" name="文字方塊 197">
            <a:extLst>
              <a:ext uri="{FF2B5EF4-FFF2-40B4-BE49-F238E27FC236}">
                <a16:creationId xmlns:a16="http://schemas.microsoft.com/office/drawing/2014/main" id="{7EC497C4-2B2D-4B68-BB5B-A5D747E1CAFD}"/>
              </a:ext>
            </a:extLst>
          </p:cNvPr>
          <p:cNvSpPr txBox="1"/>
          <p:nvPr/>
        </p:nvSpPr>
        <p:spPr>
          <a:xfrm>
            <a:off x="664889" y="2658771"/>
            <a:ext cx="223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 dirty="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內網</a:t>
            </a:r>
            <a:endParaRPr lang="zh-TW" altLang="en-US" sz="2800" dirty="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9" name="文字方塊 198">
            <a:extLst>
              <a:ext uri="{FF2B5EF4-FFF2-40B4-BE49-F238E27FC236}">
                <a16:creationId xmlns:a16="http://schemas.microsoft.com/office/drawing/2014/main" id="{7264ABB2-F772-4204-8898-D6908811CF68}"/>
              </a:ext>
            </a:extLst>
          </p:cNvPr>
          <p:cNvSpPr txBox="1"/>
          <p:nvPr/>
        </p:nvSpPr>
        <p:spPr>
          <a:xfrm>
            <a:off x="6583544" y="2658771"/>
            <a:ext cx="223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外網</a:t>
            </a:r>
          </a:p>
        </p:txBody>
      </p:sp>
    </p:spTree>
    <p:extLst>
      <p:ext uri="{BB962C8B-B14F-4D97-AF65-F5344CB8AC3E}">
        <p14:creationId xmlns:p14="http://schemas.microsoft.com/office/powerpoint/2010/main" val="1341458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500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5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困境三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</a:t>
            </a:r>
            <a:br>
              <a:rPr 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en-US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Site to Site VPN </a:t>
            </a:r>
            <a:r>
              <a:rPr lang="zh-TW" altLang="en-US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設定繁雜，費時費工</a:t>
            </a:r>
            <a:endParaRPr lang="zh-TW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5" name="Google Shape;285;p19"/>
          <p:cNvSpPr txBox="1"/>
          <p:nvPr/>
        </p:nvSpPr>
        <p:spPr>
          <a:xfrm>
            <a:off x="586399" y="1701252"/>
            <a:ext cx="6986834" cy="118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indent="-216000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defRPr>
            </a:lvl1pPr>
          </a:lstStyle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頻繁交換資料的人員需自行組成 </a:t>
            </a:r>
            <a:r>
              <a:rPr lang="en-US" altLang="zh-TW" dirty="0">
                <a:sym typeface="Arial" panose="020B0604020202020204" pitchFamily="34" charset="0"/>
              </a:rPr>
              <a:t>site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to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site VPN </a:t>
            </a:r>
            <a:r>
              <a:rPr lang="zh-TW" altLang="en-US" dirty="0">
                <a:sym typeface="Arial" panose="020B0604020202020204" pitchFamily="34" charset="0"/>
              </a:rPr>
              <a:t>網路</a:t>
            </a:r>
          </a:p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但設定不易，且需要專用設備，不易快速大量佈建</a:t>
            </a:r>
          </a:p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花費許多時間和人力設定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1DC42D4-EDDD-4A2F-B032-916D3A139123}"/>
              </a:ext>
            </a:extLst>
          </p:cNvPr>
          <p:cNvGrpSpPr/>
          <p:nvPr/>
        </p:nvGrpSpPr>
        <p:grpSpPr>
          <a:xfrm>
            <a:off x="1858604" y="3105880"/>
            <a:ext cx="8401091" cy="3263237"/>
            <a:chOff x="1858604" y="2796360"/>
            <a:chExt cx="8401091" cy="3263237"/>
          </a:xfrm>
        </p:grpSpPr>
        <p:sp>
          <p:nvSpPr>
            <p:cNvPr id="287" name="Google Shape;287;p19"/>
            <p:cNvSpPr/>
            <p:nvPr/>
          </p:nvSpPr>
          <p:spPr>
            <a:xfrm>
              <a:off x="2251866" y="4715097"/>
              <a:ext cx="1526364" cy="37706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4371270" y="5761620"/>
              <a:ext cx="1463869" cy="297977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8894578" y="4804226"/>
              <a:ext cx="1365117" cy="50335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4302507" y="3856336"/>
              <a:ext cx="1677996" cy="3534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302" name="Google Shape;302;p19"/>
            <p:cNvCxnSpPr>
              <a:cxnSpLocks/>
              <a:stCxn id="301" idx="2"/>
            </p:cNvCxnSpPr>
            <p:nvPr/>
          </p:nvCxnSpPr>
          <p:spPr>
            <a:xfrm>
              <a:off x="5141505" y="4209736"/>
              <a:ext cx="0" cy="1224698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Google Shape;303;p19"/>
            <p:cNvCxnSpPr>
              <a:cxnSpLocks/>
            </p:cNvCxnSpPr>
            <p:nvPr/>
          </p:nvCxnSpPr>
          <p:spPr>
            <a:xfrm flipH="1">
              <a:off x="5343132" y="3995272"/>
              <a:ext cx="1545206" cy="1359326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prstDash val="lg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Google Shape;304;p19"/>
            <p:cNvCxnSpPr>
              <a:cxnSpLocks/>
              <a:endCxn id="36" idx="1"/>
            </p:cNvCxnSpPr>
            <p:nvPr/>
          </p:nvCxnSpPr>
          <p:spPr>
            <a:xfrm>
              <a:off x="3573898" y="4613694"/>
              <a:ext cx="3196532" cy="900936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prstDash val="lg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Google Shape;305;p19"/>
            <p:cNvCxnSpPr>
              <a:cxnSpLocks/>
              <a:stCxn id="46" idx="2"/>
            </p:cNvCxnSpPr>
            <p:nvPr/>
          </p:nvCxnSpPr>
          <p:spPr>
            <a:xfrm flipH="1">
              <a:off x="7658956" y="4717440"/>
              <a:ext cx="1897054" cy="757761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Google Shape;306;p19"/>
            <p:cNvCxnSpPr>
              <a:cxnSpLocks/>
            </p:cNvCxnSpPr>
            <p:nvPr/>
          </p:nvCxnSpPr>
          <p:spPr>
            <a:xfrm>
              <a:off x="7297827" y="3943629"/>
              <a:ext cx="0" cy="1349331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5229DD1F-4670-4351-893A-FC6AD9428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40629" y="4229759"/>
              <a:ext cx="612188" cy="485338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AA610C55-3CA5-4006-A6D1-2013A11FF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8512" y="4472428"/>
              <a:ext cx="463824" cy="40713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E4D68BAB-2D9F-46FD-93B0-D5977151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70430" y="5271961"/>
              <a:ext cx="612188" cy="485338"/>
            </a:xfrm>
            <a:prstGeom prst="rect">
              <a:avLst/>
            </a:prstGeom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0FE60238-19BD-42D6-8F21-1129A694E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5286" y="5231130"/>
              <a:ext cx="612188" cy="485338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5AD28F2A-F05B-4150-B579-9427D6296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3408" y="3327400"/>
              <a:ext cx="612188" cy="485338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E76B6419-355D-4389-9DBF-5AAA13AB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59197" y="3332293"/>
              <a:ext cx="612188" cy="485338"/>
            </a:xfrm>
            <a:prstGeom prst="rect">
              <a:avLst/>
            </a:prstGeom>
          </p:spPr>
        </p:pic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550D4764-2C83-4810-926B-AC5887991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67237" y="4232102"/>
              <a:ext cx="612188" cy="485338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9CC89BDA-8382-4B94-86AF-EDD29A879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8268" y="4439102"/>
              <a:ext cx="463824" cy="40713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AC983886-9CC3-4EFF-B537-93F191B54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24291" y="4503128"/>
              <a:ext cx="833436" cy="214312"/>
            </a:xfrm>
            <a:prstGeom prst="rect">
              <a:avLst/>
            </a:prstGeom>
          </p:spPr>
        </p:pic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C761BA72-5D9F-4217-99A8-8300CE8E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48959" y="3594876"/>
              <a:ext cx="833436" cy="214312"/>
            </a:xfrm>
            <a:prstGeom prst="rect">
              <a:avLst/>
            </a:prstGeom>
          </p:spPr>
        </p:pic>
        <p:sp>
          <p:nvSpPr>
            <p:cNvPr id="18" name="語音泡泡: 橢圓形 17">
              <a:extLst>
                <a:ext uri="{FF2B5EF4-FFF2-40B4-BE49-F238E27FC236}">
                  <a16:creationId xmlns:a16="http://schemas.microsoft.com/office/drawing/2014/main" id="{832065B2-8E56-4E5F-8C95-2841AE91D25D}"/>
                </a:ext>
              </a:extLst>
            </p:cNvPr>
            <p:cNvSpPr/>
            <p:nvPr/>
          </p:nvSpPr>
          <p:spPr>
            <a:xfrm>
              <a:off x="7246208" y="2796360"/>
              <a:ext cx="654050" cy="638507"/>
            </a:xfrm>
            <a:prstGeom prst="wedgeEllipseCallout">
              <a:avLst/>
            </a:prstGeom>
            <a:solidFill>
              <a:srgbClr val="21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>
                  <a:solidFill>
                    <a:srgbClr val="DDDDE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??</a:t>
              </a:r>
              <a:endParaRPr lang="zh-TW" altLang="en-US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語音泡泡: 橢圓形 64">
              <a:extLst>
                <a:ext uri="{FF2B5EF4-FFF2-40B4-BE49-F238E27FC236}">
                  <a16:creationId xmlns:a16="http://schemas.microsoft.com/office/drawing/2014/main" id="{9F457682-6FE8-4C17-82E8-BBE0CB6F05E4}"/>
                </a:ext>
              </a:extLst>
            </p:cNvPr>
            <p:cNvSpPr/>
            <p:nvPr/>
          </p:nvSpPr>
          <p:spPr>
            <a:xfrm>
              <a:off x="2491140" y="3658431"/>
              <a:ext cx="654050" cy="638507"/>
            </a:xfrm>
            <a:prstGeom prst="wedgeEllipseCallout">
              <a:avLst/>
            </a:prstGeom>
            <a:solidFill>
              <a:srgbClr val="21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>
                  <a:solidFill>
                    <a:srgbClr val="DDDDE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??</a:t>
              </a:r>
              <a:endParaRPr lang="zh-TW" altLang="en-US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9325FB7-AD46-41B7-A657-C4E84204B574}"/>
                </a:ext>
              </a:extLst>
            </p:cNvPr>
            <p:cNvSpPr/>
            <p:nvPr/>
          </p:nvSpPr>
          <p:spPr>
            <a:xfrm>
              <a:off x="1858604" y="5071121"/>
              <a:ext cx="1826141" cy="58477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lvl="0" algn="ctr"/>
              <a:r>
                <a:rPr lang="zh-TW" altLang="en-US" sz="32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員工崩潰</a:t>
              </a: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6818D265-AE60-48B0-9C09-64601040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14761" y="5508201"/>
              <a:ext cx="833436" cy="214312"/>
            </a:xfrm>
            <a:prstGeom prst="rect">
              <a:avLst/>
            </a:prstGeom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3723CD3F-EB44-4FB7-96C1-98E8A4BD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39292" y="4503128"/>
              <a:ext cx="833436" cy="214312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D26EB71F-296F-4C52-8D1C-4CD5B7EAA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17949" y="5539329"/>
              <a:ext cx="833436" cy="214312"/>
            </a:xfrm>
            <a:prstGeom prst="rect">
              <a:avLst/>
            </a:prstGeom>
          </p:spPr>
        </p:pic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7AE57423-1182-4C54-B838-319AE179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24787" y="3591466"/>
              <a:ext cx="833436" cy="21431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0A99891A-3A40-49BA-AB6E-465E83F86DB0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4" name="Google Shape;31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困境四</a:t>
            </a:r>
            <a:br>
              <a:rPr 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CN" altLang="en-US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專業</a:t>
            </a:r>
            <a:r>
              <a:rPr lang="en-US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VPN </a:t>
            </a:r>
            <a:r>
              <a:rPr lang="zh-CN" altLang="en-US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架構佈建成本過高</a:t>
            </a:r>
            <a:endParaRPr lang="en-US" altLang="zh-TW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5" name="Google Shape;315;p20"/>
          <p:cNvSpPr txBox="1"/>
          <p:nvPr/>
        </p:nvSpPr>
        <p:spPr>
          <a:xfrm>
            <a:off x="524130" y="1709458"/>
            <a:ext cx="5672028" cy="90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5250"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中小企業必須為了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Work From Home </a:t>
            </a:r>
          </a:p>
          <a:p>
            <a:pPr marL="95250"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而開始佈建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架構或是升級既有架構</a:t>
            </a: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56A02D9-9298-4AA5-BD87-B514EC714137}"/>
              </a:ext>
            </a:extLst>
          </p:cNvPr>
          <p:cNvGrpSpPr/>
          <p:nvPr/>
        </p:nvGrpSpPr>
        <p:grpSpPr>
          <a:xfrm>
            <a:off x="2139190" y="3549437"/>
            <a:ext cx="4592915" cy="5020435"/>
            <a:chOff x="2035794" y="2459865"/>
            <a:chExt cx="4592915" cy="5020435"/>
          </a:xfrm>
        </p:grpSpPr>
        <p:sp>
          <p:nvSpPr>
            <p:cNvPr id="20" name="箭號: 向右 19">
              <a:extLst>
                <a:ext uri="{FF2B5EF4-FFF2-40B4-BE49-F238E27FC236}">
                  <a16:creationId xmlns:a16="http://schemas.microsoft.com/office/drawing/2014/main" id="{362A02BD-B8C5-45F4-94C4-615F8A3E9219}"/>
                </a:ext>
              </a:extLst>
            </p:cNvPr>
            <p:cNvSpPr/>
            <p:nvPr/>
          </p:nvSpPr>
          <p:spPr>
            <a:xfrm rot="16200000">
              <a:off x="1822035" y="2673625"/>
              <a:ext cx="5020434" cy="4592915"/>
            </a:xfrm>
            <a:prstGeom prst="rightArrow">
              <a:avLst>
                <a:gd name="adj1" fmla="val 50000"/>
                <a:gd name="adj2" fmla="val 63273"/>
              </a:avLst>
            </a:prstGeom>
            <a:gradFill>
              <a:gsLst>
                <a:gs pos="53000">
                  <a:srgbClr val="6F74FF"/>
                </a:gs>
                <a:gs pos="0">
                  <a:srgbClr val="9656FF"/>
                </a:gs>
                <a:gs pos="100000">
                  <a:srgbClr val="21B0FF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9D2C55E-93C6-4F82-99ED-FB460B5F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1020" y="2459865"/>
              <a:ext cx="4279763" cy="4432176"/>
            </a:xfrm>
            <a:prstGeom prst="rect">
              <a:avLst/>
            </a:prstGeom>
          </p:spPr>
        </p:pic>
      </p:grpSp>
      <p:pic>
        <p:nvPicPr>
          <p:cNvPr id="316" name="Google Shape;316;p20" hidden="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48109" y="7273068"/>
            <a:ext cx="3569775" cy="26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888F7B35-6595-4D34-A758-ED26BBE9FECF}"/>
              </a:ext>
            </a:extLst>
          </p:cNvPr>
          <p:cNvSpPr txBox="1"/>
          <p:nvPr/>
        </p:nvSpPr>
        <p:spPr>
          <a:xfrm>
            <a:off x="2035795" y="2459865"/>
            <a:ext cx="4592915" cy="5020435"/>
          </a:xfrm>
          <a:custGeom>
            <a:avLst/>
            <a:gdLst/>
            <a:ahLst/>
            <a:cxnLst/>
            <a:rect l="l" t="t" r="r" b="b"/>
            <a:pathLst>
              <a:path w="4592915" h="5020435">
                <a:moveTo>
                  <a:pt x="2812396" y="2143402"/>
                </a:moveTo>
                <a:lnTo>
                  <a:pt x="2836807" y="2161164"/>
                </a:lnTo>
                <a:cubicBezTo>
                  <a:pt x="2848113" y="2171357"/>
                  <a:pt x="2858306" y="2182706"/>
                  <a:pt x="2867385" y="2195211"/>
                </a:cubicBezTo>
                <a:cubicBezTo>
                  <a:pt x="2885544" y="2220222"/>
                  <a:pt x="2894623" y="2251229"/>
                  <a:pt x="2894623" y="2288231"/>
                </a:cubicBezTo>
                <a:lnTo>
                  <a:pt x="2894623" y="2425962"/>
                </a:lnTo>
                <a:cubicBezTo>
                  <a:pt x="2894623" y="2480780"/>
                  <a:pt x="2880405" y="2522580"/>
                  <a:pt x="2851968" y="2551359"/>
                </a:cubicBezTo>
                <a:cubicBezTo>
                  <a:pt x="2844858" y="2558554"/>
                  <a:pt x="2836946" y="2564850"/>
                  <a:pt x="2828231" y="2570246"/>
                </a:cubicBezTo>
                <a:lnTo>
                  <a:pt x="2812396" y="2577727"/>
                </a:lnTo>
                <a:close/>
                <a:moveTo>
                  <a:pt x="1945621" y="2143402"/>
                </a:moveTo>
                <a:lnTo>
                  <a:pt x="1970032" y="2161164"/>
                </a:lnTo>
                <a:cubicBezTo>
                  <a:pt x="1981338" y="2171357"/>
                  <a:pt x="1991531" y="2182706"/>
                  <a:pt x="2000610" y="2195211"/>
                </a:cubicBezTo>
                <a:cubicBezTo>
                  <a:pt x="2018769" y="2220222"/>
                  <a:pt x="2027848" y="2251229"/>
                  <a:pt x="2027848" y="2288231"/>
                </a:cubicBezTo>
                <a:lnTo>
                  <a:pt x="2027848" y="2425962"/>
                </a:lnTo>
                <a:cubicBezTo>
                  <a:pt x="2027848" y="2480780"/>
                  <a:pt x="2013630" y="2522580"/>
                  <a:pt x="1985193" y="2551359"/>
                </a:cubicBezTo>
                <a:cubicBezTo>
                  <a:pt x="1978083" y="2558554"/>
                  <a:pt x="1970171" y="2564850"/>
                  <a:pt x="1961456" y="2570246"/>
                </a:cubicBezTo>
                <a:lnTo>
                  <a:pt x="1945621" y="2577727"/>
                </a:lnTo>
                <a:close/>
                <a:moveTo>
                  <a:pt x="2637662" y="1451810"/>
                </a:moveTo>
                <a:lnTo>
                  <a:pt x="2637662" y="1840210"/>
                </a:lnTo>
                <a:lnTo>
                  <a:pt x="2613379" y="1822232"/>
                </a:lnTo>
                <a:cubicBezTo>
                  <a:pt x="2602330" y="1812039"/>
                  <a:pt x="2592437" y="1800690"/>
                  <a:pt x="2583700" y="1788185"/>
                </a:cubicBezTo>
                <a:cubicBezTo>
                  <a:pt x="2566227" y="1763174"/>
                  <a:pt x="2557490" y="1731825"/>
                  <a:pt x="2557490" y="1694137"/>
                </a:cubicBezTo>
                <a:lnTo>
                  <a:pt x="2557490" y="1592380"/>
                </a:lnTo>
                <a:cubicBezTo>
                  <a:pt x="2557490" y="1541673"/>
                  <a:pt x="2572052" y="1502615"/>
                  <a:pt x="2601174" y="1475206"/>
                </a:cubicBezTo>
                <a:cubicBezTo>
                  <a:pt x="2608454" y="1468354"/>
                  <a:pt x="2616538" y="1462358"/>
                  <a:pt x="2625424" y="1457219"/>
                </a:cubicBezTo>
                <a:close/>
                <a:moveTo>
                  <a:pt x="1770887" y="1451810"/>
                </a:moveTo>
                <a:lnTo>
                  <a:pt x="1770887" y="1840210"/>
                </a:lnTo>
                <a:lnTo>
                  <a:pt x="1746604" y="1822232"/>
                </a:lnTo>
                <a:cubicBezTo>
                  <a:pt x="1735555" y="1812039"/>
                  <a:pt x="1725662" y="1800690"/>
                  <a:pt x="1716925" y="1788185"/>
                </a:cubicBezTo>
                <a:cubicBezTo>
                  <a:pt x="1699452" y="1763174"/>
                  <a:pt x="1690715" y="1731825"/>
                  <a:pt x="1690715" y="1694137"/>
                </a:cubicBezTo>
                <a:lnTo>
                  <a:pt x="1690715" y="1592380"/>
                </a:lnTo>
                <a:cubicBezTo>
                  <a:pt x="1690715" y="1541673"/>
                  <a:pt x="1705277" y="1502615"/>
                  <a:pt x="1734399" y="1475206"/>
                </a:cubicBezTo>
                <a:cubicBezTo>
                  <a:pt x="1741679" y="1468354"/>
                  <a:pt x="1749763" y="1462358"/>
                  <a:pt x="1758649" y="1457219"/>
                </a:cubicBezTo>
                <a:close/>
                <a:moveTo>
                  <a:pt x="2637662" y="1085653"/>
                </a:moveTo>
                <a:lnTo>
                  <a:pt x="2637662" y="1259562"/>
                </a:lnTo>
                <a:lnTo>
                  <a:pt x="2619675" y="1262185"/>
                </a:lnTo>
                <a:cubicBezTo>
                  <a:pt x="2586784" y="1268866"/>
                  <a:pt x="2556805" y="1278888"/>
                  <a:pt x="2529739" y="1292250"/>
                </a:cubicBezTo>
                <a:cubicBezTo>
                  <a:pt x="2475606" y="1318974"/>
                  <a:pt x="2434663" y="1358203"/>
                  <a:pt x="2406911" y="1409938"/>
                </a:cubicBezTo>
                <a:cubicBezTo>
                  <a:pt x="2379159" y="1461673"/>
                  <a:pt x="2365283" y="1524543"/>
                  <a:pt x="2365283" y="1598548"/>
                </a:cubicBezTo>
                <a:lnTo>
                  <a:pt x="2365283" y="1684886"/>
                </a:lnTo>
                <a:cubicBezTo>
                  <a:pt x="2365283" y="1759577"/>
                  <a:pt x="2378988" y="1821247"/>
                  <a:pt x="2406397" y="1869898"/>
                </a:cubicBezTo>
                <a:cubicBezTo>
                  <a:pt x="2433806" y="1918550"/>
                  <a:pt x="2467897" y="1956580"/>
                  <a:pt x="2508668" y="1983989"/>
                </a:cubicBezTo>
                <a:cubicBezTo>
                  <a:pt x="2539246" y="2004546"/>
                  <a:pt x="2575702" y="2025296"/>
                  <a:pt x="2618037" y="2046238"/>
                </a:cubicBezTo>
                <a:lnTo>
                  <a:pt x="2637662" y="2055545"/>
                </a:lnTo>
                <a:lnTo>
                  <a:pt x="2637662" y="2575960"/>
                </a:lnTo>
                <a:lnTo>
                  <a:pt x="2625200" y="2570246"/>
                </a:lnTo>
                <a:cubicBezTo>
                  <a:pt x="2616206" y="2564850"/>
                  <a:pt x="2608026" y="2558554"/>
                  <a:pt x="2600660" y="2551359"/>
                </a:cubicBezTo>
                <a:cubicBezTo>
                  <a:pt x="2571195" y="2522580"/>
                  <a:pt x="2556463" y="2480780"/>
                  <a:pt x="2556463" y="2425962"/>
                </a:cubicBezTo>
                <a:lnTo>
                  <a:pt x="2556463" y="2351957"/>
                </a:lnTo>
                <a:lnTo>
                  <a:pt x="2364256" y="2351957"/>
                </a:lnTo>
                <a:lnTo>
                  <a:pt x="2364256" y="2425962"/>
                </a:lnTo>
                <a:cubicBezTo>
                  <a:pt x="2364256" y="2501337"/>
                  <a:pt x="2378303" y="2565235"/>
                  <a:pt x="2406397" y="2617655"/>
                </a:cubicBezTo>
                <a:cubicBezTo>
                  <a:pt x="2434492" y="2670075"/>
                  <a:pt x="2475606" y="2709818"/>
                  <a:pt x="2529739" y="2736885"/>
                </a:cubicBezTo>
                <a:cubicBezTo>
                  <a:pt x="2556805" y="2750418"/>
                  <a:pt x="2586870" y="2760568"/>
                  <a:pt x="2619932" y="2767335"/>
                </a:cubicBezTo>
                <a:lnTo>
                  <a:pt x="2637662" y="2769938"/>
                </a:lnTo>
                <a:lnTo>
                  <a:pt x="2637662" y="2943996"/>
                </a:lnTo>
                <a:lnTo>
                  <a:pt x="2812396" y="2943996"/>
                </a:lnTo>
                <a:lnTo>
                  <a:pt x="2812396" y="2770633"/>
                </a:lnTo>
                <a:lnTo>
                  <a:pt x="2834494" y="2767335"/>
                </a:lnTo>
                <a:cubicBezTo>
                  <a:pt x="2867043" y="2760568"/>
                  <a:pt x="2896679" y="2750418"/>
                  <a:pt x="2923403" y="2736885"/>
                </a:cubicBezTo>
                <a:cubicBezTo>
                  <a:pt x="2976851" y="2709818"/>
                  <a:pt x="3017451" y="2670075"/>
                  <a:pt x="3045202" y="2617655"/>
                </a:cubicBezTo>
                <a:cubicBezTo>
                  <a:pt x="3072954" y="2565235"/>
                  <a:pt x="3086830" y="2501337"/>
                  <a:pt x="3086830" y="2425962"/>
                </a:cubicBezTo>
                <a:lnTo>
                  <a:pt x="3086830" y="2289259"/>
                </a:lnTo>
                <a:cubicBezTo>
                  <a:pt x="3086830" y="2215254"/>
                  <a:pt x="3074153" y="2155297"/>
                  <a:pt x="3048800" y="2109386"/>
                </a:cubicBezTo>
                <a:cubicBezTo>
                  <a:pt x="3023446" y="2063476"/>
                  <a:pt x="2992611" y="2028358"/>
                  <a:pt x="2956294" y="2004032"/>
                </a:cubicBezTo>
                <a:cubicBezTo>
                  <a:pt x="2919977" y="1979706"/>
                  <a:pt x="2872011" y="1954182"/>
                  <a:pt x="2812396" y="1927458"/>
                </a:cubicBezTo>
                <a:lnTo>
                  <a:pt x="2812396" y="1453065"/>
                </a:lnTo>
                <a:lnTo>
                  <a:pt x="2823156" y="1458375"/>
                </a:lnTo>
                <a:cubicBezTo>
                  <a:pt x="2831486" y="1463771"/>
                  <a:pt x="2839034" y="1470067"/>
                  <a:pt x="2845801" y="1477262"/>
                </a:cubicBezTo>
                <a:cubicBezTo>
                  <a:pt x="2872867" y="1506042"/>
                  <a:pt x="2886401" y="1547841"/>
                  <a:pt x="2886401" y="1602659"/>
                </a:cubicBezTo>
                <a:lnTo>
                  <a:pt x="2886401" y="1680775"/>
                </a:lnTo>
                <a:lnTo>
                  <a:pt x="3078607" y="1680775"/>
                </a:lnTo>
                <a:lnTo>
                  <a:pt x="3078607" y="1602659"/>
                </a:lnTo>
                <a:cubicBezTo>
                  <a:pt x="3078607" y="1527969"/>
                  <a:pt x="3065074" y="1464414"/>
                  <a:pt x="3038007" y="1411994"/>
                </a:cubicBezTo>
                <a:cubicBezTo>
                  <a:pt x="3010941" y="1359574"/>
                  <a:pt x="2971198" y="1319831"/>
                  <a:pt x="2918778" y="1292764"/>
                </a:cubicBezTo>
                <a:cubicBezTo>
                  <a:pt x="2892568" y="1279231"/>
                  <a:pt x="2863488" y="1269081"/>
                  <a:pt x="2831539" y="1262314"/>
                </a:cubicBezTo>
                <a:lnTo>
                  <a:pt x="2812396" y="1259404"/>
                </a:lnTo>
                <a:lnTo>
                  <a:pt x="2812396" y="1085653"/>
                </a:lnTo>
                <a:close/>
                <a:moveTo>
                  <a:pt x="1770887" y="1085653"/>
                </a:moveTo>
                <a:lnTo>
                  <a:pt x="1770887" y="1259561"/>
                </a:lnTo>
                <a:lnTo>
                  <a:pt x="1752900" y="1262185"/>
                </a:lnTo>
                <a:cubicBezTo>
                  <a:pt x="1720009" y="1268866"/>
                  <a:pt x="1690030" y="1278888"/>
                  <a:pt x="1662964" y="1292250"/>
                </a:cubicBezTo>
                <a:cubicBezTo>
                  <a:pt x="1608830" y="1318974"/>
                  <a:pt x="1567888" y="1358203"/>
                  <a:pt x="1540136" y="1409938"/>
                </a:cubicBezTo>
                <a:cubicBezTo>
                  <a:pt x="1512384" y="1461673"/>
                  <a:pt x="1498509" y="1524543"/>
                  <a:pt x="1498509" y="1598548"/>
                </a:cubicBezTo>
                <a:lnTo>
                  <a:pt x="1498509" y="1684886"/>
                </a:lnTo>
                <a:cubicBezTo>
                  <a:pt x="1498509" y="1759577"/>
                  <a:pt x="1512213" y="1821247"/>
                  <a:pt x="1539622" y="1869898"/>
                </a:cubicBezTo>
                <a:cubicBezTo>
                  <a:pt x="1567031" y="1918550"/>
                  <a:pt x="1601122" y="1956580"/>
                  <a:pt x="1641893" y="1983989"/>
                </a:cubicBezTo>
                <a:cubicBezTo>
                  <a:pt x="1672471" y="2004546"/>
                  <a:pt x="1708928" y="2025296"/>
                  <a:pt x="1751262" y="2046238"/>
                </a:cubicBezTo>
                <a:lnTo>
                  <a:pt x="1770887" y="2055545"/>
                </a:lnTo>
                <a:lnTo>
                  <a:pt x="1770887" y="2575960"/>
                </a:lnTo>
                <a:lnTo>
                  <a:pt x="1758425" y="2570246"/>
                </a:lnTo>
                <a:cubicBezTo>
                  <a:pt x="1749431" y="2564850"/>
                  <a:pt x="1741251" y="2558554"/>
                  <a:pt x="1733885" y="2551359"/>
                </a:cubicBezTo>
                <a:cubicBezTo>
                  <a:pt x="1704420" y="2522580"/>
                  <a:pt x="1689688" y="2480780"/>
                  <a:pt x="1689688" y="2425962"/>
                </a:cubicBezTo>
                <a:lnTo>
                  <a:pt x="1689688" y="2351957"/>
                </a:lnTo>
                <a:lnTo>
                  <a:pt x="1497481" y="2351957"/>
                </a:lnTo>
                <a:lnTo>
                  <a:pt x="1497481" y="2425962"/>
                </a:lnTo>
                <a:cubicBezTo>
                  <a:pt x="1497481" y="2501337"/>
                  <a:pt x="1511528" y="2565235"/>
                  <a:pt x="1539622" y="2617655"/>
                </a:cubicBezTo>
                <a:cubicBezTo>
                  <a:pt x="1567717" y="2670075"/>
                  <a:pt x="1608830" y="2709818"/>
                  <a:pt x="1662964" y="2736885"/>
                </a:cubicBezTo>
                <a:cubicBezTo>
                  <a:pt x="1690030" y="2750418"/>
                  <a:pt x="1720095" y="2760568"/>
                  <a:pt x="1753157" y="2767335"/>
                </a:cubicBezTo>
                <a:lnTo>
                  <a:pt x="1770887" y="2769938"/>
                </a:lnTo>
                <a:lnTo>
                  <a:pt x="1770887" y="2943996"/>
                </a:lnTo>
                <a:lnTo>
                  <a:pt x="1945621" y="2943996"/>
                </a:lnTo>
                <a:lnTo>
                  <a:pt x="1945621" y="2770633"/>
                </a:lnTo>
                <a:lnTo>
                  <a:pt x="1967719" y="2767335"/>
                </a:lnTo>
                <a:cubicBezTo>
                  <a:pt x="2000268" y="2760568"/>
                  <a:pt x="2029904" y="2750418"/>
                  <a:pt x="2056628" y="2736885"/>
                </a:cubicBezTo>
                <a:cubicBezTo>
                  <a:pt x="2110076" y="2709818"/>
                  <a:pt x="2150676" y="2670075"/>
                  <a:pt x="2178427" y="2617655"/>
                </a:cubicBezTo>
                <a:cubicBezTo>
                  <a:pt x="2206179" y="2565235"/>
                  <a:pt x="2220055" y="2501337"/>
                  <a:pt x="2220055" y="2425962"/>
                </a:cubicBezTo>
                <a:lnTo>
                  <a:pt x="2220055" y="2289259"/>
                </a:lnTo>
                <a:cubicBezTo>
                  <a:pt x="2220055" y="2215254"/>
                  <a:pt x="2207378" y="2155297"/>
                  <a:pt x="2182025" y="2109386"/>
                </a:cubicBezTo>
                <a:cubicBezTo>
                  <a:pt x="2156671" y="2063476"/>
                  <a:pt x="2125836" y="2028358"/>
                  <a:pt x="2089519" y="2004032"/>
                </a:cubicBezTo>
                <a:cubicBezTo>
                  <a:pt x="2053202" y="1979706"/>
                  <a:pt x="2005236" y="1954182"/>
                  <a:pt x="1945621" y="1927458"/>
                </a:cubicBezTo>
                <a:lnTo>
                  <a:pt x="1945621" y="1453065"/>
                </a:lnTo>
                <a:lnTo>
                  <a:pt x="1956381" y="1458375"/>
                </a:lnTo>
                <a:cubicBezTo>
                  <a:pt x="1964711" y="1463771"/>
                  <a:pt x="1972259" y="1470067"/>
                  <a:pt x="1979026" y="1477262"/>
                </a:cubicBezTo>
                <a:cubicBezTo>
                  <a:pt x="2006092" y="1506042"/>
                  <a:pt x="2019626" y="1547841"/>
                  <a:pt x="2019626" y="1602659"/>
                </a:cubicBezTo>
                <a:lnTo>
                  <a:pt x="2019626" y="1680775"/>
                </a:lnTo>
                <a:lnTo>
                  <a:pt x="2211832" y="1680775"/>
                </a:lnTo>
                <a:lnTo>
                  <a:pt x="2211832" y="1602659"/>
                </a:lnTo>
                <a:cubicBezTo>
                  <a:pt x="2211832" y="1527969"/>
                  <a:pt x="2198299" y="1464414"/>
                  <a:pt x="2171233" y="1411994"/>
                </a:cubicBezTo>
                <a:cubicBezTo>
                  <a:pt x="2144166" y="1359574"/>
                  <a:pt x="2104423" y="1319831"/>
                  <a:pt x="2052003" y="1292764"/>
                </a:cubicBezTo>
                <a:cubicBezTo>
                  <a:pt x="2025793" y="1279231"/>
                  <a:pt x="1996713" y="1269081"/>
                  <a:pt x="1964764" y="1262314"/>
                </a:cubicBezTo>
                <a:lnTo>
                  <a:pt x="1945621" y="1259404"/>
                </a:lnTo>
                <a:lnTo>
                  <a:pt x="1945621" y="1085653"/>
                </a:lnTo>
                <a:close/>
                <a:moveTo>
                  <a:pt x="2296458" y="0"/>
                </a:moveTo>
                <a:lnTo>
                  <a:pt x="4592915" y="2906076"/>
                </a:lnTo>
                <a:lnTo>
                  <a:pt x="3533582" y="2906076"/>
                </a:lnTo>
                <a:lnTo>
                  <a:pt x="3533582" y="5020435"/>
                </a:lnTo>
                <a:lnTo>
                  <a:pt x="1059333" y="5020435"/>
                </a:lnTo>
                <a:lnTo>
                  <a:pt x="1059333" y="2906076"/>
                </a:lnTo>
                <a:lnTo>
                  <a:pt x="0" y="2906076"/>
                </a:lnTo>
                <a:close/>
              </a:path>
            </a:pathLst>
          </a:custGeom>
          <a:gradFill>
            <a:gsLst>
              <a:gs pos="0">
                <a:srgbClr val="BC37FF"/>
              </a:gs>
              <a:gs pos="100000">
                <a:srgbClr val="21B0F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8075" y="2536984"/>
            <a:ext cx="4885677" cy="486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014713C8-5E44-42E6-9E29-87E1FA08DC94}"/>
              </a:ext>
            </a:extLst>
          </p:cNvPr>
          <p:cNvSpPr txBox="1"/>
          <p:nvPr/>
        </p:nvSpPr>
        <p:spPr>
          <a:xfrm>
            <a:off x="3367097" y="3080712"/>
            <a:ext cx="220733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spc="-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$$</a:t>
            </a:r>
            <a:endParaRPr lang="zh-TW" altLang="en-US" sz="16600" spc="-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3D5FEBA-DB1D-4B08-A622-F244649FBF42}"/>
              </a:ext>
            </a:extLst>
          </p:cNvPr>
          <p:cNvSpPr/>
          <p:nvPr/>
        </p:nvSpPr>
        <p:spPr>
          <a:xfrm>
            <a:off x="3300466" y="2905780"/>
            <a:ext cx="2236510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32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企業主崩潰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 hidden="1">
            <a:extLst>
              <a:ext uri="{FF2B5EF4-FFF2-40B4-BE49-F238E27FC236}">
                <a16:creationId xmlns:a16="http://schemas.microsoft.com/office/drawing/2014/main" id="{0CAE590A-AE4F-4D6A-9B37-CA21E5B75231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74CD125A-C80C-4D8A-B79F-D93A05892967}"/>
              </a:ext>
            </a:extLst>
          </p:cNvPr>
          <p:cNvSpPr/>
          <p:nvPr/>
        </p:nvSpPr>
        <p:spPr>
          <a:xfrm>
            <a:off x="5845245" y="1142573"/>
            <a:ext cx="4813727" cy="481372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6E60DB8B-49D4-4E5D-B233-8F5F4E059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459694" y="777133"/>
            <a:ext cx="5610228" cy="56102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886399-E109-46B3-A60F-B59C7C9D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TW" alt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新時代中小企業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私有網路</a:t>
            </a:r>
            <a:r>
              <a:rPr lang="zh-TW" alt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架構應具備的特色</a:t>
            </a:r>
          </a:p>
        </p:txBody>
      </p:sp>
      <p:sp>
        <p:nvSpPr>
          <p:cNvPr id="17" name="Google Shape;330;p22">
            <a:extLst>
              <a:ext uri="{FF2B5EF4-FFF2-40B4-BE49-F238E27FC236}">
                <a16:creationId xmlns:a16="http://schemas.microsoft.com/office/drawing/2014/main" id="{D69AAE09-47EF-48AC-B421-8A865D94F882}"/>
              </a:ext>
            </a:extLst>
          </p:cNvPr>
          <p:cNvSpPr/>
          <p:nvPr/>
        </p:nvSpPr>
        <p:spPr>
          <a:xfrm>
            <a:off x="1346199" y="2093993"/>
            <a:ext cx="2734725" cy="2670014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高彈性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拓</a:t>
            </a: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撲</a:t>
            </a: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Google Shape;331;p22">
            <a:extLst>
              <a:ext uri="{FF2B5EF4-FFF2-40B4-BE49-F238E27FC236}">
                <a16:creationId xmlns:a16="http://schemas.microsoft.com/office/drawing/2014/main" id="{AC55CB6D-DF06-4E5C-AF6B-6DA47099266F}"/>
              </a:ext>
            </a:extLst>
          </p:cNvPr>
          <p:cNvSpPr/>
          <p:nvPr/>
        </p:nvSpPr>
        <p:spPr>
          <a:xfrm>
            <a:off x="4747532" y="2093993"/>
            <a:ext cx="2734725" cy="2670014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快速佈建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簡單設定</a:t>
            </a:r>
          </a:p>
        </p:txBody>
      </p:sp>
      <p:sp>
        <p:nvSpPr>
          <p:cNvPr id="19" name="Google Shape;332;p22">
            <a:extLst>
              <a:ext uri="{FF2B5EF4-FFF2-40B4-BE49-F238E27FC236}">
                <a16:creationId xmlns:a16="http://schemas.microsoft.com/office/drawing/2014/main" id="{D6F84B6B-2E24-4B7B-BA27-DA726F0B1D6C}"/>
              </a:ext>
            </a:extLst>
          </p:cNvPr>
          <p:cNvSpPr/>
          <p:nvPr/>
        </p:nvSpPr>
        <p:spPr>
          <a:xfrm>
            <a:off x="8148865" y="2093993"/>
            <a:ext cx="2734725" cy="2670014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中小企業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可負擔的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佈建成本</a:t>
            </a:r>
          </a:p>
        </p:txBody>
      </p:sp>
      <p:sp>
        <p:nvSpPr>
          <p:cNvPr id="20" name="Google Shape;328;p22">
            <a:extLst>
              <a:ext uri="{FF2B5EF4-FFF2-40B4-BE49-F238E27FC236}">
                <a16:creationId xmlns:a16="http://schemas.microsoft.com/office/drawing/2014/main" id="{A5915B2E-1A5C-4D3E-B2AA-BC889D9ABC57}"/>
              </a:ext>
            </a:extLst>
          </p:cNvPr>
          <p:cNvSpPr txBox="1"/>
          <p:nvPr/>
        </p:nvSpPr>
        <p:spPr>
          <a:xfrm>
            <a:off x="1163275" y="4993323"/>
            <a:ext cx="3340513" cy="153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>
              <a:lnSpc>
                <a:spcPct val="130000"/>
              </a:lnSpc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滿足多站點和多設備連線</a:t>
            </a:r>
          </a:p>
          <a:p>
            <a:pPr marL="216000" lvl="0" indent="-216000">
              <a:lnSpc>
                <a:spcPct val="130000"/>
              </a:lnSpc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滿足不同類型連線</a:t>
            </a:r>
          </a:p>
          <a:p>
            <a:pPr marL="216000" lvl="0" indent="-216000">
              <a:lnSpc>
                <a:spcPct val="130000"/>
              </a:lnSpc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有效分散網路流量</a:t>
            </a:r>
          </a:p>
        </p:txBody>
      </p:sp>
      <p:sp>
        <p:nvSpPr>
          <p:cNvPr id="21" name="Google Shape;333;p22">
            <a:extLst>
              <a:ext uri="{FF2B5EF4-FFF2-40B4-BE49-F238E27FC236}">
                <a16:creationId xmlns:a16="http://schemas.microsoft.com/office/drawing/2014/main" id="{E9A2A7BB-B862-4D91-A699-115DF643A4B6}"/>
              </a:ext>
            </a:extLst>
          </p:cNvPr>
          <p:cNvSpPr txBox="1"/>
          <p:nvPr/>
        </p:nvSpPr>
        <p:spPr>
          <a:xfrm>
            <a:off x="4951320" y="4940376"/>
            <a:ext cx="2330786" cy="153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indent="-216000">
              <a:lnSpc>
                <a:spcPct val="130000"/>
              </a:lnSpc>
              <a:buClr>
                <a:srgbClr val="66FF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defRPr>
            </a:lvl1pPr>
          </a:lstStyle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使用 </a:t>
            </a:r>
            <a:r>
              <a:rPr lang="af-ZA" altLang="zh-TW" dirty="0">
                <a:sym typeface="Arial" panose="020B0604020202020204" pitchFamily="34" charset="0"/>
              </a:rPr>
              <a:t>VNF </a:t>
            </a:r>
            <a:r>
              <a:rPr lang="zh-TW" altLang="en-US" dirty="0">
                <a:sym typeface="Arial" panose="020B0604020202020204" pitchFamily="34" charset="0"/>
              </a:rPr>
              <a:t>佈建 </a:t>
            </a:r>
          </a:p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支援雲端管理</a:t>
            </a:r>
          </a:p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簡易佈建</a:t>
            </a:r>
          </a:p>
        </p:txBody>
      </p:sp>
      <p:sp>
        <p:nvSpPr>
          <p:cNvPr id="22" name="Google Shape;333;p22">
            <a:extLst>
              <a:ext uri="{FF2B5EF4-FFF2-40B4-BE49-F238E27FC236}">
                <a16:creationId xmlns:a16="http://schemas.microsoft.com/office/drawing/2014/main" id="{D16D6B68-BCAF-4F1D-8879-6F3B44536B5B}"/>
              </a:ext>
            </a:extLst>
          </p:cNvPr>
          <p:cNvSpPr txBox="1"/>
          <p:nvPr/>
        </p:nvSpPr>
        <p:spPr>
          <a:xfrm>
            <a:off x="8353583" y="4940376"/>
            <a:ext cx="2330786" cy="153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6000" indent="-216000">
              <a:lnSpc>
                <a:spcPct val="130000"/>
              </a:lnSpc>
              <a:buClr>
                <a:srgbClr val="66FF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defRPr>
            </a:lvl1pPr>
          </a:lstStyle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建置成本低廉 </a:t>
            </a:r>
          </a:p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成本可控可視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黑暗 的圖片&#10;&#10;自動產生的描述">
            <a:extLst>
              <a:ext uri="{FF2B5EF4-FFF2-40B4-BE49-F238E27FC236}">
                <a16:creationId xmlns:a16="http://schemas.microsoft.com/office/drawing/2014/main" id="{599AAD63-743A-402A-8652-009F3ABBF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053" y="3585491"/>
            <a:ext cx="5512468" cy="3075958"/>
          </a:xfrm>
          <a:prstGeom prst="rect">
            <a:avLst/>
          </a:prstGeom>
        </p:spPr>
      </p:pic>
      <p:sp>
        <p:nvSpPr>
          <p:cNvPr id="347" name="Google Shape;347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QNAP SD-WAN</a:t>
            </a:r>
            <a:r>
              <a:rPr 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</a:t>
            </a:r>
            <a:br>
              <a:rPr 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解決方案滿足新時代組網需求</a:t>
            </a:r>
            <a:endParaRPr 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8" name="Google Shape;348;p24"/>
          <p:cNvSpPr txBox="1"/>
          <p:nvPr/>
        </p:nvSpPr>
        <p:spPr>
          <a:xfrm>
            <a:off x="654144" y="1816272"/>
            <a:ext cx="7664748" cy="14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是完整的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SD-WAN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軟體解決方案，提供企業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IT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管理人簡易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安全且高效的網路連線架構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可快速與多分點人員建立組網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具備雲端管理功能且極具成本效益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。</a:t>
            </a:r>
            <a:endParaRPr lang="zh-TW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9E0C7594-E58B-426B-AA09-91DD0094C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1480" y="3069257"/>
            <a:ext cx="1280411" cy="363211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1E841B99-7CD0-4A98-A3FC-DAFC8D0B07A2}"/>
              </a:ext>
            </a:extLst>
          </p:cNvPr>
          <p:cNvGrpSpPr/>
          <p:nvPr/>
        </p:nvGrpSpPr>
        <p:grpSpPr>
          <a:xfrm>
            <a:off x="751603" y="3078507"/>
            <a:ext cx="9608152" cy="3263947"/>
            <a:chOff x="751603" y="3078507"/>
            <a:chExt cx="9608152" cy="3263947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200340BE-6B37-4F93-89FE-E2D828247E54}"/>
                </a:ext>
              </a:extLst>
            </p:cNvPr>
            <p:cNvSpPr/>
            <p:nvPr/>
          </p:nvSpPr>
          <p:spPr>
            <a:xfrm>
              <a:off x="751603" y="3078507"/>
              <a:ext cx="7552589" cy="3263947"/>
            </a:xfrm>
            <a:prstGeom prst="roundRect">
              <a:avLst>
                <a:gd name="adj" fmla="val 773"/>
              </a:avLst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36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8" name="Google Shape;378;p24"/>
            <p:cNvSpPr txBox="1"/>
            <p:nvPr/>
          </p:nvSpPr>
          <p:spPr>
            <a:xfrm>
              <a:off x="8681976" y="4018174"/>
              <a:ext cx="1170006" cy="353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10322539-97B1-4CD2-B49D-64A3C659F2FC}"/>
                </a:ext>
              </a:extLst>
            </p:cNvPr>
            <p:cNvCxnSpPr>
              <a:cxnSpLocks/>
              <a:stCxn id="72" idx="1"/>
            </p:cNvCxnSpPr>
            <p:nvPr/>
          </p:nvCxnSpPr>
          <p:spPr>
            <a:xfrm flipH="1">
              <a:off x="8318892" y="4867013"/>
              <a:ext cx="571522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85712B9-B333-40BE-B7A5-E5C0C9ADF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90404" y="3244523"/>
              <a:ext cx="769351" cy="609935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506805D-40FA-4160-BD32-0C9636EE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47194" y="3994352"/>
              <a:ext cx="417350" cy="410335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CB3C88E5-3F0C-4542-904D-237A7F7AA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7713" y="3992603"/>
              <a:ext cx="503106" cy="410335"/>
            </a:xfrm>
            <a:prstGeom prst="rect">
              <a:avLst/>
            </a:prstGeom>
          </p:spPr>
        </p:pic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674DA23A-4293-4330-AAC4-CDA8ACE2E992}"/>
                </a:ext>
              </a:extLst>
            </p:cNvPr>
            <p:cNvCxnSpPr>
              <a:cxnSpLocks/>
              <a:stCxn id="20" idx="1"/>
              <a:endCxn id="41" idx="3"/>
            </p:cNvCxnSpPr>
            <p:nvPr/>
          </p:nvCxnSpPr>
          <p:spPr>
            <a:xfrm flipH="1">
              <a:off x="1964544" y="4198645"/>
              <a:ext cx="650573" cy="875"/>
            </a:xfrm>
            <a:prstGeom prst="line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769168D3-1123-4A36-903C-15BA07067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90403" y="4598073"/>
              <a:ext cx="769351" cy="609935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9E84772A-1558-4641-A772-F485B0137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40994" y="3737590"/>
              <a:ext cx="660089" cy="605495"/>
            </a:xfrm>
            <a:prstGeom prst="rect">
              <a:avLst/>
            </a:prstGeom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AE55461-0820-45DF-BE31-0F3F1A0925B5}"/>
                </a:ext>
              </a:extLst>
            </p:cNvPr>
            <p:cNvGrpSpPr/>
            <p:nvPr/>
          </p:nvGrpSpPr>
          <p:grpSpPr>
            <a:xfrm>
              <a:off x="3844288" y="4562854"/>
              <a:ext cx="1783496" cy="1227518"/>
              <a:chOff x="4774634" y="4238634"/>
              <a:chExt cx="1996914" cy="137440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2B5E8EBA-8DAD-42C7-B09C-7D5208C3F3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96F15257-2BC4-4ECE-8AA1-F59F485056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7257" y="4238635"/>
                <a:ext cx="1984291" cy="136587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F77E447E-7BA1-481F-B651-8CD1A82DB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09CEC120-1C1B-47AA-AF19-36F5BF1AC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AF4D11F2-8DF5-4398-BAB6-862478E41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66DC1E0E-BEF0-4726-B2DE-66C1678A18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60451984-6B6A-47CA-8A5D-6D34E9F6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34971" y="4826247"/>
              <a:ext cx="417350" cy="41033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66BAB53B-8474-4179-9BF1-1CEE65E9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5490" y="4824498"/>
              <a:ext cx="503106" cy="410335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7B60C734-7F4E-49DF-BAC3-393D9D916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15117" y="3799216"/>
              <a:ext cx="1038515" cy="798857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08E9107D-A566-4C5B-8626-0DE5D873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82181" y="4476847"/>
              <a:ext cx="1380361" cy="242452"/>
            </a:xfrm>
            <a:prstGeom prst="rect">
              <a:avLst/>
            </a:prstGeom>
          </p:spPr>
        </p:pic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1AF12300-BA1B-4BC6-BFDB-ACF2989C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22838" y="5407035"/>
              <a:ext cx="1038515" cy="798857"/>
            </a:xfrm>
            <a:prstGeom prst="rect">
              <a:avLst/>
            </a:prstGeom>
          </p:spPr>
        </p:pic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1FF6E96F-E661-44DC-9593-38D61C143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86548" y="3866967"/>
              <a:ext cx="684422" cy="569692"/>
            </a:xfrm>
            <a:prstGeom prst="rect">
              <a:avLst/>
            </a:prstGeom>
          </p:spPr>
        </p:pic>
        <p:cxnSp>
          <p:nvCxnSpPr>
            <p:cNvPr id="90" name="接點: 肘形 89">
              <a:extLst>
                <a:ext uri="{FF2B5EF4-FFF2-40B4-BE49-F238E27FC236}">
                  <a16:creationId xmlns:a16="http://schemas.microsoft.com/office/drawing/2014/main" id="{A8143635-7AC6-434A-B6C9-46E0F68B890F}"/>
                </a:ext>
              </a:extLst>
            </p:cNvPr>
            <p:cNvCxnSpPr>
              <a:cxnSpLocks/>
              <a:stCxn id="70" idx="3"/>
              <a:endCxn id="20" idx="2"/>
            </p:cNvCxnSpPr>
            <p:nvPr/>
          </p:nvCxnSpPr>
          <p:spPr>
            <a:xfrm flipV="1">
              <a:off x="1952321" y="4598073"/>
              <a:ext cx="1182054" cy="433342"/>
            </a:xfrm>
            <a:prstGeom prst="bentConnector2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圖形 95">
              <a:extLst>
                <a:ext uri="{FF2B5EF4-FFF2-40B4-BE49-F238E27FC236}">
                  <a16:creationId xmlns:a16="http://schemas.microsoft.com/office/drawing/2014/main" id="{22D1576E-6E8C-44F7-AC42-5071B9466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236602" y="5923222"/>
              <a:ext cx="1380361" cy="242452"/>
            </a:xfrm>
            <a:prstGeom prst="rect">
              <a:avLst/>
            </a:prstGeom>
          </p:spPr>
        </p:pic>
        <p:pic>
          <p:nvPicPr>
            <p:cNvPr id="103" name="圖形 102">
              <a:extLst>
                <a:ext uri="{FF2B5EF4-FFF2-40B4-BE49-F238E27FC236}">
                  <a16:creationId xmlns:a16="http://schemas.microsoft.com/office/drawing/2014/main" id="{6487089C-73E2-4B72-A915-1EB34E776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78681" y="5589458"/>
              <a:ext cx="660089" cy="605495"/>
            </a:xfrm>
            <a:prstGeom prst="rect">
              <a:avLst/>
            </a:prstGeom>
          </p:spPr>
        </p:pic>
        <p:sp>
          <p:nvSpPr>
            <p:cNvPr id="104" name="Google Shape;378;p24">
              <a:extLst>
                <a:ext uri="{FF2B5EF4-FFF2-40B4-BE49-F238E27FC236}">
                  <a16:creationId xmlns:a16="http://schemas.microsoft.com/office/drawing/2014/main" id="{D869063A-5BCA-4608-BF3F-73FE96E07682}"/>
                </a:ext>
              </a:extLst>
            </p:cNvPr>
            <p:cNvSpPr txBox="1"/>
            <p:nvPr/>
          </p:nvSpPr>
          <p:spPr>
            <a:xfrm>
              <a:off x="4773557" y="3196978"/>
              <a:ext cx="1371384" cy="38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zh-TW" altLang="en-US" sz="2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自動組網</a:t>
              </a:r>
            </a:p>
          </p:txBody>
        </p: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8FE907D0-7B79-4313-A784-7885CC84DAEE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H="1">
              <a:off x="8318892" y="3545114"/>
              <a:ext cx="571522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125" name="圖形 124">
              <a:extLst>
                <a:ext uri="{FF2B5EF4-FFF2-40B4-BE49-F238E27FC236}">
                  <a16:creationId xmlns:a16="http://schemas.microsoft.com/office/drawing/2014/main" id="{66660AE6-3554-4CB6-99FB-FFCA3FD1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608743" y="5357983"/>
              <a:ext cx="684422" cy="569692"/>
            </a:xfrm>
            <a:prstGeom prst="rect">
              <a:avLst/>
            </a:prstGeom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DEABF3EF-13FF-43A2-8B3E-CB3F98749B3D}"/>
                </a:ext>
              </a:extLst>
            </p:cNvPr>
            <p:cNvGrpSpPr/>
            <p:nvPr/>
          </p:nvGrpSpPr>
          <p:grpSpPr>
            <a:xfrm>
              <a:off x="3505912" y="4287912"/>
              <a:ext cx="2516346" cy="1872222"/>
              <a:chOff x="4348560" y="3886545"/>
              <a:chExt cx="2817457" cy="2096256"/>
            </a:xfrm>
          </p:grpSpPr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BB3F4CA6-92A3-4C99-BE8D-7787E0C0F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4389610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8" name="圖形 37">
                <a:extLst>
                  <a:ext uri="{FF2B5EF4-FFF2-40B4-BE49-F238E27FC236}">
                    <a16:creationId xmlns:a16="http://schemas.microsoft.com/office/drawing/2014/main" id="{647FE2A4-0EB3-4263-96E5-DA50D9CF8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337823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EFABE396-038E-48BF-9993-7CDAF3721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337823" y="5154607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A7CDEAC7-395E-4593-8F97-F892C5DE4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4348560" y="5154607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359816DF-0CB1-4883-8660-193802B5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890414" y="3168548"/>
              <a:ext cx="753131" cy="75313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9328F2B5-1F37-4B1B-8963-E4AD5C25E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l="26406"/>
            <a:stretch/>
          </p:blipFill>
          <p:spPr>
            <a:xfrm>
              <a:off x="3293165" y="3099172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5501A1C-7F5C-4EF2-BAFF-43905033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890414" y="4490447"/>
              <a:ext cx="753131" cy="75313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48" name="圖片 47" descr="一張含有 室內, 坐, 電腦, 電子用品 的圖片&#10;&#10;自動產生的描述" hidden="1">
            <a:extLst>
              <a:ext uri="{FF2B5EF4-FFF2-40B4-BE49-F238E27FC236}">
                <a16:creationId xmlns:a16="http://schemas.microsoft.com/office/drawing/2014/main" id="{A9F7D438-427E-48DE-9C1C-595CED828E5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6180" y="4849959"/>
            <a:ext cx="1791859" cy="1791859"/>
          </a:xfrm>
          <a:prstGeom prst="rect">
            <a:avLst/>
          </a:prstGeom>
        </p:spPr>
      </p:pic>
      <p:pic>
        <p:nvPicPr>
          <p:cNvPr id="68" name="圖形 67" hidden="1">
            <a:extLst>
              <a:ext uri="{FF2B5EF4-FFF2-40B4-BE49-F238E27FC236}">
                <a16:creationId xmlns:a16="http://schemas.microsoft.com/office/drawing/2014/main" id="{B28E16DC-0AF3-4BC3-8C58-102423788DC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510179" y="3982183"/>
            <a:ext cx="488425" cy="4884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127FBCC8-9030-427B-B242-D1D14F2A9E75}"/>
              </a:ext>
            </a:extLst>
          </p:cNvPr>
          <p:cNvGrpSpPr/>
          <p:nvPr/>
        </p:nvGrpSpPr>
        <p:grpSpPr>
          <a:xfrm>
            <a:off x="523930" y="3351819"/>
            <a:ext cx="7194303" cy="2870231"/>
            <a:chOff x="523930" y="3073643"/>
            <a:chExt cx="7194303" cy="2870231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E0BD0874-EA63-4BD9-8524-B9169A113AF6}"/>
                </a:ext>
              </a:extLst>
            </p:cNvPr>
            <p:cNvSpPr/>
            <p:nvPr/>
          </p:nvSpPr>
          <p:spPr>
            <a:xfrm>
              <a:off x="6188377" y="4586024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639142AD-6364-435D-85E8-5DD530861594}"/>
                </a:ext>
              </a:extLst>
            </p:cNvPr>
            <p:cNvSpPr/>
            <p:nvPr/>
          </p:nvSpPr>
          <p:spPr>
            <a:xfrm>
              <a:off x="6188377" y="3073643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619C8B27-110A-4DEF-9233-4F2D3B85CD32}"/>
                </a:ext>
              </a:extLst>
            </p:cNvPr>
            <p:cNvSpPr/>
            <p:nvPr/>
          </p:nvSpPr>
          <p:spPr>
            <a:xfrm>
              <a:off x="763362" y="4586024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手繪多邊形: 圖案 62">
              <a:extLst>
                <a:ext uri="{FF2B5EF4-FFF2-40B4-BE49-F238E27FC236}">
                  <a16:creationId xmlns:a16="http://schemas.microsoft.com/office/drawing/2014/main" id="{198BBBEA-D5F8-47C7-8831-FA7FD6C95544}"/>
                </a:ext>
              </a:extLst>
            </p:cNvPr>
            <p:cNvSpPr/>
            <p:nvPr/>
          </p:nvSpPr>
          <p:spPr>
            <a:xfrm>
              <a:off x="584758" y="5396375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00CCFF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A3EF6819-81BC-4A94-A909-BEF033D7A32A}"/>
                </a:ext>
              </a:extLst>
            </p:cNvPr>
            <p:cNvSpPr/>
            <p:nvPr/>
          </p:nvSpPr>
          <p:spPr>
            <a:xfrm>
              <a:off x="763362" y="3073643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手繪多邊形: 圖案 62">
              <a:extLst>
                <a:ext uri="{FF2B5EF4-FFF2-40B4-BE49-F238E27FC236}">
                  <a16:creationId xmlns:a16="http://schemas.microsoft.com/office/drawing/2014/main" id="{4338C25B-BBAF-4E33-B960-5CCB836384CF}"/>
                </a:ext>
              </a:extLst>
            </p:cNvPr>
            <p:cNvSpPr/>
            <p:nvPr/>
          </p:nvSpPr>
          <p:spPr>
            <a:xfrm>
              <a:off x="523930" y="3962305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00CCFF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1982D380-CFD1-4162-8655-70C186EA1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91166" y="4061916"/>
              <a:ext cx="380212" cy="348767"/>
            </a:xfrm>
            <a:prstGeom prst="rect">
              <a:avLst/>
            </a:prstGeom>
          </p:spPr>
        </p:pic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1093947A-904C-4ACD-BF26-9506DE4A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5954" y="5513831"/>
              <a:ext cx="409350" cy="340730"/>
            </a:xfrm>
            <a:prstGeom prst="rect">
              <a:avLst/>
            </a:prstGeom>
          </p:spPr>
        </p:pic>
        <p:sp>
          <p:nvSpPr>
            <p:cNvPr id="74" name="手繪多邊形: 圖案 62">
              <a:extLst>
                <a:ext uri="{FF2B5EF4-FFF2-40B4-BE49-F238E27FC236}">
                  <a16:creationId xmlns:a16="http://schemas.microsoft.com/office/drawing/2014/main" id="{2E255922-DD02-4478-8C37-686D96214BA0}"/>
                </a:ext>
              </a:extLst>
            </p:cNvPr>
            <p:cNvSpPr/>
            <p:nvPr/>
          </p:nvSpPr>
          <p:spPr>
            <a:xfrm>
              <a:off x="7183621" y="5396375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00CCFF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492E9808-021E-4B2A-AEF6-616F4DBE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250858" y="5496490"/>
              <a:ext cx="380212" cy="348767"/>
            </a:xfrm>
            <a:prstGeom prst="rect">
              <a:avLst/>
            </a:prstGeom>
          </p:spPr>
        </p:pic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FC501EB8-6D3A-4470-8168-95333B5C9790}"/>
                </a:ext>
              </a:extLst>
            </p:cNvPr>
            <p:cNvGrpSpPr/>
            <p:nvPr/>
          </p:nvGrpSpPr>
          <p:grpSpPr>
            <a:xfrm>
              <a:off x="2490411" y="3813273"/>
              <a:ext cx="3366337" cy="1469806"/>
              <a:chOff x="4771788" y="4238634"/>
              <a:chExt cx="1999760" cy="1374406"/>
            </a:xfrm>
          </p:grpSpPr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285AC5AA-6596-413E-84EB-615439013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076C424A-2451-4985-A578-499CB14B4D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>
                <a:extLst>
                  <a:ext uri="{FF2B5EF4-FFF2-40B4-BE49-F238E27FC236}">
                    <a16:creationId xmlns:a16="http://schemas.microsoft.com/office/drawing/2014/main" id="{B0F21775-BEAA-4144-A027-33FF6415A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9EB57B85-AAAA-45A4-83F2-6CC38369A7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26A5079F-41E3-46F5-8F1C-7598CC08F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4DBB1849-4B4B-44F3-B77F-B1AD3EC1B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圖形 77">
              <a:extLst>
                <a:ext uri="{FF2B5EF4-FFF2-40B4-BE49-F238E27FC236}">
                  <a16:creationId xmlns:a16="http://schemas.microsoft.com/office/drawing/2014/main" id="{2FEB2AC2-D2D4-4E20-9CAD-0156E3428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86762" y="3285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79" name="Google Shape;378;p24">
              <a:extLst>
                <a:ext uri="{FF2B5EF4-FFF2-40B4-BE49-F238E27FC236}">
                  <a16:creationId xmlns:a16="http://schemas.microsoft.com/office/drawing/2014/main" id="{6B959B01-A093-4A80-B4FE-9A6E6EDCAEBF}"/>
                </a:ext>
              </a:extLst>
            </p:cNvPr>
            <p:cNvSpPr txBox="1"/>
            <p:nvPr/>
          </p:nvSpPr>
          <p:spPr>
            <a:xfrm>
              <a:off x="2867220" y="3343424"/>
              <a:ext cx="2571814" cy="33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自動組網</a:t>
              </a:r>
            </a:p>
          </p:txBody>
        </p:sp>
        <p:pic>
          <p:nvPicPr>
            <p:cNvPr id="80" name="圖形 79">
              <a:extLst>
                <a:ext uri="{FF2B5EF4-FFF2-40B4-BE49-F238E27FC236}">
                  <a16:creationId xmlns:a16="http://schemas.microsoft.com/office/drawing/2014/main" id="{159B62F1-091C-43B6-996F-194CE1C4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67118" y="3285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1" name="圖形 80">
              <a:extLst>
                <a:ext uri="{FF2B5EF4-FFF2-40B4-BE49-F238E27FC236}">
                  <a16:creationId xmlns:a16="http://schemas.microsoft.com/office/drawing/2014/main" id="{3B4E9E80-A954-486A-B2E0-46124384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67118" y="4784801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83" name="手繪多邊形: 圖案 62">
              <a:extLst>
                <a:ext uri="{FF2B5EF4-FFF2-40B4-BE49-F238E27FC236}">
                  <a16:creationId xmlns:a16="http://schemas.microsoft.com/office/drawing/2014/main" id="{A8A3C787-A7B0-410D-B5EA-D32A9BF4F638}"/>
                </a:ext>
              </a:extLst>
            </p:cNvPr>
            <p:cNvSpPr/>
            <p:nvPr/>
          </p:nvSpPr>
          <p:spPr>
            <a:xfrm>
              <a:off x="7190305" y="3970889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00CCFF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4" name="圖形 83">
              <a:extLst>
                <a:ext uri="{FF2B5EF4-FFF2-40B4-BE49-F238E27FC236}">
                  <a16:creationId xmlns:a16="http://schemas.microsoft.com/office/drawing/2014/main" id="{30B92B68-7828-4C8F-8C6D-7CB2006D3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251501" y="4070347"/>
              <a:ext cx="409350" cy="340730"/>
            </a:xfrm>
            <a:prstGeom prst="rect">
              <a:avLst/>
            </a:prstGeom>
          </p:spPr>
        </p:pic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FBDA8142-609A-4EBC-B9D9-FF267E477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86" y="5085983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C68B27E2-D273-473F-A023-3AD57F7D7F1B}"/>
                </a:ext>
              </a:extLst>
            </p:cNvPr>
            <p:cNvSpPr/>
            <p:nvPr/>
          </p:nvSpPr>
          <p:spPr>
            <a:xfrm>
              <a:off x="865518" y="4856836"/>
              <a:ext cx="11063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EC8BD88C-39A7-42AA-A9BA-92691F473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9101" y="3623855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E1850E6F-D098-4730-B61D-ABEB9077B986}"/>
                </a:ext>
              </a:extLst>
            </p:cNvPr>
            <p:cNvSpPr/>
            <p:nvPr/>
          </p:nvSpPr>
          <p:spPr>
            <a:xfrm>
              <a:off x="6339233" y="3368878"/>
              <a:ext cx="11063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F6737EDF-8979-4047-83E0-5B64150E4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86762" y="4784801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7A4424AB-274B-4D5A-9FB9-21165E883E8D}"/>
              </a:ext>
            </a:extLst>
          </p:cNvPr>
          <p:cNvSpPr txBox="1"/>
          <p:nvPr/>
        </p:nvSpPr>
        <p:spPr>
          <a:xfrm>
            <a:off x="8681976" y="7588961"/>
            <a:ext cx="3874837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Orchestrator</a:t>
            </a:r>
            <a:endParaRPr lang="zh-TW" altLang="en-US" sz="4800" b="1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D13417A-C386-4FA6-97D9-D495D6858BA3}"/>
              </a:ext>
            </a:extLst>
          </p:cNvPr>
          <p:cNvGrpSpPr/>
          <p:nvPr/>
        </p:nvGrpSpPr>
        <p:grpSpPr>
          <a:xfrm>
            <a:off x="8524296" y="4396977"/>
            <a:ext cx="2731383" cy="1064335"/>
            <a:chOff x="1704066" y="6736779"/>
            <a:chExt cx="5956785" cy="2321174"/>
          </a:xfrm>
        </p:grpSpPr>
        <p:pic>
          <p:nvPicPr>
            <p:cNvPr id="100" name="圖形 99">
              <a:extLst>
                <a:ext uri="{FF2B5EF4-FFF2-40B4-BE49-F238E27FC236}">
                  <a16:creationId xmlns:a16="http://schemas.microsoft.com/office/drawing/2014/main" id="{CC48E217-D432-44C0-AD37-1A1241212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l="26406"/>
            <a:stretch/>
          </p:blipFill>
          <p:spPr>
            <a:xfrm>
              <a:off x="3778522" y="6808746"/>
              <a:ext cx="3341148" cy="1195714"/>
            </a:xfrm>
            <a:prstGeom prst="rect">
              <a:avLst/>
            </a:prstGeom>
          </p:spPr>
        </p:pic>
        <p:pic>
          <p:nvPicPr>
            <p:cNvPr id="101" name="圖形 100">
              <a:extLst>
                <a:ext uri="{FF2B5EF4-FFF2-40B4-BE49-F238E27FC236}">
                  <a16:creationId xmlns:a16="http://schemas.microsoft.com/office/drawing/2014/main" id="{0717368D-DCE1-4B84-B7FC-4BE16CEDD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704066" y="6736779"/>
              <a:ext cx="2074456" cy="2074456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129384C-C03C-49AD-B441-D9F2319C5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2053" y="7771586"/>
              <a:ext cx="4218798" cy="1286367"/>
            </a:xfrm>
            <a:prstGeom prst="rect">
              <a:avLst/>
            </a:prstGeom>
          </p:spPr>
        </p:pic>
      </p:grp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D8DE19C0-85C0-43FF-A93F-7B1DF1E6BE4E}"/>
              </a:ext>
            </a:extLst>
          </p:cNvPr>
          <p:cNvCxnSpPr>
            <a:cxnSpLocks/>
            <a:stCxn id="88" idx="3"/>
            <a:endCxn id="101" idx="1"/>
          </p:cNvCxnSpPr>
          <p:nvPr/>
        </p:nvCxnSpPr>
        <p:spPr>
          <a:xfrm>
            <a:off x="7535757" y="4106856"/>
            <a:ext cx="988539" cy="765725"/>
          </a:xfrm>
          <a:prstGeom prst="bentConnector3">
            <a:avLst>
              <a:gd name="adj1" fmla="val 50000"/>
            </a:avLst>
          </a:prstGeom>
          <a:ln w="38100"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1F5FC40D-19E1-45FF-BBFD-D6AF27E261E4}"/>
              </a:ext>
            </a:extLst>
          </p:cNvPr>
          <p:cNvCxnSpPr>
            <a:stCxn id="50" idx="6"/>
            <a:endCxn id="101" idx="1"/>
          </p:cNvCxnSpPr>
          <p:nvPr/>
        </p:nvCxnSpPr>
        <p:spPr>
          <a:xfrm flipV="1">
            <a:off x="7546227" y="4872581"/>
            <a:ext cx="978069" cy="670544"/>
          </a:xfrm>
          <a:prstGeom prst="bentConnector3">
            <a:avLst/>
          </a:prstGeom>
          <a:ln w="38100"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圖形 107">
            <a:extLst>
              <a:ext uri="{FF2B5EF4-FFF2-40B4-BE49-F238E27FC236}">
                <a16:creationId xmlns:a16="http://schemas.microsoft.com/office/drawing/2014/main" id="{6608A3B7-21B9-4B70-B2C2-5947C4EC322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05308" y="3582339"/>
            <a:ext cx="866965" cy="846781"/>
          </a:xfrm>
          <a:prstGeom prst="rect">
            <a:avLst/>
          </a:prstGeom>
        </p:spPr>
      </p:pic>
      <p:pic>
        <p:nvPicPr>
          <p:cNvPr id="109" name="圖形 108">
            <a:extLst>
              <a:ext uri="{FF2B5EF4-FFF2-40B4-BE49-F238E27FC236}">
                <a16:creationId xmlns:a16="http://schemas.microsoft.com/office/drawing/2014/main" id="{58AE5D23-58A2-4E4C-A4CA-05B885EE3FF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423938" y="5000589"/>
            <a:ext cx="866965" cy="84678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自動化全域 </a:t>
            </a:r>
            <a:r>
              <a:rPr 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組網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551068" y="1841378"/>
            <a:ext cx="2817432" cy="35094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各部門組建私網，將網際網路當私網用。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保護企業的網路行為、機密檔案與語音以及影像傳輸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!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快速組建高效率低成本的備援網路</a:t>
            </a: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30114EB7-7128-430F-9165-A6F97E4826A1}"/>
              </a:ext>
            </a:extLst>
          </p:cNvPr>
          <p:cNvGrpSpPr/>
          <p:nvPr/>
        </p:nvGrpSpPr>
        <p:grpSpPr>
          <a:xfrm>
            <a:off x="4533313" y="1996884"/>
            <a:ext cx="5648287" cy="4054206"/>
            <a:chOff x="5409212" y="1996884"/>
            <a:chExt cx="5648287" cy="4054206"/>
          </a:xfrm>
        </p:grpSpPr>
        <p:sp>
          <p:nvSpPr>
            <p:cNvPr id="408" name="Google Shape;408;p25"/>
            <p:cNvSpPr/>
            <p:nvPr/>
          </p:nvSpPr>
          <p:spPr>
            <a:xfrm>
              <a:off x="9224799" y="5467279"/>
              <a:ext cx="18327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材料編輯人員</a:t>
              </a:r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5409212" y="5533890"/>
              <a:ext cx="18327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使用材料運算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軟體開發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7130074" y="1996884"/>
              <a:ext cx="1832700" cy="3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影像或圖檔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材料製造站點</a:t>
              </a:r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8897312" y="3180094"/>
              <a:ext cx="970802" cy="248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存取資料</a:t>
              </a:r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2D46D0A5-63B1-410C-9567-91D85ABB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76265" y="4832324"/>
              <a:ext cx="821469" cy="651254"/>
            </a:xfrm>
            <a:prstGeom prst="rect">
              <a:avLst/>
            </a:prstGeom>
          </p:spPr>
        </p:pic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D166E4CD-C66D-4193-BB53-F20292C75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00962" y="3343148"/>
              <a:ext cx="1324918" cy="956218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170FB0D8-9009-4ED7-8C8A-AD9536C77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7562" y="3343148"/>
              <a:ext cx="1195231" cy="956218"/>
            </a:xfrm>
            <a:prstGeom prst="line">
              <a:avLst/>
            </a:prstGeom>
            <a:ln w="38100">
              <a:solidFill>
                <a:srgbClr val="0CEBFC"/>
              </a:solidFill>
              <a:headEnd type="triangle"/>
              <a:tailEnd type="non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BF508889-CDAE-4D69-833F-3D0DA5290A2A}"/>
                </a:ext>
              </a:extLst>
            </p:cNvPr>
            <p:cNvCxnSpPr>
              <a:cxnSpLocks/>
              <a:stCxn id="43" idx="3"/>
              <a:endCxn id="44" idx="1"/>
            </p:cNvCxnSpPr>
            <p:nvPr/>
          </p:nvCxnSpPr>
          <p:spPr>
            <a:xfrm>
              <a:off x="6695370" y="4459906"/>
              <a:ext cx="2758647" cy="0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B3C1CD5D-A4DF-4FA3-A3C5-26E18748A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60597" y="2699631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3DD7E931-822A-4605-8DDA-00CD8B90A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67176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1F33016B-D98A-4E2C-936A-838825742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54017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9C839BF1-2533-4D4C-99C4-E2370E741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63570" y="4844142"/>
              <a:ext cx="647193" cy="636315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16AC1827-4BFB-43A7-850D-D41B78F3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77501" y="4841055"/>
              <a:ext cx="821469" cy="651254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211A69E8-7DB2-4184-8B74-6CF4109A7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84241" y="4852873"/>
              <a:ext cx="647193" cy="636315"/>
            </a:xfrm>
            <a:prstGeom prst="rect">
              <a:avLst/>
            </a:prstGeom>
          </p:spPr>
        </p:pic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DD214675-4171-4E5E-9DE1-2D90D75C7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30415" y="2788101"/>
              <a:ext cx="821469" cy="651254"/>
            </a:xfrm>
            <a:prstGeom prst="rect">
              <a:avLst/>
            </a:prstGeom>
          </p:spPr>
        </p:pic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3DAB0474-6958-4F05-B5B3-471A91CCFCDE}"/>
                </a:ext>
              </a:extLst>
            </p:cNvPr>
            <p:cNvCxnSpPr>
              <a:cxnSpLocks/>
              <a:stCxn id="42" idx="3"/>
              <a:endCxn id="58" idx="1"/>
            </p:cNvCxnSpPr>
            <p:nvPr/>
          </p:nvCxnSpPr>
          <p:spPr>
            <a:xfrm>
              <a:off x="8488791" y="3113728"/>
              <a:ext cx="1241624" cy="0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59B86878-153A-486B-AC23-B33601178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8404" y="2771188"/>
              <a:ext cx="935699" cy="294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41BBC365-AD58-4BBF-ACBD-C52505041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41210" y="2351259"/>
              <a:ext cx="647194" cy="567621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52E72091-0034-4ED8-AB4B-835C03C1A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55951" y="4598021"/>
              <a:ext cx="390473" cy="326286"/>
            </a:xfrm>
            <a:prstGeom prst="rect">
              <a:avLst/>
            </a:prstGeom>
          </p:spPr>
        </p:pic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11D02D97-E82E-47C4-A035-3081899E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104902" y="4605739"/>
              <a:ext cx="390473" cy="326286"/>
            </a:xfrm>
            <a:prstGeom prst="rect">
              <a:avLst/>
            </a:prstGeom>
          </p:spPr>
        </p:pic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E99D5185-4C02-49EE-9246-FB8B0F89F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76436" y="2671557"/>
              <a:ext cx="390473" cy="326286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63B7E74A-36D5-41D9-82D2-6714160A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685468" y="2322435"/>
              <a:ext cx="370730" cy="314866"/>
            </a:xfrm>
            <a:prstGeom prst="rect">
              <a:avLst/>
            </a:prstGeom>
          </p:spPr>
        </p:pic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8F9074AB-F775-47A4-93FE-3D5E08C4F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04945" y="3346789"/>
              <a:ext cx="370730" cy="314866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70645E96-DEAD-4299-A8F2-DCE90ED3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70846" y="3696299"/>
              <a:ext cx="370730" cy="314866"/>
            </a:xfrm>
            <a:prstGeom prst="rect">
              <a:avLst/>
            </a:prstGeom>
          </p:spPr>
        </p:pic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544516AA-8A1F-4A03-BDD7-920AAA47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01923" y="2482484"/>
              <a:ext cx="1545539" cy="271465"/>
            </a:xfrm>
            <a:prstGeom prst="rect">
              <a:avLst/>
            </a:prstGeom>
          </p:spPr>
        </p:pic>
        <p:sp>
          <p:nvSpPr>
            <p:cNvPr id="41" name="Google Shape;414;p25">
              <a:extLst>
                <a:ext uri="{FF2B5EF4-FFF2-40B4-BE49-F238E27FC236}">
                  <a16:creationId xmlns:a16="http://schemas.microsoft.com/office/drawing/2014/main" id="{2C1282BB-09F5-469E-88A9-5E45440094AD}"/>
                </a:ext>
              </a:extLst>
            </p:cNvPr>
            <p:cNvSpPr/>
            <p:nvPr/>
          </p:nvSpPr>
          <p:spPr>
            <a:xfrm>
              <a:off x="6730955" y="2937620"/>
              <a:ext cx="970802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取用素材</a:t>
              </a:r>
            </a:p>
          </p:txBody>
        </p:sp>
        <p:sp>
          <p:nvSpPr>
            <p:cNvPr id="47" name="Google Shape;414;p25">
              <a:extLst>
                <a:ext uri="{FF2B5EF4-FFF2-40B4-BE49-F238E27FC236}">
                  <a16:creationId xmlns:a16="http://schemas.microsoft.com/office/drawing/2014/main" id="{45E8008B-2841-44BE-9884-F4942A4A5C94}"/>
                </a:ext>
              </a:extLst>
            </p:cNvPr>
            <p:cNvSpPr/>
            <p:nvPr/>
          </p:nvSpPr>
          <p:spPr>
            <a:xfrm>
              <a:off x="7438345" y="4985241"/>
              <a:ext cx="1328892" cy="253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分享編輯素材</a:t>
              </a:r>
            </a:p>
          </p:txBody>
        </p: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E993B4D1-F26C-4D7A-8EC1-A464C7E48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6406"/>
            <a:stretch/>
          </p:blipFill>
          <p:spPr>
            <a:xfrm>
              <a:off x="7279007" y="3695612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A993129-08A0-44D1-8F3B-4A5B15848063}"/>
              </a:ext>
            </a:extLst>
          </p:cNvPr>
          <p:cNvGrpSpPr/>
          <p:nvPr/>
        </p:nvGrpSpPr>
        <p:grpSpPr>
          <a:xfrm>
            <a:off x="3333569" y="1820932"/>
            <a:ext cx="7243563" cy="4380465"/>
            <a:chOff x="4677091" y="1721928"/>
            <a:chExt cx="7243563" cy="4380465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DC43056A-7090-44EA-8105-724FC728DCD3}"/>
                </a:ext>
              </a:extLst>
            </p:cNvPr>
            <p:cNvSpPr/>
            <p:nvPr/>
          </p:nvSpPr>
          <p:spPr>
            <a:xfrm>
              <a:off x="4925400" y="4046649"/>
              <a:ext cx="6995254" cy="2021198"/>
            </a:xfrm>
            <a:prstGeom prst="roundRect">
              <a:avLst>
                <a:gd name="adj" fmla="val 3441"/>
              </a:avLst>
            </a:prstGeom>
            <a:solidFill>
              <a:schemeClr val="bg1">
                <a:alpha val="20000"/>
              </a:schemeClr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9AA6BD2-2174-4B32-841B-FDEF0D204A4B}"/>
                </a:ext>
              </a:extLst>
            </p:cNvPr>
            <p:cNvSpPr/>
            <p:nvPr/>
          </p:nvSpPr>
          <p:spPr>
            <a:xfrm>
              <a:off x="4925400" y="1777502"/>
              <a:ext cx="6995254" cy="2021198"/>
            </a:xfrm>
            <a:prstGeom prst="roundRect">
              <a:avLst>
                <a:gd name="adj" fmla="val 3441"/>
              </a:avLst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2A5DF284-92FB-49C4-9480-045C6DA4C2E2}"/>
                </a:ext>
              </a:extLst>
            </p:cNvPr>
            <p:cNvSpPr/>
            <p:nvPr/>
          </p:nvSpPr>
          <p:spPr>
            <a:xfrm>
              <a:off x="8228282" y="1861473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59D4309C-C4AD-45F6-A3A7-16094CDB5377}"/>
                </a:ext>
              </a:extLst>
            </p:cNvPr>
            <p:cNvSpPr/>
            <p:nvPr/>
          </p:nvSpPr>
          <p:spPr>
            <a:xfrm>
              <a:off x="9860464" y="4312131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DECFE501-4B0E-4F1D-83DC-FE1C9C842FE4}"/>
                </a:ext>
              </a:extLst>
            </p:cNvPr>
            <p:cNvSpPr/>
            <p:nvPr/>
          </p:nvSpPr>
          <p:spPr>
            <a:xfrm>
              <a:off x="6529847" y="4312131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Google Shape;408;p25">
              <a:extLst>
                <a:ext uri="{FF2B5EF4-FFF2-40B4-BE49-F238E27FC236}">
                  <a16:creationId xmlns:a16="http://schemas.microsoft.com/office/drawing/2014/main" id="{EBBE4BBE-F8B4-4CEB-96C4-035977DFE51C}"/>
                </a:ext>
              </a:extLst>
            </p:cNvPr>
            <p:cNvSpPr/>
            <p:nvPr/>
          </p:nvSpPr>
          <p:spPr>
            <a:xfrm>
              <a:off x="9665661" y="5585193"/>
              <a:ext cx="18327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材料編輯人員</a:t>
              </a:r>
            </a:p>
          </p:txBody>
        </p:sp>
        <p:sp>
          <p:nvSpPr>
            <p:cNvPr id="46" name="Google Shape;410;p25">
              <a:extLst>
                <a:ext uri="{FF2B5EF4-FFF2-40B4-BE49-F238E27FC236}">
                  <a16:creationId xmlns:a16="http://schemas.microsoft.com/office/drawing/2014/main" id="{40BD4CA1-CF8D-4D48-BD19-0A11E66BD184}"/>
                </a:ext>
              </a:extLst>
            </p:cNvPr>
            <p:cNvSpPr/>
            <p:nvPr/>
          </p:nvSpPr>
          <p:spPr>
            <a:xfrm>
              <a:off x="5701480" y="5585193"/>
              <a:ext cx="3105636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使用材料運算軟體開發</a:t>
              </a:r>
            </a:p>
          </p:txBody>
        </p:sp>
        <p:sp>
          <p:nvSpPr>
            <p:cNvPr id="51" name="Google Shape;411;p25">
              <a:extLst>
                <a:ext uri="{FF2B5EF4-FFF2-40B4-BE49-F238E27FC236}">
                  <a16:creationId xmlns:a16="http://schemas.microsoft.com/office/drawing/2014/main" id="{B65EF83A-9518-4209-B7B4-80772D1B7CCE}"/>
                </a:ext>
              </a:extLst>
            </p:cNvPr>
            <p:cNvSpPr/>
            <p:nvPr/>
          </p:nvSpPr>
          <p:spPr>
            <a:xfrm>
              <a:off x="9665662" y="2247851"/>
              <a:ext cx="1904038" cy="520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影像或圖檔</a:t>
              </a:r>
            </a:p>
            <a:p>
              <a:pPr lvl="0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材料製造站點</a:t>
              </a:r>
            </a:p>
          </p:txBody>
        </p:sp>
        <p:sp>
          <p:nvSpPr>
            <p:cNvPr id="52" name="Google Shape;414;p25">
              <a:extLst>
                <a:ext uri="{FF2B5EF4-FFF2-40B4-BE49-F238E27FC236}">
                  <a16:creationId xmlns:a16="http://schemas.microsoft.com/office/drawing/2014/main" id="{669201F5-9FA5-4853-9B45-4716105C88D1}"/>
                </a:ext>
              </a:extLst>
            </p:cNvPr>
            <p:cNvSpPr/>
            <p:nvPr/>
          </p:nvSpPr>
          <p:spPr>
            <a:xfrm>
              <a:off x="6491925" y="3449775"/>
              <a:ext cx="1867152" cy="267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624126BF-656F-4312-81FE-23FCD4DBDE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7077" y="3343148"/>
              <a:ext cx="488033" cy="727534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66F7151E-5E87-4428-9EDE-5DDB0FF9F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9014" y="3343148"/>
              <a:ext cx="583864" cy="737460"/>
            </a:xfrm>
            <a:prstGeom prst="line">
              <a:avLst/>
            </a:prstGeom>
            <a:ln w="38100">
              <a:solidFill>
                <a:srgbClr val="0CEBFC"/>
              </a:solidFill>
              <a:headEnd type="triangle"/>
              <a:tailEnd type="non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344FEFC0-64F7-40C7-A667-4E0B3EBBD27D}"/>
                </a:ext>
              </a:extLst>
            </p:cNvPr>
            <p:cNvCxnSpPr>
              <a:cxnSpLocks/>
              <a:stCxn id="63" idx="3"/>
              <a:endCxn id="64" idx="1"/>
            </p:cNvCxnSpPr>
            <p:nvPr/>
          </p:nvCxnSpPr>
          <p:spPr>
            <a:xfrm>
              <a:off x="8314356" y="4459906"/>
              <a:ext cx="1164780" cy="0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98DA660D-7450-4F2D-BB46-AFCEAEDA1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93110" y="2699631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D4F16ADA-40D7-4CC6-8D35-101B45766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86162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904D6D41-6529-4E8A-840D-16E7D254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79136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5" name="Google Shape;414;p25">
              <a:extLst>
                <a:ext uri="{FF2B5EF4-FFF2-40B4-BE49-F238E27FC236}">
                  <a16:creationId xmlns:a16="http://schemas.microsoft.com/office/drawing/2014/main" id="{BAE5FA88-30D6-46F6-80F4-B6CCF41DBBE0}"/>
                </a:ext>
              </a:extLst>
            </p:cNvPr>
            <p:cNvSpPr/>
            <p:nvPr/>
          </p:nvSpPr>
          <p:spPr>
            <a:xfrm>
              <a:off x="7577070" y="2937620"/>
              <a:ext cx="970802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Google Shape;414;p25">
              <a:extLst>
                <a:ext uri="{FF2B5EF4-FFF2-40B4-BE49-F238E27FC236}">
                  <a16:creationId xmlns:a16="http://schemas.microsoft.com/office/drawing/2014/main" id="{EAA0AFFB-3CBA-44E7-8B2D-040E435692D6}"/>
                </a:ext>
              </a:extLst>
            </p:cNvPr>
            <p:cNvSpPr/>
            <p:nvPr/>
          </p:nvSpPr>
          <p:spPr>
            <a:xfrm>
              <a:off x="8120321" y="4582347"/>
              <a:ext cx="1572408" cy="426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pic>
          <p:nvPicPr>
            <p:cNvPr id="69" name="圖形 68">
              <a:extLst>
                <a:ext uri="{FF2B5EF4-FFF2-40B4-BE49-F238E27FC236}">
                  <a16:creationId xmlns:a16="http://schemas.microsoft.com/office/drawing/2014/main" id="{89485FB0-C214-4872-AF02-56DA4CA9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6406"/>
            <a:stretch/>
          </p:blipFill>
          <p:spPr>
            <a:xfrm>
              <a:off x="8125122" y="3695612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72" name="Google Shape;414;p25">
              <a:extLst>
                <a:ext uri="{FF2B5EF4-FFF2-40B4-BE49-F238E27FC236}">
                  <a16:creationId xmlns:a16="http://schemas.microsoft.com/office/drawing/2014/main" id="{4C47FD4B-18FC-4862-A686-4463330BC7AD}"/>
                </a:ext>
              </a:extLst>
            </p:cNvPr>
            <p:cNvSpPr/>
            <p:nvPr/>
          </p:nvSpPr>
          <p:spPr>
            <a:xfrm>
              <a:off x="9564150" y="3449775"/>
              <a:ext cx="1598049" cy="267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67806D9F-DFD4-4224-B460-B072ECC1C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677091" y="1721928"/>
              <a:ext cx="1877956" cy="1581438"/>
            </a:xfrm>
            <a:prstGeom prst="rect">
              <a:avLst/>
            </a:prstGeom>
          </p:spPr>
        </p:pic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6969A00F-C97C-4BC4-B37A-BA643D50DC6B}"/>
                </a:ext>
              </a:extLst>
            </p:cNvPr>
            <p:cNvSpPr txBox="1"/>
            <p:nvPr/>
          </p:nvSpPr>
          <p:spPr>
            <a:xfrm>
              <a:off x="5096799" y="2775360"/>
              <a:ext cx="1038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德國</a:t>
              </a:r>
            </a:p>
          </p:txBody>
        </p:sp>
        <p:sp>
          <p:nvSpPr>
            <p:cNvPr id="76" name="Google Shape;883;p43">
              <a:extLst>
                <a:ext uri="{FF2B5EF4-FFF2-40B4-BE49-F238E27FC236}">
                  <a16:creationId xmlns:a16="http://schemas.microsoft.com/office/drawing/2014/main" id="{6B24AC4D-04C4-44E6-9C96-A508C0FD0017}"/>
                </a:ext>
              </a:extLst>
            </p:cNvPr>
            <p:cNvSpPr/>
            <p:nvPr/>
          </p:nvSpPr>
          <p:spPr>
            <a:xfrm>
              <a:off x="5096798" y="5163542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日本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42CEB0AD-B62F-49A6-943D-DAF48096F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19935" t="9604" r="20840" b="25983"/>
            <a:stretch/>
          </p:blipFill>
          <p:spPr>
            <a:xfrm>
              <a:off x="5055011" y="4221220"/>
              <a:ext cx="1122117" cy="1016993"/>
            </a:xfrm>
            <a:prstGeom prst="rect">
              <a:avLst/>
            </a:prstGeom>
          </p:spPr>
        </p:pic>
      </p:grpSp>
      <p:pic>
        <p:nvPicPr>
          <p:cNvPr id="79" name="圖片 78">
            <a:extLst>
              <a:ext uri="{FF2B5EF4-FFF2-40B4-BE49-F238E27FC236}">
                <a16:creationId xmlns:a16="http://schemas.microsoft.com/office/drawing/2014/main" id="{B89DEFAE-0E98-4FCD-A89B-7FDBA177E02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0393" y="4941131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88" name="圖形 87" hidden="1">
            <a:extLst>
              <a:ext uri="{FF2B5EF4-FFF2-40B4-BE49-F238E27FC236}">
                <a16:creationId xmlns:a16="http://schemas.microsoft.com/office/drawing/2014/main" id="{2656D84B-B79B-EB4A-91B8-F3F54753A4D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761946" y="2442096"/>
            <a:ext cx="1438591" cy="220506"/>
          </a:xfrm>
          <a:prstGeom prst="rect">
            <a:avLst/>
          </a:prstGeom>
        </p:spPr>
      </p:pic>
      <p:pic>
        <p:nvPicPr>
          <p:cNvPr id="89" name="圖形 88" hidden="1">
            <a:extLst>
              <a:ext uri="{FF2B5EF4-FFF2-40B4-BE49-F238E27FC236}">
                <a16:creationId xmlns:a16="http://schemas.microsoft.com/office/drawing/2014/main" id="{2C3F570E-DFDD-694C-A692-E33D71298B2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222160" y="5104795"/>
            <a:ext cx="1438591" cy="220506"/>
          </a:xfrm>
          <a:prstGeom prst="rect">
            <a:avLst/>
          </a:prstGeom>
        </p:spPr>
      </p:pic>
      <p:pic>
        <p:nvPicPr>
          <p:cNvPr id="78" name="圖形 77">
            <a:extLst>
              <a:ext uri="{FF2B5EF4-FFF2-40B4-BE49-F238E27FC236}">
                <a16:creationId xmlns:a16="http://schemas.microsoft.com/office/drawing/2014/main" id="{E0343CBC-8900-499E-B1F1-4046B97BE4D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05160" y="1790844"/>
            <a:ext cx="981715" cy="958859"/>
          </a:xfrm>
          <a:prstGeom prst="rect">
            <a:avLst/>
          </a:prstGeom>
        </p:spPr>
      </p:pic>
      <p:pic>
        <p:nvPicPr>
          <p:cNvPr id="80" name="圖形 79">
            <a:extLst>
              <a:ext uri="{FF2B5EF4-FFF2-40B4-BE49-F238E27FC236}">
                <a16:creationId xmlns:a16="http://schemas.microsoft.com/office/drawing/2014/main" id="{61A1853A-30AA-4035-8FFC-2C01EF0FEF7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72443" y="4661517"/>
            <a:ext cx="981715" cy="95885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330;p22" hidden="1">
            <a:extLst>
              <a:ext uri="{FF2B5EF4-FFF2-40B4-BE49-F238E27FC236}">
                <a16:creationId xmlns:a16="http://schemas.microsoft.com/office/drawing/2014/main" id="{E1B9221B-55BB-4CE6-92FD-468B1C515DDE}"/>
              </a:ext>
            </a:extLst>
          </p:cNvPr>
          <p:cNvSpPr/>
          <p:nvPr/>
        </p:nvSpPr>
        <p:spPr>
          <a:xfrm>
            <a:off x="898918" y="2852738"/>
            <a:ext cx="5031088" cy="2750187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: 圓角 40" hidden="1">
            <a:extLst>
              <a:ext uri="{FF2B5EF4-FFF2-40B4-BE49-F238E27FC236}">
                <a16:creationId xmlns:a16="http://schemas.microsoft.com/office/drawing/2014/main" id="{B48691A7-2D82-457D-9C52-EC8A68AD1EDD}"/>
              </a:ext>
            </a:extLst>
          </p:cNvPr>
          <p:cNvSpPr/>
          <p:nvPr/>
        </p:nvSpPr>
        <p:spPr>
          <a:xfrm>
            <a:off x="890563" y="2867020"/>
            <a:ext cx="4895912" cy="334730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矩形: 圓角 41" hidden="1">
            <a:extLst>
              <a:ext uri="{FF2B5EF4-FFF2-40B4-BE49-F238E27FC236}">
                <a16:creationId xmlns:a16="http://schemas.microsoft.com/office/drawing/2014/main" id="{2F04F1F1-BF0C-455D-9211-F1876D74E993}"/>
              </a:ext>
            </a:extLst>
          </p:cNvPr>
          <p:cNvSpPr/>
          <p:nvPr/>
        </p:nvSpPr>
        <p:spPr>
          <a:xfrm>
            <a:off x="6405525" y="2867020"/>
            <a:ext cx="4895912" cy="334730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4B9DD9C9-BF97-4E4E-AA02-D875C89C804A}"/>
              </a:ext>
            </a:extLst>
          </p:cNvPr>
          <p:cNvSpPr txBox="1"/>
          <p:nvPr/>
        </p:nvSpPr>
        <p:spPr>
          <a:xfrm>
            <a:off x="973057" y="2410365"/>
            <a:ext cx="338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Mesh VPN</a:t>
            </a:r>
            <a:endParaRPr lang="zh-TW" altLang="en-US" sz="3200" b="1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75F852-2EC3-4588-BAF7-96B0BFF4B1D6}"/>
              </a:ext>
            </a:extLst>
          </p:cNvPr>
          <p:cNvSpPr txBox="1"/>
          <p:nvPr/>
        </p:nvSpPr>
        <p:spPr>
          <a:xfrm>
            <a:off x="584969" y="1994319"/>
            <a:ext cx="4177360" cy="428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16000" indent="-216000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defRPr>
            </a:lvl1pPr>
          </a:lstStyle>
          <a:p>
            <a:pPr>
              <a:buClr>
                <a:srgbClr val="67F2FD"/>
              </a:buClr>
            </a:pPr>
            <a:r>
              <a:rPr lang="zh-CN" altLang="en-US" dirty="0">
                <a:sym typeface="Arial" panose="020B0604020202020204" pitchFamily="34" charset="0"/>
              </a:rPr>
              <a:t> 多點組網讓網路流量無需經過</a:t>
            </a:r>
            <a:r>
              <a:rPr lang="en-US" altLang="zh-TW" dirty="0">
                <a:sym typeface="Arial" panose="020B0604020202020204" pitchFamily="34" charset="0"/>
              </a:rPr>
              <a:t> HQ</a:t>
            </a:r>
            <a:r>
              <a:rPr lang="zh-CN" altLang="en-US" dirty="0">
                <a:sym typeface="Arial" panose="020B0604020202020204" pitchFamily="34" charset="0"/>
              </a:rPr>
              <a:t>，像是</a:t>
            </a:r>
            <a:r>
              <a:rPr lang="en-US" altLang="zh-TW" dirty="0">
                <a:sym typeface="Arial" panose="020B0604020202020204" pitchFamily="34" charset="0"/>
              </a:rPr>
              <a:t> File Transfer</a:t>
            </a:r>
            <a:r>
              <a:rPr lang="zh-TW" altLang="en-US" dirty="0">
                <a:sym typeface="Arial" panose="020B0604020202020204" pitchFamily="34" charset="0"/>
              </a:rPr>
              <a:t> 和 </a:t>
            </a:r>
            <a:r>
              <a:rPr lang="en-US" altLang="zh-TW" dirty="0">
                <a:sym typeface="Arial" panose="020B0604020202020204" pitchFamily="34" charset="0"/>
              </a:rPr>
              <a:t>VoIP </a:t>
            </a:r>
            <a:r>
              <a:rPr lang="zh-CN" altLang="en-US" dirty="0">
                <a:sym typeface="Arial" panose="020B0604020202020204" pitchFamily="34" charset="0"/>
              </a:rPr>
              <a:t>可以直接在分點辦公室</a:t>
            </a:r>
            <a:r>
              <a:rPr lang="zh-TW" altLang="en-US" dirty="0">
                <a:sym typeface="Arial" panose="020B0604020202020204" pitchFamily="34" charset="0"/>
              </a:rPr>
              <a:t>之間溝通傳輸，增加效率</a:t>
            </a:r>
            <a:endParaRPr lang="zh-TW" altLang="en-US" dirty="0"/>
          </a:p>
          <a:p>
            <a:pPr>
              <a:buClr>
                <a:srgbClr val="67F2FD"/>
              </a:buClr>
            </a:pPr>
            <a:r>
              <a:rPr lang="zh-TW" altLang="en-US" dirty="0">
                <a:sym typeface="Arial" panose="020B0604020202020204" pitchFamily="34" charset="0"/>
              </a:rPr>
              <a:t> 使用 </a:t>
            </a:r>
            <a:r>
              <a:rPr lang="en-US" dirty="0">
                <a:sym typeface="Arial" panose="020B0604020202020204" pitchFamily="34" charset="0"/>
              </a:rPr>
              <a:t>Hub</a:t>
            </a:r>
            <a:r>
              <a:rPr lang="zh-TW" altLang="en-US" dirty="0">
                <a:sym typeface="Arial" panose="020B0604020202020204" pitchFamily="34" charset="0"/>
              </a:rPr>
              <a:t> 方式組網必須使用 </a:t>
            </a:r>
            <a:r>
              <a:rPr lang="en-US" dirty="0">
                <a:sym typeface="Arial" panose="020B0604020202020204" pitchFamily="34" charset="0"/>
              </a:rPr>
              <a:t>Public IP</a:t>
            </a:r>
            <a:endParaRPr lang="en-US" dirty="0"/>
          </a:p>
          <a:p>
            <a:pPr>
              <a:buClr>
                <a:srgbClr val="67F2FD"/>
              </a:buClr>
            </a:pPr>
            <a:r>
              <a:rPr lang="en-US" dirty="0">
                <a:sym typeface="Arial" panose="020B0604020202020204" pitchFamily="34" charset="0"/>
              </a:rPr>
              <a:t> Hub</a:t>
            </a:r>
            <a:r>
              <a:rPr lang="zh-TW" altLang="en-US" dirty="0">
                <a:sym typeface="Arial" panose="020B0604020202020204" pitchFamily="34" charset="0"/>
              </a:rPr>
              <a:t> 連線角色可自動和企業中 Global Domain 地區的 </a:t>
            </a:r>
            <a:r>
              <a:rPr lang="en-US" dirty="0">
                <a:sym typeface="Arial" panose="020B0604020202020204" pitchFamily="34" charset="0"/>
              </a:rPr>
              <a:t>Hub</a:t>
            </a:r>
            <a:r>
              <a:rPr lang="zh-TW" altLang="en-US" dirty="0">
                <a:sym typeface="Arial" panose="020B0604020202020204" pitchFamily="34" charset="0"/>
              </a:rPr>
              <a:t> 組成</a:t>
            </a:r>
            <a:r>
              <a:rPr lang="en-US" dirty="0">
                <a:sym typeface="Arial" panose="020B0604020202020204" pitchFamily="34" charset="0"/>
              </a:rPr>
              <a:t> Mesh VPN</a:t>
            </a:r>
            <a:endParaRPr lang="en-US" dirty="0"/>
          </a:p>
          <a:p>
            <a:pPr>
              <a:buClr>
                <a:srgbClr val="67F2FD"/>
              </a:buClr>
            </a:pPr>
            <a:endParaRPr lang="en-US" altLang="zh-TW" dirty="0"/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F9AA458-748C-4D91-8B1A-D7A6132244E2}"/>
              </a:ext>
            </a:extLst>
          </p:cNvPr>
          <p:cNvGrpSpPr/>
          <p:nvPr/>
        </p:nvGrpSpPr>
        <p:grpSpPr>
          <a:xfrm>
            <a:off x="3485835" y="2661856"/>
            <a:ext cx="7120115" cy="3726835"/>
            <a:chOff x="1175584" y="3298680"/>
            <a:chExt cx="4226851" cy="2212433"/>
          </a:xfrm>
        </p:grpSpPr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366BFE52-90EB-458F-8B2E-DF47C4A61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3582" y="3298680"/>
              <a:ext cx="782476" cy="601904"/>
            </a:xfrm>
            <a:prstGeom prst="rect">
              <a:avLst/>
            </a:prstGeom>
          </p:spPr>
        </p:pic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17A76745-AF9E-4264-8753-870A28B74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97561" y="3476734"/>
              <a:ext cx="1040042" cy="182677"/>
            </a:xfrm>
            <a:prstGeom prst="rect">
              <a:avLst/>
            </a:prstGeom>
          </p:spPr>
        </p:pic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634F692E-8958-4CAD-9141-FE85942E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8143" y="4512718"/>
              <a:ext cx="782476" cy="601904"/>
            </a:xfrm>
            <a:prstGeom prst="rect">
              <a:avLst/>
            </a:prstGeom>
          </p:spPr>
        </p:pic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A7E18AE6-FABF-4B0D-AD8A-13CF1EFF8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8777" y="4850071"/>
              <a:ext cx="1040042" cy="182677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7966F3A2-99F6-44C4-88F4-572456968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8581" y="3318789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D2A0EC5-F344-4B16-BDDF-AC74A4713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80825" y="3324040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764ECBA8-90D4-4CF7-B2A8-27C15CFE4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80825" y="4607580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61D2C4A0-09CB-42AA-B6B5-365F3880C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7297" y="4604398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3" name="Google Shape;456;p26">
              <a:extLst>
                <a:ext uri="{FF2B5EF4-FFF2-40B4-BE49-F238E27FC236}">
                  <a16:creationId xmlns:a16="http://schemas.microsoft.com/office/drawing/2014/main" id="{2668DDB1-1967-487A-8BE1-6F40F3F4C6BC}"/>
                </a:ext>
              </a:extLst>
            </p:cNvPr>
            <p:cNvSpPr txBox="1"/>
            <p:nvPr/>
          </p:nvSpPr>
          <p:spPr>
            <a:xfrm>
              <a:off x="1244600" y="3919123"/>
              <a:ext cx="1583128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Google Shape;456;p26">
              <a:extLst>
                <a:ext uri="{FF2B5EF4-FFF2-40B4-BE49-F238E27FC236}">
                  <a16:creationId xmlns:a16="http://schemas.microsoft.com/office/drawing/2014/main" id="{90678AF2-022A-4DB4-BFB1-1586D645639F}"/>
                </a:ext>
              </a:extLst>
            </p:cNvPr>
            <p:cNvSpPr txBox="1"/>
            <p:nvPr/>
          </p:nvSpPr>
          <p:spPr>
            <a:xfrm>
              <a:off x="4019888" y="3669875"/>
              <a:ext cx="1381418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Google Shape;456;p26">
              <a:extLst>
                <a:ext uri="{FF2B5EF4-FFF2-40B4-BE49-F238E27FC236}">
                  <a16:creationId xmlns:a16="http://schemas.microsoft.com/office/drawing/2014/main" id="{27DD6018-56B2-4878-9BE7-A5CF548A7C06}"/>
                </a:ext>
              </a:extLst>
            </p:cNvPr>
            <p:cNvSpPr txBox="1"/>
            <p:nvPr/>
          </p:nvSpPr>
          <p:spPr>
            <a:xfrm>
              <a:off x="1175584" y="5067584"/>
              <a:ext cx="1431424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Google Shape;456;p26">
              <a:extLst>
                <a:ext uri="{FF2B5EF4-FFF2-40B4-BE49-F238E27FC236}">
                  <a16:creationId xmlns:a16="http://schemas.microsoft.com/office/drawing/2014/main" id="{AC036BDF-7FEB-4A1B-91AF-4BE45EEDE1EB}"/>
                </a:ext>
              </a:extLst>
            </p:cNvPr>
            <p:cNvSpPr txBox="1"/>
            <p:nvPr/>
          </p:nvSpPr>
          <p:spPr>
            <a:xfrm>
              <a:off x="3839480" y="5120429"/>
              <a:ext cx="1562955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03677943-B5B5-40E1-9C4C-6B4A59953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4311" y="3816947"/>
              <a:ext cx="784124" cy="841550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C770BB4B-EF3B-4A5B-BE38-AE4FCB984F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1236" y="3816947"/>
              <a:ext cx="831395" cy="86909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>
              <a:extLst>
                <a:ext uri="{FF2B5EF4-FFF2-40B4-BE49-F238E27FC236}">
                  <a16:creationId xmlns:a16="http://schemas.microsoft.com/office/drawing/2014/main" id="{36A20224-AE9E-4B2F-A565-E67475C33FBE}"/>
                </a:ext>
              </a:extLst>
            </p:cNvPr>
            <p:cNvCxnSpPr>
              <a:cxnSpLocks/>
              <a:stCxn id="52" idx="1"/>
              <a:endCxn id="51" idx="3"/>
            </p:cNvCxnSpPr>
            <p:nvPr/>
          </p:nvCxnSpPr>
          <p:spPr>
            <a:xfrm flipH="1" flipV="1">
              <a:off x="2965899" y="3597448"/>
              <a:ext cx="714926" cy="525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8686B693-A179-4C54-86F4-8DA604346E29}"/>
                </a:ext>
              </a:extLst>
            </p:cNvPr>
            <p:cNvCxnSpPr>
              <a:cxnSpLocks/>
              <a:stCxn id="53" idx="1"/>
              <a:endCxn id="54" idx="3"/>
            </p:cNvCxnSpPr>
            <p:nvPr/>
          </p:nvCxnSpPr>
          <p:spPr>
            <a:xfrm flipH="1" flipV="1">
              <a:off x="2964615" y="4883057"/>
              <a:ext cx="716210" cy="3182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3BAACFA5-B2FB-4F14-BD50-E615735B3C57}"/>
                </a:ext>
              </a:extLst>
            </p:cNvPr>
            <p:cNvCxnSpPr>
              <a:cxnSpLocks/>
              <a:stCxn id="53" idx="0"/>
              <a:endCxn id="52" idx="2"/>
            </p:cNvCxnSpPr>
            <p:nvPr/>
          </p:nvCxnSpPr>
          <p:spPr>
            <a:xfrm flipV="1">
              <a:off x="3959484" y="3881358"/>
              <a:ext cx="0" cy="726222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>
              <a:extLst>
                <a:ext uri="{FF2B5EF4-FFF2-40B4-BE49-F238E27FC236}">
                  <a16:creationId xmlns:a16="http://schemas.microsoft.com/office/drawing/2014/main" id="{17780A73-6D9B-41EF-872F-1B76C01A9046}"/>
                </a:ext>
              </a:extLst>
            </p:cNvPr>
            <p:cNvCxnSpPr>
              <a:cxnSpLocks/>
              <a:stCxn id="54" idx="0"/>
              <a:endCxn id="51" idx="2"/>
            </p:cNvCxnSpPr>
            <p:nvPr/>
          </p:nvCxnSpPr>
          <p:spPr>
            <a:xfrm flipV="1">
              <a:off x="2685956" y="3876107"/>
              <a:ext cx="1284" cy="72829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矩形 107" hidden="1">
            <a:extLst>
              <a:ext uri="{FF2B5EF4-FFF2-40B4-BE49-F238E27FC236}">
                <a16:creationId xmlns:a16="http://schemas.microsoft.com/office/drawing/2014/main" id="{4C997A24-12CE-49DD-9021-831A672028EF}"/>
              </a:ext>
            </a:extLst>
          </p:cNvPr>
          <p:cNvSpPr/>
          <p:nvPr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4" name="直線接點 103" hidden="1">
            <a:extLst>
              <a:ext uri="{FF2B5EF4-FFF2-40B4-BE49-F238E27FC236}">
                <a16:creationId xmlns:a16="http://schemas.microsoft.com/office/drawing/2014/main" id="{15E4C922-A429-4FD1-BF73-B9A97CE45215}"/>
              </a:ext>
            </a:extLst>
          </p:cNvPr>
          <p:cNvCxnSpPr>
            <a:cxnSpLocks/>
          </p:cNvCxnSpPr>
          <p:nvPr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彈性化網路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拓撲</a:t>
            </a:r>
            <a:b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54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Mesh VPN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AADBF07E-AA77-49AB-8845-140495E0F7F0}"/>
              </a:ext>
            </a:extLst>
          </p:cNvPr>
          <p:cNvGrpSpPr/>
          <p:nvPr/>
        </p:nvGrpSpPr>
        <p:grpSpPr>
          <a:xfrm>
            <a:off x="6683733" y="2451513"/>
            <a:ext cx="3018885" cy="2459515"/>
            <a:chOff x="4771788" y="4238634"/>
            <a:chExt cx="1999760" cy="1374406"/>
          </a:xfrm>
        </p:grpSpPr>
        <p:cxnSp>
          <p:nvCxnSpPr>
            <p:cNvPr id="85" name="直線接點 84">
              <a:extLst>
                <a:ext uri="{FF2B5EF4-FFF2-40B4-BE49-F238E27FC236}">
                  <a16:creationId xmlns:a16="http://schemas.microsoft.com/office/drawing/2014/main" id="{C9A06ED6-CACD-4A2A-A65E-3704384611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4634" y="4238635"/>
              <a:ext cx="1984291" cy="1365875"/>
            </a:xfrm>
            <a:prstGeom prst="line">
              <a:avLst/>
            </a:prstGeom>
            <a:ln w="5715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62C0E2F0-B129-4E45-AE39-06E62D6B51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1788" y="4238636"/>
              <a:ext cx="1984291" cy="1365875"/>
            </a:xfrm>
            <a:prstGeom prst="line">
              <a:avLst/>
            </a:prstGeom>
            <a:ln w="5715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>
              <a:extLst>
                <a:ext uri="{FF2B5EF4-FFF2-40B4-BE49-F238E27FC236}">
                  <a16:creationId xmlns:a16="http://schemas.microsoft.com/office/drawing/2014/main" id="{FDCBC4F4-FD5D-4B5F-998D-7C5520829119}"/>
                </a:ext>
              </a:extLst>
            </p:cNvPr>
            <p:cNvCxnSpPr>
              <a:cxnSpLocks/>
            </p:cNvCxnSpPr>
            <p:nvPr/>
          </p:nvCxnSpPr>
          <p:spPr>
            <a:xfrm>
              <a:off x="4774634" y="4238634"/>
              <a:ext cx="1996914" cy="7805"/>
            </a:xfrm>
            <a:prstGeom prst="line">
              <a:avLst/>
            </a:prstGeom>
            <a:ln w="5715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8D98C308-52FB-4348-9105-5988997CC079}"/>
                </a:ext>
              </a:extLst>
            </p:cNvPr>
            <p:cNvCxnSpPr>
              <a:cxnSpLocks/>
            </p:cNvCxnSpPr>
            <p:nvPr/>
          </p:nvCxnSpPr>
          <p:spPr>
            <a:xfrm>
              <a:off x="4774634" y="5596705"/>
              <a:ext cx="1996914" cy="7805"/>
            </a:xfrm>
            <a:prstGeom prst="line">
              <a:avLst/>
            </a:prstGeom>
            <a:ln w="5715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662505D9-3087-4F2B-9745-9F2ABB7F6DD2}"/>
                </a:ext>
              </a:extLst>
            </p:cNvPr>
            <p:cNvCxnSpPr>
              <a:cxnSpLocks/>
            </p:cNvCxnSpPr>
            <p:nvPr/>
          </p:nvCxnSpPr>
          <p:spPr>
            <a:xfrm>
              <a:off x="6758925" y="4246439"/>
              <a:ext cx="0" cy="1366601"/>
            </a:xfrm>
            <a:prstGeom prst="line">
              <a:avLst/>
            </a:prstGeom>
            <a:ln w="5715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C5BF0546-CA09-408A-8D09-79DCCA7A86E3}"/>
                </a:ext>
              </a:extLst>
            </p:cNvPr>
            <p:cNvCxnSpPr>
              <a:cxnSpLocks/>
            </p:cNvCxnSpPr>
            <p:nvPr/>
          </p:nvCxnSpPr>
          <p:spPr>
            <a:xfrm>
              <a:off x="4787257" y="4246439"/>
              <a:ext cx="0" cy="1366601"/>
            </a:xfrm>
            <a:prstGeom prst="line">
              <a:avLst/>
            </a:prstGeom>
            <a:ln w="5715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橢圓 79">
            <a:extLst>
              <a:ext uri="{FF2B5EF4-FFF2-40B4-BE49-F238E27FC236}">
                <a16:creationId xmlns:a16="http://schemas.microsoft.com/office/drawing/2014/main" id="{644FE246-4005-4A1B-83E8-868647831934}"/>
              </a:ext>
            </a:extLst>
          </p:cNvPr>
          <p:cNvSpPr/>
          <p:nvPr/>
        </p:nvSpPr>
        <p:spPr>
          <a:xfrm>
            <a:off x="4960297" y="2021313"/>
            <a:ext cx="1784020" cy="1784020"/>
          </a:xfrm>
          <a:prstGeom prst="ellipse">
            <a:avLst/>
          </a:prstGeom>
          <a:solidFill>
            <a:schemeClr val="bg1">
              <a:alpha val="2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手繪多邊形: 圖案 62">
            <a:extLst>
              <a:ext uri="{FF2B5EF4-FFF2-40B4-BE49-F238E27FC236}">
                <a16:creationId xmlns:a16="http://schemas.microsoft.com/office/drawing/2014/main" id="{E75F28CF-EF46-4B0D-B132-6B30D0B116E6}"/>
              </a:ext>
            </a:extLst>
          </p:cNvPr>
          <p:cNvSpPr/>
          <p:nvPr/>
        </p:nvSpPr>
        <p:spPr>
          <a:xfrm>
            <a:off x="5261003" y="3173791"/>
            <a:ext cx="1182607" cy="398042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HQ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4" name="圖形 83">
            <a:extLst>
              <a:ext uri="{FF2B5EF4-FFF2-40B4-BE49-F238E27FC236}">
                <a16:creationId xmlns:a16="http://schemas.microsoft.com/office/drawing/2014/main" id="{87AAAB2C-5D58-45CC-8C76-915A31EF4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2067" y="2036665"/>
            <a:ext cx="894626" cy="894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60CCAB02-E72C-4F92-98D5-77E8934F65BD}"/>
              </a:ext>
            </a:extLst>
          </p:cNvPr>
          <p:cNvGrpSpPr/>
          <p:nvPr/>
        </p:nvGrpSpPr>
        <p:grpSpPr>
          <a:xfrm>
            <a:off x="4960297" y="4266739"/>
            <a:ext cx="2202016" cy="1863455"/>
            <a:chOff x="6210328" y="2285379"/>
            <a:chExt cx="1866764" cy="1579748"/>
          </a:xfrm>
        </p:grpSpPr>
        <p:sp>
          <p:nvSpPr>
            <p:cNvPr id="78" name="橢圓 77">
              <a:extLst>
                <a:ext uri="{FF2B5EF4-FFF2-40B4-BE49-F238E27FC236}">
                  <a16:creationId xmlns:a16="http://schemas.microsoft.com/office/drawing/2014/main" id="{B19C94C7-992D-4548-BDF5-2418F930D41E}"/>
                </a:ext>
              </a:extLst>
            </p:cNvPr>
            <p:cNvSpPr/>
            <p:nvPr/>
          </p:nvSpPr>
          <p:spPr>
            <a:xfrm>
              <a:off x="6210328" y="2352720"/>
              <a:ext cx="1512407" cy="151240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5FD39B05-595C-4A83-AEE7-42A3B7227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18671" y="2285379"/>
              <a:ext cx="758421" cy="75842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75" name="橢圓 74">
            <a:extLst>
              <a:ext uri="{FF2B5EF4-FFF2-40B4-BE49-F238E27FC236}">
                <a16:creationId xmlns:a16="http://schemas.microsoft.com/office/drawing/2014/main" id="{E39D84B0-229E-4E1D-8E55-ED21D54F8B39}"/>
              </a:ext>
            </a:extLst>
          </p:cNvPr>
          <p:cNvSpPr/>
          <p:nvPr/>
        </p:nvSpPr>
        <p:spPr>
          <a:xfrm>
            <a:off x="9559515" y="2047071"/>
            <a:ext cx="1784020" cy="1784020"/>
          </a:xfrm>
          <a:prstGeom prst="ellipse">
            <a:avLst/>
          </a:prstGeom>
          <a:solidFill>
            <a:schemeClr val="bg1">
              <a:alpha val="2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手繪多邊形: 圖案 62">
            <a:extLst>
              <a:ext uri="{FF2B5EF4-FFF2-40B4-BE49-F238E27FC236}">
                <a16:creationId xmlns:a16="http://schemas.microsoft.com/office/drawing/2014/main" id="{CE5D89A9-5EB6-41F9-914A-95D84EC85963}"/>
              </a:ext>
            </a:extLst>
          </p:cNvPr>
          <p:cNvSpPr/>
          <p:nvPr/>
        </p:nvSpPr>
        <p:spPr>
          <a:xfrm>
            <a:off x="9621359" y="3151183"/>
            <a:ext cx="1981247" cy="398042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分點辦公室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7" name="圖形 76">
            <a:extLst>
              <a:ext uri="{FF2B5EF4-FFF2-40B4-BE49-F238E27FC236}">
                <a16:creationId xmlns:a16="http://schemas.microsoft.com/office/drawing/2014/main" id="{41E24BF2-DECF-436C-81C4-A8E9D97B2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17491" y="2036665"/>
            <a:ext cx="894626" cy="894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66" name="群組 65">
            <a:extLst>
              <a:ext uri="{FF2B5EF4-FFF2-40B4-BE49-F238E27FC236}">
                <a16:creationId xmlns:a16="http://schemas.microsoft.com/office/drawing/2014/main" id="{004F7496-B7F0-46FF-80DF-99750CA7317E}"/>
              </a:ext>
            </a:extLst>
          </p:cNvPr>
          <p:cNvGrpSpPr/>
          <p:nvPr/>
        </p:nvGrpSpPr>
        <p:grpSpPr>
          <a:xfrm>
            <a:off x="9135689" y="4266739"/>
            <a:ext cx="2207847" cy="1863455"/>
            <a:chOff x="5851028" y="2285379"/>
            <a:chExt cx="1871707" cy="1579748"/>
          </a:xfrm>
        </p:grpSpPr>
        <p:sp>
          <p:nvSpPr>
            <p:cNvPr id="73" name="橢圓 72">
              <a:extLst>
                <a:ext uri="{FF2B5EF4-FFF2-40B4-BE49-F238E27FC236}">
                  <a16:creationId xmlns:a16="http://schemas.microsoft.com/office/drawing/2014/main" id="{597E16D9-839F-4A13-BBB5-F72D341520D8}"/>
                </a:ext>
              </a:extLst>
            </p:cNvPr>
            <p:cNvSpPr/>
            <p:nvPr/>
          </p:nvSpPr>
          <p:spPr>
            <a:xfrm>
              <a:off x="6210328" y="2352720"/>
              <a:ext cx="1512407" cy="151240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9C944FFA-2452-42CC-8895-BFB8C643F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51028" y="2285379"/>
              <a:ext cx="758421" cy="75842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70" name="矩形 69">
            <a:extLst>
              <a:ext uri="{FF2B5EF4-FFF2-40B4-BE49-F238E27FC236}">
                <a16:creationId xmlns:a16="http://schemas.microsoft.com/office/drawing/2014/main" id="{3E73DA69-0E40-4331-973B-55A013D7E617}"/>
              </a:ext>
            </a:extLst>
          </p:cNvPr>
          <p:cNvSpPr/>
          <p:nvPr/>
        </p:nvSpPr>
        <p:spPr>
          <a:xfrm>
            <a:off x="7677034" y="3403843"/>
            <a:ext cx="991202" cy="471966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Mesh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0AF23E36-249E-439F-A3E5-78132BF4F8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152" y="5074050"/>
            <a:ext cx="1517727" cy="483219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D8E956CE-01E7-4D7A-81AC-0221ABDB62EC}"/>
              </a:ext>
            </a:extLst>
          </p:cNvPr>
          <p:cNvSpPr/>
          <p:nvPr/>
        </p:nvSpPr>
        <p:spPr>
          <a:xfrm>
            <a:off x="5219445" y="4823739"/>
            <a:ext cx="1260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4" name="手繪多邊形: 圖案 62">
            <a:extLst>
              <a:ext uri="{FF2B5EF4-FFF2-40B4-BE49-F238E27FC236}">
                <a16:creationId xmlns:a16="http://schemas.microsoft.com/office/drawing/2014/main" id="{B426AECF-15EA-4D48-AE2D-DFB2E5CE22D9}"/>
              </a:ext>
            </a:extLst>
          </p:cNvPr>
          <p:cNvSpPr/>
          <p:nvPr/>
        </p:nvSpPr>
        <p:spPr>
          <a:xfrm>
            <a:off x="9474098" y="5500287"/>
            <a:ext cx="1981247" cy="398042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分點辦公室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手繪多邊形: 圖案 62">
            <a:extLst>
              <a:ext uri="{FF2B5EF4-FFF2-40B4-BE49-F238E27FC236}">
                <a16:creationId xmlns:a16="http://schemas.microsoft.com/office/drawing/2014/main" id="{8ECC8BC3-2F5D-4507-9B75-07F25DD78B25}"/>
              </a:ext>
            </a:extLst>
          </p:cNvPr>
          <p:cNvSpPr/>
          <p:nvPr/>
        </p:nvSpPr>
        <p:spPr>
          <a:xfrm>
            <a:off x="4866156" y="5500287"/>
            <a:ext cx="1981247" cy="398042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分點辦公室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7" name="圖片 96">
            <a:extLst>
              <a:ext uri="{FF2B5EF4-FFF2-40B4-BE49-F238E27FC236}">
                <a16:creationId xmlns:a16="http://schemas.microsoft.com/office/drawing/2014/main" id="{A1CD28AB-5C3D-4F5B-8AF0-68C7DEECAB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9102" y="4974571"/>
            <a:ext cx="1517727" cy="483219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4FDA1ACC-75A2-4B4C-A321-BEA326A5D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5022" y="2876992"/>
            <a:ext cx="1390966" cy="208600"/>
          </a:xfrm>
          <a:prstGeom prst="rect">
            <a:avLst/>
          </a:prstGeom>
        </p:spPr>
      </p:pic>
      <p:pic>
        <p:nvPicPr>
          <p:cNvPr id="101" name="圖形 100" hidden="1">
            <a:extLst>
              <a:ext uri="{FF2B5EF4-FFF2-40B4-BE49-F238E27FC236}">
                <a16:creationId xmlns:a16="http://schemas.microsoft.com/office/drawing/2014/main" id="{664656E7-A338-423A-A9CC-2F69955E71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19080" y="2876992"/>
            <a:ext cx="1390966" cy="208600"/>
          </a:xfrm>
          <a:prstGeom prst="rect">
            <a:avLst/>
          </a:prstGeom>
        </p:spPr>
      </p:pic>
      <p:pic>
        <p:nvPicPr>
          <p:cNvPr id="99" name="圖形 98">
            <a:extLst>
              <a:ext uri="{FF2B5EF4-FFF2-40B4-BE49-F238E27FC236}">
                <a16:creationId xmlns:a16="http://schemas.microsoft.com/office/drawing/2014/main" id="{2B8B5EFB-ECF8-4086-8909-53570B0BA0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35116" y="2082067"/>
            <a:ext cx="1030957" cy="1006955"/>
          </a:xfrm>
          <a:prstGeom prst="rect">
            <a:avLst/>
          </a:prstGeom>
        </p:spPr>
      </p:pic>
      <p:pic>
        <p:nvPicPr>
          <p:cNvPr id="100" name="圖形 99">
            <a:extLst>
              <a:ext uri="{FF2B5EF4-FFF2-40B4-BE49-F238E27FC236}">
                <a16:creationId xmlns:a16="http://schemas.microsoft.com/office/drawing/2014/main" id="{FAEEB702-C90C-4FD4-A684-3F6E8175C6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78418" y="2082067"/>
            <a:ext cx="1030957" cy="100695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83FF9C86-2B36-4AF9-B0AD-1EA5282AA39B}"/>
              </a:ext>
            </a:extLst>
          </p:cNvPr>
          <p:cNvSpPr/>
          <p:nvPr/>
        </p:nvSpPr>
        <p:spPr>
          <a:xfrm>
            <a:off x="1678004" y="2059019"/>
            <a:ext cx="3790393" cy="2894186"/>
          </a:xfrm>
          <a:prstGeom prst="rect">
            <a:avLst/>
          </a:prstGeom>
          <a:solidFill>
            <a:srgbClr val="070C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04ABB9-E4BD-4B1B-86B2-E64C253E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32" y="599877"/>
            <a:ext cx="8922779" cy="1345697"/>
          </a:xfrm>
        </p:spPr>
        <p:txBody>
          <a:bodyPr anchor="t"/>
          <a:lstStyle/>
          <a:p>
            <a:pPr algn="l"/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Ｑ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uWAN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vRouter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Edition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b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200">
                <a:latin typeface="Arial" panose="020B0604020202020204" pitchFamily="34" charset="0"/>
                <a:sym typeface="Arial" panose="020B0604020202020204" pitchFamily="34" charset="0"/>
              </a:rPr>
              <a:t>首發支援 </a:t>
            </a:r>
            <a:r>
              <a:rPr lang="en-US" altLang="zh-TW" sz="3200">
                <a:latin typeface="Arial" panose="020B0604020202020204" pitchFamily="34" charset="0"/>
                <a:sym typeface="Arial" panose="020B0604020202020204" pitchFamily="34" charset="0"/>
              </a:rPr>
              <a:t>VMware</a:t>
            </a:r>
            <a:r>
              <a:rPr lang="zh-TW" sz="320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sz="3200">
                <a:latin typeface="Arial" panose="020B0604020202020204" pitchFamily="34" charset="0"/>
                <a:sym typeface="Arial" panose="020B0604020202020204" pitchFamily="34" charset="0"/>
              </a:rPr>
              <a:t>ESXi</a:t>
            </a:r>
            <a:r>
              <a:rPr lang="zh-TW" sz="3200">
                <a:latin typeface="Arial" panose="020B0604020202020204" pitchFamily="34" charset="0"/>
                <a:sym typeface="Arial" panose="020B0604020202020204" pitchFamily="34" charset="0"/>
              </a:rPr>
              <a:t> 虛擬化平台</a:t>
            </a:r>
          </a:p>
          <a:p>
            <a:pPr algn="l"/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圖片 3" descr="一張含有 電子用品 的圖片&#10;&#10;自動產生的描述" hidden="1">
            <a:extLst>
              <a:ext uri="{FF2B5EF4-FFF2-40B4-BE49-F238E27FC236}">
                <a16:creationId xmlns:a16="http://schemas.microsoft.com/office/drawing/2014/main" id="{4EF6EC15-567F-B341-B2BE-CE8B8157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21" y="2636141"/>
            <a:ext cx="11550957" cy="4010749"/>
          </a:xfrm>
          <a:prstGeom prst="rect">
            <a:avLst/>
          </a:prstGeom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4ED10AC9-228F-9246-A383-31447C243CC9}"/>
              </a:ext>
            </a:extLst>
          </p:cNvPr>
          <p:cNvSpPr/>
          <p:nvPr/>
        </p:nvSpPr>
        <p:spPr>
          <a:xfrm>
            <a:off x="7374825" y="-1761736"/>
            <a:ext cx="2013125" cy="1476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負擔體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9" descr="一張含有 文字 的圖片&#10;&#10;自動產生的描述" hidden="1">
            <a:extLst>
              <a:ext uri="{FF2B5EF4-FFF2-40B4-BE49-F238E27FC236}">
                <a16:creationId xmlns:a16="http://schemas.microsoft.com/office/drawing/2014/main" id="{70AC1662-8CD5-437D-B417-36E3F6807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69" y="3117056"/>
            <a:ext cx="4207668" cy="1493043"/>
          </a:xfrm>
          <a:prstGeom prst="rect">
            <a:avLst/>
          </a:prstGeom>
        </p:spPr>
      </p:pic>
      <p:pic>
        <p:nvPicPr>
          <p:cNvPr id="3" name="圖片 5" descr="一張含有 文字, 美工圖案 的圖片&#10;&#10;自動產生的描述" hidden="1">
            <a:extLst>
              <a:ext uri="{FF2B5EF4-FFF2-40B4-BE49-F238E27FC236}">
                <a16:creationId xmlns:a16="http://schemas.microsoft.com/office/drawing/2014/main" id="{E6E4DA16-58D4-4ECB-90CE-6A35BB40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869" y="2532921"/>
            <a:ext cx="4207668" cy="553908"/>
          </a:xfrm>
          <a:prstGeom prst="rect">
            <a:avLst/>
          </a:prstGeom>
        </p:spPr>
      </p:pic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79354E6B-7F20-413A-8010-2700D6EEA4EA}"/>
              </a:ext>
            </a:extLst>
          </p:cNvPr>
          <p:cNvSpPr txBox="1"/>
          <p:nvPr/>
        </p:nvSpPr>
        <p:spPr>
          <a:xfrm>
            <a:off x="2959447" y="7348196"/>
            <a:ext cx="4947101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i="1" dirty="0" err="1">
                <a:solidFill>
                  <a:schemeClr val="bg1"/>
                </a:solidFill>
              </a:rPr>
              <a:t>vRouter</a:t>
            </a:r>
            <a:r>
              <a:rPr lang="en-US" altLang="zh-TW" sz="4800" b="1" i="1" dirty="0">
                <a:solidFill>
                  <a:schemeClr val="bg1"/>
                </a:solidFill>
              </a:rPr>
              <a:t> Edition</a:t>
            </a:r>
            <a:endParaRPr lang="zh-TW" altLang="en-US" sz="4800" b="1" i="1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2DF66BC-86B7-4D68-893C-2F456B7AC1C1}"/>
              </a:ext>
            </a:extLst>
          </p:cNvPr>
          <p:cNvGrpSpPr/>
          <p:nvPr/>
        </p:nvGrpSpPr>
        <p:grpSpPr>
          <a:xfrm>
            <a:off x="1462879" y="2307912"/>
            <a:ext cx="3996923" cy="1286397"/>
            <a:chOff x="782855" y="6184900"/>
            <a:chExt cx="7179872" cy="2310819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DA37F916-599C-465F-9C97-6F51F4774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6406"/>
            <a:stretch/>
          </p:blipFill>
          <p:spPr>
            <a:xfrm>
              <a:off x="3051283" y="6259898"/>
              <a:ext cx="3341148" cy="11957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15BC2293-2401-489A-9E34-1832F89F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2855" y="6184900"/>
              <a:ext cx="2176593" cy="2176596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A0BA07E-50E5-41EB-9E15-332EC599B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9230" y="7215448"/>
              <a:ext cx="5273497" cy="1280271"/>
            </a:xfrm>
            <a:prstGeom prst="rect">
              <a:avLst/>
            </a:prstGeom>
          </p:spPr>
        </p:pic>
      </p:grpSp>
      <p:pic>
        <p:nvPicPr>
          <p:cNvPr id="22" name="圖形 21">
            <a:extLst>
              <a:ext uri="{FF2B5EF4-FFF2-40B4-BE49-F238E27FC236}">
                <a16:creationId xmlns:a16="http://schemas.microsoft.com/office/drawing/2014/main" id="{5FCF0E14-0940-4A73-83A6-46CFE60F8A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62879" y="3708400"/>
            <a:ext cx="3399677" cy="107933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D8263E4-C9BC-4C73-B39E-50688DE3C341}"/>
              </a:ext>
            </a:extLst>
          </p:cNvPr>
          <p:cNvSpPr txBox="1"/>
          <p:nvPr/>
        </p:nvSpPr>
        <p:spPr>
          <a:xfrm>
            <a:off x="999066" y="5147733"/>
            <a:ext cx="51622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dirty="0" err="1">
                <a:solidFill>
                  <a:srgbClr val="FFFFFF"/>
                </a:solidFill>
              </a:rPr>
              <a:t>QuWAN</a:t>
            </a:r>
            <a:r>
              <a:rPr lang="zh-TW" sz="2400" dirty="0">
                <a:solidFill>
                  <a:srgbClr val="FFFFFF"/>
                </a:solidFill>
              </a:rPr>
              <a:t> </a:t>
            </a:r>
            <a:r>
              <a:rPr lang="en-US" altLang="zh-TW" sz="2400" dirty="0" err="1">
                <a:solidFill>
                  <a:srgbClr val="FFFFFF"/>
                </a:solidFill>
              </a:rPr>
              <a:t>vRouter</a:t>
            </a:r>
            <a:r>
              <a:rPr lang="zh-TW" sz="2400" dirty="0">
                <a:solidFill>
                  <a:srgbClr val="FFFFFF"/>
                </a:solidFill>
              </a:rPr>
              <a:t> </a:t>
            </a:r>
            <a:r>
              <a:rPr lang="en-US" altLang="zh-TW" sz="2400" dirty="0">
                <a:solidFill>
                  <a:srgbClr val="FFFFFF"/>
                </a:solidFill>
              </a:rPr>
              <a:t>Edition</a:t>
            </a:r>
            <a:r>
              <a:rPr lang="zh-TW" sz="2400" dirty="0">
                <a:solidFill>
                  <a:srgbClr val="FFFFFF"/>
                </a:solidFill>
              </a:rPr>
              <a:t> 讓您手邊沒有 </a:t>
            </a:r>
            <a:r>
              <a:rPr lang="en-US" altLang="zh-TW" sz="2400" dirty="0">
                <a:solidFill>
                  <a:srgbClr val="FFFFFF"/>
                </a:solidFill>
              </a:rPr>
              <a:t>QNAP</a:t>
            </a:r>
            <a:r>
              <a:rPr lang="zh-TW" sz="2400" dirty="0">
                <a:solidFill>
                  <a:srgbClr val="FFFFFF"/>
                </a:solidFill>
              </a:rPr>
              <a:t> 設備一樣可以啟用</a:t>
            </a:r>
            <a:r>
              <a:rPr lang="en-US" altLang="zh-TW" sz="2400" dirty="0">
                <a:solidFill>
                  <a:srgbClr val="FFFFFF"/>
                </a:solidFill>
              </a:rPr>
              <a:t>QNAP</a:t>
            </a:r>
            <a:r>
              <a:rPr lang="zh-TW" sz="2400" dirty="0">
                <a:solidFill>
                  <a:srgbClr val="FFFFFF"/>
                </a:solidFill>
              </a:rPr>
              <a:t> </a:t>
            </a:r>
            <a:r>
              <a:rPr lang="en-US" altLang="zh-TW" sz="2400" dirty="0">
                <a:solidFill>
                  <a:srgbClr val="FFFFFF"/>
                </a:solidFill>
              </a:rPr>
              <a:t>SD-WAN</a:t>
            </a:r>
            <a:r>
              <a:rPr lang="zh-TW" sz="2400" dirty="0">
                <a:solidFill>
                  <a:srgbClr val="FFFFFF"/>
                </a:solidFill>
              </a:rPr>
              <a:t> </a:t>
            </a:r>
            <a:r>
              <a:rPr lang="en-US" altLang="zh-TW" sz="2400" dirty="0">
                <a:solidFill>
                  <a:srgbClr val="FFFFFF"/>
                </a:solidFill>
              </a:rPr>
              <a:t>!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37212395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330;p22" hidden="1">
            <a:extLst>
              <a:ext uri="{FF2B5EF4-FFF2-40B4-BE49-F238E27FC236}">
                <a16:creationId xmlns:a16="http://schemas.microsoft.com/office/drawing/2014/main" id="{C4799623-2831-4340-B593-5D335D5F1507}"/>
              </a:ext>
            </a:extLst>
          </p:cNvPr>
          <p:cNvSpPr/>
          <p:nvPr/>
        </p:nvSpPr>
        <p:spPr>
          <a:xfrm>
            <a:off x="6262101" y="2852738"/>
            <a:ext cx="5031088" cy="23876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文字方塊 43" hidden="1">
            <a:extLst>
              <a:ext uri="{FF2B5EF4-FFF2-40B4-BE49-F238E27FC236}">
                <a16:creationId xmlns:a16="http://schemas.microsoft.com/office/drawing/2014/main" id="{867BDC1D-55C0-455E-AE2A-1D85DE515D9D}"/>
              </a:ext>
            </a:extLst>
          </p:cNvPr>
          <p:cNvSpPr txBox="1"/>
          <p:nvPr/>
        </p:nvSpPr>
        <p:spPr>
          <a:xfrm>
            <a:off x="631891" y="2400267"/>
            <a:ext cx="373755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 &amp; Spoke</a:t>
            </a:r>
            <a:endParaRPr lang="zh-TW" altLang="en-US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547300F-BEE2-49A2-B320-43326B668E14}"/>
              </a:ext>
            </a:extLst>
          </p:cNvPr>
          <p:cNvSpPr txBox="1"/>
          <p:nvPr/>
        </p:nvSpPr>
        <p:spPr>
          <a:xfrm>
            <a:off x="631892" y="2009704"/>
            <a:ext cx="5161712" cy="165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適合需求大型且快速延展的網路架構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之間資料交換必須經過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Hub</a:t>
            </a:r>
          </a:p>
          <a:p>
            <a:pPr>
              <a:lnSpc>
                <a:spcPct val="13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 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可使用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Public IP 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或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Private IP 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連線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96E4BCED-6D8A-41F5-9D31-5FF82CFAE93C}"/>
              </a:ext>
            </a:extLst>
          </p:cNvPr>
          <p:cNvGrpSpPr/>
          <p:nvPr/>
        </p:nvGrpSpPr>
        <p:grpSpPr>
          <a:xfrm>
            <a:off x="4700903" y="2346339"/>
            <a:ext cx="5389783" cy="3586103"/>
            <a:chOff x="7462561" y="3152579"/>
            <a:chExt cx="2626428" cy="1747498"/>
          </a:xfrm>
        </p:grpSpPr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34A431A5-7BDD-4B26-88F0-EF2A2DFD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48947" y="4505722"/>
              <a:ext cx="1040042" cy="182677"/>
            </a:xfrm>
            <a:prstGeom prst="rect">
              <a:avLst/>
            </a:prstGeom>
          </p:spPr>
        </p:pic>
        <p:pic>
          <p:nvPicPr>
            <p:cNvPr id="80" name="圖形 79">
              <a:extLst>
                <a:ext uri="{FF2B5EF4-FFF2-40B4-BE49-F238E27FC236}">
                  <a16:creationId xmlns:a16="http://schemas.microsoft.com/office/drawing/2014/main" id="{24635DDD-9CFA-4910-AEE8-10A511DC6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62561" y="4505722"/>
              <a:ext cx="1040042" cy="182677"/>
            </a:xfrm>
            <a:prstGeom prst="rect">
              <a:avLst/>
            </a:prstGeom>
          </p:spPr>
        </p:pic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2EEC8057-7BE6-443A-BCBF-B4CE73BF2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91629" y="3178858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C9F2F951-5066-46F3-82A5-5D38F6A61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03923" y="4026282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8" name="圖形 77">
              <a:extLst>
                <a:ext uri="{FF2B5EF4-FFF2-40B4-BE49-F238E27FC236}">
                  <a16:creationId xmlns:a16="http://schemas.microsoft.com/office/drawing/2014/main" id="{8FFD2A14-8D28-42C9-80D3-47255CFC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79335" y="4016121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EBC11396-E107-4739-A2E4-9466AE0F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8947" y="3152579"/>
              <a:ext cx="746968" cy="574591"/>
            </a:xfrm>
            <a:prstGeom prst="rect">
              <a:avLst/>
            </a:prstGeom>
          </p:spPr>
        </p:pic>
        <p:sp>
          <p:nvSpPr>
            <p:cNvPr id="85" name="Google Shape;462;p26">
              <a:extLst>
                <a:ext uri="{FF2B5EF4-FFF2-40B4-BE49-F238E27FC236}">
                  <a16:creationId xmlns:a16="http://schemas.microsoft.com/office/drawing/2014/main" id="{7188B47D-1D7B-402A-8D69-594704CDF4FF}"/>
                </a:ext>
              </a:extLst>
            </p:cNvPr>
            <p:cNvSpPr txBox="1"/>
            <p:nvPr/>
          </p:nvSpPr>
          <p:spPr>
            <a:xfrm>
              <a:off x="9443167" y="4688399"/>
              <a:ext cx="393486" cy="182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Google Shape;456;p26">
              <a:extLst>
                <a:ext uri="{FF2B5EF4-FFF2-40B4-BE49-F238E27FC236}">
                  <a16:creationId xmlns:a16="http://schemas.microsoft.com/office/drawing/2014/main" id="{DCCA5C47-7B55-4932-B716-E037B2A260D4}"/>
                </a:ext>
              </a:extLst>
            </p:cNvPr>
            <p:cNvSpPr txBox="1"/>
            <p:nvPr/>
          </p:nvSpPr>
          <p:spPr>
            <a:xfrm>
              <a:off x="9201758" y="3720645"/>
              <a:ext cx="492201" cy="215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" name="Google Shape;462;p26">
              <a:extLst>
                <a:ext uri="{FF2B5EF4-FFF2-40B4-BE49-F238E27FC236}">
                  <a16:creationId xmlns:a16="http://schemas.microsoft.com/office/drawing/2014/main" id="{795F4A22-94F9-48F3-B835-A2591F74C069}"/>
                </a:ext>
              </a:extLst>
            </p:cNvPr>
            <p:cNvSpPr txBox="1"/>
            <p:nvPr/>
          </p:nvSpPr>
          <p:spPr>
            <a:xfrm>
              <a:off x="7794492" y="4684735"/>
              <a:ext cx="404556" cy="215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99" name="直線單箭頭接點 98">
              <a:extLst>
                <a:ext uri="{FF2B5EF4-FFF2-40B4-BE49-F238E27FC236}">
                  <a16:creationId xmlns:a16="http://schemas.microsoft.com/office/drawing/2014/main" id="{90B75E20-EDFE-4B1F-B689-78A8C72B44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7706" y="3669875"/>
              <a:ext cx="405630" cy="415925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100">
              <a:extLst>
                <a:ext uri="{FF2B5EF4-FFF2-40B4-BE49-F238E27FC236}">
                  <a16:creationId xmlns:a16="http://schemas.microsoft.com/office/drawing/2014/main" id="{C6FDF07C-9957-4AE1-BD91-4EE7E2B081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47240" y="3666544"/>
              <a:ext cx="392815" cy="434580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矩形 107" hidden="1">
            <a:extLst>
              <a:ext uri="{FF2B5EF4-FFF2-40B4-BE49-F238E27FC236}">
                <a16:creationId xmlns:a16="http://schemas.microsoft.com/office/drawing/2014/main" id="{4C997A24-12CE-49DD-9021-831A672028EF}"/>
              </a:ext>
            </a:extLst>
          </p:cNvPr>
          <p:cNvSpPr/>
          <p:nvPr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4" name="直線接點 103" hidden="1">
            <a:extLst>
              <a:ext uri="{FF2B5EF4-FFF2-40B4-BE49-F238E27FC236}">
                <a16:creationId xmlns:a16="http://schemas.microsoft.com/office/drawing/2014/main" id="{15E4C922-A429-4FD1-BF73-B9A97CE45215}"/>
              </a:ext>
            </a:extLst>
          </p:cNvPr>
          <p:cNvCxnSpPr>
            <a:cxnSpLocks/>
          </p:cNvCxnSpPr>
          <p:nvPr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彈性化網路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拓撲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TW" altLang="en-US" sz="54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AA67199-C184-4195-94E8-F02ECB48EC56}"/>
              </a:ext>
            </a:extLst>
          </p:cNvPr>
          <p:cNvGrpSpPr/>
          <p:nvPr/>
        </p:nvGrpSpPr>
        <p:grpSpPr>
          <a:xfrm>
            <a:off x="609600" y="3426486"/>
            <a:ext cx="13764546" cy="2694593"/>
            <a:chOff x="2351276" y="3788286"/>
            <a:chExt cx="10152325" cy="1987452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2972FF77-374E-4D9F-B345-64D96DB121D1}"/>
                </a:ext>
              </a:extLst>
            </p:cNvPr>
            <p:cNvGrpSpPr/>
            <p:nvPr/>
          </p:nvGrpSpPr>
          <p:grpSpPr>
            <a:xfrm>
              <a:off x="2351276" y="3788286"/>
              <a:ext cx="1512407" cy="1987452"/>
              <a:chOff x="2116287" y="3788286"/>
              <a:chExt cx="1512407" cy="1987452"/>
            </a:xfrm>
          </p:grpSpPr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79E9A474-7D34-4A61-9E01-66601FBF0F78}"/>
                  </a:ext>
                </a:extLst>
              </p:cNvPr>
              <p:cNvSpPr/>
              <p:nvPr/>
            </p:nvSpPr>
            <p:spPr>
              <a:xfrm>
                <a:off x="2116287" y="4263331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手繪多邊形: 圖案 62">
                <a:extLst>
                  <a:ext uri="{FF2B5EF4-FFF2-40B4-BE49-F238E27FC236}">
                    <a16:creationId xmlns:a16="http://schemas.microsoft.com/office/drawing/2014/main" id="{4F69BDDA-B29B-4513-8C93-2C2EFB652B6B}"/>
                  </a:ext>
                </a:extLst>
              </p:cNvPr>
              <p:cNvSpPr/>
              <p:nvPr/>
            </p:nvSpPr>
            <p:spPr>
              <a:xfrm>
                <a:off x="2443323" y="5184260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2800" b="1" dirty="0">
                    <a:solidFill>
                      <a:srgbClr val="66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28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id="{A418E657-1070-4545-B7DA-02EA4A0BA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493280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6F3BA878-40ED-4D70-AFF9-7D9509F29651}"/>
                </a:ext>
              </a:extLst>
            </p:cNvPr>
            <p:cNvGrpSpPr/>
            <p:nvPr/>
          </p:nvGrpSpPr>
          <p:grpSpPr>
            <a:xfrm>
              <a:off x="4651336" y="3788286"/>
              <a:ext cx="1512407" cy="1987452"/>
              <a:chOff x="4411822" y="3788286"/>
              <a:chExt cx="1512407" cy="1987452"/>
            </a:xfrm>
          </p:grpSpPr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DC37D398-1150-4A6F-BC15-65780757DB6E}"/>
                  </a:ext>
                </a:extLst>
              </p:cNvPr>
              <p:cNvSpPr/>
              <p:nvPr/>
            </p:nvSpPr>
            <p:spPr>
              <a:xfrm>
                <a:off x="4411822" y="4263331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手繪多邊形: 圖案 62">
                <a:extLst>
                  <a:ext uri="{FF2B5EF4-FFF2-40B4-BE49-F238E27FC236}">
                    <a16:creationId xmlns:a16="http://schemas.microsoft.com/office/drawing/2014/main" id="{688E21BC-658C-4FD5-BA18-1F982AF96651}"/>
                  </a:ext>
                </a:extLst>
              </p:cNvPr>
              <p:cNvSpPr/>
              <p:nvPr/>
            </p:nvSpPr>
            <p:spPr>
              <a:xfrm>
                <a:off x="4666746" y="518426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2800" b="1">
                    <a:solidFill>
                      <a:srgbClr val="66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2800" b="1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2" name="圖形 31">
                <a:extLst>
                  <a:ext uri="{FF2B5EF4-FFF2-40B4-BE49-F238E27FC236}">
                    <a16:creationId xmlns:a16="http://schemas.microsoft.com/office/drawing/2014/main" id="{D7201FD7-06C5-4C37-8BF2-6D55727FC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88815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01361036-C41B-477C-B540-8F2F353FA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5502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9E3CA363-802F-4ECC-A277-BF51B0AEA80F}"/>
                </a:ext>
              </a:extLst>
            </p:cNvPr>
            <p:cNvGrpSpPr/>
            <p:nvPr/>
          </p:nvGrpSpPr>
          <p:grpSpPr>
            <a:xfrm>
              <a:off x="6910606" y="3788286"/>
              <a:ext cx="5592995" cy="1987452"/>
              <a:chOff x="7459500" y="3788286"/>
              <a:chExt cx="5592995" cy="1987452"/>
            </a:xfrm>
          </p:grpSpPr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EEDF20FE-58C8-4288-B238-68FCB3A9BBDF}"/>
                  </a:ext>
                </a:extLst>
              </p:cNvPr>
              <p:cNvSpPr/>
              <p:nvPr/>
            </p:nvSpPr>
            <p:spPr>
              <a:xfrm>
                <a:off x="7459500" y="4263331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27" name="圖片 26" descr="一張含有 電腦 的圖片&#10;&#10;自動產生的描述" hidden="1">
                <a:extLst>
                  <a:ext uri="{FF2B5EF4-FFF2-40B4-BE49-F238E27FC236}">
                    <a16:creationId xmlns:a16="http://schemas.microsoft.com/office/drawing/2014/main" id="{7571E2FA-2373-4671-8004-F20378678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470894" y="3886114"/>
                <a:ext cx="1581601" cy="2666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28" name="手繪多邊形: 圖案 62">
                <a:extLst>
                  <a:ext uri="{FF2B5EF4-FFF2-40B4-BE49-F238E27FC236}">
                    <a16:creationId xmlns:a16="http://schemas.microsoft.com/office/drawing/2014/main" id="{A43D5DB4-497C-464F-9401-45F8A5355A9B}"/>
                  </a:ext>
                </a:extLst>
              </p:cNvPr>
              <p:cNvSpPr/>
              <p:nvPr/>
            </p:nvSpPr>
            <p:spPr>
              <a:xfrm>
                <a:off x="7786536" y="5184260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2800" b="1">
                    <a:solidFill>
                      <a:srgbClr val="66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2800" b="1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29" name="圖形 28">
                <a:extLst>
                  <a:ext uri="{FF2B5EF4-FFF2-40B4-BE49-F238E27FC236}">
                    <a16:creationId xmlns:a16="http://schemas.microsoft.com/office/drawing/2014/main" id="{6B50B738-1290-44D4-9E78-A50F8466E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36493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11A067B3-B75D-471D-A592-4DD3797F1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6689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2298845A-F2FD-4143-9CAC-ABA9B3B57C3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964" y="4730237"/>
            <a:ext cx="1912116" cy="608786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E5EACF9-1DEF-485B-A3A7-9B12282239F7}"/>
              </a:ext>
            </a:extLst>
          </p:cNvPr>
          <p:cNvSpPr/>
          <p:nvPr/>
        </p:nvSpPr>
        <p:spPr>
          <a:xfrm>
            <a:off x="7085340" y="4522653"/>
            <a:ext cx="1532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902CA8B3-48C5-4020-A3B5-49CE7683B5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27288" y="4313748"/>
            <a:ext cx="1030957" cy="1006955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DF7D316A-F268-4D93-8A71-5A7734BC4E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512" y="4313748"/>
            <a:ext cx="1030957" cy="10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9021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6E03EB1E-DFC9-4D84-8738-44270CAE7876}"/>
              </a:ext>
            </a:extLst>
          </p:cNvPr>
          <p:cNvSpPr/>
          <p:nvPr/>
        </p:nvSpPr>
        <p:spPr>
          <a:xfrm>
            <a:off x="8643695" y="3679265"/>
            <a:ext cx="3276870" cy="1069070"/>
          </a:xfrm>
          <a:prstGeom prst="roundRect">
            <a:avLst>
              <a:gd name="adj" fmla="val 3717"/>
            </a:avLst>
          </a:prstGeom>
          <a:solidFill>
            <a:srgbClr val="266BB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BCE4B269-4F0C-48A4-B7EC-6E77E20BD572}"/>
              </a:ext>
            </a:extLst>
          </p:cNvPr>
          <p:cNvSpPr/>
          <p:nvPr/>
        </p:nvSpPr>
        <p:spPr>
          <a:xfrm>
            <a:off x="8643695" y="4979294"/>
            <a:ext cx="3276870" cy="1069070"/>
          </a:xfrm>
          <a:prstGeom prst="roundRect">
            <a:avLst>
              <a:gd name="adj" fmla="val 3717"/>
            </a:avLst>
          </a:prstGeom>
          <a:solidFill>
            <a:srgbClr val="266BB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6157E07-286D-4597-9784-C1134F6F6277}"/>
              </a:ext>
            </a:extLst>
          </p:cNvPr>
          <p:cNvSpPr/>
          <p:nvPr/>
        </p:nvSpPr>
        <p:spPr>
          <a:xfrm>
            <a:off x="8643695" y="2379236"/>
            <a:ext cx="3276870" cy="1069070"/>
          </a:xfrm>
          <a:prstGeom prst="roundRect">
            <a:avLst>
              <a:gd name="adj" fmla="val 3717"/>
            </a:avLst>
          </a:prstGeom>
          <a:solidFill>
            <a:srgbClr val="266BB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794BA730-AE21-4DEB-8441-3CACE8A3B172}"/>
              </a:ext>
            </a:extLst>
          </p:cNvPr>
          <p:cNvSpPr/>
          <p:nvPr/>
        </p:nvSpPr>
        <p:spPr>
          <a:xfrm>
            <a:off x="422227" y="3679265"/>
            <a:ext cx="3276870" cy="1069070"/>
          </a:xfrm>
          <a:prstGeom prst="roundRect">
            <a:avLst>
              <a:gd name="adj" fmla="val 3717"/>
            </a:avLst>
          </a:prstGeom>
          <a:solidFill>
            <a:srgbClr val="266BB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E1553C87-34F8-47AD-9382-283654A51A95}"/>
              </a:ext>
            </a:extLst>
          </p:cNvPr>
          <p:cNvSpPr/>
          <p:nvPr/>
        </p:nvSpPr>
        <p:spPr>
          <a:xfrm>
            <a:off x="422227" y="4979294"/>
            <a:ext cx="3276870" cy="1069070"/>
          </a:xfrm>
          <a:prstGeom prst="roundRect">
            <a:avLst>
              <a:gd name="adj" fmla="val 3717"/>
            </a:avLst>
          </a:prstGeom>
          <a:solidFill>
            <a:srgbClr val="266BB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5650AC5D-81B0-4262-9048-98898DB3C864}"/>
              </a:ext>
            </a:extLst>
          </p:cNvPr>
          <p:cNvSpPr/>
          <p:nvPr/>
        </p:nvSpPr>
        <p:spPr>
          <a:xfrm>
            <a:off x="422227" y="2379236"/>
            <a:ext cx="3276870" cy="1069070"/>
          </a:xfrm>
          <a:prstGeom prst="roundRect">
            <a:avLst>
              <a:gd name="adj" fmla="val 3717"/>
            </a:avLst>
          </a:prstGeom>
          <a:solidFill>
            <a:srgbClr val="266BB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4" name="Google Shape;544;p29"/>
          <p:cNvSpPr/>
          <p:nvPr/>
        </p:nvSpPr>
        <p:spPr>
          <a:xfrm>
            <a:off x="1360338" y="3834745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機台地理位置</a:t>
            </a:r>
          </a:p>
        </p:txBody>
      </p:sp>
      <p:sp>
        <p:nvSpPr>
          <p:cNvPr id="545" name="Google Shape;545;p29"/>
          <p:cNvSpPr/>
          <p:nvPr/>
        </p:nvSpPr>
        <p:spPr>
          <a:xfrm>
            <a:off x="1360338" y="5237678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一覽所有機器連線狀態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6" name="Google Shape;546;p29"/>
          <p:cNvSpPr/>
          <p:nvPr/>
        </p:nvSpPr>
        <p:spPr>
          <a:xfrm>
            <a:off x="9764031" y="2550551"/>
            <a:ext cx="199950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同時執行各項參數設定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>
                <a:sym typeface="Arial" panose="020B0604020202020204" pitchFamily="34" charset="0"/>
              </a:rPr>
              <a:t>雲端平台解決多台設備管理問題</a:t>
            </a:r>
          </a:p>
        </p:txBody>
      </p:sp>
      <p:sp>
        <p:nvSpPr>
          <p:cNvPr id="548" name="Google Shape;548;p29"/>
          <p:cNvSpPr/>
          <p:nvPr/>
        </p:nvSpPr>
        <p:spPr>
          <a:xfrm>
            <a:off x="1360338" y="2600841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圖像化使用介面</a:t>
            </a:r>
          </a:p>
        </p:txBody>
      </p:sp>
      <p:sp>
        <p:nvSpPr>
          <p:cNvPr id="549" name="Google Shape;549;p29"/>
          <p:cNvSpPr/>
          <p:nvPr/>
        </p:nvSpPr>
        <p:spPr>
          <a:xfrm>
            <a:off x="9764030" y="3818350"/>
            <a:ext cx="1999501" cy="7895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全域機台設定方便，節省人員一台一台設定</a:t>
            </a:r>
          </a:p>
        </p:txBody>
      </p:sp>
      <p:sp>
        <p:nvSpPr>
          <p:cNvPr id="550" name="Google Shape;550;p29"/>
          <p:cNvSpPr/>
          <p:nvPr/>
        </p:nvSpPr>
        <p:spPr>
          <a:xfrm>
            <a:off x="9815907" y="5084135"/>
            <a:ext cx="1947625" cy="7895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遠端故障排除</a:t>
            </a:r>
          </a:p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Ex, 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封包擷取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FFE8509-80E7-4ACA-BDBB-C262B1C8C0A3}"/>
              </a:ext>
            </a:extLst>
          </p:cNvPr>
          <p:cNvSpPr txBox="1"/>
          <p:nvPr/>
        </p:nvSpPr>
        <p:spPr>
          <a:xfrm>
            <a:off x="545304" y="2478267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5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96CA0B2-CE12-4A19-BA84-46D8149E5B88}"/>
              </a:ext>
            </a:extLst>
          </p:cNvPr>
          <p:cNvSpPr txBox="1"/>
          <p:nvPr/>
        </p:nvSpPr>
        <p:spPr>
          <a:xfrm>
            <a:off x="8868820" y="3751468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05</a:t>
            </a:r>
            <a:endParaRPr lang="zh-TW" altLang="en-US" sz="5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25F1F6-3AD3-4BC1-864B-24AF5E43EEA4}"/>
              </a:ext>
            </a:extLst>
          </p:cNvPr>
          <p:cNvSpPr txBox="1"/>
          <p:nvPr/>
        </p:nvSpPr>
        <p:spPr>
          <a:xfrm>
            <a:off x="545304" y="3727823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5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283DAFA-7A1D-45E6-8093-123D43086404}"/>
              </a:ext>
            </a:extLst>
          </p:cNvPr>
          <p:cNvSpPr txBox="1"/>
          <p:nvPr/>
        </p:nvSpPr>
        <p:spPr>
          <a:xfrm>
            <a:off x="545304" y="5084135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5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6137472-1CC5-4A26-BE18-E874CB2289E3}"/>
              </a:ext>
            </a:extLst>
          </p:cNvPr>
          <p:cNvSpPr txBox="1"/>
          <p:nvPr/>
        </p:nvSpPr>
        <p:spPr>
          <a:xfrm>
            <a:off x="8915712" y="2401123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5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D20DA9-C348-43AA-9D76-07EA991561E8}"/>
              </a:ext>
            </a:extLst>
          </p:cNvPr>
          <p:cNvSpPr txBox="1"/>
          <p:nvPr/>
        </p:nvSpPr>
        <p:spPr>
          <a:xfrm>
            <a:off x="8915712" y="4992729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06</a:t>
            </a:r>
            <a:endParaRPr lang="zh-TW" altLang="en-US" sz="5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Google Shape;555;p30" hidden="1">
            <a:extLst>
              <a:ext uri="{FF2B5EF4-FFF2-40B4-BE49-F238E27FC236}">
                <a16:creationId xmlns:a16="http://schemas.microsoft.com/office/drawing/2014/main" id="{1FE76F32-BD6C-4875-B462-F3DE7F07E146}"/>
              </a:ext>
            </a:extLst>
          </p:cNvPr>
          <p:cNvGrpSpPr/>
          <p:nvPr/>
        </p:nvGrpSpPr>
        <p:grpSpPr>
          <a:xfrm>
            <a:off x="6164000" y="1668051"/>
            <a:ext cx="2446500" cy="1319356"/>
            <a:chOff x="6494660" y="6066781"/>
            <a:chExt cx="2446500" cy="1319356"/>
          </a:xfrm>
        </p:grpSpPr>
        <p:pic>
          <p:nvPicPr>
            <p:cNvPr id="11" name="Google Shape;556;p30" descr="一張含有 光 的圖片&#10;&#10;自動產生的描述" hidden="1">
              <a:extLst>
                <a:ext uri="{FF2B5EF4-FFF2-40B4-BE49-F238E27FC236}">
                  <a16:creationId xmlns:a16="http://schemas.microsoft.com/office/drawing/2014/main" id="{F7787C3D-E8A1-471B-A36E-B88F2843F8E2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4660" y="6066781"/>
              <a:ext cx="2446500" cy="131935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Google Shape;557;p30">
              <a:extLst>
                <a:ext uri="{FF2B5EF4-FFF2-40B4-BE49-F238E27FC236}">
                  <a16:creationId xmlns:a16="http://schemas.microsoft.com/office/drawing/2014/main" id="{8DA4C496-532D-4191-B413-F8D01F80CBBC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4954" y="6622928"/>
              <a:ext cx="1679236" cy="65198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" name="Google Shape;561;p30" hidden="1">
            <a:extLst>
              <a:ext uri="{FF2B5EF4-FFF2-40B4-BE49-F238E27FC236}">
                <a16:creationId xmlns:a16="http://schemas.microsoft.com/office/drawing/2014/main" id="{E8F2FDF9-C70A-426A-A662-FD4C8DC737CF}"/>
              </a:ext>
            </a:extLst>
          </p:cNvPr>
          <p:cNvCxnSpPr>
            <a:cxnSpLocks/>
          </p:cNvCxnSpPr>
          <p:nvPr/>
        </p:nvCxnSpPr>
        <p:spPr>
          <a:xfrm flipH="1">
            <a:off x="4806159" y="2520978"/>
            <a:ext cx="1828200" cy="11100"/>
          </a:xfrm>
          <a:prstGeom prst="straightConnector1">
            <a:avLst/>
          </a:prstGeom>
          <a:noFill/>
          <a:ln w="276225" cap="flat" cmpd="sng">
            <a:gradFill>
              <a:gsLst>
                <a:gs pos="45000">
                  <a:srgbClr val="0088E4"/>
                </a:gs>
                <a:gs pos="5000">
                  <a:srgbClr val="00B0F0">
                    <a:alpha val="0"/>
                  </a:srgbClr>
                </a:gs>
                <a:gs pos="86000">
                  <a:srgbClr val="0052D4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CB75B4E8-A2AE-4F12-A3F3-02484CAD873C}"/>
              </a:ext>
            </a:extLst>
          </p:cNvPr>
          <p:cNvGrpSpPr/>
          <p:nvPr/>
        </p:nvGrpSpPr>
        <p:grpSpPr>
          <a:xfrm>
            <a:off x="4927879" y="2224198"/>
            <a:ext cx="2722665" cy="1112930"/>
            <a:chOff x="5455312" y="1726812"/>
            <a:chExt cx="2722665" cy="1112930"/>
          </a:xfrm>
        </p:grpSpPr>
        <p:sp>
          <p:nvSpPr>
            <p:cNvPr id="14" name="Google Shape;559;p30">
              <a:extLst>
                <a:ext uri="{FF2B5EF4-FFF2-40B4-BE49-F238E27FC236}">
                  <a16:creationId xmlns:a16="http://schemas.microsoft.com/office/drawing/2014/main" id="{FF5606BF-55E7-47D4-9D74-ADACC51B6D99}"/>
                </a:ext>
              </a:extLst>
            </p:cNvPr>
            <p:cNvSpPr/>
            <p:nvPr/>
          </p:nvSpPr>
          <p:spPr>
            <a:xfrm>
              <a:off x="6842499" y="2026483"/>
              <a:ext cx="1133030" cy="48466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管理平台</a:t>
              </a:r>
              <a:endParaRPr lang="en-US" altLang="zh-TW" sz="1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即時通知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Google Shape;558;p30">
              <a:extLst>
                <a:ext uri="{FF2B5EF4-FFF2-40B4-BE49-F238E27FC236}">
                  <a16:creationId xmlns:a16="http://schemas.microsoft.com/office/drawing/2014/main" id="{A8273E58-8B01-4DE0-8158-DC48CF54374E}"/>
                </a:ext>
              </a:extLst>
            </p:cNvPr>
            <p:cNvSpPr txBox="1"/>
            <p:nvPr/>
          </p:nvSpPr>
          <p:spPr>
            <a:xfrm>
              <a:off x="6855215" y="2608506"/>
              <a:ext cx="1322762" cy="231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 IT Admin</a:t>
              </a:r>
            </a:p>
          </p:txBody>
        </p:sp>
        <p:sp>
          <p:nvSpPr>
            <p:cNvPr id="15" name="Google Shape;560;p30">
              <a:extLst>
                <a:ext uri="{FF2B5EF4-FFF2-40B4-BE49-F238E27FC236}">
                  <a16:creationId xmlns:a16="http://schemas.microsoft.com/office/drawing/2014/main" id="{C0C8A15B-25E8-4EC4-9539-97A9DF06DFB2}"/>
                </a:ext>
              </a:extLst>
            </p:cNvPr>
            <p:cNvSpPr/>
            <p:nvPr/>
          </p:nvSpPr>
          <p:spPr>
            <a:xfrm>
              <a:off x="6855215" y="2318802"/>
              <a:ext cx="1053871" cy="39798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IT 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人員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834F2009-71CD-42A5-AA6B-136A7AC3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55312" y="1842449"/>
              <a:ext cx="1020859" cy="947281"/>
            </a:xfrm>
            <a:prstGeom prst="rect">
              <a:avLst/>
            </a:prstGeom>
          </p:spPr>
        </p:pic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6A76B39D-90EA-4008-9145-B9417A965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7586" y="1726812"/>
              <a:ext cx="449506" cy="599341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0B4C6718-F8D9-584A-9176-18D7E6AB7F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843" y="3429644"/>
            <a:ext cx="5575597" cy="2681339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75D5F44-D89D-4BE1-B07B-65179A06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頻寬聚合使用增加傳輸速度</a:t>
            </a:r>
          </a:p>
        </p:txBody>
      </p:sp>
      <p:sp>
        <p:nvSpPr>
          <p:cNvPr id="24" name="Google Shape;590;p30">
            <a:extLst>
              <a:ext uri="{FF2B5EF4-FFF2-40B4-BE49-F238E27FC236}">
                <a16:creationId xmlns:a16="http://schemas.microsoft.com/office/drawing/2014/main" id="{64F8A849-81D3-4A69-80F4-63CAC55D3525}"/>
              </a:ext>
            </a:extLst>
          </p:cNvPr>
          <p:cNvSpPr/>
          <p:nvPr/>
        </p:nvSpPr>
        <p:spPr>
          <a:xfrm>
            <a:off x="655387" y="1494279"/>
            <a:ext cx="8250847" cy="918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採用頻寬融合技術加速網路傳輸。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提供更快速的大檔案異地備份、遠端掛載檔案和資料分析處理。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3DA295B4-2C95-41E7-98CB-2C5527A52C4C}"/>
              </a:ext>
            </a:extLst>
          </p:cNvPr>
          <p:cNvCxnSpPr>
            <a:cxnSpLocks/>
          </p:cNvCxnSpPr>
          <p:nvPr/>
        </p:nvCxnSpPr>
        <p:spPr>
          <a:xfrm>
            <a:off x="8137077" y="4187457"/>
            <a:ext cx="0" cy="377037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F47D3CB-5D09-41AA-A103-6B7C5CD8B3C5}"/>
              </a:ext>
            </a:extLst>
          </p:cNvPr>
          <p:cNvCxnSpPr>
            <a:cxnSpLocks/>
          </p:cNvCxnSpPr>
          <p:nvPr/>
        </p:nvCxnSpPr>
        <p:spPr>
          <a:xfrm flipV="1">
            <a:off x="1810646" y="3096432"/>
            <a:ext cx="28347" cy="1468062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A30367D-9370-4A2D-95AD-B78AE8E888F3}"/>
              </a:ext>
            </a:extLst>
          </p:cNvPr>
          <p:cNvGrpSpPr/>
          <p:nvPr/>
        </p:nvGrpSpPr>
        <p:grpSpPr>
          <a:xfrm>
            <a:off x="1190441" y="2730555"/>
            <a:ext cx="1541996" cy="1487384"/>
            <a:chOff x="215488" y="4652142"/>
            <a:chExt cx="1285702" cy="1240167"/>
          </a:xfrm>
        </p:grpSpPr>
        <p:pic>
          <p:nvPicPr>
            <p:cNvPr id="29" name="圖片 2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64308B50-FC31-4778-BCBE-37F03E96B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0" name="Google Shape;573;p30">
              <a:extLst>
                <a:ext uri="{FF2B5EF4-FFF2-40B4-BE49-F238E27FC236}">
                  <a16:creationId xmlns:a16="http://schemas.microsoft.com/office/drawing/2014/main" id="{D433B5BB-A352-4FFE-BA08-DCCC2576A4E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D72C48B-933F-4612-99B4-C6834EAA646C}"/>
              </a:ext>
            </a:extLst>
          </p:cNvPr>
          <p:cNvGrpSpPr/>
          <p:nvPr/>
        </p:nvGrpSpPr>
        <p:grpSpPr>
          <a:xfrm>
            <a:off x="7488811" y="2730555"/>
            <a:ext cx="1534246" cy="1487384"/>
            <a:chOff x="8270974" y="3733691"/>
            <a:chExt cx="1279240" cy="1240167"/>
          </a:xfrm>
        </p:grpSpPr>
        <p:pic>
          <p:nvPicPr>
            <p:cNvPr id="39" name="圖片 3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C1CAB304-411F-44AF-9064-EB86BB5D7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733691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40" name="Google Shape;573;p30">
              <a:extLst>
                <a:ext uri="{FF2B5EF4-FFF2-40B4-BE49-F238E27FC236}">
                  <a16:creationId xmlns:a16="http://schemas.microsoft.com/office/drawing/2014/main" id="{8E24AEFF-9478-42C2-A12A-5BB75E3BE94C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400387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4A77431A-6F96-4F78-90F0-80ACCC667C38}"/>
              </a:ext>
            </a:extLst>
          </p:cNvPr>
          <p:cNvCxnSpPr>
            <a:cxnSpLocks/>
          </p:cNvCxnSpPr>
          <p:nvPr/>
        </p:nvCxnSpPr>
        <p:spPr>
          <a:xfrm flipH="1">
            <a:off x="3336322" y="4718064"/>
            <a:ext cx="3340490" cy="0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oogle Shape;378;p24">
            <a:extLst>
              <a:ext uri="{FF2B5EF4-FFF2-40B4-BE49-F238E27FC236}">
                <a16:creationId xmlns:a16="http://schemas.microsoft.com/office/drawing/2014/main" id="{A200BA01-276D-4DBA-B0FD-0746D5A7492A}"/>
              </a:ext>
            </a:extLst>
          </p:cNvPr>
          <p:cNvSpPr txBox="1"/>
          <p:nvPr/>
        </p:nvSpPr>
        <p:spPr>
          <a:xfrm>
            <a:off x="3876634" y="4309363"/>
            <a:ext cx="2259868" cy="38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61E3765-897E-47E4-A03C-5EA1B6B9D488}"/>
              </a:ext>
            </a:extLst>
          </p:cNvPr>
          <p:cNvSpPr/>
          <p:nvPr/>
        </p:nvSpPr>
        <p:spPr>
          <a:xfrm>
            <a:off x="3568599" y="4801022"/>
            <a:ext cx="2878104" cy="44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頻寬融合使用</a:t>
            </a: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EE0EC9B4-B180-4453-8627-3A54E03C9CD5}"/>
              </a:ext>
            </a:extLst>
          </p:cNvPr>
          <p:cNvCxnSpPr>
            <a:cxnSpLocks/>
          </p:cNvCxnSpPr>
          <p:nvPr/>
        </p:nvCxnSpPr>
        <p:spPr>
          <a:xfrm flipH="1">
            <a:off x="3336322" y="5350416"/>
            <a:ext cx="3340490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Google Shape;378;p24">
            <a:extLst>
              <a:ext uri="{FF2B5EF4-FFF2-40B4-BE49-F238E27FC236}">
                <a16:creationId xmlns:a16="http://schemas.microsoft.com/office/drawing/2014/main" id="{4AFB4E91-FCFC-4706-B38F-D0B093F0E409}"/>
              </a:ext>
            </a:extLst>
          </p:cNvPr>
          <p:cNvSpPr txBox="1"/>
          <p:nvPr/>
        </p:nvSpPr>
        <p:spPr>
          <a:xfrm>
            <a:off x="3973404" y="5455308"/>
            <a:ext cx="2259868" cy="38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E9CEBF6-5698-4A38-B9E8-B1106EFEF5CE}"/>
              </a:ext>
            </a:extLst>
          </p:cNvPr>
          <p:cNvGrpSpPr/>
          <p:nvPr/>
        </p:nvGrpSpPr>
        <p:grpSpPr>
          <a:xfrm>
            <a:off x="855185" y="4502747"/>
            <a:ext cx="2643454" cy="1640088"/>
            <a:chOff x="6619079" y="-282727"/>
            <a:chExt cx="3996923" cy="2479826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83869C9-AAB8-4414-B2B5-7AD894DB70E6}"/>
                </a:ext>
              </a:extLst>
            </p:cNvPr>
            <p:cNvGrpSpPr/>
            <p:nvPr/>
          </p:nvGrpSpPr>
          <p:grpSpPr>
            <a:xfrm>
              <a:off x="6619079" y="-282727"/>
              <a:ext cx="3996923" cy="1286397"/>
              <a:chOff x="782855" y="6184900"/>
              <a:chExt cx="7179872" cy="2310819"/>
            </a:xfrm>
          </p:grpSpPr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1D341FE7-EBB1-4380-B8BA-B17F5F350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6406"/>
              <a:stretch/>
            </p:blipFill>
            <p:spPr>
              <a:xfrm>
                <a:off x="3051283" y="6259898"/>
                <a:ext cx="3341148" cy="1195714"/>
              </a:xfrm>
              <a:prstGeom prst="rect">
                <a:avLst/>
              </a:prstGeom>
            </p:spPr>
          </p:pic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id="{050B1D55-4090-46F1-B71E-463B85A25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82855" y="6184900"/>
                <a:ext cx="2176593" cy="2176596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E74F5883-7AF7-4F57-AE5A-A8E6404A1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9230" y="7215448"/>
                <a:ext cx="5273497" cy="1280271"/>
              </a:xfrm>
              <a:prstGeom prst="rect">
                <a:avLst/>
              </a:prstGeom>
            </p:spPr>
          </p:pic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774D4BAC-2273-4B6E-A14A-1C8B464A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19079" y="1117761"/>
              <a:ext cx="3399677" cy="1079338"/>
            </a:xfrm>
            <a:prstGeom prst="rect">
              <a:avLst/>
            </a:prstGeom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18694BB-ABFE-4CDB-BEF8-4B2B63C659B7}"/>
              </a:ext>
            </a:extLst>
          </p:cNvPr>
          <p:cNvGrpSpPr/>
          <p:nvPr/>
        </p:nvGrpSpPr>
        <p:grpSpPr>
          <a:xfrm>
            <a:off x="7015347" y="4502747"/>
            <a:ext cx="2643454" cy="1640088"/>
            <a:chOff x="6619079" y="-282727"/>
            <a:chExt cx="3996923" cy="2479826"/>
          </a:xfrm>
        </p:grpSpPr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116A30DE-8C16-48DF-A033-08C637495EF5}"/>
                </a:ext>
              </a:extLst>
            </p:cNvPr>
            <p:cNvGrpSpPr/>
            <p:nvPr/>
          </p:nvGrpSpPr>
          <p:grpSpPr>
            <a:xfrm>
              <a:off x="6619079" y="-282727"/>
              <a:ext cx="3996923" cy="1286397"/>
              <a:chOff x="782855" y="6184900"/>
              <a:chExt cx="7179872" cy="2310819"/>
            </a:xfrm>
          </p:grpSpPr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89D5060A-7A44-4E20-A636-44E1A5BC4E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6406"/>
              <a:stretch/>
            </p:blipFill>
            <p:spPr>
              <a:xfrm>
                <a:off x="3051283" y="6259898"/>
                <a:ext cx="3341148" cy="1195714"/>
              </a:xfrm>
              <a:prstGeom prst="rect">
                <a:avLst/>
              </a:prstGeom>
            </p:spPr>
          </p:pic>
          <p:pic>
            <p:nvPicPr>
              <p:cNvPr id="49" name="圖形 48">
                <a:extLst>
                  <a:ext uri="{FF2B5EF4-FFF2-40B4-BE49-F238E27FC236}">
                    <a16:creationId xmlns:a16="http://schemas.microsoft.com/office/drawing/2014/main" id="{B5601A4F-A810-4486-9886-27BA173B9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82855" y="6184900"/>
                <a:ext cx="2176593" cy="2176596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BC7EF643-E72C-4D73-A79B-D91B07470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9230" y="7215448"/>
                <a:ext cx="5273497" cy="1280271"/>
              </a:xfrm>
              <a:prstGeom prst="rect">
                <a:avLst/>
              </a:prstGeom>
            </p:spPr>
          </p:pic>
        </p:grpSp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4FE8A1B3-31F3-4ECF-9442-ECEF29D1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19079" y="1117761"/>
              <a:ext cx="3399677" cy="1079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173055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7;p31" hidden="1">
            <a:extLst>
              <a:ext uri="{FF2B5EF4-FFF2-40B4-BE49-F238E27FC236}">
                <a16:creationId xmlns:a16="http://schemas.microsoft.com/office/drawing/2014/main" id="{4F98B112-E2C2-4E31-9E0D-54F6F39220CC}"/>
              </a:ext>
            </a:extLst>
          </p:cNvPr>
          <p:cNvSpPr/>
          <p:nvPr/>
        </p:nvSpPr>
        <p:spPr>
          <a:xfrm>
            <a:off x="610964" y="2062522"/>
            <a:ext cx="10776661" cy="11993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ts val="2000"/>
            </a:pPr>
            <a:r>
              <a:rPr lang="en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Automatic failover can be achieved by combining multiple WAN connections from different ISPs for the mesh VPN network. When one of the ISP WAN connections goes down, the traffic will </a:t>
            </a:r>
            <a:r>
              <a:rPr lang="e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automatically </a:t>
            </a:r>
            <a:r>
              <a:rPr lang="en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 switched to another active path to ensure continuous connection.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6EAB3D5A-EB87-415E-B64E-A55F682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</p:spPr>
        <p:txBody>
          <a:bodyPr>
            <a:normAutofit/>
          </a:bodyPr>
          <a:lstStyle/>
          <a:p>
            <a:r>
              <a:rPr lang="zh-CN" altLang="en-US" dirty="0">
                <a:sym typeface="Arial" panose="020B0604020202020204" pitchFamily="34" charset="0"/>
              </a:rPr>
              <a:t>網路備援</a:t>
            </a:r>
            <a:endParaRPr lang="en-US" altLang="zh-TW" dirty="0">
              <a:sym typeface="Arial" panose="020B0604020202020204" pitchFamily="34" charset="0"/>
            </a:endParaRPr>
          </a:p>
        </p:txBody>
      </p:sp>
      <p:grpSp>
        <p:nvGrpSpPr>
          <p:cNvPr id="15" name="群組 14" hidden="1">
            <a:extLst>
              <a:ext uri="{FF2B5EF4-FFF2-40B4-BE49-F238E27FC236}">
                <a16:creationId xmlns:a16="http://schemas.microsoft.com/office/drawing/2014/main" id="{45104C84-84CB-46CB-9868-020590A797DB}"/>
              </a:ext>
            </a:extLst>
          </p:cNvPr>
          <p:cNvGrpSpPr/>
          <p:nvPr/>
        </p:nvGrpSpPr>
        <p:grpSpPr>
          <a:xfrm>
            <a:off x="172291" y="3696232"/>
            <a:ext cx="11898219" cy="1738681"/>
            <a:chOff x="215488" y="3531074"/>
            <a:chExt cx="11764093" cy="1738681"/>
          </a:xfrm>
        </p:grpSpPr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2EB30D15-A787-46FD-8FCC-9C21284F7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2063" y="4560161"/>
              <a:ext cx="186875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Google Shape;378;p24">
              <a:extLst>
                <a:ext uri="{FF2B5EF4-FFF2-40B4-BE49-F238E27FC236}">
                  <a16:creationId xmlns:a16="http://schemas.microsoft.com/office/drawing/2014/main" id="{017E29BA-084E-4442-834F-CDD7B1C298D1}"/>
                </a:ext>
              </a:extLst>
            </p:cNvPr>
            <p:cNvSpPr txBox="1"/>
            <p:nvPr/>
          </p:nvSpPr>
          <p:spPr>
            <a:xfrm>
              <a:off x="10090985" y="4252737"/>
              <a:ext cx="739601" cy="368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altLang="zh-TW" sz="16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10</a:t>
              </a:r>
              <a:r>
                <a:rPr lang="zh-TW" altLang="en-US" sz="16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 sz="16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</a:t>
              </a:r>
              <a:endPara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EB8CBA14-B3F8-45CF-A138-A272133421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563" y="4560161"/>
              <a:ext cx="186875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圖片 32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E93D037C-F185-421F-B5B0-7C93B92DF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399585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4" name="Google Shape;573;p30">
              <a:extLst>
                <a:ext uri="{FF2B5EF4-FFF2-40B4-BE49-F238E27FC236}">
                  <a16:creationId xmlns:a16="http://schemas.microsoft.com/office/drawing/2014/main" id="{6C7F0FE4-BAB7-41D0-B7C2-E77350EACF0A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466254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1B0CDAF2-EE5E-4B6B-AE6F-2C6B33E99354}"/>
                </a:ext>
              </a:extLst>
            </p:cNvPr>
            <p:cNvGrpSpPr/>
            <p:nvPr/>
          </p:nvGrpSpPr>
          <p:grpSpPr>
            <a:xfrm>
              <a:off x="1708488" y="4026401"/>
              <a:ext cx="2830028" cy="1085835"/>
              <a:chOff x="334436" y="2242723"/>
              <a:chExt cx="1286656" cy="493670"/>
            </a:xfrm>
          </p:grpSpPr>
          <p:sp>
            <p:nvSpPr>
              <p:cNvPr id="36" name="手繪多邊形: 圖案 62">
                <a:extLst>
                  <a:ext uri="{FF2B5EF4-FFF2-40B4-BE49-F238E27FC236}">
                    <a16:creationId xmlns:a16="http://schemas.microsoft.com/office/drawing/2014/main" id="{364695D7-91E5-4615-A450-FA4283C24624}"/>
                  </a:ext>
                </a:extLst>
              </p:cNvPr>
              <p:cNvSpPr/>
              <p:nvPr/>
            </p:nvSpPr>
            <p:spPr>
              <a:xfrm>
                <a:off x="572131" y="2568186"/>
                <a:ext cx="811266" cy="168207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Qhora-301W</a:t>
                </a:r>
                <a:endPara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D38FB13D-78D2-49B7-9CDC-D5947734C6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4436" y="2242723"/>
                <a:ext cx="1286656" cy="409650"/>
              </a:xfrm>
              <a:prstGeom prst="rect">
                <a:avLst/>
              </a:prstGeom>
              <a:effectLst/>
            </p:spPr>
          </p:pic>
        </p:grpSp>
        <p:pic>
          <p:nvPicPr>
            <p:cNvPr id="38" name="圖片 37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EC2C57FF-3A53-4A70-B499-47AA390CB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0341" y="399585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9" name="Google Shape;573;p30">
              <a:extLst>
                <a:ext uri="{FF2B5EF4-FFF2-40B4-BE49-F238E27FC236}">
                  <a16:creationId xmlns:a16="http://schemas.microsoft.com/office/drawing/2014/main" id="{4BE7370E-866C-42C2-B314-DA6EDF41468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06110" y="466254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68A463BF-8903-4478-937A-F76A3E7F5802}"/>
                </a:ext>
              </a:extLst>
            </p:cNvPr>
            <p:cNvGrpSpPr/>
            <p:nvPr/>
          </p:nvGrpSpPr>
          <p:grpSpPr>
            <a:xfrm>
              <a:off x="7443820" y="4026401"/>
              <a:ext cx="2830028" cy="1085835"/>
              <a:chOff x="311096" y="2242723"/>
              <a:chExt cx="1286656" cy="493670"/>
            </a:xfrm>
          </p:grpSpPr>
          <p:sp>
            <p:nvSpPr>
              <p:cNvPr id="41" name="手繪多邊形: 圖案 62">
                <a:extLst>
                  <a:ext uri="{FF2B5EF4-FFF2-40B4-BE49-F238E27FC236}">
                    <a16:creationId xmlns:a16="http://schemas.microsoft.com/office/drawing/2014/main" id="{97E7AA18-7D8A-4BF8-8631-06D047A99207}"/>
                  </a:ext>
                </a:extLst>
              </p:cNvPr>
              <p:cNvSpPr/>
              <p:nvPr/>
            </p:nvSpPr>
            <p:spPr>
              <a:xfrm>
                <a:off x="548791" y="2568186"/>
                <a:ext cx="811266" cy="168207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Qhora-301W</a:t>
                </a:r>
                <a:endPara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F6299989-5836-443F-94C5-4596D0FFBA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1096" y="2242723"/>
                <a:ext cx="1286656" cy="409650"/>
              </a:xfrm>
              <a:prstGeom prst="rect">
                <a:avLst/>
              </a:prstGeom>
              <a:effectLst/>
            </p:spPr>
          </p:pic>
        </p:grpSp>
        <p:sp>
          <p:nvSpPr>
            <p:cNvPr id="43" name="Google Shape;378;p24">
              <a:extLst>
                <a:ext uri="{FF2B5EF4-FFF2-40B4-BE49-F238E27FC236}">
                  <a16:creationId xmlns:a16="http://schemas.microsoft.com/office/drawing/2014/main" id="{DB990C60-9102-42A5-9F0E-1A4495780FBF}"/>
                </a:ext>
              </a:extLst>
            </p:cNvPr>
            <p:cNvSpPr txBox="1"/>
            <p:nvPr/>
          </p:nvSpPr>
          <p:spPr>
            <a:xfrm>
              <a:off x="1139952" y="4252737"/>
              <a:ext cx="739601" cy="368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altLang="zh-TW" sz="16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10</a:t>
              </a:r>
              <a:r>
                <a:rPr lang="zh-TW" altLang="en-US" sz="16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 sz="16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</a:t>
              </a:r>
              <a:endPara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Google Shape;378;p24">
              <a:extLst>
                <a:ext uri="{FF2B5EF4-FFF2-40B4-BE49-F238E27FC236}">
                  <a16:creationId xmlns:a16="http://schemas.microsoft.com/office/drawing/2014/main" id="{79219AB2-D6E3-4D1A-A69B-7F36EFD852B5}"/>
                </a:ext>
              </a:extLst>
            </p:cNvPr>
            <p:cNvSpPr txBox="1"/>
            <p:nvPr/>
          </p:nvSpPr>
          <p:spPr>
            <a:xfrm>
              <a:off x="4349097" y="3724806"/>
              <a:ext cx="764642" cy="348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2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2</a:t>
              </a:r>
            </a:p>
          </p:txBody>
        </p:sp>
        <p:sp>
          <p:nvSpPr>
            <p:cNvPr id="48" name="Google Shape;378;p24">
              <a:extLst>
                <a:ext uri="{FF2B5EF4-FFF2-40B4-BE49-F238E27FC236}">
                  <a16:creationId xmlns:a16="http://schemas.microsoft.com/office/drawing/2014/main" id="{64762EE8-C3DC-4A14-BF71-22D695DFFA74}"/>
                </a:ext>
              </a:extLst>
            </p:cNvPr>
            <p:cNvSpPr txBox="1"/>
            <p:nvPr/>
          </p:nvSpPr>
          <p:spPr>
            <a:xfrm>
              <a:off x="4349097" y="4921614"/>
              <a:ext cx="764642" cy="348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200" b="1">
                  <a:solidFill>
                    <a:srgbClr val="92D05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1</a:t>
              </a:r>
            </a:p>
          </p:txBody>
        </p:sp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2F26C449-CE14-4B0F-B9EF-42185060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03761" y="3749939"/>
              <a:ext cx="465489" cy="3398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AB8049D0-7480-41B7-B821-F927C32F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36421" y="4429767"/>
              <a:ext cx="465489" cy="3398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DABC6F15-D770-413D-839B-1FF87A952AA9}"/>
                </a:ext>
              </a:extLst>
            </p:cNvPr>
            <p:cNvGrpSpPr/>
            <p:nvPr/>
          </p:nvGrpSpPr>
          <p:grpSpPr>
            <a:xfrm>
              <a:off x="4496805" y="4166522"/>
              <a:ext cx="3006870" cy="675174"/>
              <a:chOff x="4534078" y="4166522"/>
              <a:chExt cx="3006870" cy="675174"/>
            </a:xfrm>
          </p:grpSpPr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65310CCB-29A8-4BFE-91D9-C49A3E42A7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078" y="4841696"/>
                <a:ext cx="3006869" cy="0"/>
              </a:xfrm>
              <a:prstGeom prst="line">
                <a:avLst/>
              </a:prstGeom>
              <a:ln w="76200">
                <a:solidFill>
                  <a:srgbClr val="92D050"/>
                </a:solidFill>
                <a:headEnd type="triangl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DAB741D8-6644-412F-978A-7348DB2FC151}"/>
                  </a:ext>
                </a:extLst>
              </p:cNvPr>
              <p:cNvGrpSpPr/>
              <p:nvPr/>
            </p:nvGrpSpPr>
            <p:grpSpPr>
              <a:xfrm>
                <a:off x="4534078" y="4166522"/>
                <a:ext cx="3006870" cy="0"/>
                <a:chOff x="4534078" y="4166522"/>
                <a:chExt cx="3006870" cy="0"/>
              </a:xfrm>
            </p:grpSpPr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id="{E24B57A2-67CA-4B57-9A5F-D00943FDFD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34078" y="4166522"/>
                  <a:ext cx="3006869" cy="0"/>
                </a:xfrm>
                <a:prstGeom prst="line">
                  <a:avLst/>
                </a:prstGeom>
                <a:ln w="76200">
                  <a:solidFill>
                    <a:srgbClr val="00B0F0"/>
                  </a:solidFill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" name="群組 2">
                  <a:extLst>
                    <a:ext uri="{FF2B5EF4-FFF2-40B4-BE49-F238E27FC236}">
                      <a16:creationId xmlns:a16="http://schemas.microsoft.com/office/drawing/2014/main" id="{B2E1FE1C-867B-412E-862B-D1FA6BF832B0}"/>
                    </a:ext>
                  </a:extLst>
                </p:cNvPr>
                <p:cNvGrpSpPr/>
                <p:nvPr/>
              </p:nvGrpSpPr>
              <p:grpSpPr>
                <a:xfrm>
                  <a:off x="6096000" y="4166522"/>
                  <a:ext cx="1444948" cy="0"/>
                  <a:chOff x="6175523" y="3781562"/>
                  <a:chExt cx="1444948" cy="0"/>
                </a:xfrm>
              </p:grpSpPr>
              <p:cxnSp>
                <p:nvCxnSpPr>
                  <p:cNvPr id="51" name="直線接點 50">
                    <a:extLst>
                      <a:ext uri="{FF2B5EF4-FFF2-40B4-BE49-F238E27FC236}">
                        <a16:creationId xmlns:a16="http://schemas.microsoft.com/office/drawing/2014/main" id="{186E70BD-BD39-4526-B06D-F9D26EB786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75523" y="3781562"/>
                    <a:ext cx="1444948" cy="0"/>
                  </a:xfrm>
                  <a:prstGeom prst="line">
                    <a:avLst/>
                  </a:prstGeom>
                  <a:ln w="76200">
                    <a:solidFill>
                      <a:srgbClr val="22282B"/>
                    </a:solidFill>
                    <a:prstDash val="solid"/>
                    <a:headEnd type="triangle" w="med" len="med"/>
                    <a:tailEnd type="none" w="med" len="med"/>
                  </a:ln>
                  <a:effectLst>
                    <a:outerShdw blurRad="50800" dist="50800" dir="8400000" algn="ctr" rotWithShape="0">
                      <a:srgbClr val="000000">
                        <a:alpha val="14000"/>
                      </a:srgbClr>
                    </a:outerShdw>
                    <a:softEdge rad="0"/>
                  </a:effectLst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接點 48">
                    <a:extLst>
                      <a:ext uri="{FF2B5EF4-FFF2-40B4-BE49-F238E27FC236}">
                        <a16:creationId xmlns:a16="http://schemas.microsoft.com/office/drawing/2014/main" id="{794ED308-19CE-416F-AF3D-AB8ECE1646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75523" y="3781562"/>
                    <a:ext cx="1444948" cy="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  <a:prstDash val="sysDot"/>
                    <a:headEnd type="triangle" w="med" len="med"/>
                    <a:tailEnd type="none" w="med" len="med"/>
                  </a:ln>
                  <a:effectLst>
                    <a:outerShdw blurRad="50800" dist="50800" dir="8400000" algn="ctr" rotWithShape="0">
                      <a:srgbClr val="000000">
                        <a:alpha val="14000"/>
                      </a:srgbClr>
                    </a:outerShdw>
                    <a:softEdge rad="0"/>
                  </a:effectLst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C1FA028D-D454-4F78-B4C1-307E6B75D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08371" y="3531074"/>
              <a:ext cx="764642" cy="67118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E3A9B1C6-29D9-4D08-A2AE-8985F1083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269" y="4429767"/>
              <a:ext cx="465489" cy="3398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662E5A04-C874-4EE3-BC86-7097B954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49334" y="4429767"/>
              <a:ext cx="465489" cy="3398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箭號: 上彎 9">
              <a:extLst>
                <a:ext uri="{FF2B5EF4-FFF2-40B4-BE49-F238E27FC236}">
                  <a16:creationId xmlns:a16="http://schemas.microsoft.com/office/drawing/2014/main" id="{F733D95C-6387-48FF-A17C-C532878B0293}"/>
                </a:ext>
              </a:extLst>
            </p:cNvPr>
            <p:cNvSpPr/>
            <p:nvPr/>
          </p:nvSpPr>
          <p:spPr>
            <a:xfrm rot="5400000">
              <a:off x="5141855" y="4141172"/>
              <a:ext cx="695022" cy="465489"/>
            </a:xfrm>
            <a:prstGeom prst="bentUpArrow">
              <a:avLst>
                <a:gd name="adj1" fmla="val 22912"/>
                <a:gd name="adj2" fmla="val 28329"/>
                <a:gd name="adj3" fmla="val 43307"/>
              </a:avLst>
            </a:prstGeom>
            <a:gradFill>
              <a:gsLst>
                <a:gs pos="0">
                  <a:srgbClr val="FFD72D">
                    <a:alpha val="0"/>
                  </a:srgbClr>
                </a:gs>
                <a:gs pos="52000">
                  <a:srgbClr val="FFD72D"/>
                </a:gs>
              </a:gsLst>
              <a:lin ang="21594000" scaled="0"/>
            </a:gradFill>
            <a:ln w="762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6" name="Google Shape;617;p31">
            <a:extLst>
              <a:ext uri="{FF2B5EF4-FFF2-40B4-BE49-F238E27FC236}">
                <a16:creationId xmlns:a16="http://schemas.microsoft.com/office/drawing/2014/main" id="{51FFB1BB-5FEE-4DDF-A0CB-61DC6822ABA5}"/>
              </a:ext>
            </a:extLst>
          </p:cNvPr>
          <p:cNvSpPr/>
          <p:nvPr/>
        </p:nvSpPr>
        <p:spPr>
          <a:xfrm>
            <a:off x="774063" y="1513924"/>
            <a:ext cx="5359383" cy="11150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多線路自動備援讓協同作業不中斷。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雲端管理平台即時顯示警示與通知管理人員。</a:t>
            </a: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D8DFF072-1610-47E7-B3EC-E18833AD3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5987" y="4170204"/>
            <a:ext cx="580385" cy="4189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31331BE5-B9D4-4364-9CF3-1F427D6A5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4806" y="5008278"/>
            <a:ext cx="580385" cy="4189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92D571B4-961E-4F20-A9C6-8D4773D10EBF}"/>
              </a:ext>
            </a:extLst>
          </p:cNvPr>
          <p:cNvGrpSpPr/>
          <p:nvPr/>
        </p:nvGrpSpPr>
        <p:grpSpPr>
          <a:xfrm>
            <a:off x="3219216" y="4683757"/>
            <a:ext cx="3749053" cy="832337"/>
            <a:chOff x="4534078" y="4166522"/>
            <a:chExt cx="3006870" cy="675174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83246581-2D8F-4AF4-8C9B-BE2E285D7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4078" y="4841696"/>
              <a:ext cx="3006869" cy="0"/>
            </a:xfrm>
            <a:prstGeom prst="line">
              <a:avLst/>
            </a:prstGeom>
            <a:ln w="76200">
              <a:solidFill>
                <a:srgbClr val="92D050"/>
              </a:solidFill>
              <a:headEnd type="triangl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9E08191C-B35B-4E92-AC50-8080C44F31A6}"/>
                </a:ext>
              </a:extLst>
            </p:cNvPr>
            <p:cNvGrpSpPr/>
            <p:nvPr/>
          </p:nvGrpSpPr>
          <p:grpSpPr>
            <a:xfrm>
              <a:off x="4534078" y="4166522"/>
              <a:ext cx="3006870" cy="0"/>
              <a:chOff x="4534078" y="4166522"/>
              <a:chExt cx="3006870" cy="0"/>
            </a:xfrm>
          </p:grpSpPr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6A1D324F-9FE1-4234-8AD8-0E6DEE0D55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078" y="4166522"/>
                <a:ext cx="3006869" cy="0"/>
              </a:xfrm>
              <a:prstGeom prst="line">
                <a:avLst/>
              </a:prstGeom>
              <a:ln w="76200">
                <a:solidFill>
                  <a:srgbClr val="00B0F0"/>
                </a:solidFill>
                <a:headEnd type="triangl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群組 69">
                <a:extLst>
                  <a:ext uri="{FF2B5EF4-FFF2-40B4-BE49-F238E27FC236}">
                    <a16:creationId xmlns:a16="http://schemas.microsoft.com/office/drawing/2014/main" id="{DA1DF124-CB73-4F86-9706-6826C4607BAB}"/>
                  </a:ext>
                </a:extLst>
              </p:cNvPr>
              <p:cNvGrpSpPr/>
              <p:nvPr/>
            </p:nvGrpSpPr>
            <p:grpSpPr>
              <a:xfrm>
                <a:off x="6096000" y="4166522"/>
                <a:ext cx="1444948" cy="0"/>
                <a:chOff x="6175523" y="3781562"/>
                <a:chExt cx="1444948" cy="0"/>
              </a:xfrm>
            </p:grpSpPr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30FB5E7E-BB9D-48CF-9614-7340D8A88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22282B"/>
                  </a:solidFill>
                  <a:prstDash val="solid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B112D7CB-DFE6-4800-8B75-05DF304DB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prstDash val="sysDot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圖形 72">
            <a:extLst>
              <a:ext uri="{FF2B5EF4-FFF2-40B4-BE49-F238E27FC236}">
                <a16:creationId xmlns:a16="http://schemas.microsoft.com/office/drawing/2014/main" id="{8C354932-5184-4826-9A31-FD2F5B1B5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9832" y="3900393"/>
            <a:ext cx="953378" cy="827420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0BBBCD2D-D2E1-4D3F-B249-CA41DB392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3018" y="5008278"/>
            <a:ext cx="580385" cy="4189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6324A9DD-8736-431F-8B9F-2F1E45EA1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7735" y="5008278"/>
            <a:ext cx="580385" cy="4189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6" name="箭號: 上彎 75">
            <a:extLst>
              <a:ext uri="{FF2B5EF4-FFF2-40B4-BE49-F238E27FC236}">
                <a16:creationId xmlns:a16="http://schemas.microsoft.com/office/drawing/2014/main" id="{DB2EBDBF-6E8F-48D8-8DAC-C4211B20D264}"/>
              </a:ext>
            </a:extLst>
          </p:cNvPr>
          <p:cNvSpPr/>
          <p:nvPr/>
        </p:nvSpPr>
        <p:spPr>
          <a:xfrm rot="5400000">
            <a:off x="4028367" y="4649234"/>
            <a:ext cx="856805" cy="580385"/>
          </a:xfrm>
          <a:prstGeom prst="bentUpArrow">
            <a:avLst>
              <a:gd name="adj1" fmla="val 22912"/>
              <a:gd name="adj2" fmla="val 28329"/>
              <a:gd name="adj3" fmla="val 43307"/>
            </a:avLst>
          </a:prstGeom>
          <a:gradFill>
            <a:gsLst>
              <a:gs pos="0">
                <a:srgbClr val="FFD72D">
                  <a:alpha val="0"/>
                </a:srgbClr>
              </a:gs>
              <a:gs pos="52000">
                <a:srgbClr val="FFD72D"/>
              </a:gs>
            </a:gsLst>
            <a:lin ang="21594000" scaled="0"/>
          </a:gradFill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Google Shape;378;p24">
            <a:extLst>
              <a:ext uri="{FF2B5EF4-FFF2-40B4-BE49-F238E27FC236}">
                <a16:creationId xmlns:a16="http://schemas.microsoft.com/office/drawing/2014/main" id="{A03635A8-4153-466D-86E1-62282832DFF7}"/>
              </a:ext>
            </a:extLst>
          </p:cNvPr>
          <p:cNvSpPr txBox="1"/>
          <p:nvPr/>
        </p:nvSpPr>
        <p:spPr>
          <a:xfrm>
            <a:off x="3857802" y="3430483"/>
            <a:ext cx="2507673" cy="42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78" name="Google Shape;378;p24">
            <a:extLst>
              <a:ext uri="{FF2B5EF4-FFF2-40B4-BE49-F238E27FC236}">
                <a16:creationId xmlns:a16="http://schemas.microsoft.com/office/drawing/2014/main" id="{1ECE5883-77EE-4402-A2D0-905CFEEA2497}"/>
              </a:ext>
            </a:extLst>
          </p:cNvPr>
          <p:cNvSpPr txBox="1"/>
          <p:nvPr/>
        </p:nvSpPr>
        <p:spPr>
          <a:xfrm>
            <a:off x="3857802" y="5670430"/>
            <a:ext cx="2507673" cy="42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63CF1CBC-24B6-4B60-AA2E-845EB2E630E5}"/>
              </a:ext>
            </a:extLst>
          </p:cNvPr>
          <p:cNvGrpSpPr/>
          <p:nvPr/>
        </p:nvGrpSpPr>
        <p:grpSpPr>
          <a:xfrm>
            <a:off x="855185" y="4502747"/>
            <a:ext cx="2643454" cy="1640088"/>
            <a:chOff x="6619079" y="-282727"/>
            <a:chExt cx="3996923" cy="2479826"/>
          </a:xfrm>
        </p:grpSpPr>
        <p:grpSp>
          <p:nvGrpSpPr>
            <p:cNvPr id="97" name="群組 96">
              <a:extLst>
                <a:ext uri="{FF2B5EF4-FFF2-40B4-BE49-F238E27FC236}">
                  <a16:creationId xmlns:a16="http://schemas.microsoft.com/office/drawing/2014/main" id="{EF48A490-2FD0-4C60-ACAD-E685DA7EE8E9}"/>
                </a:ext>
              </a:extLst>
            </p:cNvPr>
            <p:cNvGrpSpPr/>
            <p:nvPr/>
          </p:nvGrpSpPr>
          <p:grpSpPr>
            <a:xfrm>
              <a:off x="6619079" y="-282727"/>
              <a:ext cx="3996923" cy="1286397"/>
              <a:chOff x="782855" y="6184900"/>
              <a:chExt cx="7179872" cy="2310819"/>
            </a:xfrm>
          </p:grpSpPr>
          <p:pic>
            <p:nvPicPr>
              <p:cNvPr id="99" name="圖形 98">
                <a:extLst>
                  <a:ext uri="{FF2B5EF4-FFF2-40B4-BE49-F238E27FC236}">
                    <a16:creationId xmlns:a16="http://schemas.microsoft.com/office/drawing/2014/main" id="{889A0520-CA95-4A31-A532-88FECF6CE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26406"/>
              <a:stretch/>
            </p:blipFill>
            <p:spPr>
              <a:xfrm>
                <a:off x="3051283" y="6259898"/>
                <a:ext cx="3341148" cy="1195714"/>
              </a:xfrm>
              <a:prstGeom prst="rect">
                <a:avLst/>
              </a:prstGeom>
            </p:spPr>
          </p:pic>
          <p:pic>
            <p:nvPicPr>
              <p:cNvPr id="100" name="圖形 99">
                <a:extLst>
                  <a:ext uri="{FF2B5EF4-FFF2-40B4-BE49-F238E27FC236}">
                    <a16:creationId xmlns:a16="http://schemas.microsoft.com/office/drawing/2014/main" id="{D4F026F8-43EB-4D2B-BDA7-5FB8EFAA0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82855" y="6184900"/>
                <a:ext cx="2176593" cy="2176596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101" name="圖片 100">
                <a:extLst>
                  <a:ext uri="{FF2B5EF4-FFF2-40B4-BE49-F238E27FC236}">
                    <a16:creationId xmlns:a16="http://schemas.microsoft.com/office/drawing/2014/main" id="{EE86960F-BD5B-4BFB-BD91-CAED9A99B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9230" y="7215448"/>
                <a:ext cx="5273497" cy="1280271"/>
              </a:xfrm>
              <a:prstGeom prst="rect">
                <a:avLst/>
              </a:prstGeom>
            </p:spPr>
          </p:pic>
        </p:grpSp>
        <p:pic>
          <p:nvPicPr>
            <p:cNvPr id="98" name="圖形 97">
              <a:extLst>
                <a:ext uri="{FF2B5EF4-FFF2-40B4-BE49-F238E27FC236}">
                  <a16:creationId xmlns:a16="http://schemas.microsoft.com/office/drawing/2014/main" id="{F62D903B-6ED4-43B4-A234-0E7A0A968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19079" y="1117761"/>
              <a:ext cx="3399677" cy="1079338"/>
            </a:xfrm>
            <a:prstGeom prst="rect">
              <a:avLst/>
            </a:prstGeom>
          </p:spPr>
        </p:pic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025D3918-4CB1-4E1E-96E1-D1F17257A495}"/>
              </a:ext>
            </a:extLst>
          </p:cNvPr>
          <p:cNvGrpSpPr/>
          <p:nvPr/>
        </p:nvGrpSpPr>
        <p:grpSpPr>
          <a:xfrm>
            <a:off x="7018740" y="4502747"/>
            <a:ext cx="2643454" cy="1640088"/>
            <a:chOff x="6619079" y="-282727"/>
            <a:chExt cx="3996923" cy="2479826"/>
          </a:xfrm>
        </p:grpSpPr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69103C98-4C6C-48E0-A71D-F73C5EFD66A0}"/>
                </a:ext>
              </a:extLst>
            </p:cNvPr>
            <p:cNvGrpSpPr/>
            <p:nvPr/>
          </p:nvGrpSpPr>
          <p:grpSpPr>
            <a:xfrm>
              <a:off x="6619079" y="-282727"/>
              <a:ext cx="3996923" cy="1286397"/>
              <a:chOff x="782855" y="6184900"/>
              <a:chExt cx="7179872" cy="2310819"/>
            </a:xfrm>
          </p:grpSpPr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1B645CA7-9300-4480-AE5B-27BE57150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26406"/>
              <a:stretch/>
            </p:blipFill>
            <p:spPr>
              <a:xfrm>
                <a:off x="3051283" y="6259898"/>
                <a:ext cx="3341148" cy="1195714"/>
              </a:xfrm>
              <a:prstGeom prst="rect">
                <a:avLst/>
              </a:prstGeom>
            </p:spPr>
          </p:pic>
          <p:pic>
            <p:nvPicPr>
              <p:cNvPr id="106" name="圖形 105">
                <a:extLst>
                  <a:ext uri="{FF2B5EF4-FFF2-40B4-BE49-F238E27FC236}">
                    <a16:creationId xmlns:a16="http://schemas.microsoft.com/office/drawing/2014/main" id="{D9750FB1-7B1E-4C0D-BE65-E852636C7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82855" y="6184900"/>
                <a:ext cx="2176593" cy="2176596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107" name="圖片 106">
                <a:extLst>
                  <a:ext uri="{FF2B5EF4-FFF2-40B4-BE49-F238E27FC236}">
                    <a16:creationId xmlns:a16="http://schemas.microsoft.com/office/drawing/2014/main" id="{5E1666AC-BB4F-4C8B-A344-280A4907C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9230" y="7215448"/>
                <a:ext cx="5273497" cy="1280271"/>
              </a:xfrm>
              <a:prstGeom prst="rect">
                <a:avLst/>
              </a:prstGeom>
            </p:spPr>
          </p:pic>
        </p:grp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19653C1A-C579-4756-90E5-8A1407EB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19079" y="1117761"/>
              <a:ext cx="3399677" cy="1079338"/>
            </a:xfrm>
            <a:prstGeom prst="rect">
              <a:avLst/>
            </a:prstGeom>
          </p:spPr>
        </p:pic>
      </p:grp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FDFB69B9-D5C5-40C2-AC6C-4312B9B5A580}"/>
              </a:ext>
            </a:extLst>
          </p:cNvPr>
          <p:cNvCxnSpPr>
            <a:cxnSpLocks/>
          </p:cNvCxnSpPr>
          <p:nvPr/>
        </p:nvCxnSpPr>
        <p:spPr>
          <a:xfrm>
            <a:off x="8137077" y="4187457"/>
            <a:ext cx="0" cy="377037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92AFDEC3-6CE6-45EC-8C84-F6C212181223}"/>
              </a:ext>
            </a:extLst>
          </p:cNvPr>
          <p:cNvCxnSpPr>
            <a:cxnSpLocks/>
          </p:cNvCxnSpPr>
          <p:nvPr/>
        </p:nvCxnSpPr>
        <p:spPr>
          <a:xfrm flipV="1">
            <a:off x="1810646" y="3096432"/>
            <a:ext cx="28347" cy="1468062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AF251425-EEFB-4F85-BF9A-0B1A5F0F2CBA}"/>
              </a:ext>
            </a:extLst>
          </p:cNvPr>
          <p:cNvGrpSpPr/>
          <p:nvPr/>
        </p:nvGrpSpPr>
        <p:grpSpPr>
          <a:xfrm>
            <a:off x="1190441" y="2730555"/>
            <a:ext cx="1541996" cy="1487384"/>
            <a:chOff x="215488" y="4652142"/>
            <a:chExt cx="1285702" cy="1240167"/>
          </a:xfrm>
        </p:grpSpPr>
        <p:pic>
          <p:nvPicPr>
            <p:cNvPr id="111" name="圖片 110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7B93D98F-8247-47EE-8D2A-B059A7EC7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112" name="Google Shape;573;p30">
              <a:extLst>
                <a:ext uri="{FF2B5EF4-FFF2-40B4-BE49-F238E27FC236}">
                  <a16:creationId xmlns:a16="http://schemas.microsoft.com/office/drawing/2014/main" id="{D8B0AF12-FF90-4A36-ABA8-F904BDCC5EF4}"/>
                </a:ext>
              </a:extLst>
            </p:cNvPr>
            <p:cNvPicPr preferRelativeResize="0"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CA380C7D-2370-489D-8EE2-6A87DBFB0581}"/>
              </a:ext>
            </a:extLst>
          </p:cNvPr>
          <p:cNvGrpSpPr/>
          <p:nvPr/>
        </p:nvGrpSpPr>
        <p:grpSpPr>
          <a:xfrm>
            <a:off x="7488811" y="2730555"/>
            <a:ext cx="1534246" cy="1487384"/>
            <a:chOff x="8270974" y="3733691"/>
            <a:chExt cx="1279240" cy="1240167"/>
          </a:xfrm>
        </p:grpSpPr>
        <p:pic>
          <p:nvPicPr>
            <p:cNvPr id="114" name="圖片 113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664B5897-E050-4BFA-82AA-71C7CB6D1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733691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115" name="Google Shape;573;p30">
              <a:extLst>
                <a:ext uri="{FF2B5EF4-FFF2-40B4-BE49-F238E27FC236}">
                  <a16:creationId xmlns:a16="http://schemas.microsoft.com/office/drawing/2014/main" id="{F4F663A8-42DA-4038-8510-C19A71941D3E}"/>
                </a:ext>
              </a:extLst>
            </p:cNvPr>
            <p:cNvPicPr preferRelativeResize="0"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400387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8915508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80602037-F23F-43A4-91EB-3FF8E9195C90}"/>
              </a:ext>
            </a:extLst>
          </p:cNvPr>
          <p:cNvCxnSpPr>
            <a:cxnSpLocks/>
          </p:cNvCxnSpPr>
          <p:nvPr/>
        </p:nvCxnSpPr>
        <p:spPr>
          <a:xfrm flipH="1">
            <a:off x="5354184" y="4780194"/>
            <a:ext cx="3006869" cy="0"/>
          </a:xfrm>
          <a:prstGeom prst="line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A67C057C-C268-44EA-AFDB-7D6CD0A6EB66}"/>
              </a:ext>
            </a:extLst>
          </p:cNvPr>
          <p:cNvCxnSpPr>
            <a:cxnSpLocks/>
          </p:cNvCxnSpPr>
          <p:nvPr/>
        </p:nvCxnSpPr>
        <p:spPr>
          <a:xfrm flipH="1">
            <a:off x="5354184" y="4462797"/>
            <a:ext cx="3006869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4A2C1437-81B5-4DB4-AA68-2916F2F8F157}"/>
              </a:ext>
            </a:extLst>
          </p:cNvPr>
          <p:cNvCxnSpPr>
            <a:cxnSpLocks/>
          </p:cNvCxnSpPr>
          <p:nvPr/>
        </p:nvCxnSpPr>
        <p:spPr>
          <a:xfrm flipH="1">
            <a:off x="5354184" y="5082379"/>
            <a:ext cx="3006869" cy="0"/>
          </a:xfrm>
          <a:prstGeom prst="line">
            <a:avLst/>
          </a:prstGeom>
          <a:ln w="76200">
            <a:solidFill>
              <a:srgbClr val="FF5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標題 6">
            <a:extLst>
              <a:ext uri="{FF2B5EF4-FFF2-40B4-BE49-F238E27FC236}">
                <a16:creationId xmlns:a16="http://schemas.microsoft.com/office/drawing/2014/main" id="{21BDE660-251B-3148-BD1C-9B6EC3D8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</p:spPr>
        <p:txBody>
          <a:bodyPr>
            <a:normAutofit/>
          </a:bodyPr>
          <a:lstStyle/>
          <a:p>
            <a:r>
              <a:rPr lang="zh-CN" altLang="en-US" dirty="0">
                <a:sym typeface="Arial" panose="020B0604020202020204" pitchFamily="34" charset="0"/>
              </a:rPr>
              <a:t>網路負載平衡</a:t>
            </a:r>
            <a:endParaRPr lang="en-US" altLang="zh-TW" dirty="0">
              <a:sym typeface="Arial" panose="020B0604020202020204" pitchFamily="34" charset="0"/>
            </a:endParaRPr>
          </a:p>
        </p:txBody>
      </p:sp>
      <p:sp>
        <p:nvSpPr>
          <p:cNvPr id="21" name="Google Shape;378;p24">
            <a:extLst>
              <a:ext uri="{FF2B5EF4-FFF2-40B4-BE49-F238E27FC236}">
                <a16:creationId xmlns:a16="http://schemas.microsoft.com/office/drawing/2014/main" id="{BC95D04A-5DA1-DB47-8F08-FA57E91564BB}"/>
              </a:ext>
            </a:extLst>
          </p:cNvPr>
          <p:cNvSpPr txBox="1"/>
          <p:nvPr/>
        </p:nvSpPr>
        <p:spPr>
          <a:xfrm>
            <a:off x="5893093" y="4465489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24" name="Google Shape;378;p24">
            <a:extLst>
              <a:ext uri="{FF2B5EF4-FFF2-40B4-BE49-F238E27FC236}">
                <a16:creationId xmlns:a16="http://schemas.microsoft.com/office/drawing/2014/main" id="{7B2ABCF4-ADF6-054A-B65B-2EACC375D97C}"/>
              </a:ext>
            </a:extLst>
          </p:cNvPr>
          <p:cNvSpPr txBox="1"/>
          <p:nvPr/>
        </p:nvSpPr>
        <p:spPr>
          <a:xfrm>
            <a:off x="5922834" y="4018977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sp>
        <p:nvSpPr>
          <p:cNvPr id="38" name="手繪多邊形: 圖案 62">
            <a:extLst>
              <a:ext uri="{FF2B5EF4-FFF2-40B4-BE49-F238E27FC236}">
                <a16:creationId xmlns:a16="http://schemas.microsoft.com/office/drawing/2014/main" id="{8C3BDC65-DBD9-C641-8544-B307EC294024}"/>
              </a:ext>
            </a:extLst>
          </p:cNvPr>
          <p:cNvSpPr/>
          <p:nvPr/>
        </p:nvSpPr>
        <p:spPr>
          <a:xfrm>
            <a:off x="639904" y="1355976"/>
            <a:ext cx="9081062" cy="13388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Multipath TCP (MPTCP)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技術自動偵測當下的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網路抖動，延遲，和封包丟失狀況讓每一個封包走最佳的網路途徑至目的地，以此達到智慧路由和傳輸不中斷的連線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透過多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WAN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分配流量維持長時間高效率的傳輸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41FFA1B-5F07-FB47-8E9B-275A982C8B76}"/>
              </a:ext>
            </a:extLst>
          </p:cNvPr>
          <p:cNvSpPr/>
          <p:nvPr/>
        </p:nvSpPr>
        <p:spPr>
          <a:xfrm>
            <a:off x="6200842" y="370840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網路狀態佳！</a:t>
            </a:r>
            <a:endParaRPr lang="zh-TW" altLang="en-US">
              <a:solidFill>
                <a:srgbClr val="92D05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F62B4D64-8E00-407D-8227-3813B215F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6573" y="4044004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0" name="Google Shape;378;p24">
            <a:extLst>
              <a:ext uri="{FF2B5EF4-FFF2-40B4-BE49-F238E27FC236}">
                <a16:creationId xmlns:a16="http://schemas.microsoft.com/office/drawing/2014/main" id="{94081E8C-B94E-43C4-9F35-D7B9B4C52024}"/>
              </a:ext>
            </a:extLst>
          </p:cNvPr>
          <p:cNvSpPr txBox="1"/>
          <p:nvPr/>
        </p:nvSpPr>
        <p:spPr>
          <a:xfrm>
            <a:off x="5893093" y="4782043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pic>
        <p:nvPicPr>
          <p:cNvPr id="71" name="圖形 70">
            <a:extLst>
              <a:ext uri="{FF2B5EF4-FFF2-40B4-BE49-F238E27FC236}">
                <a16:creationId xmlns:a16="http://schemas.microsoft.com/office/drawing/2014/main" id="{0C5967A6-C5CF-40CA-91D2-6784EA8CF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7782" y="407245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444BC8A6-C2D7-4A07-9665-4912028DF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5844" y="4048954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1EE25053-7F6D-4E8D-8940-70F4E1DC48AE}"/>
              </a:ext>
            </a:extLst>
          </p:cNvPr>
          <p:cNvSpPr/>
          <p:nvPr/>
        </p:nvSpPr>
        <p:spPr>
          <a:xfrm>
            <a:off x="6341798" y="5109510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</a:t>
            </a:r>
            <a:r>
              <a:rPr lang="zh-TW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欠</a:t>
            </a:r>
            <a:r>
              <a:rPr lang="zh-CN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佳！</a:t>
            </a:r>
            <a:endParaRPr lang="zh-TW" altLang="en-US" sz="1200">
              <a:solidFill>
                <a:srgbClr val="FF505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A7841F6B-7D33-446F-871A-FCE82F887527}"/>
              </a:ext>
            </a:extLst>
          </p:cNvPr>
          <p:cNvGrpSpPr/>
          <p:nvPr/>
        </p:nvGrpSpPr>
        <p:grpSpPr>
          <a:xfrm>
            <a:off x="2885791" y="3960150"/>
            <a:ext cx="2643454" cy="1640088"/>
            <a:chOff x="6619079" y="-282727"/>
            <a:chExt cx="3996923" cy="2479826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0EFE8E8-91A0-4DC5-ACF3-009F4CC57036}"/>
                </a:ext>
              </a:extLst>
            </p:cNvPr>
            <p:cNvGrpSpPr/>
            <p:nvPr/>
          </p:nvGrpSpPr>
          <p:grpSpPr>
            <a:xfrm>
              <a:off x="6619079" y="-282727"/>
              <a:ext cx="3996923" cy="1286397"/>
              <a:chOff x="782855" y="6184900"/>
              <a:chExt cx="7179872" cy="2310819"/>
            </a:xfrm>
          </p:grpSpPr>
          <p:pic>
            <p:nvPicPr>
              <p:cNvPr id="30" name="圖形 29">
                <a:extLst>
                  <a:ext uri="{FF2B5EF4-FFF2-40B4-BE49-F238E27FC236}">
                    <a16:creationId xmlns:a16="http://schemas.microsoft.com/office/drawing/2014/main" id="{C0DA3CD5-47CB-43EF-AA05-6C8420E455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26406"/>
              <a:stretch/>
            </p:blipFill>
            <p:spPr>
              <a:xfrm>
                <a:off x="3051283" y="6259898"/>
                <a:ext cx="3341148" cy="1195714"/>
              </a:xfrm>
              <a:prstGeom prst="rect">
                <a:avLst/>
              </a:prstGeom>
            </p:spPr>
          </p:pic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1390BB2C-AFCD-423D-A463-9D1255588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82855" y="6184900"/>
                <a:ext cx="2176593" cy="2176596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673ADF89-9CAB-4CEA-AA98-77DAD902F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9230" y="7215448"/>
                <a:ext cx="5273497" cy="1280271"/>
              </a:xfrm>
              <a:prstGeom prst="rect">
                <a:avLst/>
              </a:prstGeom>
            </p:spPr>
          </p:pic>
        </p:grpSp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CADD1EE3-D7D3-4DFB-AC17-8805DFFEF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19079" y="1117761"/>
              <a:ext cx="3399677" cy="1079338"/>
            </a:xfrm>
            <a:prstGeom prst="rect">
              <a:avLst/>
            </a:prstGeom>
          </p:spPr>
        </p:pic>
      </p:grp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FEC506AA-C8EC-4CCF-AE1C-FCA48B768989}"/>
              </a:ext>
            </a:extLst>
          </p:cNvPr>
          <p:cNvCxnSpPr>
            <a:cxnSpLocks/>
          </p:cNvCxnSpPr>
          <p:nvPr/>
        </p:nvCxnSpPr>
        <p:spPr>
          <a:xfrm flipV="1">
            <a:off x="1946943" y="4578510"/>
            <a:ext cx="978090" cy="19350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614A4DD-2FB0-4B68-8C6F-B9964E5DEC0B}"/>
              </a:ext>
            </a:extLst>
          </p:cNvPr>
          <p:cNvGrpSpPr/>
          <p:nvPr/>
        </p:nvGrpSpPr>
        <p:grpSpPr>
          <a:xfrm>
            <a:off x="664507" y="3907258"/>
            <a:ext cx="1541996" cy="1487384"/>
            <a:chOff x="215488" y="4652142"/>
            <a:chExt cx="1285702" cy="1240167"/>
          </a:xfrm>
        </p:grpSpPr>
        <p:pic>
          <p:nvPicPr>
            <p:cNvPr id="35" name="圖片 34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1DD393BB-C32F-4734-8E4C-2466AB6E9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6" name="Google Shape;573;p30">
              <a:extLst>
                <a:ext uri="{FF2B5EF4-FFF2-40B4-BE49-F238E27FC236}">
                  <a16:creationId xmlns:a16="http://schemas.microsoft.com/office/drawing/2014/main" id="{D002F8F9-1BC5-4AF4-96C6-27748075F172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41" name="圖片 40" descr="一張含有 白色, 黑色, 座位 的圖片&#10;&#10;自動產生的描述">
            <a:extLst>
              <a:ext uri="{FF2B5EF4-FFF2-40B4-BE49-F238E27FC236}">
                <a16:creationId xmlns:a16="http://schemas.microsoft.com/office/drawing/2014/main" id="{DAB0A36B-38CD-49AA-9643-51E22D0704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85479" y="3846310"/>
            <a:ext cx="2267909" cy="15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63504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6BB1DB92-1004-4196-8D77-990B3DAE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708" y="3015947"/>
            <a:ext cx="7174523" cy="3842053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3D14A0-512F-44E7-A8D5-B7E501A3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QuWAN QoS 幫您</a:t>
            </a:r>
            <a:br>
              <a:rPr lang="zh-TW" altLang="en-US">
                <a:latin typeface="Arial"/>
                <a:ea typeface="微軟正黑體"/>
                <a:cs typeface="Arial"/>
              </a:rPr>
            </a:b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自動保留頻寬給重要應用</a:t>
            </a:r>
            <a:endParaRPr lang="en-US" altLang="zh-TW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C1B37D-23A4-4EDF-895C-7E85D540DA9E}"/>
              </a:ext>
            </a:extLst>
          </p:cNvPr>
          <p:cNvSpPr txBox="1"/>
          <p:nvPr/>
        </p:nvSpPr>
        <p:spPr>
          <a:xfrm>
            <a:off x="512003" y="1936651"/>
            <a:ext cx="5016196" cy="18813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頻寬用滿時，通訊會議、串流或資料備份不中斷</a:t>
            </a:r>
            <a:endParaRPr lang="en-US" altLang="zh-TW" sz="28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16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透過 QuWAN Orchestrator 設定應用程式的服務等級百分比，</a:t>
            </a:r>
            <a:r>
              <a:rPr lang="zh-TW" altLang="en-US" sz="1600" dirty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QuWAN vRouter </a:t>
            </a:r>
            <a:r>
              <a:rPr lang="zh-TW" altLang="en-US" sz="16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內建 DPI 引擎可自動偵測分辨應用程式，保留頻寬給</a:t>
            </a:r>
            <a:r>
              <a:rPr lang="zh-TW" sz="16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重要的應用程</a:t>
            </a:r>
            <a:r>
              <a:rPr lang="zh-TW" altLang="en-US" sz="1600" dirty="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式。</a:t>
            </a:r>
            <a:endParaRPr lang="zh-TW" sz="1600" dirty="0">
              <a:solidFill>
                <a:schemeClr val="bg1"/>
              </a:solidFill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43077816-1345-4008-A1EA-7767D3F395A0}"/>
              </a:ext>
            </a:extLst>
          </p:cNvPr>
          <p:cNvGrpSpPr/>
          <p:nvPr/>
        </p:nvGrpSpPr>
        <p:grpSpPr>
          <a:xfrm>
            <a:off x="3794247" y="4963880"/>
            <a:ext cx="2106494" cy="1641836"/>
            <a:chOff x="744718" y="4600568"/>
            <a:chExt cx="2106494" cy="1571497"/>
          </a:xfrm>
        </p:grpSpPr>
        <p:sp>
          <p:nvSpPr>
            <p:cNvPr id="7" name="文字方塊 1">
              <a:extLst>
                <a:ext uri="{FF2B5EF4-FFF2-40B4-BE49-F238E27FC236}">
                  <a16:creationId xmlns:a16="http://schemas.microsoft.com/office/drawing/2014/main" id="{B5CC5E1E-1174-459D-93D6-3C058E345B17}"/>
                </a:ext>
              </a:extLst>
            </p:cNvPr>
            <p:cNvSpPr txBox="1"/>
            <p:nvPr/>
          </p:nvSpPr>
          <p:spPr>
            <a:xfrm>
              <a:off x="744718" y="4600568"/>
              <a:ext cx="1319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QoS</a:t>
              </a:r>
              <a:endPara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047A0060-84EB-490C-8F30-146AFE003DDE}"/>
                </a:ext>
              </a:extLst>
            </p:cNvPr>
            <p:cNvGrpSpPr/>
            <p:nvPr/>
          </p:nvGrpSpPr>
          <p:grpSpPr>
            <a:xfrm>
              <a:off x="774293" y="5184940"/>
              <a:ext cx="2076919" cy="987125"/>
              <a:chOff x="7642375" y="5288463"/>
              <a:chExt cx="2076919" cy="987125"/>
            </a:xfrm>
          </p:grpSpPr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2DE97B87-87A5-46F1-8403-A999754CE9C1}"/>
                  </a:ext>
                </a:extLst>
              </p:cNvPr>
              <p:cNvSpPr txBox="1"/>
              <p:nvPr/>
            </p:nvSpPr>
            <p:spPr>
              <a:xfrm>
                <a:off x="7642375" y="5288463"/>
                <a:ext cx="1328329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b="1">
                    <a:solidFill>
                      <a:srgbClr val="05BCFE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50% VoIP</a:t>
                </a:r>
                <a:endParaRPr lang="zh-TW" altLang="en-US" b="1">
                  <a:solidFill>
                    <a:srgbClr val="05BC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文字方塊 3">
                <a:extLst>
                  <a:ext uri="{FF2B5EF4-FFF2-40B4-BE49-F238E27FC236}">
                    <a16:creationId xmlns:a16="http://schemas.microsoft.com/office/drawing/2014/main" id="{3708E423-48C0-4AF5-8ACA-38CF5EDC47A5}"/>
                  </a:ext>
                </a:extLst>
              </p:cNvPr>
              <p:cNvSpPr txBox="1"/>
              <p:nvPr/>
            </p:nvSpPr>
            <p:spPr>
              <a:xfrm>
                <a:off x="7642375" y="5584021"/>
                <a:ext cx="1328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dirty="0">
                    <a:solidFill>
                      <a:srgbClr val="00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30% ERP</a:t>
                </a:r>
                <a:endParaRPr lang="zh-TW" altLang="en-US" dirty="0">
                  <a:solidFill>
                    <a:srgbClr val="00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47D9EA41-8F73-4ED7-BCF5-927A0C708EBF}"/>
                  </a:ext>
                </a:extLst>
              </p:cNvPr>
              <p:cNvSpPr txBox="1"/>
              <p:nvPr/>
            </p:nvSpPr>
            <p:spPr>
              <a:xfrm>
                <a:off x="7642375" y="5906256"/>
                <a:ext cx="2076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>
                    <a:solidFill>
                      <a:srgbClr val="FF505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20%</a:t>
                </a:r>
                <a:r>
                  <a:rPr lang="zh-TW" altLang="en-US">
                    <a:solidFill>
                      <a:srgbClr val="FF505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 </a:t>
                </a:r>
                <a:r>
                  <a:rPr lang="en-US" altLang="zh-TW">
                    <a:solidFill>
                      <a:srgbClr val="FF505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File transfer</a:t>
                </a:r>
                <a:endParaRPr lang="zh-TW" altLang="en-US">
                  <a:solidFill>
                    <a:srgbClr val="FF505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460549B-069E-4D4B-91B6-791B9A7C0BF0}"/>
              </a:ext>
            </a:extLst>
          </p:cNvPr>
          <p:cNvGrpSpPr/>
          <p:nvPr/>
        </p:nvGrpSpPr>
        <p:grpSpPr>
          <a:xfrm rot="16200000">
            <a:off x="2355968" y="4839674"/>
            <a:ext cx="905629" cy="511788"/>
            <a:chOff x="3312902" y="4724868"/>
            <a:chExt cx="2091040" cy="511788"/>
          </a:xfrm>
        </p:grpSpPr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53342579-E042-4048-9712-74AC27EF3E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2902" y="4724868"/>
              <a:ext cx="2091040" cy="0"/>
            </a:xfrm>
            <a:prstGeom prst="line">
              <a:avLst/>
            </a:prstGeom>
            <a:ln w="2540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6EBC5D3D-1DF8-46FC-A2BA-E5CD06D8D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2902" y="5002160"/>
              <a:ext cx="2091040" cy="0"/>
            </a:xfrm>
            <a:prstGeom prst="line">
              <a:avLst/>
            </a:prstGeom>
            <a:ln w="190500">
              <a:solidFill>
                <a:srgbClr val="00FFCC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DA268417-8E9E-4C17-B453-5D89125B86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2902" y="5236656"/>
              <a:ext cx="2091040" cy="0"/>
            </a:xfrm>
            <a:prstGeom prst="line">
              <a:avLst/>
            </a:prstGeom>
            <a:ln w="127000">
              <a:solidFill>
                <a:srgbClr val="FF505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oogle Shape;677;p32">
            <a:extLst>
              <a:ext uri="{FF2B5EF4-FFF2-40B4-BE49-F238E27FC236}">
                <a16:creationId xmlns:a16="http://schemas.microsoft.com/office/drawing/2014/main" id="{9A14C31B-1064-4682-9CFE-7A52FC3503C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04" y="4104073"/>
            <a:ext cx="491305" cy="54507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677;p32">
            <a:extLst>
              <a:ext uri="{FF2B5EF4-FFF2-40B4-BE49-F238E27FC236}">
                <a16:creationId xmlns:a16="http://schemas.microsoft.com/office/drawing/2014/main" id="{5E4CF1AD-FBE3-4E56-9564-61EA6AA7AA4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188" y="5690425"/>
            <a:ext cx="491305" cy="54507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E00EAD32-EE30-4FA6-A960-F827EDFBD014}"/>
              </a:ext>
            </a:extLst>
          </p:cNvPr>
          <p:cNvGrpSpPr/>
          <p:nvPr/>
        </p:nvGrpSpPr>
        <p:grpSpPr>
          <a:xfrm>
            <a:off x="439256" y="4793224"/>
            <a:ext cx="2068249" cy="665659"/>
            <a:chOff x="782857" y="6184900"/>
            <a:chExt cx="7179870" cy="2310819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8FA39579-3B8C-444A-9C98-F7D25390B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6406"/>
            <a:stretch/>
          </p:blipFill>
          <p:spPr>
            <a:xfrm>
              <a:off x="3051284" y="6259898"/>
              <a:ext cx="3341147" cy="1195715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56A5ABCB-023C-40D0-BED5-5FBAF5DF6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2857" y="6184900"/>
              <a:ext cx="2176593" cy="21765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D54A4B4-485C-402A-AD29-8B4ECF821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9230" y="7215449"/>
              <a:ext cx="5273497" cy="1280270"/>
            </a:xfrm>
            <a:prstGeom prst="rect">
              <a:avLst/>
            </a:prstGeom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46700EB0-A4FC-435B-85C6-7D86808379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01631" y="3985681"/>
            <a:ext cx="1759199" cy="558514"/>
          </a:xfrm>
          <a:prstGeom prst="rect">
            <a:avLst/>
          </a:prstGeom>
        </p:spPr>
      </p:pic>
      <p:pic>
        <p:nvPicPr>
          <p:cNvPr id="21" name="圖片 20" descr="一張含有 文字, 個人, 室內, 電腦 的圖片&#10;&#10;自動產生的描述">
            <a:extLst>
              <a:ext uri="{FF2B5EF4-FFF2-40B4-BE49-F238E27FC236}">
                <a16:creationId xmlns:a16="http://schemas.microsoft.com/office/drawing/2014/main" id="{09B0DD8F-3537-42AA-997B-F6554B4F1A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327" y="800100"/>
            <a:ext cx="2678674" cy="2583657"/>
          </a:xfrm>
          <a:prstGeom prst="ellipse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C6404964-20D2-4A3A-94B4-BD8467214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01631" y="5625296"/>
            <a:ext cx="1759199" cy="55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95729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2" hidden="1"/>
          <p:cNvSpPr/>
          <p:nvPr/>
        </p:nvSpPr>
        <p:spPr>
          <a:xfrm>
            <a:off x="3883005" y="-373164"/>
            <a:ext cx="8757600" cy="8757600"/>
          </a:xfrm>
          <a:prstGeom prst="ellipse">
            <a:avLst/>
          </a:prstGeom>
          <a:gradFill>
            <a:gsLst>
              <a:gs pos="0">
                <a:srgbClr val="070618">
                  <a:alpha val="74901"/>
                </a:srgbClr>
              </a:gs>
              <a:gs pos="29000">
                <a:srgbClr val="070618">
                  <a:alpha val="74901"/>
                </a:srgbClr>
              </a:gs>
              <a:gs pos="70000">
                <a:srgbClr val="101345">
                  <a:alpha val="0"/>
                </a:srgbClr>
              </a:gs>
              <a:gs pos="100000">
                <a:srgbClr val="10134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F5A3A2C-83BB-4FD5-AB02-78D0961C7007}"/>
              </a:ext>
            </a:extLst>
          </p:cNvPr>
          <p:cNvGrpSpPr/>
          <p:nvPr/>
        </p:nvGrpSpPr>
        <p:grpSpPr>
          <a:xfrm>
            <a:off x="4707849" y="1876435"/>
            <a:ext cx="6362250" cy="3897657"/>
            <a:chOff x="4813727" y="1876435"/>
            <a:chExt cx="6362250" cy="3897657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36518A25-61C9-4CDE-8A59-F441E9711A3E}"/>
                </a:ext>
              </a:extLst>
            </p:cNvPr>
            <p:cNvSpPr/>
            <p:nvPr/>
          </p:nvSpPr>
          <p:spPr>
            <a:xfrm>
              <a:off x="6003653" y="3088498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400540" y="3584787"/>
              <a:ext cx="5259665" cy="1622432"/>
            </a:xfrm>
            <a:custGeom>
              <a:avLst/>
              <a:gdLst/>
              <a:ahLst/>
              <a:cxnLst/>
              <a:rect l="l" t="t" r="r" b="b"/>
              <a:pathLst>
                <a:path w="4838700" h="1196340" extrusionOk="0">
                  <a:moveTo>
                    <a:pt x="0" y="7620"/>
                  </a:moveTo>
                  <a:lnTo>
                    <a:pt x="3009900" y="1196340"/>
                  </a:lnTo>
                  <a:lnTo>
                    <a:pt x="3794760" y="1196340"/>
                  </a:lnTo>
                  <a:lnTo>
                    <a:pt x="4838700" y="0"/>
                  </a:lnTo>
                  <a:lnTo>
                    <a:pt x="0" y="7620"/>
                  </a:lnTo>
                  <a:close/>
                </a:path>
              </a:pathLst>
            </a:custGeom>
            <a:gradFill>
              <a:gsLst>
                <a:gs pos="100000">
                  <a:srgbClr val="81EAFF">
                    <a:alpha val="70000"/>
                  </a:srgbClr>
                </a:gs>
                <a:gs pos="0">
                  <a:srgbClr val="8181FF">
                    <a:alpha val="2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4" name="Google Shape;634;p32"/>
            <p:cNvSpPr txBox="1"/>
            <p:nvPr/>
          </p:nvSpPr>
          <p:spPr>
            <a:xfrm>
              <a:off x="5087574" y="5339038"/>
              <a:ext cx="1468766" cy="435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0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封包流向</a:t>
              </a:r>
              <a:endParaRPr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635" name="Google Shape;635;p32"/>
            <p:cNvCxnSpPr/>
            <p:nvPr/>
          </p:nvCxnSpPr>
          <p:spPr>
            <a:xfrm rot="10800000" flipH="1">
              <a:off x="5228490" y="5333554"/>
              <a:ext cx="5803600" cy="23479"/>
            </a:xfrm>
            <a:prstGeom prst="straightConnector1">
              <a:avLst/>
            </a:prstGeom>
            <a:noFill/>
            <a:ln w="276225" cap="flat" cmpd="sng">
              <a:gradFill>
                <a:gsLst>
                  <a:gs pos="0">
                    <a:srgbClr val="16EEEE">
                      <a:alpha val="0"/>
                    </a:srgbClr>
                  </a:gs>
                  <a:gs pos="77000">
                    <a:srgbClr val="00FF99"/>
                  </a:gs>
                </a:gsLst>
                <a:lin ang="0" scaled="0"/>
              </a:gra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636" name="Google Shape;636;p32"/>
            <p:cNvSpPr/>
            <p:nvPr/>
          </p:nvSpPr>
          <p:spPr>
            <a:xfrm>
              <a:off x="5446286" y="3245918"/>
              <a:ext cx="447484" cy="717623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6337652" y="3245918"/>
              <a:ext cx="447484" cy="717623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7098056" y="3245918"/>
              <a:ext cx="447484" cy="717623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8007306" y="3245918"/>
              <a:ext cx="447484" cy="717623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9011862" y="3245918"/>
              <a:ext cx="447484" cy="717623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10327753" y="3245918"/>
              <a:ext cx="447484" cy="717623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228490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485844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104200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361552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621894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879246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136599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7393952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7654293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7911645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8171238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8428591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8685945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7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9115736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7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9373088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7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9680888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9940480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10197833" y="5027478"/>
              <a:ext cx="154571" cy="269442"/>
            </a:xfrm>
            <a:prstGeom prst="roundRect">
              <a:avLst>
                <a:gd name="adj" fmla="val 7428"/>
              </a:avLst>
            </a:prstGeom>
            <a:solidFill>
              <a:srgbClr val="00CC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5592783" y="3191776"/>
              <a:ext cx="118048" cy="110548"/>
            </a:xfrm>
            <a:prstGeom prst="ellipse">
              <a:avLst/>
            </a:prstGeom>
            <a:solidFill>
              <a:srgbClr val="FFD7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7240182" y="3192283"/>
              <a:ext cx="118048" cy="110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9126745" y="3187385"/>
              <a:ext cx="118048" cy="110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10507637" y="3187223"/>
              <a:ext cx="118048" cy="110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4" name="Google Shape;664;p32"/>
            <p:cNvSpPr txBox="1"/>
            <p:nvPr/>
          </p:nvSpPr>
          <p:spPr>
            <a:xfrm>
              <a:off x="6790911" y="4000630"/>
              <a:ext cx="3760584" cy="338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通過</a:t>
              </a: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DPI </a:t>
              </a:r>
              <a:r>
                <a:rPr lang="en-US" sz="16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引擎進行內容檢查</a:t>
              </a:r>
              <a:endParaRPr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5" name="Google Shape;665;p32"/>
            <p:cNvSpPr txBox="1"/>
            <p:nvPr/>
          </p:nvSpPr>
          <p:spPr>
            <a:xfrm>
              <a:off x="6663721" y="1900576"/>
              <a:ext cx="1248963" cy="568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Match: </a:t>
              </a:r>
              <a:endPara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Pattern 3</a:t>
              </a:r>
              <a:endParaRPr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6" name="Google Shape;666;p32"/>
            <p:cNvSpPr txBox="1"/>
            <p:nvPr/>
          </p:nvSpPr>
          <p:spPr>
            <a:xfrm>
              <a:off x="8561361" y="1900591"/>
              <a:ext cx="1248963" cy="568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Match: </a:t>
              </a:r>
              <a:endPara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Pattern 2</a:t>
              </a:r>
              <a:endParaRPr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667" name="Google Shape;667;p32"/>
            <p:cNvCxnSpPr/>
            <p:nvPr/>
          </p:nvCxnSpPr>
          <p:spPr>
            <a:xfrm>
              <a:off x="7295488" y="2477717"/>
              <a:ext cx="0" cy="675027"/>
            </a:xfrm>
            <a:prstGeom prst="straightConnector1">
              <a:avLst/>
            </a:prstGeom>
            <a:noFill/>
            <a:ln w="31750" cap="flat" cmpd="sng">
              <a:solidFill>
                <a:schemeClr val="bg1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68" name="Google Shape;668;p32"/>
            <p:cNvCxnSpPr/>
            <p:nvPr/>
          </p:nvCxnSpPr>
          <p:spPr>
            <a:xfrm>
              <a:off x="9185821" y="2477717"/>
              <a:ext cx="0" cy="675027"/>
            </a:xfrm>
            <a:prstGeom prst="straightConnector1">
              <a:avLst/>
            </a:prstGeom>
            <a:noFill/>
            <a:ln w="31750" cap="flat" cmpd="sng">
              <a:solidFill>
                <a:schemeClr val="bg1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69" name="Google Shape;669;p32"/>
            <p:cNvCxnSpPr/>
            <p:nvPr/>
          </p:nvCxnSpPr>
          <p:spPr>
            <a:xfrm>
              <a:off x="10563627" y="2465397"/>
              <a:ext cx="0" cy="721985"/>
            </a:xfrm>
            <a:prstGeom prst="straightConnector1">
              <a:avLst/>
            </a:prstGeom>
            <a:noFill/>
            <a:ln w="31750" cap="flat" cmpd="sng">
              <a:solidFill>
                <a:schemeClr val="bg1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70" name="Google Shape;670;p32"/>
            <p:cNvCxnSpPr>
              <a:cxnSpLocks/>
              <a:stCxn id="671" idx="2"/>
              <a:endCxn id="660" idx="0"/>
            </p:cNvCxnSpPr>
            <p:nvPr/>
          </p:nvCxnSpPr>
          <p:spPr>
            <a:xfrm flipH="1">
              <a:off x="5651807" y="2522765"/>
              <a:ext cx="3" cy="669011"/>
            </a:xfrm>
            <a:prstGeom prst="straightConnector1">
              <a:avLst/>
            </a:prstGeom>
            <a:noFill/>
            <a:ln w="31750" cap="flat" cmpd="sng">
              <a:solidFill>
                <a:srgbClr val="FFD72D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671" name="Google Shape;671;p32"/>
            <p:cNvSpPr txBox="1"/>
            <p:nvPr/>
          </p:nvSpPr>
          <p:spPr>
            <a:xfrm>
              <a:off x="4813727" y="1876435"/>
              <a:ext cx="1676165" cy="646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FF6699"/>
                </a:buClr>
                <a:buSzPts val="1800"/>
              </a:pPr>
              <a:r>
                <a: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經過偵測，找到黑名單封包</a:t>
              </a:r>
              <a:r>
                <a:rPr 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!</a:t>
              </a:r>
              <a:endParaRPr lang="zh-TW" altLang="en-US" sz="1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2" name="Google Shape;672;p32"/>
            <p:cNvSpPr/>
            <p:nvPr/>
          </p:nvSpPr>
          <p:spPr>
            <a:xfrm rot="18922895">
              <a:off x="5469159" y="2977824"/>
              <a:ext cx="1869645" cy="175065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1750" cap="flat" cmpd="sng">
              <a:solidFill>
                <a:schemeClr val="bg1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3" name="Google Shape;673;p32"/>
            <p:cNvSpPr/>
            <p:nvPr/>
          </p:nvSpPr>
          <p:spPr>
            <a:xfrm rot="18923233">
              <a:off x="7173454" y="2968420"/>
              <a:ext cx="1910691" cy="178893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1750" cap="flat" cmpd="sng">
              <a:solidFill>
                <a:schemeClr val="bg1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 rot="18922836">
              <a:off x="9042832" y="2973315"/>
              <a:ext cx="1666262" cy="1537130"/>
            </a:xfrm>
            <a:prstGeom prst="arc">
              <a:avLst>
                <a:gd name="adj1" fmla="val 16151605"/>
                <a:gd name="adj2" fmla="val 0"/>
              </a:avLst>
            </a:prstGeom>
            <a:noFill/>
            <a:ln w="31750" cap="flat" cmpd="sng">
              <a:solidFill>
                <a:schemeClr val="bg1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5" name="Google Shape;675;p32"/>
            <p:cNvSpPr txBox="1"/>
            <p:nvPr/>
          </p:nvSpPr>
          <p:spPr>
            <a:xfrm>
              <a:off x="5663990" y="4898634"/>
              <a:ext cx="413821" cy="457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B3B3FF"/>
                </a:buClr>
                <a:buSzPts val="2133"/>
                <a:buFont typeface="Arial"/>
                <a:buNone/>
              </a:pPr>
              <a:r>
                <a:rPr lang="en-US" sz="2133" b="1">
                  <a:solidFill>
                    <a:srgbClr val="26A6F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…</a:t>
              </a:r>
            </a:p>
          </p:txBody>
        </p:sp>
        <p:sp>
          <p:nvSpPr>
            <p:cNvPr id="676" name="Google Shape;676;p32"/>
            <p:cNvSpPr txBox="1"/>
            <p:nvPr/>
          </p:nvSpPr>
          <p:spPr>
            <a:xfrm>
              <a:off x="9927014" y="1900591"/>
              <a:ext cx="1248963" cy="568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Match: </a:t>
              </a:r>
              <a:endPara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Pattern 1</a:t>
              </a:r>
              <a:endParaRPr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677" name="Google Shape;677;p32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7263" y="4405477"/>
              <a:ext cx="491305" cy="5216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8" name="Google Shape;678;p32"/>
          <p:cNvSpPr txBox="1"/>
          <p:nvPr/>
        </p:nvSpPr>
        <p:spPr>
          <a:xfrm>
            <a:off x="609600" y="445732"/>
            <a:ext cx="10960100" cy="100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最佳軟路由保護您的資料安全</a:t>
            </a:r>
            <a:endParaRPr lang="zh-TW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9" name="Google Shape;679;p32"/>
          <p:cNvSpPr/>
          <p:nvPr/>
        </p:nvSpPr>
        <p:spPr>
          <a:xfrm>
            <a:off x="682534" y="2427488"/>
            <a:ext cx="4157241" cy="31174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16000" lvl="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採用深度封包檢測技術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DPI, Deep Packet Inspection) 。 </a:t>
            </a:r>
          </a:p>
          <a:p>
            <a:pPr marL="216000" lvl="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具備 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L7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防火牆功能。根據應用層的特徵辨識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與管控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網路服務。</a:t>
            </a:r>
          </a:p>
          <a:p>
            <a:pPr marL="216000" lvl="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將特定應用列為黑名單，保障企業網路安全。</a:t>
            </a:r>
          </a:p>
        </p:txBody>
      </p:sp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4A0043C6-2FDE-4740-87D2-30391F47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D4AA7CF-8EEE-4082-9AEE-983468CF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003"/>
            <a:ext cx="10972800" cy="1257300"/>
          </a:xfrm>
        </p:spPr>
        <p:txBody>
          <a:bodyPr anchor="ctr"/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全域通用的防火牆設定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7314B77-648B-4A6D-92F1-9226EEA0B9A6}"/>
              </a:ext>
            </a:extLst>
          </p:cNvPr>
          <p:cNvSpPr txBox="1"/>
          <p:nvPr/>
        </p:nvSpPr>
        <p:spPr>
          <a:xfrm>
            <a:off x="609600" y="2010446"/>
            <a:ext cx="3399521" cy="3797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設定一次就全域通用的</a:t>
            </a:r>
            <a:r>
              <a:rPr lang="zh-CN" alt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Segment</a:t>
            </a:r>
            <a:endParaRPr lang="zh-TW" altLang="en-US" sz="2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18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設定全組織通用的防火牆以及應用程式優先順序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18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例如：組織中的 LAN 都不可訪問 Facebook, Youtube 等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1800" b="1" dirty="0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管理上網使用行為以及資料傳輸流向！</a:t>
            </a:r>
          </a:p>
        </p:txBody>
      </p:sp>
      <p:pic>
        <p:nvPicPr>
          <p:cNvPr id="2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242F36E-FC53-4F09-80BF-B120EA493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052" y="2154909"/>
            <a:ext cx="7331647" cy="4151590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3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5FBAF10-A7E8-4118-BEEE-CF550E64F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345" y="1447800"/>
            <a:ext cx="3000269" cy="3268317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294972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2FD1798-54D9-4B6B-B06D-86D5BE2F66D6}"/>
              </a:ext>
            </a:extLst>
          </p:cNvPr>
          <p:cNvSpPr txBox="1">
            <a:spLocks/>
          </p:cNvSpPr>
          <p:nvPr/>
        </p:nvSpPr>
        <p:spPr>
          <a:xfrm>
            <a:off x="607219" y="286653"/>
            <a:ext cx="10972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>
                <a:latin typeface="Arial"/>
                <a:sym typeface="Arial" panose="020B0604020202020204" pitchFamily="34" charset="0"/>
              </a:rPr>
              <a:t>一覽企業層級網段的分配</a:t>
            </a:r>
            <a:endParaRPr lang="zh-TW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C3993FA3-7259-4C3C-8A68-B844CEFFC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1" y="1751928"/>
            <a:ext cx="10316093" cy="5106072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12760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</p:spPr>
        <p:txBody>
          <a:bodyPr anchor="ctr"/>
          <a:lstStyle/>
          <a:p>
            <a:r>
              <a:rPr lang="en-US" dirty="0" err="1">
                <a:sym typeface="Arial" panose="020B0604020202020204" pitchFamily="34" charset="0"/>
              </a:rPr>
              <a:t>QuWAN</a:t>
            </a:r>
            <a:r>
              <a:rPr lang="en-US" dirty="0">
                <a:sym typeface="Arial" panose="020B0604020202020204" pitchFamily="34" charset="0"/>
              </a:rPr>
              <a:t> </a:t>
            </a:r>
            <a:r>
              <a:rPr lang="zh-TW" dirty="0">
                <a:sym typeface="Arial" panose="020B0604020202020204" pitchFamily="34" charset="0"/>
              </a:rPr>
              <a:t>網路拓撲</a:t>
            </a:r>
          </a:p>
        </p:txBody>
      </p:sp>
      <p:sp>
        <p:nvSpPr>
          <p:cNvPr id="19" name="Google Shape;873;p43">
            <a:extLst>
              <a:ext uri="{FF2B5EF4-FFF2-40B4-BE49-F238E27FC236}">
                <a16:creationId xmlns:a16="http://schemas.microsoft.com/office/drawing/2014/main" id="{BB832717-B140-42BF-918C-973D37CCCC3E}"/>
              </a:ext>
            </a:extLst>
          </p:cNvPr>
          <p:cNvSpPr txBox="1"/>
          <p:nvPr/>
        </p:nvSpPr>
        <p:spPr>
          <a:xfrm>
            <a:off x="1979423" y="2270965"/>
            <a:ext cx="1771136" cy="81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一個企業或客戶可稱為一個組織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873;p43">
            <a:extLst>
              <a:ext uri="{FF2B5EF4-FFF2-40B4-BE49-F238E27FC236}">
                <a16:creationId xmlns:a16="http://schemas.microsoft.com/office/drawing/2014/main" id="{FD3EECB6-F3BA-474D-B17B-2009BF1D155B}"/>
              </a:ext>
            </a:extLst>
          </p:cNvPr>
          <p:cNvSpPr txBox="1"/>
          <p:nvPr/>
        </p:nvSpPr>
        <p:spPr>
          <a:xfrm>
            <a:off x="6013423" y="2270965"/>
            <a:ext cx="1556811" cy="77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分為兩大類：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全球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與中國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Google Shape;873;p43">
            <a:extLst>
              <a:ext uri="{FF2B5EF4-FFF2-40B4-BE49-F238E27FC236}">
                <a16:creationId xmlns:a16="http://schemas.microsoft.com/office/drawing/2014/main" id="{6DC2E65A-8170-4C1D-8B5C-5A684763DF1B}"/>
              </a:ext>
            </a:extLst>
          </p:cNvPr>
          <p:cNvSpPr txBox="1"/>
          <p:nvPr/>
        </p:nvSpPr>
        <p:spPr>
          <a:xfrm>
            <a:off x="9317176" y="2270965"/>
            <a:ext cx="1790802" cy="59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Domain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可設定多個區域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45E5B42-3889-4192-9708-17BCC0ABB3A4}"/>
              </a:ext>
            </a:extLst>
          </p:cNvPr>
          <p:cNvSpPr/>
          <p:nvPr/>
        </p:nvSpPr>
        <p:spPr>
          <a:xfrm>
            <a:off x="6174217" y="3823990"/>
            <a:ext cx="5206019" cy="2016808"/>
          </a:xfrm>
          <a:prstGeom prst="roundRect">
            <a:avLst>
              <a:gd name="adj" fmla="val 2404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rgbClr val="00E287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08E072A-577A-4587-A6FD-62AFD5A66983}"/>
              </a:ext>
            </a:extLst>
          </p:cNvPr>
          <p:cNvSpPr/>
          <p:nvPr/>
        </p:nvSpPr>
        <p:spPr>
          <a:xfrm>
            <a:off x="873150" y="3810145"/>
            <a:ext cx="5206019" cy="2016808"/>
          </a:xfrm>
          <a:prstGeom prst="roundRect">
            <a:avLst>
              <a:gd name="adj" fmla="val 2294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Google Shape;879;p43">
            <a:extLst>
              <a:ext uri="{FF2B5EF4-FFF2-40B4-BE49-F238E27FC236}">
                <a16:creationId xmlns:a16="http://schemas.microsoft.com/office/drawing/2014/main" id="{77DDB369-AAFE-4849-967E-F4D410FDF50F}"/>
              </a:ext>
            </a:extLst>
          </p:cNvPr>
          <p:cNvSpPr/>
          <p:nvPr/>
        </p:nvSpPr>
        <p:spPr>
          <a:xfrm>
            <a:off x="6392505" y="4553968"/>
            <a:ext cx="1566216" cy="1060174"/>
          </a:xfrm>
          <a:prstGeom prst="roundRect">
            <a:avLst>
              <a:gd name="adj" fmla="val 435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Google Shape;878;p43">
            <a:extLst>
              <a:ext uri="{FF2B5EF4-FFF2-40B4-BE49-F238E27FC236}">
                <a16:creationId xmlns:a16="http://schemas.microsoft.com/office/drawing/2014/main" id="{FE4DCBFA-B8E6-4FBB-B30F-FDA97344111A}"/>
              </a:ext>
            </a:extLst>
          </p:cNvPr>
          <p:cNvSpPr/>
          <p:nvPr/>
        </p:nvSpPr>
        <p:spPr>
          <a:xfrm>
            <a:off x="8095512" y="4553968"/>
            <a:ext cx="3056275" cy="1060174"/>
          </a:xfrm>
          <a:prstGeom prst="roundRect">
            <a:avLst>
              <a:gd name="adj" fmla="val 3205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Google Shape;876;p43">
            <a:extLst>
              <a:ext uri="{FF2B5EF4-FFF2-40B4-BE49-F238E27FC236}">
                <a16:creationId xmlns:a16="http://schemas.microsoft.com/office/drawing/2014/main" id="{80CA824F-2F0D-4B4D-A6C4-FD25855DBD0F}"/>
              </a:ext>
            </a:extLst>
          </p:cNvPr>
          <p:cNvSpPr/>
          <p:nvPr/>
        </p:nvSpPr>
        <p:spPr>
          <a:xfrm>
            <a:off x="7424125" y="4010344"/>
            <a:ext cx="2706202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41" name="Google Shape;877;p43">
            <a:extLst>
              <a:ext uri="{FF2B5EF4-FFF2-40B4-BE49-F238E27FC236}">
                <a16:creationId xmlns:a16="http://schemas.microsoft.com/office/drawing/2014/main" id="{9C6BBDD4-45D0-414D-BFBD-89CA71660009}"/>
              </a:ext>
            </a:extLst>
          </p:cNvPr>
          <p:cNvSpPr/>
          <p:nvPr/>
        </p:nvSpPr>
        <p:spPr>
          <a:xfrm>
            <a:off x="2068765" y="3993444"/>
            <a:ext cx="2814788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42" name="Google Shape;878;p43">
            <a:extLst>
              <a:ext uri="{FF2B5EF4-FFF2-40B4-BE49-F238E27FC236}">
                <a16:creationId xmlns:a16="http://schemas.microsoft.com/office/drawing/2014/main" id="{982E52B0-6E0A-467B-8214-8B545A32F482}"/>
              </a:ext>
            </a:extLst>
          </p:cNvPr>
          <p:cNvSpPr/>
          <p:nvPr/>
        </p:nvSpPr>
        <p:spPr>
          <a:xfrm>
            <a:off x="1004399" y="4553968"/>
            <a:ext cx="3056275" cy="1060174"/>
          </a:xfrm>
          <a:prstGeom prst="roundRect">
            <a:avLst>
              <a:gd name="adj" fmla="val 224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Google Shape;879;p43">
            <a:extLst>
              <a:ext uri="{FF2B5EF4-FFF2-40B4-BE49-F238E27FC236}">
                <a16:creationId xmlns:a16="http://schemas.microsoft.com/office/drawing/2014/main" id="{6F565607-2FBD-4813-ACA2-F4EB2322208D}"/>
              </a:ext>
            </a:extLst>
          </p:cNvPr>
          <p:cNvSpPr/>
          <p:nvPr/>
        </p:nvSpPr>
        <p:spPr>
          <a:xfrm>
            <a:off x="4184268" y="4553968"/>
            <a:ext cx="1566216" cy="1060174"/>
          </a:xfrm>
          <a:prstGeom prst="roundRect">
            <a:avLst>
              <a:gd name="adj" fmla="val 4076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Google Shape;882;p43">
            <a:extLst>
              <a:ext uri="{FF2B5EF4-FFF2-40B4-BE49-F238E27FC236}">
                <a16:creationId xmlns:a16="http://schemas.microsoft.com/office/drawing/2014/main" id="{23080ECD-BD6F-439A-B47F-25CBC80976E6}"/>
              </a:ext>
            </a:extLst>
          </p:cNvPr>
          <p:cNvSpPr/>
          <p:nvPr/>
        </p:nvSpPr>
        <p:spPr>
          <a:xfrm>
            <a:off x="1892623" y="4926461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  <p:sp>
        <p:nvSpPr>
          <p:cNvPr id="45" name="Google Shape;883;p43">
            <a:extLst>
              <a:ext uri="{FF2B5EF4-FFF2-40B4-BE49-F238E27FC236}">
                <a16:creationId xmlns:a16="http://schemas.microsoft.com/office/drawing/2014/main" id="{8AD12AD0-B50F-44F5-BAB9-E6DC66CFC7C3}"/>
              </a:ext>
            </a:extLst>
          </p:cNvPr>
          <p:cNvSpPr/>
          <p:nvPr/>
        </p:nvSpPr>
        <p:spPr>
          <a:xfrm>
            <a:off x="4221329" y="4926461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</a:p>
        </p:txBody>
      </p:sp>
      <p:sp>
        <p:nvSpPr>
          <p:cNvPr id="46" name="Google Shape;884;p43">
            <a:extLst>
              <a:ext uri="{FF2B5EF4-FFF2-40B4-BE49-F238E27FC236}">
                <a16:creationId xmlns:a16="http://schemas.microsoft.com/office/drawing/2014/main" id="{1A8427C3-17F5-4613-B82F-CE7084751F6A}"/>
              </a:ext>
            </a:extLst>
          </p:cNvPr>
          <p:cNvSpPr/>
          <p:nvPr/>
        </p:nvSpPr>
        <p:spPr>
          <a:xfrm>
            <a:off x="6469215" y="4926461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</a:p>
        </p:txBody>
      </p:sp>
      <p:sp>
        <p:nvSpPr>
          <p:cNvPr id="47" name="Google Shape;885;p43">
            <a:extLst>
              <a:ext uri="{FF2B5EF4-FFF2-40B4-BE49-F238E27FC236}">
                <a16:creationId xmlns:a16="http://schemas.microsoft.com/office/drawing/2014/main" id="{10EF92D1-2B62-4B38-B727-09B56DD49368}"/>
              </a:ext>
            </a:extLst>
          </p:cNvPr>
          <p:cNvSpPr/>
          <p:nvPr/>
        </p:nvSpPr>
        <p:spPr>
          <a:xfrm>
            <a:off x="8974479" y="4926461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48" name="Google Shape;916;p43">
            <a:extLst>
              <a:ext uri="{FF2B5EF4-FFF2-40B4-BE49-F238E27FC236}">
                <a16:creationId xmlns:a16="http://schemas.microsoft.com/office/drawing/2014/main" id="{C0FD81AF-130F-4F57-A8EB-A1E71E8E0388}"/>
              </a:ext>
            </a:extLst>
          </p:cNvPr>
          <p:cNvSpPr/>
          <p:nvPr/>
        </p:nvSpPr>
        <p:spPr>
          <a:xfrm>
            <a:off x="760395" y="3710584"/>
            <a:ext cx="10709710" cy="2245716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523084B7-3411-4C67-8404-FB3F2DC12554}"/>
              </a:ext>
            </a:extLst>
          </p:cNvPr>
          <p:cNvSpPr/>
          <p:nvPr/>
        </p:nvSpPr>
        <p:spPr>
          <a:xfrm>
            <a:off x="5629860" y="3490458"/>
            <a:ext cx="970780" cy="47226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Google Shape;917;p43">
            <a:extLst>
              <a:ext uri="{FF2B5EF4-FFF2-40B4-BE49-F238E27FC236}">
                <a16:creationId xmlns:a16="http://schemas.microsoft.com/office/drawing/2014/main" id="{36027B76-E964-435F-B782-60FD8E373F4F}"/>
              </a:ext>
            </a:extLst>
          </p:cNvPr>
          <p:cNvSpPr/>
          <p:nvPr/>
        </p:nvSpPr>
        <p:spPr>
          <a:xfrm>
            <a:off x="5690858" y="3538075"/>
            <a:ext cx="848785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>
                <a:solidFill>
                  <a:srgbClr val="5C6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3FD5CD-972F-4CCD-BFD5-0707B4E7E4AD}"/>
              </a:ext>
            </a:extLst>
          </p:cNvPr>
          <p:cNvSpPr/>
          <p:nvPr/>
        </p:nvSpPr>
        <p:spPr>
          <a:xfrm>
            <a:off x="4172352" y="2327767"/>
            <a:ext cx="1784373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Domain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90550DD6-A423-4C2A-AC4A-F321F7B3AB41}"/>
              </a:ext>
            </a:extLst>
          </p:cNvPr>
          <p:cNvCxnSpPr>
            <a:cxnSpLocks/>
          </p:cNvCxnSpPr>
          <p:nvPr/>
        </p:nvCxnSpPr>
        <p:spPr>
          <a:xfrm>
            <a:off x="5987515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34BA2E8A-F927-4D88-865D-F367C881A9F4}"/>
              </a:ext>
            </a:extLst>
          </p:cNvPr>
          <p:cNvSpPr/>
          <p:nvPr/>
        </p:nvSpPr>
        <p:spPr>
          <a:xfrm>
            <a:off x="7823260" y="2327767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區 域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03AD6A-8C28-425A-A844-E47F65356C79}"/>
              </a:ext>
            </a:extLst>
          </p:cNvPr>
          <p:cNvSpPr/>
          <p:nvPr/>
        </p:nvSpPr>
        <p:spPr>
          <a:xfrm>
            <a:off x="585926" y="2327767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 織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18B0175D-4FF8-4A26-B978-832AE2C88C85}"/>
              </a:ext>
            </a:extLst>
          </p:cNvPr>
          <p:cNvCxnSpPr>
            <a:cxnSpLocks/>
          </p:cNvCxnSpPr>
          <p:nvPr/>
        </p:nvCxnSpPr>
        <p:spPr>
          <a:xfrm>
            <a:off x="1963775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1748EB5-D839-479E-930F-C31C6721849F}"/>
              </a:ext>
            </a:extLst>
          </p:cNvPr>
          <p:cNvCxnSpPr>
            <a:cxnSpLocks/>
          </p:cNvCxnSpPr>
          <p:nvPr/>
        </p:nvCxnSpPr>
        <p:spPr>
          <a:xfrm>
            <a:off x="9189558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56127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4793B8-4EE4-46EC-932B-EA05851E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</p:spPr>
        <p:txBody>
          <a:bodyPr/>
          <a:lstStyle/>
          <a:p>
            <a:r>
              <a:rPr lang="en-US" altLang="zh-TW" err="1">
                <a:sym typeface="Arial" panose="020B0604020202020204" pitchFamily="34" charset="0"/>
              </a:rPr>
              <a:t>QuWAN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en-US" altLang="zh-TW" err="1">
                <a:sym typeface="Arial" panose="020B0604020202020204" pitchFamily="34" charset="0"/>
              </a:rPr>
              <a:t>vRouter</a:t>
            </a:r>
            <a:r>
              <a:rPr lang="zh-TW" altLang="en-US">
                <a:sym typeface="Arial" panose="020B0604020202020204" pitchFamily="34" charset="0"/>
              </a:rPr>
              <a:t> 適用於所有環境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59B0F727-EC6B-475A-8FF6-696EE24AE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91705"/>
              </p:ext>
            </p:extLst>
          </p:nvPr>
        </p:nvGraphicFramePr>
        <p:xfrm>
          <a:off x="704607" y="2488515"/>
          <a:ext cx="10972795" cy="396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133">
                  <a:extLst>
                    <a:ext uri="{9D8B030D-6E8A-4147-A177-3AD203B41FA5}">
                      <a16:colId xmlns:a16="http://schemas.microsoft.com/office/drawing/2014/main" val="248665559"/>
                    </a:ext>
                  </a:extLst>
                </a:gridCol>
                <a:gridCol w="1783887">
                  <a:extLst>
                    <a:ext uri="{9D8B030D-6E8A-4147-A177-3AD203B41FA5}">
                      <a16:colId xmlns:a16="http://schemas.microsoft.com/office/drawing/2014/main" val="2768316971"/>
                    </a:ext>
                  </a:extLst>
                </a:gridCol>
                <a:gridCol w="2040475">
                  <a:extLst>
                    <a:ext uri="{9D8B030D-6E8A-4147-A177-3AD203B41FA5}">
                      <a16:colId xmlns:a16="http://schemas.microsoft.com/office/drawing/2014/main" val="4058692939"/>
                    </a:ext>
                  </a:extLst>
                </a:gridCol>
                <a:gridCol w="2417379">
                  <a:extLst>
                    <a:ext uri="{9D8B030D-6E8A-4147-A177-3AD203B41FA5}">
                      <a16:colId xmlns:a16="http://schemas.microsoft.com/office/drawing/2014/main" val="2638628050"/>
                    </a:ext>
                  </a:extLst>
                </a:gridCol>
                <a:gridCol w="2289921">
                  <a:extLst>
                    <a:ext uri="{9D8B030D-6E8A-4147-A177-3AD203B41FA5}">
                      <a16:colId xmlns:a16="http://schemas.microsoft.com/office/drawing/2014/main" val="935373151"/>
                    </a:ext>
                  </a:extLst>
                </a:gridCol>
              </a:tblGrid>
              <a:tr h="786983"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8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設備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18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適用環境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8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支援形式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8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啟用方式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8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訂閱方案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756128"/>
                  </a:ext>
                </a:extLst>
              </a:tr>
              <a:tr h="477863"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1800" b="1" dirty="0">
                          <a:solidFill>
                            <a:srgbClr val="00FF99"/>
                          </a:solidFill>
                          <a:latin typeface="Arial"/>
                          <a:ea typeface="微軟正黑體"/>
                        </a:rPr>
                        <a:t>VMware ESXi v7.0</a:t>
                      </a:r>
                      <a:endParaRPr lang="zh-TW" sz="18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 i="0" u="none" strike="noStrike" noProof="0" dirty="0" err="1">
                          <a:solidFill>
                            <a:srgbClr val="00FF99"/>
                          </a:solidFill>
                          <a:latin typeface="Arial"/>
                          <a:ea typeface="微軟正黑體"/>
                        </a:rPr>
                        <a:t>所有環境</a:t>
                      </a:r>
                      <a:endParaRPr lang="zh-TW" sz="2000" dirty="0">
                        <a:sym typeface="Arial" panose="020B0604020202020204" pitchFamily="34" charset="0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 i="0" u="none" strike="noStrike" noProof="0" dirty="0" err="1">
                          <a:solidFill>
                            <a:srgbClr val="00FF99"/>
                          </a:solidFill>
                          <a:latin typeface="Arial"/>
                          <a:ea typeface="微軟正黑體"/>
                        </a:rPr>
                        <a:t>QuWAN</a:t>
                      </a:r>
                      <a:endParaRPr lang="en-US" altLang="zh-TW" sz="2000" b="1" i="0" u="none" strike="noStrike" noProof="0" dirty="0">
                        <a:solidFill>
                          <a:srgbClr val="00FF99"/>
                        </a:solidFill>
                        <a:latin typeface="Arial"/>
                        <a:ea typeface="微軟正黑體"/>
                      </a:endParaRPr>
                    </a:p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 i="0" u="none" strike="noStrike" noProof="0" dirty="0">
                          <a:solidFill>
                            <a:srgbClr val="00FF99"/>
                          </a:solidFill>
                          <a:latin typeface="Arial"/>
                          <a:ea typeface="微軟正黑體"/>
                        </a:rPr>
                        <a:t>虛擬機</a:t>
                      </a:r>
                      <a:endParaRPr lang="zh-TW" sz="2000" dirty="0">
                        <a:sym typeface="Arial" panose="020B0604020202020204" pitchFamily="34" charset="0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1600" b="1" dirty="0">
                          <a:solidFill>
                            <a:srgbClr val="00FF99"/>
                          </a:solidFill>
                          <a:latin typeface="Arial"/>
                          <a:ea typeface="微軟正黑體"/>
                        </a:rPr>
                        <a:t>Join Key 和 QuWAN vRouter Edition </a:t>
                      </a:r>
                      <a:endParaRPr lang="zh-TW" altLang="en-US" sz="1600" b="1" dirty="0">
                        <a:solidFill>
                          <a:srgbClr val="00FF99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2000" b="1" dirty="0">
                          <a:solidFill>
                            <a:srgbClr val="00FF99"/>
                          </a:solidFill>
                          <a:latin typeface="Arial"/>
                          <a:ea typeface="微軟正黑體"/>
                        </a:rPr>
                        <a:t>根據需求的吞吐量訂閱</a:t>
                      </a:r>
                      <a:endParaRPr lang="zh-TW" sz="2000" b="1" dirty="0">
                        <a:solidFill>
                          <a:srgbClr val="00FF99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252231"/>
                  </a:ext>
                </a:extLst>
              </a:tr>
              <a:tr h="477864"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QHora-301W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中小型辦公室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內建功能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QuWAN 啟用頁面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免訂閱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44863"/>
                  </a:ext>
                </a:extLst>
              </a:tr>
              <a:tr h="529525"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QMiro-201W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家庭方案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i="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內建功能</a:t>
                      </a:r>
                      <a:endParaRPr lang="zh-TW" sz="1600" b="0" i="0" u="none" strike="noStrike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QuWAN 啟用頁面</a:t>
                      </a:r>
                      <a:endParaRPr lang="zh-TW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免訂閱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031309"/>
                  </a:ext>
                </a:extLst>
              </a:tr>
              <a:tr h="490779"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Guardian Series PoE Switch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連鎖店方案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QuWAN 虛擬機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QuWAN Agent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免訂閱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126322"/>
                  </a:ext>
                </a:extLst>
              </a:tr>
              <a:tr h="413288"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QuCPE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企業總部</a:t>
                      </a:r>
                      <a:endParaRPr lang="en-US" altLang="zh-TW" sz="1600" b="0" i="0" u="none" strike="noStrike" noProof="0" err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QuWAN </a:t>
                      </a: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虛擬機</a:t>
                      </a:r>
                      <a:endParaRPr lang="zh-TW" sz="16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Service Composer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免訂閱</a:t>
                      </a:r>
                      <a:endParaRPr lang="zh-TW" altLang="en-US" sz="1600" b="0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C1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70690"/>
                  </a:ext>
                </a:extLst>
              </a:tr>
              <a:tr h="477864"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zh-TW" altLang="en-US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中小型辦公室</a:t>
                      </a:r>
                      <a:endParaRPr lang="zh-TW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QuWAN</a:t>
                      </a: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 虛擬機</a:t>
                      </a:r>
                      <a:endParaRPr lang="zh-TW" sz="16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QuWAN Agent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i="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免訂閱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A6F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443315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4C20193A-15F3-45B4-A5CF-CEDE6F2FCA9D}"/>
              </a:ext>
            </a:extLst>
          </p:cNvPr>
          <p:cNvSpPr txBox="1"/>
          <p:nvPr/>
        </p:nvSpPr>
        <p:spPr>
          <a:xfrm>
            <a:off x="682919" y="1554009"/>
            <a:ext cx="951986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ESXi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彈性分配硬體資源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例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CPU,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記憶體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網路埠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等）給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，並搭配不同吞吐量的訂閱方案，讓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用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於所有環境！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5C6B32D8-5F08-48C2-8A08-037193CD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35958" y="3127115"/>
            <a:ext cx="762089" cy="74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9847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E0589F8-482E-4E6F-8F2A-6022B52B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</p:spPr>
        <p:txBody>
          <a:bodyPr anchor="ctr"/>
          <a:lstStyle/>
          <a:p>
            <a:r>
              <a:rPr lang="en-US" altLang="zh-TW" err="1">
                <a:sym typeface="Arial" panose="020B0604020202020204" pitchFamily="34" charset="0"/>
              </a:rPr>
              <a:t>QuWAN</a:t>
            </a:r>
            <a:r>
              <a:rPr lang="en-US" altLang="zh-TW">
                <a:sym typeface="Arial" panose="020B0604020202020204" pitchFamily="34" charset="0"/>
              </a:rPr>
              <a:t> </a:t>
            </a:r>
            <a:r>
              <a:rPr lang="zh-TW" altLang="en-US">
                <a:sym typeface="Arial" panose="020B0604020202020204" pitchFamily="34" charset="0"/>
              </a:rPr>
              <a:t>網路拓</a:t>
            </a:r>
            <a:r>
              <a:rPr lang="zh-TW">
                <a:sym typeface="Arial" panose="020B0604020202020204" pitchFamily="34" charset="0"/>
              </a:rPr>
              <a:t>撲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69" name="Google Shape;873;p43">
            <a:extLst>
              <a:ext uri="{FF2B5EF4-FFF2-40B4-BE49-F238E27FC236}">
                <a16:creationId xmlns:a16="http://schemas.microsoft.com/office/drawing/2014/main" id="{40DD2D64-1EB6-463B-BEC7-D12A1175609C}"/>
              </a:ext>
            </a:extLst>
          </p:cNvPr>
          <p:cNvSpPr txBox="1"/>
          <p:nvPr/>
        </p:nvSpPr>
        <p:spPr>
          <a:xfrm>
            <a:off x="1751518" y="2016488"/>
            <a:ext cx="3018429" cy="84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一間辦公室或一個啟用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的站點可以稱為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</a:p>
        </p:txBody>
      </p:sp>
      <p:sp>
        <p:nvSpPr>
          <p:cNvPr id="70" name="Google Shape;873;p43">
            <a:extLst>
              <a:ext uri="{FF2B5EF4-FFF2-40B4-BE49-F238E27FC236}">
                <a16:creationId xmlns:a16="http://schemas.microsoft.com/office/drawing/2014/main" id="{EE51F258-DAD4-41D5-95B9-88B857535487}"/>
              </a:ext>
            </a:extLst>
          </p:cNvPr>
          <p:cNvSpPr txBox="1"/>
          <p:nvPr/>
        </p:nvSpPr>
        <p:spPr>
          <a:xfrm>
            <a:off x="6823435" y="2295843"/>
            <a:ext cx="2614021" cy="35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一台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為一個裝置</a:t>
            </a:r>
          </a:p>
          <a:p>
            <a:pPr marL="120650">
              <a:buClr>
                <a:schemeClr val="bg1"/>
              </a:buClr>
              <a:buSzPct val="80000"/>
            </a:pP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6BD1060C-92F4-4199-AA20-F1ADF29E69C6}"/>
              </a:ext>
            </a:extLst>
          </p:cNvPr>
          <p:cNvSpPr/>
          <p:nvPr/>
        </p:nvSpPr>
        <p:spPr>
          <a:xfrm>
            <a:off x="6196158" y="3444065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E1EE6FF3-8A11-4189-80F0-39EF6A94E6D9}"/>
              </a:ext>
            </a:extLst>
          </p:cNvPr>
          <p:cNvSpPr/>
          <p:nvPr/>
        </p:nvSpPr>
        <p:spPr>
          <a:xfrm>
            <a:off x="6174217" y="3444065"/>
            <a:ext cx="5206019" cy="2901493"/>
          </a:xfrm>
          <a:prstGeom prst="roundRect">
            <a:avLst>
              <a:gd name="adj" fmla="val 2404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rgbClr val="00E287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E3119CF-E84E-4A0B-8265-A90000CF6963}"/>
              </a:ext>
            </a:extLst>
          </p:cNvPr>
          <p:cNvSpPr/>
          <p:nvPr/>
        </p:nvSpPr>
        <p:spPr>
          <a:xfrm>
            <a:off x="873150" y="3430220"/>
            <a:ext cx="5206019" cy="2901493"/>
          </a:xfrm>
          <a:prstGeom prst="roundRect">
            <a:avLst>
              <a:gd name="adj" fmla="val 2294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Google Shape;879;p43">
            <a:extLst>
              <a:ext uri="{FF2B5EF4-FFF2-40B4-BE49-F238E27FC236}">
                <a16:creationId xmlns:a16="http://schemas.microsoft.com/office/drawing/2014/main" id="{71367D28-E131-4FFA-A2AB-F290083B21CB}"/>
              </a:ext>
            </a:extLst>
          </p:cNvPr>
          <p:cNvSpPr/>
          <p:nvPr/>
        </p:nvSpPr>
        <p:spPr>
          <a:xfrm>
            <a:off x="6392505" y="4000909"/>
            <a:ext cx="1566216" cy="2123750"/>
          </a:xfrm>
          <a:prstGeom prst="roundRect">
            <a:avLst>
              <a:gd name="adj" fmla="val 435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Google Shape;878;p43">
            <a:extLst>
              <a:ext uri="{FF2B5EF4-FFF2-40B4-BE49-F238E27FC236}">
                <a16:creationId xmlns:a16="http://schemas.microsoft.com/office/drawing/2014/main" id="{F6C6555C-B238-4B84-A36A-D5074A5D29A2}"/>
              </a:ext>
            </a:extLst>
          </p:cNvPr>
          <p:cNvSpPr/>
          <p:nvPr/>
        </p:nvSpPr>
        <p:spPr>
          <a:xfrm>
            <a:off x="8095512" y="4000909"/>
            <a:ext cx="3056275" cy="2123750"/>
          </a:xfrm>
          <a:prstGeom prst="roundRect">
            <a:avLst>
              <a:gd name="adj" fmla="val 3205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Google Shape;876;p43">
            <a:extLst>
              <a:ext uri="{FF2B5EF4-FFF2-40B4-BE49-F238E27FC236}">
                <a16:creationId xmlns:a16="http://schemas.microsoft.com/office/drawing/2014/main" id="{D091D7C1-7B86-4504-AAF5-88DE32DA2142}"/>
              </a:ext>
            </a:extLst>
          </p:cNvPr>
          <p:cNvSpPr/>
          <p:nvPr/>
        </p:nvSpPr>
        <p:spPr>
          <a:xfrm>
            <a:off x="7424125" y="3570518"/>
            <a:ext cx="2706202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77" name="Google Shape;877;p43">
            <a:extLst>
              <a:ext uri="{FF2B5EF4-FFF2-40B4-BE49-F238E27FC236}">
                <a16:creationId xmlns:a16="http://schemas.microsoft.com/office/drawing/2014/main" id="{B0351F40-F3B8-4401-97D6-1CD52DD1F24E}"/>
              </a:ext>
            </a:extLst>
          </p:cNvPr>
          <p:cNvSpPr/>
          <p:nvPr/>
        </p:nvSpPr>
        <p:spPr>
          <a:xfrm>
            <a:off x="2068765" y="3553618"/>
            <a:ext cx="2814788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78" name="Google Shape;878;p43">
            <a:extLst>
              <a:ext uri="{FF2B5EF4-FFF2-40B4-BE49-F238E27FC236}">
                <a16:creationId xmlns:a16="http://schemas.microsoft.com/office/drawing/2014/main" id="{73A0CCBB-555B-470E-AD10-8F5D12274616}"/>
              </a:ext>
            </a:extLst>
          </p:cNvPr>
          <p:cNvSpPr/>
          <p:nvPr/>
        </p:nvSpPr>
        <p:spPr>
          <a:xfrm>
            <a:off x="1004399" y="4000909"/>
            <a:ext cx="3056275" cy="2123750"/>
          </a:xfrm>
          <a:prstGeom prst="roundRect">
            <a:avLst>
              <a:gd name="adj" fmla="val 224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Google Shape;879;p43">
            <a:extLst>
              <a:ext uri="{FF2B5EF4-FFF2-40B4-BE49-F238E27FC236}">
                <a16:creationId xmlns:a16="http://schemas.microsoft.com/office/drawing/2014/main" id="{88CBF5AB-5576-4D35-B1D4-C05395E27A93}"/>
              </a:ext>
            </a:extLst>
          </p:cNvPr>
          <p:cNvSpPr/>
          <p:nvPr/>
        </p:nvSpPr>
        <p:spPr>
          <a:xfrm>
            <a:off x="4184268" y="4000909"/>
            <a:ext cx="1566216" cy="2123750"/>
          </a:xfrm>
          <a:prstGeom prst="roundRect">
            <a:avLst>
              <a:gd name="adj" fmla="val 4076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Google Shape;882;p43">
            <a:extLst>
              <a:ext uri="{FF2B5EF4-FFF2-40B4-BE49-F238E27FC236}">
                <a16:creationId xmlns:a16="http://schemas.microsoft.com/office/drawing/2014/main" id="{D888CFD0-D143-4E8F-8AD1-B95ADA08DC5D}"/>
              </a:ext>
            </a:extLst>
          </p:cNvPr>
          <p:cNvSpPr/>
          <p:nvPr/>
        </p:nvSpPr>
        <p:spPr>
          <a:xfrm>
            <a:off x="1892623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  <p:sp>
        <p:nvSpPr>
          <p:cNvPr id="82" name="Google Shape;883;p43">
            <a:extLst>
              <a:ext uri="{FF2B5EF4-FFF2-40B4-BE49-F238E27FC236}">
                <a16:creationId xmlns:a16="http://schemas.microsoft.com/office/drawing/2014/main" id="{32F79FAD-D64B-46E5-B6C1-C35318E9EF24}"/>
              </a:ext>
            </a:extLst>
          </p:cNvPr>
          <p:cNvSpPr/>
          <p:nvPr/>
        </p:nvSpPr>
        <p:spPr>
          <a:xfrm>
            <a:off x="422132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</a:p>
        </p:txBody>
      </p:sp>
      <p:sp>
        <p:nvSpPr>
          <p:cNvPr id="83" name="Google Shape;884;p43">
            <a:extLst>
              <a:ext uri="{FF2B5EF4-FFF2-40B4-BE49-F238E27FC236}">
                <a16:creationId xmlns:a16="http://schemas.microsoft.com/office/drawing/2014/main" id="{C3AD49F3-96B4-4AEC-85D5-99AA2CF2A01E}"/>
              </a:ext>
            </a:extLst>
          </p:cNvPr>
          <p:cNvSpPr/>
          <p:nvPr/>
        </p:nvSpPr>
        <p:spPr>
          <a:xfrm>
            <a:off x="6469215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</a:p>
        </p:txBody>
      </p:sp>
      <p:sp>
        <p:nvSpPr>
          <p:cNvPr id="84" name="Google Shape;885;p43">
            <a:extLst>
              <a:ext uri="{FF2B5EF4-FFF2-40B4-BE49-F238E27FC236}">
                <a16:creationId xmlns:a16="http://schemas.microsoft.com/office/drawing/2014/main" id="{9239813D-192D-4070-A6EB-731699BFD32A}"/>
              </a:ext>
            </a:extLst>
          </p:cNvPr>
          <p:cNvSpPr/>
          <p:nvPr/>
        </p:nvSpPr>
        <p:spPr>
          <a:xfrm>
            <a:off x="897447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102" name="Google Shape;914;p43">
            <a:extLst>
              <a:ext uri="{FF2B5EF4-FFF2-40B4-BE49-F238E27FC236}">
                <a16:creationId xmlns:a16="http://schemas.microsoft.com/office/drawing/2014/main" id="{63D7AA7C-D733-48B1-BC5B-77D7E935258D}"/>
              </a:ext>
            </a:extLst>
          </p:cNvPr>
          <p:cNvSpPr/>
          <p:nvPr/>
        </p:nvSpPr>
        <p:spPr>
          <a:xfrm>
            <a:off x="6621363" y="5555084"/>
            <a:ext cx="830400" cy="24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" name="Google Shape;916;p43">
            <a:extLst>
              <a:ext uri="{FF2B5EF4-FFF2-40B4-BE49-F238E27FC236}">
                <a16:creationId xmlns:a16="http://schemas.microsoft.com/office/drawing/2014/main" id="{80408BEC-B03B-46FE-B0C2-1BFE1984438D}"/>
              </a:ext>
            </a:extLst>
          </p:cNvPr>
          <p:cNvSpPr/>
          <p:nvPr/>
        </p:nvSpPr>
        <p:spPr>
          <a:xfrm>
            <a:off x="760395" y="3330660"/>
            <a:ext cx="10709710" cy="3101758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2AECC2C3-5D4A-401B-8DCB-5EEFDD5B401B}"/>
              </a:ext>
            </a:extLst>
          </p:cNvPr>
          <p:cNvGrpSpPr/>
          <p:nvPr/>
        </p:nvGrpSpPr>
        <p:grpSpPr>
          <a:xfrm>
            <a:off x="9793871" y="5301851"/>
            <a:ext cx="889610" cy="537738"/>
            <a:chOff x="1572973" y="4170787"/>
            <a:chExt cx="889610" cy="537738"/>
          </a:xfrm>
        </p:grpSpPr>
        <p:sp>
          <p:nvSpPr>
            <p:cNvPr id="126" name="矩形: 圓角 125">
              <a:extLst>
                <a:ext uri="{FF2B5EF4-FFF2-40B4-BE49-F238E27FC236}">
                  <a16:creationId xmlns:a16="http://schemas.microsoft.com/office/drawing/2014/main" id="{8ABE15E7-63AB-4012-94CD-4402C86E80E2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21974B84-F6D3-48F6-ABE4-3A5DEB2C9AA6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4" name="群組 133">
            <a:extLst>
              <a:ext uri="{FF2B5EF4-FFF2-40B4-BE49-F238E27FC236}">
                <a16:creationId xmlns:a16="http://schemas.microsoft.com/office/drawing/2014/main" id="{4A2777FA-C328-452E-8CD9-C20CD3ED8DD0}"/>
              </a:ext>
            </a:extLst>
          </p:cNvPr>
          <p:cNvGrpSpPr/>
          <p:nvPr/>
        </p:nvGrpSpPr>
        <p:grpSpPr>
          <a:xfrm>
            <a:off x="9793871" y="4354934"/>
            <a:ext cx="889610" cy="537738"/>
            <a:chOff x="1572973" y="4170787"/>
            <a:chExt cx="889610" cy="537738"/>
          </a:xfrm>
        </p:grpSpPr>
        <p:sp>
          <p:nvSpPr>
            <p:cNvPr id="138" name="矩形: 圓角 137">
              <a:extLst>
                <a:ext uri="{FF2B5EF4-FFF2-40B4-BE49-F238E27FC236}">
                  <a16:creationId xmlns:a16="http://schemas.microsoft.com/office/drawing/2014/main" id="{12854F51-A161-4C27-A1E8-E68ED21D9F73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2" name="文字方塊 141">
              <a:extLst>
                <a:ext uri="{FF2B5EF4-FFF2-40B4-BE49-F238E27FC236}">
                  <a16:creationId xmlns:a16="http://schemas.microsoft.com/office/drawing/2014/main" id="{15D9ABF4-A97F-48C3-B914-476D1D6CE4A4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C0777DD0-4F6D-4606-A902-7DB218FF11A4}"/>
              </a:ext>
            </a:extLst>
          </p:cNvPr>
          <p:cNvGrpSpPr/>
          <p:nvPr/>
        </p:nvGrpSpPr>
        <p:grpSpPr>
          <a:xfrm>
            <a:off x="8341703" y="5301851"/>
            <a:ext cx="889610" cy="537738"/>
            <a:chOff x="1572973" y="4170787"/>
            <a:chExt cx="889610" cy="537738"/>
          </a:xfrm>
        </p:grpSpPr>
        <p:sp>
          <p:nvSpPr>
            <p:cNvPr id="144" name="矩形: 圓角 143">
              <a:extLst>
                <a:ext uri="{FF2B5EF4-FFF2-40B4-BE49-F238E27FC236}">
                  <a16:creationId xmlns:a16="http://schemas.microsoft.com/office/drawing/2014/main" id="{A9CCAC1C-1D5F-4B44-BA4C-C439142A7467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5" name="文字方塊 144">
              <a:extLst>
                <a:ext uri="{FF2B5EF4-FFF2-40B4-BE49-F238E27FC236}">
                  <a16:creationId xmlns:a16="http://schemas.microsoft.com/office/drawing/2014/main" id="{8B9EDFEB-ADFA-4B5B-BF78-FE8142E77C38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58B2D510-B422-44E9-82CE-35582C37CF3C}"/>
              </a:ext>
            </a:extLst>
          </p:cNvPr>
          <p:cNvGrpSpPr/>
          <p:nvPr/>
        </p:nvGrpSpPr>
        <p:grpSpPr>
          <a:xfrm>
            <a:off x="8341703" y="4354934"/>
            <a:ext cx="889610" cy="537738"/>
            <a:chOff x="1572973" y="4170787"/>
            <a:chExt cx="889610" cy="537738"/>
          </a:xfrm>
        </p:grpSpPr>
        <p:sp>
          <p:nvSpPr>
            <p:cNvPr id="148" name="矩形: 圓角 147">
              <a:extLst>
                <a:ext uri="{FF2B5EF4-FFF2-40B4-BE49-F238E27FC236}">
                  <a16:creationId xmlns:a16="http://schemas.microsoft.com/office/drawing/2014/main" id="{5F740932-DBB0-4760-B2BA-4FDADB13E87F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971F4C9E-EEE6-4517-BB25-D18AB35CFF68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554B1529-FC12-422D-8464-4FAF4B8F38CC}"/>
              </a:ext>
            </a:extLst>
          </p:cNvPr>
          <p:cNvGrpSpPr/>
          <p:nvPr/>
        </p:nvGrpSpPr>
        <p:grpSpPr>
          <a:xfrm>
            <a:off x="6740606" y="5301851"/>
            <a:ext cx="889610" cy="537738"/>
            <a:chOff x="1572973" y="4170787"/>
            <a:chExt cx="889610" cy="537738"/>
          </a:xfrm>
        </p:grpSpPr>
        <p:sp>
          <p:nvSpPr>
            <p:cNvPr id="156" name="矩形: 圓角 155">
              <a:extLst>
                <a:ext uri="{FF2B5EF4-FFF2-40B4-BE49-F238E27FC236}">
                  <a16:creationId xmlns:a16="http://schemas.microsoft.com/office/drawing/2014/main" id="{3D69BD64-FB0D-4C59-AE3B-4D70D1E7695F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7" name="文字方塊 156">
              <a:extLst>
                <a:ext uri="{FF2B5EF4-FFF2-40B4-BE49-F238E27FC236}">
                  <a16:creationId xmlns:a16="http://schemas.microsoft.com/office/drawing/2014/main" id="{6B88A28B-8CF2-41B2-B6E7-D3E0827FAC8C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8" name="群組 157">
            <a:extLst>
              <a:ext uri="{FF2B5EF4-FFF2-40B4-BE49-F238E27FC236}">
                <a16:creationId xmlns:a16="http://schemas.microsoft.com/office/drawing/2014/main" id="{CDC5CDA9-A6F9-4C0C-8AB8-A1AFC67388DE}"/>
              </a:ext>
            </a:extLst>
          </p:cNvPr>
          <p:cNvGrpSpPr/>
          <p:nvPr/>
        </p:nvGrpSpPr>
        <p:grpSpPr>
          <a:xfrm>
            <a:off x="6740606" y="4354934"/>
            <a:ext cx="889610" cy="537738"/>
            <a:chOff x="1572973" y="4170787"/>
            <a:chExt cx="889610" cy="537738"/>
          </a:xfrm>
        </p:grpSpPr>
        <p:sp>
          <p:nvSpPr>
            <p:cNvPr id="159" name="矩形: 圓角 158">
              <a:extLst>
                <a:ext uri="{FF2B5EF4-FFF2-40B4-BE49-F238E27FC236}">
                  <a16:creationId xmlns:a16="http://schemas.microsoft.com/office/drawing/2014/main" id="{2627E44E-118F-4B47-AC59-4D5FD56D6B82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1E15C7A7-895B-4AF8-8BC8-0F8CD98CA671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1" name="群組 160">
            <a:extLst>
              <a:ext uri="{FF2B5EF4-FFF2-40B4-BE49-F238E27FC236}">
                <a16:creationId xmlns:a16="http://schemas.microsoft.com/office/drawing/2014/main" id="{BBA8834A-DA0D-48AB-8C9E-E42A7BCC9BFE}"/>
              </a:ext>
            </a:extLst>
          </p:cNvPr>
          <p:cNvGrpSpPr/>
          <p:nvPr/>
        </p:nvGrpSpPr>
        <p:grpSpPr>
          <a:xfrm>
            <a:off x="4513702" y="5301851"/>
            <a:ext cx="889610" cy="537738"/>
            <a:chOff x="1572973" y="4170787"/>
            <a:chExt cx="889610" cy="537738"/>
          </a:xfrm>
        </p:grpSpPr>
        <p:sp>
          <p:nvSpPr>
            <p:cNvPr id="162" name="矩形: 圓角 161">
              <a:extLst>
                <a:ext uri="{FF2B5EF4-FFF2-40B4-BE49-F238E27FC236}">
                  <a16:creationId xmlns:a16="http://schemas.microsoft.com/office/drawing/2014/main" id="{3F99282E-6F3C-4CBC-8760-4A14A5C7703C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3" name="文字方塊 162">
              <a:extLst>
                <a:ext uri="{FF2B5EF4-FFF2-40B4-BE49-F238E27FC236}">
                  <a16:creationId xmlns:a16="http://schemas.microsoft.com/office/drawing/2014/main" id="{AA1FDED1-7AF1-42FD-BCCA-BEAC1443AF55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4" name="群組 163">
            <a:extLst>
              <a:ext uri="{FF2B5EF4-FFF2-40B4-BE49-F238E27FC236}">
                <a16:creationId xmlns:a16="http://schemas.microsoft.com/office/drawing/2014/main" id="{E2628F98-68AA-48D2-9533-43DCC0746346}"/>
              </a:ext>
            </a:extLst>
          </p:cNvPr>
          <p:cNvGrpSpPr/>
          <p:nvPr/>
        </p:nvGrpSpPr>
        <p:grpSpPr>
          <a:xfrm>
            <a:off x="4513702" y="4354934"/>
            <a:ext cx="889610" cy="537738"/>
            <a:chOff x="1572973" y="4170787"/>
            <a:chExt cx="889610" cy="537738"/>
          </a:xfrm>
        </p:grpSpPr>
        <p:sp>
          <p:nvSpPr>
            <p:cNvPr id="166" name="矩形: 圓角 165">
              <a:extLst>
                <a:ext uri="{FF2B5EF4-FFF2-40B4-BE49-F238E27FC236}">
                  <a16:creationId xmlns:a16="http://schemas.microsoft.com/office/drawing/2014/main" id="{86ED8B28-4C61-4C39-A0F9-D260419B5E02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8" name="文字方塊 167">
              <a:extLst>
                <a:ext uri="{FF2B5EF4-FFF2-40B4-BE49-F238E27FC236}">
                  <a16:creationId xmlns:a16="http://schemas.microsoft.com/office/drawing/2014/main" id="{FC3A2011-9665-49E5-9A67-E54D2C91EAB3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0" name="群組 169">
            <a:extLst>
              <a:ext uri="{FF2B5EF4-FFF2-40B4-BE49-F238E27FC236}">
                <a16:creationId xmlns:a16="http://schemas.microsoft.com/office/drawing/2014/main" id="{44647F0D-7A4A-4ED3-A2B8-CDBDFF10715C}"/>
              </a:ext>
            </a:extLst>
          </p:cNvPr>
          <p:cNvGrpSpPr/>
          <p:nvPr/>
        </p:nvGrpSpPr>
        <p:grpSpPr>
          <a:xfrm>
            <a:off x="1572973" y="5301851"/>
            <a:ext cx="889610" cy="537738"/>
            <a:chOff x="1572973" y="4170787"/>
            <a:chExt cx="889610" cy="537738"/>
          </a:xfrm>
        </p:grpSpPr>
        <p:sp>
          <p:nvSpPr>
            <p:cNvPr id="172" name="矩形: 圓角 171">
              <a:extLst>
                <a:ext uri="{FF2B5EF4-FFF2-40B4-BE49-F238E27FC236}">
                  <a16:creationId xmlns:a16="http://schemas.microsoft.com/office/drawing/2014/main" id="{9F427BD9-7E8F-4962-9DE0-4608727099DA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7" name="文字方塊 176">
              <a:extLst>
                <a:ext uri="{FF2B5EF4-FFF2-40B4-BE49-F238E27FC236}">
                  <a16:creationId xmlns:a16="http://schemas.microsoft.com/office/drawing/2014/main" id="{E4C2E91D-544E-4F8C-A79D-5E159A820832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8" name="群組 177">
            <a:extLst>
              <a:ext uri="{FF2B5EF4-FFF2-40B4-BE49-F238E27FC236}">
                <a16:creationId xmlns:a16="http://schemas.microsoft.com/office/drawing/2014/main" id="{F871B5A6-2872-4D65-8BEE-A2A5991B887C}"/>
              </a:ext>
            </a:extLst>
          </p:cNvPr>
          <p:cNvGrpSpPr/>
          <p:nvPr/>
        </p:nvGrpSpPr>
        <p:grpSpPr>
          <a:xfrm>
            <a:off x="2912605" y="5301851"/>
            <a:ext cx="889610" cy="537738"/>
            <a:chOff x="1572973" y="4170787"/>
            <a:chExt cx="889610" cy="537738"/>
          </a:xfrm>
        </p:grpSpPr>
        <p:sp>
          <p:nvSpPr>
            <p:cNvPr id="183" name="矩形: 圓角 182">
              <a:extLst>
                <a:ext uri="{FF2B5EF4-FFF2-40B4-BE49-F238E27FC236}">
                  <a16:creationId xmlns:a16="http://schemas.microsoft.com/office/drawing/2014/main" id="{F4773A65-EBF0-4CCF-B2C8-6889752F05C4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文字方塊 183">
              <a:extLst>
                <a:ext uri="{FF2B5EF4-FFF2-40B4-BE49-F238E27FC236}">
                  <a16:creationId xmlns:a16="http://schemas.microsoft.com/office/drawing/2014/main" id="{12B4471E-B06C-424C-A492-916F675658BA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5" name="群組 184">
            <a:extLst>
              <a:ext uri="{FF2B5EF4-FFF2-40B4-BE49-F238E27FC236}">
                <a16:creationId xmlns:a16="http://schemas.microsoft.com/office/drawing/2014/main" id="{1B3C5A12-E9DB-40F0-850C-E9349F0BBC30}"/>
              </a:ext>
            </a:extLst>
          </p:cNvPr>
          <p:cNvGrpSpPr/>
          <p:nvPr/>
        </p:nvGrpSpPr>
        <p:grpSpPr>
          <a:xfrm>
            <a:off x="2912605" y="4354934"/>
            <a:ext cx="889610" cy="537738"/>
            <a:chOff x="1572973" y="4170787"/>
            <a:chExt cx="889610" cy="537738"/>
          </a:xfrm>
        </p:grpSpPr>
        <p:sp>
          <p:nvSpPr>
            <p:cNvPr id="186" name="矩形: 圓角 185">
              <a:extLst>
                <a:ext uri="{FF2B5EF4-FFF2-40B4-BE49-F238E27FC236}">
                  <a16:creationId xmlns:a16="http://schemas.microsoft.com/office/drawing/2014/main" id="{D0DCCC4D-3895-4574-B7D6-41D00C375A10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7" name="文字方塊 186">
              <a:extLst>
                <a:ext uri="{FF2B5EF4-FFF2-40B4-BE49-F238E27FC236}">
                  <a16:creationId xmlns:a16="http://schemas.microsoft.com/office/drawing/2014/main" id="{4584BD0E-71D7-4818-AA3A-8BECC816F722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88" name="Google Shape;888;p43">
            <a:extLst>
              <a:ext uri="{FF2B5EF4-FFF2-40B4-BE49-F238E27FC236}">
                <a16:creationId xmlns:a16="http://schemas.microsoft.com/office/drawing/2014/main" id="{BE7EF2BE-BC6D-4695-8F5A-B11D8AE11FC0}"/>
              </a:ext>
            </a:extLst>
          </p:cNvPr>
          <p:cNvSpPr/>
          <p:nvPr/>
        </p:nvSpPr>
        <p:spPr>
          <a:xfrm>
            <a:off x="4545384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9" name="Google Shape;890;p43">
            <a:extLst>
              <a:ext uri="{FF2B5EF4-FFF2-40B4-BE49-F238E27FC236}">
                <a16:creationId xmlns:a16="http://schemas.microsoft.com/office/drawing/2014/main" id="{D93AD0B2-72BD-473F-B5F8-F89604D67CD2}"/>
              </a:ext>
            </a:extLst>
          </p:cNvPr>
          <p:cNvSpPr/>
          <p:nvPr/>
        </p:nvSpPr>
        <p:spPr>
          <a:xfrm>
            <a:off x="4539452" y="547168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0" name="Google Shape;891;p43">
            <a:extLst>
              <a:ext uri="{FF2B5EF4-FFF2-40B4-BE49-F238E27FC236}">
                <a16:creationId xmlns:a16="http://schemas.microsoft.com/office/drawing/2014/main" id="{E4417E93-DE26-47BB-8D01-16CECFAB5537}"/>
              </a:ext>
            </a:extLst>
          </p:cNvPr>
          <p:cNvSpPr/>
          <p:nvPr/>
        </p:nvSpPr>
        <p:spPr>
          <a:xfrm>
            <a:off x="6774053" y="452359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91" name="群組 190">
            <a:extLst>
              <a:ext uri="{FF2B5EF4-FFF2-40B4-BE49-F238E27FC236}">
                <a16:creationId xmlns:a16="http://schemas.microsoft.com/office/drawing/2014/main" id="{6E364AA6-2449-4AAA-86EA-3DC9D6A3E83C}"/>
              </a:ext>
            </a:extLst>
          </p:cNvPr>
          <p:cNvGrpSpPr/>
          <p:nvPr/>
        </p:nvGrpSpPr>
        <p:grpSpPr>
          <a:xfrm>
            <a:off x="1572973" y="4359292"/>
            <a:ext cx="889610" cy="537738"/>
            <a:chOff x="1572973" y="4170787"/>
            <a:chExt cx="889610" cy="537738"/>
          </a:xfrm>
        </p:grpSpPr>
        <p:sp>
          <p:nvSpPr>
            <p:cNvPr id="192" name="矩形: 圓角 191">
              <a:extLst>
                <a:ext uri="{FF2B5EF4-FFF2-40B4-BE49-F238E27FC236}">
                  <a16:creationId xmlns:a16="http://schemas.microsoft.com/office/drawing/2014/main" id="{065398D6-C8E2-4D8E-B8A0-52FB9C99A581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3" name="文字方塊 192">
              <a:extLst>
                <a:ext uri="{FF2B5EF4-FFF2-40B4-BE49-F238E27FC236}">
                  <a16:creationId xmlns:a16="http://schemas.microsoft.com/office/drawing/2014/main" id="{03E21FF1-F179-494B-91D7-69D8DAA6D860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94" name="Google Shape;886;p43">
            <a:extLst>
              <a:ext uri="{FF2B5EF4-FFF2-40B4-BE49-F238E27FC236}">
                <a16:creationId xmlns:a16="http://schemas.microsoft.com/office/drawing/2014/main" id="{29925C67-87FF-4E45-A2AD-7BB1BBA39136}"/>
              </a:ext>
            </a:extLst>
          </p:cNvPr>
          <p:cNvSpPr/>
          <p:nvPr/>
        </p:nvSpPr>
        <p:spPr>
          <a:xfrm>
            <a:off x="1601394" y="4520352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5" name="Google Shape;888;p43">
            <a:extLst>
              <a:ext uri="{FF2B5EF4-FFF2-40B4-BE49-F238E27FC236}">
                <a16:creationId xmlns:a16="http://schemas.microsoft.com/office/drawing/2014/main" id="{89C6D79B-C441-4757-8D39-818D42AF05A5}"/>
              </a:ext>
            </a:extLst>
          </p:cNvPr>
          <p:cNvSpPr/>
          <p:nvPr/>
        </p:nvSpPr>
        <p:spPr>
          <a:xfrm>
            <a:off x="2953680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裝置</a:t>
            </a:r>
            <a:endParaRPr lang="en-US" sz="16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6" name="Google Shape;890;p43">
            <a:extLst>
              <a:ext uri="{FF2B5EF4-FFF2-40B4-BE49-F238E27FC236}">
                <a16:creationId xmlns:a16="http://schemas.microsoft.com/office/drawing/2014/main" id="{2FB76044-8E39-488C-BBCC-77527DBE8127}"/>
              </a:ext>
            </a:extLst>
          </p:cNvPr>
          <p:cNvSpPr/>
          <p:nvPr/>
        </p:nvSpPr>
        <p:spPr>
          <a:xfrm>
            <a:off x="2947748" y="547472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7" name="Google Shape;886;p43">
            <a:extLst>
              <a:ext uri="{FF2B5EF4-FFF2-40B4-BE49-F238E27FC236}">
                <a16:creationId xmlns:a16="http://schemas.microsoft.com/office/drawing/2014/main" id="{7BFA6BA4-8CB3-419F-BAA6-541F825EC699}"/>
              </a:ext>
            </a:extLst>
          </p:cNvPr>
          <p:cNvSpPr/>
          <p:nvPr/>
        </p:nvSpPr>
        <p:spPr>
          <a:xfrm>
            <a:off x="1601394" y="545596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0" name="Google Shape;890;p43">
            <a:extLst>
              <a:ext uri="{FF2B5EF4-FFF2-40B4-BE49-F238E27FC236}">
                <a16:creationId xmlns:a16="http://schemas.microsoft.com/office/drawing/2014/main" id="{95418B69-40C9-460C-BE23-9FCA613A9931}"/>
              </a:ext>
            </a:extLst>
          </p:cNvPr>
          <p:cNvSpPr/>
          <p:nvPr/>
        </p:nvSpPr>
        <p:spPr>
          <a:xfrm>
            <a:off x="8365757" y="547274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1" name="Google Shape;890;p43">
            <a:extLst>
              <a:ext uri="{FF2B5EF4-FFF2-40B4-BE49-F238E27FC236}">
                <a16:creationId xmlns:a16="http://schemas.microsoft.com/office/drawing/2014/main" id="{C9AEA780-7234-4AD7-A7DD-A6119FCA850D}"/>
              </a:ext>
            </a:extLst>
          </p:cNvPr>
          <p:cNvSpPr/>
          <p:nvPr/>
        </p:nvSpPr>
        <p:spPr>
          <a:xfrm>
            <a:off x="6774053" y="548226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" name="Google Shape;890;p43">
            <a:extLst>
              <a:ext uri="{FF2B5EF4-FFF2-40B4-BE49-F238E27FC236}">
                <a16:creationId xmlns:a16="http://schemas.microsoft.com/office/drawing/2014/main" id="{0FCBC90C-F161-4DAF-98AC-35894438A87A}"/>
              </a:ext>
            </a:extLst>
          </p:cNvPr>
          <p:cNvSpPr/>
          <p:nvPr/>
        </p:nvSpPr>
        <p:spPr>
          <a:xfrm>
            <a:off x="8365757" y="452722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3" name="Google Shape;886;p43">
            <a:extLst>
              <a:ext uri="{FF2B5EF4-FFF2-40B4-BE49-F238E27FC236}">
                <a16:creationId xmlns:a16="http://schemas.microsoft.com/office/drawing/2014/main" id="{D9198CAD-1692-4AB9-869C-1220C2C81784}"/>
              </a:ext>
            </a:extLst>
          </p:cNvPr>
          <p:cNvSpPr/>
          <p:nvPr/>
        </p:nvSpPr>
        <p:spPr>
          <a:xfrm>
            <a:off x="9822973" y="452035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4" name="Google Shape;886;p43">
            <a:extLst>
              <a:ext uri="{FF2B5EF4-FFF2-40B4-BE49-F238E27FC236}">
                <a16:creationId xmlns:a16="http://schemas.microsoft.com/office/drawing/2014/main" id="{5E4D4591-F727-4D69-BF15-D206A2273CAD}"/>
              </a:ext>
            </a:extLst>
          </p:cNvPr>
          <p:cNvSpPr/>
          <p:nvPr/>
        </p:nvSpPr>
        <p:spPr>
          <a:xfrm>
            <a:off x="9822973" y="5482877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6" name="矩形: 圓角 205">
            <a:extLst>
              <a:ext uri="{FF2B5EF4-FFF2-40B4-BE49-F238E27FC236}">
                <a16:creationId xmlns:a16="http://schemas.microsoft.com/office/drawing/2014/main" id="{2B502991-83F3-4DB0-AAAD-935772713E4F}"/>
              </a:ext>
            </a:extLst>
          </p:cNvPr>
          <p:cNvSpPr/>
          <p:nvPr/>
        </p:nvSpPr>
        <p:spPr>
          <a:xfrm>
            <a:off x="5629860" y="3110534"/>
            <a:ext cx="970780" cy="47226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7" name="Google Shape;917;p43">
            <a:extLst>
              <a:ext uri="{FF2B5EF4-FFF2-40B4-BE49-F238E27FC236}">
                <a16:creationId xmlns:a16="http://schemas.microsoft.com/office/drawing/2014/main" id="{E0D4FD4D-A9D1-4EEA-8567-0454938826CF}"/>
              </a:ext>
            </a:extLst>
          </p:cNvPr>
          <p:cNvSpPr/>
          <p:nvPr/>
        </p:nvSpPr>
        <p:spPr>
          <a:xfrm>
            <a:off x="5690858" y="3158151"/>
            <a:ext cx="848785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>
                <a:solidFill>
                  <a:srgbClr val="5C6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52F76201-0554-48AA-9849-80DD3B53C8FD}"/>
              </a:ext>
            </a:extLst>
          </p:cNvPr>
          <p:cNvSpPr/>
          <p:nvPr/>
        </p:nvSpPr>
        <p:spPr>
          <a:xfrm>
            <a:off x="605020" y="2016488"/>
            <a:ext cx="1045755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</a:p>
        </p:txBody>
      </p: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93092CF7-ED95-4D59-9DAE-320D9FA756F6}"/>
              </a:ext>
            </a:extLst>
          </p:cNvPr>
          <p:cNvCxnSpPr>
            <a:cxnSpLocks/>
          </p:cNvCxnSpPr>
          <p:nvPr/>
        </p:nvCxnSpPr>
        <p:spPr>
          <a:xfrm>
            <a:off x="1681565" y="201648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>
            <a:extLst>
              <a:ext uri="{FF2B5EF4-FFF2-40B4-BE49-F238E27FC236}">
                <a16:creationId xmlns:a16="http://schemas.microsoft.com/office/drawing/2014/main" id="{E1A6D72B-FBB8-4C58-BDFE-81F375AD8CDD}"/>
              </a:ext>
            </a:extLst>
          </p:cNvPr>
          <p:cNvSpPr/>
          <p:nvPr/>
        </p:nvSpPr>
        <p:spPr>
          <a:xfrm>
            <a:off x="5393199" y="2016488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 置</a:t>
            </a: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2C996D30-DFC9-45EB-888C-5FAE0982B139}"/>
              </a:ext>
            </a:extLst>
          </p:cNvPr>
          <p:cNvCxnSpPr>
            <a:cxnSpLocks/>
          </p:cNvCxnSpPr>
          <p:nvPr/>
        </p:nvCxnSpPr>
        <p:spPr>
          <a:xfrm>
            <a:off x="6755905" y="2120900"/>
            <a:ext cx="0" cy="5143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090141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</p:spPr>
        <p:txBody>
          <a:bodyPr anchor="ctr"/>
          <a:lstStyle/>
          <a:p>
            <a:r>
              <a:rPr lang="en-US" err="1">
                <a:sym typeface="Arial" panose="020B0604020202020204" pitchFamily="34" charset="0"/>
              </a:rPr>
              <a:t>QuWAN</a:t>
            </a:r>
            <a:r>
              <a:rPr lang="en-US">
                <a:sym typeface="Arial" panose="020B0604020202020204" pitchFamily="34" charset="0"/>
              </a:rPr>
              <a:t> </a:t>
            </a:r>
            <a:r>
              <a:rPr lang="zh-TW">
                <a:sym typeface="Arial" panose="020B0604020202020204" pitchFamily="34" charset="0"/>
              </a:rPr>
              <a:t>網路拓撲</a:t>
            </a:r>
            <a:r>
              <a:rPr lang="en-US">
                <a:sym typeface="Arial" panose="020B0604020202020204" pitchFamily="34" charset="0"/>
              </a:rPr>
              <a:t> </a:t>
            </a:r>
            <a:endParaRPr lang="zh-TW">
              <a:sym typeface="Arial" panose="020B0604020202020204" pitchFamily="34" charset="0"/>
            </a:endParaRPr>
          </a:p>
        </p:txBody>
      </p:sp>
      <p:sp>
        <p:nvSpPr>
          <p:cNvPr id="211" name="橢圓 210">
            <a:extLst>
              <a:ext uri="{FF2B5EF4-FFF2-40B4-BE49-F238E27FC236}">
                <a16:creationId xmlns:a16="http://schemas.microsoft.com/office/drawing/2014/main" id="{25C6E677-0EC6-4E34-919E-57E6F0658D85}"/>
              </a:ext>
            </a:extLst>
          </p:cNvPr>
          <p:cNvSpPr/>
          <p:nvPr/>
        </p:nvSpPr>
        <p:spPr>
          <a:xfrm>
            <a:off x="6196158" y="3444065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2" name="矩形: 圓角 211">
            <a:extLst>
              <a:ext uri="{FF2B5EF4-FFF2-40B4-BE49-F238E27FC236}">
                <a16:creationId xmlns:a16="http://schemas.microsoft.com/office/drawing/2014/main" id="{FABE8A65-6ABD-4046-BA88-D915280E6DF7}"/>
              </a:ext>
            </a:extLst>
          </p:cNvPr>
          <p:cNvSpPr/>
          <p:nvPr/>
        </p:nvSpPr>
        <p:spPr>
          <a:xfrm>
            <a:off x="6174217" y="3444065"/>
            <a:ext cx="5206019" cy="2901493"/>
          </a:xfrm>
          <a:prstGeom prst="roundRect">
            <a:avLst>
              <a:gd name="adj" fmla="val 2404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rgbClr val="00E287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3" name="矩形: 圓角 212">
            <a:extLst>
              <a:ext uri="{FF2B5EF4-FFF2-40B4-BE49-F238E27FC236}">
                <a16:creationId xmlns:a16="http://schemas.microsoft.com/office/drawing/2014/main" id="{BA5DD83B-094D-4694-A15E-1F4E44216FF0}"/>
              </a:ext>
            </a:extLst>
          </p:cNvPr>
          <p:cNvSpPr/>
          <p:nvPr/>
        </p:nvSpPr>
        <p:spPr>
          <a:xfrm>
            <a:off x="873150" y="3430220"/>
            <a:ext cx="5206019" cy="2901493"/>
          </a:xfrm>
          <a:prstGeom prst="roundRect">
            <a:avLst>
              <a:gd name="adj" fmla="val 2294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4" name="Google Shape;879;p43">
            <a:extLst>
              <a:ext uri="{FF2B5EF4-FFF2-40B4-BE49-F238E27FC236}">
                <a16:creationId xmlns:a16="http://schemas.microsoft.com/office/drawing/2014/main" id="{8526B080-A6E1-4DCD-AA28-E0301326F8B4}"/>
              </a:ext>
            </a:extLst>
          </p:cNvPr>
          <p:cNvSpPr/>
          <p:nvPr/>
        </p:nvSpPr>
        <p:spPr>
          <a:xfrm>
            <a:off x="6392505" y="4000909"/>
            <a:ext cx="1566216" cy="2123750"/>
          </a:xfrm>
          <a:prstGeom prst="roundRect">
            <a:avLst>
              <a:gd name="adj" fmla="val 435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5" name="Google Shape;878;p43">
            <a:extLst>
              <a:ext uri="{FF2B5EF4-FFF2-40B4-BE49-F238E27FC236}">
                <a16:creationId xmlns:a16="http://schemas.microsoft.com/office/drawing/2014/main" id="{3E7FD6BD-A235-414C-A5A8-FC9E3FD489D7}"/>
              </a:ext>
            </a:extLst>
          </p:cNvPr>
          <p:cNvSpPr/>
          <p:nvPr/>
        </p:nvSpPr>
        <p:spPr>
          <a:xfrm>
            <a:off x="8095512" y="4000909"/>
            <a:ext cx="3056275" cy="2123750"/>
          </a:xfrm>
          <a:prstGeom prst="roundRect">
            <a:avLst>
              <a:gd name="adj" fmla="val 3205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6" name="Google Shape;876;p43">
            <a:extLst>
              <a:ext uri="{FF2B5EF4-FFF2-40B4-BE49-F238E27FC236}">
                <a16:creationId xmlns:a16="http://schemas.microsoft.com/office/drawing/2014/main" id="{052CB62B-FB4F-4CE4-B4E9-6B7979B2828A}"/>
              </a:ext>
            </a:extLst>
          </p:cNvPr>
          <p:cNvSpPr/>
          <p:nvPr/>
        </p:nvSpPr>
        <p:spPr>
          <a:xfrm>
            <a:off x="7424125" y="3570518"/>
            <a:ext cx="2706202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217" name="Google Shape;877;p43">
            <a:extLst>
              <a:ext uri="{FF2B5EF4-FFF2-40B4-BE49-F238E27FC236}">
                <a16:creationId xmlns:a16="http://schemas.microsoft.com/office/drawing/2014/main" id="{BA6D6208-D41C-484E-92B2-5EE694646666}"/>
              </a:ext>
            </a:extLst>
          </p:cNvPr>
          <p:cNvSpPr/>
          <p:nvPr/>
        </p:nvSpPr>
        <p:spPr>
          <a:xfrm>
            <a:off x="2068765" y="3553618"/>
            <a:ext cx="2814788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218" name="Google Shape;878;p43">
            <a:extLst>
              <a:ext uri="{FF2B5EF4-FFF2-40B4-BE49-F238E27FC236}">
                <a16:creationId xmlns:a16="http://schemas.microsoft.com/office/drawing/2014/main" id="{2C1765D8-73C8-4AF0-90F3-5CAF3B206EE9}"/>
              </a:ext>
            </a:extLst>
          </p:cNvPr>
          <p:cNvSpPr/>
          <p:nvPr/>
        </p:nvSpPr>
        <p:spPr>
          <a:xfrm>
            <a:off x="1004399" y="4000909"/>
            <a:ext cx="3056275" cy="2123750"/>
          </a:xfrm>
          <a:prstGeom prst="roundRect">
            <a:avLst>
              <a:gd name="adj" fmla="val 224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9" name="Google Shape;879;p43">
            <a:extLst>
              <a:ext uri="{FF2B5EF4-FFF2-40B4-BE49-F238E27FC236}">
                <a16:creationId xmlns:a16="http://schemas.microsoft.com/office/drawing/2014/main" id="{AF92B5A9-9AAD-4A3B-8EBE-7B03262C6AA7}"/>
              </a:ext>
            </a:extLst>
          </p:cNvPr>
          <p:cNvSpPr/>
          <p:nvPr/>
        </p:nvSpPr>
        <p:spPr>
          <a:xfrm>
            <a:off x="4184268" y="4000909"/>
            <a:ext cx="1566216" cy="2123750"/>
          </a:xfrm>
          <a:prstGeom prst="roundRect">
            <a:avLst>
              <a:gd name="adj" fmla="val 4076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0" name="Google Shape;882;p43">
            <a:extLst>
              <a:ext uri="{FF2B5EF4-FFF2-40B4-BE49-F238E27FC236}">
                <a16:creationId xmlns:a16="http://schemas.microsoft.com/office/drawing/2014/main" id="{01CA1EC4-6B22-4643-90CF-3A9BD5808C64}"/>
              </a:ext>
            </a:extLst>
          </p:cNvPr>
          <p:cNvSpPr/>
          <p:nvPr/>
        </p:nvSpPr>
        <p:spPr>
          <a:xfrm>
            <a:off x="1892623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美東</a:t>
            </a:r>
          </a:p>
        </p:txBody>
      </p:sp>
      <p:sp>
        <p:nvSpPr>
          <p:cNvPr id="221" name="Google Shape;883;p43">
            <a:extLst>
              <a:ext uri="{FF2B5EF4-FFF2-40B4-BE49-F238E27FC236}">
                <a16:creationId xmlns:a16="http://schemas.microsoft.com/office/drawing/2014/main" id="{75B2FAFE-B2F3-456A-96E7-F98C6786E61B}"/>
              </a:ext>
            </a:extLst>
          </p:cNvPr>
          <p:cNvSpPr/>
          <p:nvPr/>
        </p:nvSpPr>
        <p:spPr>
          <a:xfrm>
            <a:off x="422132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</a:p>
        </p:txBody>
      </p:sp>
      <p:sp>
        <p:nvSpPr>
          <p:cNvPr id="222" name="Google Shape;884;p43">
            <a:extLst>
              <a:ext uri="{FF2B5EF4-FFF2-40B4-BE49-F238E27FC236}">
                <a16:creationId xmlns:a16="http://schemas.microsoft.com/office/drawing/2014/main" id="{FD640B27-968F-4E0F-8D87-D4E7882B96B6}"/>
              </a:ext>
            </a:extLst>
          </p:cNvPr>
          <p:cNvSpPr/>
          <p:nvPr/>
        </p:nvSpPr>
        <p:spPr>
          <a:xfrm>
            <a:off x="6469215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</a:p>
        </p:txBody>
      </p:sp>
      <p:sp>
        <p:nvSpPr>
          <p:cNvPr id="223" name="Google Shape;885;p43">
            <a:extLst>
              <a:ext uri="{FF2B5EF4-FFF2-40B4-BE49-F238E27FC236}">
                <a16:creationId xmlns:a16="http://schemas.microsoft.com/office/drawing/2014/main" id="{0D3BF41F-FCFE-49CA-AFC8-FF31BE0D763C}"/>
              </a:ext>
            </a:extLst>
          </p:cNvPr>
          <p:cNvSpPr/>
          <p:nvPr/>
        </p:nvSpPr>
        <p:spPr>
          <a:xfrm>
            <a:off x="897447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cxnSp>
        <p:nvCxnSpPr>
          <p:cNvPr id="224" name="Google Shape;895;p43">
            <a:extLst>
              <a:ext uri="{FF2B5EF4-FFF2-40B4-BE49-F238E27FC236}">
                <a16:creationId xmlns:a16="http://schemas.microsoft.com/office/drawing/2014/main" id="{896F28D2-6746-4A14-90DF-B2DD457C68D9}"/>
              </a:ext>
            </a:extLst>
          </p:cNvPr>
          <p:cNvCxnSpPr>
            <a:cxnSpLocks/>
            <a:stCxn id="277" idx="1"/>
            <a:endCxn id="284" idx="3"/>
          </p:cNvCxnSpPr>
          <p:nvPr/>
        </p:nvCxnSpPr>
        <p:spPr>
          <a:xfrm flipH="1">
            <a:off x="3775613" y="4694692"/>
            <a:ext cx="769771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Google Shape;897;p43">
            <a:extLst>
              <a:ext uri="{FF2B5EF4-FFF2-40B4-BE49-F238E27FC236}">
                <a16:creationId xmlns:a16="http://schemas.microsoft.com/office/drawing/2014/main" id="{9A2D053A-5802-4283-AD81-3D067591BFBB}"/>
              </a:ext>
            </a:extLst>
          </p:cNvPr>
          <p:cNvCxnSpPr>
            <a:cxnSpLocks/>
            <a:stCxn id="277" idx="2"/>
            <a:endCxn id="278" idx="0"/>
          </p:cNvCxnSpPr>
          <p:nvPr/>
        </p:nvCxnSpPr>
        <p:spPr>
          <a:xfrm flipH="1">
            <a:off x="4954652" y="4864851"/>
            <a:ext cx="5932" cy="6068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Google Shape;898;p43">
            <a:extLst>
              <a:ext uri="{FF2B5EF4-FFF2-40B4-BE49-F238E27FC236}">
                <a16:creationId xmlns:a16="http://schemas.microsoft.com/office/drawing/2014/main" id="{4FC36D78-922D-4E4C-904C-1CB13D1D3FD3}"/>
              </a:ext>
            </a:extLst>
          </p:cNvPr>
          <p:cNvCxnSpPr>
            <a:cxnSpLocks/>
            <a:stCxn id="284" idx="2"/>
            <a:endCxn id="278" idx="0"/>
          </p:cNvCxnSpPr>
          <p:nvPr/>
        </p:nvCxnSpPr>
        <p:spPr>
          <a:xfrm>
            <a:off x="3360413" y="4864851"/>
            <a:ext cx="1594239" cy="6068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Google Shape;897;p43">
            <a:extLst>
              <a:ext uri="{FF2B5EF4-FFF2-40B4-BE49-F238E27FC236}">
                <a16:creationId xmlns:a16="http://schemas.microsoft.com/office/drawing/2014/main" id="{F3F0DF94-BBD2-4C87-81A9-1C7B65D05108}"/>
              </a:ext>
            </a:extLst>
          </p:cNvPr>
          <p:cNvCxnSpPr>
            <a:cxnSpLocks/>
            <a:stCxn id="284" idx="2"/>
            <a:endCxn id="285" idx="0"/>
          </p:cNvCxnSpPr>
          <p:nvPr/>
        </p:nvCxnSpPr>
        <p:spPr>
          <a:xfrm>
            <a:off x="3360413" y="4864851"/>
            <a:ext cx="2535" cy="6098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Google Shape;899;p43">
            <a:extLst>
              <a:ext uri="{FF2B5EF4-FFF2-40B4-BE49-F238E27FC236}">
                <a16:creationId xmlns:a16="http://schemas.microsoft.com/office/drawing/2014/main" id="{6D1DF618-DEE6-446C-B038-030B90B19273}"/>
              </a:ext>
            </a:extLst>
          </p:cNvPr>
          <p:cNvCxnSpPr>
            <a:cxnSpLocks/>
            <a:stCxn id="285" idx="3"/>
            <a:endCxn id="278" idx="1"/>
          </p:cNvCxnSpPr>
          <p:nvPr/>
        </p:nvCxnSpPr>
        <p:spPr>
          <a:xfrm flipV="1">
            <a:off x="3778148" y="5641845"/>
            <a:ext cx="761304" cy="30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Google Shape;900;p43">
            <a:extLst>
              <a:ext uri="{FF2B5EF4-FFF2-40B4-BE49-F238E27FC236}">
                <a16:creationId xmlns:a16="http://schemas.microsoft.com/office/drawing/2014/main" id="{48516CBE-E112-496C-9273-BF00FD1BBB1A}"/>
              </a:ext>
            </a:extLst>
          </p:cNvPr>
          <p:cNvCxnSpPr>
            <a:cxnSpLocks/>
            <a:stCxn id="277" idx="2"/>
            <a:endCxn id="285" idx="0"/>
          </p:cNvCxnSpPr>
          <p:nvPr/>
        </p:nvCxnSpPr>
        <p:spPr>
          <a:xfrm flipH="1">
            <a:off x="3362948" y="4864851"/>
            <a:ext cx="1597636" cy="6098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Google Shape;902;p43">
            <a:extLst>
              <a:ext uri="{FF2B5EF4-FFF2-40B4-BE49-F238E27FC236}">
                <a16:creationId xmlns:a16="http://schemas.microsoft.com/office/drawing/2014/main" id="{293E454C-E35F-47E5-8773-4B4A3C1D3B31}"/>
              </a:ext>
            </a:extLst>
          </p:cNvPr>
          <p:cNvCxnSpPr>
            <a:cxnSpLocks/>
            <a:stCxn id="279" idx="2"/>
          </p:cNvCxnSpPr>
          <p:nvPr/>
        </p:nvCxnSpPr>
        <p:spPr>
          <a:xfrm>
            <a:off x="7189253" y="4863909"/>
            <a:ext cx="0" cy="798046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Google Shape;903;p43">
            <a:extLst>
              <a:ext uri="{FF2B5EF4-FFF2-40B4-BE49-F238E27FC236}">
                <a16:creationId xmlns:a16="http://schemas.microsoft.com/office/drawing/2014/main" id="{956C7A1D-CE05-4885-8B90-B1FF045D3A72}"/>
              </a:ext>
            </a:extLst>
          </p:cNvPr>
          <p:cNvCxnSpPr>
            <a:cxnSpLocks/>
            <a:endCxn id="291" idx="2"/>
          </p:cNvCxnSpPr>
          <p:nvPr/>
        </p:nvCxnSpPr>
        <p:spPr>
          <a:xfrm flipV="1">
            <a:off x="7155601" y="4867547"/>
            <a:ext cx="1625356" cy="72544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Google Shape;904;p43">
            <a:extLst>
              <a:ext uri="{FF2B5EF4-FFF2-40B4-BE49-F238E27FC236}">
                <a16:creationId xmlns:a16="http://schemas.microsoft.com/office/drawing/2014/main" id="{2A0D616F-37F6-4EE3-AB2F-382DBF40C42B}"/>
              </a:ext>
            </a:extLst>
          </p:cNvPr>
          <p:cNvCxnSpPr>
            <a:cxnSpLocks/>
            <a:stCxn id="279" idx="3"/>
            <a:endCxn id="291" idx="1"/>
          </p:cNvCxnSpPr>
          <p:nvPr/>
        </p:nvCxnSpPr>
        <p:spPr>
          <a:xfrm>
            <a:off x="7604453" y="4693750"/>
            <a:ext cx="761304" cy="363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Google Shape;914;p43">
            <a:extLst>
              <a:ext uri="{FF2B5EF4-FFF2-40B4-BE49-F238E27FC236}">
                <a16:creationId xmlns:a16="http://schemas.microsoft.com/office/drawing/2014/main" id="{DA9C0B2F-5AD5-4B0F-A2A0-A41B404DA120}"/>
              </a:ext>
            </a:extLst>
          </p:cNvPr>
          <p:cNvSpPr/>
          <p:nvPr/>
        </p:nvSpPr>
        <p:spPr>
          <a:xfrm>
            <a:off x="6621363" y="5555084"/>
            <a:ext cx="830400" cy="24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8" name="Google Shape;916;p43">
            <a:extLst>
              <a:ext uri="{FF2B5EF4-FFF2-40B4-BE49-F238E27FC236}">
                <a16:creationId xmlns:a16="http://schemas.microsoft.com/office/drawing/2014/main" id="{6F08B99A-8E33-45CA-9711-000DA4FB3C0D}"/>
              </a:ext>
            </a:extLst>
          </p:cNvPr>
          <p:cNvSpPr/>
          <p:nvPr/>
        </p:nvSpPr>
        <p:spPr>
          <a:xfrm>
            <a:off x="760395" y="3330660"/>
            <a:ext cx="10709710" cy="3101758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9" name="Google Shape;902;p43">
            <a:extLst>
              <a:ext uri="{FF2B5EF4-FFF2-40B4-BE49-F238E27FC236}">
                <a16:creationId xmlns:a16="http://schemas.microsoft.com/office/drawing/2014/main" id="{2848871F-5AAC-4352-8703-1F9E46C3BCDA}"/>
              </a:ext>
            </a:extLst>
          </p:cNvPr>
          <p:cNvCxnSpPr>
            <a:cxnSpLocks/>
            <a:stCxn id="279" idx="2"/>
            <a:endCxn id="289" idx="0"/>
          </p:cNvCxnSpPr>
          <p:nvPr/>
        </p:nvCxnSpPr>
        <p:spPr>
          <a:xfrm>
            <a:off x="7189253" y="4863909"/>
            <a:ext cx="1591704" cy="60883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Google Shape;902;p43">
            <a:extLst>
              <a:ext uri="{FF2B5EF4-FFF2-40B4-BE49-F238E27FC236}">
                <a16:creationId xmlns:a16="http://schemas.microsoft.com/office/drawing/2014/main" id="{9A668F23-AB67-4644-9462-8BE5B1CB8108}"/>
              </a:ext>
            </a:extLst>
          </p:cNvPr>
          <p:cNvCxnSpPr>
            <a:cxnSpLocks/>
            <a:stCxn id="291" idx="2"/>
            <a:endCxn id="289" idx="0"/>
          </p:cNvCxnSpPr>
          <p:nvPr/>
        </p:nvCxnSpPr>
        <p:spPr>
          <a:xfrm>
            <a:off x="8780957" y="4867547"/>
            <a:ext cx="0" cy="60519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Google Shape;904;p43">
            <a:extLst>
              <a:ext uri="{FF2B5EF4-FFF2-40B4-BE49-F238E27FC236}">
                <a16:creationId xmlns:a16="http://schemas.microsoft.com/office/drawing/2014/main" id="{BA42045F-98DA-42AA-8C31-62F212D6A0B8}"/>
              </a:ext>
            </a:extLst>
          </p:cNvPr>
          <p:cNvCxnSpPr>
            <a:cxnSpLocks/>
            <a:stCxn id="290" idx="3"/>
            <a:endCxn id="289" idx="1"/>
          </p:cNvCxnSpPr>
          <p:nvPr/>
        </p:nvCxnSpPr>
        <p:spPr>
          <a:xfrm flipV="1">
            <a:off x="7604453" y="5642905"/>
            <a:ext cx="761304" cy="952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群組 243">
            <a:extLst>
              <a:ext uri="{FF2B5EF4-FFF2-40B4-BE49-F238E27FC236}">
                <a16:creationId xmlns:a16="http://schemas.microsoft.com/office/drawing/2014/main" id="{1C2ECBEE-6019-472E-A481-A442947BAA55}"/>
              </a:ext>
            </a:extLst>
          </p:cNvPr>
          <p:cNvGrpSpPr/>
          <p:nvPr/>
        </p:nvGrpSpPr>
        <p:grpSpPr>
          <a:xfrm>
            <a:off x="9793871" y="5301851"/>
            <a:ext cx="889610" cy="537738"/>
            <a:chOff x="1572973" y="4170787"/>
            <a:chExt cx="889610" cy="537738"/>
          </a:xfrm>
        </p:grpSpPr>
        <p:sp>
          <p:nvSpPr>
            <p:cNvPr id="245" name="矩形: 圓角 244">
              <a:extLst>
                <a:ext uri="{FF2B5EF4-FFF2-40B4-BE49-F238E27FC236}">
                  <a16:creationId xmlns:a16="http://schemas.microsoft.com/office/drawing/2014/main" id="{540D1A33-5E25-4594-A97F-CDF67E3E7D4D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6" name="文字方塊 245">
              <a:extLst>
                <a:ext uri="{FF2B5EF4-FFF2-40B4-BE49-F238E27FC236}">
                  <a16:creationId xmlns:a16="http://schemas.microsoft.com/office/drawing/2014/main" id="{CDE2149E-A457-49B8-A9A1-D0261A4A54BB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7" name="群組 246">
            <a:extLst>
              <a:ext uri="{FF2B5EF4-FFF2-40B4-BE49-F238E27FC236}">
                <a16:creationId xmlns:a16="http://schemas.microsoft.com/office/drawing/2014/main" id="{BBF887D4-2DEF-46A6-B628-03EC6A1D2A17}"/>
              </a:ext>
            </a:extLst>
          </p:cNvPr>
          <p:cNvGrpSpPr/>
          <p:nvPr/>
        </p:nvGrpSpPr>
        <p:grpSpPr>
          <a:xfrm>
            <a:off x="9793871" y="4354934"/>
            <a:ext cx="889610" cy="537738"/>
            <a:chOff x="1572973" y="4170787"/>
            <a:chExt cx="889610" cy="537738"/>
          </a:xfrm>
        </p:grpSpPr>
        <p:sp>
          <p:nvSpPr>
            <p:cNvPr id="248" name="矩形: 圓角 247">
              <a:extLst>
                <a:ext uri="{FF2B5EF4-FFF2-40B4-BE49-F238E27FC236}">
                  <a16:creationId xmlns:a16="http://schemas.microsoft.com/office/drawing/2014/main" id="{9DD95D3F-D9E5-4FA3-B332-D1CE92811E6F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9" name="文字方塊 248">
              <a:extLst>
                <a:ext uri="{FF2B5EF4-FFF2-40B4-BE49-F238E27FC236}">
                  <a16:creationId xmlns:a16="http://schemas.microsoft.com/office/drawing/2014/main" id="{91ECF80A-61C9-46F2-A099-183EF924B8A3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0" name="群組 249">
            <a:extLst>
              <a:ext uri="{FF2B5EF4-FFF2-40B4-BE49-F238E27FC236}">
                <a16:creationId xmlns:a16="http://schemas.microsoft.com/office/drawing/2014/main" id="{302505D8-D3D2-498C-9ECF-83E2EE308226}"/>
              </a:ext>
            </a:extLst>
          </p:cNvPr>
          <p:cNvGrpSpPr/>
          <p:nvPr/>
        </p:nvGrpSpPr>
        <p:grpSpPr>
          <a:xfrm>
            <a:off x="8341703" y="5301851"/>
            <a:ext cx="889610" cy="537738"/>
            <a:chOff x="1572973" y="4170787"/>
            <a:chExt cx="889610" cy="537738"/>
          </a:xfrm>
        </p:grpSpPr>
        <p:sp>
          <p:nvSpPr>
            <p:cNvPr id="251" name="矩形: 圓角 250">
              <a:extLst>
                <a:ext uri="{FF2B5EF4-FFF2-40B4-BE49-F238E27FC236}">
                  <a16:creationId xmlns:a16="http://schemas.microsoft.com/office/drawing/2014/main" id="{182A4369-FC2A-4051-8FF2-AF7DBD434A25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2" name="文字方塊 251">
              <a:extLst>
                <a:ext uri="{FF2B5EF4-FFF2-40B4-BE49-F238E27FC236}">
                  <a16:creationId xmlns:a16="http://schemas.microsoft.com/office/drawing/2014/main" id="{279F4F1F-3CFF-43DC-BA21-0CE5CC40FE15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3" name="群組 252">
            <a:extLst>
              <a:ext uri="{FF2B5EF4-FFF2-40B4-BE49-F238E27FC236}">
                <a16:creationId xmlns:a16="http://schemas.microsoft.com/office/drawing/2014/main" id="{9B08F831-A5C7-4D91-BDF7-696BA4B1D610}"/>
              </a:ext>
            </a:extLst>
          </p:cNvPr>
          <p:cNvGrpSpPr/>
          <p:nvPr/>
        </p:nvGrpSpPr>
        <p:grpSpPr>
          <a:xfrm>
            <a:off x="8341703" y="4354934"/>
            <a:ext cx="889610" cy="537738"/>
            <a:chOff x="1572973" y="4170787"/>
            <a:chExt cx="889610" cy="537738"/>
          </a:xfrm>
        </p:grpSpPr>
        <p:sp>
          <p:nvSpPr>
            <p:cNvPr id="254" name="矩形: 圓角 253">
              <a:extLst>
                <a:ext uri="{FF2B5EF4-FFF2-40B4-BE49-F238E27FC236}">
                  <a16:creationId xmlns:a16="http://schemas.microsoft.com/office/drawing/2014/main" id="{1557BAB3-99C8-4911-ACCE-BE9A3D1B30CF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5" name="文字方塊 254">
              <a:extLst>
                <a:ext uri="{FF2B5EF4-FFF2-40B4-BE49-F238E27FC236}">
                  <a16:creationId xmlns:a16="http://schemas.microsoft.com/office/drawing/2014/main" id="{41F2177E-D465-4082-899F-8576A8A3525F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6" name="群組 255">
            <a:extLst>
              <a:ext uri="{FF2B5EF4-FFF2-40B4-BE49-F238E27FC236}">
                <a16:creationId xmlns:a16="http://schemas.microsoft.com/office/drawing/2014/main" id="{A3FD8680-6259-4EFD-BE26-970BB56B4BAF}"/>
              </a:ext>
            </a:extLst>
          </p:cNvPr>
          <p:cNvGrpSpPr/>
          <p:nvPr/>
        </p:nvGrpSpPr>
        <p:grpSpPr>
          <a:xfrm>
            <a:off x="6740606" y="5301851"/>
            <a:ext cx="889610" cy="537738"/>
            <a:chOff x="1572973" y="4170787"/>
            <a:chExt cx="889610" cy="537738"/>
          </a:xfrm>
        </p:grpSpPr>
        <p:sp>
          <p:nvSpPr>
            <p:cNvPr id="257" name="矩形: 圓角 256">
              <a:extLst>
                <a:ext uri="{FF2B5EF4-FFF2-40B4-BE49-F238E27FC236}">
                  <a16:creationId xmlns:a16="http://schemas.microsoft.com/office/drawing/2014/main" id="{569BAB69-CA91-4217-9B8C-B743A63D177A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8" name="文字方塊 257">
              <a:extLst>
                <a:ext uri="{FF2B5EF4-FFF2-40B4-BE49-F238E27FC236}">
                  <a16:creationId xmlns:a16="http://schemas.microsoft.com/office/drawing/2014/main" id="{4765C2C4-B0FB-4995-92A4-BDA52B2CDAC6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9" name="群組 258">
            <a:extLst>
              <a:ext uri="{FF2B5EF4-FFF2-40B4-BE49-F238E27FC236}">
                <a16:creationId xmlns:a16="http://schemas.microsoft.com/office/drawing/2014/main" id="{F6FF17FF-E38C-475A-B4EA-CCA112CF2811}"/>
              </a:ext>
            </a:extLst>
          </p:cNvPr>
          <p:cNvGrpSpPr/>
          <p:nvPr/>
        </p:nvGrpSpPr>
        <p:grpSpPr>
          <a:xfrm>
            <a:off x="6740606" y="4354934"/>
            <a:ext cx="889610" cy="537738"/>
            <a:chOff x="1572973" y="4170787"/>
            <a:chExt cx="889610" cy="537738"/>
          </a:xfrm>
        </p:grpSpPr>
        <p:sp>
          <p:nvSpPr>
            <p:cNvPr id="260" name="矩形: 圓角 259">
              <a:extLst>
                <a:ext uri="{FF2B5EF4-FFF2-40B4-BE49-F238E27FC236}">
                  <a16:creationId xmlns:a16="http://schemas.microsoft.com/office/drawing/2014/main" id="{B8839738-1073-4A2B-9B6F-18663899E645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1" name="文字方塊 260">
              <a:extLst>
                <a:ext uri="{FF2B5EF4-FFF2-40B4-BE49-F238E27FC236}">
                  <a16:creationId xmlns:a16="http://schemas.microsoft.com/office/drawing/2014/main" id="{E05522D2-CCC7-4D35-B24B-1172A666A994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2" name="群組 261">
            <a:extLst>
              <a:ext uri="{FF2B5EF4-FFF2-40B4-BE49-F238E27FC236}">
                <a16:creationId xmlns:a16="http://schemas.microsoft.com/office/drawing/2014/main" id="{61AAC768-CB8F-4180-82AA-BB56F1019F4D}"/>
              </a:ext>
            </a:extLst>
          </p:cNvPr>
          <p:cNvGrpSpPr/>
          <p:nvPr/>
        </p:nvGrpSpPr>
        <p:grpSpPr>
          <a:xfrm>
            <a:off x="4513702" y="5301851"/>
            <a:ext cx="889610" cy="537738"/>
            <a:chOff x="1572973" y="4170787"/>
            <a:chExt cx="889610" cy="537738"/>
          </a:xfrm>
        </p:grpSpPr>
        <p:sp>
          <p:nvSpPr>
            <p:cNvPr id="263" name="矩形: 圓角 262">
              <a:extLst>
                <a:ext uri="{FF2B5EF4-FFF2-40B4-BE49-F238E27FC236}">
                  <a16:creationId xmlns:a16="http://schemas.microsoft.com/office/drawing/2014/main" id="{C05F4DDA-523A-47D8-906D-205D7F1CB3BA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4" name="文字方塊 263">
              <a:extLst>
                <a:ext uri="{FF2B5EF4-FFF2-40B4-BE49-F238E27FC236}">
                  <a16:creationId xmlns:a16="http://schemas.microsoft.com/office/drawing/2014/main" id="{FE632FF8-D2BB-4F6D-808F-DBF7380E44F4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5" name="群組 264">
            <a:extLst>
              <a:ext uri="{FF2B5EF4-FFF2-40B4-BE49-F238E27FC236}">
                <a16:creationId xmlns:a16="http://schemas.microsoft.com/office/drawing/2014/main" id="{10A67701-A9C5-4B98-893E-D9BC1D979F5F}"/>
              </a:ext>
            </a:extLst>
          </p:cNvPr>
          <p:cNvGrpSpPr/>
          <p:nvPr/>
        </p:nvGrpSpPr>
        <p:grpSpPr>
          <a:xfrm>
            <a:off x="4513702" y="4354934"/>
            <a:ext cx="889610" cy="537738"/>
            <a:chOff x="1572973" y="4170787"/>
            <a:chExt cx="889610" cy="537738"/>
          </a:xfrm>
        </p:grpSpPr>
        <p:sp>
          <p:nvSpPr>
            <p:cNvPr id="266" name="矩形: 圓角 265">
              <a:extLst>
                <a:ext uri="{FF2B5EF4-FFF2-40B4-BE49-F238E27FC236}">
                  <a16:creationId xmlns:a16="http://schemas.microsoft.com/office/drawing/2014/main" id="{AC5A72C9-A2E0-4735-97A1-EAD5CDBC8E1B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7" name="文字方塊 266">
              <a:extLst>
                <a:ext uri="{FF2B5EF4-FFF2-40B4-BE49-F238E27FC236}">
                  <a16:creationId xmlns:a16="http://schemas.microsoft.com/office/drawing/2014/main" id="{B39E9FF0-4D84-4AC2-92C2-A24563C65044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8" name="群組 267">
            <a:extLst>
              <a:ext uri="{FF2B5EF4-FFF2-40B4-BE49-F238E27FC236}">
                <a16:creationId xmlns:a16="http://schemas.microsoft.com/office/drawing/2014/main" id="{4942086A-5A06-4CD7-A908-1061115BE9E0}"/>
              </a:ext>
            </a:extLst>
          </p:cNvPr>
          <p:cNvGrpSpPr/>
          <p:nvPr/>
        </p:nvGrpSpPr>
        <p:grpSpPr>
          <a:xfrm>
            <a:off x="1572973" y="5301851"/>
            <a:ext cx="889610" cy="537738"/>
            <a:chOff x="1572973" y="4170787"/>
            <a:chExt cx="889610" cy="537738"/>
          </a:xfrm>
        </p:grpSpPr>
        <p:sp>
          <p:nvSpPr>
            <p:cNvPr id="269" name="矩形: 圓角 268">
              <a:extLst>
                <a:ext uri="{FF2B5EF4-FFF2-40B4-BE49-F238E27FC236}">
                  <a16:creationId xmlns:a16="http://schemas.microsoft.com/office/drawing/2014/main" id="{CA7BC3B3-7F62-4735-BEE3-80B98BADF0D6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0" name="文字方塊 269">
              <a:extLst>
                <a:ext uri="{FF2B5EF4-FFF2-40B4-BE49-F238E27FC236}">
                  <a16:creationId xmlns:a16="http://schemas.microsoft.com/office/drawing/2014/main" id="{942DDA6E-9FC0-46E8-8D34-CD0AC8C94F81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1" name="群組 270">
            <a:extLst>
              <a:ext uri="{FF2B5EF4-FFF2-40B4-BE49-F238E27FC236}">
                <a16:creationId xmlns:a16="http://schemas.microsoft.com/office/drawing/2014/main" id="{0310C74C-152B-4925-99B1-4BB2D1D5B234}"/>
              </a:ext>
            </a:extLst>
          </p:cNvPr>
          <p:cNvGrpSpPr/>
          <p:nvPr/>
        </p:nvGrpSpPr>
        <p:grpSpPr>
          <a:xfrm>
            <a:off x="2912605" y="5301851"/>
            <a:ext cx="889610" cy="537738"/>
            <a:chOff x="1572973" y="4170787"/>
            <a:chExt cx="889610" cy="537738"/>
          </a:xfrm>
        </p:grpSpPr>
        <p:sp>
          <p:nvSpPr>
            <p:cNvPr id="272" name="矩形: 圓角 271">
              <a:extLst>
                <a:ext uri="{FF2B5EF4-FFF2-40B4-BE49-F238E27FC236}">
                  <a16:creationId xmlns:a16="http://schemas.microsoft.com/office/drawing/2014/main" id="{7B2226ED-6621-401C-91F1-6D8489D82854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3" name="文字方塊 272">
              <a:extLst>
                <a:ext uri="{FF2B5EF4-FFF2-40B4-BE49-F238E27FC236}">
                  <a16:creationId xmlns:a16="http://schemas.microsoft.com/office/drawing/2014/main" id="{8F7C9976-4867-4144-A334-0BDB88E8832D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4" name="群組 273">
            <a:extLst>
              <a:ext uri="{FF2B5EF4-FFF2-40B4-BE49-F238E27FC236}">
                <a16:creationId xmlns:a16="http://schemas.microsoft.com/office/drawing/2014/main" id="{B02C471C-3B64-41CC-A458-8AD677A40DB4}"/>
              </a:ext>
            </a:extLst>
          </p:cNvPr>
          <p:cNvGrpSpPr/>
          <p:nvPr/>
        </p:nvGrpSpPr>
        <p:grpSpPr>
          <a:xfrm>
            <a:off x="2912605" y="4354934"/>
            <a:ext cx="889610" cy="537738"/>
            <a:chOff x="1572973" y="4170787"/>
            <a:chExt cx="889610" cy="537738"/>
          </a:xfrm>
        </p:grpSpPr>
        <p:sp>
          <p:nvSpPr>
            <p:cNvPr id="275" name="矩形: 圓角 274">
              <a:extLst>
                <a:ext uri="{FF2B5EF4-FFF2-40B4-BE49-F238E27FC236}">
                  <a16:creationId xmlns:a16="http://schemas.microsoft.com/office/drawing/2014/main" id="{FC03ABD4-3212-4A95-90C9-0512C594D05B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6" name="文字方塊 275">
              <a:extLst>
                <a:ext uri="{FF2B5EF4-FFF2-40B4-BE49-F238E27FC236}">
                  <a16:creationId xmlns:a16="http://schemas.microsoft.com/office/drawing/2014/main" id="{C663D650-0977-4361-8308-7AF47855317E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7" name="Google Shape;888;p43">
            <a:extLst>
              <a:ext uri="{FF2B5EF4-FFF2-40B4-BE49-F238E27FC236}">
                <a16:creationId xmlns:a16="http://schemas.microsoft.com/office/drawing/2014/main" id="{2470CA2F-8CAF-4BC7-9F6F-04363227E791}"/>
              </a:ext>
            </a:extLst>
          </p:cNvPr>
          <p:cNvSpPr/>
          <p:nvPr/>
        </p:nvSpPr>
        <p:spPr>
          <a:xfrm>
            <a:off x="4545384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278" name="Google Shape;890;p43">
            <a:extLst>
              <a:ext uri="{FF2B5EF4-FFF2-40B4-BE49-F238E27FC236}">
                <a16:creationId xmlns:a16="http://schemas.microsoft.com/office/drawing/2014/main" id="{0009FE7F-7913-48D8-ACD4-D57E5B3D5894}"/>
              </a:ext>
            </a:extLst>
          </p:cNvPr>
          <p:cNvSpPr/>
          <p:nvPr/>
        </p:nvSpPr>
        <p:spPr>
          <a:xfrm>
            <a:off x="4539452" y="547168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279" name="Google Shape;891;p43">
            <a:extLst>
              <a:ext uri="{FF2B5EF4-FFF2-40B4-BE49-F238E27FC236}">
                <a16:creationId xmlns:a16="http://schemas.microsoft.com/office/drawing/2014/main" id="{C6682974-E121-411F-8F9A-1E80A2284E12}"/>
              </a:ext>
            </a:extLst>
          </p:cNvPr>
          <p:cNvSpPr/>
          <p:nvPr/>
        </p:nvSpPr>
        <p:spPr>
          <a:xfrm>
            <a:off x="6774053" y="452359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grpSp>
        <p:nvGrpSpPr>
          <p:cNvPr id="280" name="群組 279">
            <a:extLst>
              <a:ext uri="{FF2B5EF4-FFF2-40B4-BE49-F238E27FC236}">
                <a16:creationId xmlns:a16="http://schemas.microsoft.com/office/drawing/2014/main" id="{72F99144-CA21-47CD-B6C6-36F2FD24A27A}"/>
              </a:ext>
            </a:extLst>
          </p:cNvPr>
          <p:cNvGrpSpPr/>
          <p:nvPr/>
        </p:nvGrpSpPr>
        <p:grpSpPr>
          <a:xfrm>
            <a:off x="1572973" y="4359292"/>
            <a:ext cx="889610" cy="537738"/>
            <a:chOff x="1572973" y="4170787"/>
            <a:chExt cx="889610" cy="537738"/>
          </a:xfrm>
        </p:grpSpPr>
        <p:sp>
          <p:nvSpPr>
            <p:cNvPr id="281" name="矩形: 圓角 280">
              <a:extLst>
                <a:ext uri="{FF2B5EF4-FFF2-40B4-BE49-F238E27FC236}">
                  <a16:creationId xmlns:a16="http://schemas.microsoft.com/office/drawing/2014/main" id="{074DD19D-AED3-44AC-8633-6662837FE541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2" name="文字方塊 281">
              <a:extLst>
                <a:ext uri="{FF2B5EF4-FFF2-40B4-BE49-F238E27FC236}">
                  <a16:creationId xmlns:a16="http://schemas.microsoft.com/office/drawing/2014/main" id="{8497E7F7-A4B5-48F7-BFEA-4D734D9C8C96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83" name="Google Shape;886;p43">
            <a:extLst>
              <a:ext uri="{FF2B5EF4-FFF2-40B4-BE49-F238E27FC236}">
                <a16:creationId xmlns:a16="http://schemas.microsoft.com/office/drawing/2014/main" id="{24E07C7A-17DD-4AD5-B0B5-A53DA5667E87}"/>
              </a:ext>
            </a:extLst>
          </p:cNvPr>
          <p:cNvSpPr/>
          <p:nvPr/>
        </p:nvSpPr>
        <p:spPr>
          <a:xfrm>
            <a:off x="1601394" y="4520352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US" altLang="zh-TW" sz="16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4" name="Google Shape;888;p43">
            <a:extLst>
              <a:ext uri="{FF2B5EF4-FFF2-40B4-BE49-F238E27FC236}">
                <a16:creationId xmlns:a16="http://schemas.microsoft.com/office/drawing/2014/main" id="{1748D1D9-888C-456C-A90C-486083165840}"/>
              </a:ext>
            </a:extLst>
          </p:cNvPr>
          <p:cNvSpPr/>
          <p:nvPr/>
        </p:nvSpPr>
        <p:spPr>
          <a:xfrm>
            <a:off x="2945213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285" name="Google Shape;890;p43">
            <a:extLst>
              <a:ext uri="{FF2B5EF4-FFF2-40B4-BE49-F238E27FC236}">
                <a16:creationId xmlns:a16="http://schemas.microsoft.com/office/drawing/2014/main" id="{87EECF67-09BF-4366-9358-1F1FA6B5A651}"/>
              </a:ext>
            </a:extLst>
          </p:cNvPr>
          <p:cNvSpPr/>
          <p:nvPr/>
        </p:nvSpPr>
        <p:spPr>
          <a:xfrm>
            <a:off x="2947748" y="547472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286" name="Google Shape;886;p43">
            <a:extLst>
              <a:ext uri="{FF2B5EF4-FFF2-40B4-BE49-F238E27FC236}">
                <a16:creationId xmlns:a16="http://schemas.microsoft.com/office/drawing/2014/main" id="{45C5055E-2BF6-4049-B8E3-B1F9CFBADF94}"/>
              </a:ext>
            </a:extLst>
          </p:cNvPr>
          <p:cNvSpPr/>
          <p:nvPr/>
        </p:nvSpPr>
        <p:spPr>
          <a:xfrm>
            <a:off x="1601394" y="545596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US" altLang="zh-TW" sz="16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7" name="文字方塊 286">
            <a:extLst>
              <a:ext uri="{FF2B5EF4-FFF2-40B4-BE49-F238E27FC236}">
                <a16:creationId xmlns:a16="http://schemas.microsoft.com/office/drawing/2014/main" id="{294D97BB-3CD8-445B-94EB-8789E34DEC01}"/>
              </a:ext>
            </a:extLst>
          </p:cNvPr>
          <p:cNvSpPr txBox="1"/>
          <p:nvPr/>
        </p:nvSpPr>
        <p:spPr>
          <a:xfrm>
            <a:off x="3692567" y="5634926"/>
            <a:ext cx="952696" cy="369332"/>
          </a:xfrm>
          <a:custGeom>
            <a:avLst/>
            <a:gdLst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1077218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603085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8467 w 1666267"/>
              <a:gd name="connsiteY0" fmla="*/ 0 h 620018"/>
              <a:gd name="connsiteX1" fmla="*/ 1666267 w 1666267"/>
              <a:gd name="connsiteY1" fmla="*/ 0 h 620018"/>
              <a:gd name="connsiteX2" fmla="*/ 1666267 w 1666267"/>
              <a:gd name="connsiteY2" fmla="*/ 603085 h 620018"/>
              <a:gd name="connsiteX3" fmla="*/ 0 w 1666267"/>
              <a:gd name="connsiteY3" fmla="*/ 620018 h 620018"/>
              <a:gd name="connsiteX4" fmla="*/ 8467 w 1666267"/>
              <a:gd name="connsiteY4" fmla="*/ 0 h 62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267" h="620018">
                <a:moveTo>
                  <a:pt x="8467" y="0"/>
                </a:moveTo>
                <a:lnTo>
                  <a:pt x="1666267" y="0"/>
                </a:lnTo>
                <a:lnTo>
                  <a:pt x="1666267" y="603085"/>
                </a:lnTo>
                <a:lnTo>
                  <a:pt x="0" y="620018"/>
                </a:lnTo>
                <a:lnTo>
                  <a:pt x="8467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800" b="1">
                <a:solidFill>
                  <a:srgbClr val="FFD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Mesh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9" name="Google Shape;890;p43">
            <a:extLst>
              <a:ext uri="{FF2B5EF4-FFF2-40B4-BE49-F238E27FC236}">
                <a16:creationId xmlns:a16="http://schemas.microsoft.com/office/drawing/2014/main" id="{8C940A43-8C02-4AB9-8128-B9A0569809CA}"/>
              </a:ext>
            </a:extLst>
          </p:cNvPr>
          <p:cNvSpPr/>
          <p:nvPr/>
        </p:nvSpPr>
        <p:spPr>
          <a:xfrm>
            <a:off x="8365757" y="547274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290" name="Google Shape;890;p43">
            <a:extLst>
              <a:ext uri="{FF2B5EF4-FFF2-40B4-BE49-F238E27FC236}">
                <a16:creationId xmlns:a16="http://schemas.microsoft.com/office/drawing/2014/main" id="{F19F879A-F8EA-476D-B58C-BA3C6EAFD04E}"/>
              </a:ext>
            </a:extLst>
          </p:cNvPr>
          <p:cNvSpPr/>
          <p:nvPr/>
        </p:nvSpPr>
        <p:spPr>
          <a:xfrm>
            <a:off x="6774053" y="548226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291" name="Google Shape;890;p43">
            <a:extLst>
              <a:ext uri="{FF2B5EF4-FFF2-40B4-BE49-F238E27FC236}">
                <a16:creationId xmlns:a16="http://schemas.microsoft.com/office/drawing/2014/main" id="{34DF57FE-67CC-4D08-9088-28368EED8073}"/>
              </a:ext>
            </a:extLst>
          </p:cNvPr>
          <p:cNvSpPr/>
          <p:nvPr/>
        </p:nvSpPr>
        <p:spPr>
          <a:xfrm>
            <a:off x="8365757" y="452722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292" name="Google Shape;886;p43">
            <a:extLst>
              <a:ext uri="{FF2B5EF4-FFF2-40B4-BE49-F238E27FC236}">
                <a16:creationId xmlns:a16="http://schemas.microsoft.com/office/drawing/2014/main" id="{57700BCF-E009-4442-83F6-538AAD4E5FC8}"/>
              </a:ext>
            </a:extLst>
          </p:cNvPr>
          <p:cNvSpPr/>
          <p:nvPr/>
        </p:nvSpPr>
        <p:spPr>
          <a:xfrm>
            <a:off x="9822973" y="452035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US" altLang="zh-TW" sz="16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3" name="Google Shape;886;p43">
            <a:extLst>
              <a:ext uri="{FF2B5EF4-FFF2-40B4-BE49-F238E27FC236}">
                <a16:creationId xmlns:a16="http://schemas.microsoft.com/office/drawing/2014/main" id="{BFE9CB0F-81F0-4E86-B279-4BA632F2FC04}"/>
              </a:ext>
            </a:extLst>
          </p:cNvPr>
          <p:cNvSpPr/>
          <p:nvPr/>
        </p:nvSpPr>
        <p:spPr>
          <a:xfrm>
            <a:off x="9822973" y="5482877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US" altLang="zh-TW" sz="16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4" name="文字方塊 293">
            <a:extLst>
              <a:ext uri="{FF2B5EF4-FFF2-40B4-BE49-F238E27FC236}">
                <a16:creationId xmlns:a16="http://schemas.microsoft.com/office/drawing/2014/main" id="{DE5E84C5-94ED-436D-9048-5A5579F9BF20}"/>
              </a:ext>
            </a:extLst>
          </p:cNvPr>
          <p:cNvSpPr txBox="1"/>
          <p:nvPr/>
        </p:nvSpPr>
        <p:spPr>
          <a:xfrm>
            <a:off x="7527295" y="5650346"/>
            <a:ext cx="952696" cy="369332"/>
          </a:xfrm>
          <a:custGeom>
            <a:avLst/>
            <a:gdLst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1077218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603085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8467 w 1666267"/>
              <a:gd name="connsiteY0" fmla="*/ 0 h 620018"/>
              <a:gd name="connsiteX1" fmla="*/ 1666267 w 1666267"/>
              <a:gd name="connsiteY1" fmla="*/ 0 h 620018"/>
              <a:gd name="connsiteX2" fmla="*/ 1666267 w 1666267"/>
              <a:gd name="connsiteY2" fmla="*/ 603085 h 620018"/>
              <a:gd name="connsiteX3" fmla="*/ 0 w 1666267"/>
              <a:gd name="connsiteY3" fmla="*/ 620018 h 620018"/>
              <a:gd name="connsiteX4" fmla="*/ 8467 w 1666267"/>
              <a:gd name="connsiteY4" fmla="*/ 0 h 62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267" h="620018">
                <a:moveTo>
                  <a:pt x="8467" y="0"/>
                </a:moveTo>
                <a:lnTo>
                  <a:pt x="1666267" y="0"/>
                </a:lnTo>
                <a:lnTo>
                  <a:pt x="1666267" y="603085"/>
                </a:lnTo>
                <a:lnTo>
                  <a:pt x="0" y="620018"/>
                </a:lnTo>
                <a:lnTo>
                  <a:pt x="8467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800" b="1">
                <a:solidFill>
                  <a:srgbClr val="FFD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Mesh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5" name="矩形: 圓角 294">
            <a:extLst>
              <a:ext uri="{FF2B5EF4-FFF2-40B4-BE49-F238E27FC236}">
                <a16:creationId xmlns:a16="http://schemas.microsoft.com/office/drawing/2014/main" id="{629EA346-92D5-4B39-AB7D-B0F250D12445}"/>
              </a:ext>
            </a:extLst>
          </p:cNvPr>
          <p:cNvSpPr/>
          <p:nvPr/>
        </p:nvSpPr>
        <p:spPr>
          <a:xfrm>
            <a:off x="5629860" y="3110534"/>
            <a:ext cx="970780" cy="47226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6" name="Google Shape;917;p43">
            <a:extLst>
              <a:ext uri="{FF2B5EF4-FFF2-40B4-BE49-F238E27FC236}">
                <a16:creationId xmlns:a16="http://schemas.microsoft.com/office/drawing/2014/main" id="{DBC6174E-D511-4BC8-97FD-D05BB2A7B9E1}"/>
              </a:ext>
            </a:extLst>
          </p:cNvPr>
          <p:cNvSpPr/>
          <p:nvPr/>
        </p:nvSpPr>
        <p:spPr>
          <a:xfrm>
            <a:off x="5690858" y="3158151"/>
            <a:ext cx="848785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>
                <a:solidFill>
                  <a:srgbClr val="5C6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sp>
        <p:nvSpPr>
          <p:cNvPr id="298" name="文字方塊 297">
            <a:extLst>
              <a:ext uri="{FF2B5EF4-FFF2-40B4-BE49-F238E27FC236}">
                <a16:creationId xmlns:a16="http://schemas.microsoft.com/office/drawing/2014/main" id="{F352E915-73CB-49F1-9C75-64FB7C490EB4}"/>
              </a:ext>
            </a:extLst>
          </p:cNvPr>
          <p:cNvSpPr txBox="1"/>
          <p:nvPr/>
        </p:nvSpPr>
        <p:spPr>
          <a:xfrm>
            <a:off x="2186061" y="1906289"/>
            <a:ext cx="4283151" cy="12890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區域中所有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Hub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自動組成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Mesh VPN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Ｈ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ub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必須使用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Public IP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9" name="文字方塊 298">
            <a:extLst>
              <a:ext uri="{FF2B5EF4-FFF2-40B4-BE49-F238E27FC236}">
                <a16:creationId xmlns:a16="http://schemas.microsoft.com/office/drawing/2014/main" id="{0D845435-BF88-4418-B332-9C304DC44331}"/>
              </a:ext>
            </a:extLst>
          </p:cNvPr>
          <p:cNvSpPr txBox="1"/>
          <p:nvPr/>
        </p:nvSpPr>
        <p:spPr>
          <a:xfrm>
            <a:off x="6376953" y="1840169"/>
            <a:ext cx="4774834" cy="121244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第一台加入區域的裝置必須為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並且使用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Public IP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第一台加入區域的裝置稱為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Primary Hub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7138E503-92E0-44FF-978D-57A355ED04B0}"/>
              </a:ext>
            </a:extLst>
          </p:cNvPr>
          <p:cNvSpPr/>
          <p:nvPr/>
        </p:nvSpPr>
        <p:spPr>
          <a:xfrm>
            <a:off x="694735" y="2093277"/>
            <a:ext cx="2079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80000"/>
            </a:pP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CED1B8A3-6D6C-44A2-8A3A-C7BB0B76D34F}"/>
              </a:ext>
            </a:extLst>
          </p:cNvPr>
          <p:cNvCxnSpPr>
            <a:cxnSpLocks/>
          </p:cNvCxnSpPr>
          <p:nvPr/>
        </p:nvCxnSpPr>
        <p:spPr>
          <a:xfrm>
            <a:off x="1990850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512805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</p:spPr>
        <p:txBody>
          <a:bodyPr anchor="ctr"/>
          <a:lstStyle/>
          <a:p>
            <a:r>
              <a:rPr lang="en-US" err="1">
                <a:sym typeface="Arial" panose="020B0604020202020204" pitchFamily="34" charset="0"/>
              </a:rPr>
              <a:t>QuWAN</a:t>
            </a:r>
            <a:r>
              <a:rPr lang="en-US">
                <a:sym typeface="Arial" panose="020B0604020202020204" pitchFamily="34" charset="0"/>
              </a:rPr>
              <a:t> </a:t>
            </a:r>
            <a:r>
              <a:rPr lang="zh-TW" altLang="en-US">
                <a:sym typeface="Arial" panose="020B0604020202020204" pitchFamily="34" charset="0"/>
              </a:rPr>
              <a:t>網路拓撲</a:t>
            </a:r>
            <a:endParaRPr lang="zh-TW"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24972A-FFEC-478A-878D-624DB21FE85E}"/>
              </a:ext>
            </a:extLst>
          </p:cNvPr>
          <p:cNvSpPr txBox="1"/>
          <p:nvPr/>
        </p:nvSpPr>
        <p:spPr>
          <a:xfrm>
            <a:off x="2295132" y="1819366"/>
            <a:ext cx="8942095" cy="11734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僅有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Private IP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的裝置可用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Edge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的角色連入組織</a:t>
            </a:r>
            <a:endParaRPr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連上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網路時必須連接於一台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Hub。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系統將自動將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Edge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連結至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Primary Hub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所有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Edge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的資料交換都必須經過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Hub</a:t>
            </a:r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C739BA1C-FBC4-4749-B417-AED390458596}"/>
              </a:ext>
            </a:extLst>
          </p:cNvPr>
          <p:cNvSpPr/>
          <p:nvPr/>
        </p:nvSpPr>
        <p:spPr>
          <a:xfrm>
            <a:off x="6196158" y="3444065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4734CA64-4BE1-4C46-8D9E-EE71AC6D41B4}"/>
              </a:ext>
            </a:extLst>
          </p:cNvPr>
          <p:cNvSpPr/>
          <p:nvPr/>
        </p:nvSpPr>
        <p:spPr>
          <a:xfrm>
            <a:off x="6174217" y="3444065"/>
            <a:ext cx="5206019" cy="2901493"/>
          </a:xfrm>
          <a:prstGeom prst="roundRect">
            <a:avLst>
              <a:gd name="adj" fmla="val 2404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rgbClr val="00E287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1FEADA0A-8CA0-4B95-8191-2D95D00B4A8A}"/>
              </a:ext>
            </a:extLst>
          </p:cNvPr>
          <p:cNvSpPr/>
          <p:nvPr/>
        </p:nvSpPr>
        <p:spPr>
          <a:xfrm>
            <a:off x="873150" y="3430220"/>
            <a:ext cx="5206019" cy="2901493"/>
          </a:xfrm>
          <a:prstGeom prst="roundRect">
            <a:avLst>
              <a:gd name="adj" fmla="val 2294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Google Shape;879;p43">
            <a:extLst>
              <a:ext uri="{FF2B5EF4-FFF2-40B4-BE49-F238E27FC236}">
                <a16:creationId xmlns:a16="http://schemas.microsoft.com/office/drawing/2014/main" id="{D69BE79E-9CFF-4D26-BA41-9A2AC98B7D28}"/>
              </a:ext>
            </a:extLst>
          </p:cNvPr>
          <p:cNvSpPr/>
          <p:nvPr/>
        </p:nvSpPr>
        <p:spPr>
          <a:xfrm>
            <a:off x="6392505" y="4000909"/>
            <a:ext cx="1566216" cy="2123750"/>
          </a:xfrm>
          <a:prstGeom prst="roundRect">
            <a:avLst>
              <a:gd name="adj" fmla="val 435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4" name="Google Shape;878;p43">
            <a:extLst>
              <a:ext uri="{FF2B5EF4-FFF2-40B4-BE49-F238E27FC236}">
                <a16:creationId xmlns:a16="http://schemas.microsoft.com/office/drawing/2014/main" id="{2CB898E7-2BD3-4406-B0AE-5DC4109CE809}"/>
              </a:ext>
            </a:extLst>
          </p:cNvPr>
          <p:cNvSpPr/>
          <p:nvPr/>
        </p:nvSpPr>
        <p:spPr>
          <a:xfrm>
            <a:off x="8095512" y="4000909"/>
            <a:ext cx="3056275" cy="2123750"/>
          </a:xfrm>
          <a:prstGeom prst="roundRect">
            <a:avLst>
              <a:gd name="adj" fmla="val 3205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Google Shape;876;p43">
            <a:extLst>
              <a:ext uri="{FF2B5EF4-FFF2-40B4-BE49-F238E27FC236}">
                <a16:creationId xmlns:a16="http://schemas.microsoft.com/office/drawing/2014/main" id="{13EF850F-2A88-4100-94ED-D1E5E5D022D3}"/>
              </a:ext>
            </a:extLst>
          </p:cNvPr>
          <p:cNvSpPr/>
          <p:nvPr/>
        </p:nvSpPr>
        <p:spPr>
          <a:xfrm>
            <a:off x="7424125" y="3570518"/>
            <a:ext cx="2706202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96" name="Google Shape;877;p43">
            <a:extLst>
              <a:ext uri="{FF2B5EF4-FFF2-40B4-BE49-F238E27FC236}">
                <a16:creationId xmlns:a16="http://schemas.microsoft.com/office/drawing/2014/main" id="{C6788B6C-D9E9-44CE-BD5F-B31F6202553E}"/>
              </a:ext>
            </a:extLst>
          </p:cNvPr>
          <p:cNvSpPr/>
          <p:nvPr/>
        </p:nvSpPr>
        <p:spPr>
          <a:xfrm>
            <a:off x="2068765" y="3553618"/>
            <a:ext cx="2814788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97" name="Google Shape;878;p43">
            <a:extLst>
              <a:ext uri="{FF2B5EF4-FFF2-40B4-BE49-F238E27FC236}">
                <a16:creationId xmlns:a16="http://schemas.microsoft.com/office/drawing/2014/main" id="{E7935844-A4BB-4D3D-B9AC-A1ECE6FD1726}"/>
              </a:ext>
            </a:extLst>
          </p:cNvPr>
          <p:cNvSpPr/>
          <p:nvPr/>
        </p:nvSpPr>
        <p:spPr>
          <a:xfrm>
            <a:off x="1004399" y="4000909"/>
            <a:ext cx="3056275" cy="2123750"/>
          </a:xfrm>
          <a:prstGeom prst="roundRect">
            <a:avLst>
              <a:gd name="adj" fmla="val 224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Google Shape;879;p43">
            <a:extLst>
              <a:ext uri="{FF2B5EF4-FFF2-40B4-BE49-F238E27FC236}">
                <a16:creationId xmlns:a16="http://schemas.microsoft.com/office/drawing/2014/main" id="{D0135088-91F7-4F6D-B6F6-3B2EE1A20DF4}"/>
              </a:ext>
            </a:extLst>
          </p:cNvPr>
          <p:cNvSpPr/>
          <p:nvPr/>
        </p:nvSpPr>
        <p:spPr>
          <a:xfrm>
            <a:off x="4184268" y="4000909"/>
            <a:ext cx="1566216" cy="2123750"/>
          </a:xfrm>
          <a:prstGeom prst="roundRect">
            <a:avLst>
              <a:gd name="adj" fmla="val 4076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9" name="Google Shape;882;p43">
            <a:extLst>
              <a:ext uri="{FF2B5EF4-FFF2-40B4-BE49-F238E27FC236}">
                <a16:creationId xmlns:a16="http://schemas.microsoft.com/office/drawing/2014/main" id="{B6D6D118-B196-4C34-87D0-AA04F2906AFF}"/>
              </a:ext>
            </a:extLst>
          </p:cNvPr>
          <p:cNvSpPr/>
          <p:nvPr/>
        </p:nvSpPr>
        <p:spPr>
          <a:xfrm>
            <a:off x="1892623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美東</a:t>
            </a:r>
          </a:p>
        </p:txBody>
      </p:sp>
      <p:sp>
        <p:nvSpPr>
          <p:cNvPr id="100" name="Google Shape;883;p43">
            <a:extLst>
              <a:ext uri="{FF2B5EF4-FFF2-40B4-BE49-F238E27FC236}">
                <a16:creationId xmlns:a16="http://schemas.microsoft.com/office/drawing/2014/main" id="{19E40886-96E4-4D5A-8B4E-B063C4219656}"/>
              </a:ext>
            </a:extLst>
          </p:cNvPr>
          <p:cNvSpPr/>
          <p:nvPr/>
        </p:nvSpPr>
        <p:spPr>
          <a:xfrm>
            <a:off x="422132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</a:p>
        </p:txBody>
      </p:sp>
      <p:sp>
        <p:nvSpPr>
          <p:cNvPr id="101" name="Google Shape;884;p43">
            <a:extLst>
              <a:ext uri="{FF2B5EF4-FFF2-40B4-BE49-F238E27FC236}">
                <a16:creationId xmlns:a16="http://schemas.microsoft.com/office/drawing/2014/main" id="{384D9A0E-8A53-4DBD-96DA-7724389A59E8}"/>
              </a:ext>
            </a:extLst>
          </p:cNvPr>
          <p:cNvSpPr/>
          <p:nvPr/>
        </p:nvSpPr>
        <p:spPr>
          <a:xfrm>
            <a:off x="6469215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</a:p>
        </p:txBody>
      </p:sp>
      <p:sp>
        <p:nvSpPr>
          <p:cNvPr id="102" name="Google Shape;885;p43">
            <a:extLst>
              <a:ext uri="{FF2B5EF4-FFF2-40B4-BE49-F238E27FC236}">
                <a16:creationId xmlns:a16="http://schemas.microsoft.com/office/drawing/2014/main" id="{6C43FEF9-889D-4931-9BA6-B2AEFB7EEC17}"/>
              </a:ext>
            </a:extLst>
          </p:cNvPr>
          <p:cNvSpPr/>
          <p:nvPr/>
        </p:nvSpPr>
        <p:spPr>
          <a:xfrm>
            <a:off x="897447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cxnSp>
        <p:nvCxnSpPr>
          <p:cNvPr id="103" name="Google Shape;895;p43">
            <a:extLst>
              <a:ext uri="{FF2B5EF4-FFF2-40B4-BE49-F238E27FC236}">
                <a16:creationId xmlns:a16="http://schemas.microsoft.com/office/drawing/2014/main" id="{9CF19F90-BD25-4AA1-91BC-E92D8B87D028}"/>
              </a:ext>
            </a:extLst>
          </p:cNvPr>
          <p:cNvCxnSpPr>
            <a:cxnSpLocks/>
            <a:stCxn id="156" idx="1"/>
            <a:endCxn id="169" idx="3"/>
          </p:cNvCxnSpPr>
          <p:nvPr/>
        </p:nvCxnSpPr>
        <p:spPr>
          <a:xfrm flipH="1">
            <a:off x="3784080" y="4694692"/>
            <a:ext cx="761304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oogle Shape;897;p43">
            <a:extLst>
              <a:ext uri="{FF2B5EF4-FFF2-40B4-BE49-F238E27FC236}">
                <a16:creationId xmlns:a16="http://schemas.microsoft.com/office/drawing/2014/main" id="{F6C5F52B-7A44-4137-88AA-B84E423BF6AE}"/>
              </a:ext>
            </a:extLst>
          </p:cNvPr>
          <p:cNvCxnSpPr>
            <a:cxnSpLocks/>
            <a:stCxn id="156" idx="2"/>
            <a:endCxn id="157" idx="0"/>
          </p:cNvCxnSpPr>
          <p:nvPr/>
        </p:nvCxnSpPr>
        <p:spPr>
          <a:xfrm flipH="1">
            <a:off x="4954652" y="4864851"/>
            <a:ext cx="5932" cy="6068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oogle Shape;898;p43">
            <a:extLst>
              <a:ext uri="{FF2B5EF4-FFF2-40B4-BE49-F238E27FC236}">
                <a16:creationId xmlns:a16="http://schemas.microsoft.com/office/drawing/2014/main" id="{892F99F2-DFFE-4634-A3DC-E54B853ED36A}"/>
              </a:ext>
            </a:extLst>
          </p:cNvPr>
          <p:cNvCxnSpPr>
            <a:cxnSpLocks/>
            <a:stCxn id="169" idx="2"/>
            <a:endCxn id="157" idx="0"/>
          </p:cNvCxnSpPr>
          <p:nvPr/>
        </p:nvCxnSpPr>
        <p:spPr>
          <a:xfrm>
            <a:off x="3368880" y="4864851"/>
            <a:ext cx="1585772" cy="6068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oogle Shape;897;p43">
            <a:extLst>
              <a:ext uri="{FF2B5EF4-FFF2-40B4-BE49-F238E27FC236}">
                <a16:creationId xmlns:a16="http://schemas.microsoft.com/office/drawing/2014/main" id="{904FC7E0-817E-4A4F-87EF-C810F956AA7D}"/>
              </a:ext>
            </a:extLst>
          </p:cNvPr>
          <p:cNvCxnSpPr>
            <a:cxnSpLocks/>
            <a:stCxn id="169" idx="2"/>
            <a:endCxn id="172" idx="0"/>
          </p:cNvCxnSpPr>
          <p:nvPr/>
        </p:nvCxnSpPr>
        <p:spPr>
          <a:xfrm flipH="1">
            <a:off x="3362948" y="4864851"/>
            <a:ext cx="5932" cy="6098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oogle Shape;897;p43">
            <a:extLst>
              <a:ext uri="{FF2B5EF4-FFF2-40B4-BE49-F238E27FC236}">
                <a16:creationId xmlns:a16="http://schemas.microsoft.com/office/drawing/2014/main" id="{ACA9B5FC-2C63-444B-A558-9310F3D5D2AC}"/>
              </a:ext>
            </a:extLst>
          </p:cNvPr>
          <p:cNvCxnSpPr>
            <a:cxnSpLocks/>
            <a:stCxn id="169" idx="1"/>
            <a:endCxn id="166" idx="3"/>
          </p:cNvCxnSpPr>
          <p:nvPr/>
        </p:nvCxnSpPr>
        <p:spPr>
          <a:xfrm flipH="1" flipV="1">
            <a:off x="2431794" y="4690511"/>
            <a:ext cx="521886" cy="4181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oogle Shape;897;p43">
            <a:extLst>
              <a:ext uri="{FF2B5EF4-FFF2-40B4-BE49-F238E27FC236}">
                <a16:creationId xmlns:a16="http://schemas.microsoft.com/office/drawing/2014/main" id="{379D60EE-89B9-4E6F-9E43-CCB726C42E04}"/>
              </a:ext>
            </a:extLst>
          </p:cNvPr>
          <p:cNvCxnSpPr>
            <a:cxnSpLocks/>
            <a:stCxn id="169" idx="1"/>
            <a:endCxn id="175" idx="3"/>
          </p:cNvCxnSpPr>
          <p:nvPr/>
        </p:nvCxnSpPr>
        <p:spPr>
          <a:xfrm rot="10800000" flipV="1">
            <a:off x="2431794" y="4694691"/>
            <a:ext cx="521886" cy="931433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oogle Shape;899;p43">
            <a:extLst>
              <a:ext uri="{FF2B5EF4-FFF2-40B4-BE49-F238E27FC236}">
                <a16:creationId xmlns:a16="http://schemas.microsoft.com/office/drawing/2014/main" id="{16DBA735-C1EB-4F25-8F42-6367E46A3534}"/>
              </a:ext>
            </a:extLst>
          </p:cNvPr>
          <p:cNvCxnSpPr>
            <a:cxnSpLocks/>
            <a:stCxn id="172" idx="3"/>
            <a:endCxn id="157" idx="1"/>
          </p:cNvCxnSpPr>
          <p:nvPr/>
        </p:nvCxnSpPr>
        <p:spPr>
          <a:xfrm flipV="1">
            <a:off x="3778148" y="5641845"/>
            <a:ext cx="761304" cy="30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oogle Shape;900;p43">
            <a:extLst>
              <a:ext uri="{FF2B5EF4-FFF2-40B4-BE49-F238E27FC236}">
                <a16:creationId xmlns:a16="http://schemas.microsoft.com/office/drawing/2014/main" id="{BF026A24-9A9D-4429-A04B-092675C55913}"/>
              </a:ext>
            </a:extLst>
          </p:cNvPr>
          <p:cNvCxnSpPr>
            <a:cxnSpLocks/>
            <a:stCxn id="156" idx="2"/>
            <a:endCxn id="172" idx="0"/>
          </p:cNvCxnSpPr>
          <p:nvPr/>
        </p:nvCxnSpPr>
        <p:spPr>
          <a:xfrm flipH="1">
            <a:off x="3362948" y="4864851"/>
            <a:ext cx="1597636" cy="6098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oogle Shape;902;p43">
            <a:extLst>
              <a:ext uri="{FF2B5EF4-FFF2-40B4-BE49-F238E27FC236}">
                <a16:creationId xmlns:a16="http://schemas.microsoft.com/office/drawing/2014/main" id="{DD013350-7962-473A-AB81-53572815CC7F}"/>
              </a:ext>
            </a:extLst>
          </p:cNvPr>
          <p:cNvCxnSpPr>
            <a:cxnSpLocks/>
            <a:stCxn id="158" idx="2"/>
          </p:cNvCxnSpPr>
          <p:nvPr/>
        </p:nvCxnSpPr>
        <p:spPr>
          <a:xfrm>
            <a:off x="7189253" y="4863909"/>
            <a:ext cx="0" cy="798046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oogle Shape;903;p43">
            <a:extLst>
              <a:ext uri="{FF2B5EF4-FFF2-40B4-BE49-F238E27FC236}">
                <a16:creationId xmlns:a16="http://schemas.microsoft.com/office/drawing/2014/main" id="{495CB11C-5BE8-43A3-9D6A-275DF2330E90}"/>
              </a:ext>
            </a:extLst>
          </p:cNvPr>
          <p:cNvCxnSpPr>
            <a:cxnSpLocks/>
            <a:endCxn id="192" idx="2"/>
          </p:cNvCxnSpPr>
          <p:nvPr/>
        </p:nvCxnSpPr>
        <p:spPr>
          <a:xfrm flipV="1">
            <a:off x="7155601" y="4867547"/>
            <a:ext cx="1625356" cy="72544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oogle Shape;904;p43">
            <a:extLst>
              <a:ext uri="{FF2B5EF4-FFF2-40B4-BE49-F238E27FC236}">
                <a16:creationId xmlns:a16="http://schemas.microsoft.com/office/drawing/2014/main" id="{C1F94BFF-BB5D-467C-B4AF-E004465C579B}"/>
              </a:ext>
            </a:extLst>
          </p:cNvPr>
          <p:cNvCxnSpPr>
            <a:cxnSpLocks/>
            <a:stCxn id="158" idx="3"/>
            <a:endCxn id="192" idx="1"/>
          </p:cNvCxnSpPr>
          <p:nvPr/>
        </p:nvCxnSpPr>
        <p:spPr>
          <a:xfrm>
            <a:off x="7604453" y="4693750"/>
            <a:ext cx="761304" cy="363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Google Shape;914;p43">
            <a:extLst>
              <a:ext uri="{FF2B5EF4-FFF2-40B4-BE49-F238E27FC236}">
                <a16:creationId xmlns:a16="http://schemas.microsoft.com/office/drawing/2014/main" id="{0544CD2E-C589-4926-9158-F7A7F0593AB2}"/>
              </a:ext>
            </a:extLst>
          </p:cNvPr>
          <p:cNvSpPr/>
          <p:nvPr/>
        </p:nvSpPr>
        <p:spPr>
          <a:xfrm>
            <a:off x="6621363" y="5555084"/>
            <a:ext cx="830400" cy="24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7" name="Google Shape;916;p43">
            <a:extLst>
              <a:ext uri="{FF2B5EF4-FFF2-40B4-BE49-F238E27FC236}">
                <a16:creationId xmlns:a16="http://schemas.microsoft.com/office/drawing/2014/main" id="{7072E602-6AFF-44EA-90D7-562DB9A03806}"/>
              </a:ext>
            </a:extLst>
          </p:cNvPr>
          <p:cNvSpPr/>
          <p:nvPr/>
        </p:nvSpPr>
        <p:spPr>
          <a:xfrm>
            <a:off x="760395" y="3330660"/>
            <a:ext cx="10709710" cy="3101758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18" name="Google Shape;902;p43">
            <a:extLst>
              <a:ext uri="{FF2B5EF4-FFF2-40B4-BE49-F238E27FC236}">
                <a16:creationId xmlns:a16="http://schemas.microsoft.com/office/drawing/2014/main" id="{5C029AC6-B9A3-45DA-84D5-CEBAD5D53C35}"/>
              </a:ext>
            </a:extLst>
          </p:cNvPr>
          <p:cNvCxnSpPr>
            <a:cxnSpLocks/>
            <a:stCxn id="158" idx="2"/>
            <a:endCxn id="184" idx="0"/>
          </p:cNvCxnSpPr>
          <p:nvPr/>
        </p:nvCxnSpPr>
        <p:spPr>
          <a:xfrm>
            <a:off x="7189253" y="4863909"/>
            <a:ext cx="1591704" cy="60883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oogle Shape;902;p43">
            <a:extLst>
              <a:ext uri="{FF2B5EF4-FFF2-40B4-BE49-F238E27FC236}">
                <a16:creationId xmlns:a16="http://schemas.microsoft.com/office/drawing/2014/main" id="{85AA7742-39B3-4D4D-A432-1866F0A9543D}"/>
              </a:ext>
            </a:extLst>
          </p:cNvPr>
          <p:cNvCxnSpPr>
            <a:cxnSpLocks/>
            <a:stCxn id="192" idx="2"/>
            <a:endCxn id="184" idx="0"/>
          </p:cNvCxnSpPr>
          <p:nvPr/>
        </p:nvCxnSpPr>
        <p:spPr>
          <a:xfrm>
            <a:off x="8780957" y="4867547"/>
            <a:ext cx="0" cy="60519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oogle Shape;904;p43">
            <a:extLst>
              <a:ext uri="{FF2B5EF4-FFF2-40B4-BE49-F238E27FC236}">
                <a16:creationId xmlns:a16="http://schemas.microsoft.com/office/drawing/2014/main" id="{5BF3836E-46D9-4351-82AB-7476CC2DCC82}"/>
              </a:ext>
            </a:extLst>
          </p:cNvPr>
          <p:cNvCxnSpPr>
            <a:cxnSpLocks/>
            <a:stCxn id="188" idx="3"/>
            <a:endCxn id="184" idx="1"/>
          </p:cNvCxnSpPr>
          <p:nvPr/>
        </p:nvCxnSpPr>
        <p:spPr>
          <a:xfrm flipV="1">
            <a:off x="7604453" y="5642905"/>
            <a:ext cx="761304" cy="952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oogle Shape;904;p43">
            <a:extLst>
              <a:ext uri="{FF2B5EF4-FFF2-40B4-BE49-F238E27FC236}">
                <a16:creationId xmlns:a16="http://schemas.microsoft.com/office/drawing/2014/main" id="{BA38930F-6C7B-40E1-BD7D-B022089168C8}"/>
              </a:ext>
            </a:extLst>
          </p:cNvPr>
          <p:cNvCxnSpPr>
            <a:cxnSpLocks/>
            <a:stCxn id="192" idx="3"/>
          </p:cNvCxnSpPr>
          <p:nvPr/>
        </p:nvCxnSpPr>
        <p:spPr>
          <a:xfrm flipV="1">
            <a:off x="9196157" y="4696031"/>
            <a:ext cx="634133" cy="135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oogle Shape;904;p43">
            <a:extLst>
              <a:ext uri="{FF2B5EF4-FFF2-40B4-BE49-F238E27FC236}">
                <a16:creationId xmlns:a16="http://schemas.microsoft.com/office/drawing/2014/main" id="{199B882C-457D-4960-B5D4-DAA70D1FADF5}"/>
              </a:ext>
            </a:extLst>
          </p:cNvPr>
          <p:cNvCxnSpPr>
            <a:cxnSpLocks/>
            <a:stCxn id="184" idx="3"/>
          </p:cNvCxnSpPr>
          <p:nvPr/>
        </p:nvCxnSpPr>
        <p:spPr>
          <a:xfrm>
            <a:off x="9196157" y="5642905"/>
            <a:ext cx="634133" cy="263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29CF94AF-ABA6-4688-9FA3-AF64154C9DDF}"/>
              </a:ext>
            </a:extLst>
          </p:cNvPr>
          <p:cNvGrpSpPr/>
          <p:nvPr/>
        </p:nvGrpSpPr>
        <p:grpSpPr>
          <a:xfrm>
            <a:off x="9793871" y="5301851"/>
            <a:ext cx="889610" cy="537738"/>
            <a:chOff x="1572973" y="4170787"/>
            <a:chExt cx="889610" cy="537738"/>
          </a:xfrm>
        </p:grpSpPr>
        <p:sp>
          <p:nvSpPr>
            <p:cNvPr id="124" name="矩形: 圓角 123">
              <a:extLst>
                <a:ext uri="{FF2B5EF4-FFF2-40B4-BE49-F238E27FC236}">
                  <a16:creationId xmlns:a16="http://schemas.microsoft.com/office/drawing/2014/main" id="{E55F8516-DB09-40ED-A367-9C03DF2B0656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5" name="文字方塊 124">
              <a:extLst>
                <a:ext uri="{FF2B5EF4-FFF2-40B4-BE49-F238E27FC236}">
                  <a16:creationId xmlns:a16="http://schemas.microsoft.com/office/drawing/2014/main" id="{72181D35-F445-404D-BF5A-900CBB4FDA22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B236FC14-7E73-4E0C-9459-43E512A09607}"/>
              </a:ext>
            </a:extLst>
          </p:cNvPr>
          <p:cNvGrpSpPr/>
          <p:nvPr/>
        </p:nvGrpSpPr>
        <p:grpSpPr>
          <a:xfrm>
            <a:off x="9793871" y="4354934"/>
            <a:ext cx="889610" cy="537738"/>
            <a:chOff x="1572973" y="4170787"/>
            <a:chExt cx="889610" cy="537738"/>
          </a:xfrm>
        </p:grpSpPr>
        <p:sp>
          <p:nvSpPr>
            <p:cNvPr id="127" name="矩形: 圓角 126">
              <a:extLst>
                <a:ext uri="{FF2B5EF4-FFF2-40B4-BE49-F238E27FC236}">
                  <a16:creationId xmlns:a16="http://schemas.microsoft.com/office/drawing/2014/main" id="{06D0DF85-C98C-440E-AB7D-05107FC72D5C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7F326C90-7A65-4C0B-8D2E-85A056BC1240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4054D236-A4BF-4BF9-BD9D-164710430B6C}"/>
              </a:ext>
            </a:extLst>
          </p:cNvPr>
          <p:cNvGrpSpPr/>
          <p:nvPr/>
        </p:nvGrpSpPr>
        <p:grpSpPr>
          <a:xfrm>
            <a:off x="8341703" y="5301851"/>
            <a:ext cx="889610" cy="537738"/>
            <a:chOff x="1572973" y="4170787"/>
            <a:chExt cx="889610" cy="537738"/>
          </a:xfrm>
        </p:grpSpPr>
        <p:sp>
          <p:nvSpPr>
            <p:cNvPr id="130" name="矩形: 圓角 129">
              <a:extLst>
                <a:ext uri="{FF2B5EF4-FFF2-40B4-BE49-F238E27FC236}">
                  <a16:creationId xmlns:a16="http://schemas.microsoft.com/office/drawing/2014/main" id="{5BE25249-BED4-4BCB-B3CB-E35847A9550A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1" name="文字方塊 130">
              <a:extLst>
                <a:ext uri="{FF2B5EF4-FFF2-40B4-BE49-F238E27FC236}">
                  <a16:creationId xmlns:a16="http://schemas.microsoft.com/office/drawing/2014/main" id="{B1F30431-2B7F-4850-B63A-D083CD614EEB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63B3ED22-EA19-4860-B75B-A2F66132B89D}"/>
              </a:ext>
            </a:extLst>
          </p:cNvPr>
          <p:cNvGrpSpPr/>
          <p:nvPr/>
        </p:nvGrpSpPr>
        <p:grpSpPr>
          <a:xfrm>
            <a:off x="8341703" y="4354934"/>
            <a:ext cx="889610" cy="537738"/>
            <a:chOff x="1572973" y="4170787"/>
            <a:chExt cx="889610" cy="537738"/>
          </a:xfrm>
        </p:grpSpPr>
        <p:sp>
          <p:nvSpPr>
            <p:cNvPr id="133" name="矩形: 圓角 132">
              <a:extLst>
                <a:ext uri="{FF2B5EF4-FFF2-40B4-BE49-F238E27FC236}">
                  <a16:creationId xmlns:a16="http://schemas.microsoft.com/office/drawing/2014/main" id="{10A19741-680F-405E-847C-34F12A2FDD31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4" name="文字方塊 133">
              <a:extLst>
                <a:ext uri="{FF2B5EF4-FFF2-40B4-BE49-F238E27FC236}">
                  <a16:creationId xmlns:a16="http://schemas.microsoft.com/office/drawing/2014/main" id="{F4DF27C3-4FE5-4422-8644-1D731D4B6121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8D561F86-635C-49FF-9584-EC5AB3BC86B4}"/>
              </a:ext>
            </a:extLst>
          </p:cNvPr>
          <p:cNvGrpSpPr/>
          <p:nvPr/>
        </p:nvGrpSpPr>
        <p:grpSpPr>
          <a:xfrm>
            <a:off x="6740606" y="5301851"/>
            <a:ext cx="889610" cy="537738"/>
            <a:chOff x="1572973" y="4170787"/>
            <a:chExt cx="889610" cy="537738"/>
          </a:xfrm>
        </p:grpSpPr>
        <p:sp>
          <p:nvSpPr>
            <p:cNvPr id="136" name="矩形: 圓角 135">
              <a:extLst>
                <a:ext uri="{FF2B5EF4-FFF2-40B4-BE49-F238E27FC236}">
                  <a16:creationId xmlns:a16="http://schemas.microsoft.com/office/drawing/2014/main" id="{9BC20722-430B-4155-BA15-A2E924EC1F5A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7" name="文字方塊 136">
              <a:extLst>
                <a:ext uri="{FF2B5EF4-FFF2-40B4-BE49-F238E27FC236}">
                  <a16:creationId xmlns:a16="http://schemas.microsoft.com/office/drawing/2014/main" id="{00822201-41A2-46EF-B844-09BBB79387E2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DF30BD3F-66F4-4219-B694-F31416B08641}"/>
              </a:ext>
            </a:extLst>
          </p:cNvPr>
          <p:cNvGrpSpPr/>
          <p:nvPr/>
        </p:nvGrpSpPr>
        <p:grpSpPr>
          <a:xfrm>
            <a:off x="6740606" y="4354934"/>
            <a:ext cx="889610" cy="537738"/>
            <a:chOff x="1572973" y="4170787"/>
            <a:chExt cx="889610" cy="537738"/>
          </a:xfrm>
        </p:grpSpPr>
        <p:sp>
          <p:nvSpPr>
            <p:cNvPr id="139" name="矩形: 圓角 138">
              <a:extLst>
                <a:ext uri="{FF2B5EF4-FFF2-40B4-BE49-F238E27FC236}">
                  <a16:creationId xmlns:a16="http://schemas.microsoft.com/office/drawing/2014/main" id="{3A276FDB-8D27-41EA-AA86-B57829C1C373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文字方塊 139">
              <a:extLst>
                <a:ext uri="{FF2B5EF4-FFF2-40B4-BE49-F238E27FC236}">
                  <a16:creationId xmlns:a16="http://schemas.microsoft.com/office/drawing/2014/main" id="{15C44BEA-E2A3-4553-978D-B92D3817E786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C7BDFF21-332E-4753-992D-6CDFD5F2D919}"/>
              </a:ext>
            </a:extLst>
          </p:cNvPr>
          <p:cNvGrpSpPr/>
          <p:nvPr/>
        </p:nvGrpSpPr>
        <p:grpSpPr>
          <a:xfrm>
            <a:off x="4513702" y="5301851"/>
            <a:ext cx="889610" cy="537738"/>
            <a:chOff x="1572973" y="4170787"/>
            <a:chExt cx="889610" cy="537738"/>
          </a:xfrm>
        </p:grpSpPr>
        <p:sp>
          <p:nvSpPr>
            <p:cNvPr id="142" name="矩形: 圓角 141">
              <a:extLst>
                <a:ext uri="{FF2B5EF4-FFF2-40B4-BE49-F238E27FC236}">
                  <a16:creationId xmlns:a16="http://schemas.microsoft.com/office/drawing/2014/main" id="{A7B46CE0-F596-4D72-801E-8726931DB4A3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" name="文字方塊 142">
              <a:extLst>
                <a:ext uri="{FF2B5EF4-FFF2-40B4-BE49-F238E27FC236}">
                  <a16:creationId xmlns:a16="http://schemas.microsoft.com/office/drawing/2014/main" id="{37E06A99-B9FA-4335-991D-8F1DFE1754A1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4" name="群組 143">
            <a:extLst>
              <a:ext uri="{FF2B5EF4-FFF2-40B4-BE49-F238E27FC236}">
                <a16:creationId xmlns:a16="http://schemas.microsoft.com/office/drawing/2014/main" id="{3233ABEE-DEB5-4673-870F-E2DBA3AD2A6E}"/>
              </a:ext>
            </a:extLst>
          </p:cNvPr>
          <p:cNvGrpSpPr/>
          <p:nvPr/>
        </p:nvGrpSpPr>
        <p:grpSpPr>
          <a:xfrm>
            <a:off x="4513702" y="4354934"/>
            <a:ext cx="889610" cy="537738"/>
            <a:chOff x="1572973" y="4170787"/>
            <a:chExt cx="889610" cy="537738"/>
          </a:xfrm>
        </p:grpSpPr>
        <p:sp>
          <p:nvSpPr>
            <p:cNvPr id="145" name="矩形: 圓角 144">
              <a:extLst>
                <a:ext uri="{FF2B5EF4-FFF2-40B4-BE49-F238E27FC236}">
                  <a16:creationId xmlns:a16="http://schemas.microsoft.com/office/drawing/2014/main" id="{9CB7E3B6-273D-4DFB-8317-68C9C468FA82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6" name="文字方塊 145">
              <a:extLst>
                <a:ext uri="{FF2B5EF4-FFF2-40B4-BE49-F238E27FC236}">
                  <a16:creationId xmlns:a16="http://schemas.microsoft.com/office/drawing/2014/main" id="{2EEACDD6-BDD5-471A-8C8E-1A5AB2031902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49D0428A-662B-48F3-905D-5401F239319E}"/>
              </a:ext>
            </a:extLst>
          </p:cNvPr>
          <p:cNvGrpSpPr/>
          <p:nvPr/>
        </p:nvGrpSpPr>
        <p:grpSpPr>
          <a:xfrm>
            <a:off x="1572973" y="5301851"/>
            <a:ext cx="889610" cy="537738"/>
            <a:chOff x="1572973" y="4170787"/>
            <a:chExt cx="889610" cy="537738"/>
          </a:xfrm>
        </p:grpSpPr>
        <p:sp>
          <p:nvSpPr>
            <p:cNvPr id="148" name="矩形: 圓角 147">
              <a:extLst>
                <a:ext uri="{FF2B5EF4-FFF2-40B4-BE49-F238E27FC236}">
                  <a16:creationId xmlns:a16="http://schemas.microsoft.com/office/drawing/2014/main" id="{0A67BEE3-BC7E-49E8-BC3A-CB84C2E19446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9" name="文字方塊 148">
              <a:extLst>
                <a:ext uri="{FF2B5EF4-FFF2-40B4-BE49-F238E27FC236}">
                  <a16:creationId xmlns:a16="http://schemas.microsoft.com/office/drawing/2014/main" id="{FFEADCFE-5019-49BA-B08D-65C204A26007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9E9DD3E5-4B2A-4426-8396-337974273D34}"/>
              </a:ext>
            </a:extLst>
          </p:cNvPr>
          <p:cNvGrpSpPr/>
          <p:nvPr/>
        </p:nvGrpSpPr>
        <p:grpSpPr>
          <a:xfrm>
            <a:off x="2912605" y="5301851"/>
            <a:ext cx="889610" cy="537738"/>
            <a:chOff x="1572973" y="4170787"/>
            <a:chExt cx="889610" cy="537738"/>
          </a:xfrm>
        </p:grpSpPr>
        <p:sp>
          <p:nvSpPr>
            <p:cNvPr id="151" name="矩形: 圓角 150">
              <a:extLst>
                <a:ext uri="{FF2B5EF4-FFF2-40B4-BE49-F238E27FC236}">
                  <a16:creationId xmlns:a16="http://schemas.microsoft.com/office/drawing/2014/main" id="{481A252F-D60B-4678-B9F0-345C39FFD6C8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7FFB07EA-0EBB-410B-B378-57825E2C92D9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29C390AB-28CF-406F-9CE6-8592152C18A2}"/>
              </a:ext>
            </a:extLst>
          </p:cNvPr>
          <p:cNvGrpSpPr/>
          <p:nvPr/>
        </p:nvGrpSpPr>
        <p:grpSpPr>
          <a:xfrm>
            <a:off x="2912605" y="4354934"/>
            <a:ext cx="889610" cy="537738"/>
            <a:chOff x="1572973" y="4170787"/>
            <a:chExt cx="889610" cy="537738"/>
          </a:xfrm>
        </p:grpSpPr>
        <p:sp>
          <p:nvSpPr>
            <p:cNvPr id="154" name="矩形: 圓角 153">
              <a:extLst>
                <a:ext uri="{FF2B5EF4-FFF2-40B4-BE49-F238E27FC236}">
                  <a16:creationId xmlns:a16="http://schemas.microsoft.com/office/drawing/2014/main" id="{D1A439CD-753F-4F7C-A9FA-88B782129561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5" name="文字方塊 154">
              <a:extLst>
                <a:ext uri="{FF2B5EF4-FFF2-40B4-BE49-F238E27FC236}">
                  <a16:creationId xmlns:a16="http://schemas.microsoft.com/office/drawing/2014/main" id="{C4885AA3-3FE4-4BB1-A9C4-483B2FE7833A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6" name="Google Shape;888;p43">
            <a:extLst>
              <a:ext uri="{FF2B5EF4-FFF2-40B4-BE49-F238E27FC236}">
                <a16:creationId xmlns:a16="http://schemas.microsoft.com/office/drawing/2014/main" id="{AF36A3D4-A217-463B-92DD-3E80A8E65B94}"/>
              </a:ext>
            </a:extLst>
          </p:cNvPr>
          <p:cNvSpPr/>
          <p:nvPr/>
        </p:nvSpPr>
        <p:spPr>
          <a:xfrm>
            <a:off x="4545384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57" name="Google Shape;890;p43">
            <a:extLst>
              <a:ext uri="{FF2B5EF4-FFF2-40B4-BE49-F238E27FC236}">
                <a16:creationId xmlns:a16="http://schemas.microsoft.com/office/drawing/2014/main" id="{B93053EF-6571-4860-8284-A2DBB38F8C5C}"/>
              </a:ext>
            </a:extLst>
          </p:cNvPr>
          <p:cNvSpPr/>
          <p:nvPr/>
        </p:nvSpPr>
        <p:spPr>
          <a:xfrm>
            <a:off x="4539452" y="547168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58" name="Google Shape;891;p43">
            <a:extLst>
              <a:ext uri="{FF2B5EF4-FFF2-40B4-BE49-F238E27FC236}">
                <a16:creationId xmlns:a16="http://schemas.microsoft.com/office/drawing/2014/main" id="{85E49ACC-3624-411A-BFE9-F04324F82432}"/>
              </a:ext>
            </a:extLst>
          </p:cNvPr>
          <p:cNvSpPr/>
          <p:nvPr/>
        </p:nvSpPr>
        <p:spPr>
          <a:xfrm>
            <a:off x="6774053" y="452359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grpSp>
        <p:nvGrpSpPr>
          <p:cNvPr id="159" name="群組 158">
            <a:extLst>
              <a:ext uri="{FF2B5EF4-FFF2-40B4-BE49-F238E27FC236}">
                <a16:creationId xmlns:a16="http://schemas.microsoft.com/office/drawing/2014/main" id="{636DAC25-61AB-4123-BC25-DC7AF716DFAE}"/>
              </a:ext>
            </a:extLst>
          </p:cNvPr>
          <p:cNvGrpSpPr/>
          <p:nvPr/>
        </p:nvGrpSpPr>
        <p:grpSpPr>
          <a:xfrm>
            <a:off x="1572973" y="4359292"/>
            <a:ext cx="889610" cy="537738"/>
            <a:chOff x="1572973" y="4170787"/>
            <a:chExt cx="889610" cy="537738"/>
          </a:xfrm>
        </p:grpSpPr>
        <p:sp>
          <p:nvSpPr>
            <p:cNvPr id="160" name="矩形: 圓角 159">
              <a:extLst>
                <a:ext uri="{FF2B5EF4-FFF2-40B4-BE49-F238E27FC236}">
                  <a16:creationId xmlns:a16="http://schemas.microsoft.com/office/drawing/2014/main" id="{4B5FF850-722A-4EC6-AF12-D500CB6B1049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3" name="文字方塊 162">
              <a:extLst>
                <a:ext uri="{FF2B5EF4-FFF2-40B4-BE49-F238E27FC236}">
                  <a16:creationId xmlns:a16="http://schemas.microsoft.com/office/drawing/2014/main" id="{DB615796-0337-4D57-8AEF-1DAC74922967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66" name="Google Shape;886;p43">
            <a:extLst>
              <a:ext uri="{FF2B5EF4-FFF2-40B4-BE49-F238E27FC236}">
                <a16:creationId xmlns:a16="http://schemas.microsoft.com/office/drawing/2014/main" id="{EC533A51-89DF-4567-8965-61D7C11DCCCC}"/>
              </a:ext>
            </a:extLst>
          </p:cNvPr>
          <p:cNvSpPr/>
          <p:nvPr/>
        </p:nvSpPr>
        <p:spPr>
          <a:xfrm>
            <a:off x="1601394" y="4520352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169" name="Google Shape;888;p43">
            <a:extLst>
              <a:ext uri="{FF2B5EF4-FFF2-40B4-BE49-F238E27FC236}">
                <a16:creationId xmlns:a16="http://schemas.microsoft.com/office/drawing/2014/main" id="{5A9D0352-DB25-44DF-9BB8-8DD7914E808A}"/>
              </a:ext>
            </a:extLst>
          </p:cNvPr>
          <p:cNvSpPr/>
          <p:nvPr/>
        </p:nvSpPr>
        <p:spPr>
          <a:xfrm>
            <a:off x="2953680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72" name="Google Shape;890;p43">
            <a:extLst>
              <a:ext uri="{FF2B5EF4-FFF2-40B4-BE49-F238E27FC236}">
                <a16:creationId xmlns:a16="http://schemas.microsoft.com/office/drawing/2014/main" id="{EBA68F83-3372-491B-AACA-7E520676452E}"/>
              </a:ext>
            </a:extLst>
          </p:cNvPr>
          <p:cNvSpPr/>
          <p:nvPr/>
        </p:nvSpPr>
        <p:spPr>
          <a:xfrm>
            <a:off x="2947748" y="547472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75" name="Google Shape;886;p43">
            <a:extLst>
              <a:ext uri="{FF2B5EF4-FFF2-40B4-BE49-F238E27FC236}">
                <a16:creationId xmlns:a16="http://schemas.microsoft.com/office/drawing/2014/main" id="{38605138-41AB-4D04-BEF5-C16962B8297D}"/>
              </a:ext>
            </a:extLst>
          </p:cNvPr>
          <p:cNvSpPr/>
          <p:nvPr/>
        </p:nvSpPr>
        <p:spPr>
          <a:xfrm>
            <a:off x="1601394" y="545596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181" name="文字方塊 180">
            <a:extLst>
              <a:ext uri="{FF2B5EF4-FFF2-40B4-BE49-F238E27FC236}">
                <a16:creationId xmlns:a16="http://schemas.microsoft.com/office/drawing/2014/main" id="{663ACAE5-4237-4615-BB08-0690ABEE8D1D}"/>
              </a:ext>
            </a:extLst>
          </p:cNvPr>
          <p:cNvSpPr txBox="1"/>
          <p:nvPr/>
        </p:nvSpPr>
        <p:spPr>
          <a:xfrm>
            <a:off x="1023766" y="4900651"/>
            <a:ext cx="1676616" cy="369332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800" b="1">
                <a:solidFill>
                  <a:srgbClr val="FFD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 &amp; Spoke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4" name="Google Shape;890;p43">
            <a:extLst>
              <a:ext uri="{FF2B5EF4-FFF2-40B4-BE49-F238E27FC236}">
                <a16:creationId xmlns:a16="http://schemas.microsoft.com/office/drawing/2014/main" id="{6AE6006F-3EE9-4A08-A476-240A576FEE19}"/>
              </a:ext>
            </a:extLst>
          </p:cNvPr>
          <p:cNvSpPr/>
          <p:nvPr/>
        </p:nvSpPr>
        <p:spPr>
          <a:xfrm>
            <a:off x="8365757" y="547274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88" name="Google Shape;890;p43">
            <a:extLst>
              <a:ext uri="{FF2B5EF4-FFF2-40B4-BE49-F238E27FC236}">
                <a16:creationId xmlns:a16="http://schemas.microsoft.com/office/drawing/2014/main" id="{9D8B85D0-5E3F-4035-8D15-63EB6476A41D}"/>
              </a:ext>
            </a:extLst>
          </p:cNvPr>
          <p:cNvSpPr/>
          <p:nvPr/>
        </p:nvSpPr>
        <p:spPr>
          <a:xfrm>
            <a:off x="6774053" y="548226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92" name="Google Shape;890;p43">
            <a:extLst>
              <a:ext uri="{FF2B5EF4-FFF2-40B4-BE49-F238E27FC236}">
                <a16:creationId xmlns:a16="http://schemas.microsoft.com/office/drawing/2014/main" id="{D04E4C07-0023-4473-8222-38BC307480DF}"/>
              </a:ext>
            </a:extLst>
          </p:cNvPr>
          <p:cNvSpPr/>
          <p:nvPr/>
        </p:nvSpPr>
        <p:spPr>
          <a:xfrm>
            <a:off x="8365757" y="452722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96" name="Google Shape;886;p43">
            <a:extLst>
              <a:ext uri="{FF2B5EF4-FFF2-40B4-BE49-F238E27FC236}">
                <a16:creationId xmlns:a16="http://schemas.microsoft.com/office/drawing/2014/main" id="{C78FD410-4955-412B-962E-006F30C6123F}"/>
              </a:ext>
            </a:extLst>
          </p:cNvPr>
          <p:cNvSpPr/>
          <p:nvPr/>
        </p:nvSpPr>
        <p:spPr>
          <a:xfrm>
            <a:off x="9822973" y="452035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198" name="Google Shape;886;p43">
            <a:extLst>
              <a:ext uri="{FF2B5EF4-FFF2-40B4-BE49-F238E27FC236}">
                <a16:creationId xmlns:a16="http://schemas.microsoft.com/office/drawing/2014/main" id="{64958F6A-B1ED-4C48-BCF0-617A54B85462}"/>
              </a:ext>
            </a:extLst>
          </p:cNvPr>
          <p:cNvSpPr/>
          <p:nvPr/>
        </p:nvSpPr>
        <p:spPr>
          <a:xfrm>
            <a:off x="9822973" y="5482877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202" name="矩形: 圓角 201">
            <a:extLst>
              <a:ext uri="{FF2B5EF4-FFF2-40B4-BE49-F238E27FC236}">
                <a16:creationId xmlns:a16="http://schemas.microsoft.com/office/drawing/2014/main" id="{01062F36-81AF-417D-8AA8-6BE84C072CD9}"/>
              </a:ext>
            </a:extLst>
          </p:cNvPr>
          <p:cNvSpPr/>
          <p:nvPr/>
        </p:nvSpPr>
        <p:spPr>
          <a:xfrm>
            <a:off x="5629860" y="3110534"/>
            <a:ext cx="970780" cy="47226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6" name="Google Shape;917;p43">
            <a:extLst>
              <a:ext uri="{FF2B5EF4-FFF2-40B4-BE49-F238E27FC236}">
                <a16:creationId xmlns:a16="http://schemas.microsoft.com/office/drawing/2014/main" id="{33708254-7201-4A9E-AF77-CC376796DA9C}"/>
              </a:ext>
            </a:extLst>
          </p:cNvPr>
          <p:cNvSpPr/>
          <p:nvPr/>
        </p:nvSpPr>
        <p:spPr>
          <a:xfrm>
            <a:off x="5690858" y="3158151"/>
            <a:ext cx="848785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>
                <a:solidFill>
                  <a:srgbClr val="5C6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sp>
        <p:nvSpPr>
          <p:cNvPr id="208" name="文字方塊 207">
            <a:extLst>
              <a:ext uri="{FF2B5EF4-FFF2-40B4-BE49-F238E27FC236}">
                <a16:creationId xmlns:a16="http://schemas.microsoft.com/office/drawing/2014/main" id="{048CA36B-A084-4D35-ADC0-792E7616CF99}"/>
              </a:ext>
            </a:extLst>
          </p:cNvPr>
          <p:cNvSpPr txBox="1"/>
          <p:nvPr/>
        </p:nvSpPr>
        <p:spPr>
          <a:xfrm>
            <a:off x="9094600" y="4900651"/>
            <a:ext cx="1676616" cy="369332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800" b="1">
                <a:solidFill>
                  <a:srgbClr val="FFD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 &amp; Spoke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64353705-41E0-48B7-9E24-CB187744FF3B}"/>
              </a:ext>
            </a:extLst>
          </p:cNvPr>
          <p:cNvSpPr/>
          <p:nvPr/>
        </p:nvSpPr>
        <p:spPr>
          <a:xfrm>
            <a:off x="12480173" y="5032582"/>
            <a:ext cx="779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private IP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54BEB219-0141-4867-8958-90A1D715875E}"/>
              </a:ext>
            </a:extLst>
          </p:cNvPr>
          <p:cNvSpPr/>
          <p:nvPr/>
        </p:nvSpPr>
        <p:spPr>
          <a:xfrm>
            <a:off x="605438" y="1963124"/>
            <a:ext cx="1409462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Edge</a:t>
            </a:r>
          </a:p>
        </p:txBody>
      </p: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970DFA13-D2D5-42F5-A6C4-A9387E2EBBBF}"/>
              </a:ext>
            </a:extLst>
          </p:cNvPr>
          <p:cNvCxnSpPr>
            <a:cxnSpLocks/>
          </p:cNvCxnSpPr>
          <p:nvPr/>
        </p:nvCxnSpPr>
        <p:spPr>
          <a:xfrm>
            <a:off x="2014817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85604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橢圓 154">
            <a:extLst>
              <a:ext uri="{FF2B5EF4-FFF2-40B4-BE49-F238E27FC236}">
                <a16:creationId xmlns:a16="http://schemas.microsoft.com/office/drawing/2014/main" id="{546E590E-0486-4838-9EA3-C8D6FB6CED5A}"/>
              </a:ext>
            </a:extLst>
          </p:cNvPr>
          <p:cNvSpPr/>
          <p:nvPr/>
        </p:nvSpPr>
        <p:spPr>
          <a:xfrm>
            <a:off x="6196158" y="3444065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44284CEC-173F-40C6-830D-F0AB16955A25}"/>
              </a:ext>
            </a:extLst>
          </p:cNvPr>
          <p:cNvSpPr/>
          <p:nvPr/>
        </p:nvSpPr>
        <p:spPr>
          <a:xfrm>
            <a:off x="6174217" y="3444065"/>
            <a:ext cx="5206019" cy="2901493"/>
          </a:xfrm>
          <a:prstGeom prst="roundRect">
            <a:avLst>
              <a:gd name="adj" fmla="val 2404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rgbClr val="00E287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C2C36119-D9F6-4D33-9F21-58C2571D67E5}"/>
              </a:ext>
            </a:extLst>
          </p:cNvPr>
          <p:cNvSpPr/>
          <p:nvPr/>
        </p:nvSpPr>
        <p:spPr>
          <a:xfrm>
            <a:off x="873150" y="3430220"/>
            <a:ext cx="5206019" cy="2901493"/>
          </a:xfrm>
          <a:prstGeom prst="roundRect">
            <a:avLst>
              <a:gd name="adj" fmla="val 2294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Google Shape;879;p43">
            <a:extLst>
              <a:ext uri="{FF2B5EF4-FFF2-40B4-BE49-F238E27FC236}">
                <a16:creationId xmlns:a16="http://schemas.microsoft.com/office/drawing/2014/main" id="{F92C2C65-4355-45CA-AD25-20574BC9E97A}"/>
              </a:ext>
            </a:extLst>
          </p:cNvPr>
          <p:cNvSpPr/>
          <p:nvPr/>
        </p:nvSpPr>
        <p:spPr>
          <a:xfrm>
            <a:off x="6392505" y="4000909"/>
            <a:ext cx="1566216" cy="2123750"/>
          </a:xfrm>
          <a:prstGeom prst="roundRect">
            <a:avLst>
              <a:gd name="adj" fmla="val 435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4" name="Google Shape;878;p43">
            <a:extLst>
              <a:ext uri="{FF2B5EF4-FFF2-40B4-BE49-F238E27FC236}">
                <a16:creationId xmlns:a16="http://schemas.microsoft.com/office/drawing/2014/main" id="{9D7220BD-EFC7-4E16-BF59-87CFB1207450}"/>
              </a:ext>
            </a:extLst>
          </p:cNvPr>
          <p:cNvSpPr/>
          <p:nvPr/>
        </p:nvSpPr>
        <p:spPr>
          <a:xfrm>
            <a:off x="8095512" y="4000909"/>
            <a:ext cx="3056275" cy="2123750"/>
          </a:xfrm>
          <a:prstGeom prst="roundRect">
            <a:avLst>
              <a:gd name="adj" fmla="val 3205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6" name="Google Shape;876;p43"/>
          <p:cNvSpPr/>
          <p:nvPr/>
        </p:nvSpPr>
        <p:spPr>
          <a:xfrm>
            <a:off x="7424125" y="3570518"/>
            <a:ext cx="2706202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877" name="Google Shape;877;p43"/>
          <p:cNvSpPr/>
          <p:nvPr/>
        </p:nvSpPr>
        <p:spPr>
          <a:xfrm>
            <a:off x="2068765" y="3553618"/>
            <a:ext cx="2814788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878" name="Google Shape;878;p43"/>
          <p:cNvSpPr/>
          <p:nvPr/>
        </p:nvSpPr>
        <p:spPr>
          <a:xfrm>
            <a:off x="1004399" y="4000909"/>
            <a:ext cx="3056275" cy="2123750"/>
          </a:xfrm>
          <a:prstGeom prst="roundRect">
            <a:avLst>
              <a:gd name="adj" fmla="val 2242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9" name="Google Shape;879;p43"/>
          <p:cNvSpPr/>
          <p:nvPr/>
        </p:nvSpPr>
        <p:spPr>
          <a:xfrm>
            <a:off x="4184268" y="4000909"/>
            <a:ext cx="1566216" cy="2123750"/>
          </a:xfrm>
          <a:prstGeom prst="roundRect">
            <a:avLst>
              <a:gd name="adj" fmla="val 4076"/>
            </a:avLst>
          </a:prstGeom>
          <a:solidFill>
            <a:schemeClr val="tx1">
              <a:alpha val="2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82" name="Google Shape;882;p43"/>
          <p:cNvSpPr/>
          <p:nvPr/>
        </p:nvSpPr>
        <p:spPr>
          <a:xfrm>
            <a:off x="1892623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Region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美東</a:t>
            </a:r>
          </a:p>
        </p:txBody>
      </p:sp>
      <p:sp>
        <p:nvSpPr>
          <p:cNvPr id="883" name="Google Shape;883;p43"/>
          <p:cNvSpPr/>
          <p:nvPr/>
        </p:nvSpPr>
        <p:spPr>
          <a:xfrm>
            <a:off x="422132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Region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</a:p>
        </p:txBody>
      </p:sp>
      <p:sp>
        <p:nvSpPr>
          <p:cNvPr id="884" name="Google Shape;884;p43"/>
          <p:cNvSpPr/>
          <p:nvPr/>
        </p:nvSpPr>
        <p:spPr>
          <a:xfrm>
            <a:off x="6469215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Region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</a:p>
        </p:txBody>
      </p:sp>
      <p:sp>
        <p:nvSpPr>
          <p:cNvPr id="885" name="Google Shape;885;p43"/>
          <p:cNvSpPr/>
          <p:nvPr/>
        </p:nvSpPr>
        <p:spPr>
          <a:xfrm>
            <a:off x="8974479" y="4067884"/>
            <a:ext cx="1419858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Region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cxnSp>
        <p:nvCxnSpPr>
          <p:cNvPr id="895" name="Google Shape;895;p43"/>
          <p:cNvCxnSpPr>
            <a:cxnSpLocks/>
            <a:stCxn id="888" idx="1"/>
            <a:endCxn id="62" idx="3"/>
          </p:cNvCxnSpPr>
          <p:nvPr/>
        </p:nvCxnSpPr>
        <p:spPr>
          <a:xfrm flipH="1">
            <a:off x="3784080" y="4694692"/>
            <a:ext cx="761304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7" name="Google Shape;897;p43"/>
          <p:cNvCxnSpPr>
            <a:cxnSpLocks/>
            <a:stCxn id="888" idx="2"/>
            <a:endCxn id="890" idx="0"/>
          </p:cNvCxnSpPr>
          <p:nvPr/>
        </p:nvCxnSpPr>
        <p:spPr>
          <a:xfrm flipH="1">
            <a:off x="4954652" y="4864851"/>
            <a:ext cx="5932" cy="6068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8" name="Google Shape;898;p43"/>
          <p:cNvCxnSpPr>
            <a:cxnSpLocks/>
            <a:stCxn id="62" idx="2"/>
            <a:endCxn id="890" idx="0"/>
          </p:cNvCxnSpPr>
          <p:nvPr/>
        </p:nvCxnSpPr>
        <p:spPr>
          <a:xfrm>
            <a:off x="3368880" y="4864851"/>
            <a:ext cx="1585772" cy="6068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oogle Shape;897;p43">
            <a:extLst>
              <a:ext uri="{FF2B5EF4-FFF2-40B4-BE49-F238E27FC236}">
                <a16:creationId xmlns:a16="http://schemas.microsoft.com/office/drawing/2014/main" id="{FDA420FF-A428-45E8-99EC-401D30F9263A}"/>
              </a:ext>
            </a:extLst>
          </p:cNvPr>
          <p:cNvCxnSpPr>
            <a:cxnSpLocks/>
            <a:stCxn id="62" idx="2"/>
            <a:endCxn id="63" idx="0"/>
          </p:cNvCxnSpPr>
          <p:nvPr/>
        </p:nvCxnSpPr>
        <p:spPr>
          <a:xfrm flipH="1">
            <a:off x="3362948" y="4864851"/>
            <a:ext cx="5932" cy="6098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oogle Shape;897;p43">
            <a:extLst>
              <a:ext uri="{FF2B5EF4-FFF2-40B4-BE49-F238E27FC236}">
                <a16:creationId xmlns:a16="http://schemas.microsoft.com/office/drawing/2014/main" id="{9CE0C54C-9BF9-482F-B8C6-7A9D9A370908}"/>
              </a:ext>
            </a:extLst>
          </p:cNvPr>
          <p:cNvCxnSpPr>
            <a:cxnSpLocks/>
            <a:stCxn id="62" idx="1"/>
            <a:endCxn id="886" idx="3"/>
          </p:cNvCxnSpPr>
          <p:nvPr/>
        </p:nvCxnSpPr>
        <p:spPr>
          <a:xfrm flipH="1" flipV="1">
            <a:off x="2431794" y="4690511"/>
            <a:ext cx="521886" cy="4181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oogle Shape;897;p43">
            <a:extLst>
              <a:ext uri="{FF2B5EF4-FFF2-40B4-BE49-F238E27FC236}">
                <a16:creationId xmlns:a16="http://schemas.microsoft.com/office/drawing/2014/main" id="{F086527B-0E42-4CA4-8767-FFE47BEC6471}"/>
              </a:ext>
            </a:extLst>
          </p:cNvPr>
          <p:cNvCxnSpPr>
            <a:cxnSpLocks/>
            <a:stCxn id="62" idx="1"/>
            <a:endCxn id="79" idx="3"/>
          </p:cNvCxnSpPr>
          <p:nvPr/>
        </p:nvCxnSpPr>
        <p:spPr>
          <a:xfrm rot="10800000" flipV="1">
            <a:off x="2431794" y="4694691"/>
            <a:ext cx="521886" cy="931433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9" name="Google Shape;899;p43"/>
          <p:cNvCxnSpPr>
            <a:cxnSpLocks/>
            <a:stCxn id="63" idx="3"/>
            <a:endCxn id="890" idx="1"/>
          </p:cNvCxnSpPr>
          <p:nvPr/>
        </p:nvCxnSpPr>
        <p:spPr>
          <a:xfrm flipV="1">
            <a:off x="3778148" y="5641845"/>
            <a:ext cx="761304" cy="303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0" name="Google Shape;900;p43"/>
          <p:cNvCxnSpPr>
            <a:cxnSpLocks/>
            <a:stCxn id="888" idx="2"/>
            <a:endCxn id="63" idx="0"/>
          </p:cNvCxnSpPr>
          <p:nvPr/>
        </p:nvCxnSpPr>
        <p:spPr>
          <a:xfrm flipH="1">
            <a:off x="3362948" y="4864851"/>
            <a:ext cx="1597636" cy="6098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1" name="Google Shape;901;p43"/>
          <p:cNvCxnSpPr>
            <a:cxnSpLocks/>
            <a:stCxn id="888" idx="3"/>
            <a:endCxn id="891" idx="1"/>
          </p:cNvCxnSpPr>
          <p:nvPr/>
        </p:nvCxnSpPr>
        <p:spPr>
          <a:xfrm flipV="1">
            <a:off x="5375784" y="4693750"/>
            <a:ext cx="1398269" cy="942"/>
          </a:xfrm>
          <a:prstGeom prst="straightConnector1">
            <a:avLst/>
          </a:prstGeom>
          <a:noFill/>
          <a:ln w="57150" cap="flat" cmpd="sng">
            <a:solidFill>
              <a:srgbClr val="FFD72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2" name="Google Shape;902;p43"/>
          <p:cNvCxnSpPr>
            <a:cxnSpLocks/>
            <a:stCxn id="891" idx="2"/>
          </p:cNvCxnSpPr>
          <p:nvPr/>
        </p:nvCxnSpPr>
        <p:spPr>
          <a:xfrm>
            <a:off x="7189253" y="4863909"/>
            <a:ext cx="0" cy="798046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3" name="Google Shape;903;p43"/>
          <p:cNvCxnSpPr>
            <a:cxnSpLocks/>
            <a:endCxn id="105" idx="2"/>
          </p:cNvCxnSpPr>
          <p:nvPr/>
        </p:nvCxnSpPr>
        <p:spPr>
          <a:xfrm flipV="1">
            <a:off x="7155601" y="4867547"/>
            <a:ext cx="1625356" cy="72544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4" name="Google Shape;904;p43"/>
          <p:cNvCxnSpPr>
            <a:cxnSpLocks/>
            <a:stCxn id="891" idx="3"/>
            <a:endCxn id="105" idx="1"/>
          </p:cNvCxnSpPr>
          <p:nvPr/>
        </p:nvCxnSpPr>
        <p:spPr>
          <a:xfrm>
            <a:off x="7604453" y="4693750"/>
            <a:ext cx="761304" cy="363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4" name="Google Shape;914;p43"/>
          <p:cNvSpPr/>
          <p:nvPr/>
        </p:nvSpPr>
        <p:spPr>
          <a:xfrm>
            <a:off x="6621363" y="5555084"/>
            <a:ext cx="830400" cy="24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5" name="Google Shape;915;p43"/>
          <p:cNvSpPr/>
          <p:nvPr/>
        </p:nvSpPr>
        <p:spPr>
          <a:xfrm>
            <a:off x="5650583" y="4346686"/>
            <a:ext cx="913500" cy="361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rgbClr val="FFD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 線</a:t>
            </a:r>
          </a:p>
        </p:txBody>
      </p:sp>
      <p:sp>
        <p:nvSpPr>
          <p:cNvPr id="916" name="Google Shape;916;p43"/>
          <p:cNvSpPr/>
          <p:nvPr/>
        </p:nvSpPr>
        <p:spPr>
          <a:xfrm>
            <a:off x="760395" y="3330660"/>
            <a:ext cx="10709710" cy="3101758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09" name="Google Shape;902;p43">
            <a:extLst>
              <a:ext uri="{FF2B5EF4-FFF2-40B4-BE49-F238E27FC236}">
                <a16:creationId xmlns:a16="http://schemas.microsoft.com/office/drawing/2014/main" id="{6786E914-EDD6-4641-827F-CF1CD4AD883E}"/>
              </a:ext>
            </a:extLst>
          </p:cNvPr>
          <p:cNvCxnSpPr>
            <a:cxnSpLocks/>
            <a:stCxn id="891" idx="2"/>
            <a:endCxn id="102" idx="0"/>
          </p:cNvCxnSpPr>
          <p:nvPr/>
        </p:nvCxnSpPr>
        <p:spPr>
          <a:xfrm>
            <a:off x="7189253" y="4863909"/>
            <a:ext cx="1591704" cy="60883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oogle Shape;902;p43">
            <a:extLst>
              <a:ext uri="{FF2B5EF4-FFF2-40B4-BE49-F238E27FC236}">
                <a16:creationId xmlns:a16="http://schemas.microsoft.com/office/drawing/2014/main" id="{C52FD191-3C0F-41D3-91FE-DF961AFFDC25}"/>
              </a:ext>
            </a:extLst>
          </p:cNvPr>
          <p:cNvCxnSpPr>
            <a:cxnSpLocks/>
            <a:stCxn id="105" idx="2"/>
            <a:endCxn id="102" idx="0"/>
          </p:cNvCxnSpPr>
          <p:nvPr/>
        </p:nvCxnSpPr>
        <p:spPr>
          <a:xfrm>
            <a:off x="8780957" y="4867547"/>
            <a:ext cx="0" cy="60519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oogle Shape;904;p43">
            <a:extLst>
              <a:ext uri="{FF2B5EF4-FFF2-40B4-BE49-F238E27FC236}">
                <a16:creationId xmlns:a16="http://schemas.microsoft.com/office/drawing/2014/main" id="{A94E8A06-5F3E-441B-BF9B-F442DA83540F}"/>
              </a:ext>
            </a:extLst>
          </p:cNvPr>
          <p:cNvCxnSpPr>
            <a:cxnSpLocks/>
            <a:stCxn id="103" idx="3"/>
            <a:endCxn id="102" idx="1"/>
          </p:cNvCxnSpPr>
          <p:nvPr/>
        </p:nvCxnSpPr>
        <p:spPr>
          <a:xfrm flipV="1">
            <a:off x="7604453" y="5642905"/>
            <a:ext cx="761304" cy="952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oogle Shape;904;p43">
            <a:extLst>
              <a:ext uri="{FF2B5EF4-FFF2-40B4-BE49-F238E27FC236}">
                <a16:creationId xmlns:a16="http://schemas.microsoft.com/office/drawing/2014/main" id="{58C39B1C-0244-42C2-B95B-9AE6C3DE627D}"/>
              </a:ext>
            </a:extLst>
          </p:cNvPr>
          <p:cNvCxnSpPr>
            <a:cxnSpLocks/>
            <a:stCxn id="105" idx="3"/>
          </p:cNvCxnSpPr>
          <p:nvPr/>
        </p:nvCxnSpPr>
        <p:spPr>
          <a:xfrm flipV="1">
            <a:off x="9196157" y="4696031"/>
            <a:ext cx="634133" cy="135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oogle Shape;904;p43">
            <a:extLst>
              <a:ext uri="{FF2B5EF4-FFF2-40B4-BE49-F238E27FC236}">
                <a16:creationId xmlns:a16="http://schemas.microsoft.com/office/drawing/2014/main" id="{CB19B1F6-4A15-4A14-A7CA-31B91846133D}"/>
              </a:ext>
            </a:extLst>
          </p:cNvPr>
          <p:cNvCxnSpPr>
            <a:cxnSpLocks/>
            <a:stCxn id="102" idx="3"/>
          </p:cNvCxnSpPr>
          <p:nvPr/>
        </p:nvCxnSpPr>
        <p:spPr>
          <a:xfrm>
            <a:off x="9196157" y="5642905"/>
            <a:ext cx="634133" cy="263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群組 160">
            <a:extLst>
              <a:ext uri="{FF2B5EF4-FFF2-40B4-BE49-F238E27FC236}">
                <a16:creationId xmlns:a16="http://schemas.microsoft.com/office/drawing/2014/main" id="{7FACD019-FADB-47D2-B1FB-52371A7FC0EC}"/>
              </a:ext>
            </a:extLst>
          </p:cNvPr>
          <p:cNvGrpSpPr/>
          <p:nvPr/>
        </p:nvGrpSpPr>
        <p:grpSpPr>
          <a:xfrm>
            <a:off x="9793871" y="5301851"/>
            <a:ext cx="889610" cy="537738"/>
            <a:chOff x="1572973" y="4170787"/>
            <a:chExt cx="889610" cy="537738"/>
          </a:xfrm>
        </p:grpSpPr>
        <p:sp>
          <p:nvSpPr>
            <p:cNvPr id="162" name="矩形: 圓角 161">
              <a:extLst>
                <a:ext uri="{FF2B5EF4-FFF2-40B4-BE49-F238E27FC236}">
                  <a16:creationId xmlns:a16="http://schemas.microsoft.com/office/drawing/2014/main" id="{5062DAF1-B6B3-400F-AA5F-20C82432E5AB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3" name="文字方塊 162">
              <a:extLst>
                <a:ext uri="{FF2B5EF4-FFF2-40B4-BE49-F238E27FC236}">
                  <a16:creationId xmlns:a16="http://schemas.microsoft.com/office/drawing/2014/main" id="{4E53CDB6-FB32-4943-8798-B133E42A4123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4" name="群組 163">
            <a:extLst>
              <a:ext uri="{FF2B5EF4-FFF2-40B4-BE49-F238E27FC236}">
                <a16:creationId xmlns:a16="http://schemas.microsoft.com/office/drawing/2014/main" id="{E441AE81-8ECA-4F74-AF70-95E05F192F46}"/>
              </a:ext>
            </a:extLst>
          </p:cNvPr>
          <p:cNvGrpSpPr/>
          <p:nvPr/>
        </p:nvGrpSpPr>
        <p:grpSpPr>
          <a:xfrm>
            <a:off x="9793871" y="4354934"/>
            <a:ext cx="889610" cy="537738"/>
            <a:chOff x="1572973" y="4170787"/>
            <a:chExt cx="889610" cy="537738"/>
          </a:xfrm>
        </p:grpSpPr>
        <p:sp>
          <p:nvSpPr>
            <p:cNvPr id="165" name="矩形: 圓角 164">
              <a:extLst>
                <a:ext uri="{FF2B5EF4-FFF2-40B4-BE49-F238E27FC236}">
                  <a16:creationId xmlns:a16="http://schemas.microsoft.com/office/drawing/2014/main" id="{32F0314D-B1DE-4026-B821-02538EE89E5A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6" name="文字方塊 165">
              <a:extLst>
                <a:ext uri="{FF2B5EF4-FFF2-40B4-BE49-F238E27FC236}">
                  <a16:creationId xmlns:a16="http://schemas.microsoft.com/office/drawing/2014/main" id="{C3917027-ADCB-47FE-90DA-33A6728E0914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8" name="群組 147">
            <a:extLst>
              <a:ext uri="{FF2B5EF4-FFF2-40B4-BE49-F238E27FC236}">
                <a16:creationId xmlns:a16="http://schemas.microsoft.com/office/drawing/2014/main" id="{29B6BD53-4984-493F-BCC2-A6138ADAE204}"/>
              </a:ext>
            </a:extLst>
          </p:cNvPr>
          <p:cNvGrpSpPr/>
          <p:nvPr/>
        </p:nvGrpSpPr>
        <p:grpSpPr>
          <a:xfrm>
            <a:off x="8341703" y="5301851"/>
            <a:ext cx="889610" cy="537738"/>
            <a:chOff x="1572973" y="4170787"/>
            <a:chExt cx="889610" cy="537738"/>
          </a:xfrm>
        </p:grpSpPr>
        <p:sp>
          <p:nvSpPr>
            <p:cNvPr id="149" name="矩形: 圓角 148">
              <a:extLst>
                <a:ext uri="{FF2B5EF4-FFF2-40B4-BE49-F238E27FC236}">
                  <a16:creationId xmlns:a16="http://schemas.microsoft.com/office/drawing/2014/main" id="{530521BC-02DC-4291-A0A6-D3BED023A372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0" name="文字方塊 149">
              <a:extLst>
                <a:ext uri="{FF2B5EF4-FFF2-40B4-BE49-F238E27FC236}">
                  <a16:creationId xmlns:a16="http://schemas.microsoft.com/office/drawing/2014/main" id="{6D1E599C-6B04-49CC-8E38-AB7C726A21C4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F086A2A4-1C40-47AB-B129-57ED750D74B5}"/>
              </a:ext>
            </a:extLst>
          </p:cNvPr>
          <p:cNvGrpSpPr/>
          <p:nvPr/>
        </p:nvGrpSpPr>
        <p:grpSpPr>
          <a:xfrm>
            <a:off x="8341703" y="4354934"/>
            <a:ext cx="889610" cy="537738"/>
            <a:chOff x="1572973" y="4170787"/>
            <a:chExt cx="889610" cy="537738"/>
          </a:xfrm>
        </p:grpSpPr>
        <p:sp>
          <p:nvSpPr>
            <p:cNvPr id="152" name="矩形: 圓角 151">
              <a:extLst>
                <a:ext uri="{FF2B5EF4-FFF2-40B4-BE49-F238E27FC236}">
                  <a16:creationId xmlns:a16="http://schemas.microsoft.com/office/drawing/2014/main" id="{5D168703-44ED-4B0F-88C2-2510613B75DB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3" name="文字方塊 152">
              <a:extLst>
                <a:ext uri="{FF2B5EF4-FFF2-40B4-BE49-F238E27FC236}">
                  <a16:creationId xmlns:a16="http://schemas.microsoft.com/office/drawing/2014/main" id="{C69007C7-A064-4DBE-A7EF-283E54DDFD16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F2F7A994-330B-43F8-8698-21BDC25665D8}"/>
              </a:ext>
            </a:extLst>
          </p:cNvPr>
          <p:cNvGrpSpPr/>
          <p:nvPr/>
        </p:nvGrpSpPr>
        <p:grpSpPr>
          <a:xfrm>
            <a:off x="6740606" y="5301851"/>
            <a:ext cx="889610" cy="537738"/>
            <a:chOff x="1572973" y="4170787"/>
            <a:chExt cx="889610" cy="537738"/>
          </a:xfrm>
        </p:grpSpPr>
        <p:sp>
          <p:nvSpPr>
            <p:cNvPr id="156" name="矩形: 圓角 155">
              <a:extLst>
                <a:ext uri="{FF2B5EF4-FFF2-40B4-BE49-F238E27FC236}">
                  <a16:creationId xmlns:a16="http://schemas.microsoft.com/office/drawing/2014/main" id="{E1E11888-0B2E-41D5-A329-66323F0209A7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7" name="文字方塊 156">
              <a:extLst>
                <a:ext uri="{FF2B5EF4-FFF2-40B4-BE49-F238E27FC236}">
                  <a16:creationId xmlns:a16="http://schemas.microsoft.com/office/drawing/2014/main" id="{ABB3A4EB-DC12-4D11-ABB2-F12BB413C0CC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8" name="群組 157">
            <a:extLst>
              <a:ext uri="{FF2B5EF4-FFF2-40B4-BE49-F238E27FC236}">
                <a16:creationId xmlns:a16="http://schemas.microsoft.com/office/drawing/2014/main" id="{E32ED26E-23D6-4EB9-8C6E-9B96AF9725F4}"/>
              </a:ext>
            </a:extLst>
          </p:cNvPr>
          <p:cNvGrpSpPr/>
          <p:nvPr/>
        </p:nvGrpSpPr>
        <p:grpSpPr>
          <a:xfrm>
            <a:off x="6740606" y="4354934"/>
            <a:ext cx="889610" cy="537738"/>
            <a:chOff x="1572973" y="4170787"/>
            <a:chExt cx="889610" cy="537738"/>
          </a:xfrm>
        </p:grpSpPr>
        <p:sp>
          <p:nvSpPr>
            <p:cNvPr id="159" name="矩形: 圓角 158">
              <a:extLst>
                <a:ext uri="{FF2B5EF4-FFF2-40B4-BE49-F238E27FC236}">
                  <a16:creationId xmlns:a16="http://schemas.microsoft.com/office/drawing/2014/main" id="{F0185534-AB57-4011-8B4F-7782C075577B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81416291-B7D0-4716-97E5-20157460DD96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3DC4F709-DFA6-464C-A14A-5853A3C258F8}"/>
              </a:ext>
            </a:extLst>
          </p:cNvPr>
          <p:cNvGrpSpPr/>
          <p:nvPr/>
        </p:nvGrpSpPr>
        <p:grpSpPr>
          <a:xfrm>
            <a:off x="4513702" y="5301851"/>
            <a:ext cx="889610" cy="537738"/>
            <a:chOff x="1572973" y="4170787"/>
            <a:chExt cx="889610" cy="537738"/>
          </a:xfrm>
        </p:grpSpPr>
        <p:sp>
          <p:nvSpPr>
            <p:cNvPr id="143" name="矩形: 圓角 142">
              <a:extLst>
                <a:ext uri="{FF2B5EF4-FFF2-40B4-BE49-F238E27FC236}">
                  <a16:creationId xmlns:a16="http://schemas.microsoft.com/office/drawing/2014/main" id="{0832816C-CF89-4B82-8A72-D106F36FA2E7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4" name="文字方塊 143">
              <a:extLst>
                <a:ext uri="{FF2B5EF4-FFF2-40B4-BE49-F238E27FC236}">
                  <a16:creationId xmlns:a16="http://schemas.microsoft.com/office/drawing/2014/main" id="{2E331243-DFB3-497C-9AC4-72D4381A2206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58E4A677-85A7-4B05-BE2B-4B89D9EC14B5}"/>
              </a:ext>
            </a:extLst>
          </p:cNvPr>
          <p:cNvGrpSpPr/>
          <p:nvPr/>
        </p:nvGrpSpPr>
        <p:grpSpPr>
          <a:xfrm>
            <a:off x="4513702" y="4354934"/>
            <a:ext cx="889610" cy="537738"/>
            <a:chOff x="1572973" y="4170787"/>
            <a:chExt cx="889610" cy="537738"/>
          </a:xfrm>
        </p:grpSpPr>
        <p:sp>
          <p:nvSpPr>
            <p:cNvPr id="146" name="矩形: 圓角 145">
              <a:extLst>
                <a:ext uri="{FF2B5EF4-FFF2-40B4-BE49-F238E27FC236}">
                  <a16:creationId xmlns:a16="http://schemas.microsoft.com/office/drawing/2014/main" id="{6EF303B6-3BAC-4E39-B9EA-535029A4BC4E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7" name="文字方塊 146">
              <a:extLst>
                <a:ext uri="{FF2B5EF4-FFF2-40B4-BE49-F238E27FC236}">
                  <a16:creationId xmlns:a16="http://schemas.microsoft.com/office/drawing/2014/main" id="{926A7247-7BDD-4CE0-A513-A4A9B001CE1A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4E51E26-4BC3-483B-9FCA-306144DFA3D2}"/>
              </a:ext>
            </a:extLst>
          </p:cNvPr>
          <p:cNvGrpSpPr/>
          <p:nvPr/>
        </p:nvGrpSpPr>
        <p:grpSpPr>
          <a:xfrm>
            <a:off x="1572973" y="5301851"/>
            <a:ext cx="889610" cy="537738"/>
            <a:chOff x="1572973" y="4170787"/>
            <a:chExt cx="889610" cy="537738"/>
          </a:xfrm>
        </p:grpSpPr>
        <p:sp>
          <p:nvSpPr>
            <p:cNvPr id="131" name="矩形: 圓角 130">
              <a:extLst>
                <a:ext uri="{FF2B5EF4-FFF2-40B4-BE49-F238E27FC236}">
                  <a16:creationId xmlns:a16="http://schemas.microsoft.com/office/drawing/2014/main" id="{9C532BC8-6A2A-4FA8-BB25-8E3945EF8680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2" name="文字方塊 131">
              <a:extLst>
                <a:ext uri="{FF2B5EF4-FFF2-40B4-BE49-F238E27FC236}">
                  <a16:creationId xmlns:a16="http://schemas.microsoft.com/office/drawing/2014/main" id="{EC5BDBEE-F32D-4312-9953-2D295C717709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FF82FE58-E049-4397-9140-1A51EE3B5EAB}"/>
              </a:ext>
            </a:extLst>
          </p:cNvPr>
          <p:cNvGrpSpPr/>
          <p:nvPr/>
        </p:nvGrpSpPr>
        <p:grpSpPr>
          <a:xfrm>
            <a:off x="2912605" y="5301851"/>
            <a:ext cx="889610" cy="537738"/>
            <a:chOff x="1572973" y="4170787"/>
            <a:chExt cx="889610" cy="537738"/>
          </a:xfrm>
        </p:grpSpPr>
        <p:sp>
          <p:nvSpPr>
            <p:cNvPr id="134" name="矩形: 圓角 133">
              <a:extLst>
                <a:ext uri="{FF2B5EF4-FFF2-40B4-BE49-F238E27FC236}">
                  <a16:creationId xmlns:a16="http://schemas.microsoft.com/office/drawing/2014/main" id="{84C08C4C-B44A-45FE-833B-0BB0F1AC2C5D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5" name="文字方塊 134">
              <a:extLst>
                <a:ext uri="{FF2B5EF4-FFF2-40B4-BE49-F238E27FC236}">
                  <a16:creationId xmlns:a16="http://schemas.microsoft.com/office/drawing/2014/main" id="{663C88E8-3C96-4D49-A3C2-1090C6FCB4A5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304632A5-03D0-4169-BFD3-7D9179C7525F}"/>
              </a:ext>
            </a:extLst>
          </p:cNvPr>
          <p:cNvGrpSpPr/>
          <p:nvPr/>
        </p:nvGrpSpPr>
        <p:grpSpPr>
          <a:xfrm>
            <a:off x="2912605" y="4354934"/>
            <a:ext cx="889610" cy="537738"/>
            <a:chOff x="1572973" y="4170787"/>
            <a:chExt cx="889610" cy="537738"/>
          </a:xfrm>
        </p:grpSpPr>
        <p:sp>
          <p:nvSpPr>
            <p:cNvPr id="137" name="矩形: 圓角 136">
              <a:extLst>
                <a:ext uri="{FF2B5EF4-FFF2-40B4-BE49-F238E27FC236}">
                  <a16:creationId xmlns:a16="http://schemas.microsoft.com/office/drawing/2014/main" id="{517B70AB-709C-4ABC-8CDF-298E6AAC0BDF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A8A48D20-36D4-4CE1-9178-BF2FBCBF4705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49C1C8A-8381-45B8-ADE3-958508FE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</p:spPr>
        <p:txBody>
          <a:bodyPr anchor="ctr"/>
          <a:lstStyle/>
          <a:p>
            <a:r>
              <a:rPr lang="en-US" altLang="zh-TW" err="1">
                <a:sym typeface="Arial" panose="020B0604020202020204" pitchFamily="34" charset="0"/>
              </a:rPr>
              <a:t>QuWAN</a:t>
            </a:r>
            <a:r>
              <a:rPr lang="en-US" altLang="zh-TW">
                <a:sym typeface="Arial" panose="020B0604020202020204" pitchFamily="34" charset="0"/>
              </a:rPr>
              <a:t> </a:t>
            </a:r>
            <a:r>
              <a:rPr lang="zh-TW" altLang="en-US">
                <a:sym typeface="Arial" panose="020B0604020202020204" pitchFamily="34" charset="0"/>
              </a:rPr>
              <a:t>網路</a:t>
            </a:r>
            <a:r>
              <a:rPr lang="zh-TW" altLang="zh-TW">
                <a:sym typeface="Arial" panose="020B0604020202020204" pitchFamily="34" charset="0"/>
              </a:rPr>
              <a:t>拓撲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873" name="Google Shape;873;p43"/>
          <p:cNvSpPr txBox="1"/>
          <p:nvPr/>
        </p:nvSpPr>
        <p:spPr>
          <a:xfrm>
            <a:off x="2134902" y="1806993"/>
            <a:ext cx="8348652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基於中國法規的考量，將 QuWAN 網路分為全球區與中國區</a:t>
            </a:r>
          </a:p>
          <a:p>
            <a:pPr marL="216000" indent="-216000">
              <a:lnSpc>
                <a:spcPct val="130000"/>
              </a:lnSpc>
              <a:spcBef>
                <a:spcPts val="600"/>
              </a:spcBef>
              <a:buClr>
                <a:srgbClr val="67F2FD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全球區和中國區兩個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Domain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之間的專線須由客戶自行與中國電信公司申請的專線做設定連網</a:t>
            </a:r>
          </a:p>
        </p:txBody>
      </p:sp>
      <p:sp>
        <p:nvSpPr>
          <p:cNvPr id="888" name="Google Shape;888;p43"/>
          <p:cNvSpPr/>
          <p:nvPr/>
        </p:nvSpPr>
        <p:spPr>
          <a:xfrm>
            <a:off x="4545384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890" name="Google Shape;890;p43"/>
          <p:cNvSpPr/>
          <p:nvPr/>
        </p:nvSpPr>
        <p:spPr>
          <a:xfrm>
            <a:off x="4539452" y="547168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891" name="Google Shape;891;p43"/>
          <p:cNvSpPr/>
          <p:nvPr/>
        </p:nvSpPr>
        <p:spPr>
          <a:xfrm>
            <a:off x="6774053" y="452359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grpSp>
        <p:nvGrpSpPr>
          <p:cNvPr id="922" name="群組 921">
            <a:extLst>
              <a:ext uri="{FF2B5EF4-FFF2-40B4-BE49-F238E27FC236}">
                <a16:creationId xmlns:a16="http://schemas.microsoft.com/office/drawing/2014/main" id="{05F1B2E9-D6F0-49C1-B444-5F6D4B5E8918}"/>
              </a:ext>
            </a:extLst>
          </p:cNvPr>
          <p:cNvGrpSpPr/>
          <p:nvPr/>
        </p:nvGrpSpPr>
        <p:grpSpPr>
          <a:xfrm>
            <a:off x="1572973" y="4359292"/>
            <a:ext cx="889610" cy="537738"/>
            <a:chOff x="1572973" y="4170787"/>
            <a:chExt cx="889610" cy="537738"/>
          </a:xfrm>
        </p:grpSpPr>
        <p:sp>
          <p:nvSpPr>
            <p:cNvPr id="920" name="矩形: 圓角 919">
              <a:extLst>
                <a:ext uri="{FF2B5EF4-FFF2-40B4-BE49-F238E27FC236}">
                  <a16:creationId xmlns:a16="http://schemas.microsoft.com/office/drawing/2014/main" id="{D6C6D84E-FD0D-4A47-86C2-BD6C9DD1982C}"/>
                </a:ext>
              </a:extLst>
            </p:cNvPr>
            <p:cNvSpPr/>
            <p:nvPr/>
          </p:nvSpPr>
          <p:spPr>
            <a:xfrm>
              <a:off x="1572973" y="4212837"/>
              <a:ext cx="889610" cy="495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1" name="文字方塊 920">
              <a:extLst>
                <a:ext uri="{FF2B5EF4-FFF2-40B4-BE49-F238E27FC236}">
                  <a16:creationId xmlns:a16="http://schemas.microsoft.com/office/drawing/2014/main" id="{F3A211EB-058C-44C9-9F1A-228F2E259C5F}"/>
                </a:ext>
              </a:extLst>
            </p:cNvPr>
            <p:cNvSpPr txBox="1"/>
            <p:nvPr/>
          </p:nvSpPr>
          <p:spPr>
            <a:xfrm>
              <a:off x="1770531" y="4170787"/>
              <a:ext cx="492125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</a:t>
              </a:r>
              <a:endParaRPr lang="zh-TW" altLang="en-US" sz="7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86" name="Google Shape;886;p43"/>
          <p:cNvSpPr/>
          <p:nvPr/>
        </p:nvSpPr>
        <p:spPr>
          <a:xfrm>
            <a:off x="1601394" y="4520352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62" name="Google Shape;888;p43">
            <a:extLst>
              <a:ext uri="{FF2B5EF4-FFF2-40B4-BE49-F238E27FC236}">
                <a16:creationId xmlns:a16="http://schemas.microsoft.com/office/drawing/2014/main" id="{9166CDF3-F187-4728-9742-8739615D5ABD}"/>
              </a:ext>
            </a:extLst>
          </p:cNvPr>
          <p:cNvSpPr/>
          <p:nvPr/>
        </p:nvSpPr>
        <p:spPr>
          <a:xfrm>
            <a:off x="2953680" y="4524533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63" name="Google Shape;890;p43">
            <a:extLst>
              <a:ext uri="{FF2B5EF4-FFF2-40B4-BE49-F238E27FC236}">
                <a16:creationId xmlns:a16="http://schemas.microsoft.com/office/drawing/2014/main" id="{8E554F84-C015-4ABC-9015-26B5EA953DF3}"/>
              </a:ext>
            </a:extLst>
          </p:cNvPr>
          <p:cNvSpPr/>
          <p:nvPr/>
        </p:nvSpPr>
        <p:spPr>
          <a:xfrm>
            <a:off x="2947748" y="547472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79" name="Google Shape;886;p43">
            <a:extLst>
              <a:ext uri="{FF2B5EF4-FFF2-40B4-BE49-F238E27FC236}">
                <a16:creationId xmlns:a16="http://schemas.microsoft.com/office/drawing/2014/main" id="{CBF999F6-81D3-49B4-B5D8-DD2559A6AE7C}"/>
              </a:ext>
            </a:extLst>
          </p:cNvPr>
          <p:cNvSpPr/>
          <p:nvPr/>
        </p:nvSpPr>
        <p:spPr>
          <a:xfrm>
            <a:off x="1601394" y="545596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E5B2AB7E-F240-4BCC-822B-34DC1B287B7F}"/>
              </a:ext>
            </a:extLst>
          </p:cNvPr>
          <p:cNvSpPr txBox="1"/>
          <p:nvPr/>
        </p:nvSpPr>
        <p:spPr>
          <a:xfrm>
            <a:off x="3692567" y="5662466"/>
            <a:ext cx="952696" cy="369332"/>
          </a:xfrm>
          <a:custGeom>
            <a:avLst/>
            <a:gdLst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1077218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603085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8467 w 1666267"/>
              <a:gd name="connsiteY0" fmla="*/ 0 h 620018"/>
              <a:gd name="connsiteX1" fmla="*/ 1666267 w 1666267"/>
              <a:gd name="connsiteY1" fmla="*/ 0 h 620018"/>
              <a:gd name="connsiteX2" fmla="*/ 1666267 w 1666267"/>
              <a:gd name="connsiteY2" fmla="*/ 603085 h 620018"/>
              <a:gd name="connsiteX3" fmla="*/ 0 w 1666267"/>
              <a:gd name="connsiteY3" fmla="*/ 620018 h 620018"/>
              <a:gd name="connsiteX4" fmla="*/ 8467 w 1666267"/>
              <a:gd name="connsiteY4" fmla="*/ 0 h 62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267" h="620018">
                <a:moveTo>
                  <a:pt x="8467" y="0"/>
                </a:moveTo>
                <a:lnTo>
                  <a:pt x="1666267" y="0"/>
                </a:lnTo>
                <a:lnTo>
                  <a:pt x="1666267" y="603085"/>
                </a:lnTo>
                <a:lnTo>
                  <a:pt x="0" y="620018"/>
                </a:lnTo>
                <a:lnTo>
                  <a:pt x="8467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Mesh</a:t>
            </a:r>
            <a:endParaRPr lang="zh-TW" altLang="en-US" sz="1800" b="1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19F4ADCA-1D08-45DF-BCA0-89953A413753}"/>
              </a:ext>
            </a:extLst>
          </p:cNvPr>
          <p:cNvSpPr txBox="1"/>
          <p:nvPr/>
        </p:nvSpPr>
        <p:spPr>
          <a:xfrm>
            <a:off x="1040213" y="4928270"/>
            <a:ext cx="1676616" cy="369332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1800" b="1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Google Shape;890;p43">
            <a:extLst>
              <a:ext uri="{FF2B5EF4-FFF2-40B4-BE49-F238E27FC236}">
                <a16:creationId xmlns:a16="http://schemas.microsoft.com/office/drawing/2014/main" id="{4A3AB92C-B4FB-4D3B-8F08-EDFAB3F0664C}"/>
              </a:ext>
            </a:extLst>
          </p:cNvPr>
          <p:cNvSpPr/>
          <p:nvPr/>
        </p:nvSpPr>
        <p:spPr>
          <a:xfrm>
            <a:off x="8365757" y="5472746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03" name="Google Shape;890;p43">
            <a:extLst>
              <a:ext uri="{FF2B5EF4-FFF2-40B4-BE49-F238E27FC236}">
                <a16:creationId xmlns:a16="http://schemas.microsoft.com/office/drawing/2014/main" id="{00E67D7C-71A8-4A0B-ABB1-5A6C7B90B834}"/>
              </a:ext>
            </a:extLst>
          </p:cNvPr>
          <p:cNvSpPr/>
          <p:nvPr/>
        </p:nvSpPr>
        <p:spPr>
          <a:xfrm>
            <a:off x="6774053" y="548226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105" name="Google Shape;890;p43">
            <a:extLst>
              <a:ext uri="{FF2B5EF4-FFF2-40B4-BE49-F238E27FC236}">
                <a16:creationId xmlns:a16="http://schemas.microsoft.com/office/drawing/2014/main" id="{2D141DCE-F56D-4E5F-9BBE-F3325A96D50F}"/>
              </a:ext>
            </a:extLst>
          </p:cNvPr>
          <p:cNvSpPr/>
          <p:nvPr/>
        </p:nvSpPr>
        <p:spPr>
          <a:xfrm>
            <a:off x="8365757" y="4527229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sp>
        <p:nvSpPr>
          <p:cNvPr id="95" name="Google Shape;886;p43">
            <a:extLst>
              <a:ext uri="{FF2B5EF4-FFF2-40B4-BE49-F238E27FC236}">
                <a16:creationId xmlns:a16="http://schemas.microsoft.com/office/drawing/2014/main" id="{3003B3C2-E965-45B6-8376-D4BFDAE6C092}"/>
              </a:ext>
            </a:extLst>
          </p:cNvPr>
          <p:cNvSpPr/>
          <p:nvPr/>
        </p:nvSpPr>
        <p:spPr>
          <a:xfrm>
            <a:off x="9822973" y="4520351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97" name="Google Shape;886;p43">
            <a:extLst>
              <a:ext uri="{FF2B5EF4-FFF2-40B4-BE49-F238E27FC236}">
                <a16:creationId xmlns:a16="http://schemas.microsoft.com/office/drawing/2014/main" id="{64EA2038-0355-449E-8811-02A1C1803D27}"/>
              </a:ext>
            </a:extLst>
          </p:cNvPr>
          <p:cNvSpPr/>
          <p:nvPr/>
        </p:nvSpPr>
        <p:spPr>
          <a:xfrm>
            <a:off x="9822973" y="5482877"/>
            <a:ext cx="830400" cy="340318"/>
          </a:xfrm>
          <a:prstGeom prst="roundRect">
            <a:avLst>
              <a:gd name="adj" fmla="val 16667"/>
            </a:avLst>
          </a:prstGeom>
          <a:solidFill>
            <a:srgbClr val="0052D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</a:t>
            </a: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1B549A63-D770-41CB-ADD3-2D8AE03747E3}"/>
              </a:ext>
            </a:extLst>
          </p:cNvPr>
          <p:cNvSpPr txBox="1"/>
          <p:nvPr/>
        </p:nvSpPr>
        <p:spPr>
          <a:xfrm>
            <a:off x="7508757" y="5677886"/>
            <a:ext cx="952696" cy="369332"/>
          </a:xfrm>
          <a:custGeom>
            <a:avLst/>
            <a:gdLst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1077218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0 w 1657800"/>
              <a:gd name="connsiteY0" fmla="*/ 0 h 1077218"/>
              <a:gd name="connsiteX1" fmla="*/ 1657800 w 1657800"/>
              <a:gd name="connsiteY1" fmla="*/ 0 h 1077218"/>
              <a:gd name="connsiteX2" fmla="*/ 1657800 w 1657800"/>
              <a:gd name="connsiteY2" fmla="*/ 603085 h 1077218"/>
              <a:gd name="connsiteX3" fmla="*/ 0 w 1657800"/>
              <a:gd name="connsiteY3" fmla="*/ 1077218 h 1077218"/>
              <a:gd name="connsiteX4" fmla="*/ 0 w 1657800"/>
              <a:gd name="connsiteY4" fmla="*/ 0 h 1077218"/>
              <a:gd name="connsiteX0" fmla="*/ 8467 w 1666267"/>
              <a:gd name="connsiteY0" fmla="*/ 0 h 620018"/>
              <a:gd name="connsiteX1" fmla="*/ 1666267 w 1666267"/>
              <a:gd name="connsiteY1" fmla="*/ 0 h 620018"/>
              <a:gd name="connsiteX2" fmla="*/ 1666267 w 1666267"/>
              <a:gd name="connsiteY2" fmla="*/ 603085 h 620018"/>
              <a:gd name="connsiteX3" fmla="*/ 0 w 1666267"/>
              <a:gd name="connsiteY3" fmla="*/ 620018 h 620018"/>
              <a:gd name="connsiteX4" fmla="*/ 8467 w 1666267"/>
              <a:gd name="connsiteY4" fmla="*/ 0 h 62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267" h="620018">
                <a:moveTo>
                  <a:pt x="8467" y="0"/>
                </a:moveTo>
                <a:lnTo>
                  <a:pt x="1666267" y="0"/>
                </a:lnTo>
                <a:lnTo>
                  <a:pt x="1666267" y="603085"/>
                </a:lnTo>
                <a:lnTo>
                  <a:pt x="0" y="620018"/>
                </a:lnTo>
                <a:lnTo>
                  <a:pt x="8467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Mesh</a:t>
            </a:r>
            <a:endParaRPr lang="zh-TW" altLang="en-US" sz="1800" b="1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1C20EF9-C591-4718-A59C-F83D3534C7B4}"/>
              </a:ext>
            </a:extLst>
          </p:cNvPr>
          <p:cNvSpPr/>
          <p:nvPr/>
        </p:nvSpPr>
        <p:spPr>
          <a:xfrm>
            <a:off x="5629860" y="3110534"/>
            <a:ext cx="970780" cy="47226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17" name="Google Shape;917;p43"/>
          <p:cNvSpPr/>
          <p:nvPr/>
        </p:nvSpPr>
        <p:spPr>
          <a:xfrm>
            <a:off x="5690858" y="3158151"/>
            <a:ext cx="848785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>
                <a:solidFill>
                  <a:srgbClr val="5C6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156F63F-2F2F-47A7-AF3D-5CE6A057CDA3}"/>
              </a:ext>
            </a:extLst>
          </p:cNvPr>
          <p:cNvSpPr/>
          <p:nvPr/>
        </p:nvSpPr>
        <p:spPr>
          <a:xfrm>
            <a:off x="639852" y="2188522"/>
            <a:ext cx="2079052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</a:t>
            </a:r>
            <a:endParaRPr lang="en-US" altLang="zh-TW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C5E48E1-324C-4D44-859B-1E202EEE3521}"/>
              </a:ext>
            </a:extLst>
          </p:cNvPr>
          <p:cNvCxnSpPr>
            <a:cxnSpLocks/>
          </p:cNvCxnSpPr>
          <p:nvPr/>
        </p:nvCxnSpPr>
        <p:spPr>
          <a:xfrm>
            <a:off x="1860523" y="1926886"/>
            <a:ext cx="0" cy="115540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4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500"/>
              </a:spcBef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專線設定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24" name="Google Shape;924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83782" y="1819706"/>
            <a:ext cx="8408218" cy="4477496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  <p:sp>
        <p:nvSpPr>
          <p:cNvPr id="925" name="Google Shape;925;p44"/>
          <p:cNvSpPr txBox="1"/>
          <p:nvPr/>
        </p:nvSpPr>
        <p:spPr>
          <a:xfrm>
            <a:off x="609600" y="2841192"/>
            <a:ext cx="2769703" cy="181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lvl="0" rtl="0">
              <a:lnSpc>
                <a:spcPct val="130000"/>
              </a:lnSpc>
              <a:spcBef>
                <a:spcPts val="500"/>
              </a:spcBef>
              <a:buClr>
                <a:srgbClr val="F1C232"/>
              </a:buClr>
              <a:buSzPts val="1700"/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提供同時設定跨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Domain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的兩台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建立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Inter-regional Link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8B01102-B9DA-4E00-B933-EFEC91F2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0825"/>
            <a:ext cx="10972800" cy="1257300"/>
          </a:xfrm>
        </p:spPr>
        <p:txBody>
          <a:bodyPr anchor="ctr"/>
          <a:lstStyle/>
          <a:p>
            <a:r>
              <a:rPr lang="en-US" altLang="zh-TW" dirty="0" err="1">
                <a:sym typeface="Arial" panose="020B0604020202020204" pitchFamily="34" charset="0"/>
              </a:rPr>
              <a:t>QuWAN</a:t>
            </a:r>
            <a:r>
              <a:rPr lang="en-US" altLang="zh-TW" dirty="0">
                <a:sym typeface="Arial" panose="020B0604020202020204" pitchFamily="34" charset="0"/>
              </a:rPr>
              <a:t> </a:t>
            </a:r>
            <a:r>
              <a:rPr lang="zh-TW" altLang="en-US" dirty="0">
                <a:sym typeface="Arial" panose="020B0604020202020204" pitchFamily="34" charset="0"/>
              </a:rPr>
              <a:t>專線設定 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藍色, 球 的圖片&#10;&#10;自動產生的描述" hidden="1">
            <a:extLst>
              <a:ext uri="{FF2B5EF4-FFF2-40B4-BE49-F238E27FC236}">
                <a16:creationId xmlns:a16="http://schemas.microsoft.com/office/drawing/2014/main" id="{2651886D-9AEF-4013-BA32-CB33795EE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F4F6334C-C926-4E3D-98A5-4E5F204CD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85986">
            <a:off x="5735842" y="-10172574"/>
            <a:ext cx="15473385" cy="1971014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個人, 室內, 男人, 電腦 的圖片&#10;&#10;自動產生的描述">
            <a:extLst>
              <a:ext uri="{FF2B5EF4-FFF2-40B4-BE49-F238E27FC236}">
                <a16:creationId xmlns:a16="http://schemas.microsoft.com/office/drawing/2014/main" id="{19913C0E-5371-4FE8-9CED-E096E6296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581" y="3143990"/>
            <a:ext cx="5596544" cy="37240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8957FD9-776B-A44D-89E7-B0E72A73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099"/>
            <a:ext cx="10972800" cy="1294197"/>
          </a:xfrm>
        </p:spPr>
        <p:txBody>
          <a:bodyPr/>
          <a:lstStyle/>
          <a:p>
            <a:r>
              <a:rPr lang="zh-TW" altLang="en-US" dirty="0">
                <a:sym typeface="Arial" panose="020B0604020202020204" pitchFamily="34" charset="0"/>
              </a:rPr>
              <a:t>使用</a:t>
            </a:r>
            <a:r>
              <a:rPr lang="en-US" altLang="zh-TW" dirty="0">
                <a:sym typeface="Arial" panose="020B0604020202020204" pitchFamily="34" charset="0"/>
              </a:rPr>
              <a:t> ZTP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zh-CN" altLang="en-US" dirty="0">
                <a:sym typeface="Arial" panose="020B0604020202020204" pitchFamily="34" charset="0"/>
              </a:rPr>
              <a:t>多站點遠端佈署好方便！</a:t>
            </a:r>
            <a:endParaRPr lang="zh-TW" altLang="en-US" dirty="0"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8A8BBB1-F0F0-6847-8734-FD0BE0F62E90}"/>
              </a:ext>
            </a:extLst>
          </p:cNvPr>
          <p:cNvSpPr/>
          <p:nvPr/>
        </p:nvSpPr>
        <p:spPr>
          <a:xfrm>
            <a:off x="565880" y="1364650"/>
            <a:ext cx="9608494" cy="1555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>
              <a:lnSpc>
                <a:spcPct val="130000"/>
              </a:lnSpc>
              <a:spcBef>
                <a:spcPts val="1200"/>
              </a:spcBef>
              <a:buClr>
                <a:srgbClr val="67F2FD"/>
              </a:buClr>
              <a:buFont typeface="Arial" panose="020B0604020202020204" pitchFamily="34" charset="0"/>
              <a:buChar char="•"/>
            </a:pPr>
            <a:r>
              <a:rPr lang="zh-CN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在 QuWAN Orchestrator 一次建立多台</a:t>
            </a:r>
            <a:r>
              <a:rPr lang="zh-TW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 kern="120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vRouter</a:t>
            </a:r>
            <a:r>
              <a:rPr lang="zh-TW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的裝置和網路設定，將設定內容由 </a:t>
            </a:r>
            <a:r>
              <a:rPr lang="en-US" altLang="zh-TW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Join Key (</a:t>
            </a:r>
            <a:r>
              <a:rPr lang="zh-CN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一組編碼) </a:t>
            </a:r>
            <a:r>
              <a:rPr lang="zh-TW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的方式</a:t>
            </a:r>
            <a:r>
              <a:rPr lang="en-US" altLang="zh-TW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Email</a:t>
            </a:r>
            <a:r>
              <a:rPr lang="zh-TW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zh-CN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至各站點負責人員</a:t>
            </a:r>
            <a:endParaRPr lang="en-US" altLang="zh-CN" sz="2000" kern="1200">
              <a:solidFill>
                <a:schemeClr val="bg1"/>
              </a:solidFill>
              <a:ea typeface="微軟正黑體"/>
              <a:cs typeface="+mn-lt"/>
            </a:endParaRPr>
          </a:p>
          <a:p>
            <a:pPr marL="228600" indent="-228600">
              <a:lnSpc>
                <a:spcPct val="130000"/>
              </a:lnSpc>
              <a:spcBef>
                <a:spcPts val="1200"/>
              </a:spcBef>
              <a:buClr>
                <a:srgbClr val="67F2FD"/>
              </a:buClr>
              <a:buFont typeface="Arial" panose="020B0604020202020204" pitchFamily="34" charset="0"/>
              <a:buChar char="•"/>
            </a:pPr>
            <a:r>
              <a:rPr lang="zh-CN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站點人員只需輸入</a:t>
            </a:r>
            <a:r>
              <a:rPr lang="en-US" altLang="zh-CN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Join Key</a:t>
            </a:r>
            <a:r>
              <a:rPr lang="zh-TW" altLang="en-US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就可快速啟用</a:t>
            </a:r>
            <a:r>
              <a:rPr lang="en-US" altLang="zh-CN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000" kern="120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QuWAN</a:t>
            </a:r>
            <a:r>
              <a:rPr lang="en-US" altLang="zh-CN" sz="2000" kern="1200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000" kern="1200" err="1">
                <a:solidFill>
                  <a:schemeClr val="bg1"/>
                </a:solidFill>
                <a:ea typeface="微軟正黑體"/>
                <a:cs typeface="+mn-lt"/>
                <a:sym typeface="Arial" panose="020B0604020202020204" pitchFamily="34" charset="0"/>
              </a:rPr>
              <a:t>vRouter</a:t>
            </a:r>
            <a:endParaRPr lang="en-US" altLang="zh-CN" sz="2000" kern="1200">
              <a:solidFill>
                <a:schemeClr val="bg1"/>
              </a:solidFill>
              <a:ea typeface="微軟正黑體"/>
              <a:cs typeface="+mn-lt"/>
              <a:sym typeface="Arial" panose="020B0604020202020204" pitchFamily="34" charset="0"/>
            </a:endParaRPr>
          </a:p>
        </p:txBody>
      </p:sp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DFB16FDD-D8DA-1D41-AFB6-A7D78800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59" y="6965191"/>
            <a:ext cx="2636238" cy="4564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A50DA9D-F213-164A-B73E-146FC943473C}"/>
              </a:ext>
            </a:extLst>
          </p:cNvPr>
          <p:cNvSpPr/>
          <p:nvPr/>
        </p:nvSpPr>
        <p:spPr>
          <a:xfrm>
            <a:off x="5558279" y="4511126"/>
            <a:ext cx="1211448" cy="475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B Join Key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2A989D-0A00-ED46-9A7A-4793BB31308B}"/>
              </a:ext>
            </a:extLst>
          </p:cNvPr>
          <p:cNvSpPr/>
          <p:nvPr/>
        </p:nvSpPr>
        <p:spPr>
          <a:xfrm>
            <a:off x="5558279" y="3447625"/>
            <a:ext cx="1211448" cy="475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 Join Key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7C98DD-597A-B142-AA19-9750C8D49A18}"/>
              </a:ext>
            </a:extLst>
          </p:cNvPr>
          <p:cNvSpPr/>
          <p:nvPr/>
        </p:nvSpPr>
        <p:spPr>
          <a:xfrm>
            <a:off x="5558279" y="5535344"/>
            <a:ext cx="1211448" cy="475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C</a:t>
            </a:r>
            <a:r>
              <a: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Join Key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5E0AD19E-23AA-6749-9C1E-E65C211ED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5907" y="2993141"/>
            <a:ext cx="1056152" cy="1056153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444FE525-9F5A-AB4B-BD51-C86173460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5907" y="4216708"/>
            <a:ext cx="1056152" cy="1056153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F27221B7-64B9-7344-B2FE-B0B36EB27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4377" y="5457841"/>
            <a:ext cx="1056152" cy="1056153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cxnSp>
        <p:nvCxnSpPr>
          <p:cNvPr id="25" name="直線箭頭接點 24">
            <a:extLst>
              <a:ext uri="{FF2B5EF4-FFF2-40B4-BE49-F238E27FC236}">
                <a16:creationId xmlns:a16="http://schemas.microsoft.com/office/drawing/2014/main" id="{ABD6C7E4-705B-A043-876A-64F97BBE4AA8}"/>
              </a:ext>
            </a:extLst>
          </p:cNvPr>
          <p:cNvCxnSpPr>
            <a:cxnSpLocks/>
          </p:cNvCxnSpPr>
          <p:nvPr/>
        </p:nvCxnSpPr>
        <p:spPr>
          <a:xfrm>
            <a:off x="7512046" y="3639323"/>
            <a:ext cx="1098022" cy="9039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箭頭接點 27">
            <a:extLst>
              <a:ext uri="{FF2B5EF4-FFF2-40B4-BE49-F238E27FC236}">
                <a16:creationId xmlns:a16="http://schemas.microsoft.com/office/drawing/2014/main" id="{3A71948F-9644-0642-9DD0-7863D242F207}"/>
              </a:ext>
            </a:extLst>
          </p:cNvPr>
          <p:cNvCxnSpPr>
            <a:cxnSpLocks/>
          </p:cNvCxnSpPr>
          <p:nvPr/>
        </p:nvCxnSpPr>
        <p:spPr>
          <a:xfrm>
            <a:off x="7512046" y="4829261"/>
            <a:ext cx="1151678" cy="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箭頭接點 28">
            <a:extLst>
              <a:ext uri="{FF2B5EF4-FFF2-40B4-BE49-F238E27FC236}">
                <a16:creationId xmlns:a16="http://schemas.microsoft.com/office/drawing/2014/main" id="{4FADFA95-1A68-CA4E-A944-C893FF8C618B}"/>
              </a:ext>
            </a:extLst>
          </p:cNvPr>
          <p:cNvCxnSpPr>
            <a:cxnSpLocks/>
          </p:cNvCxnSpPr>
          <p:nvPr/>
        </p:nvCxnSpPr>
        <p:spPr>
          <a:xfrm>
            <a:off x="7446957" y="5870029"/>
            <a:ext cx="1213676" cy="17953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9959B8C0-846C-5743-B0F5-1E1102B6210D}"/>
              </a:ext>
            </a:extLst>
          </p:cNvPr>
          <p:cNvSpPr/>
          <p:nvPr/>
        </p:nvSpPr>
        <p:spPr>
          <a:xfrm>
            <a:off x="9685650" y="2986942"/>
            <a:ext cx="1154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台北</a:t>
            </a:r>
            <a:endParaRPr lang="zh-TW" altLang="en-US" sz="2800" b="1">
              <a:solidFill>
                <a:srgbClr val="00FF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3E5C47D-5C2B-F647-8FAF-8237660DB8EB}"/>
              </a:ext>
            </a:extLst>
          </p:cNvPr>
          <p:cNvSpPr/>
          <p:nvPr/>
        </p:nvSpPr>
        <p:spPr>
          <a:xfrm>
            <a:off x="9685650" y="4215683"/>
            <a:ext cx="1154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日本</a:t>
            </a:r>
            <a:endParaRPr lang="zh-TW" altLang="en-US" sz="2800" b="1">
              <a:solidFill>
                <a:srgbClr val="00FF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DD0C039-D5C7-214D-A4C2-AFCD9F8819B0}"/>
              </a:ext>
            </a:extLst>
          </p:cNvPr>
          <p:cNvSpPr/>
          <p:nvPr/>
        </p:nvSpPr>
        <p:spPr>
          <a:xfrm>
            <a:off x="9685650" y="5511716"/>
            <a:ext cx="1536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新加坡</a:t>
            </a: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5F6C43BD-1E68-45E2-A1EC-19420754D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0037" y="3531635"/>
            <a:ext cx="1154857" cy="173534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4AD4C869-46D9-4650-8EE2-CF87E5FAB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0037" y="4765912"/>
            <a:ext cx="1154857" cy="173534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E186EBFA-4C61-4F67-9597-F231C3197D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0036" y="6063202"/>
            <a:ext cx="1154857" cy="173534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A4471251-572D-40A4-8DF9-18A5C2380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4844" y="3143990"/>
            <a:ext cx="878182" cy="861375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AEF37A2F-110D-4C4F-B886-9B27CEF91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4844" y="4233757"/>
            <a:ext cx="878182" cy="861375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CD7AB9EF-9462-4747-A732-4C63CEF43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4844" y="5323525"/>
            <a:ext cx="878182" cy="861375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3E017F96-6CCE-4CE8-8AFC-C62166B06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4090" y="2749855"/>
            <a:ext cx="775504" cy="815542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619949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圖形 127">
            <a:extLst>
              <a:ext uri="{FF2B5EF4-FFF2-40B4-BE49-F238E27FC236}">
                <a16:creationId xmlns:a16="http://schemas.microsoft.com/office/drawing/2014/main" id="{8AB33EB0-7D60-4F52-AAB7-175D77DA1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5219746"/>
            <a:ext cx="3869157" cy="91390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C40D30-4159-CA4C-9AB5-7DB36ED2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</p:spPr>
        <p:txBody>
          <a:bodyPr/>
          <a:lstStyle/>
          <a:p>
            <a:r>
              <a:rPr lang="en-US" altLang="zh-TW" dirty="0" err="1">
                <a:sym typeface="Arial" panose="020B0604020202020204" pitchFamily="34" charset="0"/>
              </a:rPr>
              <a:t>QuWAN</a:t>
            </a:r>
            <a:r>
              <a:rPr lang="zh-TW" altLang="en-US" dirty="0">
                <a:sym typeface="Arial" panose="020B0604020202020204" pitchFamily="34" charset="0"/>
              </a:rPr>
              <a:t> </a:t>
            </a:r>
            <a:r>
              <a:rPr lang="en-US" altLang="zh-TW" dirty="0" err="1">
                <a:sym typeface="Arial" panose="020B0604020202020204" pitchFamily="34" charset="0"/>
              </a:rPr>
              <a:t>vRouter</a:t>
            </a:r>
            <a:r>
              <a:rPr lang="en-US" altLang="zh-TW" dirty="0">
                <a:sym typeface="Arial" panose="020B0604020202020204" pitchFamily="34" charset="0"/>
              </a:rPr>
              <a:t> Edition </a:t>
            </a:r>
            <a:br>
              <a:rPr lang="en-US" altLang="zh-TW" dirty="0"/>
            </a:br>
            <a:r>
              <a:rPr lang="zh-CN" altLang="en-US" dirty="0">
                <a:sym typeface="Arial" panose="020B0604020202020204" pitchFamily="34" charset="0"/>
              </a:rPr>
              <a:t>成為</a:t>
            </a:r>
            <a:r>
              <a:rPr lang="en-US" altLang="zh-CN" dirty="0">
                <a:sym typeface="Arial" panose="020B0604020202020204" pitchFamily="34" charset="0"/>
              </a:rPr>
              <a:t> </a:t>
            </a:r>
            <a:r>
              <a:rPr lang="en-US" altLang="zh-CN" dirty="0" err="1">
                <a:sym typeface="Arial" panose="020B0604020202020204" pitchFamily="34" charset="0"/>
              </a:rPr>
              <a:t>ESXi</a:t>
            </a:r>
            <a:r>
              <a:rPr lang="en-US" altLang="zh-CN" dirty="0">
                <a:sym typeface="Arial" panose="020B0604020202020204" pitchFamily="34" charset="0"/>
              </a:rPr>
              <a:t> </a:t>
            </a:r>
            <a:r>
              <a:rPr lang="en-US" altLang="zh-CN" dirty="0" err="1">
                <a:sym typeface="Arial" panose="020B0604020202020204" pitchFamily="34" charset="0"/>
              </a:rPr>
              <a:t>平台上</a:t>
            </a:r>
            <a:r>
              <a:rPr lang="zh-TW" altLang="en-US" dirty="0">
                <a:sym typeface="Arial" panose="020B0604020202020204" pitchFamily="34" charset="0"/>
              </a:rPr>
              <a:t>所有</a:t>
            </a:r>
            <a:r>
              <a:rPr lang="en-US" altLang="zh-TW" dirty="0">
                <a:sym typeface="Arial" panose="020B0604020202020204" pitchFamily="34" charset="0"/>
              </a:rPr>
              <a:t> VM</a:t>
            </a:r>
            <a:r>
              <a:rPr lang="zh-TW" altLang="en-US" dirty="0">
                <a:sym typeface="Arial" panose="020B0604020202020204" pitchFamily="34" charset="0"/>
              </a:rPr>
              <a:t> 的最佳網關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E96F0A-257A-AC4B-B250-12F2C6A60ECD}"/>
              </a:ext>
            </a:extLst>
          </p:cNvPr>
          <p:cNvSpPr/>
          <p:nvPr/>
        </p:nvSpPr>
        <p:spPr>
          <a:xfrm>
            <a:off x="610515" y="1897506"/>
            <a:ext cx="8591691" cy="12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Edition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提供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L7 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防火牆和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QoS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ESXi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VM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流量都經由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分析，擋掉黑名單應用以及保留頻寬給指定的應用程式，保護您的資料安全！</a:t>
            </a:r>
          </a:p>
        </p:txBody>
      </p:sp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246F958B-9061-9B47-827C-F0941D70B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32" y="4710046"/>
            <a:ext cx="1507937" cy="911045"/>
          </a:xfrm>
          <a:prstGeom prst="rect">
            <a:avLst/>
          </a:prstGeom>
        </p:spPr>
      </p:pic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C513F1FE-2731-424F-B205-D80847BC6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802" y="3442048"/>
            <a:ext cx="1669770" cy="1669770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4380D261-9FDF-E649-A505-B96DA1BDEE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157" y="3483642"/>
            <a:ext cx="872521" cy="656082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241685C5-B4C8-4E01-B2AA-C6ADBC4754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85535" y="8565291"/>
            <a:ext cx="613273" cy="668623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F61B8928-9E2E-4754-95CE-3E01E2C153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88013" y="8629128"/>
            <a:ext cx="714253" cy="710802"/>
          </a:xfrm>
          <a:prstGeom prst="rect">
            <a:avLst/>
          </a:prstGeom>
        </p:spPr>
      </p:pic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1C3FE388-6989-47B9-9306-FA7C6F7AB5C7}"/>
              </a:ext>
            </a:extLst>
          </p:cNvPr>
          <p:cNvCxnSpPr>
            <a:cxnSpLocks/>
          </p:cNvCxnSpPr>
          <p:nvPr/>
        </p:nvCxnSpPr>
        <p:spPr>
          <a:xfrm flipV="1">
            <a:off x="4795621" y="8428373"/>
            <a:ext cx="1900331" cy="7460"/>
          </a:xfrm>
          <a:prstGeom prst="line">
            <a:avLst/>
          </a:prstGeom>
          <a:ln w="57150" cap="flat">
            <a:solidFill>
              <a:srgbClr val="99FFCC"/>
            </a:solidFill>
            <a:prstDash val="solid"/>
            <a:miter/>
            <a:headEnd type="none" w="med" len="med"/>
            <a:tailEnd type="triangle" w="med" len="med"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 92">
            <a:extLst>
              <a:ext uri="{FF2B5EF4-FFF2-40B4-BE49-F238E27FC236}">
                <a16:creationId xmlns:a16="http://schemas.microsoft.com/office/drawing/2014/main" id="{1B115862-2A45-46C6-8452-3D2C6B3098AC}"/>
              </a:ext>
            </a:extLst>
          </p:cNvPr>
          <p:cNvSpPr/>
          <p:nvPr/>
        </p:nvSpPr>
        <p:spPr>
          <a:xfrm>
            <a:off x="4906360" y="8026972"/>
            <a:ext cx="163378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800" dirty="0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 WAN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手繪多邊形: 圖案 103">
            <a:extLst>
              <a:ext uri="{FF2B5EF4-FFF2-40B4-BE49-F238E27FC236}">
                <a16:creationId xmlns:a16="http://schemas.microsoft.com/office/drawing/2014/main" id="{61B1F2A8-51FD-40D8-9D48-C4D53A60C0EE}"/>
              </a:ext>
            </a:extLst>
          </p:cNvPr>
          <p:cNvSpPr/>
          <p:nvPr/>
        </p:nvSpPr>
        <p:spPr>
          <a:xfrm>
            <a:off x="6573398" y="7960070"/>
            <a:ext cx="1900330" cy="1210500"/>
          </a:xfrm>
          <a:custGeom>
            <a:avLst/>
            <a:gdLst>
              <a:gd name="connsiteX0" fmla="*/ 2296303 w 2611339"/>
              <a:gd name="connsiteY0" fmla="*/ 918521 h 1663409"/>
              <a:gd name="connsiteX1" fmla="*/ 2336992 w 2611339"/>
              <a:gd name="connsiteY1" fmla="*/ 755363 h 1663409"/>
              <a:gd name="connsiteX2" fmla="*/ 1988921 w 2611339"/>
              <a:gd name="connsiteY2" fmla="*/ 407292 h 1663409"/>
              <a:gd name="connsiteX3" fmla="*/ 1777822 w 2611339"/>
              <a:gd name="connsiteY3" fmla="*/ 477792 h 1663409"/>
              <a:gd name="connsiteX4" fmla="*/ 1059120 w 2611339"/>
              <a:gd name="connsiteY4" fmla="*/ 0 h 1663409"/>
              <a:gd name="connsiteX5" fmla="*/ 281196 w 2611339"/>
              <a:gd name="connsiteY5" fmla="*/ 777923 h 1663409"/>
              <a:gd name="connsiteX6" fmla="*/ 296102 w 2611339"/>
              <a:gd name="connsiteY6" fmla="*/ 922550 h 1663409"/>
              <a:gd name="connsiteX7" fmla="*/ 0 w 2611339"/>
              <a:gd name="connsiteY7" fmla="*/ 1289153 h 1663409"/>
              <a:gd name="connsiteX8" fmla="*/ 374257 w 2611339"/>
              <a:gd name="connsiteY8" fmla="*/ 1663410 h 1663409"/>
              <a:gd name="connsiteX9" fmla="*/ 2237083 w 2611339"/>
              <a:gd name="connsiteY9" fmla="*/ 1663410 h 1663409"/>
              <a:gd name="connsiteX10" fmla="*/ 2611340 w 2611339"/>
              <a:gd name="connsiteY10" fmla="*/ 1289153 h 1663409"/>
              <a:gd name="connsiteX11" fmla="*/ 2296303 w 2611339"/>
              <a:gd name="connsiteY11" fmla="*/ 918521 h 166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1339" h="1663409">
                <a:moveTo>
                  <a:pt x="2296303" y="918521"/>
                </a:moveTo>
                <a:cubicBezTo>
                  <a:pt x="2322087" y="870178"/>
                  <a:pt x="2336992" y="814986"/>
                  <a:pt x="2336992" y="755363"/>
                </a:cubicBezTo>
                <a:cubicBezTo>
                  <a:pt x="2336992" y="562796"/>
                  <a:pt x="2181488" y="407292"/>
                  <a:pt x="1988921" y="407292"/>
                </a:cubicBezTo>
                <a:cubicBezTo>
                  <a:pt x="1911169" y="407292"/>
                  <a:pt x="1837043" y="433075"/>
                  <a:pt x="1777822" y="477792"/>
                </a:cubicBezTo>
                <a:cubicBezTo>
                  <a:pt x="1659381" y="196596"/>
                  <a:pt x="1381408" y="0"/>
                  <a:pt x="1059120" y="0"/>
                </a:cubicBezTo>
                <a:cubicBezTo>
                  <a:pt x="629671" y="0"/>
                  <a:pt x="281196" y="348071"/>
                  <a:pt x="281196" y="777923"/>
                </a:cubicBezTo>
                <a:cubicBezTo>
                  <a:pt x="281196" y="826266"/>
                  <a:pt x="284822" y="874207"/>
                  <a:pt x="296102" y="922550"/>
                </a:cubicBezTo>
                <a:cubicBezTo>
                  <a:pt x="125692" y="955987"/>
                  <a:pt x="0" y="1107866"/>
                  <a:pt x="0" y="1289153"/>
                </a:cubicBezTo>
                <a:cubicBezTo>
                  <a:pt x="0" y="1493000"/>
                  <a:pt x="166784" y="1663410"/>
                  <a:pt x="374257" y="1663410"/>
                </a:cubicBezTo>
                <a:lnTo>
                  <a:pt x="2237083" y="1663410"/>
                </a:lnTo>
                <a:cubicBezTo>
                  <a:pt x="2440930" y="1663410"/>
                  <a:pt x="2611340" y="1496626"/>
                  <a:pt x="2611340" y="1289153"/>
                </a:cubicBezTo>
                <a:cubicBezTo>
                  <a:pt x="2607312" y="1103837"/>
                  <a:pt x="2470339" y="951959"/>
                  <a:pt x="2296303" y="918521"/>
                </a:cubicBezTo>
                <a:close/>
              </a:path>
            </a:pathLst>
          </a:custGeom>
          <a:solidFill>
            <a:schemeClr val="bg1"/>
          </a:solidFill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823FE6A5-A06F-4086-B6FE-D6D0A5556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6795" y="9519233"/>
            <a:ext cx="1729839" cy="1655915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CC40E3E0-9D1B-42FD-B1B2-C70460C89C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9570" y="8472725"/>
            <a:ext cx="2431220" cy="771868"/>
          </a:xfrm>
          <a:prstGeom prst="rect">
            <a:avLst/>
          </a:prstGeom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9E446F74-94B9-4F52-8222-AC39D245A183}"/>
              </a:ext>
            </a:extLst>
          </p:cNvPr>
          <p:cNvSpPr/>
          <p:nvPr/>
        </p:nvSpPr>
        <p:spPr>
          <a:xfrm>
            <a:off x="513649" y="8379316"/>
            <a:ext cx="3103130" cy="941679"/>
          </a:xfrm>
          <a:prstGeom prst="roundRect">
            <a:avLst/>
          </a:prstGeom>
          <a:ln w="57150" cap="flat">
            <a:solidFill>
              <a:srgbClr val="99FFCC"/>
            </a:solidFill>
            <a:prstDash val="solid"/>
            <a:miter/>
            <a:headEnd type="none" w="med" len="med"/>
            <a:tailEnd type="triangle" w="med" len="med"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" name="圖形 101">
            <a:extLst>
              <a:ext uri="{FF2B5EF4-FFF2-40B4-BE49-F238E27FC236}">
                <a16:creationId xmlns:a16="http://schemas.microsoft.com/office/drawing/2014/main" id="{F585D941-98F9-45A7-B3E5-A7E0277E80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70923" y="7843657"/>
            <a:ext cx="1470675" cy="253149"/>
          </a:xfrm>
          <a:prstGeom prst="rect">
            <a:avLst/>
          </a:prstGeom>
        </p:spPr>
      </p:pic>
      <p:pic>
        <p:nvPicPr>
          <p:cNvPr id="103" name="圖片 8">
            <a:extLst>
              <a:ext uri="{FF2B5EF4-FFF2-40B4-BE49-F238E27FC236}">
                <a16:creationId xmlns:a16="http://schemas.microsoft.com/office/drawing/2014/main" id="{6304493E-B35D-4EC7-9ACD-BB2366096CA5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53" b="92537" l="10000" r="90000">
                        <a14:foregroundMark x1="62400" y1="56219" x2="64800" y2="50249"/>
                        <a14:foregroundMark x1="54000" y1="43284" x2="58800" y2="44279"/>
                        <a14:foregroundMark x1="49600" y1="54229" x2="52000" y2="57711"/>
                        <a14:foregroundMark x1="56800" y1="90547" x2="54800" y2="89055"/>
                        <a14:foregroundMark x1="60000" y1="88557" x2="63200" y2="90547"/>
                        <a14:foregroundMark x1="64000" y1="91542" x2="67200" y2="92537"/>
                        <a14:foregroundMark x1="20800" y1="26866" x2="26400" y2="16915"/>
                        <a14:foregroundMark x1="14000" y1="14925" x2="17200" y2="9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187" y="7482898"/>
            <a:ext cx="1092776" cy="820016"/>
          </a:xfrm>
          <a:prstGeom prst="rect">
            <a:avLst/>
          </a:prstGeom>
          <a:ln>
            <a:noFill/>
          </a:ln>
        </p:spPr>
      </p:pic>
      <p:sp>
        <p:nvSpPr>
          <p:cNvPr id="109" name="手繪多邊形: 圖案 108">
            <a:extLst>
              <a:ext uri="{FF2B5EF4-FFF2-40B4-BE49-F238E27FC236}">
                <a16:creationId xmlns:a16="http://schemas.microsoft.com/office/drawing/2014/main" id="{D42F8DF2-0E93-41EC-96A5-3FFD4F710B69}"/>
              </a:ext>
            </a:extLst>
          </p:cNvPr>
          <p:cNvSpPr/>
          <p:nvPr/>
        </p:nvSpPr>
        <p:spPr>
          <a:xfrm>
            <a:off x="586411" y="9315610"/>
            <a:ext cx="2948380" cy="467623"/>
          </a:xfrm>
          <a:custGeom>
            <a:avLst/>
            <a:gdLst>
              <a:gd name="connsiteX0" fmla="*/ 0 w 2420470"/>
              <a:gd name="connsiteY0" fmla="*/ 0 h 445674"/>
              <a:gd name="connsiteX1" fmla="*/ 2420470 w 2420470"/>
              <a:gd name="connsiteY1" fmla="*/ 15368 h 445674"/>
              <a:gd name="connsiteX2" fmla="*/ 2013217 w 2420470"/>
              <a:gd name="connsiteY2" fmla="*/ 437990 h 445674"/>
              <a:gd name="connsiteX3" fmla="*/ 353465 w 2420470"/>
              <a:gd name="connsiteY3" fmla="*/ 445674 h 445674"/>
              <a:gd name="connsiteX4" fmla="*/ 0 w 2420470"/>
              <a:gd name="connsiteY4" fmla="*/ 0 h 445674"/>
              <a:gd name="connsiteX0" fmla="*/ 0 w 2420470"/>
              <a:gd name="connsiteY0" fmla="*/ 0 h 459157"/>
              <a:gd name="connsiteX1" fmla="*/ 2420470 w 2420470"/>
              <a:gd name="connsiteY1" fmla="*/ 15368 h 459157"/>
              <a:gd name="connsiteX2" fmla="*/ 2013217 w 2420470"/>
              <a:gd name="connsiteY2" fmla="*/ 437990 h 459157"/>
              <a:gd name="connsiteX3" fmla="*/ 529914 w 2420470"/>
              <a:gd name="connsiteY3" fmla="*/ 459157 h 459157"/>
              <a:gd name="connsiteX4" fmla="*/ 0 w 2420470"/>
              <a:gd name="connsiteY4" fmla="*/ 0 h 459157"/>
              <a:gd name="connsiteX0" fmla="*/ 0 w 2420470"/>
              <a:gd name="connsiteY0" fmla="*/ 0 h 467623"/>
              <a:gd name="connsiteX1" fmla="*/ 2420470 w 2420470"/>
              <a:gd name="connsiteY1" fmla="*/ 15368 h 467623"/>
              <a:gd name="connsiteX2" fmla="*/ 1916579 w 2420470"/>
              <a:gd name="connsiteY2" fmla="*/ 467623 h 467623"/>
              <a:gd name="connsiteX3" fmla="*/ 529914 w 2420470"/>
              <a:gd name="connsiteY3" fmla="*/ 459157 h 467623"/>
              <a:gd name="connsiteX4" fmla="*/ 0 w 2420470"/>
              <a:gd name="connsiteY4" fmla="*/ 0 h 46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0470" h="467623">
                <a:moveTo>
                  <a:pt x="0" y="0"/>
                </a:moveTo>
                <a:lnTo>
                  <a:pt x="2420470" y="15368"/>
                </a:lnTo>
                <a:lnTo>
                  <a:pt x="1916579" y="467623"/>
                </a:lnTo>
                <a:lnTo>
                  <a:pt x="529914" y="4591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9FFCC"/>
              </a:gs>
              <a:gs pos="100000">
                <a:srgbClr val="99FFCC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8" name="圖形 4">
            <a:extLst>
              <a:ext uri="{FF2B5EF4-FFF2-40B4-BE49-F238E27FC236}">
                <a16:creationId xmlns:a16="http://schemas.microsoft.com/office/drawing/2014/main" id="{5488FFC1-A59B-45AE-B856-0996930DE5E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02958" y="7590763"/>
            <a:ext cx="1530445" cy="1475026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12" name="圖形 111">
            <a:extLst>
              <a:ext uri="{FF2B5EF4-FFF2-40B4-BE49-F238E27FC236}">
                <a16:creationId xmlns:a16="http://schemas.microsoft.com/office/drawing/2014/main" id="{714F8F52-2B2E-4C47-A65D-FFDB323C15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28665" y="3835400"/>
            <a:ext cx="1305410" cy="1275018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F62A57A5-F05A-4912-818A-3FAE099DEF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8491" y="4894317"/>
            <a:ext cx="613273" cy="668623"/>
          </a:xfrm>
          <a:prstGeom prst="rect">
            <a:avLst/>
          </a:prstGeom>
        </p:spPr>
      </p:pic>
      <p:pic>
        <p:nvPicPr>
          <p:cNvPr id="114" name="圖形 113">
            <a:extLst>
              <a:ext uri="{FF2B5EF4-FFF2-40B4-BE49-F238E27FC236}">
                <a16:creationId xmlns:a16="http://schemas.microsoft.com/office/drawing/2014/main" id="{453A0AB5-86A8-4B78-8D9B-D91A183CEE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1855" y="4891524"/>
            <a:ext cx="714253" cy="710802"/>
          </a:xfrm>
          <a:prstGeom prst="rect">
            <a:avLst/>
          </a:prstGeom>
        </p:spPr>
      </p:pic>
      <p:cxnSp>
        <p:nvCxnSpPr>
          <p:cNvPr id="115" name="直線接點 114">
            <a:extLst>
              <a:ext uri="{FF2B5EF4-FFF2-40B4-BE49-F238E27FC236}">
                <a16:creationId xmlns:a16="http://schemas.microsoft.com/office/drawing/2014/main" id="{4AEC607E-6DE9-4D5F-AFF3-9AF556F93CD3}"/>
              </a:ext>
            </a:extLst>
          </p:cNvPr>
          <p:cNvCxnSpPr>
            <a:cxnSpLocks/>
          </p:cNvCxnSpPr>
          <p:nvPr/>
        </p:nvCxnSpPr>
        <p:spPr>
          <a:xfrm>
            <a:off x="5734963" y="4788604"/>
            <a:ext cx="2425672" cy="0"/>
          </a:xfrm>
          <a:prstGeom prst="line">
            <a:avLst/>
          </a:prstGeom>
          <a:ln w="57150" cap="flat">
            <a:solidFill>
              <a:srgbClr val="99FFCC"/>
            </a:solidFill>
            <a:prstDash val="solid"/>
            <a:miter/>
            <a:headEnd type="none" w="med" len="med"/>
            <a:tailEnd type="triangle" w="med" len="med"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115">
            <a:extLst>
              <a:ext uri="{FF2B5EF4-FFF2-40B4-BE49-F238E27FC236}">
                <a16:creationId xmlns:a16="http://schemas.microsoft.com/office/drawing/2014/main" id="{113674E5-332A-44C5-A975-D7EE7D669015}"/>
              </a:ext>
            </a:extLst>
          </p:cNvPr>
          <p:cNvSpPr/>
          <p:nvPr/>
        </p:nvSpPr>
        <p:spPr>
          <a:xfrm>
            <a:off x="6130909" y="4259480"/>
            <a:ext cx="163378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800" dirty="0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 WAN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7" name="手繪多邊形: 圖案 116">
            <a:extLst>
              <a:ext uri="{FF2B5EF4-FFF2-40B4-BE49-F238E27FC236}">
                <a16:creationId xmlns:a16="http://schemas.microsoft.com/office/drawing/2014/main" id="{EB7E6ACC-328D-42D3-A0DB-725627303AC2}"/>
              </a:ext>
            </a:extLst>
          </p:cNvPr>
          <p:cNvSpPr/>
          <p:nvPr/>
        </p:nvSpPr>
        <p:spPr>
          <a:xfrm>
            <a:off x="8903205" y="7262225"/>
            <a:ext cx="1900330" cy="1210500"/>
          </a:xfrm>
          <a:custGeom>
            <a:avLst/>
            <a:gdLst>
              <a:gd name="connsiteX0" fmla="*/ 2296303 w 2611339"/>
              <a:gd name="connsiteY0" fmla="*/ 918521 h 1663409"/>
              <a:gd name="connsiteX1" fmla="*/ 2336992 w 2611339"/>
              <a:gd name="connsiteY1" fmla="*/ 755363 h 1663409"/>
              <a:gd name="connsiteX2" fmla="*/ 1988921 w 2611339"/>
              <a:gd name="connsiteY2" fmla="*/ 407292 h 1663409"/>
              <a:gd name="connsiteX3" fmla="*/ 1777822 w 2611339"/>
              <a:gd name="connsiteY3" fmla="*/ 477792 h 1663409"/>
              <a:gd name="connsiteX4" fmla="*/ 1059120 w 2611339"/>
              <a:gd name="connsiteY4" fmla="*/ 0 h 1663409"/>
              <a:gd name="connsiteX5" fmla="*/ 281196 w 2611339"/>
              <a:gd name="connsiteY5" fmla="*/ 777923 h 1663409"/>
              <a:gd name="connsiteX6" fmla="*/ 296102 w 2611339"/>
              <a:gd name="connsiteY6" fmla="*/ 922550 h 1663409"/>
              <a:gd name="connsiteX7" fmla="*/ 0 w 2611339"/>
              <a:gd name="connsiteY7" fmla="*/ 1289153 h 1663409"/>
              <a:gd name="connsiteX8" fmla="*/ 374257 w 2611339"/>
              <a:gd name="connsiteY8" fmla="*/ 1663410 h 1663409"/>
              <a:gd name="connsiteX9" fmla="*/ 2237083 w 2611339"/>
              <a:gd name="connsiteY9" fmla="*/ 1663410 h 1663409"/>
              <a:gd name="connsiteX10" fmla="*/ 2611340 w 2611339"/>
              <a:gd name="connsiteY10" fmla="*/ 1289153 h 1663409"/>
              <a:gd name="connsiteX11" fmla="*/ 2296303 w 2611339"/>
              <a:gd name="connsiteY11" fmla="*/ 918521 h 166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1339" h="1663409">
                <a:moveTo>
                  <a:pt x="2296303" y="918521"/>
                </a:moveTo>
                <a:cubicBezTo>
                  <a:pt x="2322087" y="870178"/>
                  <a:pt x="2336992" y="814986"/>
                  <a:pt x="2336992" y="755363"/>
                </a:cubicBezTo>
                <a:cubicBezTo>
                  <a:pt x="2336992" y="562796"/>
                  <a:pt x="2181488" y="407292"/>
                  <a:pt x="1988921" y="407292"/>
                </a:cubicBezTo>
                <a:cubicBezTo>
                  <a:pt x="1911169" y="407292"/>
                  <a:pt x="1837043" y="433075"/>
                  <a:pt x="1777822" y="477792"/>
                </a:cubicBezTo>
                <a:cubicBezTo>
                  <a:pt x="1659381" y="196596"/>
                  <a:pt x="1381408" y="0"/>
                  <a:pt x="1059120" y="0"/>
                </a:cubicBezTo>
                <a:cubicBezTo>
                  <a:pt x="629671" y="0"/>
                  <a:pt x="281196" y="348071"/>
                  <a:pt x="281196" y="777923"/>
                </a:cubicBezTo>
                <a:cubicBezTo>
                  <a:pt x="281196" y="826266"/>
                  <a:pt x="284822" y="874207"/>
                  <a:pt x="296102" y="922550"/>
                </a:cubicBezTo>
                <a:cubicBezTo>
                  <a:pt x="125692" y="955987"/>
                  <a:pt x="0" y="1107866"/>
                  <a:pt x="0" y="1289153"/>
                </a:cubicBezTo>
                <a:cubicBezTo>
                  <a:pt x="0" y="1493000"/>
                  <a:pt x="166784" y="1663410"/>
                  <a:pt x="374257" y="1663410"/>
                </a:cubicBezTo>
                <a:lnTo>
                  <a:pt x="2237083" y="1663410"/>
                </a:lnTo>
                <a:cubicBezTo>
                  <a:pt x="2440930" y="1663410"/>
                  <a:pt x="2611340" y="1496626"/>
                  <a:pt x="2611340" y="1289153"/>
                </a:cubicBezTo>
                <a:cubicBezTo>
                  <a:pt x="2607312" y="1103837"/>
                  <a:pt x="2470339" y="951959"/>
                  <a:pt x="2296303" y="918521"/>
                </a:cubicBezTo>
                <a:close/>
              </a:path>
            </a:pathLst>
          </a:custGeom>
          <a:gradFill>
            <a:gsLst>
              <a:gs pos="24000">
                <a:schemeClr val="accent3">
                  <a:lumMod val="5000"/>
                  <a:lumOff val="95000"/>
                </a:schemeClr>
              </a:gs>
              <a:gs pos="81000">
                <a:srgbClr val="D9F8FF"/>
              </a:gs>
            </a:gsLst>
            <a:lin ang="3600000" scaled="0"/>
          </a:gradFill>
          <a:ln w="2092" cap="flat">
            <a:noFill/>
            <a:prstDash val="solid"/>
            <a:miter/>
          </a:ln>
          <a:effectLst>
            <a:outerShdw blurRad="101600" dist="889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400000"/>
            </a:lightRig>
          </a:scene3d>
          <a:sp3d prstMaterial="metal">
            <a:bevelT w="107950" h="158750"/>
            <a:bevelB/>
          </a:sp3d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C379DB86-B3A9-4CED-B997-BEB9A795AEE8}"/>
              </a:ext>
            </a:extLst>
          </p:cNvPr>
          <p:cNvGrpSpPr/>
          <p:nvPr/>
        </p:nvGrpSpPr>
        <p:grpSpPr>
          <a:xfrm rot="5400000">
            <a:off x="1906299" y="2656178"/>
            <a:ext cx="1566872" cy="3618704"/>
            <a:chOff x="513649" y="4124215"/>
            <a:chExt cx="3162096" cy="1975240"/>
          </a:xfrm>
        </p:grpSpPr>
        <p:sp>
          <p:nvSpPr>
            <p:cNvPr id="120" name="矩形: 圓角 119">
              <a:extLst>
                <a:ext uri="{FF2B5EF4-FFF2-40B4-BE49-F238E27FC236}">
                  <a16:creationId xmlns:a16="http://schemas.microsoft.com/office/drawing/2014/main" id="{109998E2-7B98-44AB-BB43-7C95BA78344F}"/>
                </a:ext>
              </a:extLst>
            </p:cNvPr>
            <p:cNvSpPr/>
            <p:nvPr/>
          </p:nvSpPr>
          <p:spPr>
            <a:xfrm>
              <a:off x="513649" y="4124215"/>
              <a:ext cx="3103129" cy="941679"/>
            </a:xfrm>
            <a:prstGeom prst="roundRect">
              <a:avLst/>
            </a:prstGeom>
            <a:ln w="57150" cap="flat">
              <a:solidFill>
                <a:srgbClr val="99FFCC"/>
              </a:solidFill>
              <a:prstDash val="solid"/>
              <a:miter/>
              <a:headEnd type="none" w="med" len="med"/>
              <a:tailEnd type="triangle" w="med" len="med"/>
            </a:ln>
            <a:effectLst>
              <a:outerShdw blurRad="317500" dist="355600" dir="7500000" algn="t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35193E6F-0797-4370-AB7F-328B50B4F183}"/>
                </a:ext>
              </a:extLst>
            </p:cNvPr>
            <p:cNvSpPr/>
            <p:nvPr/>
          </p:nvSpPr>
          <p:spPr>
            <a:xfrm>
              <a:off x="639340" y="4931963"/>
              <a:ext cx="3036405" cy="1167492"/>
            </a:xfrm>
            <a:custGeom>
              <a:avLst/>
              <a:gdLst>
                <a:gd name="connsiteX0" fmla="*/ 0 w 2420470"/>
                <a:gd name="connsiteY0" fmla="*/ 0 h 445674"/>
                <a:gd name="connsiteX1" fmla="*/ 2420470 w 2420470"/>
                <a:gd name="connsiteY1" fmla="*/ 15368 h 445674"/>
                <a:gd name="connsiteX2" fmla="*/ 2013217 w 2420470"/>
                <a:gd name="connsiteY2" fmla="*/ 437990 h 445674"/>
                <a:gd name="connsiteX3" fmla="*/ 353465 w 2420470"/>
                <a:gd name="connsiteY3" fmla="*/ 445674 h 445674"/>
                <a:gd name="connsiteX4" fmla="*/ 0 w 2420470"/>
                <a:gd name="connsiteY4" fmla="*/ 0 h 445674"/>
                <a:gd name="connsiteX0" fmla="*/ 0 w 2420470"/>
                <a:gd name="connsiteY0" fmla="*/ 0 h 459157"/>
                <a:gd name="connsiteX1" fmla="*/ 2420470 w 2420470"/>
                <a:gd name="connsiteY1" fmla="*/ 15368 h 459157"/>
                <a:gd name="connsiteX2" fmla="*/ 2013217 w 2420470"/>
                <a:gd name="connsiteY2" fmla="*/ 437990 h 459157"/>
                <a:gd name="connsiteX3" fmla="*/ 529914 w 2420470"/>
                <a:gd name="connsiteY3" fmla="*/ 459157 h 459157"/>
                <a:gd name="connsiteX4" fmla="*/ 0 w 2420470"/>
                <a:gd name="connsiteY4" fmla="*/ 0 h 459157"/>
                <a:gd name="connsiteX0" fmla="*/ 0 w 2420470"/>
                <a:gd name="connsiteY0" fmla="*/ 0 h 467623"/>
                <a:gd name="connsiteX1" fmla="*/ 2420470 w 2420470"/>
                <a:gd name="connsiteY1" fmla="*/ 15368 h 467623"/>
                <a:gd name="connsiteX2" fmla="*/ 1916579 w 2420470"/>
                <a:gd name="connsiteY2" fmla="*/ 467623 h 467623"/>
                <a:gd name="connsiteX3" fmla="*/ 529914 w 2420470"/>
                <a:gd name="connsiteY3" fmla="*/ 459157 h 467623"/>
                <a:gd name="connsiteX4" fmla="*/ 0 w 2420470"/>
                <a:gd name="connsiteY4" fmla="*/ 0 h 467623"/>
                <a:gd name="connsiteX0" fmla="*/ 0 w 2366981"/>
                <a:gd name="connsiteY0" fmla="*/ 881 h 452255"/>
                <a:gd name="connsiteX1" fmla="*/ 2366981 w 2366981"/>
                <a:gd name="connsiteY1" fmla="*/ 0 h 452255"/>
                <a:gd name="connsiteX2" fmla="*/ 1863090 w 2366981"/>
                <a:gd name="connsiteY2" fmla="*/ 452255 h 452255"/>
                <a:gd name="connsiteX3" fmla="*/ 476425 w 2366981"/>
                <a:gd name="connsiteY3" fmla="*/ 443789 h 452255"/>
                <a:gd name="connsiteX4" fmla="*/ 0 w 2366981"/>
                <a:gd name="connsiteY4" fmla="*/ 881 h 452255"/>
                <a:gd name="connsiteX0" fmla="*/ 0 w 2371435"/>
                <a:gd name="connsiteY0" fmla="*/ 9909 h 452255"/>
                <a:gd name="connsiteX1" fmla="*/ 2371435 w 2371435"/>
                <a:gd name="connsiteY1" fmla="*/ 0 h 452255"/>
                <a:gd name="connsiteX2" fmla="*/ 1867544 w 2371435"/>
                <a:gd name="connsiteY2" fmla="*/ 452255 h 452255"/>
                <a:gd name="connsiteX3" fmla="*/ 480879 w 2371435"/>
                <a:gd name="connsiteY3" fmla="*/ 443789 h 452255"/>
                <a:gd name="connsiteX4" fmla="*/ 0 w 2371435"/>
                <a:gd name="connsiteY4" fmla="*/ 9909 h 452255"/>
                <a:gd name="connsiteX0" fmla="*/ 0 w 2398181"/>
                <a:gd name="connsiteY0" fmla="*/ 3139 h 445485"/>
                <a:gd name="connsiteX1" fmla="*/ 2398181 w 2398181"/>
                <a:gd name="connsiteY1" fmla="*/ 0 h 445485"/>
                <a:gd name="connsiteX2" fmla="*/ 1867544 w 2398181"/>
                <a:gd name="connsiteY2" fmla="*/ 445485 h 445485"/>
                <a:gd name="connsiteX3" fmla="*/ 480879 w 2398181"/>
                <a:gd name="connsiteY3" fmla="*/ 437019 h 445485"/>
                <a:gd name="connsiteX4" fmla="*/ 0 w 2398181"/>
                <a:gd name="connsiteY4" fmla="*/ 3139 h 445485"/>
                <a:gd name="connsiteX0" fmla="*/ 0 w 2421579"/>
                <a:gd name="connsiteY0" fmla="*/ 0 h 447424"/>
                <a:gd name="connsiteX1" fmla="*/ 2421579 w 2421579"/>
                <a:gd name="connsiteY1" fmla="*/ 1939 h 447424"/>
                <a:gd name="connsiteX2" fmla="*/ 1890942 w 2421579"/>
                <a:gd name="connsiteY2" fmla="*/ 447424 h 447424"/>
                <a:gd name="connsiteX3" fmla="*/ 504277 w 2421579"/>
                <a:gd name="connsiteY3" fmla="*/ 438958 h 447424"/>
                <a:gd name="connsiteX4" fmla="*/ 0 w 2421579"/>
                <a:gd name="connsiteY4" fmla="*/ 0 h 447424"/>
                <a:gd name="connsiteX0" fmla="*/ 0 w 2421579"/>
                <a:gd name="connsiteY0" fmla="*/ 0 h 1116027"/>
                <a:gd name="connsiteX1" fmla="*/ 2421579 w 2421579"/>
                <a:gd name="connsiteY1" fmla="*/ 1939 h 1116027"/>
                <a:gd name="connsiteX2" fmla="*/ 1890942 w 2421579"/>
                <a:gd name="connsiteY2" fmla="*/ 447424 h 1116027"/>
                <a:gd name="connsiteX3" fmla="*/ 2421258 w 2421579"/>
                <a:gd name="connsiteY3" fmla="*/ 1116027 h 1116027"/>
                <a:gd name="connsiteX4" fmla="*/ 0 w 2421579"/>
                <a:gd name="connsiteY4" fmla="*/ 0 h 1116027"/>
                <a:gd name="connsiteX0" fmla="*/ 0 w 2675166"/>
                <a:gd name="connsiteY0" fmla="*/ 0 h 1116027"/>
                <a:gd name="connsiteX1" fmla="*/ 2421579 w 2675166"/>
                <a:gd name="connsiteY1" fmla="*/ 1939 h 1116027"/>
                <a:gd name="connsiteX2" fmla="*/ 2675166 w 2675166"/>
                <a:gd name="connsiteY2" fmla="*/ 167569 h 1116027"/>
                <a:gd name="connsiteX3" fmla="*/ 2421258 w 2675166"/>
                <a:gd name="connsiteY3" fmla="*/ 1116027 h 1116027"/>
                <a:gd name="connsiteX4" fmla="*/ 0 w 2675166"/>
                <a:gd name="connsiteY4" fmla="*/ 0 h 1116027"/>
                <a:gd name="connsiteX0" fmla="*/ 0 w 2697192"/>
                <a:gd name="connsiteY0" fmla="*/ 0 h 1088944"/>
                <a:gd name="connsiteX1" fmla="*/ 2421579 w 2697192"/>
                <a:gd name="connsiteY1" fmla="*/ 1939 h 1088944"/>
                <a:gd name="connsiteX2" fmla="*/ 2675166 w 2697192"/>
                <a:gd name="connsiteY2" fmla="*/ 167569 h 1088944"/>
                <a:gd name="connsiteX3" fmla="*/ 2697191 w 2697192"/>
                <a:gd name="connsiteY3" fmla="*/ 1088944 h 1088944"/>
                <a:gd name="connsiteX4" fmla="*/ 0 w 2697192"/>
                <a:gd name="connsiteY4" fmla="*/ 0 h 1088944"/>
                <a:gd name="connsiteX0" fmla="*/ 0 w 2697190"/>
                <a:gd name="connsiteY0" fmla="*/ 0 h 1088944"/>
                <a:gd name="connsiteX1" fmla="*/ 2334448 w 2697190"/>
                <a:gd name="connsiteY1" fmla="*/ 6452 h 1088944"/>
                <a:gd name="connsiteX2" fmla="*/ 2675166 w 2697190"/>
                <a:gd name="connsiteY2" fmla="*/ 167569 h 1088944"/>
                <a:gd name="connsiteX3" fmla="*/ 2697191 w 2697190"/>
                <a:gd name="connsiteY3" fmla="*/ 1088944 h 1088944"/>
                <a:gd name="connsiteX4" fmla="*/ 0 w 2697190"/>
                <a:gd name="connsiteY4" fmla="*/ 0 h 1088944"/>
                <a:gd name="connsiteX0" fmla="*/ 0 w 2697192"/>
                <a:gd name="connsiteY0" fmla="*/ 143883 h 1232827"/>
                <a:gd name="connsiteX1" fmla="*/ 2334448 w 2697192"/>
                <a:gd name="connsiteY1" fmla="*/ 150335 h 1232827"/>
                <a:gd name="connsiteX2" fmla="*/ 2653382 w 2697192"/>
                <a:gd name="connsiteY2" fmla="*/ 0 h 1232827"/>
                <a:gd name="connsiteX3" fmla="*/ 2697191 w 2697192"/>
                <a:gd name="connsiteY3" fmla="*/ 1232827 h 1232827"/>
                <a:gd name="connsiteX4" fmla="*/ 0 w 2697192"/>
                <a:gd name="connsiteY4" fmla="*/ 143883 h 1232827"/>
                <a:gd name="connsiteX0" fmla="*/ 0 w 2697190"/>
                <a:gd name="connsiteY0" fmla="*/ 105516 h 1194460"/>
                <a:gd name="connsiteX1" fmla="*/ 2334448 w 2697190"/>
                <a:gd name="connsiteY1" fmla="*/ 111968 h 1194460"/>
                <a:gd name="connsiteX2" fmla="*/ 2580773 w 2697190"/>
                <a:gd name="connsiteY2" fmla="*/ 0 h 1194460"/>
                <a:gd name="connsiteX3" fmla="*/ 2697191 w 2697190"/>
                <a:gd name="connsiteY3" fmla="*/ 1194460 h 1194460"/>
                <a:gd name="connsiteX4" fmla="*/ 0 w 2697190"/>
                <a:gd name="connsiteY4" fmla="*/ 105516 h 1194460"/>
                <a:gd name="connsiteX0" fmla="*/ 0 w 2580773"/>
                <a:gd name="connsiteY0" fmla="*/ 105516 h 1140294"/>
                <a:gd name="connsiteX1" fmla="*/ 2334448 w 2580773"/>
                <a:gd name="connsiteY1" fmla="*/ 111968 h 1140294"/>
                <a:gd name="connsiteX2" fmla="*/ 2580773 w 2580773"/>
                <a:gd name="connsiteY2" fmla="*/ 0 h 1140294"/>
                <a:gd name="connsiteX3" fmla="*/ 2559228 w 2580773"/>
                <a:gd name="connsiteY3" fmla="*/ 1140294 h 1140294"/>
                <a:gd name="connsiteX4" fmla="*/ 0 w 2580773"/>
                <a:gd name="connsiteY4" fmla="*/ 105516 h 114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773" h="1140294">
                  <a:moveTo>
                    <a:pt x="0" y="105516"/>
                  </a:moveTo>
                  <a:lnTo>
                    <a:pt x="2334448" y="111968"/>
                  </a:lnTo>
                  <a:lnTo>
                    <a:pt x="2580773" y="0"/>
                  </a:lnTo>
                  <a:lnTo>
                    <a:pt x="2559228" y="1140294"/>
                  </a:lnTo>
                  <a:lnTo>
                    <a:pt x="0" y="105516"/>
                  </a:lnTo>
                  <a:close/>
                </a:path>
              </a:pathLst>
            </a:custGeom>
            <a:gradFill>
              <a:gsLst>
                <a:gs pos="0">
                  <a:srgbClr val="99FFCC"/>
                </a:gs>
                <a:gs pos="100000">
                  <a:srgbClr val="99FFC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24" name="圖形 4">
            <a:extLst>
              <a:ext uri="{FF2B5EF4-FFF2-40B4-BE49-F238E27FC236}">
                <a16:creationId xmlns:a16="http://schemas.microsoft.com/office/drawing/2014/main" id="{AE3C2AA9-0375-46B0-9B63-ED431021EE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87955" y="4051091"/>
            <a:ext cx="1530445" cy="1475026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21" name="圖形 120">
            <a:extLst>
              <a:ext uri="{FF2B5EF4-FFF2-40B4-BE49-F238E27FC236}">
                <a16:creationId xmlns:a16="http://schemas.microsoft.com/office/drawing/2014/main" id="{5ADA3C45-7DA9-4EC5-BBEE-3B069F87A0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56022" y="3284367"/>
            <a:ext cx="1470675" cy="253149"/>
          </a:xfrm>
          <a:prstGeom prst="rect">
            <a:avLst/>
          </a:prstGeom>
        </p:spPr>
      </p:pic>
      <p:pic>
        <p:nvPicPr>
          <p:cNvPr id="122" name="圖片 8">
            <a:extLst>
              <a:ext uri="{FF2B5EF4-FFF2-40B4-BE49-F238E27FC236}">
                <a16:creationId xmlns:a16="http://schemas.microsoft.com/office/drawing/2014/main" id="{C51C3F1C-7C6A-490A-B33E-4BCE7298CC36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53" b="92537" l="10000" r="90000">
                        <a14:foregroundMark x1="62400" y1="56219" x2="64800" y2="50249"/>
                        <a14:foregroundMark x1="54000" y1="43284" x2="58800" y2="44279"/>
                        <a14:foregroundMark x1="49600" y1="54229" x2="52000" y2="57711"/>
                        <a14:foregroundMark x1="56800" y1="90547" x2="54800" y2="89055"/>
                        <a14:foregroundMark x1="60000" y1="88557" x2="63200" y2="90547"/>
                        <a14:foregroundMark x1="64000" y1="91542" x2="67200" y2="92537"/>
                        <a14:foregroundMark x1="20800" y1="26866" x2="26400" y2="16915"/>
                        <a14:foregroundMark x1="14000" y1="14925" x2="17200" y2="9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1600" y="3232021"/>
            <a:ext cx="1092776" cy="820016"/>
          </a:xfrm>
          <a:prstGeom prst="rect">
            <a:avLst/>
          </a:prstGeom>
          <a:ln>
            <a:noFill/>
          </a:ln>
        </p:spPr>
      </p:pic>
      <p:pic>
        <p:nvPicPr>
          <p:cNvPr id="129" name="圖片 128" descr="一張含有 白色, 黑色, 座位 的圖片&#10;&#10;自動產生的描述">
            <a:extLst>
              <a:ext uri="{FF2B5EF4-FFF2-40B4-BE49-F238E27FC236}">
                <a16:creationId xmlns:a16="http://schemas.microsoft.com/office/drawing/2014/main" id="{445C0B54-D8CF-4C87-A3E3-ECFE4F0EF67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47757" y="4009380"/>
            <a:ext cx="1973334" cy="138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00906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8D985B-A5F9-4526-80B2-EE5E8A22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/>
                <a:ea typeface="微軟正黑體"/>
                <a:sym typeface="Arial" panose="020B0604020202020204" pitchFamily="34" charset="0"/>
              </a:rPr>
              <a:t>透過</a:t>
            </a:r>
            <a:r>
              <a:rPr lang="en-US" altLang="zh-CN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CN" err="1">
                <a:latin typeface="Arial"/>
                <a:ea typeface="微軟正黑體"/>
                <a:sym typeface="Arial" panose="020B0604020202020204" pitchFamily="34" charset="0"/>
              </a:rPr>
              <a:t>QuWAN</a:t>
            </a:r>
            <a:r>
              <a:rPr lang="en-US" altLang="zh-CN">
                <a:latin typeface="Arial"/>
                <a:ea typeface="微軟正黑體"/>
                <a:sym typeface="Arial" panose="020B0604020202020204" pitchFamily="34" charset="0"/>
              </a:rPr>
              <a:t> Orchestrator </a:t>
            </a:r>
            <a:br>
              <a:rPr lang="en-US" altLang="zh-CN">
                <a:latin typeface="Arial" panose="020B0604020202020204" pitchFamily="34" charset="0"/>
              </a:rPr>
            </a:br>
            <a:r>
              <a:rPr lang="zh-CN" altLang="en-US">
                <a:latin typeface="Arial"/>
                <a:ea typeface="微軟正黑體"/>
                <a:sym typeface="Arial" panose="020B0604020202020204" pitchFamily="34" charset="0"/>
              </a:rPr>
              <a:t>管理</a:t>
            </a:r>
            <a:r>
              <a:rPr lang="en-US" altLang="zh-CN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CN" err="1">
                <a:latin typeface="Arial"/>
                <a:ea typeface="微軟正黑體"/>
                <a:sym typeface="Arial" panose="020B0604020202020204" pitchFamily="34" charset="0"/>
              </a:rPr>
              <a:t>ESXi</a:t>
            </a:r>
            <a:r>
              <a:rPr lang="en-US" altLang="zh-CN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CN" err="1">
                <a:latin typeface="Arial"/>
                <a:ea typeface="微軟正黑體"/>
                <a:sym typeface="Arial" panose="020B0604020202020204" pitchFamily="34" charset="0"/>
              </a:rPr>
              <a:t>所有</a:t>
            </a:r>
            <a:r>
              <a:rPr lang="en-US" altLang="zh-CN">
                <a:latin typeface="Arial"/>
                <a:ea typeface="微軟正黑體"/>
                <a:sym typeface="Arial" panose="020B0604020202020204" pitchFamily="34" charset="0"/>
              </a:rPr>
              <a:t> VM</a:t>
            </a:r>
            <a:r>
              <a:rPr lang="zh-TW" altLang="en-US">
                <a:latin typeface="Arial"/>
                <a:ea typeface="微軟正黑體"/>
                <a:sym typeface="Arial" panose="020B0604020202020204" pitchFamily="34" charset="0"/>
              </a:rPr>
              <a:t> 的網路使用狀態</a:t>
            </a:r>
          </a:p>
        </p:txBody>
      </p:sp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DD3E326C-44CF-9045-86D7-72D64FEB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94" y="2454386"/>
            <a:ext cx="9011156" cy="4403613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317500" dist="355600" dir="7500000" algn="t" rotWithShape="0">
              <a:prstClr val="black">
                <a:alpha val="3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149627F-DFE9-B149-A105-B415CFC9D077}"/>
              </a:ext>
            </a:extLst>
          </p:cNvPr>
          <p:cNvSpPr/>
          <p:nvPr/>
        </p:nvSpPr>
        <p:spPr>
          <a:xfrm>
            <a:off x="609600" y="1870210"/>
            <a:ext cx="7828548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管理流量狀態和連線目的地</a:t>
            </a:r>
          </a:p>
        </p:txBody>
      </p:sp>
    </p:spTree>
    <p:extLst>
      <p:ext uri="{BB962C8B-B14F-4D97-AF65-F5344CB8AC3E}">
        <p14:creationId xmlns:p14="http://schemas.microsoft.com/office/powerpoint/2010/main" val="1556362183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 hidden="1"/>
          <p:cNvSpPr txBox="1"/>
          <p:nvPr/>
        </p:nvSpPr>
        <p:spPr>
          <a:xfrm>
            <a:off x="6167517" y="3154646"/>
            <a:ext cx="4281958" cy="104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市場唯一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經濟型 SD-WAN 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訂閱方案</a:t>
            </a:r>
            <a:endParaRPr lang="zh-TW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1127F6-14FE-4EA5-B7E5-A0EF4941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2749710"/>
            <a:ext cx="4894089" cy="305606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zh-TW" altLang="en-US" sz="6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市場唯一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經濟型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SD-WAN 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訂閱方案</a:t>
            </a:r>
          </a:p>
        </p:txBody>
      </p:sp>
    </p:spTree>
    <p:extLst>
      <p:ext uri="{BB962C8B-B14F-4D97-AF65-F5344CB8AC3E}">
        <p14:creationId xmlns:p14="http://schemas.microsoft.com/office/powerpoint/2010/main" val="204115384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87659275-DB40-46A6-8AA4-4CEAA77FD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84" y="2545525"/>
            <a:ext cx="2461714" cy="208280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7ABA7D2-CA0F-4419-A579-2E1E7C42D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317" y="2545525"/>
            <a:ext cx="2461714" cy="20828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65452C5-7E4F-4928-B37C-F260B5D2C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50" y="2545525"/>
            <a:ext cx="2461714" cy="2082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F14950B-2CFB-4B5F-B8AE-C89328BED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583" y="2545525"/>
            <a:ext cx="2461714" cy="20828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A9545B1-452A-4BD4-97C0-441540463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84" y="4370925"/>
            <a:ext cx="2461714" cy="20828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7E8F86A-0490-4622-82C9-2932C6AFA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317" y="4370925"/>
            <a:ext cx="2461714" cy="20828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E38F45B3-8A69-4ACD-A20F-4059B8BA8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50" y="4370925"/>
            <a:ext cx="2461714" cy="20828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102160B-8EDD-453E-9A1F-68C376744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583" y="4370925"/>
            <a:ext cx="2461714" cy="20828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F71469F-91EE-8E42-8B17-B72A381A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883"/>
            <a:ext cx="10972800" cy="1257300"/>
          </a:xfrm>
        </p:spPr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vRouter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Edition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訂閱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特價零元起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91A902-21B7-464F-BC4F-04ADF1162002}"/>
              </a:ext>
            </a:extLst>
          </p:cNvPr>
          <p:cNvSpPr/>
          <p:nvPr/>
        </p:nvSpPr>
        <p:spPr>
          <a:xfrm>
            <a:off x="3026155" y="3070003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30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Mbps</a:t>
            </a:r>
            <a:endParaRPr kumimoji="1" lang="en-US" altLang="zh-TW" sz="3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USD $7.99</a:t>
            </a:r>
            <a:endParaRPr kumimoji="1" lang="zh-TW" altLang="en-US" sz="2400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1704BE-C0C1-461D-A806-89B945093012}"/>
              </a:ext>
            </a:extLst>
          </p:cNvPr>
          <p:cNvSpPr/>
          <p:nvPr/>
        </p:nvSpPr>
        <p:spPr>
          <a:xfrm>
            <a:off x="867722" y="2932690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15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Mbps</a:t>
            </a:r>
          </a:p>
          <a:p>
            <a:pPr algn="ctr">
              <a:lnSpc>
                <a:spcPct val="130000"/>
              </a:lnSpc>
            </a:pPr>
            <a:r>
              <a:rPr kumimoji="1" lang="zh-TW" altLang="en-US" sz="2400" b="1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特價零元！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2AD779-3EE6-6844-AC18-78E119F29DCC}"/>
              </a:ext>
            </a:extLst>
          </p:cNvPr>
          <p:cNvSpPr/>
          <p:nvPr/>
        </p:nvSpPr>
        <p:spPr>
          <a:xfrm>
            <a:off x="867722" y="3813846"/>
            <a:ext cx="1824678" cy="576872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/>
            <a:r>
              <a:rPr kumimoji="1" lang="zh-CN" altLang="en-US" sz="2400" b="1" spc="300" dirty="0">
                <a:solidFill>
                  <a:sysClr val="windowText" lastClr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特價零元！</a:t>
            </a:r>
            <a:endParaRPr kumimoji="1" lang="en-US" altLang="zh-TW" sz="2400" b="1" spc="300" dirty="0">
              <a:solidFill>
                <a:sysClr val="windowText" lastClr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8F3BE35-AD9E-4E00-8F1A-09F96B0411AF}"/>
              </a:ext>
            </a:extLst>
          </p:cNvPr>
          <p:cNvSpPr/>
          <p:nvPr/>
        </p:nvSpPr>
        <p:spPr>
          <a:xfrm>
            <a:off x="5184588" y="3070003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50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Mbps</a:t>
            </a:r>
            <a:endParaRPr kumimoji="1" lang="en-US" altLang="zh-TW" sz="3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USD $11.99</a:t>
            </a:r>
            <a:endParaRPr kumimoji="1" lang="zh-TW" altLang="en-US" sz="2400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77ED9E1-3C61-45CF-A747-129110A9124A}"/>
              </a:ext>
            </a:extLst>
          </p:cNvPr>
          <p:cNvSpPr/>
          <p:nvPr/>
        </p:nvSpPr>
        <p:spPr>
          <a:xfrm>
            <a:off x="7343020" y="3070003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100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Mbps</a:t>
            </a:r>
            <a:endParaRPr kumimoji="1" lang="en-US" altLang="zh-TW" sz="3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USD $14.99</a:t>
            </a:r>
            <a:endParaRPr kumimoji="1" lang="zh-TW" altLang="en-US" sz="2400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BFE2512-CE18-44F8-944E-C01F0D973B35}"/>
              </a:ext>
            </a:extLst>
          </p:cNvPr>
          <p:cNvSpPr/>
          <p:nvPr/>
        </p:nvSpPr>
        <p:spPr>
          <a:xfrm>
            <a:off x="3026155" y="4860315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350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Mbps</a:t>
            </a:r>
            <a:endParaRPr kumimoji="1" lang="en-US" altLang="zh-TW" sz="3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USD $33.99</a:t>
            </a:r>
            <a:endParaRPr kumimoji="1" lang="zh-TW" altLang="en-US" sz="2400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1D47A21-280B-4F14-9766-973FF2D6A683}"/>
              </a:ext>
            </a:extLst>
          </p:cNvPr>
          <p:cNvSpPr/>
          <p:nvPr/>
        </p:nvSpPr>
        <p:spPr>
          <a:xfrm>
            <a:off x="867722" y="4860315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250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Mbps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2400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USD $28.99</a:t>
            </a:r>
            <a:endParaRPr kumimoji="1" lang="zh-TW" altLang="en-US" sz="2400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1409749-1DF6-4B2D-BE39-FD9750DAA52C}"/>
              </a:ext>
            </a:extLst>
          </p:cNvPr>
          <p:cNvSpPr/>
          <p:nvPr/>
        </p:nvSpPr>
        <p:spPr>
          <a:xfrm>
            <a:off x="5184588" y="4860315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500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Mbps</a:t>
            </a:r>
            <a:endParaRPr kumimoji="1" lang="en-US" altLang="zh-TW" sz="3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USD $39.99</a:t>
            </a:r>
            <a:endParaRPr kumimoji="1" lang="zh-TW" altLang="en-US" sz="2400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0C42679-A920-429D-B3FD-551D5C0C9DEF}"/>
              </a:ext>
            </a:extLst>
          </p:cNvPr>
          <p:cNvSpPr/>
          <p:nvPr/>
        </p:nvSpPr>
        <p:spPr>
          <a:xfrm>
            <a:off x="7343020" y="4860315"/>
            <a:ext cx="1888176" cy="140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年訂閱</a:t>
            </a:r>
            <a:endParaRPr kumimoji="1"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Gbps</a:t>
            </a:r>
            <a:endParaRPr kumimoji="1" lang="en-US" altLang="zh-TW" sz="3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USD $49.99</a:t>
            </a:r>
            <a:endParaRPr kumimoji="1" lang="zh-TW" altLang="en-US" sz="2400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27E995C-4E54-44BB-BDC5-15E08430C299}"/>
              </a:ext>
            </a:extLst>
          </p:cNvPr>
          <p:cNvSpPr txBox="1"/>
          <p:nvPr/>
        </p:nvSpPr>
        <p:spPr>
          <a:xfrm>
            <a:off x="788350" y="1365428"/>
            <a:ext cx="7696200" cy="14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Software Store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訂閱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Edition </a:t>
            </a:r>
          </a:p>
          <a:p>
            <a:pPr>
              <a:lnSpc>
                <a:spcPct val="130000"/>
              </a:lnSpc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根據需求的網路吞吐量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所有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總量）訂閱</a:t>
            </a: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 </a:t>
            </a:r>
            <a:r>
              <a:rPr lang="en-US" altLang="zh-TW" sz="1800" b="1" dirty="0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15Mbps </a:t>
            </a:r>
            <a:r>
              <a:rPr lang="zh-TW" altLang="en-US" sz="1800" b="1" dirty="0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至 </a:t>
            </a:r>
            <a:r>
              <a:rPr lang="en-US" altLang="zh-TW" sz="1800" b="1" dirty="0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1Gbps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的年訂閱規格</a:t>
            </a:r>
          </a:p>
          <a:p>
            <a:pPr>
              <a:lnSpc>
                <a:spcPct val="130000"/>
              </a:lnSpc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一張訂閱啟動一台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vRouter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916665260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2_Digital_Transform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o0clydq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2258</Words>
  <Application>Microsoft Office PowerPoint</Application>
  <PresentationFormat>寬螢幕</PresentationFormat>
  <Paragraphs>552</Paragraphs>
  <Slides>45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1" baseType="lpstr">
      <vt:lpstr>Bahnschrift Light Condensed</vt:lpstr>
      <vt:lpstr>Arial</vt:lpstr>
      <vt:lpstr>Myriad Pro</vt:lpstr>
      <vt:lpstr>Calibri</vt:lpstr>
      <vt:lpstr>微軟正黑體</vt:lpstr>
      <vt:lpstr>2_Digital_Transformation</vt:lpstr>
      <vt:lpstr>PowerPoint 簡報</vt:lpstr>
      <vt:lpstr>大綱</vt:lpstr>
      <vt:lpstr>ＱuWAN vRouter Edition  首發支援 VMware ESXi 虛擬化平台 </vt:lpstr>
      <vt:lpstr>QuWAN vRouter 適用於所有環境</vt:lpstr>
      <vt:lpstr>使用 ZTP 多站點遠端佈署好方便！</vt:lpstr>
      <vt:lpstr>QuWAN vRouter Edition  成為 ESXi 平台上所有 VM 的最佳網關</vt:lpstr>
      <vt:lpstr>透過 QuWAN Orchestrator  管理 ESXi 所有 VM 的網路使用狀態</vt:lpstr>
      <vt:lpstr>市場唯一 經濟型 SD-WAN  訂閱方案</vt:lpstr>
      <vt:lpstr>QuWAN vRouter Edition 訂閱特價零元起</vt:lpstr>
      <vt:lpstr>愈快升級訂閱可享優惠</vt:lpstr>
      <vt:lpstr>超簡單 快速啟用五步驟 </vt:lpstr>
      <vt:lpstr>步驟1 - 購買訂閱</vt:lpstr>
      <vt:lpstr>步驟2 - 將訂閱授權至組織</vt:lpstr>
      <vt:lpstr>步驟3 - 建立 QuWAN vRouter Join Key</vt:lpstr>
      <vt:lpstr>步驟4 - 在 ESXi 建立 QuWAN vRouter </vt:lpstr>
      <vt:lpstr>在 ESXi 建立 QuWAN vRouter 概念圖</vt:lpstr>
      <vt:lpstr>步驟 5 - 輸入 Join Key </vt:lpstr>
      <vt:lpstr>啟用完成！</vt:lpstr>
      <vt:lpstr>QuWAN  滿足中小企業新時代組網需求 </vt:lpstr>
      <vt:lpstr>疫情前 VPN 資源僅有少數人使用</vt:lpstr>
      <vt:lpstr>疫情爆發，VPN 需求大增 企業 VPN 架構難以負荷</vt:lpstr>
      <vt:lpstr>困境一  大量內網流量必須透過企業外網交換</vt:lpstr>
      <vt:lpstr>困境二  缺乏有效方式管理大量外點設備連線</vt:lpstr>
      <vt:lpstr>困境三  Site to Site VPN 設定繁雜，費時費工</vt:lpstr>
      <vt:lpstr>困境四 專業 VPN 架構佈建成本過高</vt:lpstr>
      <vt:lpstr>新時代中小企業私有網路架構應具備的特色</vt:lpstr>
      <vt:lpstr>QNAP SD-WAN  解決方案滿足新時代組網需求</vt:lpstr>
      <vt:lpstr>自動化全域 VPN 組網</vt:lpstr>
      <vt:lpstr>彈性化網路拓撲 Mesh VPN</vt:lpstr>
      <vt:lpstr>彈性化網路拓撲  Hub &amp; Spoke</vt:lpstr>
      <vt:lpstr>雲端平台解決多台設備管理問題</vt:lpstr>
      <vt:lpstr>頻寬聚合使用增加傳輸速度</vt:lpstr>
      <vt:lpstr>網路備援</vt:lpstr>
      <vt:lpstr>網路負載平衡</vt:lpstr>
      <vt:lpstr>QuWAN QoS 幫您 自動保留頻寬給重要應用</vt:lpstr>
      <vt:lpstr>PowerPoint 簡報</vt:lpstr>
      <vt:lpstr>全域通用的防火牆設定</vt:lpstr>
      <vt:lpstr>PowerPoint 簡報</vt:lpstr>
      <vt:lpstr>QuWAN 網路拓撲</vt:lpstr>
      <vt:lpstr>QuWAN 網路拓撲</vt:lpstr>
      <vt:lpstr>QuWAN 網路拓撲 </vt:lpstr>
      <vt:lpstr>QuWAN 網路拓撲</vt:lpstr>
      <vt:lpstr>QuWAN 網路拓撲</vt:lpstr>
      <vt:lpstr>QuWAN 專線設定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Lin</dc:creator>
  <cp:lastModifiedBy>QNAP_Lucas Lin</cp:lastModifiedBy>
  <cp:revision>1</cp:revision>
  <dcterms:modified xsi:type="dcterms:W3CDTF">2021-04-01T06:11:04Z</dcterms:modified>
</cp:coreProperties>
</file>