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47"/>
  </p:notesMasterIdLst>
  <p:handoutMasterIdLst>
    <p:handoutMasterId r:id="rId48"/>
  </p:handoutMasterIdLst>
  <p:sldIdLst>
    <p:sldId id="304" r:id="rId2"/>
    <p:sldId id="305" r:id="rId3"/>
    <p:sldId id="353" r:id="rId4"/>
    <p:sldId id="349" r:id="rId5"/>
    <p:sldId id="363" r:id="rId6"/>
    <p:sldId id="355" r:id="rId7"/>
    <p:sldId id="352" r:id="rId8"/>
    <p:sldId id="359" r:id="rId9"/>
    <p:sldId id="356" r:id="rId10"/>
    <p:sldId id="357" r:id="rId11"/>
    <p:sldId id="360" r:id="rId12"/>
    <p:sldId id="358" r:id="rId13"/>
    <p:sldId id="361" r:id="rId14"/>
    <p:sldId id="362" r:id="rId15"/>
    <p:sldId id="366" r:id="rId16"/>
    <p:sldId id="375" r:id="rId17"/>
    <p:sldId id="364" r:id="rId18"/>
    <p:sldId id="365" r:id="rId19"/>
    <p:sldId id="368" r:id="rId20"/>
    <p:sldId id="312" r:id="rId21"/>
    <p:sldId id="313" r:id="rId22"/>
    <p:sldId id="319" r:id="rId23"/>
    <p:sldId id="320" r:id="rId24"/>
    <p:sldId id="265" r:id="rId25"/>
    <p:sldId id="266" r:id="rId26"/>
    <p:sldId id="268" r:id="rId27"/>
    <p:sldId id="270" r:id="rId28"/>
    <p:sldId id="271" r:id="rId29"/>
    <p:sldId id="272" r:id="rId30"/>
    <p:sldId id="345" r:id="rId31"/>
    <p:sldId id="275" r:id="rId32"/>
    <p:sldId id="382" r:id="rId33"/>
    <p:sldId id="381" r:id="rId34"/>
    <p:sldId id="380" r:id="rId35"/>
    <p:sldId id="376" r:id="rId36"/>
    <p:sldId id="278" r:id="rId37"/>
    <p:sldId id="348" r:id="rId38"/>
    <p:sldId id="374" r:id="rId39"/>
    <p:sldId id="344" r:id="rId40"/>
    <p:sldId id="343" r:id="rId41"/>
    <p:sldId id="342" r:id="rId42"/>
    <p:sldId id="341" r:id="rId43"/>
    <p:sldId id="289" r:id="rId44"/>
    <p:sldId id="290" r:id="rId45"/>
    <p:sldId id="318" r:id="rId46"/>
  </p:sldIdLst>
  <p:sldSz cx="12192000" cy="6858000"/>
  <p:notesSz cx="6858000" cy="9144000"/>
  <p:embeddedFontLst>
    <p:embeddedFont>
      <p:font typeface="微軟正黑體" panose="020B0604030504040204" pitchFamily="34" charset="-120"/>
      <p:regular r:id="rId49"/>
      <p:bold r:id="rId50"/>
    </p:embeddedFont>
    <p:embeddedFont>
      <p:font typeface="Calibri" panose="020F050202020403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guide id="3" orient="horz" pos="1797" userDrawn="1">
          <p15:clr>
            <a:srgbClr val="9AA0A6"/>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Lucas Lin" initials="QL" lastIdx="1" clrIdx="0">
    <p:extLst>
      <p:ext uri="{19B8F6BF-5375-455C-9EA6-DF929625EA0E}">
        <p15:presenceInfo xmlns:p15="http://schemas.microsoft.com/office/powerpoint/2012/main" userId="S::lucaslin@ieinet.onmicrosoft.com::8b9713a5-baf6-45c8-a2bd-a0ea37d0697d" providerId="AD"/>
      </p:ext>
    </p:extLst>
  </p:cmAuthor>
  <p:cmAuthor id="2" name="來賓使用者" initials="來賓" lastIdx="1" clrIdx="1">
    <p:extLst>
      <p:ext uri="{19B8F6BF-5375-455C-9EA6-DF929625EA0E}">
        <p15:presenceInfo xmlns:p15="http://schemas.microsoft.com/office/powerpoint/2012/main" userId="S::urn:spo:anon#f26ab8a2fefea2ba721c1115d2b4980c7da84f09bfdab35a251d9020be72a1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99"/>
    <a:srgbClr val="00FFCC"/>
    <a:srgbClr val="00CCFF"/>
    <a:srgbClr val="070C17"/>
    <a:srgbClr val="26A6F2"/>
    <a:srgbClr val="D9F8FF"/>
    <a:srgbClr val="0CEBFC"/>
    <a:srgbClr val="99FFCC"/>
    <a:srgbClr val="4472C4"/>
    <a:srgbClr val="266B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F96377-002E-A7CB-95C5-C877EC394D8D}" v="72" dt="2021-03-31T07:25:59.387"/>
    <p1510:client id="{57C8082C-B23B-E707-B5F6-A5C31448F076}" v="2120" dt="2021-03-30T10:42:48.236"/>
    <p1510:client id="{5EF45209-364D-44D4-8621-9CAEDE56F848}" v="3148" dt="2021-03-31T07:27:08.949"/>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75" d="100"/>
          <a:sy n="75" d="100"/>
        </p:scale>
        <p:origin x="380" y="464"/>
      </p:cViewPr>
      <p:guideLst>
        <p:guide orient="horz" pos="2160"/>
        <p:guide pos="3840"/>
        <p:guide orient="horz" pos="1797"/>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693410EC-3A4F-4D27-8F2C-A51F1E67F4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A82E1312-92E2-4FEC-83CC-21AEC9644A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4E5E37-0C61-4F97-A5DD-B791FC585732}" type="datetimeFigureOut">
              <a:rPr lang="zh-TW" altLang="en-US" smtClean="0"/>
              <a:t>2021/3/30</a:t>
            </a:fld>
            <a:endParaRPr lang="zh-TW" altLang="en-US"/>
          </a:p>
        </p:txBody>
      </p:sp>
      <p:sp>
        <p:nvSpPr>
          <p:cNvPr id="4" name="頁尾版面配置區 3">
            <a:extLst>
              <a:ext uri="{FF2B5EF4-FFF2-40B4-BE49-F238E27FC236}">
                <a16:creationId xmlns:a16="http://schemas.microsoft.com/office/drawing/2014/main" id="{30CC8F0B-0332-4589-81B9-4126918C44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83E76AAC-EAF3-487A-B478-9BB7ADCBE44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1E7C49-A4BD-4E32-A09E-2827FFE089F7}" type="slidenum">
              <a:rPr lang="zh-TW" altLang="en-US" smtClean="0"/>
              <a:t>‹#›</a:t>
            </a:fld>
            <a:endParaRPr lang="zh-TW" altLang="en-US"/>
          </a:p>
        </p:txBody>
      </p:sp>
    </p:spTree>
    <p:extLst>
      <p:ext uri="{BB962C8B-B14F-4D97-AF65-F5344CB8AC3E}">
        <p14:creationId xmlns:p14="http://schemas.microsoft.com/office/powerpoint/2010/main" val="198305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6661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endParaRPr lang="af-ZA"/>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136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0132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538ba3f3f_0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7538ba3f3f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7538ba3f3f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g7538ba3f3f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7538ba3f3f_0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g7538ba3f3f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7538ba3f3f_0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7538ba3f3f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7538ba3f3f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g7538ba3f3f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7538ba3f3f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7538ba3f3f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g7538ba3f3f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7538ba3f3f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7538ba3f3f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g7538ba3f3f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extLst>
      <p:ext uri="{BB962C8B-B14F-4D97-AF65-F5344CB8AC3E}">
        <p14:creationId xmlns:p14="http://schemas.microsoft.com/office/powerpoint/2010/main" val="1202337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6210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7538ba3f3f_0_3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g7538ba3f3f_0_3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84d4e7a682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84d4e7a682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029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7538ba3f3f_0_2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g7538ba3f3f_0_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849db99acf_1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849db99acf_1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g849db99acf_1_1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849db99acf_1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849db99acf_1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1" name="Google Shape;921;g849db99acf_1_1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7538ba3f3f_0_6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78" name="Google Shape;1178;g7538ba3f3f_0_6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6446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5381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4625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3287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505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262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7538ba3f3f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7538ba3f3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96892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svg"/><Relationship Id="rId2" Type="http://schemas.openxmlformats.org/officeDocument/2006/relationships/video" Target="../media/media1.webm"/><Relationship Id="rId1" Type="http://schemas.microsoft.com/office/2007/relationships/media" Target="../media/media1.webm"/><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ebm"/><Relationship Id="rId1" Type="http://schemas.microsoft.com/office/2007/relationships/media" Target="../media/media1.webm"/><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video" Target="../media/media1.webm"/><Relationship Id="rId1" Type="http://schemas.microsoft.com/office/2007/relationships/media" Target="../media/media1.webm"/><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Master" Target="../slideMasters/slideMaster1.xml"/><Relationship Id="rId7" Type="http://schemas.openxmlformats.org/officeDocument/2006/relationships/image" Target="../media/image12.png"/><Relationship Id="rId2" Type="http://schemas.openxmlformats.org/officeDocument/2006/relationships/video" Target="../media/media1.webm"/><Relationship Id="rId1" Type="http://schemas.microsoft.com/office/2007/relationships/media" Target="../media/media1.webm"/><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0_標題投影片" preserve="1" userDrawn="1">
  <p:cSld name="11_標題投影片">
    <p:spTree>
      <p:nvGrpSpPr>
        <p:cNvPr id="1" name="Shape 13"/>
        <p:cNvGrpSpPr/>
        <p:nvPr/>
      </p:nvGrpSpPr>
      <p:grpSpPr>
        <a:xfrm>
          <a:off x="0" y="0"/>
          <a:ext cx="0" cy="0"/>
          <a:chOff x="0" y="0"/>
          <a:chExt cx="0" cy="0"/>
        </a:xfrm>
      </p:grpSpPr>
      <p:pic>
        <p:nvPicPr>
          <p:cNvPr id="2" name="LankyShockingHawk" hidden="1">
            <a:hlinkClick r:id="" action="ppaction://media"/>
            <a:extLst>
              <a:ext uri="{FF2B5EF4-FFF2-40B4-BE49-F238E27FC236}">
                <a16:creationId xmlns:a16="http://schemas.microsoft.com/office/drawing/2014/main" id="{7CD00BDD-4DE6-46C6-9714-3284DF02C59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grayscl/>
            <a:lum bright="40000" contrast="40000"/>
          </a:blip>
          <a:stretch>
            <a:fillRect/>
          </a:stretch>
        </p:blipFill>
        <p:spPr>
          <a:xfrm>
            <a:off x="0" y="-1"/>
            <a:ext cx="12192000" cy="6858001"/>
          </a:xfrm>
          <a:prstGeom prst="rect">
            <a:avLst/>
          </a:prstGeom>
        </p:spPr>
      </p:pic>
      <p:pic>
        <p:nvPicPr>
          <p:cNvPr id="6" name="圖片 5" hidden="1">
            <a:extLst>
              <a:ext uri="{FF2B5EF4-FFF2-40B4-BE49-F238E27FC236}">
                <a16:creationId xmlns:a16="http://schemas.microsoft.com/office/drawing/2014/main" id="{595323DB-41CA-4346-B827-476E3D439C69}"/>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3" name="圖形 2">
            <a:extLst>
              <a:ext uri="{FF2B5EF4-FFF2-40B4-BE49-F238E27FC236}">
                <a16:creationId xmlns:a16="http://schemas.microsoft.com/office/drawing/2014/main" id="{62181BE6-5AC2-41F0-83C2-507A655628B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268" y="0"/>
            <a:ext cx="12169464" cy="6858000"/>
          </a:xfrm>
          <a:prstGeom prst="rect">
            <a:avLst/>
          </a:prstGeom>
        </p:spPr>
      </p:pic>
      <p:sp>
        <p:nvSpPr>
          <p:cNvPr id="11" name="Google Shape;24;p8">
            <a:extLst>
              <a:ext uri="{FF2B5EF4-FFF2-40B4-BE49-F238E27FC236}">
                <a16:creationId xmlns:a16="http://schemas.microsoft.com/office/drawing/2014/main" id="{EA89291A-5F01-4D75-886D-4F5234F8F6C8}"/>
              </a:ext>
            </a:extLst>
          </p:cNvPr>
          <p:cNvSpPr txBox="1">
            <a:spLocks noGrp="1"/>
          </p:cNvSpPr>
          <p:nvPr>
            <p:ph type="title"/>
          </p:nvPr>
        </p:nvSpPr>
        <p:spPr>
          <a:xfrm>
            <a:off x="609600" y="190500"/>
            <a:ext cx="10972800" cy="10287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400"/>
              <a:buFontTx/>
              <a:buNone/>
              <a:defRPr sz="4000" b="0">
                <a:solidFill>
                  <a:schemeClr val="tx1"/>
                </a:solidFill>
                <a:latin typeface="微軟正黑體" panose="020B0604030504040204" pitchFamily="34" charset="-120"/>
                <a:ea typeface="微軟正黑體" panose="020B0604030504040204" pitchFamily="34" charset="-12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239516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4" name="圖片 3" descr="一張含有 室外物品, 星星, 夜空 的圖片&#10;&#10;自動產生的描述">
            <a:extLst>
              <a:ext uri="{FF2B5EF4-FFF2-40B4-BE49-F238E27FC236}">
                <a16:creationId xmlns:a16="http://schemas.microsoft.com/office/drawing/2014/main" id="{01811E83-355D-487D-A972-D6B9F8FAF02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B6E5BB03-043C-4CB8-9C8F-BF85DCA61D1D}"/>
              </a:ext>
            </a:extLst>
          </p:cNvPr>
          <p:cNvSpPr>
            <a:spLocks noGrp="1"/>
          </p:cNvSpPr>
          <p:nvPr>
            <p:ph type="title"/>
          </p:nvPr>
        </p:nvSpPr>
        <p:spPr>
          <a:xfrm>
            <a:off x="838200" y="2305210"/>
            <a:ext cx="4894089" cy="3580760"/>
          </a:xfrm>
          <a:prstGeom prst="rect">
            <a:avLst/>
          </a:prstGeom>
        </p:spPr>
        <p:txBody>
          <a:bodyPr/>
          <a:lstStyle>
            <a:lvl1pPr algn="ctr">
              <a:defRPr sz="4000">
                <a:solidFill>
                  <a:schemeClr val="bg1"/>
                </a:solidFill>
                <a:latin typeface="+mj-ea"/>
                <a:ea typeface="+mj-ea"/>
              </a:defRPr>
            </a:lvl1pPr>
          </a:lstStyle>
          <a:p>
            <a:r>
              <a:rPr lang="zh-TW" altLang="en-US"/>
              <a:t>按一下以編輯母片標題樣式</a:t>
            </a:r>
          </a:p>
        </p:txBody>
      </p:sp>
    </p:spTree>
    <p:extLst>
      <p:ext uri="{BB962C8B-B14F-4D97-AF65-F5344CB8AC3E}">
        <p14:creationId xmlns:p14="http://schemas.microsoft.com/office/powerpoint/2010/main" val="2462272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_標題投影片" preserve="1" userDrawn="1">
  <p:cSld name="11_標題投影片">
    <p:spTree>
      <p:nvGrpSpPr>
        <p:cNvPr id="1" name="Shape 13"/>
        <p:cNvGrpSpPr/>
        <p:nvPr/>
      </p:nvGrpSpPr>
      <p:grpSpPr>
        <a:xfrm>
          <a:off x="0" y="0"/>
          <a:ext cx="0" cy="0"/>
          <a:chOff x="0" y="0"/>
          <a:chExt cx="0" cy="0"/>
        </a:xfrm>
      </p:grpSpPr>
      <p:pic>
        <p:nvPicPr>
          <p:cNvPr id="4" name="圖片 3" descr="一張含有 水, 室外物品, 夜空 的圖片&#10;&#10;自動產生的描述">
            <a:extLst>
              <a:ext uri="{FF2B5EF4-FFF2-40B4-BE49-F238E27FC236}">
                <a16:creationId xmlns:a16="http://schemas.microsoft.com/office/drawing/2014/main" id="{51A1610A-8203-4357-B80F-F8F5FACC4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Google Shape;24;p8">
            <a:extLst>
              <a:ext uri="{FF2B5EF4-FFF2-40B4-BE49-F238E27FC236}">
                <a16:creationId xmlns:a16="http://schemas.microsoft.com/office/drawing/2014/main" id="{728201B0-76A4-4644-A618-5D00AC0AA0E9}"/>
              </a:ext>
            </a:extLst>
          </p:cNvPr>
          <p:cNvSpPr txBox="1">
            <a:spLocks noGrp="1"/>
          </p:cNvSpPr>
          <p:nvPr>
            <p:ph type="title"/>
          </p:nvPr>
        </p:nvSpPr>
        <p:spPr>
          <a:xfrm>
            <a:off x="609600" y="488883"/>
            <a:ext cx="10972800" cy="12573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Tx/>
              <a:buNone/>
              <a:defRPr sz="4000" b="0">
                <a:solidFill>
                  <a:schemeClr val="bg1"/>
                </a:solidFill>
                <a:latin typeface="微軟正黑體" panose="020B0604030504040204" pitchFamily="34" charset="-120"/>
                <a:ea typeface="微軟正黑體" panose="020B0604030504040204" pitchFamily="34" charset="-12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173716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標題投影片" preserve="1">
  <p:cSld name="7_標題投影片">
    <p:spTree>
      <p:nvGrpSpPr>
        <p:cNvPr id="1" name="Shape 11"/>
        <p:cNvGrpSpPr/>
        <p:nvPr/>
      </p:nvGrpSpPr>
      <p:grpSpPr>
        <a:xfrm>
          <a:off x="0" y="0"/>
          <a:ext cx="0" cy="0"/>
          <a:chOff x="0" y="0"/>
          <a:chExt cx="0" cy="0"/>
        </a:xfrm>
      </p:grpSpPr>
      <p:pic>
        <p:nvPicPr>
          <p:cNvPr id="9" name="圖片 8">
            <a:extLst>
              <a:ext uri="{FF2B5EF4-FFF2-40B4-BE49-F238E27FC236}">
                <a16:creationId xmlns:a16="http://schemas.microsoft.com/office/drawing/2014/main" id="{7EE4C768-FCA3-40E3-8663-A649ADB6DB3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1237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7_標題投影片" preserve="1">
  <p:cSld name="8_標題投影片">
    <p:spTree>
      <p:nvGrpSpPr>
        <p:cNvPr id="1" name="Shape 11"/>
        <p:cNvGrpSpPr/>
        <p:nvPr/>
      </p:nvGrpSpPr>
      <p:grpSpPr>
        <a:xfrm>
          <a:off x="0" y="0"/>
          <a:ext cx="0" cy="0"/>
          <a:chOff x="0" y="0"/>
          <a:chExt cx="0" cy="0"/>
        </a:xfrm>
      </p:grpSpPr>
      <p:pic>
        <p:nvPicPr>
          <p:cNvPr id="9" name="圖片 8">
            <a:extLst>
              <a:ext uri="{FF2B5EF4-FFF2-40B4-BE49-F238E27FC236}">
                <a16:creationId xmlns:a16="http://schemas.microsoft.com/office/drawing/2014/main" id="{7EE4C768-FCA3-40E3-8663-A649ADB6DB36}"/>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245425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0_標題投影片" preserve="1" userDrawn="1">
  <p:cSld name="11_標題投影片">
    <p:spTree>
      <p:nvGrpSpPr>
        <p:cNvPr id="1" name="Shape 13"/>
        <p:cNvGrpSpPr/>
        <p:nvPr/>
      </p:nvGrpSpPr>
      <p:grpSpPr>
        <a:xfrm>
          <a:off x="0" y="0"/>
          <a:ext cx="0" cy="0"/>
          <a:chOff x="0" y="0"/>
          <a:chExt cx="0" cy="0"/>
        </a:xfrm>
      </p:grpSpPr>
      <p:pic>
        <p:nvPicPr>
          <p:cNvPr id="2" name="LankyShockingHawk" hidden="1">
            <a:hlinkClick r:id="" action="ppaction://media"/>
            <a:extLst>
              <a:ext uri="{FF2B5EF4-FFF2-40B4-BE49-F238E27FC236}">
                <a16:creationId xmlns:a16="http://schemas.microsoft.com/office/drawing/2014/main" id="{7CD00BDD-4DE6-46C6-9714-3284DF02C59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grayscl/>
            <a:lum bright="40000" contrast="40000"/>
          </a:blip>
          <a:stretch>
            <a:fillRect/>
          </a:stretch>
        </p:blipFill>
        <p:spPr>
          <a:xfrm>
            <a:off x="0" y="-1"/>
            <a:ext cx="12192000" cy="6858001"/>
          </a:xfrm>
          <a:prstGeom prst="rect">
            <a:avLst/>
          </a:prstGeom>
        </p:spPr>
      </p:pic>
      <p:pic>
        <p:nvPicPr>
          <p:cNvPr id="10" name="圖片 9" descr="一張含有 冰箱, 白色, 水, 門 的圖片&#10;&#10;自動產生的描述">
            <a:extLst>
              <a:ext uri="{FF2B5EF4-FFF2-40B4-BE49-F238E27FC236}">
                <a16:creationId xmlns:a16="http://schemas.microsoft.com/office/drawing/2014/main" id="{DA69DB79-4190-403D-9E81-05DFF37BDFB0}"/>
              </a:ext>
            </a:extLst>
          </p:cNvPr>
          <p:cNvPicPr>
            <a:picLocks noChangeAspect="1"/>
          </p:cNvPicPr>
          <p:nvPr userDrawn="1"/>
        </p:nvPicPr>
        <p:blipFill>
          <a:blip r:embed="rId5"/>
          <a:stretch>
            <a:fillRect/>
          </a:stretch>
        </p:blipFill>
        <p:spPr>
          <a:xfrm rot="10800000">
            <a:off x="0" y="0"/>
            <a:ext cx="12192000" cy="6858000"/>
          </a:xfrm>
          <a:prstGeom prst="rect">
            <a:avLst/>
          </a:prstGeom>
        </p:spPr>
      </p:pic>
      <p:sp>
        <p:nvSpPr>
          <p:cNvPr id="11" name="矩形 10">
            <a:extLst>
              <a:ext uri="{FF2B5EF4-FFF2-40B4-BE49-F238E27FC236}">
                <a16:creationId xmlns:a16="http://schemas.microsoft.com/office/drawing/2014/main" id="{5FF1D665-A27A-4087-8FA3-B58AC4EE02B9}"/>
              </a:ext>
            </a:extLst>
          </p:cNvPr>
          <p:cNvSpPr/>
          <p:nvPr userDrawn="1"/>
        </p:nvSpPr>
        <p:spPr>
          <a:xfrm>
            <a:off x="0" y="-1"/>
            <a:ext cx="12192000" cy="6858001"/>
          </a:xfrm>
          <a:prstGeom prst="rect">
            <a:avLst/>
          </a:prstGeom>
          <a:gradFill flip="none" rotWithShape="1">
            <a:gsLst>
              <a:gs pos="0">
                <a:schemeClr val="tx1">
                  <a:lumMod val="95000"/>
                  <a:lumOff val="5000"/>
                  <a:alpha val="0"/>
                </a:schemeClr>
              </a:gs>
              <a:gs pos="100000">
                <a:schemeClr val="tx1">
                  <a:lumMod val="95000"/>
                  <a:lumOff val="5000"/>
                  <a:alpha val="4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坐, 水, 握住, 大 的圖片&#10;&#10;自動產生的描述" hidden="1">
            <a:extLst>
              <a:ext uri="{FF2B5EF4-FFF2-40B4-BE49-F238E27FC236}">
                <a16:creationId xmlns:a16="http://schemas.microsoft.com/office/drawing/2014/main" id="{74297385-425B-4AE3-B36F-292633DE2466}"/>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13" name="矩形 12">
            <a:extLst>
              <a:ext uri="{FF2B5EF4-FFF2-40B4-BE49-F238E27FC236}">
                <a16:creationId xmlns:a16="http://schemas.microsoft.com/office/drawing/2014/main" id="{FB75D4EE-7D8F-4094-A45D-8620F01F2034}"/>
              </a:ext>
            </a:extLst>
          </p:cNvPr>
          <p:cNvSpPr/>
          <p:nvPr userDrawn="1"/>
        </p:nvSpPr>
        <p:spPr>
          <a:xfrm>
            <a:off x="0" y="0"/>
            <a:ext cx="12192000" cy="1467543"/>
          </a:xfrm>
          <a:prstGeom prst="rect">
            <a:avLst/>
          </a:prstGeom>
          <a:solidFill>
            <a:srgbClr val="000000">
              <a:alpha val="20000"/>
            </a:srgbClr>
          </a:solidFill>
          <a:ln>
            <a:noFill/>
          </a:ln>
          <a:effectLst>
            <a:outerShdw blurRad="177800" dist="1016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接點 13">
            <a:extLst>
              <a:ext uri="{FF2B5EF4-FFF2-40B4-BE49-F238E27FC236}">
                <a16:creationId xmlns:a16="http://schemas.microsoft.com/office/drawing/2014/main" id="{8B89CF88-3725-48C1-8E84-A98E79E6D615}"/>
              </a:ext>
            </a:extLst>
          </p:cNvPr>
          <p:cNvCxnSpPr>
            <a:cxnSpLocks/>
          </p:cNvCxnSpPr>
          <p:nvPr userDrawn="1"/>
        </p:nvCxnSpPr>
        <p:spPr>
          <a:xfrm>
            <a:off x="-88900" y="1495060"/>
            <a:ext cx="12496800" cy="0"/>
          </a:xfrm>
          <a:prstGeom prst="line">
            <a:avLst/>
          </a:prstGeom>
          <a:ln w="50800">
            <a:gradFill>
              <a:gsLst>
                <a:gs pos="0">
                  <a:srgbClr val="21B0FF">
                    <a:alpha val="0"/>
                  </a:srgbClr>
                </a:gs>
                <a:gs pos="100000">
                  <a:srgbClr val="0279DC">
                    <a:alpha val="0"/>
                  </a:srgbClr>
                </a:gs>
                <a:gs pos="57000">
                  <a:srgbClr val="21B0FF"/>
                </a:gs>
                <a:gs pos="39000">
                  <a:srgbClr val="26BEFF"/>
                </a:gs>
                <a:gs pos="32000">
                  <a:srgbClr val="8FE4FF"/>
                </a:gs>
                <a:gs pos="27000">
                  <a:srgbClr val="35E5FD"/>
                </a:gs>
              </a:gsLst>
              <a:lin ang="0" scaled="0"/>
            </a:gradFill>
          </a:ln>
          <a:effectLst>
            <a:glow rad="228600">
              <a:srgbClr val="21B0FF">
                <a:alpha val="9000"/>
              </a:srgbClr>
            </a:glow>
          </a:effectLst>
        </p:spPr>
        <p:style>
          <a:lnRef idx="1">
            <a:schemeClr val="accent1"/>
          </a:lnRef>
          <a:fillRef idx="0">
            <a:schemeClr val="accent1"/>
          </a:fillRef>
          <a:effectRef idx="0">
            <a:schemeClr val="accent1"/>
          </a:effectRef>
          <a:fontRef idx="minor">
            <a:schemeClr val="tx1"/>
          </a:fontRef>
        </p:style>
      </p:cxnSp>
      <p:sp>
        <p:nvSpPr>
          <p:cNvPr id="7" name="Google Shape;24;p8">
            <a:extLst>
              <a:ext uri="{FF2B5EF4-FFF2-40B4-BE49-F238E27FC236}">
                <a16:creationId xmlns:a16="http://schemas.microsoft.com/office/drawing/2014/main" id="{728201B0-76A4-4644-A618-5D00AC0AA0E9}"/>
              </a:ext>
            </a:extLst>
          </p:cNvPr>
          <p:cNvSpPr txBox="1">
            <a:spLocks noGrp="1"/>
          </p:cNvSpPr>
          <p:nvPr>
            <p:ph type="title"/>
          </p:nvPr>
        </p:nvSpPr>
        <p:spPr>
          <a:xfrm>
            <a:off x="609600" y="190500"/>
            <a:ext cx="10972800" cy="10287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400"/>
              <a:buFontTx/>
              <a:buNone/>
              <a:defRPr sz="4000" b="0">
                <a:solidFill>
                  <a:schemeClr val="bg1"/>
                </a:solidFill>
                <a:latin typeface="微軟正黑體" panose="020B0604030504040204" pitchFamily="34" charset="-120"/>
                <a:ea typeface="微軟正黑體" panose="020B0604030504040204" pitchFamily="34" charset="-12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1737162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0_標題投影片" preserve="1" userDrawn="1">
  <p:cSld name="11_標題投影片">
    <p:spTree>
      <p:nvGrpSpPr>
        <p:cNvPr id="1" name="Shape 13"/>
        <p:cNvGrpSpPr/>
        <p:nvPr/>
      </p:nvGrpSpPr>
      <p:grpSpPr>
        <a:xfrm>
          <a:off x="0" y="0"/>
          <a:ext cx="0" cy="0"/>
          <a:chOff x="0" y="0"/>
          <a:chExt cx="0" cy="0"/>
        </a:xfrm>
      </p:grpSpPr>
      <p:pic>
        <p:nvPicPr>
          <p:cNvPr id="2" name="LankyShockingHawk" hidden="1">
            <a:hlinkClick r:id="" action="ppaction://media"/>
            <a:extLst>
              <a:ext uri="{FF2B5EF4-FFF2-40B4-BE49-F238E27FC236}">
                <a16:creationId xmlns:a16="http://schemas.microsoft.com/office/drawing/2014/main" id="{7CD00BDD-4DE6-46C6-9714-3284DF02C59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grayscl/>
            <a:lum bright="40000" contrast="40000"/>
          </a:blip>
          <a:stretch>
            <a:fillRect/>
          </a:stretch>
        </p:blipFill>
        <p:spPr>
          <a:xfrm>
            <a:off x="0" y="-1"/>
            <a:ext cx="12192000" cy="6858001"/>
          </a:xfrm>
          <a:prstGeom prst="rect">
            <a:avLst/>
          </a:prstGeom>
        </p:spPr>
      </p:pic>
      <p:pic>
        <p:nvPicPr>
          <p:cNvPr id="10" name="圖片 9" descr="一張含有 冰箱, 白色, 水, 門 的圖片&#10;&#10;自動產生的描述">
            <a:extLst>
              <a:ext uri="{FF2B5EF4-FFF2-40B4-BE49-F238E27FC236}">
                <a16:creationId xmlns:a16="http://schemas.microsoft.com/office/drawing/2014/main" id="{DA69DB79-4190-403D-9E81-05DFF37BDFB0}"/>
              </a:ext>
            </a:extLst>
          </p:cNvPr>
          <p:cNvPicPr>
            <a:picLocks noChangeAspect="1"/>
          </p:cNvPicPr>
          <p:nvPr userDrawn="1"/>
        </p:nvPicPr>
        <p:blipFill>
          <a:blip r:embed="rId5"/>
          <a:stretch>
            <a:fillRect/>
          </a:stretch>
        </p:blipFill>
        <p:spPr>
          <a:xfrm rot="10800000">
            <a:off x="0" y="0"/>
            <a:ext cx="12192000" cy="6858000"/>
          </a:xfrm>
          <a:prstGeom prst="rect">
            <a:avLst/>
          </a:prstGeom>
        </p:spPr>
      </p:pic>
      <p:sp>
        <p:nvSpPr>
          <p:cNvPr id="11" name="矩形 10">
            <a:extLst>
              <a:ext uri="{FF2B5EF4-FFF2-40B4-BE49-F238E27FC236}">
                <a16:creationId xmlns:a16="http://schemas.microsoft.com/office/drawing/2014/main" id="{5FF1D665-A27A-4087-8FA3-B58AC4EE02B9}"/>
              </a:ext>
            </a:extLst>
          </p:cNvPr>
          <p:cNvSpPr/>
          <p:nvPr userDrawn="1"/>
        </p:nvSpPr>
        <p:spPr>
          <a:xfrm>
            <a:off x="0" y="-1"/>
            <a:ext cx="12192000" cy="6858001"/>
          </a:xfrm>
          <a:prstGeom prst="rect">
            <a:avLst/>
          </a:prstGeom>
          <a:gradFill flip="none" rotWithShape="1">
            <a:gsLst>
              <a:gs pos="0">
                <a:schemeClr val="tx1">
                  <a:lumMod val="95000"/>
                  <a:lumOff val="5000"/>
                  <a:alpha val="0"/>
                </a:schemeClr>
              </a:gs>
              <a:gs pos="100000">
                <a:schemeClr val="tx1">
                  <a:lumMod val="95000"/>
                  <a:lumOff val="5000"/>
                  <a:alpha val="4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坐, 水, 握住, 大 的圖片&#10;&#10;自動產生的描述" hidden="1">
            <a:extLst>
              <a:ext uri="{FF2B5EF4-FFF2-40B4-BE49-F238E27FC236}">
                <a16:creationId xmlns:a16="http://schemas.microsoft.com/office/drawing/2014/main" id="{74297385-425B-4AE3-B36F-292633DE2466}"/>
              </a:ext>
            </a:extLst>
          </p:cNvPr>
          <p:cNvPicPr>
            <a:picLocks noChangeAspect="1"/>
          </p:cNvPicPr>
          <p:nvPr userDrawn="1"/>
        </p:nvPicPr>
        <p:blipFill>
          <a:blip r:embed="rId6"/>
          <a:stretch>
            <a:fillRect/>
          </a:stretch>
        </p:blipFill>
        <p:spPr>
          <a:xfrm>
            <a:off x="0" y="0"/>
            <a:ext cx="12192000" cy="6858000"/>
          </a:xfrm>
          <a:prstGeom prst="rect">
            <a:avLst/>
          </a:prstGeom>
        </p:spPr>
      </p:pic>
      <p:pic>
        <p:nvPicPr>
          <p:cNvPr id="12" name="圖形 11" hidden="1">
            <a:extLst>
              <a:ext uri="{FF2B5EF4-FFF2-40B4-BE49-F238E27FC236}">
                <a16:creationId xmlns:a16="http://schemas.microsoft.com/office/drawing/2014/main" id="{F26CD824-4746-4415-874C-3B8FC1BAE8DF}"/>
              </a:ext>
            </a:extLst>
          </p:cNvPr>
          <p:cNvPicPr>
            <a:picLocks noChangeAspect="1"/>
          </p:cNvPicPr>
          <p:nvPr userDrawn="1"/>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26406"/>
          <a:stretch/>
        </p:blipFill>
        <p:spPr>
          <a:xfrm>
            <a:off x="5646792" y="6360914"/>
            <a:ext cx="898416" cy="321522"/>
          </a:xfrm>
          <a:prstGeom prst="rect">
            <a:avLst/>
          </a:prstGeom>
        </p:spPr>
      </p:pic>
      <p:sp>
        <p:nvSpPr>
          <p:cNvPr id="13" name="矩形 12">
            <a:extLst>
              <a:ext uri="{FF2B5EF4-FFF2-40B4-BE49-F238E27FC236}">
                <a16:creationId xmlns:a16="http://schemas.microsoft.com/office/drawing/2014/main" id="{FB75D4EE-7D8F-4094-A45D-8620F01F2034}"/>
              </a:ext>
            </a:extLst>
          </p:cNvPr>
          <p:cNvSpPr/>
          <p:nvPr userDrawn="1"/>
        </p:nvSpPr>
        <p:spPr>
          <a:xfrm>
            <a:off x="0" y="0"/>
            <a:ext cx="12192000" cy="1467543"/>
          </a:xfrm>
          <a:prstGeom prst="rect">
            <a:avLst/>
          </a:prstGeom>
          <a:solidFill>
            <a:srgbClr val="000000">
              <a:alpha val="20000"/>
            </a:srgbClr>
          </a:solidFill>
          <a:ln>
            <a:noFill/>
          </a:ln>
          <a:effectLst>
            <a:outerShdw blurRad="177800" dist="1016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接點 13">
            <a:extLst>
              <a:ext uri="{FF2B5EF4-FFF2-40B4-BE49-F238E27FC236}">
                <a16:creationId xmlns:a16="http://schemas.microsoft.com/office/drawing/2014/main" id="{8B89CF88-3725-48C1-8E84-A98E79E6D615}"/>
              </a:ext>
            </a:extLst>
          </p:cNvPr>
          <p:cNvCxnSpPr>
            <a:cxnSpLocks/>
          </p:cNvCxnSpPr>
          <p:nvPr userDrawn="1"/>
        </p:nvCxnSpPr>
        <p:spPr>
          <a:xfrm>
            <a:off x="-88900" y="1495060"/>
            <a:ext cx="12496800" cy="0"/>
          </a:xfrm>
          <a:prstGeom prst="line">
            <a:avLst/>
          </a:prstGeom>
          <a:ln w="50800">
            <a:gradFill>
              <a:gsLst>
                <a:gs pos="0">
                  <a:srgbClr val="21B0FF">
                    <a:alpha val="0"/>
                  </a:srgbClr>
                </a:gs>
                <a:gs pos="100000">
                  <a:srgbClr val="0279DC">
                    <a:alpha val="0"/>
                  </a:srgbClr>
                </a:gs>
                <a:gs pos="57000">
                  <a:srgbClr val="21B0FF"/>
                </a:gs>
                <a:gs pos="39000">
                  <a:srgbClr val="26BEFF"/>
                </a:gs>
                <a:gs pos="32000">
                  <a:srgbClr val="8FE4FF"/>
                </a:gs>
                <a:gs pos="27000">
                  <a:srgbClr val="35E5FD"/>
                </a:gs>
              </a:gsLst>
              <a:lin ang="0" scaled="0"/>
            </a:gradFill>
          </a:ln>
          <a:effectLst>
            <a:glow rad="228600">
              <a:srgbClr val="21B0FF">
                <a:alpha val="9000"/>
              </a:srgbClr>
            </a:glow>
          </a:effectLst>
        </p:spPr>
        <p:style>
          <a:lnRef idx="1">
            <a:schemeClr val="accent1"/>
          </a:lnRef>
          <a:fillRef idx="0">
            <a:schemeClr val="accent1"/>
          </a:fillRef>
          <a:effectRef idx="0">
            <a:schemeClr val="accent1"/>
          </a:effectRef>
          <a:fontRef idx="minor">
            <a:schemeClr val="tx1"/>
          </a:fontRef>
        </p:style>
      </p:cxnSp>
      <p:sp>
        <p:nvSpPr>
          <p:cNvPr id="7" name="Google Shape;24;p8">
            <a:extLst>
              <a:ext uri="{FF2B5EF4-FFF2-40B4-BE49-F238E27FC236}">
                <a16:creationId xmlns:a16="http://schemas.microsoft.com/office/drawing/2014/main" id="{728201B0-76A4-4644-A618-5D00AC0AA0E9}"/>
              </a:ext>
            </a:extLst>
          </p:cNvPr>
          <p:cNvSpPr txBox="1">
            <a:spLocks noGrp="1"/>
          </p:cNvSpPr>
          <p:nvPr>
            <p:ph type="title"/>
          </p:nvPr>
        </p:nvSpPr>
        <p:spPr>
          <a:xfrm>
            <a:off x="609600" y="190500"/>
            <a:ext cx="10972800" cy="10287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400"/>
              <a:buFontTx/>
              <a:buNone/>
              <a:defRPr sz="4000" b="0">
                <a:solidFill>
                  <a:schemeClr val="bg1"/>
                </a:solidFill>
                <a:latin typeface="微軟正黑體" panose="020B0604030504040204" pitchFamily="34" charset="-120"/>
                <a:ea typeface="微軟正黑體" panose="020B0604030504040204" pitchFamily="34" charset="-12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912225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0_標題投影片" preserve="1">
  <p:cSld name="10_標題投影片">
    <p:spTree>
      <p:nvGrpSpPr>
        <p:cNvPr id="1" name="Shape 13"/>
        <p:cNvGrpSpPr/>
        <p:nvPr/>
      </p:nvGrpSpPr>
      <p:grpSpPr>
        <a:xfrm>
          <a:off x="0" y="0"/>
          <a:ext cx="0" cy="0"/>
          <a:chOff x="0" y="0"/>
          <a:chExt cx="0" cy="0"/>
        </a:xfrm>
      </p:grpSpPr>
      <p:pic>
        <p:nvPicPr>
          <p:cNvPr id="2" name="LankyShockingHawk">
            <a:hlinkClick r:id="" action="ppaction://media"/>
            <a:extLst>
              <a:ext uri="{FF2B5EF4-FFF2-40B4-BE49-F238E27FC236}">
                <a16:creationId xmlns:a16="http://schemas.microsoft.com/office/drawing/2014/main" id="{7CD00BDD-4DE6-46C6-9714-3284DF02C59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duotone>
              <a:prstClr val="black"/>
              <a:schemeClr val="accent5">
                <a:tint val="45000"/>
                <a:satMod val="400000"/>
              </a:schemeClr>
            </a:duotone>
            <a:lum bright="20000" contrast="40000"/>
          </a:blip>
          <a:stretch>
            <a:fillRect/>
          </a:stretch>
        </p:blipFill>
        <p:spPr>
          <a:xfrm>
            <a:off x="0" y="-1"/>
            <a:ext cx="12192000" cy="6858001"/>
          </a:xfrm>
          <a:prstGeom prst="rect">
            <a:avLst/>
          </a:prstGeom>
        </p:spPr>
      </p:pic>
      <p:pic>
        <p:nvPicPr>
          <p:cNvPr id="4" name="圖片 3" descr="一張含有 傘 的圖片&#10;&#10;自動產生的描述">
            <a:extLst>
              <a:ext uri="{FF2B5EF4-FFF2-40B4-BE49-F238E27FC236}">
                <a16:creationId xmlns:a16="http://schemas.microsoft.com/office/drawing/2014/main" id="{9B0F5A12-1EA3-4D37-ADE0-6A1453CF2088}"/>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5" name="圖片 4">
            <a:extLst>
              <a:ext uri="{FF2B5EF4-FFF2-40B4-BE49-F238E27FC236}">
                <a16:creationId xmlns:a16="http://schemas.microsoft.com/office/drawing/2014/main" id="{DB296E4C-BD95-4F95-8E6E-239AE2BD9292}"/>
              </a:ext>
            </a:extLst>
          </p:cNvPr>
          <p:cNvPicPr>
            <a:picLocks noChangeAspect="1"/>
          </p:cNvPicPr>
          <p:nvPr userDrawn="1"/>
        </p:nvPicPr>
        <p:blipFill>
          <a:blip r:embed="rId6"/>
          <a:stretch>
            <a:fillRect/>
          </a:stretch>
        </p:blipFill>
        <p:spPr>
          <a:xfrm>
            <a:off x="1421593" y="1802547"/>
            <a:ext cx="4950254" cy="4950254"/>
          </a:xfrm>
          <a:prstGeom prst="rect">
            <a:avLst/>
          </a:prstGeom>
        </p:spPr>
      </p:pic>
      <p:pic>
        <p:nvPicPr>
          <p:cNvPr id="6" name="圖片 5">
            <a:extLst>
              <a:ext uri="{FF2B5EF4-FFF2-40B4-BE49-F238E27FC236}">
                <a16:creationId xmlns:a16="http://schemas.microsoft.com/office/drawing/2014/main" id="{8517CB5F-540F-4554-AAE4-DB4C61E127A1}"/>
              </a:ext>
            </a:extLst>
          </p:cNvPr>
          <p:cNvPicPr>
            <a:picLocks noChangeAspect="1"/>
          </p:cNvPicPr>
          <p:nvPr userDrawn="1"/>
        </p:nvPicPr>
        <p:blipFill>
          <a:blip r:embed="rId6"/>
          <a:stretch>
            <a:fillRect/>
          </a:stretch>
        </p:blipFill>
        <p:spPr>
          <a:xfrm>
            <a:off x="5764759" y="1802547"/>
            <a:ext cx="4950254" cy="4950254"/>
          </a:xfrm>
          <a:prstGeom prst="rect">
            <a:avLst/>
          </a:prstGeom>
        </p:spPr>
      </p:pic>
      <p:sp>
        <p:nvSpPr>
          <p:cNvPr id="7" name="橢圓 6">
            <a:extLst>
              <a:ext uri="{FF2B5EF4-FFF2-40B4-BE49-F238E27FC236}">
                <a16:creationId xmlns:a16="http://schemas.microsoft.com/office/drawing/2014/main" id="{05327D91-A3C3-4742-AEFE-910B3FD5928F}"/>
              </a:ext>
            </a:extLst>
          </p:cNvPr>
          <p:cNvSpPr/>
          <p:nvPr userDrawn="1"/>
        </p:nvSpPr>
        <p:spPr>
          <a:xfrm>
            <a:off x="5845245" y="1142573"/>
            <a:ext cx="4813727" cy="48137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9" name="S1">
            <a:extLst>
              <a:ext uri="{FF2B5EF4-FFF2-40B4-BE49-F238E27FC236}">
                <a16:creationId xmlns:a16="http://schemas.microsoft.com/office/drawing/2014/main" id="{D4EBA999-E9A7-4255-81B9-AE3B48910FD2}"/>
              </a:ext>
            </a:extLst>
          </p:cNvPr>
          <p:cNvPicPr>
            <a:picLocks noChangeAspect="1"/>
          </p:cNvPicPr>
          <p:nvPr userDrawn="1"/>
        </p:nvPicPr>
        <p:blipFill>
          <a:blip r:embed="rId6"/>
          <a:stretch>
            <a:fillRect/>
          </a:stretch>
        </p:blipFill>
        <p:spPr>
          <a:xfrm>
            <a:off x="1976909" y="1223026"/>
            <a:ext cx="4950254" cy="4950254"/>
          </a:xfrm>
          <a:prstGeom prst="rect">
            <a:avLst/>
          </a:prstGeom>
        </p:spPr>
      </p:pic>
      <p:pic>
        <p:nvPicPr>
          <p:cNvPr id="10" name="Q">
            <a:extLst>
              <a:ext uri="{FF2B5EF4-FFF2-40B4-BE49-F238E27FC236}">
                <a16:creationId xmlns:a16="http://schemas.microsoft.com/office/drawing/2014/main" id="{5FB8DAAF-D4D0-4B79-83C8-EE43B313518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98184" y="740492"/>
            <a:ext cx="5610228" cy="5610228"/>
          </a:xfrm>
          <a:prstGeom prst="rect">
            <a:avLst/>
          </a:prstGeom>
        </p:spPr>
      </p:pic>
      <p:pic>
        <p:nvPicPr>
          <p:cNvPr id="11" name="logo">
            <a:extLst>
              <a:ext uri="{FF2B5EF4-FFF2-40B4-BE49-F238E27FC236}">
                <a16:creationId xmlns:a16="http://schemas.microsoft.com/office/drawing/2014/main" id="{0A9E7524-9DE9-464D-BD5B-1A7BACC81868}"/>
              </a:ext>
            </a:extLst>
          </p:cNvPr>
          <p:cNvPicPr>
            <a:picLocks noChangeAspect="1"/>
          </p:cNvPicPr>
          <p:nvPr userDrawn="1"/>
        </p:nvPicPr>
        <p:blipFill rotWithShape="1">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l="26406"/>
          <a:stretch/>
        </p:blipFill>
        <p:spPr>
          <a:xfrm>
            <a:off x="5104785" y="5945720"/>
            <a:ext cx="1982429" cy="709462"/>
          </a:xfrm>
          <a:prstGeom prst="rect">
            <a:avLst/>
          </a:prstGeom>
        </p:spPr>
      </p:pic>
    </p:spTree>
    <p:extLst>
      <p:ext uri="{BB962C8B-B14F-4D97-AF65-F5344CB8AC3E}">
        <p14:creationId xmlns:p14="http://schemas.microsoft.com/office/powerpoint/2010/main" val="41449891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_標題投影片" preserve="1">
  <p:cSld name="7_標題投影片">
    <p:spTree>
      <p:nvGrpSpPr>
        <p:cNvPr id="1" name="Shape 11"/>
        <p:cNvGrpSpPr/>
        <p:nvPr/>
      </p:nvGrpSpPr>
      <p:grpSpPr>
        <a:xfrm>
          <a:off x="0" y="0"/>
          <a:ext cx="0" cy="0"/>
          <a:chOff x="0" y="0"/>
          <a:chExt cx="0" cy="0"/>
        </a:xfrm>
      </p:grpSpPr>
      <p:pic>
        <p:nvPicPr>
          <p:cNvPr id="17" name="圖片 16">
            <a:extLst>
              <a:ext uri="{FF2B5EF4-FFF2-40B4-BE49-F238E27FC236}">
                <a16:creationId xmlns:a16="http://schemas.microsoft.com/office/drawing/2014/main" id="{43DE4AD6-EB90-4A46-A7AE-ECB2119F0479}"/>
              </a:ext>
            </a:extLst>
          </p:cNvPr>
          <p:cNvPicPr>
            <a:picLocks noChangeAspect="1"/>
          </p:cNvPicPr>
          <p:nvPr userDrawn="1"/>
        </p:nvPicPr>
        <p:blipFill>
          <a:blip r:embed="rId2"/>
          <a:stretch>
            <a:fillRect/>
          </a:stretch>
        </p:blipFill>
        <p:spPr>
          <a:xfrm>
            <a:off x="-42333" y="-106680"/>
            <a:ext cx="12234333" cy="7046976"/>
          </a:xfrm>
          <a:prstGeom prst="rect">
            <a:avLst/>
          </a:prstGeom>
        </p:spPr>
      </p:pic>
      <p:pic>
        <p:nvPicPr>
          <p:cNvPr id="14" name="圖片 13" descr="一張含有 傘 的圖片&#10;&#10;自動產生的描述">
            <a:extLst>
              <a:ext uri="{FF2B5EF4-FFF2-40B4-BE49-F238E27FC236}">
                <a16:creationId xmlns:a16="http://schemas.microsoft.com/office/drawing/2014/main" id="{ED5181B0-CAE9-4D16-B3E5-BFE78D56419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12379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CA1B58AE-E31F-4F54-978C-B2EA94F972E6}"/>
              </a:ext>
            </a:extLst>
          </p:cNvPr>
          <p:cNvSpPr>
            <a:spLocks noGrp="1"/>
          </p:cNvSpPr>
          <p:nvPr>
            <p:ph type="title"/>
          </p:nvPr>
        </p:nvSpPr>
        <p:spPr>
          <a:xfrm>
            <a:off x="838200" y="365125"/>
            <a:ext cx="10515600" cy="1325563"/>
          </a:xfrm>
          <a:prstGeom prst="rect">
            <a:avLst/>
          </a:prstGeom>
        </p:spPr>
        <p:txBody>
          <a:bodyPr/>
          <a:lstStyle/>
          <a:p>
            <a:r>
              <a:rPr lang="zh-TW" altLang="en-US"/>
              <a:t>按一下以編輯母片標題樣式</a:t>
            </a:r>
          </a:p>
        </p:txBody>
      </p:sp>
      <p:pic>
        <p:nvPicPr>
          <p:cNvPr id="4" name="圖片 3">
            <a:extLst>
              <a:ext uri="{FF2B5EF4-FFF2-40B4-BE49-F238E27FC236}">
                <a16:creationId xmlns:a16="http://schemas.microsoft.com/office/drawing/2014/main" id="{8236FA5C-964D-471D-9BEF-847862A7DD7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53285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CA1B58AE-E31F-4F54-978C-B2EA94F972E6}"/>
              </a:ext>
            </a:extLst>
          </p:cNvPr>
          <p:cNvSpPr>
            <a:spLocks noGrp="1"/>
          </p:cNvSpPr>
          <p:nvPr>
            <p:ph type="title"/>
          </p:nvPr>
        </p:nvSpPr>
        <p:spPr>
          <a:xfrm>
            <a:off x="838200" y="365125"/>
            <a:ext cx="10515600" cy="1325563"/>
          </a:xfrm>
          <a:prstGeom prst="rect">
            <a:avLst/>
          </a:prstGeom>
        </p:spPr>
        <p:txBody>
          <a:bodyPr/>
          <a:lstStyle/>
          <a:p>
            <a:r>
              <a:rPr lang="zh-TW" altLang="en-US"/>
              <a:t>按一下以編輯母片標題樣式</a:t>
            </a:r>
          </a:p>
        </p:txBody>
      </p:sp>
      <p:pic>
        <p:nvPicPr>
          <p:cNvPr id="4" name="圖片 3">
            <a:extLst>
              <a:ext uri="{FF2B5EF4-FFF2-40B4-BE49-F238E27FC236}">
                <a16:creationId xmlns:a16="http://schemas.microsoft.com/office/drawing/2014/main" id="{8236FA5C-964D-471D-9BEF-847862A7DD79}"/>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548652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0_標題投影片" preserve="1" userDrawn="1">
  <p:cSld name="11_標題投影片">
    <p:spTree>
      <p:nvGrpSpPr>
        <p:cNvPr id="1" name="Shape 13"/>
        <p:cNvGrpSpPr/>
        <p:nvPr/>
      </p:nvGrpSpPr>
      <p:grpSpPr>
        <a:xfrm>
          <a:off x="0" y="0"/>
          <a:ext cx="0" cy="0"/>
          <a:chOff x="0" y="0"/>
          <a:chExt cx="0" cy="0"/>
        </a:xfrm>
      </p:grpSpPr>
      <p:pic>
        <p:nvPicPr>
          <p:cNvPr id="10" name="圖片 9" descr="一張含有 室外物品, 夜空, 彗星 的圖片&#10;&#10;自動產生的描述">
            <a:extLst>
              <a:ext uri="{FF2B5EF4-FFF2-40B4-BE49-F238E27FC236}">
                <a16:creationId xmlns:a16="http://schemas.microsoft.com/office/drawing/2014/main" id="{A2D8BC0A-FE87-4520-B5E9-2ADE96D1E2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Google Shape;24;p8">
            <a:extLst>
              <a:ext uri="{FF2B5EF4-FFF2-40B4-BE49-F238E27FC236}">
                <a16:creationId xmlns:a16="http://schemas.microsoft.com/office/drawing/2014/main" id="{EA89291A-5F01-4D75-886D-4F5234F8F6C8}"/>
              </a:ext>
            </a:extLst>
          </p:cNvPr>
          <p:cNvSpPr txBox="1">
            <a:spLocks noGrp="1"/>
          </p:cNvSpPr>
          <p:nvPr>
            <p:ph type="title"/>
          </p:nvPr>
        </p:nvSpPr>
        <p:spPr>
          <a:xfrm>
            <a:off x="609600" y="488883"/>
            <a:ext cx="10972800" cy="12573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4400"/>
              <a:buFontTx/>
              <a:buNone/>
              <a:defRPr sz="4000" b="0">
                <a:solidFill>
                  <a:schemeClr val="bg1"/>
                </a:solidFill>
                <a:latin typeface="微軟正黑體" panose="020B0604030504040204" pitchFamily="34" charset="-120"/>
                <a:ea typeface="微軟正黑體" panose="020B0604030504040204" pitchFamily="34" charset="-12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23951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_標題投影片" preserve="1" userDrawn="1">
  <p:cSld name="11_標題投影片">
    <p:spTree>
      <p:nvGrpSpPr>
        <p:cNvPr id="1" name="Shape 13"/>
        <p:cNvGrpSpPr/>
        <p:nvPr/>
      </p:nvGrpSpPr>
      <p:grpSpPr>
        <a:xfrm>
          <a:off x="0" y="0"/>
          <a:ext cx="0" cy="0"/>
          <a:chOff x="0" y="0"/>
          <a:chExt cx="0" cy="0"/>
        </a:xfrm>
      </p:grpSpPr>
      <p:pic>
        <p:nvPicPr>
          <p:cNvPr id="5" name="圖片 4" descr="一張含有 大自然, 夜空, 彗星, 室外物品 的圖片&#10;&#10;自動產生的描述">
            <a:extLst>
              <a:ext uri="{FF2B5EF4-FFF2-40B4-BE49-F238E27FC236}">
                <a16:creationId xmlns:a16="http://schemas.microsoft.com/office/drawing/2014/main" id="{AB7BC75A-25F2-499D-8863-A9E8C4F0D8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Google Shape;24;p8">
            <a:extLst>
              <a:ext uri="{FF2B5EF4-FFF2-40B4-BE49-F238E27FC236}">
                <a16:creationId xmlns:a16="http://schemas.microsoft.com/office/drawing/2014/main" id="{EA89291A-5F01-4D75-886D-4F5234F8F6C8}"/>
              </a:ext>
            </a:extLst>
          </p:cNvPr>
          <p:cNvSpPr txBox="1">
            <a:spLocks noGrp="1"/>
          </p:cNvSpPr>
          <p:nvPr>
            <p:ph type="title"/>
          </p:nvPr>
        </p:nvSpPr>
        <p:spPr>
          <a:xfrm>
            <a:off x="609600" y="419099"/>
            <a:ext cx="10972800" cy="1294197"/>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4400"/>
              <a:buFontTx/>
              <a:buNone/>
              <a:defRPr sz="4000" b="0">
                <a:solidFill>
                  <a:schemeClr val="bg1"/>
                </a:solidFill>
                <a:latin typeface="微軟正黑體" panose="020B0604030504040204" pitchFamily="34" charset="-120"/>
                <a:ea typeface="微軟正黑體" panose="020B0604030504040204" pitchFamily="34" charset="-12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636047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video" Target="../media/media1.webm"/><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media" Target="../media/media1.webm"/><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pic>
        <p:nvPicPr>
          <p:cNvPr id="10" name="Google Shape;10;p1" hidden="1"/>
          <p:cNvPicPr preferRelativeResize="0"/>
          <p:nvPr/>
        </p:nvPicPr>
        <p:blipFill rotWithShape="1">
          <a:blip r:embed="rId17">
            <a:alphaModFix/>
          </a:blip>
          <a:srcRect/>
          <a:stretch/>
        </p:blipFill>
        <p:spPr>
          <a:xfrm>
            <a:off x="0" y="857"/>
            <a:ext cx="12192000" cy="6856285"/>
          </a:xfrm>
          <a:prstGeom prst="rect">
            <a:avLst/>
          </a:prstGeom>
          <a:noFill/>
          <a:ln>
            <a:noFill/>
          </a:ln>
        </p:spPr>
      </p:pic>
      <p:pic>
        <p:nvPicPr>
          <p:cNvPr id="3" name="LankyShockingHawk" hidden="1">
            <a:hlinkClick r:id="" action="ppaction://media"/>
            <a:extLst>
              <a:ext uri="{FF2B5EF4-FFF2-40B4-BE49-F238E27FC236}">
                <a16:creationId xmlns:a16="http://schemas.microsoft.com/office/drawing/2014/main" id="{F32E4471-A130-4E3D-8DCE-2C2D12ABAC2A}"/>
              </a:ext>
            </a:extLst>
          </p:cNvPr>
          <p:cNvPicPr>
            <a:picLocks noChangeAspect="1"/>
          </p:cNvPicPr>
          <p:nvPr userDrawn="1">
            <a:videoFile r:link="rId16"/>
            <p:extLst>
              <p:ext uri="{DAA4B4D4-6D71-4841-9C94-3DE7FCFB9230}">
                <p14:media xmlns:p14="http://schemas.microsoft.com/office/powerpoint/2010/main" r:embed="rId15"/>
              </p:ext>
            </p:extLst>
          </p:nvPr>
        </p:nvPicPr>
        <p:blipFill>
          <a:blip r:embed="rId18">
            <a:grayscl/>
            <a:lum bright="40000" contrast="40000"/>
          </a:blip>
          <a:stretch>
            <a:fillRect/>
          </a:stretch>
        </p:blipFill>
        <p:spPr>
          <a:xfrm>
            <a:off x="0" y="-1"/>
            <a:ext cx="12192000" cy="6858001"/>
          </a:xfrm>
          <a:prstGeom prst="rect">
            <a:avLst/>
          </a:prstGeom>
        </p:spPr>
      </p:pic>
      <p:pic>
        <p:nvPicPr>
          <p:cNvPr id="4" name="圖片 3" hidden="1">
            <a:extLst>
              <a:ext uri="{FF2B5EF4-FFF2-40B4-BE49-F238E27FC236}">
                <a16:creationId xmlns:a16="http://schemas.microsoft.com/office/drawing/2014/main" id="{33B6CBE0-803B-42F9-A26E-1E79A14429C3}"/>
              </a:ext>
            </a:extLst>
          </p:cNvPr>
          <p:cNvPicPr>
            <a:picLocks noChangeAspect="1"/>
          </p:cNvPicPr>
          <p:nvPr userDrawn="1"/>
        </p:nvPicPr>
        <p:blipFill>
          <a:blip r:embed="rId19"/>
          <a:stretch>
            <a:fillRect/>
          </a:stretch>
        </p:blipFill>
        <p:spPr>
          <a:xfrm>
            <a:off x="0" y="0"/>
            <a:ext cx="12192000" cy="6858000"/>
          </a:xfrm>
          <a:prstGeom prst="rect">
            <a:avLst/>
          </a:prstGeom>
        </p:spPr>
      </p:pic>
    </p:spTree>
    <p:extLst>
      <p:ext uri="{BB962C8B-B14F-4D97-AF65-F5344CB8AC3E}">
        <p14:creationId xmlns:p14="http://schemas.microsoft.com/office/powerpoint/2010/main" val="4285820000"/>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662" r:id="rId3"/>
    <p:sldLayoutId id="2147483661" r:id="rId4"/>
    <p:sldLayoutId id="2147483715" r:id="rId5"/>
    <p:sldLayoutId id="2147483663" r:id="rId6"/>
    <p:sldLayoutId id="2147483711" r:id="rId7"/>
    <p:sldLayoutId id="2147483658" r:id="rId8"/>
    <p:sldLayoutId id="2147483709" r:id="rId9"/>
    <p:sldLayoutId id="2147483710" r:id="rId10"/>
    <p:sldLayoutId id="2147483659" r:id="rId11"/>
    <p:sldLayoutId id="2147483660" r:id="rId12"/>
    <p:sldLayoutId id="2147483712"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336">
          <p15:clr>
            <a:srgbClr val="F26B43"/>
          </p15:clr>
        </p15:guide>
        <p15:guide id="2" pos="3840">
          <p15:clr>
            <a:srgbClr val="F26B43"/>
          </p15:clr>
        </p15:guide>
        <p15:guide id="3" orient="horz" pos="120">
          <p15:clr>
            <a:srgbClr val="F26B43"/>
          </p15:clr>
        </p15:guide>
        <p15:guide id="4" pos="384">
          <p15:clr>
            <a:srgbClr val="F26B43"/>
          </p15:clr>
        </p15:guide>
        <p15:guide id="5" pos="7288">
          <p15:clr>
            <a:srgbClr val="F26B43"/>
          </p15:clr>
        </p15:guide>
        <p15:guide id="6" orient="horz" pos="768">
          <p15:clr>
            <a:srgbClr val="F26B43"/>
          </p15:clr>
        </p15:guide>
        <p15:guide id="7" orient="horz" pos="912">
          <p15:clr>
            <a:srgbClr val="F26B43"/>
          </p15:clr>
        </p15:guide>
        <p15:guide id="8" orient="horz" pos="3896">
          <p15:clr>
            <a:srgbClr val="F26B43"/>
          </p15:clr>
        </p15:guide>
        <p15:guide id="9" orient="horz" pos="37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2.png"/><Relationship Id="rId4" Type="http://schemas.openxmlformats.org/officeDocument/2006/relationships/image" Target="../media/image25.svg"/></Relationships>
</file>

<file path=ppt/slides/_rels/slide1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6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5.png"/><Relationship Id="rId7"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9.svg"/><Relationship Id="rId10" Type="http://schemas.openxmlformats.org/officeDocument/2006/relationships/image" Target="../media/image78.svg"/><Relationship Id="rId4" Type="http://schemas.openxmlformats.org/officeDocument/2006/relationships/image" Target="../media/image8.png"/><Relationship Id="rId9"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8.xml"/><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7.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9.svg"/><Relationship Id="rId5" Type="http://schemas.openxmlformats.org/officeDocument/2006/relationships/image" Target="../media/image28.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3.png"/><Relationship Id="rId18" Type="http://schemas.openxmlformats.org/officeDocument/2006/relationships/image" Target="../media/image98.svg"/><Relationship Id="rId3" Type="http://schemas.openxmlformats.org/officeDocument/2006/relationships/image" Target="../media/image83.png"/><Relationship Id="rId21" Type="http://schemas.openxmlformats.org/officeDocument/2006/relationships/image" Target="../media/image101.png"/><Relationship Id="rId7" Type="http://schemas.openxmlformats.org/officeDocument/2006/relationships/image" Target="../media/image87.png"/><Relationship Id="rId12" Type="http://schemas.openxmlformats.org/officeDocument/2006/relationships/image" Target="../media/image92.svg"/><Relationship Id="rId17" Type="http://schemas.openxmlformats.org/officeDocument/2006/relationships/image" Target="../media/image97.png"/><Relationship Id="rId2" Type="http://schemas.openxmlformats.org/officeDocument/2006/relationships/notesSlide" Target="../notesSlides/notesSlide9.xml"/><Relationship Id="rId16" Type="http://schemas.openxmlformats.org/officeDocument/2006/relationships/image" Target="../media/image96.svg"/><Relationship Id="rId20" Type="http://schemas.openxmlformats.org/officeDocument/2006/relationships/image" Target="../media/image100.svg"/><Relationship Id="rId1" Type="http://schemas.openxmlformats.org/officeDocument/2006/relationships/slideLayout" Target="../slideLayouts/slideLayout8.xml"/><Relationship Id="rId6" Type="http://schemas.openxmlformats.org/officeDocument/2006/relationships/image" Target="../media/image86.svg"/><Relationship Id="rId11" Type="http://schemas.openxmlformats.org/officeDocument/2006/relationships/image" Target="../media/image91.png"/><Relationship Id="rId24" Type="http://schemas.openxmlformats.org/officeDocument/2006/relationships/image" Target="../media/image28.svg"/><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8.png"/><Relationship Id="rId10" Type="http://schemas.openxmlformats.org/officeDocument/2006/relationships/image" Target="../media/image90.svg"/><Relationship Id="rId19" Type="http://schemas.openxmlformats.org/officeDocument/2006/relationships/image" Target="../media/image99.png"/><Relationship Id="rId4" Type="http://schemas.openxmlformats.org/officeDocument/2006/relationships/image" Target="../media/image84.sv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02.svg"/></Relationships>
</file>

<file path=ppt/slides/_rels/slide21.xml.rels><?xml version="1.0" encoding="UTF-8" standalone="yes"?>
<Relationships xmlns="http://schemas.openxmlformats.org/package/2006/relationships"><Relationship Id="rId8" Type="http://schemas.openxmlformats.org/officeDocument/2006/relationships/image" Target="../media/image104.svg"/><Relationship Id="rId13" Type="http://schemas.openxmlformats.org/officeDocument/2006/relationships/image" Target="../media/image99.png"/><Relationship Id="rId18" Type="http://schemas.openxmlformats.org/officeDocument/2006/relationships/image" Target="../media/image108.svg"/><Relationship Id="rId26" Type="http://schemas.openxmlformats.org/officeDocument/2006/relationships/image" Target="../media/image86.svg"/><Relationship Id="rId3" Type="http://schemas.openxmlformats.org/officeDocument/2006/relationships/image" Target="../media/image83.png"/><Relationship Id="rId21" Type="http://schemas.openxmlformats.org/officeDocument/2006/relationships/image" Target="../media/image109.png"/><Relationship Id="rId7" Type="http://schemas.openxmlformats.org/officeDocument/2006/relationships/image" Target="../media/image103.png"/><Relationship Id="rId12" Type="http://schemas.openxmlformats.org/officeDocument/2006/relationships/image" Target="../media/image96.svg"/><Relationship Id="rId17" Type="http://schemas.openxmlformats.org/officeDocument/2006/relationships/image" Target="../media/image107.png"/><Relationship Id="rId25" Type="http://schemas.openxmlformats.org/officeDocument/2006/relationships/image" Target="../media/image113.png"/><Relationship Id="rId2" Type="http://schemas.openxmlformats.org/officeDocument/2006/relationships/notesSlide" Target="../notesSlides/notesSlide10.xml"/><Relationship Id="rId16" Type="http://schemas.openxmlformats.org/officeDocument/2006/relationships/image" Target="../media/image106.svg"/><Relationship Id="rId20" Type="http://schemas.openxmlformats.org/officeDocument/2006/relationships/image" Target="../media/image90.svg"/><Relationship Id="rId1" Type="http://schemas.openxmlformats.org/officeDocument/2006/relationships/slideLayout" Target="../slideLayouts/slideLayout8.xml"/><Relationship Id="rId6" Type="http://schemas.openxmlformats.org/officeDocument/2006/relationships/image" Target="../media/image88.svg"/><Relationship Id="rId11" Type="http://schemas.openxmlformats.org/officeDocument/2006/relationships/image" Target="../media/image95.png"/><Relationship Id="rId24" Type="http://schemas.openxmlformats.org/officeDocument/2006/relationships/image" Target="../media/image112.svg"/><Relationship Id="rId5" Type="http://schemas.openxmlformats.org/officeDocument/2006/relationships/image" Target="../media/image89.png"/><Relationship Id="rId15" Type="http://schemas.openxmlformats.org/officeDocument/2006/relationships/image" Target="../media/image105.png"/><Relationship Id="rId23" Type="http://schemas.openxmlformats.org/officeDocument/2006/relationships/image" Target="../media/image111.png"/><Relationship Id="rId28" Type="http://schemas.openxmlformats.org/officeDocument/2006/relationships/image" Target="../media/image102.svg"/><Relationship Id="rId10" Type="http://schemas.openxmlformats.org/officeDocument/2006/relationships/image" Target="../media/image94.svg"/><Relationship Id="rId19" Type="http://schemas.openxmlformats.org/officeDocument/2006/relationships/image" Target="../media/image100.svg"/><Relationship Id="rId4" Type="http://schemas.openxmlformats.org/officeDocument/2006/relationships/image" Target="../media/image84.svg"/><Relationship Id="rId9" Type="http://schemas.openxmlformats.org/officeDocument/2006/relationships/image" Target="../media/image93.png"/><Relationship Id="rId14" Type="http://schemas.openxmlformats.org/officeDocument/2006/relationships/image" Target="../media/image98.svg"/><Relationship Id="rId22" Type="http://schemas.openxmlformats.org/officeDocument/2006/relationships/image" Target="../media/image110.svg"/><Relationship Id="rId27" Type="http://schemas.openxmlformats.org/officeDocument/2006/relationships/image" Target="../media/image114.png"/></Relationships>
</file>

<file path=ppt/slides/_rels/slide22.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107.png"/><Relationship Id="rId18" Type="http://schemas.openxmlformats.org/officeDocument/2006/relationships/image" Target="../media/image117.svg"/><Relationship Id="rId3" Type="http://schemas.openxmlformats.org/officeDocument/2006/relationships/image" Target="../media/image83.png"/><Relationship Id="rId7" Type="http://schemas.openxmlformats.org/officeDocument/2006/relationships/image" Target="../media/image89.png"/><Relationship Id="rId12" Type="http://schemas.openxmlformats.org/officeDocument/2006/relationships/image" Target="../media/image98.svg"/><Relationship Id="rId17" Type="http://schemas.openxmlformats.org/officeDocument/2006/relationships/image" Target="../media/image109.png"/><Relationship Id="rId2" Type="http://schemas.openxmlformats.org/officeDocument/2006/relationships/notesSlide" Target="../notesSlides/notesSlide11.xml"/><Relationship Id="rId16" Type="http://schemas.openxmlformats.org/officeDocument/2006/relationships/image" Target="../media/image102.svg"/><Relationship Id="rId20" Type="http://schemas.openxmlformats.org/officeDocument/2006/relationships/image" Target="../media/image86.svg"/><Relationship Id="rId1" Type="http://schemas.openxmlformats.org/officeDocument/2006/relationships/slideLayout" Target="../slideLayouts/slideLayout8.xml"/><Relationship Id="rId6" Type="http://schemas.openxmlformats.org/officeDocument/2006/relationships/image" Target="../media/image106.svg"/><Relationship Id="rId11" Type="http://schemas.openxmlformats.org/officeDocument/2006/relationships/image" Target="../media/image99.png"/><Relationship Id="rId5" Type="http://schemas.openxmlformats.org/officeDocument/2006/relationships/image" Target="../media/image105.png"/><Relationship Id="rId15" Type="http://schemas.openxmlformats.org/officeDocument/2006/relationships/image" Target="../media/image114.png"/><Relationship Id="rId10" Type="http://schemas.openxmlformats.org/officeDocument/2006/relationships/image" Target="../media/image115.svg"/><Relationship Id="rId19" Type="http://schemas.openxmlformats.org/officeDocument/2006/relationships/image" Target="../media/image113.png"/><Relationship Id="rId4" Type="http://schemas.openxmlformats.org/officeDocument/2006/relationships/image" Target="../media/image84.svg"/><Relationship Id="rId9" Type="http://schemas.openxmlformats.org/officeDocument/2006/relationships/image" Target="../media/image103.png"/><Relationship Id="rId14" Type="http://schemas.openxmlformats.org/officeDocument/2006/relationships/image" Target="../media/image116.svg"/></Relationships>
</file>

<file path=ppt/slides/_rels/slide23.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99.png"/><Relationship Id="rId18" Type="http://schemas.openxmlformats.org/officeDocument/2006/relationships/image" Target="../media/image103.png"/><Relationship Id="rId3" Type="http://schemas.openxmlformats.org/officeDocument/2006/relationships/image" Target="../media/image83.png"/><Relationship Id="rId21" Type="http://schemas.openxmlformats.org/officeDocument/2006/relationships/image" Target="../media/image122.svg"/><Relationship Id="rId7" Type="http://schemas.openxmlformats.org/officeDocument/2006/relationships/image" Target="../media/image114.png"/><Relationship Id="rId12" Type="http://schemas.openxmlformats.org/officeDocument/2006/relationships/image" Target="../media/image119.svg"/><Relationship Id="rId17" Type="http://schemas.openxmlformats.org/officeDocument/2006/relationships/image" Target="../media/image120.svg"/><Relationship Id="rId2" Type="http://schemas.openxmlformats.org/officeDocument/2006/relationships/notesSlide" Target="../notesSlides/notesSlide12.xml"/><Relationship Id="rId16" Type="http://schemas.openxmlformats.org/officeDocument/2006/relationships/image" Target="../media/image110.svg"/><Relationship Id="rId20" Type="http://schemas.openxmlformats.org/officeDocument/2006/relationships/image" Target="../media/image107.png"/><Relationship Id="rId1" Type="http://schemas.openxmlformats.org/officeDocument/2006/relationships/slideLayout" Target="../slideLayouts/slideLayout8.xml"/><Relationship Id="rId6" Type="http://schemas.openxmlformats.org/officeDocument/2006/relationships/image" Target="../media/image106.svg"/><Relationship Id="rId11" Type="http://schemas.openxmlformats.org/officeDocument/2006/relationships/image" Target="../media/image118.png"/><Relationship Id="rId24" Type="http://schemas.openxmlformats.org/officeDocument/2006/relationships/image" Target="../media/image86.svg"/><Relationship Id="rId5" Type="http://schemas.openxmlformats.org/officeDocument/2006/relationships/image" Target="../media/image105.png"/><Relationship Id="rId15" Type="http://schemas.openxmlformats.org/officeDocument/2006/relationships/image" Target="../media/image109.png"/><Relationship Id="rId23" Type="http://schemas.openxmlformats.org/officeDocument/2006/relationships/image" Target="../media/image113.png"/><Relationship Id="rId10" Type="http://schemas.openxmlformats.org/officeDocument/2006/relationships/image" Target="../media/image88.svg"/><Relationship Id="rId19" Type="http://schemas.openxmlformats.org/officeDocument/2006/relationships/image" Target="../media/image121.svg"/><Relationship Id="rId4" Type="http://schemas.openxmlformats.org/officeDocument/2006/relationships/image" Target="../media/image84.svg"/><Relationship Id="rId9" Type="http://schemas.openxmlformats.org/officeDocument/2006/relationships/image" Target="../media/image89.png"/><Relationship Id="rId14" Type="http://schemas.openxmlformats.org/officeDocument/2006/relationships/image" Target="../media/image98.svg"/><Relationship Id="rId22" Type="http://schemas.openxmlformats.org/officeDocument/2006/relationships/image" Target="../media/image123.svg"/></Relationships>
</file>

<file path=ppt/slides/_rels/slide24.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26.svg"/><Relationship Id="rId5" Type="http://schemas.openxmlformats.org/officeDocument/2006/relationships/image" Target="../media/image109.png"/><Relationship Id="rId4" Type="http://schemas.openxmlformats.org/officeDocument/2006/relationships/image" Target="../media/image125.svg"/></Relationships>
</file>

<file path=ppt/slides/_rels/slide2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31.png"/><Relationship Id="rId4" Type="http://schemas.openxmlformats.org/officeDocument/2006/relationships/image" Target="../media/image130.png"/></Relationships>
</file>

<file path=ppt/slides/_rels/slide2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33.svg"/></Relationships>
</file>

<file path=ppt/slides/_rels/slide27.xml.rels><?xml version="1.0" encoding="UTF-8" standalone="yes"?>
<Relationships xmlns="http://schemas.openxmlformats.org/package/2006/relationships"><Relationship Id="rId13" Type="http://schemas.openxmlformats.org/officeDocument/2006/relationships/image" Target="../media/image143.svg"/><Relationship Id="rId18" Type="http://schemas.openxmlformats.org/officeDocument/2006/relationships/image" Target="../media/image148.png"/><Relationship Id="rId26" Type="http://schemas.openxmlformats.org/officeDocument/2006/relationships/image" Target="../media/image154.png"/><Relationship Id="rId3" Type="http://schemas.openxmlformats.org/officeDocument/2006/relationships/image" Target="../media/image134.png"/><Relationship Id="rId21" Type="http://schemas.openxmlformats.org/officeDocument/2006/relationships/image" Target="../media/image150.svg"/><Relationship Id="rId34" Type="http://schemas.openxmlformats.org/officeDocument/2006/relationships/image" Target="../media/image59.svg"/><Relationship Id="rId7" Type="http://schemas.openxmlformats.org/officeDocument/2006/relationships/image" Target="../media/image138.svg"/><Relationship Id="rId12" Type="http://schemas.openxmlformats.org/officeDocument/2006/relationships/image" Target="../media/image142.png"/><Relationship Id="rId17" Type="http://schemas.openxmlformats.org/officeDocument/2006/relationships/image" Target="../media/image147.svg"/><Relationship Id="rId25" Type="http://schemas.openxmlformats.org/officeDocument/2006/relationships/image" Target="../media/image153.svg"/><Relationship Id="rId33" Type="http://schemas.openxmlformats.org/officeDocument/2006/relationships/image" Target="../media/image58.png"/><Relationship Id="rId2" Type="http://schemas.openxmlformats.org/officeDocument/2006/relationships/notesSlide" Target="../notesSlides/notesSlide16.xml"/><Relationship Id="rId16" Type="http://schemas.openxmlformats.org/officeDocument/2006/relationships/image" Target="../media/image146.png"/><Relationship Id="rId20" Type="http://schemas.openxmlformats.org/officeDocument/2006/relationships/image" Target="../media/image12.png"/><Relationship Id="rId29" Type="http://schemas.openxmlformats.org/officeDocument/2006/relationships/image" Target="../media/image157.png"/><Relationship Id="rId1" Type="http://schemas.openxmlformats.org/officeDocument/2006/relationships/slideLayout" Target="../slideLayouts/slideLayout9.xml"/><Relationship Id="rId6" Type="http://schemas.openxmlformats.org/officeDocument/2006/relationships/image" Target="../media/image137.png"/><Relationship Id="rId11" Type="http://schemas.openxmlformats.org/officeDocument/2006/relationships/image" Target="../media/image141.svg"/><Relationship Id="rId24" Type="http://schemas.openxmlformats.org/officeDocument/2006/relationships/image" Target="../media/image8.png"/><Relationship Id="rId32" Type="http://schemas.openxmlformats.org/officeDocument/2006/relationships/image" Target="../media/image158.png"/><Relationship Id="rId5" Type="http://schemas.openxmlformats.org/officeDocument/2006/relationships/image" Target="../media/image136.svg"/><Relationship Id="rId15" Type="http://schemas.openxmlformats.org/officeDocument/2006/relationships/image" Target="../media/image145.svg"/><Relationship Id="rId23" Type="http://schemas.openxmlformats.org/officeDocument/2006/relationships/image" Target="../media/image152.svg"/><Relationship Id="rId28" Type="http://schemas.openxmlformats.org/officeDocument/2006/relationships/image" Target="../media/image156.svg"/><Relationship Id="rId10" Type="http://schemas.openxmlformats.org/officeDocument/2006/relationships/image" Target="../media/image111.png"/><Relationship Id="rId19" Type="http://schemas.openxmlformats.org/officeDocument/2006/relationships/image" Target="../media/image149.svg"/><Relationship Id="rId31" Type="http://schemas.openxmlformats.org/officeDocument/2006/relationships/image" Target="../media/image29.svg"/><Relationship Id="rId4" Type="http://schemas.openxmlformats.org/officeDocument/2006/relationships/image" Target="../media/image135.png"/><Relationship Id="rId9" Type="http://schemas.openxmlformats.org/officeDocument/2006/relationships/image" Target="../media/image140.svg"/><Relationship Id="rId14" Type="http://schemas.openxmlformats.org/officeDocument/2006/relationships/image" Target="../media/image144.png"/><Relationship Id="rId22" Type="http://schemas.openxmlformats.org/officeDocument/2006/relationships/image" Target="../media/image151.png"/><Relationship Id="rId27" Type="http://schemas.openxmlformats.org/officeDocument/2006/relationships/image" Target="../media/image155.svg"/><Relationship Id="rId30" Type="http://schemas.openxmlformats.org/officeDocument/2006/relationships/image" Target="../media/image9.svg"/><Relationship Id="rId8" Type="http://schemas.openxmlformats.org/officeDocument/2006/relationships/image" Target="../media/image139.png"/></Relationships>
</file>

<file path=ppt/slides/_rels/slide28.xml.rels><?xml version="1.0" encoding="UTF-8" standalone="yes"?>
<Relationships xmlns="http://schemas.openxmlformats.org/package/2006/relationships"><Relationship Id="rId8" Type="http://schemas.openxmlformats.org/officeDocument/2006/relationships/image" Target="../media/image162.svg"/><Relationship Id="rId13" Type="http://schemas.openxmlformats.org/officeDocument/2006/relationships/image" Target="../media/image167.png"/><Relationship Id="rId18" Type="http://schemas.openxmlformats.org/officeDocument/2006/relationships/image" Target="../media/image153.svg"/><Relationship Id="rId26" Type="http://schemas.openxmlformats.org/officeDocument/2006/relationships/image" Target="../media/image58.png"/><Relationship Id="rId3" Type="http://schemas.openxmlformats.org/officeDocument/2006/relationships/image" Target="../media/image159.png"/><Relationship Id="rId21" Type="http://schemas.openxmlformats.org/officeDocument/2006/relationships/image" Target="../media/image172.png"/><Relationship Id="rId7" Type="http://schemas.openxmlformats.org/officeDocument/2006/relationships/image" Target="../media/image161.png"/><Relationship Id="rId12" Type="http://schemas.openxmlformats.org/officeDocument/2006/relationships/image" Target="../media/image166.svg"/><Relationship Id="rId17" Type="http://schemas.openxmlformats.org/officeDocument/2006/relationships/image" Target="../media/image8.png"/><Relationship Id="rId25" Type="http://schemas.openxmlformats.org/officeDocument/2006/relationships/image" Target="../media/image41.svg"/><Relationship Id="rId2" Type="http://schemas.openxmlformats.org/officeDocument/2006/relationships/notesSlide" Target="../notesSlides/notesSlide17.xml"/><Relationship Id="rId16" Type="http://schemas.openxmlformats.org/officeDocument/2006/relationships/image" Target="../media/image169.svg"/><Relationship Id="rId20" Type="http://schemas.openxmlformats.org/officeDocument/2006/relationships/image" Target="../media/image171.svg"/><Relationship Id="rId1" Type="http://schemas.openxmlformats.org/officeDocument/2006/relationships/slideLayout" Target="../slideLayouts/slideLayout8.xml"/><Relationship Id="rId6" Type="http://schemas.openxmlformats.org/officeDocument/2006/relationships/image" Target="../media/image13.svg"/><Relationship Id="rId11" Type="http://schemas.openxmlformats.org/officeDocument/2006/relationships/image" Target="../media/image165.png"/><Relationship Id="rId24" Type="http://schemas.openxmlformats.org/officeDocument/2006/relationships/image" Target="../media/image40.png"/><Relationship Id="rId5" Type="http://schemas.openxmlformats.org/officeDocument/2006/relationships/image" Target="../media/image12.png"/><Relationship Id="rId15" Type="http://schemas.openxmlformats.org/officeDocument/2006/relationships/image" Target="../media/image146.png"/><Relationship Id="rId23" Type="http://schemas.openxmlformats.org/officeDocument/2006/relationships/image" Target="../media/image157.png"/><Relationship Id="rId10" Type="http://schemas.openxmlformats.org/officeDocument/2006/relationships/image" Target="../media/image164.svg"/><Relationship Id="rId19" Type="http://schemas.openxmlformats.org/officeDocument/2006/relationships/image" Target="../media/image170.png"/><Relationship Id="rId4" Type="http://schemas.openxmlformats.org/officeDocument/2006/relationships/image" Target="../media/image160.svg"/><Relationship Id="rId9" Type="http://schemas.openxmlformats.org/officeDocument/2006/relationships/image" Target="../media/image163.png"/><Relationship Id="rId14" Type="http://schemas.openxmlformats.org/officeDocument/2006/relationships/image" Target="../media/image168.svg"/><Relationship Id="rId22" Type="http://schemas.openxmlformats.org/officeDocument/2006/relationships/image" Target="../media/image173.svg"/><Relationship Id="rId27" Type="http://schemas.openxmlformats.org/officeDocument/2006/relationships/image" Target="../media/image59.svg"/></Relationships>
</file>

<file path=ppt/slides/_rels/slide29.xml.rels><?xml version="1.0" encoding="UTF-8" standalone="yes"?>
<Relationships xmlns="http://schemas.openxmlformats.org/package/2006/relationships"><Relationship Id="rId8" Type="http://schemas.openxmlformats.org/officeDocument/2006/relationships/image" Target="../media/image175.svg"/><Relationship Id="rId13" Type="http://schemas.openxmlformats.org/officeDocument/2006/relationships/image" Target="../media/image58.png"/><Relationship Id="rId3" Type="http://schemas.openxmlformats.org/officeDocument/2006/relationships/image" Target="../media/image144.png"/><Relationship Id="rId7" Type="http://schemas.openxmlformats.org/officeDocument/2006/relationships/image" Target="../media/image12.png"/><Relationship Id="rId12" Type="http://schemas.openxmlformats.org/officeDocument/2006/relationships/image" Target="../media/image41.sv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174.svg"/><Relationship Id="rId11" Type="http://schemas.openxmlformats.org/officeDocument/2006/relationships/image" Target="../media/image40.png"/><Relationship Id="rId5" Type="http://schemas.openxmlformats.org/officeDocument/2006/relationships/image" Target="../media/image146.png"/><Relationship Id="rId10" Type="http://schemas.openxmlformats.org/officeDocument/2006/relationships/image" Target="../media/image157.png"/><Relationship Id="rId4" Type="http://schemas.openxmlformats.org/officeDocument/2006/relationships/image" Target="../media/image145.svg"/><Relationship Id="rId9" Type="http://schemas.openxmlformats.org/officeDocument/2006/relationships/image" Target="../media/image150.svg"/><Relationship Id="rId14" Type="http://schemas.openxmlformats.org/officeDocument/2006/relationships/image" Target="../media/image59.svg"/></Relationships>
</file>

<file path=ppt/slides/_rels/slide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1.png"/><Relationship Id="rId7" Type="http://schemas.openxmlformats.org/officeDocument/2006/relationships/image" Target="../media/image12.png"/><Relationship Id="rId2" Type="http://schemas.openxmlformats.org/officeDocument/2006/relationships/image" Target="../media/image30.jpeg"/><Relationship Id="rId1" Type="http://schemas.openxmlformats.org/officeDocument/2006/relationships/slideLayout" Target="../slideLayouts/slideLayout10.xml"/><Relationship Id="rId6" Type="http://schemas.openxmlformats.org/officeDocument/2006/relationships/image" Target="../media/image9.svg"/><Relationship Id="rId11" Type="http://schemas.openxmlformats.org/officeDocument/2006/relationships/image" Target="../media/image35.svg"/><Relationship Id="rId5" Type="http://schemas.openxmlformats.org/officeDocument/2006/relationships/image" Target="../media/image8.png"/><Relationship Id="rId10"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image" Target="../media/image33.png"/></Relationships>
</file>

<file path=ppt/slides/_rels/slide30.xml.rels><?xml version="1.0" encoding="UTF-8" standalone="yes"?>
<Relationships xmlns="http://schemas.openxmlformats.org/package/2006/relationships"><Relationship Id="rId8" Type="http://schemas.openxmlformats.org/officeDocument/2006/relationships/image" Target="../media/image145.svg"/><Relationship Id="rId13" Type="http://schemas.openxmlformats.org/officeDocument/2006/relationships/image" Target="../media/image59.svg"/><Relationship Id="rId3" Type="http://schemas.openxmlformats.org/officeDocument/2006/relationships/image" Target="../media/image146.png"/><Relationship Id="rId7" Type="http://schemas.openxmlformats.org/officeDocument/2006/relationships/image" Target="../media/image144.png"/><Relationship Id="rId12" Type="http://schemas.openxmlformats.org/officeDocument/2006/relationships/image" Target="../media/image178.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9.svg"/><Relationship Id="rId11" Type="http://schemas.openxmlformats.org/officeDocument/2006/relationships/image" Target="../media/image177.png"/><Relationship Id="rId5" Type="http://schemas.openxmlformats.org/officeDocument/2006/relationships/image" Target="../media/image12.png"/><Relationship Id="rId10" Type="http://schemas.openxmlformats.org/officeDocument/2006/relationships/image" Target="../media/image176.png"/><Relationship Id="rId4" Type="http://schemas.openxmlformats.org/officeDocument/2006/relationships/image" Target="../media/image174.svg"/><Relationship Id="rId9" Type="http://schemas.openxmlformats.org/officeDocument/2006/relationships/image" Target="../media/image150.svg"/></Relationships>
</file>

<file path=ppt/slides/_rels/slide31.xml.rels><?xml version="1.0" encoding="UTF-8" standalone="yes"?>
<Relationships xmlns="http://schemas.openxmlformats.org/package/2006/relationships"><Relationship Id="rId8" Type="http://schemas.openxmlformats.org/officeDocument/2006/relationships/image" Target="../media/image184.sv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182.svg"/><Relationship Id="rId5" Type="http://schemas.openxmlformats.org/officeDocument/2006/relationships/image" Target="../media/image181.png"/><Relationship Id="rId4" Type="http://schemas.openxmlformats.org/officeDocument/2006/relationships/image" Target="../media/image180.png"/><Relationship Id="rId9" Type="http://schemas.openxmlformats.org/officeDocument/2006/relationships/image" Target="../media/image185.png"/></Relationships>
</file>

<file path=ppt/slides/_rels/slide3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86.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9.svg"/><Relationship Id="rId11" Type="http://schemas.openxmlformats.org/officeDocument/2006/relationships/image" Target="../media/image35.svg"/><Relationship Id="rId5" Type="http://schemas.openxmlformats.org/officeDocument/2006/relationships/image" Target="../media/image8.png"/><Relationship Id="rId10" Type="http://schemas.openxmlformats.org/officeDocument/2006/relationships/image" Target="../media/image34.png"/><Relationship Id="rId4" Type="http://schemas.openxmlformats.org/officeDocument/2006/relationships/image" Target="../media/image187.png"/><Relationship Id="rId9"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image" Target="../media/image193.svg"/><Relationship Id="rId13" Type="http://schemas.openxmlformats.org/officeDocument/2006/relationships/image" Target="../media/image33.png"/><Relationship Id="rId3" Type="http://schemas.openxmlformats.org/officeDocument/2006/relationships/image" Target="../media/image189.png"/><Relationship Id="rId7" Type="http://schemas.openxmlformats.org/officeDocument/2006/relationships/image" Target="../media/image109.png"/><Relationship Id="rId12" Type="http://schemas.openxmlformats.org/officeDocument/2006/relationships/image" Target="../media/image29.svg"/><Relationship Id="rId17" Type="http://schemas.openxmlformats.org/officeDocument/2006/relationships/image" Target="../media/image187.png"/><Relationship Id="rId2" Type="http://schemas.openxmlformats.org/officeDocument/2006/relationships/image" Target="../media/image188.png"/><Relationship Id="rId16" Type="http://schemas.openxmlformats.org/officeDocument/2006/relationships/image" Target="../media/image186.png"/><Relationship Id="rId1" Type="http://schemas.openxmlformats.org/officeDocument/2006/relationships/slideLayout" Target="../slideLayouts/slideLayout8.xml"/><Relationship Id="rId6" Type="http://schemas.openxmlformats.org/officeDocument/2006/relationships/image" Target="../media/image192.svg"/><Relationship Id="rId11" Type="http://schemas.openxmlformats.org/officeDocument/2006/relationships/image" Target="../media/image12.png"/><Relationship Id="rId5" Type="http://schemas.openxmlformats.org/officeDocument/2006/relationships/image" Target="../media/image191.png"/><Relationship Id="rId15" Type="http://schemas.openxmlformats.org/officeDocument/2006/relationships/image" Target="../media/image35.svg"/><Relationship Id="rId10" Type="http://schemas.openxmlformats.org/officeDocument/2006/relationships/image" Target="../media/image9.svg"/><Relationship Id="rId4" Type="http://schemas.openxmlformats.org/officeDocument/2006/relationships/image" Target="../media/image190.png"/><Relationship Id="rId9" Type="http://schemas.openxmlformats.org/officeDocument/2006/relationships/image" Target="../media/image8.png"/><Relationship Id="rId14" Type="http://schemas.openxmlformats.org/officeDocument/2006/relationships/image" Target="../media/image34.png"/></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94.png"/><Relationship Id="rId3" Type="http://schemas.openxmlformats.org/officeDocument/2006/relationships/image" Target="../media/image192.svg"/><Relationship Id="rId7" Type="http://schemas.openxmlformats.org/officeDocument/2006/relationships/image" Target="../media/image29.svg"/><Relationship Id="rId12" Type="http://schemas.openxmlformats.org/officeDocument/2006/relationships/image" Target="../media/image187.png"/><Relationship Id="rId2" Type="http://schemas.openxmlformats.org/officeDocument/2006/relationships/image" Target="../media/image191.png"/><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186.png"/><Relationship Id="rId5" Type="http://schemas.openxmlformats.org/officeDocument/2006/relationships/image" Target="../media/image9.svg"/><Relationship Id="rId10" Type="http://schemas.openxmlformats.org/officeDocument/2006/relationships/image" Target="../media/image35.svg"/><Relationship Id="rId4" Type="http://schemas.openxmlformats.org/officeDocument/2006/relationships/image" Target="../media/image8.png"/><Relationship Id="rId9" Type="http://schemas.openxmlformats.org/officeDocument/2006/relationships/image" Target="../media/image34.png"/><Relationship Id="rId14" Type="http://schemas.microsoft.com/office/2007/relationships/hdphoto" Target="../media/hdphoto5.wdp"/></Relationships>
</file>

<file path=ppt/slides/_rels/slide3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96.jpeg"/><Relationship Id="rId7" Type="http://schemas.openxmlformats.org/officeDocument/2006/relationships/image" Target="../media/image12.png"/><Relationship Id="rId2" Type="http://schemas.openxmlformats.org/officeDocument/2006/relationships/image" Target="../media/image195.png"/><Relationship Id="rId1" Type="http://schemas.openxmlformats.org/officeDocument/2006/relationships/slideLayout" Target="../slideLayouts/slideLayout8.xml"/><Relationship Id="rId6" Type="http://schemas.openxmlformats.org/officeDocument/2006/relationships/image" Target="../media/image9.svg"/><Relationship Id="rId11" Type="http://schemas.openxmlformats.org/officeDocument/2006/relationships/image" Target="../media/image35.svg"/><Relationship Id="rId5" Type="http://schemas.openxmlformats.org/officeDocument/2006/relationships/image" Target="../media/image8.png"/><Relationship Id="rId10" Type="http://schemas.openxmlformats.org/officeDocument/2006/relationships/image" Target="../media/image34.png"/><Relationship Id="rId4" Type="http://schemas.openxmlformats.org/officeDocument/2006/relationships/image" Target="../media/image197.png"/><Relationship Id="rId9"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01.svg"/><Relationship Id="rId7" Type="http://schemas.openxmlformats.org/officeDocument/2006/relationships/image" Target="../media/image204.svg"/><Relationship Id="rId2" Type="http://schemas.openxmlformats.org/officeDocument/2006/relationships/image" Target="../media/image200.png"/><Relationship Id="rId1" Type="http://schemas.openxmlformats.org/officeDocument/2006/relationships/slideLayout" Target="../slideLayouts/slideLayout9.xml"/><Relationship Id="rId6" Type="http://schemas.openxmlformats.org/officeDocument/2006/relationships/image" Target="../media/image203.png"/><Relationship Id="rId5" Type="http://schemas.openxmlformats.org/officeDocument/2006/relationships/image" Target="../media/image202.svg"/><Relationship Id="rId4" Type="http://schemas.openxmlformats.org/officeDocument/2006/relationships/image" Target="../media/image172.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37.svg"/></Relationships>
</file>

<file path=ppt/slides/_rels/slide40.xml.rels><?xml version="1.0" encoding="UTF-8" standalone="yes"?>
<Relationships xmlns="http://schemas.openxmlformats.org/package/2006/relationships"><Relationship Id="rId3" Type="http://schemas.openxmlformats.org/officeDocument/2006/relationships/image" Target="../media/image206.svg"/><Relationship Id="rId7" Type="http://schemas.openxmlformats.org/officeDocument/2006/relationships/image" Target="../media/image209.svg"/><Relationship Id="rId2" Type="http://schemas.openxmlformats.org/officeDocument/2006/relationships/image" Target="../media/image205.png"/><Relationship Id="rId1" Type="http://schemas.openxmlformats.org/officeDocument/2006/relationships/slideLayout" Target="../slideLayouts/slideLayout9.xml"/><Relationship Id="rId6" Type="http://schemas.openxmlformats.org/officeDocument/2006/relationships/image" Target="../media/image208.png"/><Relationship Id="rId5" Type="http://schemas.openxmlformats.org/officeDocument/2006/relationships/image" Target="../media/image173.svg"/><Relationship Id="rId4" Type="http://schemas.openxmlformats.org/officeDocument/2006/relationships/image" Target="../media/image207.png"/></Relationships>
</file>

<file path=ppt/slides/_rels/slide41.xml.rels><?xml version="1.0" encoding="UTF-8" standalone="yes"?>
<Relationships xmlns="http://schemas.openxmlformats.org/package/2006/relationships"><Relationship Id="rId3" Type="http://schemas.openxmlformats.org/officeDocument/2006/relationships/image" Target="../media/image206.svg"/><Relationship Id="rId7" Type="http://schemas.openxmlformats.org/officeDocument/2006/relationships/image" Target="../media/image209.svg"/><Relationship Id="rId2" Type="http://schemas.openxmlformats.org/officeDocument/2006/relationships/image" Target="../media/image205.png"/><Relationship Id="rId1" Type="http://schemas.openxmlformats.org/officeDocument/2006/relationships/slideLayout" Target="../slideLayouts/slideLayout9.xml"/><Relationship Id="rId6" Type="http://schemas.openxmlformats.org/officeDocument/2006/relationships/image" Target="../media/image208.png"/><Relationship Id="rId5" Type="http://schemas.openxmlformats.org/officeDocument/2006/relationships/image" Target="../media/image173.svg"/><Relationship Id="rId4" Type="http://schemas.openxmlformats.org/officeDocument/2006/relationships/image" Target="../media/image207.png"/></Relationships>
</file>

<file path=ppt/slides/_rels/slide42.xml.rels><?xml version="1.0" encoding="UTF-8" standalone="yes"?>
<Relationships xmlns="http://schemas.openxmlformats.org/package/2006/relationships"><Relationship Id="rId3" Type="http://schemas.openxmlformats.org/officeDocument/2006/relationships/image" Target="../media/image173.svg"/><Relationship Id="rId7" Type="http://schemas.openxmlformats.org/officeDocument/2006/relationships/image" Target="../media/image209.svg"/><Relationship Id="rId2" Type="http://schemas.openxmlformats.org/officeDocument/2006/relationships/image" Target="../media/image207.png"/><Relationship Id="rId1" Type="http://schemas.openxmlformats.org/officeDocument/2006/relationships/slideLayout" Target="../slideLayouts/slideLayout9.xml"/><Relationship Id="rId6" Type="http://schemas.openxmlformats.org/officeDocument/2006/relationships/image" Target="../media/image208.png"/><Relationship Id="rId5" Type="http://schemas.openxmlformats.org/officeDocument/2006/relationships/image" Target="../media/image206.svg"/><Relationship Id="rId4" Type="http://schemas.openxmlformats.org/officeDocument/2006/relationships/image" Target="../media/image205.png"/></Relationships>
</file>

<file path=ppt/slides/_rels/slide43.xml.rels><?xml version="1.0" encoding="UTF-8" standalone="yes"?>
<Relationships xmlns="http://schemas.openxmlformats.org/package/2006/relationships"><Relationship Id="rId8" Type="http://schemas.openxmlformats.org/officeDocument/2006/relationships/image" Target="../media/image209.svg"/><Relationship Id="rId3" Type="http://schemas.openxmlformats.org/officeDocument/2006/relationships/image" Target="../media/image207.png"/><Relationship Id="rId7" Type="http://schemas.openxmlformats.org/officeDocument/2006/relationships/image" Target="../media/image208.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206.svg"/><Relationship Id="rId5" Type="http://schemas.openxmlformats.org/officeDocument/2006/relationships/image" Target="../media/image205.png"/><Relationship Id="rId4" Type="http://schemas.openxmlformats.org/officeDocument/2006/relationships/image" Target="../media/image173.svg"/></Relationships>
</file>

<file path=ppt/slides/_rels/slide4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213.svg"/><Relationship Id="rId4" Type="http://schemas.openxmlformats.org/officeDocument/2006/relationships/image" Target="../media/image212.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svg"/><Relationship Id="rId2" Type="http://schemas.openxmlformats.org/officeDocument/2006/relationships/image" Target="../media/image38.jpeg"/><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29.svg"/><Relationship Id="rId4" Type="http://schemas.openxmlformats.org/officeDocument/2006/relationships/image" Target="../media/image12.png"/><Relationship Id="rId9" Type="http://schemas.openxmlformats.org/officeDocument/2006/relationships/image" Target="../media/image43.sv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image" Target="../media/image57.png"/><Relationship Id="rId3" Type="http://schemas.openxmlformats.org/officeDocument/2006/relationships/image" Target="../media/image44.png"/><Relationship Id="rId21" Type="http://schemas.openxmlformats.org/officeDocument/2006/relationships/image" Target="../media/image29.svg"/><Relationship Id="rId7" Type="http://schemas.openxmlformats.org/officeDocument/2006/relationships/image" Target="../media/image48.jpeg"/><Relationship Id="rId12" Type="http://schemas.openxmlformats.org/officeDocument/2006/relationships/image" Target="../media/image53.png"/><Relationship Id="rId17" Type="http://schemas.openxmlformats.org/officeDocument/2006/relationships/image" Target="../media/image56.svg"/><Relationship Id="rId25" Type="http://schemas.microsoft.com/office/2007/relationships/hdphoto" Target="../media/hdphoto2.wdp"/><Relationship Id="rId2" Type="http://schemas.openxmlformats.org/officeDocument/2006/relationships/notesSlide" Target="../notesSlides/notesSlide3.xml"/><Relationship Id="rId16" Type="http://schemas.openxmlformats.org/officeDocument/2006/relationships/image" Target="../media/image55.png"/><Relationship Id="rId20"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47.png"/><Relationship Id="rId11" Type="http://schemas.openxmlformats.org/officeDocument/2006/relationships/image" Target="../media/image52.svg"/><Relationship Id="rId24" Type="http://schemas.openxmlformats.org/officeDocument/2006/relationships/image" Target="../media/image60.png"/><Relationship Id="rId5" Type="http://schemas.openxmlformats.org/officeDocument/2006/relationships/image" Target="../media/image46.png"/><Relationship Id="rId15" Type="http://schemas.openxmlformats.org/officeDocument/2006/relationships/image" Target="../media/image35.svg"/><Relationship Id="rId23" Type="http://schemas.openxmlformats.org/officeDocument/2006/relationships/image" Target="../media/image59.svg"/><Relationship Id="rId10" Type="http://schemas.openxmlformats.org/officeDocument/2006/relationships/image" Target="../media/image51.png"/><Relationship Id="rId19" Type="http://schemas.microsoft.com/office/2007/relationships/hdphoto" Target="../media/hdphoto1.wdp"/><Relationship Id="rId4" Type="http://schemas.openxmlformats.org/officeDocument/2006/relationships/image" Target="../media/image45.svg"/><Relationship Id="rId9" Type="http://schemas.openxmlformats.org/officeDocument/2006/relationships/image" Target="../media/image50.svg"/><Relationship Id="rId14" Type="http://schemas.openxmlformats.org/officeDocument/2006/relationships/image" Target="../media/image34.png"/><Relationship Id="rId22" Type="http://schemas.openxmlformats.org/officeDocument/2006/relationships/image" Target="../media/image58.png"/></Relationships>
</file>

<file path=ppt/slides/_rels/slide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hidden="1">
            <a:extLst>
              <a:ext uri="{FF2B5EF4-FFF2-40B4-BE49-F238E27FC236}">
                <a16:creationId xmlns:a16="http://schemas.microsoft.com/office/drawing/2014/main" id="{CE3884DF-3808-49A6-B83D-677306917ED5}"/>
              </a:ext>
            </a:extLst>
          </p:cNvPr>
          <p:cNvSpPr>
            <a:spLocks noGrp="1"/>
          </p:cNvSpPr>
          <p:nvPr>
            <p:ph type="title"/>
          </p:nvPr>
        </p:nvSpPr>
        <p:spPr/>
        <p:txBody>
          <a:body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 name="圖片 2" hidden="1">
            <a:extLst>
              <a:ext uri="{FF2B5EF4-FFF2-40B4-BE49-F238E27FC236}">
                <a16:creationId xmlns:a16="http://schemas.microsoft.com/office/drawing/2014/main" id="{15BD11FB-75D4-4306-8BF7-5B95CF7567CA}"/>
              </a:ext>
            </a:extLst>
          </p:cNvPr>
          <p:cNvPicPr>
            <a:picLocks noChangeAspect="1"/>
          </p:cNvPicPr>
          <p:nvPr/>
        </p:nvPicPr>
        <p:blipFill>
          <a:blip r:embed="rId2"/>
          <a:stretch>
            <a:fillRect/>
          </a:stretch>
        </p:blipFill>
        <p:spPr>
          <a:xfrm>
            <a:off x="0" y="0"/>
            <a:ext cx="12192000" cy="6858000"/>
          </a:xfrm>
          <a:prstGeom prst="rect">
            <a:avLst/>
          </a:prstGeom>
        </p:spPr>
      </p:pic>
      <p:pic>
        <p:nvPicPr>
          <p:cNvPr id="20" name="圖形 19" hidden="1">
            <a:extLst>
              <a:ext uri="{FF2B5EF4-FFF2-40B4-BE49-F238E27FC236}">
                <a16:creationId xmlns:a16="http://schemas.microsoft.com/office/drawing/2014/main" id="{1FC463FF-5606-43C0-B4D1-B820147921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9411" y="379564"/>
            <a:ext cx="1949452" cy="350392"/>
          </a:xfrm>
          <a:prstGeom prst="rect">
            <a:avLst/>
          </a:prstGeom>
        </p:spPr>
      </p:pic>
      <p:pic>
        <p:nvPicPr>
          <p:cNvPr id="9" name="圖形 8" hidden="1">
            <a:extLst>
              <a:ext uri="{FF2B5EF4-FFF2-40B4-BE49-F238E27FC236}">
                <a16:creationId xmlns:a16="http://schemas.microsoft.com/office/drawing/2014/main" id="{62B75B35-2C00-4A9E-A206-69EE3EC114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83194" y="1347938"/>
            <a:ext cx="4043212" cy="4043212"/>
          </a:xfrm>
          <a:prstGeom prst="rect">
            <a:avLst/>
          </a:prstGeom>
        </p:spPr>
      </p:pic>
      <p:sp>
        <p:nvSpPr>
          <p:cNvPr id="2" name="矩形 1" hidden="1">
            <a:extLst>
              <a:ext uri="{FF2B5EF4-FFF2-40B4-BE49-F238E27FC236}">
                <a16:creationId xmlns:a16="http://schemas.microsoft.com/office/drawing/2014/main" id="{2B13098E-959F-4BDD-9109-AA48FE65841D}"/>
              </a:ext>
            </a:extLst>
          </p:cNvPr>
          <p:cNvSpPr/>
          <p:nvPr/>
        </p:nvSpPr>
        <p:spPr>
          <a:xfrm>
            <a:off x="220905" y="1964740"/>
            <a:ext cx="7271288" cy="226016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sz="3200">
                <a:solidFill>
                  <a:schemeClr val="tx1"/>
                </a:solidFill>
                <a:latin typeface="Arial" panose="020B0604020202020204" pitchFamily="34" charset="0"/>
                <a:ea typeface="微軟正黑體" panose="020B0604030504040204" pitchFamily="34" charset="-120"/>
                <a:cs typeface="+mn-lt"/>
                <a:sym typeface="Arial" panose="020B0604020202020204" pitchFamily="34" charset="0"/>
              </a:rPr>
              <a:t>QuWAN vRouter Edition</a:t>
            </a:r>
            <a:endParaRPr lang="zh-TW" sz="320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endParaRPr>
          </a:p>
          <a:p>
            <a:pPr algn="ctr"/>
            <a:r>
              <a:rPr lang="zh-TW" sz="3200">
                <a:solidFill>
                  <a:schemeClr val="tx1"/>
                </a:solidFill>
                <a:latin typeface="Arial" panose="020B0604020202020204" pitchFamily="34" charset="0"/>
                <a:ea typeface="微軟正黑體" panose="020B0604030504040204" pitchFamily="34" charset="-120"/>
                <a:cs typeface="+mn-lt"/>
                <a:sym typeface="Arial" panose="020B0604020202020204" pitchFamily="34" charset="0"/>
              </a:rPr>
              <a:t>新增支援 VMware ESXi 虛擬化平台</a:t>
            </a:r>
            <a:endParaRPr lang="zh-TW" sz="360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7" name="副標題 2" hidden="1">
            <a:extLst>
              <a:ext uri="{FF2B5EF4-FFF2-40B4-BE49-F238E27FC236}">
                <a16:creationId xmlns:a16="http://schemas.microsoft.com/office/drawing/2014/main" id="{669291A0-3FBA-46E2-806A-5B9BFFDD497B}"/>
              </a:ext>
            </a:extLst>
          </p:cNvPr>
          <p:cNvSpPr>
            <a:spLocks noGrp="1"/>
          </p:cNvSpPr>
          <p:nvPr/>
        </p:nvSpPr>
        <p:spPr>
          <a:xfrm>
            <a:off x="219044" y="4288673"/>
            <a:ext cx="7270158" cy="1303889"/>
          </a:xfrm>
          <a:prstGeom prst="rect">
            <a:avLst/>
          </a:prstGeom>
          <a:solidFill>
            <a:schemeClr val="accent3">
              <a:lumMod val="20000"/>
              <a:lumOff val="80000"/>
            </a:schemeClr>
          </a:solidFill>
        </p:spPr>
        <p:txBody>
          <a:bodyPr vert="horz" lIns="91440" tIns="45720" rIns="91440" bIns="45720" rtlCol="0" anchor="b">
            <a:normAutofit/>
          </a:bodyPr>
          <a:lstStyle>
            <a:lvl1pPr marL="0" indent="0" algn="ctr" defTabSz="914400" rtl="0" eaLnBrk="1" latinLnBrk="0" hangingPunct="1">
              <a:lnSpc>
                <a:spcPct val="125000"/>
              </a:lnSpc>
              <a:spcBef>
                <a:spcPts val="1000"/>
              </a:spcBef>
              <a:buFont typeface="Arial" panose="020B0604020202020204" pitchFamily="34" charset="0"/>
              <a:buNone/>
              <a:defRPr sz="2400" kern="1200">
                <a:solidFill>
                  <a:schemeClr val="tx1">
                    <a:alpha val="70000"/>
                  </a:schemeClr>
                </a:solidFill>
                <a:latin typeface="+mn-lt"/>
                <a:ea typeface="+mn-ea"/>
                <a:cs typeface="+mn-cs"/>
              </a:defRPr>
            </a:lvl1pPr>
            <a:lvl2pPr marL="457200" indent="0" algn="ctr" defTabSz="914400" rtl="0" eaLnBrk="1" latinLnBrk="0" hangingPunct="1">
              <a:lnSpc>
                <a:spcPct val="125000"/>
              </a:lnSpc>
              <a:spcBef>
                <a:spcPts val="500"/>
              </a:spcBef>
              <a:buFont typeface="Arial" panose="020B0604020202020204" pitchFamily="34" charset="0"/>
              <a:buNone/>
              <a:defRPr sz="2000" kern="1200">
                <a:solidFill>
                  <a:schemeClr val="tx1">
                    <a:alpha val="70000"/>
                  </a:schemeClr>
                </a:solidFill>
                <a:latin typeface="+mn-lt"/>
                <a:ea typeface="+mn-ea"/>
                <a:cs typeface="+mn-cs"/>
              </a:defRPr>
            </a:lvl2pPr>
            <a:lvl3pPr marL="914400" indent="0" algn="ctr" defTabSz="914400" rtl="0" eaLnBrk="1" latinLnBrk="0" hangingPunct="1">
              <a:lnSpc>
                <a:spcPct val="125000"/>
              </a:lnSpc>
              <a:spcBef>
                <a:spcPts val="500"/>
              </a:spcBef>
              <a:buFont typeface="Arial" panose="020B0604020202020204" pitchFamily="34" charset="0"/>
              <a:buNone/>
              <a:defRPr sz="1800" kern="1200">
                <a:solidFill>
                  <a:schemeClr val="tx1">
                    <a:alpha val="70000"/>
                  </a:schemeClr>
                </a:solidFill>
                <a:latin typeface="+mn-lt"/>
                <a:ea typeface="+mn-ea"/>
                <a:cs typeface="+mn-cs"/>
              </a:defRPr>
            </a:lvl3pPr>
            <a:lvl4pPr marL="1371600" indent="0" algn="ctr" defTabSz="914400" rtl="0" eaLnBrk="1" latinLnBrk="0" hangingPunct="1">
              <a:lnSpc>
                <a:spcPct val="125000"/>
              </a:lnSpc>
              <a:spcBef>
                <a:spcPts val="500"/>
              </a:spcBef>
              <a:buFont typeface="Arial" panose="020B0604020202020204" pitchFamily="34" charset="0"/>
              <a:buNone/>
              <a:defRPr sz="1600" kern="1200">
                <a:solidFill>
                  <a:schemeClr val="tx1">
                    <a:alpha val="70000"/>
                  </a:schemeClr>
                </a:solidFill>
                <a:latin typeface="+mn-lt"/>
                <a:ea typeface="+mn-ea"/>
                <a:cs typeface="+mn-cs"/>
              </a:defRPr>
            </a:lvl4pPr>
            <a:lvl5pPr marL="1828800" indent="0" algn="ctr" defTabSz="914400" rtl="0" eaLnBrk="1" latinLnBrk="0" hangingPunct="1">
              <a:lnSpc>
                <a:spcPct val="125000"/>
              </a:lnSpc>
              <a:spcBef>
                <a:spcPts val="500"/>
              </a:spcBef>
              <a:buFont typeface="Arial" panose="020B0604020202020204" pitchFamily="34" charset="0"/>
              <a:buNone/>
              <a:defRPr sz="1600" kern="1200">
                <a:solidFill>
                  <a:schemeClr val="tx1">
                    <a:alpha val="7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zh-TW" sz="2000">
                <a:solidFill>
                  <a:srgbClr val="000000"/>
                </a:solidFill>
                <a:latin typeface="Arial" panose="020B0604020202020204" pitchFamily="34" charset="0"/>
                <a:ea typeface="微軟正黑體" panose="020B0604030504040204" pitchFamily="34" charset="-120"/>
                <a:sym typeface="Arial" panose="020B0604020202020204" pitchFamily="34" charset="0"/>
              </a:rPr>
              <a:t>解決中小</a:t>
            </a:r>
            <a:r>
              <a:rPr lang="zh-TW" altLang="en-US" sz="2000">
                <a:solidFill>
                  <a:srgbClr val="000000"/>
                </a:solidFill>
                <a:latin typeface="Arial" panose="020B0604020202020204" pitchFamily="34" charset="0"/>
                <a:ea typeface="微軟正黑體" panose="020B0604030504040204" pitchFamily="34" charset="-120"/>
                <a:sym typeface="Arial" panose="020B0604020202020204" pitchFamily="34" charset="0"/>
              </a:rPr>
              <a:t>企業</a:t>
            </a:r>
            <a:r>
              <a:rPr lang="zh-TW" sz="2000">
                <a:solidFill>
                  <a:srgbClr val="000000"/>
                </a:solidFill>
                <a:latin typeface="Arial" panose="020B0604020202020204" pitchFamily="34" charset="0"/>
                <a:ea typeface="微軟正黑體" panose="020B0604030504040204" pitchFamily="34" charset="-120"/>
                <a:sym typeface="Arial" panose="020B0604020202020204" pitchFamily="34" charset="0"/>
              </a:rPr>
              <a:t>自動組網、雲端管理以及智慧路由的需求</a:t>
            </a:r>
            <a:endParaRPr lang="zh-TW" sz="2000">
              <a:solidFill>
                <a:srgbClr val="000000"/>
              </a:solidFill>
              <a:latin typeface="Arial" panose="020B0604020202020204" pitchFamily="34" charset="0"/>
              <a:ea typeface="微軟正黑體" panose="020B0604030504040204" pitchFamily="34" charset="-120"/>
              <a:cs typeface="+mn-lt"/>
              <a:sym typeface="Arial" panose="020B0604020202020204" pitchFamily="34" charset="0"/>
            </a:endParaRPr>
          </a:p>
        </p:txBody>
      </p:sp>
    </p:spTree>
    <p:extLst>
      <p:ext uri="{BB962C8B-B14F-4D97-AF65-F5344CB8AC3E}">
        <p14:creationId xmlns:p14="http://schemas.microsoft.com/office/powerpoint/2010/main" val="2996565951"/>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189264-2BF4-084E-8239-7CDB8D2B209C}"/>
              </a:ext>
            </a:extLst>
          </p:cNvPr>
          <p:cNvSpPr>
            <a:spLocks noGrp="1"/>
          </p:cNvSpPr>
          <p:nvPr>
            <p:ph type="title"/>
          </p:nvPr>
        </p:nvSpPr>
        <p:spPr>
          <a:xfrm>
            <a:off x="609600" y="488883"/>
            <a:ext cx="9135533" cy="1257300"/>
          </a:xfrm>
        </p:spPr>
        <p:txBody>
          <a:bodyPr/>
          <a:lstStyle/>
          <a:p>
            <a:r>
              <a:rPr lang="en" altLang="zh-TW" dirty="0">
                <a:latin typeface="Arial" panose="020B0604020202020204" pitchFamily="34" charset="0"/>
                <a:sym typeface="Arial" panose="020B0604020202020204" pitchFamily="34" charset="0"/>
              </a:rPr>
              <a:t>Upgrade your subscription sooner to enjoy discounts</a:t>
            </a:r>
            <a:endParaRPr lang="zh-TW" dirty="0">
              <a:latin typeface="Arial" panose="020B0604020202020204" pitchFamily="34" charset="0"/>
              <a:sym typeface="Arial" panose="020B0604020202020204" pitchFamily="34" charset="0"/>
            </a:endParaRPr>
          </a:p>
        </p:txBody>
      </p:sp>
      <p:sp>
        <p:nvSpPr>
          <p:cNvPr id="4" name="矩形 3">
            <a:extLst>
              <a:ext uri="{FF2B5EF4-FFF2-40B4-BE49-F238E27FC236}">
                <a16:creationId xmlns:a16="http://schemas.microsoft.com/office/drawing/2014/main" id="{45ACDB33-8991-B144-8261-5EB777707257}"/>
              </a:ext>
            </a:extLst>
          </p:cNvPr>
          <p:cNvSpPr/>
          <p:nvPr/>
        </p:nvSpPr>
        <p:spPr>
          <a:xfrm>
            <a:off x="609600" y="2203057"/>
            <a:ext cx="3716867" cy="1855380"/>
          </a:xfrm>
          <a:prstGeom prst="rect">
            <a:avLst/>
          </a:prstGeom>
        </p:spPr>
        <p:txBody>
          <a:bodyPr wrap="square" lIns="91440" tIns="45720" rIns="91440" bIns="45720" anchor="t">
            <a:spAutoFit/>
          </a:bodyPr>
          <a:lstStyle/>
          <a:p>
            <a:pPr>
              <a:lnSpc>
                <a:spcPct val="130000"/>
              </a:lnSpc>
            </a:pPr>
            <a:r>
              <a:rPr lang="en"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Upgrade your subscription directly in the QNAP Software Store, for selected subscriptions, upgrade sooner to enjoy </a:t>
            </a:r>
            <a:r>
              <a:rPr lang="en" altLang="zh-TW" sz="1800" b="1" dirty="0">
                <a:solidFill>
                  <a:srgbClr val="00FF99"/>
                </a:solidFill>
                <a:latin typeface="Arial" panose="020B0604020202020204" pitchFamily="34" charset="0"/>
                <a:ea typeface="微軟正黑體" panose="020B0604030504040204" pitchFamily="34" charset="-120"/>
                <a:sym typeface="Arial" panose="020B0604020202020204" pitchFamily="34" charset="0"/>
              </a:rPr>
              <a:t>up to 20% off </a:t>
            </a:r>
            <a:r>
              <a:rPr lang="en"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for the first year!</a:t>
            </a:r>
            <a:endParaRPr 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片 5">
            <a:extLst>
              <a:ext uri="{FF2B5EF4-FFF2-40B4-BE49-F238E27FC236}">
                <a16:creationId xmlns:a16="http://schemas.microsoft.com/office/drawing/2014/main" id="{FD423DE4-69D2-B044-B9FF-930F515F9C32}"/>
              </a:ext>
            </a:extLst>
          </p:cNvPr>
          <p:cNvPicPr>
            <a:picLocks noChangeAspect="1"/>
          </p:cNvPicPr>
          <p:nvPr/>
        </p:nvPicPr>
        <p:blipFill>
          <a:blip r:embed="rId2"/>
          <a:stretch>
            <a:fillRect/>
          </a:stretch>
        </p:blipFill>
        <p:spPr>
          <a:xfrm>
            <a:off x="4732869" y="1898219"/>
            <a:ext cx="8407258" cy="5391762"/>
          </a:xfrm>
          <a:prstGeom prst="rect">
            <a:avLst/>
          </a:prstGeom>
          <a:ln w="2092" cap="flat">
            <a:noFill/>
            <a:prstDash val="solid"/>
            <a:miter/>
          </a:ln>
          <a:effectLst>
            <a:outerShdw blurRad="317500" dist="355600" dir="7500000" algn="t" rotWithShape="0">
              <a:prstClr val="black">
                <a:alpha val="30000"/>
              </a:prstClr>
            </a:outerShdw>
          </a:effectLst>
        </p:spPr>
      </p:pic>
      <p:pic>
        <p:nvPicPr>
          <p:cNvPr id="8" name="圖片 7" hidden="1">
            <a:extLst>
              <a:ext uri="{FF2B5EF4-FFF2-40B4-BE49-F238E27FC236}">
                <a16:creationId xmlns:a16="http://schemas.microsoft.com/office/drawing/2014/main" id="{6103B0A4-E743-FC43-8126-1387D71F7B47}"/>
              </a:ext>
            </a:extLst>
          </p:cNvPr>
          <p:cNvPicPr>
            <a:picLocks noChangeAspect="1"/>
          </p:cNvPicPr>
          <p:nvPr/>
        </p:nvPicPr>
        <p:blipFill>
          <a:blip r:embed="rId3"/>
          <a:stretch>
            <a:fillRect/>
          </a:stretch>
        </p:blipFill>
        <p:spPr>
          <a:xfrm>
            <a:off x="779583" y="3135800"/>
            <a:ext cx="2524166" cy="2524166"/>
          </a:xfrm>
          <a:prstGeom prst="rect">
            <a:avLst/>
          </a:prstGeom>
        </p:spPr>
      </p:pic>
      <p:pic>
        <p:nvPicPr>
          <p:cNvPr id="12" name="圖片 11" descr="一張含有 文字, 美工圖案 的圖片&#10;&#10;自動產生的描述" hidden="1">
            <a:extLst>
              <a:ext uri="{FF2B5EF4-FFF2-40B4-BE49-F238E27FC236}">
                <a16:creationId xmlns:a16="http://schemas.microsoft.com/office/drawing/2014/main" id="{F58546EC-671B-2F46-A1C0-6220B1C4019E}"/>
              </a:ext>
            </a:extLst>
          </p:cNvPr>
          <p:cNvPicPr>
            <a:picLocks noChangeAspect="1"/>
          </p:cNvPicPr>
          <p:nvPr/>
        </p:nvPicPr>
        <p:blipFill>
          <a:blip r:embed="rId4"/>
          <a:stretch>
            <a:fillRect/>
          </a:stretch>
        </p:blipFill>
        <p:spPr>
          <a:xfrm>
            <a:off x="7609046" y="6295856"/>
            <a:ext cx="2698846" cy="1600695"/>
          </a:xfrm>
          <a:prstGeom prst="rect">
            <a:avLst/>
          </a:prstGeom>
        </p:spPr>
      </p:pic>
      <p:sp>
        <p:nvSpPr>
          <p:cNvPr id="3" name="文字方塊 2" hidden="1">
            <a:extLst>
              <a:ext uri="{FF2B5EF4-FFF2-40B4-BE49-F238E27FC236}">
                <a16:creationId xmlns:a16="http://schemas.microsoft.com/office/drawing/2014/main" id="{1B195F69-F9B1-4A0F-A652-2032961C64CD}"/>
              </a:ext>
            </a:extLst>
          </p:cNvPr>
          <p:cNvSpPr txBox="1"/>
          <p:nvPr/>
        </p:nvSpPr>
        <p:spPr>
          <a:xfrm>
            <a:off x="0" y="3612915"/>
            <a:ext cx="4387583" cy="3539430"/>
          </a:xfrm>
          <a:prstGeom prst="rect">
            <a:avLst/>
          </a:prstGeom>
          <a:noFill/>
        </p:spPr>
        <p:txBody>
          <a:bodyPr wrap="square" lIns="91440" tIns="45720" rIns="91440" bIns="45720" rtlCol="0" anchor="t">
            <a:spAutoFit/>
          </a:bodyPr>
          <a:lstStyle/>
          <a:p>
            <a:pPr algn="ctr"/>
            <a:r>
              <a:rPr lang="en-US" altLang="zh-TW" sz="3200">
                <a:solidFill>
                  <a:srgbClr val="00FF99"/>
                </a:solidFill>
                <a:latin typeface="Arial" panose="020B0604020202020204" pitchFamily="34" charset="0"/>
                <a:ea typeface="微軟正黑體" panose="020B0604030504040204" pitchFamily="34" charset="-120"/>
                <a:sym typeface="Arial" panose="020B0604020202020204" pitchFamily="34" charset="0"/>
              </a:rPr>
              <a:t>Up to </a:t>
            </a:r>
          </a:p>
          <a:p>
            <a:pPr algn="ctr"/>
            <a:r>
              <a:rPr lang="en-US" altLang="zh-TW" sz="9600">
                <a:solidFill>
                  <a:srgbClr val="00FF99"/>
                </a:solidFill>
                <a:latin typeface="Arial" panose="020B0604020202020204" pitchFamily="34" charset="0"/>
                <a:ea typeface="微軟正黑體" panose="020B0604030504040204" pitchFamily="34" charset="-120"/>
                <a:sym typeface="Arial" panose="020B0604020202020204" pitchFamily="34" charset="0"/>
              </a:rPr>
              <a:t>20%Off </a:t>
            </a:r>
          </a:p>
        </p:txBody>
      </p:sp>
      <p:pic>
        <p:nvPicPr>
          <p:cNvPr id="5" name="圖片 4">
            <a:extLst>
              <a:ext uri="{FF2B5EF4-FFF2-40B4-BE49-F238E27FC236}">
                <a16:creationId xmlns:a16="http://schemas.microsoft.com/office/drawing/2014/main" id="{AA85801F-0018-42F0-AFF8-760AF9C56111}"/>
              </a:ext>
            </a:extLst>
          </p:cNvPr>
          <p:cNvPicPr>
            <a:picLocks noChangeAspect="1"/>
          </p:cNvPicPr>
          <p:nvPr/>
        </p:nvPicPr>
        <p:blipFill>
          <a:blip r:embed="rId5"/>
          <a:stretch>
            <a:fillRect/>
          </a:stretch>
        </p:blipFill>
        <p:spPr>
          <a:xfrm>
            <a:off x="279400" y="4320688"/>
            <a:ext cx="4493141" cy="2810500"/>
          </a:xfrm>
          <a:prstGeom prst="rect">
            <a:avLst/>
          </a:prstGeom>
        </p:spPr>
      </p:pic>
    </p:spTree>
    <p:extLst>
      <p:ext uri="{BB962C8B-B14F-4D97-AF65-F5344CB8AC3E}">
        <p14:creationId xmlns:p14="http://schemas.microsoft.com/office/powerpoint/2010/main" val="3390184224"/>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2" hidden="1"/>
          <p:cNvSpPr txBox="1"/>
          <p:nvPr/>
        </p:nvSpPr>
        <p:spPr>
          <a:xfrm>
            <a:off x="6001262" y="3297151"/>
            <a:ext cx="4281958" cy="1047533"/>
          </a:xfrm>
          <a:prstGeom prst="rect">
            <a:avLst/>
          </a:prstGeom>
          <a:noFill/>
          <a:ln>
            <a:noFill/>
          </a:ln>
        </p:spPr>
        <p:txBody>
          <a:bodyPr spcFirstLastPara="1" wrap="square" lIns="91425" tIns="45700" rIns="91425" bIns="45700" anchor="t" anchorCtr="0">
            <a:noAutofit/>
          </a:bodyPr>
          <a:lstStyle/>
          <a:p>
            <a:pPr algn="ctr"/>
            <a:r>
              <a:rPr lang="zh-CN" altLang="en-US" sz="2800">
                <a:solidFill>
                  <a:srgbClr val="0070C0"/>
                </a:solidFill>
                <a:latin typeface="Arial" panose="020B0604020202020204" pitchFamily="34" charset="0"/>
                <a:ea typeface="微軟正黑體" panose="020B0604030504040204" pitchFamily="34" charset="-120"/>
                <a:cs typeface="+mn-lt"/>
                <a:sym typeface="Arial" panose="020B0604020202020204" pitchFamily="34" charset="0"/>
              </a:rPr>
              <a:t>超簡單快速啟用</a:t>
            </a:r>
            <a:r>
              <a:rPr lang="zh-CN" altLang="zh-TW" sz="2800">
                <a:solidFill>
                  <a:srgbClr val="0070C0"/>
                </a:solidFill>
                <a:latin typeface="Arial" panose="020B0604020202020204" pitchFamily="34" charset="0"/>
                <a:ea typeface="微軟正黑體" panose="020B0604030504040204" pitchFamily="34" charset="-120"/>
                <a:cs typeface="+mn-lt"/>
                <a:sym typeface="Arial" panose="020B0604020202020204" pitchFamily="34" charset="0"/>
              </a:rPr>
              <a:t>四步驟</a:t>
            </a:r>
            <a:endParaRPr lang="zh-TW">
              <a:solidFill>
                <a:srgbClr val="0070C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FA6128D7-670B-4635-B320-FFA7413F2A35}"/>
              </a:ext>
            </a:extLst>
          </p:cNvPr>
          <p:cNvSpPr>
            <a:spLocks noGrp="1"/>
          </p:cNvSpPr>
          <p:nvPr>
            <p:ph type="title"/>
          </p:nvPr>
        </p:nvSpPr>
        <p:spPr>
          <a:xfrm>
            <a:off x="838200" y="2837314"/>
            <a:ext cx="5821189" cy="1742172"/>
          </a:xfrm>
        </p:spPr>
        <p:txBody>
          <a:bodyPr lIns="91440" tIns="45720" rIns="91440" bIns="45720" anchor="t"/>
          <a:lstStyle/>
          <a:p>
            <a:r>
              <a:rPr lang="en-US" altLang="zh-CN" sz="6000" b="1" dirty="0">
                <a:latin typeface="Arial" panose="020B0604020202020204" pitchFamily="34" charset="0"/>
                <a:ea typeface="微軟正黑體" panose="020B0604030504040204" pitchFamily="34" charset="-120"/>
                <a:sym typeface="Arial" panose="020B0604020202020204" pitchFamily="34" charset="0"/>
              </a:rPr>
              <a:t>Fast</a:t>
            </a:r>
            <a:r>
              <a:rPr lang="zh-CN" sz="6000" b="1" dirty="0">
                <a:latin typeface="Arial" panose="020B0604020202020204" pitchFamily="34" charset="0"/>
                <a:ea typeface="微軟正黑體" panose="020B0604030504040204" pitchFamily="34" charset="-120"/>
                <a:sym typeface="Arial" panose="020B0604020202020204" pitchFamily="34" charset="0"/>
              </a:rPr>
              <a:t> </a:t>
            </a:r>
            <a:r>
              <a:rPr lang="en-US" altLang="zh-CN" sz="6000" b="1" dirty="0">
                <a:latin typeface="Arial" panose="020B0604020202020204" pitchFamily="34" charset="0"/>
                <a:ea typeface="微軟正黑體" panose="020B0604030504040204" pitchFamily="34" charset="-120"/>
                <a:sym typeface="Arial" panose="020B0604020202020204" pitchFamily="34" charset="0"/>
              </a:rPr>
              <a:t>and</a:t>
            </a:r>
            <a:r>
              <a:rPr lang="zh-CN" sz="6000" b="1" dirty="0">
                <a:latin typeface="Arial" panose="020B0604020202020204" pitchFamily="34" charset="0"/>
                <a:ea typeface="微軟正黑體" panose="020B0604030504040204" pitchFamily="34" charset="-120"/>
                <a:sym typeface="Arial" panose="020B0604020202020204" pitchFamily="34" charset="0"/>
              </a:rPr>
              <a:t> </a:t>
            </a:r>
            <a:r>
              <a:rPr lang="en-US" altLang="zh-CN" sz="6000" b="1" dirty="0">
                <a:latin typeface="Arial" panose="020B0604020202020204" pitchFamily="34" charset="0"/>
                <a:ea typeface="微軟正黑體" panose="020B0604030504040204" pitchFamily="34" charset="-120"/>
                <a:sym typeface="Arial" panose="020B0604020202020204" pitchFamily="34" charset="0"/>
              </a:rPr>
              <a:t>Easy!</a:t>
            </a:r>
            <a:br>
              <a:rPr lang="zh-CN" sz="6000" dirty="0">
                <a:latin typeface="Arial" panose="020B0604020202020204" pitchFamily="34" charset="0"/>
                <a:ea typeface="微軟正黑體" panose="020B0604030504040204" pitchFamily="34" charset="-120"/>
                <a:sym typeface="Arial" panose="020B0604020202020204" pitchFamily="34" charset="0"/>
              </a:rPr>
            </a:br>
            <a:r>
              <a:rPr lang="en-US" altLang="zh-CN" sz="3200" dirty="0">
                <a:latin typeface="Arial" panose="020B0604020202020204" pitchFamily="34" charset="0"/>
                <a:ea typeface="微軟正黑體" panose="020B0604030504040204" pitchFamily="34" charset="-120"/>
                <a:sym typeface="Arial" panose="020B0604020202020204" pitchFamily="34" charset="0"/>
              </a:rPr>
              <a:t>Set</a:t>
            </a:r>
            <a:r>
              <a:rPr lang="zh-CN" sz="3200" dirty="0">
                <a:latin typeface="Arial" panose="020B0604020202020204" pitchFamily="34" charset="0"/>
                <a:ea typeface="微軟正黑體" panose="020B0604030504040204" pitchFamily="34" charset="-120"/>
                <a:sym typeface="Arial" panose="020B0604020202020204" pitchFamily="34" charset="0"/>
              </a:rPr>
              <a:t> </a:t>
            </a:r>
            <a:r>
              <a:rPr lang="en-US" altLang="zh-CN" sz="3200" dirty="0">
                <a:latin typeface="Arial" panose="020B0604020202020204" pitchFamily="34" charset="0"/>
                <a:ea typeface="微軟正黑體" panose="020B0604030504040204" pitchFamily="34" charset="-120"/>
                <a:sym typeface="Arial" panose="020B0604020202020204" pitchFamily="34" charset="0"/>
              </a:rPr>
              <a:t>up</a:t>
            </a:r>
            <a:r>
              <a:rPr lang="zh-CN" sz="3200" dirty="0">
                <a:latin typeface="Arial" panose="020B0604020202020204" pitchFamily="34" charset="0"/>
                <a:ea typeface="微軟正黑體" panose="020B0604030504040204" pitchFamily="34" charset="-120"/>
                <a:sym typeface="Arial" panose="020B0604020202020204" pitchFamily="34" charset="0"/>
              </a:rPr>
              <a:t> </a:t>
            </a:r>
            <a:r>
              <a:rPr lang="en-US" altLang="zh-CN" sz="3200" dirty="0" err="1">
                <a:latin typeface="Arial" panose="020B0604020202020204" pitchFamily="34" charset="0"/>
                <a:ea typeface="微軟正黑體" panose="020B0604030504040204" pitchFamily="34" charset="-120"/>
                <a:sym typeface="Arial" panose="020B0604020202020204" pitchFamily="34" charset="0"/>
              </a:rPr>
              <a:t>QuWAN</a:t>
            </a:r>
            <a:r>
              <a:rPr lang="zh-CN" sz="3200" dirty="0">
                <a:latin typeface="Arial" panose="020B0604020202020204" pitchFamily="34" charset="0"/>
                <a:ea typeface="微軟正黑體" panose="020B0604030504040204" pitchFamily="34" charset="-120"/>
                <a:sym typeface="Arial" panose="020B0604020202020204" pitchFamily="34" charset="0"/>
              </a:rPr>
              <a:t> </a:t>
            </a:r>
            <a:r>
              <a:rPr lang="en-US" altLang="zh-CN" sz="3200" dirty="0" err="1">
                <a:latin typeface="Arial" panose="020B0604020202020204" pitchFamily="34" charset="0"/>
                <a:ea typeface="微軟正黑體" panose="020B0604030504040204" pitchFamily="34" charset="-120"/>
                <a:sym typeface="Arial" panose="020B0604020202020204" pitchFamily="34" charset="0"/>
              </a:rPr>
              <a:t>vRouter</a:t>
            </a:r>
            <a:r>
              <a:rPr lang="zh-CN" sz="3200" dirty="0">
                <a:latin typeface="Arial" panose="020B0604020202020204" pitchFamily="34" charset="0"/>
                <a:ea typeface="微軟正黑體" panose="020B0604030504040204" pitchFamily="34" charset="-120"/>
                <a:sym typeface="Arial" panose="020B0604020202020204" pitchFamily="34" charset="0"/>
              </a:rPr>
              <a:t> </a:t>
            </a:r>
            <a:r>
              <a:rPr lang="en-US" altLang="zh-CN" sz="3200" dirty="0">
                <a:latin typeface="Arial" panose="020B0604020202020204" pitchFamily="34" charset="0"/>
                <a:ea typeface="微軟正黑體" panose="020B0604030504040204" pitchFamily="34" charset="-120"/>
                <a:sym typeface="Arial" panose="020B0604020202020204" pitchFamily="34" charset="0"/>
              </a:rPr>
              <a:t>Edition</a:t>
            </a:r>
            <a:r>
              <a:rPr lang="zh-CN" sz="3200" dirty="0">
                <a:latin typeface="Arial" panose="020B0604020202020204" pitchFamily="34" charset="0"/>
                <a:ea typeface="微軟正黑體" panose="020B0604030504040204" pitchFamily="34" charset="-120"/>
                <a:sym typeface="Arial" panose="020B0604020202020204" pitchFamily="34" charset="0"/>
              </a:rPr>
              <a:t> </a:t>
            </a:r>
            <a:r>
              <a:rPr lang="en-US" altLang="zh-CN" sz="3200" dirty="0">
                <a:latin typeface="Arial" panose="020B0604020202020204" pitchFamily="34" charset="0"/>
                <a:ea typeface="微軟正黑體" panose="020B0604030504040204" pitchFamily="34" charset="-120"/>
                <a:sym typeface="Arial" panose="020B0604020202020204" pitchFamily="34" charset="0"/>
              </a:rPr>
              <a:t>in</a:t>
            </a:r>
            <a:r>
              <a:rPr lang="zh-CN" sz="3200" dirty="0">
                <a:latin typeface="Arial" panose="020B0604020202020204" pitchFamily="34" charset="0"/>
                <a:ea typeface="微軟正黑體" panose="020B0604030504040204" pitchFamily="34" charset="-120"/>
                <a:sym typeface="Arial" panose="020B0604020202020204" pitchFamily="34" charset="0"/>
              </a:rPr>
              <a:t> </a:t>
            </a:r>
            <a:r>
              <a:rPr lang="en-US" altLang="zh-CN" sz="3200" dirty="0">
                <a:latin typeface="Arial" panose="020B0604020202020204" pitchFamily="34" charset="0"/>
                <a:ea typeface="微軟正黑體" panose="020B0604030504040204" pitchFamily="34" charset="-120"/>
                <a:sym typeface="Arial" panose="020B0604020202020204" pitchFamily="34" charset="0"/>
              </a:rPr>
              <a:t>Five</a:t>
            </a:r>
            <a:r>
              <a:rPr lang="zh-CN" sz="3200" dirty="0">
                <a:latin typeface="Arial" panose="020B0604020202020204" pitchFamily="34" charset="0"/>
                <a:ea typeface="微軟正黑體" panose="020B0604030504040204" pitchFamily="34" charset="-120"/>
                <a:sym typeface="Arial" panose="020B0604020202020204" pitchFamily="34" charset="0"/>
              </a:rPr>
              <a:t> </a:t>
            </a:r>
            <a:r>
              <a:rPr lang="en-US" altLang="zh-CN" sz="3200" dirty="0">
                <a:latin typeface="Arial" panose="020B0604020202020204" pitchFamily="34" charset="0"/>
                <a:ea typeface="微軟正黑體" panose="020B0604030504040204" pitchFamily="34" charset="-120"/>
                <a:sym typeface="Arial" panose="020B0604020202020204" pitchFamily="34" charset="0"/>
              </a:rPr>
              <a:t>Steps</a:t>
            </a:r>
            <a:endParaRPr lang="zh-CN" altLang="en-US" dirty="0">
              <a:latin typeface="Arial" panose="020B0604020202020204" pitchFamily="34" charset="0"/>
              <a:ea typeface="微軟正黑體" panose="020B0604030504040204" pitchFamily="34" charset="-120"/>
              <a:cs typeface="+mj-ea"/>
              <a:sym typeface="Arial" panose="020B0604020202020204" pitchFamily="34" charset="0"/>
            </a:endParaRPr>
          </a:p>
        </p:txBody>
      </p:sp>
    </p:spTree>
    <p:extLst>
      <p:ext uri="{BB962C8B-B14F-4D97-AF65-F5344CB8AC3E}">
        <p14:creationId xmlns:p14="http://schemas.microsoft.com/office/powerpoint/2010/main" val="3578587676"/>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412A8D-E059-5E4A-B3E6-7DA4F2949004}"/>
              </a:ext>
            </a:extLst>
          </p:cNvPr>
          <p:cNvSpPr>
            <a:spLocks noGrp="1"/>
          </p:cNvSpPr>
          <p:nvPr>
            <p:ph type="title"/>
          </p:nvPr>
        </p:nvSpPr>
        <p:spPr>
          <a:xfrm>
            <a:off x="609600" y="339090"/>
            <a:ext cx="10972800" cy="1257300"/>
          </a:xfrm>
        </p:spPr>
        <p:txBody>
          <a:bodyPr anchor="ctr"/>
          <a:lstStyle/>
          <a:p>
            <a:r>
              <a:rPr kumimoji="1" lang="en-US" altLang="zh-TW">
                <a:latin typeface="Arial" panose="020B0604020202020204" pitchFamily="34" charset="0"/>
                <a:sym typeface="Arial" panose="020B0604020202020204" pitchFamily="34" charset="0"/>
              </a:rPr>
              <a:t>Step </a:t>
            </a:r>
            <a:r>
              <a:rPr kumimoji="1" lang="en-US" altLang="zh-TW" dirty="0">
                <a:latin typeface="Arial" panose="020B0604020202020204" pitchFamily="34" charset="0"/>
                <a:sym typeface="Arial" panose="020B0604020202020204" pitchFamily="34" charset="0"/>
              </a:rPr>
              <a:t>1 </a:t>
            </a:r>
            <a:r>
              <a:rPr kumimoji="1" lang="en-US" altLang="zh-TW">
                <a:latin typeface="Arial" panose="020B0604020202020204" pitchFamily="34" charset="0"/>
                <a:sym typeface="Arial" panose="020B0604020202020204" pitchFamily="34" charset="0"/>
              </a:rPr>
              <a:t>– Subscribe </a:t>
            </a:r>
            <a:r>
              <a:rPr kumimoji="1" lang="en-US" altLang="zh-TW" err="1">
                <a:latin typeface="Arial" panose="020B0604020202020204" pitchFamily="34" charset="0"/>
                <a:sym typeface="Arial" panose="020B0604020202020204" pitchFamily="34" charset="0"/>
              </a:rPr>
              <a:t>QuWAN</a:t>
            </a:r>
            <a:r>
              <a:rPr kumimoji="1" lang="en-US" altLang="zh-TW">
                <a:latin typeface="Arial" panose="020B0604020202020204" pitchFamily="34" charset="0"/>
                <a:sym typeface="Arial" panose="020B0604020202020204" pitchFamily="34" charset="0"/>
              </a:rPr>
              <a:t> </a:t>
            </a:r>
            <a:r>
              <a:rPr kumimoji="1" lang="en-US" altLang="zh-TW" err="1">
                <a:latin typeface="Arial" panose="020B0604020202020204" pitchFamily="34" charset="0"/>
                <a:sym typeface="Arial" panose="020B0604020202020204" pitchFamily="34" charset="0"/>
              </a:rPr>
              <a:t>vRouter</a:t>
            </a:r>
            <a:r>
              <a:rPr kumimoji="1" lang="en-US" altLang="zh-TW">
                <a:latin typeface="Arial" panose="020B0604020202020204" pitchFamily="34" charset="0"/>
                <a:sym typeface="Arial" panose="020B0604020202020204" pitchFamily="34" charset="0"/>
              </a:rPr>
              <a:t> Edition</a:t>
            </a:r>
            <a:endParaRPr lang="zh-CN" altLang="en-US">
              <a:latin typeface="Arial" panose="020B0604020202020204" pitchFamily="34" charset="0"/>
              <a:sym typeface="Arial" panose="020B0604020202020204" pitchFamily="34" charset="0"/>
            </a:endParaRPr>
          </a:p>
        </p:txBody>
      </p:sp>
      <p:sp>
        <p:nvSpPr>
          <p:cNvPr id="3" name="矩形 2">
            <a:extLst>
              <a:ext uri="{FF2B5EF4-FFF2-40B4-BE49-F238E27FC236}">
                <a16:creationId xmlns:a16="http://schemas.microsoft.com/office/drawing/2014/main" id="{886ADA65-F52A-9440-9F9D-D2BEBBAA4179}"/>
              </a:ext>
            </a:extLst>
          </p:cNvPr>
          <p:cNvSpPr/>
          <p:nvPr/>
        </p:nvSpPr>
        <p:spPr>
          <a:xfrm>
            <a:off x="673836" y="1434374"/>
            <a:ext cx="9769434" cy="707886"/>
          </a:xfrm>
          <a:prstGeom prst="rect">
            <a:avLst/>
          </a:prstGeom>
        </p:spPr>
        <p:txBody>
          <a:bodyPr wrap="square" lIns="91440" tIns="45720" rIns="91440" bIns="45720" anchor="t">
            <a:spAutoFit/>
          </a:bodyPr>
          <a:lstStyle/>
          <a:p>
            <a:r>
              <a:rPr lang="en-US" altLang="zh-CN" sz="2000">
                <a:solidFill>
                  <a:schemeClr val="bg1"/>
                </a:solidFill>
                <a:latin typeface="Arial" panose="020B0604020202020204" pitchFamily="34" charset="0"/>
                <a:ea typeface="微軟正黑體" panose="020B0604030504040204" pitchFamily="34" charset="-120"/>
                <a:sym typeface="Arial" panose="020B0604020202020204" pitchFamily="34" charset="0"/>
              </a:rPr>
              <a:t>Subscribe </a:t>
            </a:r>
            <a:r>
              <a:rPr lang="en-US" altLang="zh-TW" sz="2000" err="1">
                <a:solidFill>
                  <a:schemeClr val="bg1"/>
                </a:solidFill>
                <a:latin typeface="Arial" panose="020B0604020202020204" pitchFamily="34" charset="0"/>
                <a:ea typeface="微軟正黑體" panose="020B0604030504040204" pitchFamily="34" charset="-120"/>
                <a:sym typeface="Arial" panose="020B0604020202020204" pitchFamily="34" charset="0"/>
              </a:rPr>
              <a:t>QuWAN</a:t>
            </a: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err="1">
                <a:solidFill>
                  <a:schemeClr val="bg1"/>
                </a:solidFill>
                <a:latin typeface="Arial" panose="020B0604020202020204" pitchFamily="34" charset="0"/>
                <a:ea typeface="微軟正黑體" panose="020B0604030504040204" pitchFamily="34" charset="-120"/>
                <a:sym typeface="Arial" panose="020B0604020202020204" pitchFamily="34" charset="0"/>
              </a:rPr>
              <a:t>vRouter</a:t>
            </a: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 Edition at </a:t>
            </a:r>
            <a:r>
              <a:rPr 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QNAP Software Store</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lang="en-US" altLang="zh-CN" sz="2000">
                <a:solidFill>
                  <a:schemeClr val="bg1"/>
                </a:solidFill>
                <a:latin typeface="Arial" panose="020B0604020202020204" pitchFamily="34" charset="0"/>
                <a:ea typeface="微軟正黑體" panose="020B0604030504040204" pitchFamily="34" charset="-120"/>
                <a:sym typeface="Arial" panose="020B0604020202020204" pitchFamily="34" charset="0"/>
              </a:rPr>
              <a:t>website: </a:t>
            </a: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software.qnap.com/quwan.html</a:t>
            </a:r>
            <a:endPar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 name="圖片 4">
            <a:extLst>
              <a:ext uri="{FF2B5EF4-FFF2-40B4-BE49-F238E27FC236}">
                <a16:creationId xmlns:a16="http://schemas.microsoft.com/office/drawing/2014/main" id="{89F22EAA-2BF2-4913-A9BB-57389FFBD059}"/>
              </a:ext>
            </a:extLst>
          </p:cNvPr>
          <p:cNvPicPr>
            <a:picLocks noChangeAspect="1"/>
          </p:cNvPicPr>
          <p:nvPr/>
        </p:nvPicPr>
        <p:blipFill>
          <a:blip r:embed="rId2"/>
          <a:stretch>
            <a:fillRect/>
          </a:stretch>
        </p:blipFill>
        <p:spPr>
          <a:xfrm>
            <a:off x="706362" y="2293391"/>
            <a:ext cx="8791575" cy="4264097"/>
          </a:xfrm>
          <a:prstGeom prst="rect">
            <a:avLst/>
          </a:prstGeom>
          <a:solidFill>
            <a:schemeClr val="bg1"/>
          </a:solidFill>
          <a:ln>
            <a:noFill/>
          </a:ln>
          <a:effectLst>
            <a:outerShdw blurRad="292100" dist="457200" dir="8100000" algn="tr" rotWithShape="0">
              <a:srgbClr val="251A36">
                <a:alpha val="65882"/>
              </a:srgbClr>
            </a:outerShdw>
          </a:effectLst>
        </p:spPr>
      </p:pic>
      <p:pic>
        <p:nvPicPr>
          <p:cNvPr id="6" name="圖片 6">
            <a:extLst>
              <a:ext uri="{FF2B5EF4-FFF2-40B4-BE49-F238E27FC236}">
                <a16:creationId xmlns:a16="http://schemas.microsoft.com/office/drawing/2014/main" id="{B41CB90F-68D2-4132-920F-8F86EF5241A7}"/>
              </a:ext>
            </a:extLst>
          </p:cNvPr>
          <p:cNvPicPr>
            <a:picLocks noChangeAspect="1"/>
          </p:cNvPicPr>
          <p:nvPr/>
        </p:nvPicPr>
        <p:blipFill>
          <a:blip r:embed="rId3"/>
          <a:stretch>
            <a:fillRect/>
          </a:stretch>
        </p:blipFill>
        <p:spPr>
          <a:xfrm>
            <a:off x="6963508" y="3804275"/>
            <a:ext cx="4900246" cy="2918773"/>
          </a:xfrm>
          <a:prstGeom prst="rect">
            <a:avLst/>
          </a:prstGeom>
          <a:ln w="2092" cap="flat">
            <a:noFill/>
            <a:prstDash val="solid"/>
            <a:miter/>
          </a:ln>
          <a:effectLst>
            <a:outerShdw blurRad="317500" dist="355600" dir="7500000" algn="t" rotWithShape="0">
              <a:prstClr val="black">
                <a:alpha val="30000"/>
              </a:prstClr>
            </a:outerShdw>
          </a:effectLst>
        </p:spPr>
      </p:pic>
    </p:spTree>
    <p:extLst>
      <p:ext uri="{BB962C8B-B14F-4D97-AF65-F5344CB8AC3E}">
        <p14:creationId xmlns:p14="http://schemas.microsoft.com/office/powerpoint/2010/main" val="3986887919"/>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F003883-8FB6-F548-9A8C-1EF5D9462005}"/>
              </a:ext>
            </a:extLst>
          </p:cNvPr>
          <p:cNvSpPr>
            <a:spLocks noGrp="1"/>
          </p:cNvSpPr>
          <p:nvPr>
            <p:ph type="title"/>
          </p:nvPr>
        </p:nvSpPr>
        <p:spPr>
          <a:xfrm>
            <a:off x="609600" y="644729"/>
            <a:ext cx="10972800" cy="673894"/>
          </a:xfrm>
        </p:spPr>
        <p:txBody>
          <a:bodyPr anchor="ctr"/>
          <a:lstStyle/>
          <a:p>
            <a:r>
              <a:rPr kumimoji="1" lang="en-US" altLang="zh-TW">
                <a:latin typeface="Arial" panose="020B0604020202020204" pitchFamily="34" charset="0"/>
                <a:sym typeface="Arial" panose="020B0604020202020204" pitchFamily="34" charset="0"/>
              </a:rPr>
              <a:t>Step </a:t>
            </a:r>
            <a:r>
              <a:rPr kumimoji="1" lang="en-US" altLang="zh-TW" dirty="0">
                <a:latin typeface="Arial" panose="020B0604020202020204" pitchFamily="34" charset="0"/>
                <a:sym typeface="Arial" panose="020B0604020202020204" pitchFamily="34" charset="0"/>
              </a:rPr>
              <a:t>2 </a:t>
            </a:r>
            <a:r>
              <a:rPr kumimoji="1" lang="en-US" altLang="zh-TW">
                <a:latin typeface="Arial" panose="020B0604020202020204" pitchFamily="34" charset="0"/>
                <a:sym typeface="Arial" panose="020B0604020202020204" pitchFamily="34" charset="0"/>
              </a:rPr>
              <a:t>– Transfer Subscription to </a:t>
            </a:r>
            <a:r>
              <a:rPr kumimoji="1" lang="en-US" altLang="zh-TW" err="1">
                <a:latin typeface="Arial" panose="020B0604020202020204" pitchFamily="34" charset="0"/>
                <a:sym typeface="Arial" panose="020B0604020202020204" pitchFamily="34" charset="0"/>
              </a:rPr>
              <a:t>QuWAN</a:t>
            </a:r>
            <a:r>
              <a:rPr kumimoji="1" lang="en-US" altLang="zh-TW">
                <a:latin typeface="Arial" panose="020B0604020202020204" pitchFamily="34" charset="0"/>
                <a:sym typeface="Arial" panose="020B0604020202020204" pitchFamily="34" charset="0"/>
              </a:rPr>
              <a:t> Organization</a:t>
            </a:r>
            <a:endParaRPr lang="zh-CN" altLang="en-US">
              <a:latin typeface="Arial" panose="020B0604020202020204" pitchFamily="34" charset="0"/>
              <a:sym typeface="Arial" panose="020B0604020202020204" pitchFamily="34" charset="0"/>
            </a:endParaRPr>
          </a:p>
        </p:txBody>
      </p:sp>
      <p:sp>
        <p:nvSpPr>
          <p:cNvPr id="3" name="矩形 2">
            <a:extLst>
              <a:ext uri="{FF2B5EF4-FFF2-40B4-BE49-F238E27FC236}">
                <a16:creationId xmlns:a16="http://schemas.microsoft.com/office/drawing/2014/main" id="{475F9759-B27E-9D47-8E6D-97FB17AA8BFE}"/>
              </a:ext>
            </a:extLst>
          </p:cNvPr>
          <p:cNvSpPr/>
          <p:nvPr/>
        </p:nvSpPr>
        <p:spPr>
          <a:xfrm>
            <a:off x="609600" y="1691726"/>
            <a:ext cx="9769434" cy="400110"/>
          </a:xfrm>
          <a:prstGeom prst="rect">
            <a:avLst/>
          </a:prstGeom>
        </p:spPr>
        <p:txBody>
          <a:bodyPr wrap="square" lIns="91440" tIns="45720" rIns="91440" bIns="45720" anchor="t">
            <a:spAutoFit/>
          </a:bodyPr>
          <a:lstStyle/>
          <a:p>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Transfer subscription at QNAP License Manager</a:t>
            </a:r>
          </a:p>
        </p:txBody>
      </p:sp>
      <p:pic>
        <p:nvPicPr>
          <p:cNvPr id="4" name="圖片 4">
            <a:extLst>
              <a:ext uri="{FF2B5EF4-FFF2-40B4-BE49-F238E27FC236}">
                <a16:creationId xmlns:a16="http://schemas.microsoft.com/office/drawing/2014/main" id="{1B06C3ED-CD7F-4F83-AAE4-982EF7E3707E}"/>
              </a:ext>
            </a:extLst>
          </p:cNvPr>
          <p:cNvPicPr>
            <a:picLocks noChangeAspect="1"/>
          </p:cNvPicPr>
          <p:nvPr/>
        </p:nvPicPr>
        <p:blipFill>
          <a:blip r:embed="rId3"/>
          <a:stretch>
            <a:fillRect/>
          </a:stretch>
        </p:blipFill>
        <p:spPr>
          <a:xfrm>
            <a:off x="609600" y="2464939"/>
            <a:ext cx="10982324" cy="4393061"/>
          </a:xfrm>
          <a:prstGeom prst="rect">
            <a:avLst/>
          </a:prstGeom>
          <a:solidFill>
            <a:schemeClr val="bg1"/>
          </a:solidFill>
          <a:ln>
            <a:noFill/>
          </a:ln>
          <a:effectLst>
            <a:outerShdw blurRad="292100" dist="457200" dir="8100000" algn="tr" rotWithShape="0">
              <a:srgbClr val="251A36">
                <a:alpha val="65882"/>
              </a:srgbClr>
            </a:outerShdw>
          </a:effectLst>
        </p:spPr>
      </p:pic>
    </p:spTree>
    <p:extLst>
      <p:ext uri="{BB962C8B-B14F-4D97-AF65-F5344CB8AC3E}">
        <p14:creationId xmlns:p14="http://schemas.microsoft.com/office/powerpoint/2010/main" val="719283194"/>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33CF83BF-5939-8D42-A370-7988D630FFAE}"/>
              </a:ext>
            </a:extLst>
          </p:cNvPr>
          <p:cNvSpPr>
            <a:spLocks noGrp="1"/>
          </p:cNvSpPr>
          <p:nvPr>
            <p:ph type="title"/>
          </p:nvPr>
        </p:nvSpPr>
        <p:spPr>
          <a:xfrm>
            <a:off x="609600" y="392698"/>
            <a:ext cx="10972800" cy="1257300"/>
          </a:xfrm>
        </p:spPr>
        <p:txBody>
          <a:bodyPr anchor="ctr"/>
          <a:lstStyle/>
          <a:p>
            <a:r>
              <a:rPr lang="en-US" altLang="zh-TW">
                <a:latin typeface="Arial" panose="020B0604020202020204" pitchFamily="34" charset="0"/>
                <a:sym typeface="Arial" panose="020B0604020202020204" pitchFamily="34" charset="0"/>
              </a:rPr>
              <a:t>Step 3 - Create</a:t>
            </a:r>
            <a:r>
              <a:rPr lang="en-US" altLang="zh-CN">
                <a:latin typeface="Arial" panose="020B0604020202020204" pitchFamily="34" charset="0"/>
                <a:sym typeface="Arial" panose="020B0604020202020204" pitchFamily="34" charset="0"/>
              </a:rPr>
              <a:t> </a:t>
            </a:r>
            <a:r>
              <a:rPr lang="en-US" altLang="zh-CN" err="1">
                <a:latin typeface="Arial" panose="020B0604020202020204" pitchFamily="34" charset="0"/>
                <a:sym typeface="Arial" panose="020B0604020202020204" pitchFamily="34" charset="0"/>
              </a:rPr>
              <a:t>QuWAN</a:t>
            </a:r>
            <a:r>
              <a:rPr lang="en-US" altLang="zh-CN">
                <a:latin typeface="Arial" panose="020B0604020202020204" pitchFamily="34" charset="0"/>
                <a:sym typeface="Arial" panose="020B0604020202020204" pitchFamily="34" charset="0"/>
              </a:rPr>
              <a:t> </a:t>
            </a:r>
            <a:r>
              <a:rPr lang="en-US" altLang="zh-CN" err="1">
                <a:latin typeface="Arial" panose="020B0604020202020204" pitchFamily="34" charset="0"/>
                <a:sym typeface="Arial" panose="020B0604020202020204" pitchFamily="34" charset="0"/>
              </a:rPr>
              <a:t>vRouter</a:t>
            </a:r>
            <a:r>
              <a:rPr lang="en-US" altLang="zh-CN">
                <a:latin typeface="Arial" panose="020B0604020202020204" pitchFamily="34" charset="0"/>
                <a:sym typeface="Arial" panose="020B0604020202020204" pitchFamily="34" charset="0"/>
              </a:rPr>
              <a:t> Join Key</a:t>
            </a:r>
            <a:endParaRPr lang="zh-TW" altLang="en-US">
              <a:latin typeface="Arial" panose="020B0604020202020204" pitchFamily="34" charset="0"/>
              <a:sym typeface="Arial" panose="020B0604020202020204" pitchFamily="34" charset="0"/>
            </a:endParaRPr>
          </a:p>
        </p:txBody>
      </p:sp>
      <p:sp>
        <p:nvSpPr>
          <p:cNvPr id="4" name="矩形 3">
            <a:extLst>
              <a:ext uri="{FF2B5EF4-FFF2-40B4-BE49-F238E27FC236}">
                <a16:creationId xmlns:a16="http://schemas.microsoft.com/office/drawing/2014/main" id="{D5E40268-9B74-7B41-8F29-E8E0A79D79C8}"/>
              </a:ext>
            </a:extLst>
          </p:cNvPr>
          <p:cNvSpPr/>
          <p:nvPr/>
        </p:nvSpPr>
        <p:spPr>
          <a:xfrm>
            <a:off x="251773" y="1557866"/>
            <a:ext cx="10727377" cy="1651158"/>
          </a:xfrm>
          <a:prstGeom prst="rect">
            <a:avLst/>
          </a:prstGeom>
        </p:spPr>
        <p:txBody>
          <a:bodyPr wrap="square" lIns="91440" tIns="45720" rIns="91440" bIns="45720" anchor="t">
            <a:spAutoFit/>
          </a:bodyPr>
          <a:lstStyle/>
          <a:p>
            <a:pPr marL="342900" indent="-342900">
              <a:lnSpc>
                <a:spcPct val="130000"/>
              </a:lnSpc>
              <a:buFont typeface="Arial" panose="020B0604020202020204" pitchFamily="34" charset="0"/>
              <a:buChar char="•"/>
            </a:pPr>
            <a:r>
              <a:rPr lang="en"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Add a new device to QuWAN Orchestrator and enable subscription​
Send the configured subscription, device and network information to the e-mail box via Join Key​</a:t>
            </a:r>
            <a:endPar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片 5">
            <a:extLst>
              <a:ext uri="{FF2B5EF4-FFF2-40B4-BE49-F238E27FC236}">
                <a16:creationId xmlns:a16="http://schemas.microsoft.com/office/drawing/2014/main" id="{661C5898-2829-1E4E-AE20-AC2C220782B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600" y="2474193"/>
            <a:ext cx="10600308" cy="4383807"/>
          </a:xfrm>
          <a:prstGeom prst="rect">
            <a:avLst/>
          </a:prstGeom>
          <a:solidFill>
            <a:schemeClr val="bg1"/>
          </a:solidFill>
          <a:ln>
            <a:noFill/>
          </a:ln>
          <a:effectLst>
            <a:outerShdw blurRad="292100" dist="457200" dir="8100000" algn="tr" rotWithShape="0">
              <a:srgbClr val="251A36">
                <a:alpha val="65882"/>
              </a:srgbClr>
            </a:outerShdw>
          </a:effectLst>
        </p:spPr>
      </p:pic>
      <p:pic>
        <p:nvPicPr>
          <p:cNvPr id="9" name="圖片 8" descr="一張含有 文字 的圖片&#10;&#10;自動產生的描述" hidden="1">
            <a:extLst>
              <a:ext uri="{FF2B5EF4-FFF2-40B4-BE49-F238E27FC236}">
                <a16:creationId xmlns:a16="http://schemas.microsoft.com/office/drawing/2014/main" id="{E569CF32-3C74-2043-A105-10103B04B12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86448" y="3057377"/>
            <a:ext cx="3960930" cy="3610123"/>
          </a:xfrm>
          <a:prstGeom prst="rect">
            <a:avLst/>
          </a:prstGeom>
        </p:spPr>
      </p:pic>
      <p:sp>
        <p:nvSpPr>
          <p:cNvPr id="11" name="矩形 10" hidden="1">
            <a:extLst>
              <a:ext uri="{FF2B5EF4-FFF2-40B4-BE49-F238E27FC236}">
                <a16:creationId xmlns:a16="http://schemas.microsoft.com/office/drawing/2014/main" id="{CC279AAE-14FF-454C-8D27-BAC692E57D20}"/>
              </a:ext>
            </a:extLst>
          </p:cNvPr>
          <p:cNvSpPr/>
          <p:nvPr/>
        </p:nvSpPr>
        <p:spPr>
          <a:xfrm>
            <a:off x="7861466" y="5985163"/>
            <a:ext cx="2149433" cy="3800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7" name="圖片 6" hidden="1">
            <a:extLst>
              <a:ext uri="{FF2B5EF4-FFF2-40B4-BE49-F238E27FC236}">
                <a16:creationId xmlns:a16="http://schemas.microsoft.com/office/drawing/2014/main" id="{A11933ED-208E-4653-9BCF-9D6598259D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84750" y="5854565"/>
            <a:ext cx="6333772" cy="3134851"/>
          </a:xfrm>
          <a:prstGeom prst="rect">
            <a:avLst/>
          </a:prstGeom>
          <a:solidFill>
            <a:schemeClr val="bg1"/>
          </a:solidFill>
          <a:ln>
            <a:noFill/>
          </a:ln>
          <a:effectLst>
            <a:outerShdw blurRad="292100" dist="457200" dir="8100000" algn="tr" rotWithShape="0">
              <a:srgbClr val="251A36">
                <a:alpha val="65882"/>
              </a:srgbClr>
            </a:outerShdw>
          </a:effectLst>
        </p:spPr>
      </p:pic>
    </p:spTree>
    <p:extLst>
      <p:ext uri="{BB962C8B-B14F-4D97-AF65-F5344CB8AC3E}">
        <p14:creationId xmlns:p14="http://schemas.microsoft.com/office/powerpoint/2010/main" val="4143672592"/>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D47D601A-AE59-414E-ABFF-DCDED12E3692}"/>
              </a:ext>
            </a:extLst>
          </p:cNvPr>
          <p:cNvSpPr>
            <a:spLocks noGrp="1"/>
          </p:cNvSpPr>
          <p:nvPr>
            <p:ph type="title"/>
          </p:nvPr>
        </p:nvSpPr>
        <p:spPr>
          <a:xfrm>
            <a:off x="609600" y="696436"/>
            <a:ext cx="10972800" cy="631936"/>
          </a:xfrm>
        </p:spPr>
        <p:txBody>
          <a:bodyPr/>
          <a:lstStyle/>
          <a:p>
            <a:r>
              <a:rPr lang="en-US" altLang="zh-TW">
                <a:latin typeface="Arial" panose="020B0604020202020204" pitchFamily="34" charset="0"/>
                <a:sym typeface="Arial" panose="020B0604020202020204" pitchFamily="34" charset="0"/>
              </a:rPr>
              <a:t>Step 4 - Install</a:t>
            </a:r>
            <a:r>
              <a:rPr lang="zh-TW" altLang="en-US">
                <a:latin typeface="Arial" panose="020B0604020202020204" pitchFamily="34" charset="0"/>
                <a:sym typeface="Arial" panose="020B0604020202020204" pitchFamily="34" charset="0"/>
              </a:rPr>
              <a:t> </a:t>
            </a:r>
            <a:r>
              <a:rPr lang="en-US" altLang="zh-TW" err="1">
                <a:latin typeface="Arial" panose="020B0604020202020204" pitchFamily="34" charset="0"/>
                <a:sym typeface="Arial" panose="020B0604020202020204" pitchFamily="34" charset="0"/>
              </a:rPr>
              <a:t>QuWAN</a:t>
            </a:r>
            <a:r>
              <a:rPr lang="en-US" altLang="zh-TW">
                <a:latin typeface="Arial" panose="020B0604020202020204" pitchFamily="34" charset="0"/>
                <a:sym typeface="Arial" panose="020B0604020202020204" pitchFamily="34" charset="0"/>
              </a:rPr>
              <a:t> </a:t>
            </a:r>
            <a:r>
              <a:rPr lang="en-US" altLang="zh-TW" err="1">
                <a:latin typeface="Arial" panose="020B0604020202020204" pitchFamily="34" charset="0"/>
                <a:sym typeface="Arial" panose="020B0604020202020204" pitchFamily="34" charset="0"/>
              </a:rPr>
              <a:t>vRouter</a:t>
            </a:r>
            <a:r>
              <a:rPr lang="zh-TW" altLang="en-US">
                <a:latin typeface="Arial" panose="020B0604020202020204" pitchFamily="34" charset="0"/>
                <a:sym typeface="Arial" panose="020B0604020202020204" pitchFamily="34" charset="0"/>
              </a:rPr>
              <a:t> on ESXi</a:t>
            </a:r>
            <a:endParaRPr lang="en-US" altLang="zh-TW">
              <a:latin typeface="Arial" panose="020B0604020202020204" pitchFamily="34" charset="0"/>
              <a:sym typeface="Arial" panose="020B0604020202020204" pitchFamily="34" charset="0"/>
            </a:endParaRPr>
          </a:p>
        </p:txBody>
      </p:sp>
      <p:pic>
        <p:nvPicPr>
          <p:cNvPr id="7170" name="Picture 2">
            <a:extLst>
              <a:ext uri="{FF2B5EF4-FFF2-40B4-BE49-F238E27FC236}">
                <a16:creationId xmlns:a16="http://schemas.microsoft.com/office/drawing/2014/main" id="{F1ABED27-5D26-5445-8F56-B05232A7614B}"/>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192697" y="3554505"/>
            <a:ext cx="6004623" cy="3009044"/>
          </a:xfrm>
          <a:prstGeom prst="rect">
            <a:avLst/>
          </a:prstGeom>
          <a:solidFill>
            <a:schemeClr val="bg1"/>
          </a:solidFill>
          <a:ln>
            <a:noFill/>
          </a:ln>
          <a:effectLst>
            <a:outerShdw blurRad="292100" dist="457200" dir="8100000" algn="tr" rotWithShape="0">
              <a:srgbClr val="251A36">
                <a:alpha val="65882"/>
              </a:srgbClr>
            </a:outerShdw>
          </a:effectLst>
        </p:spPr>
      </p:pic>
      <p:sp>
        <p:nvSpPr>
          <p:cNvPr id="5" name="矩形 4">
            <a:extLst>
              <a:ext uri="{FF2B5EF4-FFF2-40B4-BE49-F238E27FC236}">
                <a16:creationId xmlns:a16="http://schemas.microsoft.com/office/drawing/2014/main" id="{663353BD-AFCF-8D48-87F2-14BE88DF8CD9}"/>
              </a:ext>
            </a:extLst>
          </p:cNvPr>
          <p:cNvSpPr/>
          <p:nvPr/>
        </p:nvSpPr>
        <p:spPr>
          <a:xfrm>
            <a:off x="537029" y="1708568"/>
            <a:ext cx="10151137" cy="1559209"/>
          </a:xfrm>
          <a:prstGeom prst="rect">
            <a:avLst/>
          </a:prstGeom>
        </p:spPr>
        <p:txBody>
          <a:bodyPr wrap="square" lIns="91440" tIns="45720" rIns="91440" bIns="45720" anchor="t">
            <a:spAutoFit/>
          </a:bodyPr>
          <a:lstStyle/>
          <a:p>
            <a:pPr marL="228600" indent="-228600">
              <a:lnSpc>
                <a:spcPct val="130000"/>
              </a:lnSpc>
              <a:spcBef>
                <a:spcPts val="1200"/>
              </a:spcBef>
              <a:buClr>
                <a:srgbClr val="67F2FD"/>
              </a:buClr>
              <a:buFont typeface="Arial" panose="020B0604020202020204" pitchFamily="34" charset="0"/>
              <a:buChar char="•"/>
            </a:pPr>
            <a:r>
              <a:rPr lang="en-US" altLang="zh-TW" sz="2000" kern="12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Go to QNAP Download Center to download </a:t>
            </a:r>
            <a:r>
              <a:rPr lang="en-US" altLang="zh-TW" sz="2000" kern="120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vRouter</a:t>
            </a:r>
            <a:r>
              <a:rPr lang="en-US"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VMware </a:t>
            </a:r>
            <a:r>
              <a:rPr lang="en-US" altLang="zh-TW" sz="2000" kern="1200" dirty="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ESXi</a:t>
            </a:r>
            <a:r>
              <a:rPr lang="en-US"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package</a:t>
            </a:r>
          </a:p>
          <a:p>
            <a:pPr marL="228600" indent="-228600">
              <a:lnSpc>
                <a:spcPct val="130000"/>
              </a:lnSpc>
              <a:spcBef>
                <a:spcPts val="1200"/>
              </a:spcBef>
              <a:buClr>
                <a:srgbClr val="67F2FD"/>
              </a:buClr>
              <a:buFont typeface="Arial" panose="020B0604020202020204" pitchFamily="34" charset="0"/>
              <a:buChar char="•"/>
            </a:pPr>
            <a:r>
              <a:rPr lang="en-US" altLang="zh-CN" sz="2000" kern="12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Create </a:t>
            </a:r>
            <a:r>
              <a:rPr lang="en-US" altLang="zh-CN" sz="2000" kern="1200" dirty="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QuWAN</a:t>
            </a:r>
            <a:r>
              <a:rPr lang="en-US" altLang="zh-CN" sz="2000" kern="12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CN" sz="2000" kern="120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vRouter</a:t>
            </a:r>
            <a:r>
              <a:rPr lang="en-US" altLang="zh-CN" sz="2000" kern="12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CN" sz="2000" kern="120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VM</a:t>
            </a:r>
            <a:r>
              <a:rPr lang="en-US" altLang="zh-CN" sz="2000" kern="1200" dirty="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t>
            </a:r>
            <a:r>
              <a:rPr lang="en-US" altLang="zh-CN" sz="2000" kern="120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and</a:t>
            </a:r>
            <a:r>
              <a:rPr lang="en-US" altLang="zh-CN" sz="2000" kern="12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set corresponding </a:t>
            </a:r>
            <a:r>
              <a:rPr lang="en-US" altLang="zh-C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Virtual Switch </a:t>
            </a:r>
            <a:r>
              <a:rPr lang="en-US" altLang="zh-CN" sz="2000" kern="12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and</a:t>
            </a:r>
            <a:r>
              <a:rPr lang="zh-TW" altLang="en-US" sz="2000" kern="12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C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Port Group</a:t>
            </a:r>
            <a:r>
              <a:rPr lang="zh-TW" altLang="en-US"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endParaRPr lang="en-US" altLang="zh-C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marL="228600" indent="-228600">
              <a:lnSpc>
                <a:spcPct val="130000"/>
              </a:lnSpc>
              <a:spcBef>
                <a:spcPts val="1200"/>
              </a:spcBef>
              <a:buClr>
                <a:srgbClr val="67F2FD"/>
              </a:buClr>
              <a:buFont typeface="Arial" panose="020B0604020202020204" pitchFamily="34" charset="0"/>
              <a:buChar char="•"/>
            </a:pPr>
            <a:r>
              <a:rPr lang="en-US" altLang="zh-TW" sz="2000" kern="1200" dirty="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QuWAN</a:t>
            </a:r>
            <a:r>
              <a:rPr lang="en-US"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sz="2000" kern="120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vRouter</a:t>
            </a:r>
            <a:r>
              <a:rPr lang="en-US" altLang="zh-TW" sz="2000" kern="12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default settings: Port 1 is WAN, Port 8 is </a:t>
            </a:r>
            <a:r>
              <a:rPr lang="en-US"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LAN</a:t>
            </a:r>
            <a:endParaRPr lang="zh-TW" altLang="en-US" sz="2000" kern="12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p:txBody>
      </p:sp>
      <p:pic>
        <p:nvPicPr>
          <p:cNvPr id="6" name="圖片 6" descr="一張含有 文字 的圖片&#10;&#10;自動產生的描述">
            <a:extLst>
              <a:ext uri="{FF2B5EF4-FFF2-40B4-BE49-F238E27FC236}">
                <a16:creationId xmlns:a16="http://schemas.microsoft.com/office/drawing/2014/main" id="{DFD0B636-31C3-4927-98B8-116896A9C9DC}"/>
              </a:ext>
            </a:extLst>
          </p:cNvPr>
          <p:cNvPicPr>
            <a:picLocks noChangeAspect="1"/>
          </p:cNvPicPr>
          <p:nvPr/>
        </p:nvPicPr>
        <p:blipFill>
          <a:blip r:embed="rId3"/>
          <a:stretch>
            <a:fillRect/>
          </a:stretch>
        </p:blipFill>
        <p:spPr>
          <a:xfrm>
            <a:off x="-1" y="3554910"/>
            <a:ext cx="6193631" cy="3010493"/>
          </a:xfrm>
          <a:prstGeom prst="rect">
            <a:avLst/>
          </a:prstGeom>
        </p:spPr>
      </p:pic>
    </p:spTree>
    <p:extLst>
      <p:ext uri="{BB962C8B-B14F-4D97-AF65-F5344CB8AC3E}">
        <p14:creationId xmlns:p14="http://schemas.microsoft.com/office/powerpoint/2010/main" val="3651095429"/>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線單箭頭接點 55">
            <a:extLst>
              <a:ext uri="{FF2B5EF4-FFF2-40B4-BE49-F238E27FC236}">
                <a16:creationId xmlns:a16="http://schemas.microsoft.com/office/drawing/2014/main" id="{DD55C2B7-1BDC-4A89-A3A0-BCEE63F89AEE}"/>
              </a:ext>
            </a:extLst>
          </p:cNvPr>
          <p:cNvCxnSpPr>
            <a:cxnSpLocks/>
          </p:cNvCxnSpPr>
          <p:nvPr/>
        </p:nvCxnSpPr>
        <p:spPr>
          <a:xfrm flipH="1" flipV="1">
            <a:off x="6975137" y="2377350"/>
            <a:ext cx="1643" cy="382230"/>
          </a:xfrm>
          <a:prstGeom prst="straightConnector1">
            <a:avLst/>
          </a:prstGeom>
          <a:ln w="57150">
            <a:solidFill>
              <a:srgbClr val="0CEBFC"/>
            </a:solidFill>
          </a:ln>
        </p:spPr>
        <p:style>
          <a:lnRef idx="1">
            <a:schemeClr val="accent1"/>
          </a:lnRef>
          <a:fillRef idx="0">
            <a:schemeClr val="accent1"/>
          </a:fillRef>
          <a:effectRef idx="0">
            <a:schemeClr val="accent1"/>
          </a:effectRef>
          <a:fontRef idx="minor">
            <a:schemeClr val="tx1"/>
          </a:fontRef>
        </p:style>
      </p:cxnSp>
      <p:sp>
        <p:nvSpPr>
          <p:cNvPr id="6" name="矩形: 圓角 5">
            <a:extLst>
              <a:ext uri="{FF2B5EF4-FFF2-40B4-BE49-F238E27FC236}">
                <a16:creationId xmlns:a16="http://schemas.microsoft.com/office/drawing/2014/main" id="{B08D0C9B-C784-4286-B190-59A41486CD94}"/>
              </a:ext>
            </a:extLst>
          </p:cNvPr>
          <p:cNvSpPr/>
          <p:nvPr/>
        </p:nvSpPr>
        <p:spPr>
          <a:xfrm>
            <a:off x="436901" y="1381126"/>
            <a:ext cx="8167687" cy="5150303"/>
          </a:xfrm>
          <a:prstGeom prst="roundRect">
            <a:avLst>
              <a:gd name="adj" fmla="val 5575"/>
            </a:avLst>
          </a:prstGeom>
          <a:solidFill>
            <a:schemeClr val="tx1">
              <a:lumMod val="50000"/>
              <a:lumOff val="50000"/>
              <a:alpha val="50196"/>
            </a:schemeClr>
          </a:solidFill>
          <a:ln w="34925">
            <a:noFill/>
            <a:headEnd type="none"/>
            <a:tailEnd type="none"/>
          </a:ln>
          <a:effectLst>
            <a:outerShdw blurRad="254000" dist="279400" dir="8100000" algn="tr" rotWithShape="0">
              <a:prstClr val="black">
                <a:alpha val="41000"/>
              </a:prstClr>
            </a:outerShdw>
          </a:effectLst>
          <a:scene3d>
            <a:camera prst="orthographicFront"/>
            <a:lightRig rig="twoPt" dir="t">
              <a:rot lat="0" lon="0" rev="6600000"/>
            </a:lightRig>
          </a:scene3d>
          <a:sp3d prstMaterial="metal">
            <a:bevelT w="368300" h="635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a:extLst>
              <a:ext uri="{FF2B5EF4-FFF2-40B4-BE49-F238E27FC236}">
                <a16:creationId xmlns:a16="http://schemas.microsoft.com/office/drawing/2014/main" id="{3B3BDE85-C8FB-43FE-AF7D-9AB251732124}"/>
              </a:ext>
            </a:extLst>
          </p:cNvPr>
          <p:cNvSpPr>
            <a:spLocks noGrp="1"/>
          </p:cNvSpPr>
          <p:nvPr>
            <p:ph type="title"/>
          </p:nvPr>
        </p:nvSpPr>
        <p:spPr>
          <a:xfrm>
            <a:off x="609600" y="640571"/>
            <a:ext cx="10972800" cy="718121"/>
          </a:xfrm>
        </p:spPr>
        <p:txBody>
          <a:bodyPr>
            <a:noAutofit/>
          </a:bodyPr>
          <a:lstStyle/>
          <a:p>
            <a:r>
              <a:rPr lang="en-US" altLang="zh-TW" dirty="0">
                <a:latin typeface="Arial" panose="020B0604020202020204" pitchFamily="34" charset="0"/>
                <a:sym typeface="Arial" panose="020B0604020202020204" pitchFamily="34" charset="0"/>
              </a:rPr>
              <a:t>Concept of </a:t>
            </a:r>
            <a:r>
              <a:rPr lang="en-US" altLang="zh-TW" dirty="0" err="1">
                <a:latin typeface="Arial" panose="020B0604020202020204" pitchFamily="34" charset="0"/>
                <a:sym typeface="Arial" panose="020B0604020202020204" pitchFamily="34" charset="0"/>
              </a:rPr>
              <a:t>QuWAN</a:t>
            </a:r>
            <a:r>
              <a:rPr lang="en-US" altLang="zh-TW" dirty="0">
                <a:latin typeface="Arial" panose="020B0604020202020204" pitchFamily="34" charset="0"/>
                <a:sym typeface="Arial" panose="020B0604020202020204" pitchFamily="34" charset="0"/>
              </a:rPr>
              <a:t> </a:t>
            </a:r>
            <a:r>
              <a:rPr lang="en-US" altLang="zh-TW" dirty="0" err="1">
                <a:latin typeface="Arial" panose="020B0604020202020204" pitchFamily="34" charset="0"/>
                <a:sym typeface="Arial" panose="020B0604020202020204" pitchFamily="34" charset="0"/>
              </a:rPr>
              <a:t>vRouter</a:t>
            </a:r>
            <a:r>
              <a:rPr lang="en-US" altLang="zh-TW" dirty="0">
                <a:latin typeface="Arial" panose="020B0604020202020204" pitchFamily="34" charset="0"/>
                <a:sym typeface="Arial" panose="020B0604020202020204" pitchFamily="34" charset="0"/>
              </a:rPr>
              <a:t> on </a:t>
            </a:r>
            <a:r>
              <a:rPr lang="en-US" altLang="zh-TW" dirty="0" err="1">
                <a:latin typeface="Arial" panose="020B0604020202020204" pitchFamily="34" charset="0"/>
                <a:sym typeface="Arial" panose="020B0604020202020204" pitchFamily="34" charset="0"/>
              </a:rPr>
              <a:t>ESXi</a:t>
            </a:r>
            <a:r>
              <a:rPr lang="zh-TW" dirty="0">
                <a:latin typeface="Arial" panose="020B0604020202020204" pitchFamily="34" charset="0"/>
                <a:sym typeface="Arial" panose="020B0604020202020204" pitchFamily="34" charset="0"/>
              </a:rPr>
              <a:t> </a:t>
            </a:r>
            <a:endParaRPr lang="zh-TW" altLang="en-US" dirty="0">
              <a:latin typeface="Arial" panose="020B0604020202020204" pitchFamily="34" charset="0"/>
              <a:sym typeface="Arial" panose="020B0604020202020204" pitchFamily="34" charset="0"/>
            </a:endParaRPr>
          </a:p>
        </p:txBody>
      </p:sp>
      <p:pic>
        <p:nvPicPr>
          <p:cNvPr id="4" name="圖片 4">
            <a:extLst>
              <a:ext uri="{FF2B5EF4-FFF2-40B4-BE49-F238E27FC236}">
                <a16:creationId xmlns:a16="http://schemas.microsoft.com/office/drawing/2014/main" id="{0EDDA65E-6A7E-4EA2-85A9-BE048843CB9A}"/>
              </a:ext>
            </a:extLst>
          </p:cNvPr>
          <p:cNvPicPr>
            <a:picLocks noChangeAspect="1"/>
          </p:cNvPicPr>
          <p:nvPr/>
        </p:nvPicPr>
        <p:blipFill>
          <a:blip r:embed="rId3"/>
          <a:stretch>
            <a:fillRect/>
          </a:stretch>
        </p:blipFill>
        <p:spPr>
          <a:xfrm>
            <a:off x="842753" y="3485726"/>
            <a:ext cx="1318112" cy="1318112"/>
          </a:xfrm>
          <a:prstGeom prst="rect">
            <a:avLst/>
          </a:prstGeom>
          <a:ln>
            <a:noFill/>
          </a:ln>
        </p:spPr>
      </p:pic>
      <p:sp>
        <p:nvSpPr>
          <p:cNvPr id="7" name="文字方塊 6">
            <a:extLst>
              <a:ext uri="{FF2B5EF4-FFF2-40B4-BE49-F238E27FC236}">
                <a16:creationId xmlns:a16="http://schemas.microsoft.com/office/drawing/2014/main" id="{0DD8A4AD-CDDD-454B-B783-3F2D968F12B9}"/>
              </a:ext>
            </a:extLst>
          </p:cNvPr>
          <p:cNvSpPr txBox="1"/>
          <p:nvPr/>
        </p:nvSpPr>
        <p:spPr>
          <a:xfrm>
            <a:off x="609600" y="1634382"/>
            <a:ext cx="47955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3600" dirty="0">
                <a:solidFill>
                  <a:srgbClr val="FFFFFF"/>
                </a:solidFill>
                <a:latin typeface="Arial" panose="020B0604020202020204" pitchFamily="34" charset="0"/>
                <a:ea typeface="微軟正黑體" panose="020B0604030504040204" pitchFamily="34" charset="-120"/>
                <a:sym typeface="Arial" panose="020B0604020202020204" pitchFamily="34" charset="0"/>
              </a:rPr>
              <a:t>VMware</a:t>
            </a:r>
            <a:r>
              <a:rPr lang="zh-TW" altLang="en-US" sz="3600" dirty="0">
                <a:solidFill>
                  <a:srgbClr val="FFFFFF"/>
                </a:solidFill>
                <a:latin typeface="Arial" panose="020B0604020202020204" pitchFamily="34" charset="0"/>
                <a:ea typeface="微軟正黑體" panose="020B0604030504040204" pitchFamily="34" charset="-120"/>
                <a:sym typeface="Arial" panose="020B0604020202020204" pitchFamily="34" charset="0"/>
              </a:rPr>
              <a:t> </a:t>
            </a:r>
            <a:r>
              <a:rPr lang="zh-TW" sz="3600" dirty="0">
                <a:solidFill>
                  <a:srgbClr val="FFFFFF"/>
                </a:solidFill>
                <a:latin typeface="Arial" panose="020B0604020202020204" pitchFamily="34" charset="0"/>
                <a:ea typeface="微軟正黑體" panose="020B0604030504040204" pitchFamily="34" charset="-120"/>
                <a:sym typeface="Arial" panose="020B0604020202020204" pitchFamily="34" charset="0"/>
              </a:rPr>
              <a:t>ESXi</a:t>
            </a:r>
            <a:r>
              <a:rPr lang="zh-TW" altLang="en-US" sz="3600" dirty="0">
                <a:solidFill>
                  <a:srgbClr val="FFFFFF"/>
                </a:solidFill>
                <a:latin typeface="Arial" panose="020B0604020202020204" pitchFamily="34" charset="0"/>
                <a:ea typeface="微軟正黑體" panose="020B0604030504040204" pitchFamily="34" charset="-120"/>
                <a:sym typeface="Arial" panose="020B0604020202020204" pitchFamily="34" charset="0"/>
              </a:rPr>
              <a:t> </a:t>
            </a:r>
            <a:r>
              <a:rPr lang="en-US" altLang="zh-TW" sz="3600" dirty="0">
                <a:solidFill>
                  <a:srgbClr val="FFFFFF"/>
                </a:solidFill>
                <a:latin typeface="Arial" panose="020B0604020202020204" pitchFamily="34" charset="0"/>
                <a:ea typeface="微軟正黑體" panose="020B0604030504040204" pitchFamily="34" charset="-120"/>
                <a:sym typeface="Arial" panose="020B0604020202020204" pitchFamily="34" charset="0"/>
              </a:rPr>
              <a:t>Server</a:t>
            </a:r>
            <a:endParaRPr lang="zh-TW" altLang="en-US" sz="3600" dirty="0">
              <a:latin typeface="Arial" panose="020B0604020202020204" pitchFamily="34" charset="0"/>
              <a:ea typeface="微軟正黑體" panose="020B0604030504040204" pitchFamily="34" charset="-120"/>
              <a:sym typeface="Arial" panose="020B0604020202020204" pitchFamily="34" charset="0"/>
            </a:endParaRPr>
          </a:p>
        </p:txBody>
      </p:sp>
      <p:sp>
        <p:nvSpPr>
          <p:cNvPr id="18" name="矩形: 圓角 17">
            <a:extLst>
              <a:ext uri="{FF2B5EF4-FFF2-40B4-BE49-F238E27FC236}">
                <a16:creationId xmlns:a16="http://schemas.microsoft.com/office/drawing/2014/main" id="{83D2FF7E-3E27-484E-81EA-2FBB0F3CB85A}"/>
              </a:ext>
            </a:extLst>
          </p:cNvPr>
          <p:cNvSpPr/>
          <p:nvPr/>
        </p:nvSpPr>
        <p:spPr>
          <a:xfrm>
            <a:off x="2317176" y="5857875"/>
            <a:ext cx="1012588" cy="369095"/>
          </a:xfrm>
          <a:prstGeom prst="round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3600000" scaled="0"/>
          </a:gradFill>
          <a:ln>
            <a:noFill/>
          </a:ln>
          <a:effectLst>
            <a:outerShdw blurRad="76200" dist="76200" dir="8100000" algn="tr" rotWithShape="0">
              <a:prstClr val="black">
                <a:alpha val="25000"/>
              </a:prstClr>
            </a:outerShdw>
          </a:effectLst>
          <a:scene3d>
            <a:camera prst="orthographicFront"/>
            <a:lightRig rig="chilly" dir="t">
              <a:rot lat="0" lon="0" rev="4200000"/>
            </a:lightRig>
          </a:scene3d>
          <a:sp3d prstMaterial="metal">
            <a:bevelT w="19050" h="38100" prst="angle"/>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200">
                <a:solidFill>
                  <a:srgbClr val="000000"/>
                </a:solidFill>
                <a:latin typeface="Arial" panose="020B0604020202020204" pitchFamily="34" charset="0"/>
                <a:ea typeface="微軟正黑體" panose="020B0604030504040204" pitchFamily="34" charset="-120"/>
                <a:sym typeface="Arial" panose="020B0604020202020204" pitchFamily="34" charset="0"/>
              </a:rPr>
              <a:t>Adapter 1</a:t>
            </a:r>
          </a:p>
        </p:txBody>
      </p:sp>
      <p:sp>
        <p:nvSpPr>
          <p:cNvPr id="19" name="矩形: 圓角 18">
            <a:extLst>
              <a:ext uri="{FF2B5EF4-FFF2-40B4-BE49-F238E27FC236}">
                <a16:creationId xmlns:a16="http://schemas.microsoft.com/office/drawing/2014/main" id="{15EFE1BD-0063-4FD9-8884-9223808B9359}"/>
              </a:ext>
            </a:extLst>
          </p:cNvPr>
          <p:cNvSpPr/>
          <p:nvPr/>
        </p:nvSpPr>
        <p:spPr>
          <a:xfrm>
            <a:off x="2317176" y="5393531"/>
            <a:ext cx="1012588" cy="369095"/>
          </a:xfrm>
          <a:prstGeom prst="round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3600000" scaled="0"/>
          </a:gradFill>
          <a:ln>
            <a:noFill/>
          </a:ln>
          <a:effectLst>
            <a:outerShdw blurRad="76200" dist="76200" dir="8100000" algn="tr" rotWithShape="0">
              <a:prstClr val="black">
                <a:alpha val="25000"/>
              </a:prstClr>
            </a:outerShdw>
          </a:effectLst>
          <a:scene3d>
            <a:camera prst="orthographicFront"/>
            <a:lightRig rig="chilly" dir="t">
              <a:rot lat="0" lon="0" rev="4200000"/>
            </a:lightRig>
          </a:scene3d>
          <a:sp3d prstMaterial="metal">
            <a:bevelT w="19050" h="38100" prst="angle"/>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200">
                <a:solidFill>
                  <a:srgbClr val="000000"/>
                </a:solidFill>
                <a:latin typeface="Arial" panose="020B0604020202020204" pitchFamily="34" charset="0"/>
                <a:ea typeface="微軟正黑體" panose="020B0604030504040204" pitchFamily="34" charset="-120"/>
                <a:sym typeface="Arial" panose="020B0604020202020204" pitchFamily="34" charset="0"/>
              </a:rPr>
              <a:t>Adapter 2</a:t>
            </a:r>
          </a:p>
        </p:txBody>
      </p:sp>
      <p:sp>
        <p:nvSpPr>
          <p:cNvPr id="20" name="矩形: 圓角 19">
            <a:extLst>
              <a:ext uri="{FF2B5EF4-FFF2-40B4-BE49-F238E27FC236}">
                <a16:creationId xmlns:a16="http://schemas.microsoft.com/office/drawing/2014/main" id="{67F48C02-8A3E-4C17-B475-46ABD963B34B}"/>
              </a:ext>
            </a:extLst>
          </p:cNvPr>
          <p:cNvSpPr/>
          <p:nvPr/>
        </p:nvSpPr>
        <p:spPr>
          <a:xfrm>
            <a:off x="2317176" y="4929187"/>
            <a:ext cx="1012588" cy="369095"/>
          </a:xfrm>
          <a:prstGeom prst="round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3600000" scaled="0"/>
          </a:gradFill>
          <a:ln>
            <a:noFill/>
          </a:ln>
          <a:effectLst>
            <a:outerShdw blurRad="76200" dist="76200" dir="8100000" algn="tr" rotWithShape="0">
              <a:prstClr val="black">
                <a:alpha val="25000"/>
              </a:prstClr>
            </a:outerShdw>
          </a:effectLst>
          <a:scene3d>
            <a:camera prst="orthographicFront"/>
            <a:lightRig rig="chilly" dir="t">
              <a:rot lat="0" lon="0" rev="4200000"/>
            </a:lightRig>
          </a:scene3d>
          <a:sp3d prstMaterial="metal">
            <a:bevelT w="19050" h="38100" prst="angle"/>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200">
                <a:solidFill>
                  <a:srgbClr val="000000"/>
                </a:solidFill>
                <a:latin typeface="Arial" panose="020B0604020202020204" pitchFamily="34" charset="0"/>
                <a:ea typeface="微軟正黑體" panose="020B0604030504040204" pitchFamily="34" charset="-120"/>
                <a:sym typeface="Arial" panose="020B0604020202020204" pitchFamily="34" charset="0"/>
              </a:rPr>
              <a:t>Adapter 3</a:t>
            </a:r>
          </a:p>
        </p:txBody>
      </p:sp>
      <p:sp>
        <p:nvSpPr>
          <p:cNvPr id="21" name="矩形: 圓角 20">
            <a:extLst>
              <a:ext uri="{FF2B5EF4-FFF2-40B4-BE49-F238E27FC236}">
                <a16:creationId xmlns:a16="http://schemas.microsoft.com/office/drawing/2014/main" id="{2EEA1E16-CE30-4548-90E5-F419C4C870F1}"/>
              </a:ext>
            </a:extLst>
          </p:cNvPr>
          <p:cNvSpPr/>
          <p:nvPr/>
        </p:nvSpPr>
        <p:spPr>
          <a:xfrm>
            <a:off x="2317176" y="4452937"/>
            <a:ext cx="1012588" cy="369095"/>
          </a:xfrm>
          <a:prstGeom prst="round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3600000" scaled="0"/>
          </a:gradFill>
          <a:ln>
            <a:noFill/>
          </a:ln>
          <a:effectLst>
            <a:outerShdw blurRad="76200" dist="76200" dir="8100000" algn="tr" rotWithShape="0">
              <a:prstClr val="black">
                <a:alpha val="25000"/>
              </a:prstClr>
            </a:outerShdw>
          </a:effectLst>
          <a:scene3d>
            <a:camera prst="orthographicFront"/>
            <a:lightRig rig="chilly" dir="t">
              <a:rot lat="0" lon="0" rev="4200000"/>
            </a:lightRig>
          </a:scene3d>
          <a:sp3d prstMaterial="metal">
            <a:bevelT w="19050" h="38100" prst="angle"/>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200">
                <a:solidFill>
                  <a:srgbClr val="000000"/>
                </a:solidFill>
                <a:latin typeface="Arial" panose="020B0604020202020204" pitchFamily="34" charset="0"/>
                <a:ea typeface="微軟正黑體" panose="020B0604030504040204" pitchFamily="34" charset="-120"/>
                <a:sym typeface="Arial" panose="020B0604020202020204" pitchFamily="34" charset="0"/>
              </a:rPr>
              <a:t>Adapter 4</a:t>
            </a:r>
          </a:p>
        </p:txBody>
      </p:sp>
      <p:sp>
        <p:nvSpPr>
          <p:cNvPr id="22" name="矩形: 圓角 21">
            <a:extLst>
              <a:ext uri="{FF2B5EF4-FFF2-40B4-BE49-F238E27FC236}">
                <a16:creationId xmlns:a16="http://schemas.microsoft.com/office/drawing/2014/main" id="{093FADE1-A062-47E8-A1F1-154D7E106064}"/>
              </a:ext>
            </a:extLst>
          </p:cNvPr>
          <p:cNvSpPr/>
          <p:nvPr/>
        </p:nvSpPr>
        <p:spPr>
          <a:xfrm>
            <a:off x="2317176" y="4000500"/>
            <a:ext cx="1012588" cy="369095"/>
          </a:xfrm>
          <a:prstGeom prst="round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3600000" scaled="0"/>
          </a:gradFill>
          <a:ln>
            <a:noFill/>
          </a:ln>
          <a:effectLst>
            <a:outerShdw blurRad="76200" dist="76200" dir="8100000" algn="tr" rotWithShape="0">
              <a:prstClr val="black">
                <a:alpha val="25000"/>
              </a:prstClr>
            </a:outerShdw>
          </a:effectLst>
          <a:scene3d>
            <a:camera prst="orthographicFront"/>
            <a:lightRig rig="chilly" dir="t">
              <a:rot lat="0" lon="0" rev="4200000"/>
            </a:lightRig>
          </a:scene3d>
          <a:sp3d prstMaterial="metal">
            <a:bevelT w="19050" h="38100" prst="angle"/>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200">
                <a:solidFill>
                  <a:srgbClr val="000000"/>
                </a:solidFill>
                <a:latin typeface="Arial" panose="020B0604020202020204" pitchFamily="34" charset="0"/>
                <a:ea typeface="微軟正黑體" panose="020B0604030504040204" pitchFamily="34" charset="-120"/>
                <a:sym typeface="Arial" panose="020B0604020202020204" pitchFamily="34" charset="0"/>
              </a:rPr>
              <a:t>Adapter 5</a:t>
            </a:r>
          </a:p>
        </p:txBody>
      </p:sp>
      <p:sp>
        <p:nvSpPr>
          <p:cNvPr id="23" name="矩形: 圓角 22">
            <a:extLst>
              <a:ext uri="{FF2B5EF4-FFF2-40B4-BE49-F238E27FC236}">
                <a16:creationId xmlns:a16="http://schemas.microsoft.com/office/drawing/2014/main" id="{6849A0C9-1593-40F2-9626-6E7F3FDB189C}"/>
              </a:ext>
            </a:extLst>
          </p:cNvPr>
          <p:cNvSpPr/>
          <p:nvPr/>
        </p:nvSpPr>
        <p:spPr>
          <a:xfrm>
            <a:off x="2317176" y="3536156"/>
            <a:ext cx="1012588" cy="369095"/>
          </a:xfrm>
          <a:prstGeom prst="round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3600000" scaled="0"/>
          </a:gradFill>
          <a:ln>
            <a:noFill/>
          </a:ln>
          <a:effectLst>
            <a:outerShdw blurRad="76200" dist="76200" dir="8100000" algn="tr" rotWithShape="0">
              <a:prstClr val="black">
                <a:alpha val="25000"/>
              </a:prstClr>
            </a:outerShdw>
          </a:effectLst>
          <a:scene3d>
            <a:camera prst="orthographicFront"/>
            <a:lightRig rig="chilly" dir="t">
              <a:rot lat="0" lon="0" rev="4200000"/>
            </a:lightRig>
          </a:scene3d>
          <a:sp3d prstMaterial="metal">
            <a:bevelT w="19050" h="38100" prst="angle"/>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200">
                <a:solidFill>
                  <a:srgbClr val="000000"/>
                </a:solidFill>
                <a:latin typeface="Arial" panose="020B0604020202020204" pitchFamily="34" charset="0"/>
                <a:ea typeface="微軟正黑體" panose="020B0604030504040204" pitchFamily="34" charset="-120"/>
                <a:sym typeface="Arial" panose="020B0604020202020204" pitchFamily="34" charset="0"/>
              </a:rPr>
              <a:t>Adapter 6</a:t>
            </a:r>
          </a:p>
        </p:txBody>
      </p:sp>
      <p:sp>
        <p:nvSpPr>
          <p:cNvPr id="24" name="矩形: 圓角 23">
            <a:extLst>
              <a:ext uri="{FF2B5EF4-FFF2-40B4-BE49-F238E27FC236}">
                <a16:creationId xmlns:a16="http://schemas.microsoft.com/office/drawing/2014/main" id="{250C3884-F704-4BEF-823C-4EF0E6C3AC03}"/>
              </a:ext>
            </a:extLst>
          </p:cNvPr>
          <p:cNvSpPr/>
          <p:nvPr/>
        </p:nvSpPr>
        <p:spPr>
          <a:xfrm>
            <a:off x="2317176" y="3083719"/>
            <a:ext cx="1012588" cy="369095"/>
          </a:xfrm>
          <a:prstGeom prst="round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3600000" scaled="0"/>
          </a:gradFill>
          <a:ln>
            <a:noFill/>
          </a:ln>
          <a:effectLst>
            <a:outerShdw blurRad="76200" dist="76200" dir="8100000" algn="tr" rotWithShape="0">
              <a:prstClr val="black">
                <a:alpha val="25000"/>
              </a:prstClr>
            </a:outerShdw>
          </a:effectLst>
          <a:scene3d>
            <a:camera prst="orthographicFront"/>
            <a:lightRig rig="chilly" dir="t">
              <a:rot lat="0" lon="0" rev="4200000"/>
            </a:lightRig>
          </a:scene3d>
          <a:sp3d prstMaterial="metal">
            <a:bevelT w="19050" h="38100" prst="angle"/>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200">
                <a:solidFill>
                  <a:srgbClr val="000000"/>
                </a:solidFill>
                <a:latin typeface="Arial" panose="020B0604020202020204" pitchFamily="34" charset="0"/>
                <a:ea typeface="微軟正黑體" panose="020B0604030504040204" pitchFamily="34" charset="-120"/>
                <a:sym typeface="Arial" panose="020B0604020202020204" pitchFamily="34" charset="0"/>
              </a:rPr>
              <a:t>Adapter 7</a:t>
            </a:r>
          </a:p>
        </p:txBody>
      </p:sp>
      <p:sp>
        <p:nvSpPr>
          <p:cNvPr id="25" name="矩形: 圓角 24">
            <a:extLst>
              <a:ext uri="{FF2B5EF4-FFF2-40B4-BE49-F238E27FC236}">
                <a16:creationId xmlns:a16="http://schemas.microsoft.com/office/drawing/2014/main" id="{9A3CC437-2A6E-4805-ADA9-E763C4D4335C}"/>
              </a:ext>
            </a:extLst>
          </p:cNvPr>
          <p:cNvSpPr/>
          <p:nvPr/>
        </p:nvSpPr>
        <p:spPr>
          <a:xfrm>
            <a:off x="2317176" y="2643188"/>
            <a:ext cx="1012588" cy="369095"/>
          </a:xfrm>
          <a:prstGeom prst="round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3600000" scaled="0"/>
          </a:gradFill>
          <a:ln>
            <a:noFill/>
          </a:ln>
          <a:effectLst>
            <a:outerShdw blurRad="76200" dist="76200" dir="8100000" algn="tr" rotWithShape="0">
              <a:prstClr val="black">
                <a:alpha val="25000"/>
              </a:prstClr>
            </a:outerShdw>
          </a:effectLst>
          <a:scene3d>
            <a:camera prst="orthographicFront"/>
            <a:lightRig rig="chilly" dir="t">
              <a:rot lat="0" lon="0" rev="4200000"/>
            </a:lightRig>
          </a:scene3d>
          <a:sp3d prstMaterial="metal">
            <a:bevelT w="19050" h="38100" prst="angle"/>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200" dirty="0">
                <a:solidFill>
                  <a:srgbClr val="000000"/>
                </a:solidFill>
                <a:latin typeface="Arial" panose="020B0604020202020204" pitchFamily="34" charset="0"/>
                <a:ea typeface="微軟正黑體" panose="020B0604030504040204" pitchFamily="34" charset="-120"/>
                <a:sym typeface="Arial" panose="020B0604020202020204" pitchFamily="34" charset="0"/>
              </a:rPr>
              <a:t>Adapter 8</a:t>
            </a:r>
          </a:p>
        </p:txBody>
      </p:sp>
      <p:sp>
        <p:nvSpPr>
          <p:cNvPr id="26" name="文字方塊 25">
            <a:extLst>
              <a:ext uri="{FF2B5EF4-FFF2-40B4-BE49-F238E27FC236}">
                <a16:creationId xmlns:a16="http://schemas.microsoft.com/office/drawing/2014/main" id="{6850F630-2874-455F-B606-EEDB46C4A221}"/>
              </a:ext>
            </a:extLst>
          </p:cNvPr>
          <p:cNvSpPr txBox="1"/>
          <p:nvPr/>
        </p:nvSpPr>
        <p:spPr>
          <a:xfrm>
            <a:off x="4094145" y="5300662"/>
            <a:ext cx="15287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1" dirty="0">
                <a:solidFill>
                  <a:srgbClr val="FFFFFF"/>
                </a:solidFill>
                <a:latin typeface="Arial" panose="020B0604020202020204" pitchFamily="34" charset="0"/>
                <a:ea typeface="微軟正黑體" panose="020B0604030504040204" pitchFamily="34" charset="-120"/>
                <a:sym typeface="Arial" panose="020B0604020202020204" pitchFamily="34" charset="0"/>
              </a:rPr>
              <a:t>Port Group</a:t>
            </a:r>
          </a:p>
        </p:txBody>
      </p:sp>
      <p:sp>
        <p:nvSpPr>
          <p:cNvPr id="27" name="文字方塊 26">
            <a:extLst>
              <a:ext uri="{FF2B5EF4-FFF2-40B4-BE49-F238E27FC236}">
                <a16:creationId xmlns:a16="http://schemas.microsoft.com/office/drawing/2014/main" id="{B56B9ED7-6831-4D1E-9F0D-FB131188FE83}"/>
              </a:ext>
            </a:extLst>
          </p:cNvPr>
          <p:cNvSpPr txBox="1"/>
          <p:nvPr/>
        </p:nvSpPr>
        <p:spPr>
          <a:xfrm>
            <a:off x="6070583" y="539591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tLang="zh-TW"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 name="文字方塊 27">
            <a:extLst>
              <a:ext uri="{FF2B5EF4-FFF2-40B4-BE49-F238E27FC236}">
                <a16:creationId xmlns:a16="http://schemas.microsoft.com/office/drawing/2014/main" id="{6C49FA28-932A-43EA-9586-9040C9D192DC}"/>
              </a:ext>
            </a:extLst>
          </p:cNvPr>
          <p:cNvSpPr txBox="1"/>
          <p:nvPr/>
        </p:nvSpPr>
        <p:spPr>
          <a:xfrm>
            <a:off x="6165833" y="5336381"/>
            <a:ext cx="157162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1" dirty="0">
                <a:solidFill>
                  <a:srgbClr val="FFFFFF"/>
                </a:solidFill>
                <a:latin typeface="Arial" panose="020B0604020202020204" pitchFamily="34" charset="0"/>
                <a:ea typeface="微軟正黑體" panose="020B0604030504040204" pitchFamily="34" charset="-120"/>
                <a:sym typeface="Arial" panose="020B0604020202020204" pitchFamily="34" charset="0"/>
              </a:rPr>
              <a:t>Virtual Switch</a:t>
            </a:r>
          </a:p>
        </p:txBody>
      </p:sp>
      <p:cxnSp>
        <p:nvCxnSpPr>
          <p:cNvPr id="32" name="直線單箭頭接點 31">
            <a:extLst>
              <a:ext uri="{FF2B5EF4-FFF2-40B4-BE49-F238E27FC236}">
                <a16:creationId xmlns:a16="http://schemas.microsoft.com/office/drawing/2014/main" id="{906FAC80-0285-43EB-9BFD-1238D7A4009D}"/>
              </a:ext>
            </a:extLst>
          </p:cNvPr>
          <p:cNvCxnSpPr>
            <a:cxnSpLocks/>
          </p:cNvCxnSpPr>
          <p:nvPr/>
        </p:nvCxnSpPr>
        <p:spPr>
          <a:xfrm>
            <a:off x="7699358" y="3071812"/>
            <a:ext cx="523875" cy="1"/>
          </a:xfrm>
          <a:prstGeom prst="straightConnector1">
            <a:avLst/>
          </a:prstGeom>
          <a:ln w="57150">
            <a:solidFill>
              <a:srgbClr val="0CEBFC"/>
            </a:solidFill>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BD8032DF-1E73-47B6-99A5-FE6EB74FA257}"/>
              </a:ext>
            </a:extLst>
          </p:cNvPr>
          <p:cNvCxnSpPr>
            <a:cxnSpLocks/>
            <a:stCxn id="8" idx="3"/>
          </p:cNvCxnSpPr>
          <p:nvPr/>
        </p:nvCxnSpPr>
        <p:spPr>
          <a:xfrm>
            <a:off x="9401952" y="3071813"/>
            <a:ext cx="893257" cy="0"/>
          </a:xfrm>
          <a:prstGeom prst="straightConnector1">
            <a:avLst/>
          </a:prstGeom>
          <a:ln w="85725" cap="flat">
            <a:solidFill>
              <a:srgbClr val="00FF99"/>
            </a:solidFill>
            <a:prstDash val="solid"/>
            <a:miter/>
            <a:headEnd type="triangle" w="med" len="med"/>
            <a:tailEnd type="none" w="med" len="med"/>
          </a:ln>
          <a:effectLst>
            <a:outerShdw blurRad="317500" dist="355600" dir="7500000" algn="t"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grpSp>
        <p:nvGrpSpPr>
          <p:cNvPr id="79" name="群組 78">
            <a:extLst>
              <a:ext uri="{FF2B5EF4-FFF2-40B4-BE49-F238E27FC236}">
                <a16:creationId xmlns:a16="http://schemas.microsoft.com/office/drawing/2014/main" id="{ABE0C14B-1540-4178-AC33-A67435C45911}"/>
              </a:ext>
            </a:extLst>
          </p:cNvPr>
          <p:cNvGrpSpPr/>
          <p:nvPr/>
        </p:nvGrpSpPr>
        <p:grpSpPr>
          <a:xfrm>
            <a:off x="5639576" y="3143249"/>
            <a:ext cx="523875" cy="1702596"/>
            <a:chOff x="5758637" y="3143249"/>
            <a:chExt cx="404814" cy="1702596"/>
          </a:xfrm>
        </p:grpSpPr>
        <p:cxnSp>
          <p:nvCxnSpPr>
            <p:cNvPr id="31" name="直線單箭頭接點 30">
              <a:extLst>
                <a:ext uri="{FF2B5EF4-FFF2-40B4-BE49-F238E27FC236}">
                  <a16:creationId xmlns:a16="http://schemas.microsoft.com/office/drawing/2014/main" id="{CA33369B-975B-459D-B931-4087CF1899BC}"/>
                </a:ext>
              </a:extLst>
            </p:cNvPr>
            <p:cNvCxnSpPr>
              <a:cxnSpLocks/>
            </p:cNvCxnSpPr>
            <p:nvPr/>
          </p:nvCxnSpPr>
          <p:spPr>
            <a:xfrm>
              <a:off x="5758638" y="3143249"/>
              <a:ext cx="404813" cy="2"/>
            </a:xfrm>
            <a:prstGeom prst="straightConnector1">
              <a:avLst/>
            </a:prstGeom>
            <a:ln w="57150">
              <a:solidFill>
                <a:srgbClr val="0CEBFC"/>
              </a:solidFill>
            </a:ln>
          </p:spPr>
          <p:style>
            <a:lnRef idx="1">
              <a:schemeClr val="accent1"/>
            </a:lnRef>
            <a:fillRef idx="0">
              <a:schemeClr val="accent1"/>
            </a:fillRef>
            <a:effectRef idx="0">
              <a:schemeClr val="accent1"/>
            </a:effectRef>
            <a:fontRef idx="minor">
              <a:schemeClr val="tx1"/>
            </a:fontRef>
          </p:style>
        </p:cxnSp>
        <p:cxnSp>
          <p:nvCxnSpPr>
            <p:cNvPr id="42" name="直線單箭頭接點 41">
              <a:extLst>
                <a:ext uri="{FF2B5EF4-FFF2-40B4-BE49-F238E27FC236}">
                  <a16:creationId xmlns:a16="http://schemas.microsoft.com/office/drawing/2014/main" id="{69035532-F5AD-41A6-96DC-3A0F8253CD03}"/>
                </a:ext>
              </a:extLst>
            </p:cNvPr>
            <p:cNvCxnSpPr>
              <a:cxnSpLocks/>
            </p:cNvCxnSpPr>
            <p:nvPr/>
          </p:nvCxnSpPr>
          <p:spPr>
            <a:xfrm>
              <a:off x="5758638" y="4012405"/>
              <a:ext cx="404813" cy="2"/>
            </a:xfrm>
            <a:prstGeom prst="straightConnector1">
              <a:avLst/>
            </a:prstGeom>
            <a:ln w="57150">
              <a:solidFill>
                <a:srgbClr val="0CEBFC"/>
              </a:solidFill>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1D6398B2-2D7B-4E1D-9837-FEBDA204F3E6}"/>
                </a:ext>
              </a:extLst>
            </p:cNvPr>
            <p:cNvCxnSpPr>
              <a:cxnSpLocks/>
            </p:cNvCxnSpPr>
            <p:nvPr/>
          </p:nvCxnSpPr>
          <p:spPr>
            <a:xfrm>
              <a:off x="5758637" y="4845843"/>
              <a:ext cx="404813" cy="2"/>
            </a:xfrm>
            <a:prstGeom prst="straightConnector1">
              <a:avLst/>
            </a:prstGeom>
            <a:ln w="57150">
              <a:solidFill>
                <a:srgbClr val="0CEBFC"/>
              </a:solidFill>
            </a:ln>
          </p:spPr>
          <p:style>
            <a:lnRef idx="1">
              <a:schemeClr val="accent1"/>
            </a:lnRef>
            <a:fillRef idx="0">
              <a:schemeClr val="accent1"/>
            </a:fillRef>
            <a:effectRef idx="0">
              <a:schemeClr val="accent1"/>
            </a:effectRef>
            <a:fontRef idx="minor">
              <a:schemeClr val="tx1"/>
            </a:fontRef>
          </p:style>
        </p:cxnSp>
      </p:grpSp>
      <p:cxnSp>
        <p:nvCxnSpPr>
          <p:cNvPr id="44" name="直線單箭頭接點 43">
            <a:extLst>
              <a:ext uri="{FF2B5EF4-FFF2-40B4-BE49-F238E27FC236}">
                <a16:creationId xmlns:a16="http://schemas.microsoft.com/office/drawing/2014/main" id="{08EE3C2D-4EA3-4FBB-B107-8A86741C22A2}"/>
              </a:ext>
            </a:extLst>
          </p:cNvPr>
          <p:cNvCxnSpPr>
            <a:cxnSpLocks/>
          </p:cNvCxnSpPr>
          <p:nvPr/>
        </p:nvCxnSpPr>
        <p:spPr>
          <a:xfrm>
            <a:off x="7699357" y="3952875"/>
            <a:ext cx="523875" cy="0"/>
          </a:xfrm>
          <a:prstGeom prst="straightConnector1">
            <a:avLst/>
          </a:prstGeom>
          <a:ln w="57150">
            <a:solidFill>
              <a:srgbClr val="0CEBFC"/>
            </a:solidFill>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A8F68A13-2DBD-41F3-AAB8-631902DF855F}"/>
              </a:ext>
            </a:extLst>
          </p:cNvPr>
          <p:cNvCxnSpPr>
            <a:cxnSpLocks/>
          </p:cNvCxnSpPr>
          <p:nvPr/>
        </p:nvCxnSpPr>
        <p:spPr>
          <a:xfrm>
            <a:off x="7699358" y="4833937"/>
            <a:ext cx="523873" cy="1"/>
          </a:xfrm>
          <a:prstGeom prst="straightConnector1">
            <a:avLst/>
          </a:prstGeom>
          <a:ln w="57150">
            <a:solidFill>
              <a:srgbClr val="0CEBFC"/>
            </a:solidFill>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E08E16A8-706E-43CD-B557-8E4307DB760A}"/>
              </a:ext>
            </a:extLst>
          </p:cNvPr>
          <p:cNvCxnSpPr>
            <a:cxnSpLocks/>
          </p:cNvCxnSpPr>
          <p:nvPr/>
        </p:nvCxnSpPr>
        <p:spPr>
          <a:xfrm flipH="1" flipV="1">
            <a:off x="9411862" y="4833892"/>
            <a:ext cx="841221" cy="45"/>
          </a:xfrm>
          <a:prstGeom prst="straightConnector1">
            <a:avLst/>
          </a:prstGeom>
          <a:ln w="85725" cap="flat">
            <a:solidFill>
              <a:srgbClr val="00CCFF"/>
            </a:solidFill>
            <a:prstDash val="solid"/>
            <a:miter/>
            <a:headEnd type="triangle" w="med" len="med"/>
            <a:tailEnd type="none" w="med" len="med"/>
          </a:ln>
          <a:effectLst>
            <a:outerShdw blurRad="317500" dist="355600" dir="7500000" algn="t"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48" name="文字方塊 47">
            <a:extLst>
              <a:ext uri="{FF2B5EF4-FFF2-40B4-BE49-F238E27FC236}">
                <a16:creationId xmlns:a16="http://schemas.microsoft.com/office/drawing/2014/main" id="{F65DDC70-5536-4C5F-BB13-81FCBEAC36DC}"/>
              </a:ext>
            </a:extLst>
          </p:cNvPr>
          <p:cNvSpPr txBox="1"/>
          <p:nvPr/>
        </p:nvSpPr>
        <p:spPr>
          <a:xfrm>
            <a:off x="9393932" y="2480726"/>
            <a:ext cx="893260" cy="5220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dirty="0" err="1">
                <a:solidFill>
                  <a:srgbClr val="FFFFFF"/>
                </a:solidFill>
                <a:latin typeface="Arial" panose="020B0604020202020204" pitchFamily="34" charset="0"/>
                <a:ea typeface="微軟正黑體" panose="020B0604030504040204" pitchFamily="34" charset="-120"/>
                <a:sym typeface="Arial" panose="020B0604020202020204" pitchFamily="34" charset="0"/>
              </a:rPr>
              <a:t>QuWAN</a:t>
            </a:r>
            <a:r>
              <a:rPr lang="en-US" altLang="zh-TW" b="1" dirty="0">
                <a:solidFill>
                  <a:srgbClr val="FFFFFF"/>
                </a:solidFill>
                <a:latin typeface="Arial" panose="020B0604020202020204" pitchFamily="34" charset="0"/>
                <a:ea typeface="微軟正黑體" panose="020B0604030504040204" pitchFamily="34" charset="-120"/>
                <a:sym typeface="Arial" panose="020B0604020202020204" pitchFamily="34" charset="0"/>
              </a:rPr>
              <a:t> LAN</a:t>
            </a:r>
          </a:p>
        </p:txBody>
      </p:sp>
      <p:sp>
        <p:nvSpPr>
          <p:cNvPr id="49" name="文字方塊 48">
            <a:extLst>
              <a:ext uri="{FF2B5EF4-FFF2-40B4-BE49-F238E27FC236}">
                <a16:creationId xmlns:a16="http://schemas.microsoft.com/office/drawing/2014/main" id="{0C7B989C-5D05-4020-9256-1D7CAAE58583}"/>
              </a:ext>
            </a:extLst>
          </p:cNvPr>
          <p:cNvSpPr txBox="1"/>
          <p:nvPr/>
        </p:nvSpPr>
        <p:spPr>
          <a:xfrm>
            <a:off x="9393932" y="4240025"/>
            <a:ext cx="8950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dirty="0" err="1">
                <a:solidFill>
                  <a:srgbClr val="FFFFFF"/>
                </a:solidFill>
                <a:latin typeface="Arial" panose="020B0604020202020204" pitchFamily="34" charset="0"/>
                <a:ea typeface="微軟正黑體" panose="020B0604030504040204" pitchFamily="34" charset="-120"/>
                <a:sym typeface="Arial" panose="020B0604020202020204" pitchFamily="34" charset="0"/>
              </a:rPr>
              <a:t>QuWAN</a:t>
            </a:r>
            <a:r>
              <a:rPr lang="en-US" altLang="zh-TW" b="1" dirty="0">
                <a:solidFill>
                  <a:srgbClr val="FFFFFF"/>
                </a:solidFill>
                <a:latin typeface="Arial" panose="020B0604020202020204" pitchFamily="34" charset="0"/>
                <a:ea typeface="微軟正黑體" panose="020B0604030504040204" pitchFamily="34" charset="-120"/>
                <a:sym typeface="Arial" panose="020B0604020202020204" pitchFamily="34" charset="0"/>
              </a:rPr>
              <a:t> WAN</a:t>
            </a:r>
          </a:p>
        </p:txBody>
      </p:sp>
      <p:sp>
        <p:nvSpPr>
          <p:cNvPr id="54" name="矩形: 圓角 53">
            <a:extLst>
              <a:ext uri="{FF2B5EF4-FFF2-40B4-BE49-F238E27FC236}">
                <a16:creationId xmlns:a16="http://schemas.microsoft.com/office/drawing/2014/main" id="{5B84ECC8-38DA-4775-BEA0-D066268F57F5}"/>
              </a:ext>
            </a:extLst>
          </p:cNvPr>
          <p:cNvSpPr/>
          <p:nvPr/>
        </p:nvSpPr>
        <p:spPr>
          <a:xfrm>
            <a:off x="6128152" y="1612766"/>
            <a:ext cx="1273968" cy="738187"/>
          </a:xfrm>
          <a:prstGeom prst="round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3600000" scaled="0"/>
          </a:gradFill>
          <a:ln>
            <a:noFill/>
          </a:ln>
          <a:effectLst>
            <a:outerShdw blurRad="76200" dist="76200" dir="8100000" algn="tr" rotWithShape="0">
              <a:prstClr val="black">
                <a:alpha val="25000"/>
              </a:prstClr>
            </a:outerShdw>
          </a:effectLst>
          <a:scene3d>
            <a:camera prst="orthographicFront"/>
            <a:lightRig rig="chilly" dir="t">
              <a:rot lat="0" lon="0" rev="4200000"/>
            </a:lightRig>
          </a:scene3d>
          <a:sp3d prstMaterial="metal">
            <a:bevelT w="19050" h="38100" prst="angle"/>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solidFill>
                  <a:srgbClr val="000000"/>
                </a:solidFill>
                <a:latin typeface="Arial" panose="020B0604020202020204" pitchFamily="34" charset="0"/>
                <a:ea typeface="微軟正黑體" panose="020B0604030504040204" pitchFamily="34" charset="-120"/>
                <a:sym typeface="Arial" panose="020B0604020202020204" pitchFamily="34" charset="0"/>
              </a:rPr>
              <a:t>Other virtual systems</a:t>
            </a:r>
          </a:p>
        </p:txBody>
      </p:sp>
      <p:sp>
        <p:nvSpPr>
          <p:cNvPr id="55" name="矩形: 圓角 54">
            <a:extLst>
              <a:ext uri="{FF2B5EF4-FFF2-40B4-BE49-F238E27FC236}">
                <a16:creationId xmlns:a16="http://schemas.microsoft.com/office/drawing/2014/main" id="{639706AF-9351-49AF-B18B-CC83B9276BE0}"/>
              </a:ext>
            </a:extLst>
          </p:cNvPr>
          <p:cNvSpPr/>
          <p:nvPr/>
        </p:nvSpPr>
        <p:spPr>
          <a:xfrm>
            <a:off x="6272669" y="1757283"/>
            <a:ext cx="1273968" cy="738187"/>
          </a:xfrm>
          <a:prstGeom prst="round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3600000" scaled="0"/>
          </a:gradFill>
          <a:ln>
            <a:noFill/>
          </a:ln>
          <a:effectLst>
            <a:outerShdw blurRad="76200" dist="76200" dir="8100000" algn="tr" rotWithShape="0">
              <a:prstClr val="black">
                <a:alpha val="25000"/>
              </a:prstClr>
            </a:outerShdw>
          </a:effectLst>
          <a:scene3d>
            <a:camera prst="orthographicFront"/>
            <a:lightRig rig="chilly" dir="t">
              <a:rot lat="0" lon="0" rev="4200000"/>
            </a:lightRig>
          </a:scene3d>
          <a:sp3d prstMaterial="metal">
            <a:bevelT w="19050" h="38100" prst="angle"/>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dirty="0">
                <a:solidFill>
                  <a:srgbClr val="000000"/>
                </a:solidFill>
                <a:latin typeface="Arial" panose="020B0604020202020204" pitchFamily="34" charset="0"/>
                <a:ea typeface="微軟正黑體" panose="020B0604030504040204" pitchFamily="34" charset="-120"/>
                <a:sym typeface="Arial" panose="020B0604020202020204" pitchFamily="34" charset="0"/>
              </a:rPr>
              <a:t>Other virtual systems</a:t>
            </a:r>
          </a:p>
        </p:txBody>
      </p:sp>
      <p:cxnSp>
        <p:nvCxnSpPr>
          <p:cNvPr id="36" name="接點: 肘形 35">
            <a:extLst>
              <a:ext uri="{FF2B5EF4-FFF2-40B4-BE49-F238E27FC236}">
                <a16:creationId xmlns:a16="http://schemas.microsoft.com/office/drawing/2014/main" id="{400D4DDC-C89A-42FE-871B-644B64C9557C}"/>
              </a:ext>
            </a:extLst>
          </p:cNvPr>
          <p:cNvCxnSpPr>
            <a:cxnSpLocks/>
          </p:cNvCxnSpPr>
          <p:nvPr/>
        </p:nvCxnSpPr>
        <p:spPr>
          <a:xfrm>
            <a:off x="3329763" y="2827736"/>
            <a:ext cx="571501" cy="279796"/>
          </a:xfrm>
          <a:prstGeom prst="bentConnector3">
            <a:avLst/>
          </a:prstGeom>
          <a:ln w="57150">
            <a:solidFill>
              <a:srgbClr val="0CEBFC"/>
            </a:solidFill>
          </a:ln>
        </p:spPr>
        <p:style>
          <a:lnRef idx="1">
            <a:schemeClr val="accent1"/>
          </a:lnRef>
          <a:fillRef idx="0">
            <a:schemeClr val="accent1"/>
          </a:fillRef>
          <a:effectRef idx="0">
            <a:schemeClr val="accent1"/>
          </a:effectRef>
          <a:fontRef idx="minor">
            <a:schemeClr val="tx1"/>
          </a:fontRef>
        </p:style>
      </p:cxnSp>
      <p:cxnSp>
        <p:nvCxnSpPr>
          <p:cNvPr id="52" name="接點: 肘形 51">
            <a:extLst>
              <a:ext uri="{FF2B5EF4-FFF2-40B4-BE49-F238E27FC236}">
                <a16:creationId xmlns:a16="http://schemas.microsoft.com/office/drawing/2014/main" id="{DD4E695F-E0EC-4001-AB41-E398240EBC0E}"/>
              </a:ext>
            </a:extLst>
          </p:cNvPr>
          <p:cNvCxnSpPr>
            <a:cxnSpLocks/>
          </p:cNvCxnSpPr>
          <p:nvPr/>
        </p:nvCxnSpPr>
        <p:spPr>
          <a:xfrm flipV="1">
            <a:off x="3329763" y="4827985"/>
            <a:ext cx="571501" cy="1214438"/>
          </a:xfrm>
          <a:prstGeom prst="bentConnector3">
            <a:avLst>
              <a:gd name="adj1" fmla="val 74202"/>
            </a:avLst>
          </a:prstGeom>
          <a:ln w="57150">
            <a:solidFill>
              <a:srgbClr val="0CEBFC"/>
            </a:solidFill>
          </a:ln>
        </p:spPr>
        <p:style>
          <a:lnRef idx="1">
            <a:schemeClr val="accent1"/>
          </a:lnRef>
          <a:fillRef idx="0">
            <a:schemeClr val="accent1"/>
          </a:fillRef>
          <a:effectRef idx="0">
            <a:schemeClr val="accent1"/>
          </a:effectRef>
          <a:fontRef idx="minor">
            <a:schemeClr val="tx1"/>
          </a:fontRef>
        </p:style>
      </p:cxnSp>
      <p:cxnSp>
        <p:nvCxnSpPr>
          <p:cNvPr id="57" name="接點: 肘形 56">
            <a:extLst>
              <a:ext uri="{FF2B5EF4-FFF2-40B4-BE49-F238E27FC236}">
                <a16:creationId xmlns:a16="http://schemas.microsoft.com/office/drawing/2014/main" id="{F2C62AB2-E8E1-49FC-A2A7-9D88323250A7}"/>
              </a:ext>
            </a:extLst>
          </p:cNvPr>
          <p:cNvCxnSpPr>
            <a:cxnSpLocks/>
          </p:cNvCxnSpPr>
          <p:nvPr/>
        </p:nvCxnSpPr>
        <p:spPr>
          <a:xfrm flipV="1">
            <a:off x="3329763" y="3952876"/>
            <a:ext cx="571501" cy="1625203"/>
          </a:xfrm>
          <a:prstGeom prst="bentConnector3">
            <a:avLst>
              <a:gd name="adj1" fmla="val 50000"/>
            </a:avLst>
          </a:prstGeom>
          <a:ln w="57150">
            <a:solidFill>
              <a:srgbClr val="0CEBFC"/>
            </a:solidFill>
          </a:ln>
        </p:spPr>
        <p:style>
          <a:lnRef idx="1">
            <a:schemeClr val="accent1"/>
          </a:lnRef>
          <a:fillRef idx="0">
            <a:schemeClr val="accent1"/>
          </a:fillRef>
          <a:effectRef idx="0">
            <a:schemeClr val="accent1"/>
          </a:effectRef>
          <a:fontRef idx="minor">
            <a:schemeClr val="tx1"/>
          </a:fontRef>
        </p:style>
      </p:cxnSp>
      <p:cxnSp>
        <p:nvCxnSpPr>
          <p:cNvPr id="60" name="接點: 肘形 59">
            <a:extLst>
              <a:ext uri="{FF2B5EF4-FFF2-40B4-BE49-F238E27FC236}">
                <a16:creationId xmlns:a16="http://schemas.microsoft.com/office/drawing/2014/main" id="{5B8A4520-372E-4937-9E06-F5BFB396398B}"/>
              </a:ext>
            </a:extLst>
          </p:cNvPr>
          <p:cNvCxnSpPr>
            <a:cxnSpLocks/>
          </p:cNvCxnSpPr>
          <p:nvPr/>
        </p:nvCxnSpPr>
        <p:spPr>
          <a:xfrm>
            <a:off x="3329763" y="3268267"/>
            <a:ext cx="571501" cy="684609"/>
          </a:xfrm>
          <a:prstGeom prst="bentConnector3">
            <a:avLst>
              <a:gd name="adj1" fmla="val 50000"/>
            </a:avLst>
          </a:prstGeom>
          <a:ln w="57150">
            <a:solidFill>
              <a:srgbClr val="0CEBFC"/>
            </a:solidFill>
          </a:ln>
        </p:spPr>
        <p:style>
          <a:lnRef idx="1">
            <a:schemeClr val="accent1"/>
          </a:lnRef>
          <a:fillRef idx="0">
            <a:schemeClr val="accent1"/>
          </a:fillRef>
          <a:effectRef idx="0">
            <a:schemeClr val="accent1"/>
          </a:effectRef>
          <a:fontRef idx="minor">
            <a:schemeClr val="tx1"/>
          </a:fontRef>
        </p:style>
      </p:cxnSp>
      <p:sp>
        <p:nvSpPr>
          <p:cNvPr id="64" name="手繪多邊形: 圖案 63" hidden="1">
            <a:extLst>
              <a:ext uri="{FF2B5EF4-FFF2-40B4-BE49-F238E27FC236}">
                <a16:creationId xmlns:a16="http://schemas.microsoft.com/office/drawing/2014/main" id="{46698ED6-3709-4CB8-A32D-2653A3B72837}"/>
              </a:ext>
            </a:extLst>
          </p:cNvPr>
          <p:cNvSpPr/>
          <p:nvPr/>
        </p:nvSpPr>
        <p:spPr>
          <a:xfrm>
            <a:off x="10170527" y="4437504"/>
            <a:ext cx="1178720" cy="750838"/>
          </a:xfrm>
          <a:custGeom>
            <a:avLst/>
            <a:gdLst>
              <a:gd name="connsiteX0" fmla="*/ 2296303 w 2611339"/>
              <a:gd name="connsiteY0" fmla="*/ 918521 h 1663409"/>
              <a:gd name="connsiteX1" fmla="*/ 2336992 w 2611339"/>
              <a:gd name="connsiteY1" fmla="*/ 755363 h 1663409"/>
              <a:gd name="connsiteX2" fmla="*/ 1988921 w 2611339"/>
              <a:gd name="connsiteY2" fmla="*/ 407292 h 1663409"/>
              <a:gd name="connsiteX3" fmla="*/ 1777822 w 2611339"/>
              <a:gd name="connsiteY3" fmla="*/ 477792 h 1663409"/>
              <a:gd name="connsiteX4" fmla="*/ 1059120 w 2611339"/>
              <a:gd name="connsiteY4" fmla="*/ 0 h 1663409"/>
              <a:gd name="connsiteX5" fmla="*/ 281196 w 2611339"/>
              <a:gd name="connsiteY5" fmla="*/ 777923 h 1663409"/>
              <a:gd name="connsiteX6" fmla="*/ 296102 w 2611339"/>
              <a:gd name="connsiteY6" fmla="*/ 922550 h 1663409"/>
              <a:gd name="connsiteX7" fmla="*/ 0 w 2611339"/>
              <a:gd name="connsiteY7" fmla="*/ 1289153 h 1663409"/>
              <a:gd name="connsiteX8" fmla="*/ 374257 w 2611339"/>
              <a:gd name="connsiteY8" fmla="*/ 1663410 h 1663409"/>
              <a:gd name="connsiteX9" fmla="*/ 2237083 w 2611339"/>
              <a:gd name="connsiteY9" fmla="*/ 1663410 h 1663409"/>
              <a:gd name="connsiteX10" fmla="*/ 2611340 w 2611339"/>
              <a:gd name="connsiteY10" fmla="*/ 1289153 h 1663409"/>
              <a:gd name="connsiteX11" fmla="*/ 2296303 w 2611339"/>
              <a:gd name="connsiteY11" fmla="*/ 918521 h 166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11339" h="1663409">
                <a:moveTo>
                  <a:pt x="2296303" y="918521"/>
                </a:moveTo>
                <a:cubicBezTo>
                  <a:pt x="2322087" y="870178"/>
                  <a:pt x="2336992" y="814986"/>
                  <a:pt x="2336992" y="755363"/>
                </a:cubicBezTo>
                <a:cubicBezTo>
                  <a:pt x="2336992" y="562796"/>
                  <a:pt x="2181488" y="407292"/>
                  <a:pt x="1988921" y="407292"/>
                </a:cubicBezTo>
                <a:cubicBezTo>
                  <a:pt x="1911169" y="407292"/>
                  <a:pt x="1837043" y="433075"/>
                  <a:pt x="1777822" y="477792"/>
                </a:cubicBezTo>
                <a:cubicBezTo>
                  <a:pt x="1659381" y="196596"/>
                  <a:pt x="1381408" y="0"/>
                  <a:pt x="1059120" y="0"/>
                </a:cubicBezTo>
                <a:cubicBezTo>
                  <a:pt x="629671" y="0"/>
                  <a:pt x="281196" y="348071"/>
                  <a:pt x="281196" y="777923"/>
                </a:cubicBezTo>
                <a:cubicBezTo>
                  <a:pt x="281196" y="826266"/>
                  <a:pt x="284822" y="874207"/>
                  <a:pt x="296102" y="922550"/>
                </a:cubicBezTo>
                <a:cubicBezTo>
                  <a:pt x="125692" y="955987"/>
                  <a:pt x="0" y="1107866"/>
                  <a:pt x="0" y="1289153"/>
                </a:cubicBezTo>
                <a:cubicBezTo>
                  <a:pt x="0" y="1493000"/>
                  <a:pt x="166784" y="1663410"/>
                  <a:pt x="374257" y="1663410"/>
                </a:cubicBezTo>
                <a:lnTo>
                  <a:pt x="2237083" y="1663410"/>
                </a:lnTo>
                <a:cubicBezTo>
                  <a:pt x="2440930" y="1663410"/>
                  <a:pt x="2611340" y="1496626"/>
                  <a:pt x="2611340" y="1289153"/>
                </a:cubicBezTo>
                <a:cubicBezTo>
                  <a:pt x="2607312" y="1103837"/>
                  <a:pt x="2470339" y="951959"/>
                  <a:pt x="2296303" y="918521"/>
                </a:cubicBezTo>
                <a:close/>
              </a:path>
            </a:pathLst>
          </a:custGeom>
          <a:gradFill>
            <a:gsLst>
              <a:gs pos="24000">
                <a:schemeClr val="accent3">
                  <a:lumMod val="5000"/>
                  <a:lumOff val="95000"/>
                </a:schemeClr>
              </a:gs>
              <a:gs pos="81000">
                <a:srgbClr val="D9F8FF"/>
              </a:gs>
            </a:gsLst>
            <a:lin ang="3600000" scaled="0"/>
          </a:gradFill>
          <a:ln w="2092" cap="flat">
            <a:noFill/>
            <a:prstDash val="solid"/>
            <a:miter/>
          </a:ln>
          <a:effectLst>
            <a:outerShdw blurRad="101600" dist="88900" dir="8100000" algn="tr" rotWithShape="0">
              <a:prstClr val="black">
                <a:alpha val="40000"/>
              </a:prstClr>
            </a:outerShdw>
          </a:effectLst>
          <a:scene3d>
            <a:camera prst="orthographicFront"/>
            <a:lightRig rig="balanced" dir="t">
              <a:rot lat="0" lon="0" rev="2400000"/>
            </a:lightRig>
          </a:scene3d>
          <a:sp3d prstMaterial="metal">
            <a:bevelT w="107950" h="158750"/>
            <a:bevelB/>
          </a:sp3d>
        </p:spPr>
        <p:txBody>
          <a:bodyPr rtlCol="0" anchor="ctr"/>
          <a:lstStyle/>
          <a:p>
            <a:endParaRPr lang="zh-TW" altLang="en-US">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 name="矩形: 圓角 12">
            <a:extLst>
              <a:ext uri="{FF2B5EF4-FFF2-40B4-BE49-F238E27FC236}">
                <a16:creationId xmlns:a16="http://schemas.microsoft.com/office/drawing/2014/main" id="{4637B436-4700-4101-A00F-9C3CC7A77CFC}"/>
              </a:ext>
            </a:extLst>
          </p:cNvPr>
          <p:cNvSpPr/>
          <p:nvPr/>
        </p:nvSpPr>
        <p:spPr>
          <a:xfrm>
            <a:off x="6127734" y="2714624"/>
            <a:ext cx="1571624" cy="714375"/>
          </a:xfrm>
          <a:prstGeom prst="round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3600000" scaled="0"/>
          </a:gradFill>
          <a:ln>
            <a:noFill/>
          </a:ln>
          <a:effectLst>
            <a:outerShdw blurRad="76200" dist="76200" dir="8100000" algn="tr" rotWithShape="0">
              <a:prstClr val="black">
                <a:alpha val="25000"/>
              </a:prstClr>
            </a:outerShdw>
          </a:effectLst>
          <a:scene3d>
            <a:camera prst="orthographicFront"/>
            <a:lightRig rig="chilly" dir="t">
              <a:rot lat="0" lon="0" rev="4200000"/>
            </a:lightRig>
          </a:scene3d>
          <a:sp3d prstMaterial="metal">
            <a:bevelT w="19050" h="38100" prst="angle"/>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dirty="0">
                <a:solidFill>
                  <a:srgbClr val="000000"/>
                </a:solidFill>
                <a:latin typeface="Arial" panose="020B0604020202020204" pitchFamily="34" charset="0"/>
                <a:ea typeface="微軟正黑體" panose="020B0604030504040204" pitchFamily="34" charset="-120"/>
                <a:sym typeface="Arial" panose="020B0604020202020204" pitchFamily="34" charset="0"/>
              </a:rPr>
              <a:t>QuWAN LAN_8</a:t>
            </a:r>
          </a:p>
        </p:txBody>
      </p:sp>
      <p:sp>
        <p:nvSpPr>
          <p:cNvPr id="14" name="矩形: 圓角 13">
            <a:extLst>
              <a:ext uri="{FF2B5EF4-FFF2-40B4-BE49-F238E27FC236}">
                <a16:creationId xmlns:a16="http://schemas.microsoft.com/office/drawing/2014/main" id="{AE987FF5-31C7-4EA4-9ED2-BA7FAFC7A942}"/>
              </a:ext>
            </a:extLst>
          </p:cNvPr>
          <p:cNvSpPr/>
          <p:nvPr/>
        </p:nvSpPr>
        <p:spPr>
          <a:xfrm>
            <a:off x="6127733" y="3595687"/>
            <a:ext cx="1571624" cy="714375"/>
          </a:xfrm>
          <a:prstGeom prst="round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3600000" scaled="0"/>
          </a:gradFill>
          <a:ln>
            <a:noFill/>
          </a:ln>
          <a:effectLst>
            <a:outerShdw blurRad="76200" dist="76200" dir="8100000" algn="tr" rotWithShape="0">
              <a:prstClr val="black">
                <a:alpha val="25000"/>
              </a:prstClr>
            </a:outerShdw>
          </a:effectLst>
          <a:scene3d>
            <a:camera prst="orthographicFront"/>
            <a:lightRig rig="chilly" dir="t">
              <a:rot lat="0" lon="0" rev="4200000"/>
            </a:lightRig>
          </a:scene3d>
          <a:sp3d prstMaterial="metal">
            <a:bevelT w="19050" h="38100" prst="angle"/>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solidFill>
                  <a:srgbClr val="000000"/>
                </a:solidFill>
                <a:latin typeface="Arial" panose="020B0604020202020204" pitchFamily="34" charset="0"/>
                <a:ea typeface="微軟正黑體" panose="020B0604030504040204" pitchFamily="34" charset="-120"/>
                <a:sym typeface="Arial" panose="020B0604020202020204" pitchFamily="34" charset="0"/>
              </a:rPr>
              <a:t>QuWAN</a:t>
            </a:r>
          </a:p>
          <a:p>
            <a:pPr algn="ctr"/>
            <a:r>
              <a:rPr lang="zh-TW" altLang="en-US">
                <a:solidFill>
                  <a:srgbClr val="000000"/>
                </a:solidFill>
                <a:latin typeface="Arial" panose="020B0604020202020204" pitchFamily="34" charset="0"/>
                <a:ea typeface="微軟正黑體" panose="020B0604030504040204" pitchFamily="34" charset="-120"/>
                <a:sym typeface="Arial" panose="020B0604020202020204" pitchFamily="34" charset="0"/>
              </a:rPr>
              <a:t>Dummy_LAN</a:t>
            </a:r>
          </a:p>
        </p:txBody>
      </p:sp>
      <p:sp>
        <p:nvSpPr>
          <p:cNvPr id="12" name="矩形: 圓角 11">
            <a:extLst>
              <a:ext uri="{FF2B5EF4-FFF2-40B4-BE49-F238E27FC236}">
                <a16:creationId xmlns:a16="http://schemas.microsoft.com/office/drawing/2014/main" id="{5EFA2CE4-4B41-462F-B530-C488B26C872D}"/>
              </a:ext>
            </a:extLst>
          </p:cNvPr>
          <p:cNvSpPr/>
          <p:nvPr/>
        </p:nvSpPr>
        <p:spPr>
          <a:xfrm>
            <a:off x="6127734" y="4476749"/>
            <a:ext cx="1571624" cy="714375"/>
          </a:xfrm>
          <a:prstGeom prst="round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3600000" scaled="0"/>
          </a:gradFill>
          <a:ln>
            <a:noFill/>
          </a:ln>
          <a:effectLst>
            <a:outerShdw blurRad="76200" dist="76200" dir="8100000" algn="tr" rotWithShape="0">
              <a:prstClr val="black">
                <a:alpha val="25000"/>
              </a:prstClr>
            </a:outerShdw>
          </a:effectLst>
          <a:scene3d>
            <a:camera prst="orthographicFront"/>
            <a:lightRig rig="chilly" dir="t">
              <a:rot lat="0" lon="0" rev="4200000"/>
            </a:lightRig>
          </a:scene3d>
          <a:sp3d prstMaterial="metal">
            <a:bevelT w="19050" h="38100" prst="angle"/>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solidFill>
                  <a:srgbClr val="000000"/>
                </a:solidFill>
                <a:latin typeface="Arial" panose="020B0604020202020204" pitchFamily="34" charset="0"/>
                <a:ea typeface="微軟正黑體" panose="020B0604030504040204" pitchFamily="34" charset="-120"/>
                <a:sym typeface="Arial" panose="020B0604020202020204" pitchFamily="34" charset="0"/>
              </a:rPr>
              <a:t>vSwitch0</a:t>
            </a:r>
          </a:p>
        </p:txBody>
      </p:sp>
      <p:grpSp>
        <p:nvGrpSpPr>
          <p:cNvPr id="73" name="群組 72">
            <a:extLst>
              <a:ext uri="{FF2B5EF4-FFF2-40B4-BE49-F238E27FC236}">
                <a16:creationId xmlns:a16="http://schemas.microsoft.com/office/drawing/2014/main" id="{DDC3A506-262C-411C-8909-D00EEAFE2395}"/>
              </a:ext>
            </a:extLst>
          </p:cNvPr>
          <p:cNvGrpSpPr/>
          <p:nvPr/>
        </p:nvGrpSpPr>
        <p:grpSpPr>
          <a:xfrm>
            <a:off x="635802" y="4789797"/>
            <a:ext cx="1732014" cy="734327"/>
            <a:chOff x="39487" y="5060713"/>
            <a:chExt cx="2935674" cy="1244647"/>
          </a:xfrm>
        </p:grpSpPr>
        <p:pic>
          <p:nvPicPr>
            <p:cNvPr id="71" name="圖形 70">
              <a:extLst>
                <a:ext uri="{FF2B5EF4-FFF2-40B4-BE49-F238E27FC236}">
                  <a16:creationId xmlns:a16="http://schemas.microsoft.com/office/drawing/2014/main" id="{CD548364-1C04-45F3-B210-C40E77E45497}"/>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26406"/>
            <a:stretch/>
          </p:blipFill>
          <p:spPr>
            <a:xfrm>
              <a:off x="577342" y="5060713"/>
              <a:ext cx="1859965" cy="665635"/>
            </a:xfrm>
            <a:prstGeom prst="rect">
              <a:avLst/>
            </a:prstGeom>
          </p:spPr>
        </p:pic>
        <p:pic>
          <p:nvPicPr>
            <p:cNvPr id="72" name="圖片 71">
              <a:extLst>
                <a:ext uri="{FF2B5EF4-FFF2-40B4-BE49-F238E27FC236}">
                  <a16:creationId xmlns:a16="http://schemas.microsoft.com/office/drawing/2014/main" id="{17354F2C-B96D-4FEC-A660-0D1B78567E0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487" y="5592653"/>
              <a:ext cx="2935674" cy="712707"/>
            </a:xfrm>
            <a:prstGeom prst="rect">
              <a:avLst/>
            </a:prstGeom>
          </p:spPr>
        </p:pic>
      </p:grpSp>
      <p:sp>
        <p:nvSpPr>
          <p:cNvPr id="47" name="文字方塊 46">
            <a:extLst>
              <a:ext uri="{FF2B5EF4-FFF2-40B4-BE49-F238E27FC236}">
                <a16:creationId xmlns:a16="http://schemas.microsoft.com/office/drawing/2014/main" id="{0755E787-7258-40FE-B071-A3C2CE0AFE02}"/>
              </a:ext>
            </a:extLst>
          </p:cNvPr>
          <p:cNvSpPr txBox="1"/>
          <p:nvPr/>
        </p:nvSpPr>
        <p:spPr>
          <a:xfrm>
            <a:off x="10188677" y="5203860"/>
            <a:ext cx="11777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dirty="0">
                <a:solidFill>
                  <a:srgbClr val="FFFFFF"/>
                </a:solidFill>
                <a:latin typeface="Arial" panose="020B0604020202020204" pitchFamily="34" charset="0"/>
                <a:ea typeface="微軟正黑體" panose="020B0604030504040204" pitchFamily="34" charset="-120"/>
                <a:sym typeface="Arial" panose="020B0604020202020204" pitchFamily="34" charset="0"/>
              </a:rPr>
              <a:t>ISP Internet</a:t>
            </a:r>
          </a:p>
        </p:txBody>
      </p:sp>
      <p:sp>
        <p:nvSpPr>
          <p:cNvPr id="15" name="矩形: 圓角 14">
            <a:extLst>
              <a:ext uri="{FF2B5EF4-FFF2-40B4-BE49-F238E27FC236}">
                <a16:creationId xmlns:a16="http://schemas.microsoft.com/office/drawing/2014/main" id="{F98AA51C-83D1-4C79-B205-A920DE250868}"/>
              </a:ext>
            </a:extLst>
          </p:cNvPr>
          <p:cNvSpPr/>
          <p:nvPr/>
        </p:nvSpPr>
        <p:spPr>
          <a:xfrm>
            <a:off x="3901264" y="4464844"/>
            <a:ext cx="1821655" cy="726281"/>
          </a:xfrm>
          <a:prstGeom prst="roundRect">
            <a:avLst/>
          </a:prstGeom>
          <a:solidFill>
            <a:srgbClr val="00FF99"/>
          </a:solidFill>
          <a:ln>
            <a:noFill/>
          </a:ln>
          <a:effectLst>
            <a:outerShdw blurRad="177800" dist="114300" dir="8100000" algn="tr" rotWithShape="0">
              <a:prstClr val="black">
                <a:alpha val="35000"/>
              </a:prstClr>
            </a:outerShdw>
          </a:effectLst>
          <a:scene3d>
            <a:camera prst="orthographicFront"/>
            <a:lightRig rig="threePt" dir="t">
              <a:rot lat="0" lon="0" rev="19800000"/>
            </a:lightRig>
          </a:scene3d>
          <a:sp3d>
            <a:bevelT w="88900" h="508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200" dirty="0">
                <a:solidFill>
                  <a:srgbClr val="000000"/>
                </a:solidFill>
                <a:latin typeface="Arial" panose="020B0604020202020204" pitchFamily="34" charset="0"/>
                <a:ea typeface="微軟正黑體" panose="020B0604030504040204" pitchFamily="34" charset="-120"/>
                <a:sym typeface="Arial" panose="020B0604020202020204" pitchFamily="34" charset="0"/>
              </a:rPr>
              <a:t>QuWAN_WAN_1</a:t>
            </a:r>
          </a:p>
          <a:p>
            <a:pPr algn="ctr"/>
            <a:r>
              <a:rPr lang="zh-TW" sz="1800" b="1" dirty="0">
                <a:solidFill>
                  <a:srgbClr val="000000"/>
                </a:solidFill>
                <a:latin typeface="Arial" panose="020B0604020202020204" pitchFamily="34" charset="0"/>
                <a:ea typeface="微軟正黑體" panose="020B0604030504040204" pitchFamily="34" charset="-120"/>
                <a:cs typeface="+mn-lt"/>
                <a:sym typeface="Arial" panose="020B0604020202020204" pitchFamily="34" charset="0"/>
              </a:rPr>
              <a:t>Default </a:t>
            </a:r>
            <a:r>
              <a:rPr lang="en-US" altLang="zh-TW" sz="1800" b="1" dirty="0">
                <a:solidFill>
                  <a:srgbClr val="000000"/>
                </a:solidFill>
                <a:latin typeface="Arial" panose="020B0604020202020204" pitchFamily="34" charset="0"/>
                <a:ea typeface="微軟正黑體" panose="020B0604030504040204" pitchFamily="34" charset="-120"/>
                <a:cs typeface="+mn-lt"/>
                <a:sym typeface="Arial" panose="020B0604020202020204" pitchFamily="34" charset="0"/>
              </a:rPr>
              <a:t>WAN</a:t>
            </a:r>
            <a:endParaRPr lang="zh-TW" altLang="en-US" sz="1800" dirty="0">
              <a:solidFill>
                <a:srgbClr val="000000"/>
              </a:solidFill>
              <a:latin typeface="Arial" panose="020B0604020202020204" pitchFamily="34" charset="0"/>
              <a:ea typeface="微軟正黑體" panose="020B0604030504040204" pitchFamily="34" charset="-120"/>
              <a:cs typeface="+mn-lt"/>
              <a:sym typeface="Arial" panose="020B0604020202020204" pitchFamily="34" charset="0"/>
            </a:endParaRPr>
          </a:p>
        </p:txBody>
      </p:sp>
      <p:sp>
        <p:nvSpPr>
          <p:cNvPr id="16" name="矩形: 圓角 15">
            <a:extLst>
              <a:ext uri="{FF2B5EF4-FFF2-40B4-BE49-F238E27FC236}">
                <a16:creationId xmlns:a16="http://schemas.microsoft.com/office/drawing/2014/main" id="{74935670-6E20-44B9-9229-60FB8072459E}"/>
              </a:ext>
            </a:extLst>
          </p:cNvPr>
          <p:cNvSpPr/>
          <p:nvPr/>
        </p:nvSpPr>
        <p:spPr>
          <a:xfrm>
            <a:off x="3901264" y="2750344"/>
            <a:ext cx="1821655" cy="714375"/>
          </a:xfrm>
          <a:prstGeom prst="roundRect">
            <a:avLst/>
          </a:prstGeom>
          <a:solidFill>
            <a:srgbClr val="00FF99"/>
          </a:solidFill>
          <a:ln>
            <a:noFill/>
          </a:ln>
          <a:effectLst>
            <a:outerShdw blurRad="177800" dist="114300" dir="8100000" algn="tr" rotWithShape="0">
              <a:prstClr val="black">
                <a:alpha val="36000"/>
              </a:prstClr>
            </a:outerShdw>
          </a:effectLst>
          <a:scene3d>
            <a:camera prst="orthographicFront"/>
            <a:lightRig rig="threePt" dir="t">
              <a:rot lat="0" lon="0" rev="19800000"/>
            </a:lightRig>
          </a:scene3d>
          <a:sp3d>
            <a:bevelT w="88900" h="508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200" dirty="0">
                <a:solidFill>
                  <a:srgbClr val="000000"/>
                </a:solidFill>
                <a:latin typeface="Arial" panose="020B0604020202020204" pitchFamily="34" charset="0"/>
                <a:ea typeface="微軟正黑體" panose="020B0604030504040204" pitchFamily="34" charset="-120"/>
                <a:sym typeface="Arial" panose="020B0604020202020204" pitchFamily="34" charset="0"/>
              </a:rPr>
              <a:t>QuWAN_LAN_8</a:t>
            </a:r>
          </a:p>
          <a:p>
            <a:pPr algn="ctr"/>
            <a:r>
              <a:rPr lang="zh-TW" sz="1800" b="1" dirty="0">
                <a:solidFill>
                  <a:srgbClr val="000000"/>
                </a:solidFill>
                <a:latin typeface="Arial" panose="020B0604020202020204" pitchFamily="34" charset="0"/>
                <a:ea typeface="微軟正黑體" panose="020B0604030504040204" pitchFamily="34" charset="-120"/>
                <a:cs typeface="+mn-lt"/>
                <a:sym typeface="Arial" panose="020B0604020202020204" pitchFamily="34" charset="0"/>
              </a:rPr>
              <a:t>Default LA</a:t>
            </a:r>
            <a:r>
              <a:rPr lang="en-US" altLang="zh-TW" sz="1800" b="1" dirty="0">
                <a:solidFill>
                  <a:srgbClr val="000000"/>
                </a:solidFill>
                <a:latin typeface="Arial" panose="020B0604020202020204" pitchFamily="34" charset="0"/>
                <a:ea typeface="微軟正黑體" panose="020B0604030504040204" pitchFamily="34" charset="-120"/>
                <a:cs typeface="+mn-lt"/>
                <a:sym typeface="Arial" panose="020B0604020202020204" pitchFamily="34" charset="0"/>
              </a:rPr>
              <a:t>N</a:t>
            </a:r>
            <a:endParaRPr lang="zh-TW" sz="2000" b="1" dirty="0">
              <a:latin typeface="Arial" panose="020B0604020202020204" pitchFamily="34" charset="0"/>
              <a:ea typeface="微軟正黑體" panose="020B0604030504040204" pitchFamily="34" charset="-120"/>
              <a:sym typeface="Arial" panose="020B0604020202020204" pitchFamily="34" charset="0"/>
            </a:endParaRPr>
          </a:p>
        </p:txBody>
      </p:sp>
      <p:sp>
        <p:nvSpPr>
          <p:cNvPr id="17" name="矩形: 圓角 16">
            <a:extLst>
              <a:ext uri="{FF2B5EF4-FFF2-40B4-BE49-F238E27FC236}">
                <a16:creationId xmlns:a16="http://schemas.microsoft.com/office/drawing/2014/main" id="{D30E4FA9-E5A1-4C66-8F60-EE7A2D9D1918}"/>
              </a:ext>
            </a:extLst>
          </p:cNvPr>
          <p:cNvSpPr/>
          <p:nvPr/>
        </p:nvSpPr>
        <p:spPr>
          <a:xfrm>
            <a:off x="3901264" y="3595688"/>
            <a:ext cx="1821655" cy="714375"/>
          </a:xfrm>
          <a:prstGeom prst="roundRect">
            <a:avLst/>
          </a:prstGeom>
          <a:solidFill>
            <a:srgbClr val="00FF99"/>
          </a:solidFill>
          <a:ln>
            <a:noFill/>
          </a:ln>
          <a:effectLst>
            <a:outerShdw blurRad="177800" dist="114300" dir="8100000" algn="tr" rotWithShape="0">
              <a:prstClr val="black">
                <a:alpha val="35000"/>
              </a:prstClr>
            </a:outerShdw>
          </a:effectLst>
          <a:scene3d>
            <a:camera prst="orthographicFront"/>
            <a:lightRig rig="threePt" dir="t">
              <a:rot lat="0" lon="0" rev="19800000"/>
            </a:lightRig>
          </a:scene3d>
          <a:sp3d>
            <a:bevelT w="88900" h="508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200" dirty="0">
                <a:solidFill>
                  <a:srgbClr val="000000"/>
                </a:solidFill>
                <a:latin typeface="Arial" panose="020B0604020202020204" pitchFamily="34" charset="0"/>
                <a:ea typeface="微軟正黑體" panose="020B0604030504040204" pitchFamily="34" charset="-120"/>
                <a:sym typeface="Arial" panose="020B0604020202020204" pitchFamily="34" charset="0"/>
              </a:rPr>
              <a:t>QuWAN_Dummy_LAN</a:t>
            </a:r>
          </a:p>
          <a:p>
            <a:pPr algn="ctr"/>
            <a:r>
              <a:rPr lang="zh-TW" sz="1800" b="1" dirty="0">
                <a:solidFill>
                  <a:srgbClr val="000000"/>
                </a:solidFill>
                <a:latin typeface="Arial" panose="020B0604020202020204" pitchFamily="34" charset="0"/>
                <a:ea typeface="微軟正黑體" panose="020B0604030504040204" pitchFamily="34" charset="-120"/>
                <a:cs typeface="+mn-lt"/>
                <a:sym typeface="Arial" panose="020B0604020202020204" pitchFamily="34" charset="0"/>
              </a:rPr>
              <a:t>C</a:t>
            </a:r>
            <a:r>
              <a:rPr lang="en-US" altLang="zh-TW" sz="1800" b="1" dirty="0" err="1">
                <a:solidFill>
                  <a:srgbClr val="000000"/>
                </a:solidFill>
                <a:latin typeface="Arial" panose="020B0604020202020204" pitchFamily="34" charset="0"/>
                <a:ea typeface="微軟正黑體" panose="020B0604030504040204" pitchFamily="34" charset="-120"/>
                <a:cs typeface="+mn-lt"/>
                <a:sym typeface="Arial" panose="020B0604020202020204" pitchFamily="34" charset="0"/>
              </a:rPr>
              <a:t>onfigurable</a:t>
            </a:r>
            <a:endParaRPr lang="zh-TW" altLang="en-US" sz="1800" b="1" dirty="0">
              <a:solidFill>
                <a:srgbClr val="000000"/>
              </a:solidFill>
              <a:latin typeface="Arial" panose="020B0604020202020204" pitchFamily="34" charset="0"/>
              <a:ea typeface="微軟正黑體" panose="020B0604030504040204" pitchFamily="34" charset="-120"/>
              <a:cs typeface="+mn-lt"/>
              <a:sym typeface="Arial" panose="020B0604020202020204" pitchFamily="34" charset="0"/>
            </a:endParaRPr>
          </a:p>
        </p:txBody>
      </p:sp>
      <p:sp>
        <p:nvSpPr>
          <p:cNvPr id="33" name="矩形: 圓角 32">
            <a:extLst>
              <a:ext uri="{FF2B5EF4-FFF2-40B4-BE49-F238E27FC236}">
                <a16:creationId xmlns:a16="http://schemas.microsoft.com/office/drawing/2014/main" id="{F317B6D7-B535-43A4-A015-2907BF14A0CC}"/>
              </a:ext>
            </a:extLst>
          </p:cNvPr>
          <p:cNvSpPr/>
          <p:nvPr/>
        </p:nvSpPr>
        <p:spPr>
          <a:xfrm>
            <a:off x="10016067" y="3466198"/>
            <a:ext cx="1530054" cy="369013"/>
          </a:xfrm>
          <a:prstGeom prst="roundRect">
            <a:avLst/>
          </a:prstGeom>
          <a:noFill/>
          <a:ln>
            <a:noFill/>
          </a:ln>
          <a:effectLst>
            <a:outerShdw blurRad="292100" dist="114300" dir="8100000" algn="tr" rotWithShape="0">
              <a:srgbClr val="251A36">
                <a:alpha val="65882"/>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b="1" dirty="0">
                <a:solidFill>
                  <a:schemeClr val="bg1"/>
                </a:solidFill>
                <a:latin typeface="Arial" panose="020B0604020202020204" pitchFamily="34" charset="0"/>
                <a:ea typeface="微軟正黑體" panose="020B0604030504040204" pitchFamily="34" charset="-120"/>
                <a:sym typeface="Arial" panose="020B0604020202020204" pitchFamily="34" charset="0"/>
              </a:rPr>
              <a:t>PC Connection</a:t>
            </a:r>
          </a:p>
        </p:txBody>
      </p:sp>
      <p:sp>
        <p:nvSpPr>
          <p:cNvPr id="8" name="矩形: 圓角 7">
            <a:extLst>
              <a:ext uri="{FF2B5EF4-FFF2-40B4-BE49-F238E27FC236}">
                <a16:creationId xmlns:a16="http://schemas.microsoft.com/office/drawing/2014/main" id="{51D6C7BE-1225-4C9B-8578-8BF42D3E15A3}"/>
              </a:ext>
            </a:extLst>
          </p:cNvPr>
          <p:cNvSpPr/>
          <p:nvPr/>
        </p:nvSpPr>
        <p:spPr>
          <a:xfrm>
            <a:off x="8223233" y="2714625"/>
            <a:ext cx="1178719" cy="714375"/>
          </a:xfrm>
          <a:prstGeom prst="roundRect">
            <a:avLst/>
          </a:prstGeom>
          <a:gradFill>
            <a:gsLst>
              <a:gs pos="0">
                <a:srgbClr val="00B0F0"/>
              </a:gs>
              <a:gs pos="100000">
                <a:srgbClr val="0070C0"/>
              </a:gs>
            </a:gsLst>
            <a:lin ang="3600000" scaled="0"/>
          </a:gradFill>
          <a:ln>
            <a:noFill/>
          </a:ln>
          <a:effectLst>
            <a:outerShdw blurRad="228600" dist="114300" dir="8100000" algn="tr" rotWithShape="0">
              <a:prstClr val="black">
                <a:alpha val="36000"/>
              </a:prstClr>
            </a:outerShdw>
          </a:effectLst>
          <a:scene3d>
            <a:camera prst="orthographicFront"/>
            <a:lightRig rig="threePt" dir="t">
              <a:rot lat="0" lon="0" rev="19800000"/>
            </a:lightRig>
          </a:scene3d>
          <a:sp3d>
            <a:bevelT w="88900" h="508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Phy NIC</a:t>
            </a:r>
          </a:p>
          <a:p>
            <a:pPr algn="ct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vmnic0</a:t>
            </a:r>
          </a:p>
        </p:txBody>
      </p:sp>
      <p:sp>
        <p:nvSpPr>
          <p:cNvPr id="9" name="矩形: 圓角 8">
            <a:extLst>
              <a:ext uri="{FF2B5EF4-FFF2-40B4-BE49-F238E27FC236}">
                <a16:creationId xmlns:a16="http://schemas.microsoft.com/office/drawing/2014/main" id="{1F1F3EE0-746E-4666-9286-C233763C5F44}"/>
              </a:ext>
            </a:extLst>
          </p:cNvPr>
          <p:cNvSpPr/>
          <p:nvPr/>
        </p:nvSpPr>
        <p:spPr>
          <a:xfrm>
            <a:off x="8223232" y="3595687"/>
            <a:ext cx="1178719" cy="714375"/>
          </a:xfrm>
          <a:prstGeom prst="roundRect">
            <a:avLst/>
          </a:prstGeom>
          <a:gradFill>
            <a:gsLst>
              <a:gs pos="0">
                <a:srgbClr val="00B0F0"/>
              </a:gs>
              <a:gs pos="100000">
                <a:srgbClr val="0070C0"/>
              </a:gs>
            </a:gsLst>
            <a:lin ang="3600000" scaled="0"/>
          </a:gradFill>
          <a:ln>
            <a:noFill/>
          </a:ln>
          <a:effectLst>
            <a:outerShdw blurRad="228600" dist="114300" dir="8100000" algn="tr" rotWithShape="0">
              <a:prstClr val="black">
                <a:alpha val="36000"/>
              </a:prstClr>
            </a:outerShdw>
          </a:effectLst>
          <a:scene3d>
            <a:camera prst="orthographicFront"/>
            <a:lightRig rig="threePt" dir="t">
              <a:rot lat="0" lon="0" rev="19800000"/>
            </a:lightRig>
          </a:scene3d>
          <a:sp3d>
            <a:bevelT w="88900" h="508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Phy NIC</a:t>
            </a:r>
          </a:p>
          <a:p>
            <a:pPr algn="ct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vmnic1</a:t>
            </a:r>
          </a:p>
        </p:txBody>
      </p:sp>
      <p:sp>
        <p:nvSpPr>
          <p:cNvPr id="10" name="矩形: 圓角 9">
            <a:extLst>
              <a:ext uri="{FF2B5EF4-FFF2-40B4-BE49-F238E27FC236}">
                <a16:creationId xmlns:a16="http://schemas.microsoft.com/office/drawing/2014/main" id="{5E74F0CB-D9D5-4EF9-BC5E-133963B7EB4C}"/>
              </a:ext>
            </a:extLst>
          </p:cNvPr>
          <p:cNvSpPr/>
          <p:nvPr/>
        </p:nvSpPr>
        <p:spPr>
          <a:xfrm>
            <a:off x="8223231" y="4476750"/>
            <a:ext cx="1178719" cy="714375"/>
          </a:xfrm>
          <a:prstGeom prst="roundRect">
            <a:avLst/>
          </a:prstGeom>
          <a:gradFill>
            <a:gsLst>
              <a:gs pos="0">
                <a:srgbClr val="00B0F0"/>
              </a:gs>
              <a:gs pos="100000">
                <a:srgbClr val="0070C0"/>
              </a:gs>
            </a:gsLst>
            <a:lin ang="3600000" scaled="0"/>
          </a:gradFill>
          <a:ln>
            <a:noFill/>
          </a:ln>
          <a:effectLst>
            <a:outerShdw blurRad="228600" dist="114300" dir="8100000" algn="tr" rotWithShape="0">
              <a:prstClr val="black">
                <a:alpha val="36000"/>
              </a:prstClr>
            </a:outerShdw>
          </a:effectLst>
          <a:scene3d>
            <a:camera prst="orthographicFront"/>
            <a:lightRig rig="threePt" dir="t">
              <a:rot lat="0" lon="0" rev="19800000"/>
            </a:lightRig>
          </a:scene3d>
          <a:sp3d>
            <a:bevelT w="88900" h="508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Phy NIC</a:t>
            </a:r>
          </a:p>
          <a:p>
            <a:pPr algn="ct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vmnic2</a:t>
            </a:r>
          </a:p>
        </p:txBody>
      </p:sp>
      <p:sp>
        <p:nvSpPr>
          <p:cNvPr id="11" name="矩形: 圓角 10">
            <a:extLst>
              <a:ext uri="{FF2B5EF4-FFF2-40B4-BE49-F238E27FC236}">
                <a16:creationId xmlns:a16="http://schemas.microsoft.com/office/drawing/2014/main" id="{7D8817CF-F14D-493B-86C0-EC7D4D36B5DA}"/>
              </a:ext>
            </a:extLst>
          </p:cNvPr>
          <p:cNvSpPr/>
          <p:nvPr/>
        </p:nvSpPr>
        <p:spPr>
          <a:xfrm>
            <a:off x="8223230" y="5334000"/>
            <a:ext cx="1178719" cy="714375"/>
          </a:xfrm>
          <a:prstGeom prst="roundRect">
            <a:avLst/>
          </a:prstGeom>
          <a:gradFill>
            <a:gsLst>
              <a:gs pos="0">
                <a:srgbClr val="00B0F0"/>
              </a:gs>
              <a:gs pos="100000">
                <a:srgbClr val="0070C0"/>
              </a:gs>
            </a:gsLst>
            <a:lin ang="3600000" scaled="0"/>
          </a:gradFill>
          <a:ln>
            <a:noFill/>
          </a:ln>
          <a:effectLst>
            <a:outerShdw blurRad="228600" dist="114300" dir="8100000" algn="tr" rotWithShape="0">
              <a:prstClr val="black">
                <a:alpha val="36000"/>
              </a:prstClr>
            </a:outerShdw>
          </a:effectLst>
          <a:scene3d>
            <a:camera prst="orthographicFront"/>
            <a:lightRig rig="threePt" dir="t">
              <a:rot lat="0" lon="0" rev="19800000"/>
            </a:lightRig>
          </a:scene3d>
          <a:sp3d>
            <a:bevelT w="88900" h="508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Phy NIC</a:t>
            </a:r>
          </a:p>
          <a:p>
            <a:pPr algn="ct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vmnic3</a:t>
            </a:r>
          </a:p>
        </p:txBody>
      </p:sp>
      <p:pic>
        <p:nvPicPr>
          <p:cNvPr id="83" name="圖片 82" descr="一張含有 白色, 黑色, 座位 的圖片&#10;&#10;自動產生的描述">
            <a:extLst>
              <a:ext uri="{FF2B5EF4-FFF2-40B4-BE49-F238E27FC236}">
                <a16:creationId xmlns:a16="http://schemas.microsoft.com/office/drawing/2014/main" id="{BFE512CF-2A62-4854-AB5B-EB4CD8C302AA}"/>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a:ext>
            </a:extLst>
          </a:blip>
          <a:stretch>
            <a:fillRect/>
          </a:stretch>
        </p:blipFill>
        <p:spPr>
          <a:xfrm>
            <a:off x="10181638" y="4367234"/>
            <a:ext cx="1206174" cy="845126"/>
          </a:xfrm>
          <a:prstGeom prst="rect">
            <a:avLst/>
          </a:prstGeom>
        </p:spPr>
      </p:pic>
      <p:sp>
        <p:nvSpPr>
          <p:cNvPr id="86" name="矩形: 圓角 85">
            <a:extLst>
              <a:ext uri="{FF2B5EF4-FFF2-40B4-BE49-F238E27FC236}">
                <a16:creationId xmlns:a16="http://schemas.microsoft.com/office/drawing/2014/main" id="{2AEA1D16-13C4-4BCE-B3AC-EB8CC1EF0BCA}"/>
              </a:ext>
            </a:extLst>
          </p:cNvPr>
          <p:cNvSpPr/>
          <p:nvPr/>
        </p:nvSpPr>
        <p:spPr>
          <a:xfrm>
            <a:off x="10295209" y="2553892"/>
            <a:ext cx="971770" cy="982263"/>
          </a:xfrm>
          <a:prstGeom prst="round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3600000" scaled="0"/>
          </a:gradFill>
          <a:ln>
            <a:noFill/>
          </a:ln>
          <a:effectLst>
            <a:outerShdw blurRad="76200" dist="76200" dir="8100000" algn="tr" rotWithShape="0">
              <a:prstClr val="black">
                <a:alpha val="25000"/>
              </a:prstClr>
            </a:outerShdw>
          </a:effectLst>
          <a:scene3d>
            <a:camera prst="orthographicFront"/>
            <a:lightRig rig="chilly" dir="t">
              <a:rot lat="0" lon="0" rev="4200000"/>
            </a:lightRig>
          </a:scene3d>
          <a:sp3d prstMaterial="metal">
            <a:bevelT w="19050" h="38100" prst="angle"/>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dirty="0">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85" name="圖形 84">
            <a:extLst>
              <a:ext uri="{FF2B5EF4-FFF2-40B4-BE49-F238E27FC236}">
                <a16:creationId xmlns:a16="http://schemas.microsoft.com/office/drawing/2014/main" id="{4AF1B60E-19EB-41E3-8FB7-E93AADA2DAF0}"/>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414226" y="2781060"/>
            <a:ext cx="767030" cy="546348"/>
          </a:xfrm>
          <a:prstGeom prst="rect">
            <a:avLst/>
          </a:prstGeom>
        </p:spPr>
      </p:pic>
    </p:spTree>
    <p:extLst>
      <p:ext uri="{BB962C8B-B14F-4D97-AF65-F5344CB8AC3E}">
        <p14:creationId xmlns:p14="http://schemas.microsoft.com/office/powerpoint/2010/main" val="2985293512"/>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2CCB653C-80BE-5A49-B9BE-C9E28A4BD7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538903"/>
            <a:ext cx="9231810" cy="4242560"/>
          </a:xfrm>
          <a:prstGeom prst="rect">
            <a:avLst/>
          </a:prstGeom>
          <a:solidFill>
            <a:schemeClr val="bg1"/>
          </a:solidFill>
          <a:ln>
            <a:noFill/>
          </a:ln>
          <a:effectLst>
            <a:outerShdw blurRad="292100" dist="457200" dir="8100000" algn="tr" rotWithShape="0">
              <a:srgbClr val="251A36">
                <a:alpha val="65882"/>
              </a:srgbClr>
            </a:outerShdw>
          </a:effectLst>
        </p:spPr>
      </p:pic>
      <p:pic>
        <p:nvPicPr>
          <p:cNvPr id="5" name="圖片 4">
            <a:extLst>
              <a:ext uri="{FF2B5EF4-FFF2-40B4-BE49-F238E27FC236}">
                <a16:creationId xmlns:a16="http://schemas.microsoft.com/office/drawing/2014/main" id="{8FEBF0C3-E912-0448-81FC-0C226CDAD3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43854" y="3333887"/>
            <a:ext cx="7405402" cy="3665246"/>
          </a:xfrm>
          <a:prstGeom prst="rect">
            <a:avLst/>
          </a:prstGeom>
          <a:solidFill>
            <a:schemeClr val="bg1"/>
          </a:solidFill>
          <a:ln>
            <a:noFill/>
          </a:ln>
          <a:effectLst>
            <a:outerShdw blurRad="292100" dist="457200" dir="8100000" algn="tr" rotWithShape="0">
              <a:srgbClr val="251A36">
                <a:alpha val="65882"/>
              </a:srgbClr>
            </a:outerShdw>
          </a:effectLst>
        </p:spPr>
      </p:pic>
      <p:sp>
        <p:nvSpPr>
          <p:cNvPr id="4" name="箭號: 向右 3">
            <a:extLst>
              <a:ext uri="{FF2B5EF4-FFF2-40B4-BE49-F238E27FC236}">
                <a16:creationId xmlns:a16="http://schemas.microsoft.com/office/drawing/2014/main" id="{F0D986B8-931A-477B-8D16-39371AB8BBE8}"/>
              </a:ext>
            </a:extLst>
          </p:cNvPr>
          <p:cNvSpPr/>
          <p:nvPr/>
        </p:nvSpPr>
        <p:spPr>
          <a:xfrm rot="12299069">
            <a:off x="3658011" y="5180097"/>
            <a:ext cx="5669092" cy="1060066"/>
          </a:xfrm>
          <a:prstGeom prst="rightArrow">
            <a:avLst>
              <a:gd name="adj1" fmla="val 50000"/>
              <a:gd name="adj2" fmla="val 71711"/>
            </a:avLst>
          </a:prstGeom>
          <a:gradFill>
            <a:gsLst>
              <a:gs pos="0">
                <a:srgbClr val="66FFCC">
                  <a:alpha val="0"/>
                </a:srgbClr>
              </a:gs>
              <a:gs pos="100000">
                <a:srgbClr val="66FFCC">
                  <a:alpha val="79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9" name="圖片 8">
            <a:extLst>
              <a:ext uri="{FF2B5EF4-FFF2-40B4-BE49-F238E27FC236}">
                <a16:creationId xmlns:a16="http://schemas.microsoft.com/office/drawing/2014/main" id="{FD29FD3E-6ED8-4CBA-8630-4852E6D7681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56684" y="5118129"/>
            <a:ext cx="2673142" cy="595876"/>
          </a:xfrm>
          <a:prstGeom prst="rect">
            <a:avLst/>
          </a:prstGeom>
          <a:solidFill>
            <a:schemeClr val="bg1"/>
          </a:solidFill>
          <a:ln>
            <a:noFill/>
          </a:ln>
          <a:effectLst>
            <a:outerShdw blurRad="292100" dist="457200" dir="8100000" algn="tr" rotWithShape="0">
              <a:srgbClr val="251A36">
                <a:alpha val="65882"/>
              </a:srgbClr>
            </a:outerShdw>
          </a:effectLst>
        </p:spPr>
      </p:pic>
      <p:sp>
        <p:nvSpPr>
          <p:cNvPr id="8" name="矩形 7">
            <a:extLst>
              <a:ext uri="{FF2B5EF4-FFF2-40B4-BE49-F238E27FC236}">
                <a16:creationId xmlns:a16="http://schemas.microsoft.com/office/drawing/2014/main" id="{4CEAF931-55D8-8A4E-8627-9101BD1D135D}"/>
              </a:ext>
            </a:extLst>
          </p:cNvPr>
          <p:cNvSpPr/>
          <p:nvPr/>
        </p:nvSpPr>
        <p:spPr>
          <a:xfrm>
            <a:off x="8296210" y="6360987"/>
            <a:ext cx="1447800" cy="289561"/>
          </a:xfrm>
          <a:prstGeom prst="rect">
            <a:avLst/>
          </a:prstGeom>
          <a:noFill/>
          <a:ln>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0" name="標題 1">
            <a:extLst>
              <a:ext uri="{FF2B5EF4-FFF2-40B4-BE49-F238E27FC236}">
                <a16:creationId xmlns:a16="http://schemas.microsoft.com/office/drawing/2014/main" id="{18E3B902-5091-426A-AC4E-98D20EF22B63}"/>
              </a:ext>
            </a:extLst>
          </p:cNvPr>
          <p:cNvSpPr>
            <a:spLocks noGrp="1"/>
          </p:cNvSpPr>
          <p:nvPr>
            <p:ph type="title"/>
          </p:nvPr>
        </p:nvSpPr>
        <p:spPr>
          <a:xfrm>
            <a:off x="609600" y="688882"/>
            <a:ext cx="10972800" cy="1257300"/>
          </a:xfrm>
        </p:spPr>
        <p:txBody>
          <a:bodyPr/>
          <a:lstStyle/>
          <a:p>
            <a:r>
              <a:rPr lang="zh-CN" altLang="en-US">
                <a:latin typeface="Arial" panose="020B0604020202020204" pitchFamily="34" charset="0"/>
                <a:sym typeface="Arial" panose="020B0604020202020204" pitchFamily="34" charset="0"/>
              </a:rPr>
              <a:t>Step 5</a:t>
            </a:r>
            <a:r>
              <a:rPr lang="en-US" altLang="zh-TW">
                <a:latin typeface="Arial" panose="020B0604020202020204" pitchFamily="34" charset="0"/>
                <a:sym typeface="Arial" panose="020B0604020202020204" pitchFamily="34" charset="0"/>
              </a:rPr>
              <a:t> - Enter</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Join Key</a:t>
            </a:r>
            <a:endParaRPr lang="en-US" altLang="zh-TW" dirty="0">
              <a:latin typeface="Arial" panose="020B0604020202020204" pitchFamily="34" charset="0"/>
              <a:sym typeface="Arial" panose="020B0604020202020204" pitchFamily="34" charset="0"/>
            </a:endParaRPr>
          </a:p>
        </p:txBody>
      </p:sp>
      <p:sp>
        <p:nvSpPr>
          <p:cNvPr id="2" name="矩形 1">
            <a:extLst>
              <a:ext uri="{FF2B5EF4-FFF2-40B4-BE49-F238E27FC236}">
                <a16:creationId xmlns:a16="http://schemas.microsoft.com/office/drawing/2014/main" id="{2ADFB520-949A-4E62-9889-BC668230941C}"/>
              </a:ext>
            </a:extLst>
          </p:cNvPr>
          <p:cNvSpPr/>
          <p:nvPr/>
        </p:nvSpPr>
        <p:spPr>
          <a:xfrm>
            <a:off x="657981" y="1471445"/>
            <a:ext cx="10211615" cy="800219"/>
          </a:xfrm>
          <a:prstGeom prst="rect">
            <a:avLst/>
          </a:prstGeom>
        </p:spPr>
        <p:txBody>
          <a:bodyPr wrap="square" lIns="91440" tIns="45720" rIns="91440" bIns="45720" anchor="t">
            <a:spAutoFit/>
          </a:bodyPr>
          <a:lstStyle/>
          <a:p>
            <a:pPr marL="228600" indent="-228600">
              <a:spcBef>
                <a:spcPts val="1200"/>
              </a:spcBef>
              <a:buClr>
                <a:srgbClr val="67F2FD"/>
              </a:buClr>
              <a:buFont typeface="Arial" panose="020B0604020202020204" pitchFamily="34" charset="0"/>
              <a:buChar char="•"/>
            </a:pPr>
            <a:r>
              <a:rPr lang="zh-CN" altLang="en-US"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Connect PC to QuWAN vRouter LAN and enter [ local.quwan ] in a new browser</a:t>
            </a:r>
            <a:endParaRPr lang="zh-TW"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216000" indent="-216000">
              <a:spcBef>
                <a:spcPts val="1200"/>
              </a:spcBef>
              <a:buClr>
                <a:srgbClr val="67F2FD"/>
              </a:buClr>
              <a:buFont typeface="Arial" panose="020B0604020202020204" pitchFamily="34" charset="0"/>
              <a:buChar char="•"/>
            </a:pPr>
            <a:r>
              <a:rPr lang="en-US" altLang="zh-CN"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Open</a:t>
            </a:r>
            <a:r>
              <a:rPr lang="zh-CN"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vRouter </a:t>
            </a:r>
            <a:r>
              <a:rPr lang="en-US" altLang="zh-CN"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local</a:t>
            </a:r>
            <a:r>
              <a:rPr lang="zh-CN"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CN"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page, set network, and enter </a:t>
            </a:r>
            <a:r>
              <a:rPr lang="zh-CN" altLang="en-US"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Join Key</a:t>
            </a:r>
            <a:endParaRPr lang="zh-CN"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632991120"/>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357888-0459-DB46-8B82-BC6A62B34022}"/>
              </a:ext>
            </a:extLst>
          </p:cNvPr>
          <p:cNvSpPr>
            <a:spLocks noGrp="1"/>
          </p:cNvSpPr>
          <p:nvPr>
            <p:ph type="title"/>
          </p:nvPr>
        </p:nvSpPr>
        <p:spPr>
          <a:xfrm>
            <a:off x="609600" y="361883"/>
            <a:ext cx="10972800" cy="1257300"/>
          </a:xfrm>
        </p:spPr>
        <p:txBody>
          <a:bodyPr anchor="ctr"/>
          <a:lstStyle/>
          <a:p>
            <a:r>
              <a:rPr kumimoji="1" lang="zh-TW" altLang="en-US">
                <a:latin typeface="Arial" panose="020B0604020202020204" pitchFamily="34" charset="0"/>
                <a:sym typeface="Arial" panose="020B0604020202020204" pitchFamily="34" charset="0"/>
              </a:rPr>
              <a:t>Finished！</a:t>
            </a:r>
          </a:p>
        </p:txBody>
      </p:sp>
      <p:pic>
        <p:nvPicPr>
          <p:cNvPr id="4" name="圖片 3">
            <a:extLst>
              <a:ext uri="{FF2B5EF4-FFF2-40B4-BE49-F238E27FC236}">
                <a16:creationId xmlns:a16="http://schemas.microsoft.com/office/drawing/2014/main" id="{22BD3918-0671-254A-B645-1D9793A6FD5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3034" y="1890372"/>
            <a:ext cx="11245932" cy="4967628"/>
          </a:xfrm>
          <a:prstGeom prst="rect">
            <a:avLst/>
          </a:prstGeom>
          <a:solidFill>
            <a:schemeClr val="bg1"/>
          </a:solidFill>
          <a:ln>
            <a:noFill/>
          </a:ln>
          <a:effectLst>
            <a:outerShdw blurRad="292100" dist="457200" dir="8100000" algn="tr" rotWithShape="0">
              <a:srgbClr val="251A36">
                <a:alpha val="65882"/>
              </a:srgbClr>
            </a:outerShdw>
          </a:effectLst>
        </p:spPr>
      </p:pic>
    </p:spTree>
    <p:extLst>
      <p:ext uri="{BB962C8B-B14F-4D97-AF65-F5344CB8AC3E}">
        <p14:creationId xmlns:p14="http://schemas.microsoft.com/office/powerpoint/2010/main" val="3289456812"/>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2" hidden="1"/>
          <p:cNvSpPr txBox="1"/>
          <p:nvPr/>
        </p:nvSpPr>
        <p:spPr>
          <a:xfrm>
            <a:off x="6416898" y="3083394"/>
            <a:ext cx="3784006" cy="1047533"/>
          </a:xfrm>
          <a:prstGeom prst="rect">
            <a:avLst/>
          </a:prstGeom>
          <a:noFill/>
          <a:ln>
            <a:noFill/>
          </a:ln>
        </p:spPr>
        <p:txBody>
          <a:bodyPr spcFirstLastPara="1" wrap="square" lIns="91425" tIns="45700" rIns="91425" bIns="45700" anchor="t" anchorCtr="0">
            <a:noAutofit/>
          </a:bodyPr>
          <a:lstStyle/>
          <a:p>
            <a:pPr>
              <a:lnSpc>
                <a:spcPct val="130000"/>
              </a:lnSpc>
            </a:pPr>
            <a:r>
              <a:rPr lang="en-US" altLang="zh-TW" sz="2800" err="1">
                <a:solidFill>
                  <a:schemeClr val="accent1">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QuWAN</a:t>
            </a:r>
            <a:r>
              <a:rPr lang="en-US" altLang="zh-TW" sz="2800">
                <a:solidFill>
                  <a:schemeClr val="accent1">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 </a:t>
            </a:r>
            <a:r>
              <a:rPr lang="zh-TW" altLang="zh-TW" sz="2800">
                <a:solidFill>
                  <a:schemeClr val="accent1">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滿足中小企業新時代組網需求</a:t>
            </a:r>
            <a:endParaRPr lang="en-US" altLang="zh-TW" sz="2800">
              <a:solidFill>
                <a:schemeClr val="accent1">
                  <a:lumMod val="75000"/>
                </a:schemeClr>
              </a:solidFill>
              <a:latin typeface="Arial" panose="020B0604020202020204" pitchFamily="34" charset="0"/>
              <a:ea typeface="微軟正黑體" panose="020B0604030504040204" pitchFamily="34" charset="-120"/>
              <a:cs typeface="+mn-lt"/>
              <a:sym typeface="Arial" panose="020B0604020202020204" pitchFamily="34" charset="0"/>
            </a:endParaRPr>
          </a:p>
        </p:txBody>
      </p:sp>
      <p:sp>
        <p:nvSpPr>
          <p:cNvPr id="2" name="標題 1">
            <a:extLst>
              <a:ext uri="{FF2B5EF4-FFF2-40B4-BE49-F238E27FC236}">
                <a16:creationId xmlns:a16="http://schemas.microsoft.com/office/drawing/2014/main" id="{EFCF2FF4-0A28-4F45-BEE9-0C56F7147198}"/>
              </a:ext>
            </a:extLst>
          </p:cNvPr>
          <p:cNvSpPr>
            <a:spLocks noGrp="1"/>
          </p:cNvSpPr>
          <p:nvPr>
            <p:ph type="title"/>
          </p:nvPr>
        </p:nvSpPr>
        <p:spPr>
          <a:xfrm>
            <a:off x="838200" y="2786761"/>
            <a:ext cx="4894089" cy="1843278"/>
          </a:xfrm>
        </p:spPr>
        <p:txBody>
          <a:bodyPr lIns="91440" tIns="45720" rIns="91440" bIns="45720" anchor="t"/>
          <a:lstStyle/>
          <a:p>
            <a:r>
              <a:rPr lang="en-US" sz="6000" b="1" dirty="0" err="1">
                <a:latin typeface="Arial" panose="020B0604020202020204" pitchFamily="34" charset="0"/>
                <a:ea typeface="微軟正黑體" panose="020B0604030504040204" pitchFamily="34" charset="-120"/>
                <a:sym typeface="Arial" panose="020B0604020202020204" pitchFamily="34" charset="0"/>
              </a:rPr>
              <a:t>QuWAN</a:t>
            </a:r>
            <a:r>
              <a:rPr lang="en-US" sz="6000" b="1" dirty="0">
                <a:latin typeface="Arial" panose="020B0604020202020204" pitchFamily="34" charset="0"/>
                <a:ea typeface="微軟正黑體" panose="020B0604030504040204" pitchFamily="34" charset="-120"/>
                <a:sym typeface="Arial" panose="020B0604020202020204" pitchFamily="34" charset="0"/>
              </a:rPr>
              <a:t> </a:t>
            </a:r>
            <a:br>
              <a:rPr lang="en-US" dirty="0">
                <a:latin typeface="Arial" panose="020B0604020202020204" pitchFamily="34" charset="0"/>
                <a:ea typeface="微軟正黑體" panose="020B0604030504040204" pitchFamily="34" charset="-120"/>
                <a:sym typeface="Arial" panose="020B0604020202020204" pitchFamily="34" charset="0"/>
              </a:rPr>
            </a:br>
            <a:r>
              <a:rPr lang="en-US" sz="3200" dirty="0">
                <a:latin typeface="Arial" panose="020B0604020202020204" pitchFamily="34" charset="0"/>
                <a:ea typeface="微軟正黑體" panose="020B0604030504040204" pitchFamily="34" charset="-120"/>
                <a:sym typeface="Arial" panose="020B0604020202020204" pitchFamily="34" charset="0"/>
              </a:rPr>
              <a:t>Fulfills The Next Generation </a:t>
            </a:r>
            <a:r>
              <a:rPr lang="en-US" altLang="zh-TW" sz="3200" dirty="0">
                <a:latin typeface="Arial" panose="020B0604020202020204" pitchFamily="34" charset="0"/>
                <a:ea typeface="微軟正黑體" panose="020B0604030504040204" pitchFamily="34" charset="-120"/>
                <a:sym typeface="Arial" panose="020B0604020202020204" pitchFamily="34" charset="0"/>
              </a:rPr>
              <a:t>Networking Needs</a:t>
            </a:r>
            <a:endParaRPr lang="zh-TW" dirty="0">
              <a:latin typeface="Arial" panose="020B0604020202020204" pitchFamily="34" charset="0"/>
              <a:ea typeface="微軟正黑體" panose="020B0604030504040204" pitchFamily="34" charset="-120"/>
              <a:cs typeface="+mj-ea"/>
              <a:sym typeface="Arial" panose="020B0604020202020204" pitchFamily="34" charset="0"/>
            </a:endParaRPr>
          </a:p>
          <a:p>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396076899"/>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6" name="矩形 5">
            <a:extLst>
              <a:ext uri="{FF2B5EF4-FFF2-40B4-BE49-F238E27FC236}">
                <a16:creationId xmlns:a16="http://schemas.microsoft.com/office/drawing/2014/main" id="{F767F621-A384-4AD2-9C60-459C9EE351CE}"/>
              </a:ext>
            </a:extLst>
          </p:cNvPr>
          <p:cNvSpPr/>
          <p:nvPr/>
        </p:nvSpPr>
        <p:spPr>
          <a:xfrm rot="10800000">
            <a:off x="-139700" y="4422997"/>
            <a:ext cx="12331700" cy="4348059"/>
          </a:xfrm>
          <a:prstGeom prst="rect">
            <a:avLst/>
          </a:prstGeom>
          <a:gradFill flip="none" rotWithShape="1">
            <a:gsLst>
              <a:gs pos="0">
                <a:srgbClr val="070C17"/>
              </a:gs>
              <a:gs pos="100000">
                <a:srgbClr val="070C17">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FE61416F-4496-4368-847E-8AA6EE8DC9CA}"/>
              </a:ext>
            </a:extLst>
          </p:cNvPr>
          <p:cNvSpPr>
            <a:spLocks noGrp="1"/>
          </p:cNvSpPr>
          <p:nvPr>
            <p:ph type="title"/>
          </p:nvPr>
        </p:nvSpPr>
        <p:spPr>
          <a:xfrm>
            <a:off x="4398783" y="318266"/>
            <a:ext cx="2887851" cy="1028700"/>
          </a:xfrm>
        </p:spPr>
        <p:txBody>
          <a:bodyPr/>
          <a:lstStyle/>
          <a:p>
            <a:r>
              <a:rPr lang="zh-TW" altLang="en-US" sz="4800">
                <a:latin typeface="Arial" panose="020B0604020202020204" pitchFamily="34" charset="0"/>
                <a:sym typeface="Arial" panose="020B0604020202020204" pitchFamily="34" charset="0"/>
              </a:rPr>
              <a:t>Overview</a:t>
            </a:r>
            <a:endParaRPr lang="zh-TW" altLang="en-US" sz="4800" dirty="0">
              <a:latin typeface="Arial" panose="020B0604020202020204" pitchFamily="34" charset="0"/>
              <a:sym typeface="Arial" panose="020B0604020202020204" pitchFamily="34" charset="0"/>
            </a:endParaRPr>
          </a:p>
        </p:txBody>
      </p:sp>
      <p:sp>
        <p:nvSpPr>
          <p:cNvPr id="27" name="內容版面配置區 2">
            <a:extLst>
              <a:ext uri="{FF2B5EF4-FFF2-40B4-BE49-F238E27FC236}">
                <a16:creationId xmlns:a16="http://schemas.microsoft.com/office/drawing/2014/main" id="{2ACE2098-2C9A-46DA-94A9-A253E00B4206}"/>
              </a:ext>
            </a:extLst>
          </p:cNvPr>
          <p:cNvSpPr>
            <a:spLocks noGrp="1"/>
          </p:cNvSpPr>
          <p:nvPr/>
        </p:nvSpPr>
        <p:spPr>
          <a:xfrm>
            <a:off x="2097746" y="1438793"/>
            <a:ext cx="8190032" cy="2340387"/>
          </a:xfrm>
          <a:prstGeom prst="rect">
            <a:avLst/>
          </a:prstGeom>
        </p:spPr>
        <p:txBody>
          <a:bodyPr vert="horz" lIns="91440" tIns="45720" rIns="91440" bIns="45720" rtlCol="0" anchor="t">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buClr>
                <a:srgbClr val="67F2FD"/>
              </a:buClr>
            </a:pPr>
            <a:r>
              <a:rPr lang="zh-CN" altLang="en-US" sz="24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Install ＱuWAN vRouter Edition on </a:t>
            </a:r>
            <a:r>
              <a:rPr lang="en-US" altLang="zh-TW" sz="24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VMware</a:t>
            </a:r>
            <a:r>
              <a:rPr lang="zh-TW" altLang="en-US" sz="24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sz="2400" dirty="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ESXi</a:t>
            </a:r>
            <a:r>
              <a:rPr lang="zh-TW" altLang="en-US" sz="24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endParaRPr lang="zh-CN" altLang="en-US" sz="24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a:lnSpc>
                <a:spcPct val="130000"/>
              </a:lnSpc>
              <a:spcBef>
                <a:spcPts val="0"/>
              </a:spcBef>
              <a:buClr>
                <a:srgbClr val="67F2FD"/>
              </a:buClr>
            </a:pPr>
            <a:r>
              <a:rPr lang="zh-CN" altLang="en-US" sz="24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The Market Exclusive Economy SD-WAN Solution</a:t>
            </a:r>
          </a:p>
          <a:p>
            <a:pPr>
              <a:lnSpc>
                <a:spcPct val="130000"/>
              </a:lnSpc>
              <a:spcBef>
                <a:spcPts val="0"/>
              </a:spcBef>
              <a:buClr>
                <a:srgbClr val="67F2FD"/>
              </a:buClr>
            </a:pPr>
            <a:r>
              <a:rPr lang="zh-CN" altLang="en-US" sz="24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Set up QuWAN vRouter Edition in Five Steps</a:t>
            </a:r>
            <a:endParaRPr lang="en-US" altLang="zh-TW" sz="24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a:lnSpc>
                <a:spcPct val="130000"/>
              </a:lnSpc>
              <a:spcBef>
                <a:spcPts val="0"/>
              </a:spcBef>
              <a:buClr>
                <a:srgbClr val="67F2FD"/>
              </a:buClr>
            </a:pPr>
            <a:r>
              <a:rPr lang="en-US" altLang="zh-TW" sz="2400" dirty="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QuWAN</a:t>
            </a:r>
            <a:r>
              <a:rPr lang="en-US" altLang="zh-TW" sz="24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Fulfills The Next Generation Networking Needs</a:t>
            </a:r>
            <a:endParaRPr lang="zh-TW" altLang="en-US" sz="24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a:lnSpc>
                <a:spcPct val="130000"/>
              </a:lnSpc>
              <a:spcBef>
                <a:spcPts val="0"/>
              </a:spcBef>
              <a:buClr>
                <a:srgbClr val="67F2FD"/>
              </a:buClr>
            </a:pPr>
            <a:endParaRPr lang="zh-TW" altLang="en-US" sz="24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p:txBody>
      </p:sp>
      <p:pic>
        <p:nvPicPr>
          <p:cNvPr id="3" name="圖片 3" descr="一張含有 文字 的圖片&#10;&#10;自動產生的描述" hidden="1">
            <a:extLst>
              <a:ext uri="{FF2B5EF4-FFF2-40B4-BE49-F238E27FC236}">
                <a16:creationId xmlns:a16="http://schemas.microsoft.com/office/drawing/2014/main" id="{2348CC35-4E3E-4907-8BB4-F3F581100B9E}"/>
              </a:ext>
            </a:extLst>
          </p:cNvPr>
          <p:cNvPicPr>
            <a:picLocks noChangeAspect="1"/>
          </p:cNvPicPr>
          <p:nvPr/>
        </p:nvPicPr>
        <p:blipFill>
          <a:blip r:embed="rId3"/>
          <a:stretch>
            <a:fillRect/>
          </a:stretch>
        </p:blipFill>
        <p:spPr>
          <a:xfrm>
            <a:off x="2141349" y="4851111"/>
            <a:ext cx="7405606" cy="1291456"/>
          </a:xfrm>
          <a:prstGeom prst="rect">
            <a:avLst/>
          </a:prstGeom>
        </p:spPr>
      </p:pic>
      <p:pic>
        <p:nvPicPr>
          <p:cNvPr id="26" name="圖形 25" hidden="1">
            <a:extLst>
              <a:ext uri="{FF2B5EF4-FFF2-40B4-BE49-F238E27FC236}">
                <a16:creationId xmlns:a16="http://schemas.microsoft.com/office/drawing/2014/main" id="{3100AEF1-0606-40A6-987A-605F763F694C}"/>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26406"/>
          <a:stretch/>
        </p:blipFill>
        <p:spPr>
          <a:xfrm>
            <a:off x="9445779" y="549940"/>
            <a:ext cx="1982429" cy="709462"/>
          </a:xfrm>
          <a:prstGeom prst="rect">
            <a:avLst/>
          </a:prstGeom>
        </p:spPr>
      </p:pic>
      <p:grpSp>
        <p:nvGrpSpPr>
          <p:cNvPr id="5" name="群組 4">
            <a:extLst>
              <a:ext uri="{FF2B5EF4-FFF2-40B4-BE49-F238E27FC236}">
                <a16:creationId xmlns:a16="http://schemas.microsoft.com/office/drawing/2014/main" id="{A38D87AC-196A-4F2C-B318-3DA34BD9CCE5}"/>
              </a:ext>
            </a:extLst>
          </p:cNvPr>
          <p:cNvGrpSpPr/>
          <p:nvPr/>
        </p:nvGrpSpPr>
        <p:grpSpPr>
          <a:xfrm>
            <a:off x="2559323" y="4420432"/>
            <a:ext cx="7123693" cy="2176596"/>
            <a:chOff x="3421243" y="6626082"/>
            <a:chExt cx="4226756" cy="1291456"/>
          </a:xfrm>
        </p:grpSpPr>
        <p:pic>
          <p:nvPicPr>
            <p:cNvPr id="15" name="圖形 14">
              <a:extLst>
                <a:ext uri="{FF2B5EF4-FFF2-40B4-BE49-F238E27FC236}">
                  <a16:creationId xmlns:a16="http://schemas.microsoft.com/office/drawing/2014/main" id="{CD594E98-BDBB-4C15-869F-633BF69680C7}"/>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6406"/>
            <a:stretch/>
          </p:blipFill>
          <p:spPr>
            <a:xfrm>
              <a:off x="4767187" y="6670581"/>
              <a:ext cx="1982429" cy="709462"/>
            </a:xfrm>
            <a:prstGeom prst="rect">
              <a:avLst/>
            </a:prstGeom>
          </p:spPr>
        </p:pic>
        <p:pic>
          <p:nvPicPr>
            <p:cNvPr id="7" name="圖形 6">
              <a:extLst>
                <a:ext uri="{FF2B5EF4-FFF2-40B4-BE49-F238E27FC236}">
                  <a16:creationId xmlns:a16="http://schemas.microsoft.com/office/drawing/2014/main" id="{A8172D0A-18BC-4025-8A96-86930A5987D5}"/>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421243" y="6626082"/>
              <a:ext cx="1291455" cy="1291456"/>
            </a:xfrm>
            <a:prstGeom prst="rect">
              <a:avLst/>
            </a:prstGeom>
            <a:effectLst>
              <a:outerShdw blurRad="50800" dist="50800" dir="8400000" algn="t" rotWithShape="0">
                <a:prstClr val="black">
                  <a:alpha val="30000"/>
                </a:prstClr>
              </a:outerShdw>
            </a:effectLst>
          </p:spPr>
        </p:pic>
        <p:sp>
          <p:nvSpPr>
            <p:cNvPr id="4" name="文字方塊 3">
              <a:extLst>
                <a:ext uri="{FF2B5EF4-FFF2-40B4-BE49-F238E27FC236}">
                  <a16:creationId xmlns:a16="http://schemas.microsoft.com/office/drawing/2014/main" id="{AADD9E25-44F8-4C3D-8FFA-35D007BF89BA}"/>
                </a:ext>
              </a:extLst>
            </p:cNvPr>
            <p:cNvSpPr txBox="1"/>
            <p:nvPr/>
          </p:nvSpPr>
          <p:spPr>
            <a:xfrm>
              <a:off x="4712697" y="7316309"/>
              <a:ext cx="2935302" cy="493062"/>
            </a:xfrm>
            <a:prstGeom prst="rect">
              <a:avLst/>
            </a:prstGeom>
            <a:noFill/>
          </p:spPr>
          <p:txBody>
            <a:bodyPr wrap="square" rtlCol="0">
              <a:spAutoFit/>
            </a:bodyPr>
            <a:lstStyle/>
            <a:p>
              <a:r>
                <a:rPr lang="en-US" altLang="zh-TW" sz="4800" b="1" i="1"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vRouter</a:t>
              </a:r>
              <a:r>
                <a:rPr lang="en-US" altLang="zh-TW" sz="4800" b="1" i="1" dirty="0">
                  <a:solidFill>
                    <a:schemeClr val="bg1"/>
                  </a:solidFill>
                  <a:latin typeface="Arial" panose="020B0604020202020204" pitchFamily="34" charset="0"/>
                  <a:ea typeface="微軟正黑體" panose="020B0604030504040204" pitchFamily="34" charset="-120"/>
                  <a:sym typeface="Arial" panose="020B0604020202020204" pitchFamily="34" charset="0"/>
                </a:rPr>
                <a:t> Edition</a:t>
              </a:r>
              <a:endParaRPr lang="zh-TW" altLang="en-US" sz="4800" b="1" i="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8" name="矩形: 圓角 7">
            <a:extLst>
              <a:ext uri="{FF2B5EF4-FFF2-40B4-BE49-F238E27FC236}">
                <a16:creationId xmlns:a16="http://schemas.microsoft.com/office/drawing/2014/main" id="{A982E6BB-CADD-43EB-A6CA-B53A085BE01D}"/>
              </a:ext>
            </a:extLst>
          </p:cNvPr>
          <p:cNvSpPr/>
          <p:nvPr/>
        </p:nvSpPr>
        <p:spPr>
          <a:xfrm>
            <a:off x="657256" y="3261085"/>
            <a:ext cx="2811706" cy="2923815"/>
          </a:xfrm>
          <a:prstGeom prst="roundRect">
            <a:avLst>
              <a:gd name="adj" fmla="val 2628"/>
            </a:avLst>
          </a:prstGeom>
          <a:solidFill>
            <a:schemeClr val="tx1">
              <a:lumMod val="50000"/>
              <a:lumOff val="50000"/>
              <a:alpha val="50196"/>
            </a:schemeClr>
          </a:solidFill>
          <a:ln w="34925">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8" name="矩形: 圓角 67">
            <a:extLst>
              <a:ext uri="{FF2B5EF4-FFF2-40B4-BE49-F238E27FC236}">
                <a16:creationId xmlns:a16="http://schemas.microsoft.com/office/drawing/2014/main" id="{BD268A67-CCBB-477F-969E-736E12AA387A}"/>
              </a:ext>
            </a:extLst>
          </p:cNvPr>
          <p:cNvSpPr/>
          <p:nvPr/>
        </p:nvSpPr>
        <p:spPr>
          <a:xfrm>
            <a:off x="4295164" y="3261085"/>
            <a:ext cx="5976215" cy="2923815"/>
          </a:xfrm>
          <a:prstGeom prst="roundRect">
            <a:avLst>
              <a:gd name="adj" fmla="val 1062"/>
            </a:avLst>
          </a:prstGeom>
          <a:solidFill>
            <a:schemeClr val="tx1">
              <a:lumMod val="50000"/>
              <a:lumOff val="50000"/>
              <a:alpha val="50196"/>
            </a:schemeClr>
          </a:solidFill>
          <a:ln w="34925">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dirty="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8" name="圖形 27" hidden="1">
            <a:extLst>
              <a:ext uri="{FF2B5EF4-FFF2-40B4-BE49-F238E27FC236}">
                <a16:creationId xmlns:a16="http://schemas.microsoft.com/office/drawing/2014/main" id="{7B4D89D6-98B9-45E3-BF3F-CEC0AB85356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21061" y="1724639"/>
            <a:ext cx="838974" cy="767288"/>
          </a:xfrm>
          <a:prstGeom prst="rect">
            <a:avLst/>
          </a:prstGeom>
        </p:spPr>
      </p:pic>
      <p:grpSp>
        <p:nvGrpSpPr>
          <p:cNvPr id="11" name="群組 10">
            <a:extLst>
              <a:ext uri="{FF2B5EF4-FFF2-40B4-BE49-F238E27FC236}">
                <a16:creationId xmlns:a16="http://schemas.microsoft.com/office/drawing/2014/main" id="{DA1EFD3B-6DD7-441F-9C83-901791EA38AB}"/>
              </a:ext>
            </a:extLst>
          </p:cNvPr>
          <p:cNvGrpSpPr/>
          <p:nvPr/>
        </p:nvGrpSpPr>
        <p:grpSpPr>
          <a:xfrm>
            <a:off x="420787" y="2319525"/>
            <a:ext cx="1146150" cy="1146150"/>
            <a:chOff x="2270327" y="1859509"/>
            <a:chExt cx="1146150" cy="1146150"/>
          </a:xfrm>
        </p:grpSpPr>
        <p:sp>
          <p:nvSpPr>
            <p:cNvPr id="27" name="橢圓 26">
              <a:extLst>
                <a:ext uri="{FF2B5EF4-FFF2-40B4-BE49-F238E27FC236}">
                  <a16:creationId xmlns:a16="http://schemas.microsoft.com/office/drawing/2014/main" id="{57CE9916-03BA-48AD-A0F9-B77796D09FE5}"/>
                </a:ext>
              </a:extLst>
            </p:cNvPr>
            <p:cNvSpPr/>
            <p:nvPr/>
          </p:nvSpPr>
          <p:spPr>
            <a:xfrm>
              <a:off x="2270327"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9" name="文字方塊 28">
              <a:extLst>
                <a:ext uri="{FF2B5EF4-FFF2-40B4-BE49-F238E27FC236}">
                  <a16:creationId xmlns:a16="http://schemas.microsoft.com/office/drawing/2014/main" id="{4CF49945-84A2-4A64-9DE7-B7353B1485A2}"/>
                </a:ext>
              </a:extLst>
            </p:cNvPr>
            <p:cNvSpPr txBox="1"/>
            <p:nvPr/>
          </p:nvSpPr>
          <p:spPr>
            <a:xfrm>
              <a:off x="2423117" y="2502037"/>
              <a:ext cx="836918" cy="400110"/>
            </a:xfrm>
            <a:prstGeom prst="rect">
              <a:avLst/>
            </a:prstGeom>
            <a:noFill/>
          </p:spPr>
          <p:txBody>
            <a:bodyPr wrap="square" rtlCol="0">
              <a:spAutoFit/>
            </a:bodyPr>
            <a:lstStyle/>
            <a:p>
              <a:pPr algn="ctr"/>
              <a:r>
                <a:rPr lang="en-US" altLang="zh-TW" sz="2000">
                  <a:latin typeface="Arial" panose="020B0604020202020204" pitchFamily="34" charset="0"/>
                  <a:ea typeface="微軟正黑體" panose="020B0604030504040204" pitchFamily="34" charset="-120"/>
                  <a:cs typeface="+mn-ea"/>
                  <a:sym typeface="Arial" panose="020B0604020202020204" pitchFamily="34" charset="0"/>
                </a:rPr>
                <a:t>HQ</a:t>
              </a:r>
              <a:endParaRPr lang="zh-TW" altLang="en-US" sz="20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4" name="圖形 33">
              <a:extLst>
                <a:ext uri="{FF2B5EF4-FFF2-40B4-BE49-F238E27FC236}">
                  <a16:creationId xmlns:a16="http://schemas.microsoft.com/office/drawing/2014/main" id="{9D3259D5-A5C1-4A12-B0F8-744B358F17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57361" y="1956092"/>
              <a:ext cx="595170" cy="545945"/>
            </a:xfrm>
            <a:prstGeom prst="rect">
              <a:avLst/>
            </a:prstGeom>
          </p:spPr>
        </p:pic>
      </p:grpSp>
      <p:grpSp>
        <p:nvGrpSpPr>
          <p:cNvPr id="21" name="群組 20">
            <a:extLst>
              <a:ext uri="{FF2B5EF4-FFF2-40B4-BE49-F238E27FC236}">
                <a16:creationId xmlns:a16="http://schemas.microsoft.com/office/drawing/2014/main" id="{FF9D8F5B-A337-4D69-B63B-F476DD63EB9E}"/>
              </a:ext>
            </a:extLst>
          </p:cNvPr>
          <p:cNvGrpSpPr/>
          <p:nvPr/>
        </p:nvGrpSpPr>
        <p:grpSpPr>
          <a:xfrm>
            <a:off x="973426" y="5338635"/>
            <a:ext cx="1034146" cy="459437"/>
            <a:chOff x="1750865" y="5110035"/>
            <a:chExt cx="1034146" cy="459437"/>
          </a:xfrm>
        </p:grpSpPr>
        <p:pic>
          <p:nvPicPr>
            <p:cNvPr id="37" name="圖形 36">
              <a:extLst>
                <a:ext uri="{FF2B5EF4-FFF2-40B4-BE49-F238E27FC236}">
                  <a16:creationId xmlns:a16="http://schemas.microsoft.com/office/drawing/2014/main" id="{2912ED6F-7390-49F3-A557-45E2D3592697}"/>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750865" y="5110035"/>
              <a:ext cx="467291" cy="459437"/>
            </a:xfrm>
            <a:prstGeom prst="rect">
              <a:avLst/>
            </a:prstGeom>
          </p:spPr>
        </p:pic>
        <p:pic>
          <p:nvPicPr>
            <p:cNvPr id="40" name="圖形 39">
              <a:extLst>
                <a:ext uri="{FF2B5EF4-FFF2-40B4-BE49-F238E27FC236}">
                  <a16:creationId xmlns:a16="http://schemas.microsoft.com/office/drawing/2014/main" id="{1A479744-DFBA-46C8-852C-28492D9D55FE}"/>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317720" y="5110035"/>
              <a:ext cx="467291" cy="459437"/>
            </a:xfrm>
            <a:prstGeom prst="rect">
              <a:avLst/>
            </a:prstGeom>
          </p:spPr>
        </p:pic>
      </p:grpSp>
      <p:pic>
        <p:nvPicPr>
          <p:cNvPr id="41" name="圖形 40">
            <a:extLst>
              <a:ext uri="{FF2B5EF4-FFF2-40B4-BE49-F238E27FC236}">
                <a16:creationId xmlns:a16="http://schemas.microsoft.com/office/drawing/2014/main" id="{2C40F929-70FB-4D91-A360-03C407FC1FFC}"/>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107136" y="5338635"/>
            <a:ext cx="467291" cy="459437"/>
          </a:xfrm>
          <a:prstGeom prst="rect">
            <a:avLst/>
          </a:prstGeom>
        </p:spPr>
      </p:pic>
      <p:pic>
        <p:nvPicPr>
          <p:cNvPr id="42" name="圖形 41">
            <a:extLst>
              <a:ext uri="{FF2B5EF4-FFF2-40B4-BE49-F238E27FC236}">
                <a16:creationId xmlns:a16="http://schemas.microsoft.com/office/drawing/2014/main" id="{AB286D14-964E-4D25-BCE8-EF773ADF9284}"/>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673990" y="5338635"/>
            <a:ext cx="467291" cy="459437"/>
          </a:xfrm>
          <a:prstGeom prst="rect">
            <a:avLst/>
          </a:prstGeom>
        </p:spPr>
      </p:pic>
      <p:pic>
        <p:nvPicPr>
          <p:cNvPr id="39" name="圖形 38">
            <a:extLst>
              <a:ext uri="{FF2B5EF4-FFF2-40B4-BE49-F238E27FC236}">
                <a16:creationId xmlns:a16="http://schemas.microsoft.com/office/drawing/2014/main" id="{EA3FC089-5CAF-42CD-9897-E1D7C1343B9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2442" y="3831754"/>
            <a:ext cx="714619" cy="566545"/>
          </a:xfrm>
          <a:prstGeom prst="rect">
            <a:avLst/>
          </a:prstGeom>
        </p:spPr>
      </p:pic>
      <p:pic>
        <p:nvPicPr>
          <p:cNvPr id="43" name="圖形 42">
            <a:extLst>
              <a:ext uri="{FF2B5EF4-FFF2-40B4-BE49-F238E27FC236}">
                <a16:creationId xmlns:a16="http://schemas.microsoft.com/office/drawing/2014/main" id="{347E05B0-C546-4217-9151-B2377B8E646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98534" y="4036999"/>
            <a:ext cx="1123063" cy="1504905"/>
          </a:xfrm>
          <a:prstGeom prst="rect">
            <a:avLst/>
          </a:prstGeom>
        </p:spPr>
      </p:pic>
      <p:pic>
        <p:nvPicPr>
          <p:cNvPr id="45" name="圖形 44">
            <a:extLst>
              <a:ext uri="{FF2B5EF4-FFF2-40B4-BE49-F238E27FC236}">
                <a16:creationId xmlns:a16="http://schemas.microsoft.com/office/drawing/2014/main" id="{9283D540-6B13-44F5-AAC4-DA6F8147BE6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44706" y="4036999"/>
            <a:ext cx="1123063" cy="1504905"/>
          </a:xfrm>
          <a:prstGeom prst="rect">
            <a:avLst/>
          </a:prstGeom>
        </p:spPr>
      </p:pic>
      <p:grpSp>
        <p:nvGrpSpPr>
          <p:cNvPr id="4" name="群組 3">
            <a:extLst>
              <a:ext uri="{FF2B5EF4-FFF2-40B4-BE49-F238E27FC236}">
                <a16:creationId xmlns:a16="http://schemas.microsoft.com/office/drawing/2014/main" id="{13C84DB9-BB9D-4883-9DA8-33757349D261}"/>
              </a:ext>
            </a:extLst>
          </p:cNvPr>
          <p:cNvGrpSpPr/>
          <p:nvPr/>
        </p:nvGrpSpPr>
        <p:grpSpPr>
          <a:xfrm>
            <a:off x="938616" y="3554852"/>
            <a:ext cx="1079135" cy="465914"/>
            <a:chOff x="1716055" y="3326252"/>
            <a:chExt cx="1079135" cy="465914"/>
          </a:xfrm>
        </p:grpSpPr>
        <p:pic>
          <p:nvPicPr>
            <p:cNvPr id="38" name="圖形 37">
              <a:extLst>
                <a:ext uri="{FF2B5EF4-FFF2-40B4-BE49-F238E27FC236}">
                  <a16:creationId xmlns:a16="http://schemas.microsoft.com/office/drawing/2014/main" id="{C56A8B44-3A5B-4BB8-9F94-3001444A128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716055" y="3326252"/>
              <a:ext cx="502101" cy="465914"/>
            </a:xfrm>
            <a:prstGeom prst="rect">
              <a:avLst/>
            </a:prstGeom>
          </p:spPr>
        </p:pic>
        <p:pic>
          <p:nvPicPr>
            <p:cNvPr id="51" name="圖形 50">
              <a:extLst>
                <a:ext uri="{FF2B5EF4-FFF2-40B4-BE49-F238E27FC236}">
                  <a16:creationId xmlns:a16="http://schemas.microsoft.com/office/drawing/2014/main" id="{DB31BFC9-1850-44A9-BB0A-EE56F5C8CB8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293089" y="3326252"/>
              <a:ext cx="502101" cy="465914"/>
            </a:xfrm>
            <a:prstGeom prst="rect">
              <a:avLst/>
            </a:prstGeom>
          </p:spPr>
        </p:pic>
      </p:grpSp>
      <p:pic>
        <p:nvPicPr>
          <p:cNvPr id="52" name="圖形 51">
            <a:extLst>
              <a:ext uri="{FF2B5EF4-FFF2-40B4-BE49-F238E27FC236}">
                <a16:creationId xmlns:a16="http://schemas.microsoft.com/office/drawing/2014/main" id="{16DADEC1-4942-42D4-9D07-7E430B60022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092684" y="3554852"/>
            <a:ext cx="502101" cy="465914"/>
          </a:xfrm>
          <a:prstGeom prst="rect">
            <a:avLst/>
          </a:prstGeom>
        </p:spPr>
      </p:pic>
      <p:pic>
        <p:nvPicPr>
          <p:cNvPr id="53" name="圖形 52">
            <a:extLst>
              <a:ext uri="{FF2B5EF4-FFF2-40B4-BE49-F238E27FC236}">
                <a16:creationId xmlns:a16="http://schemas.microsoft.com/office/drawing/2014/main" id="{8353AA7B-EDF3-4986-90AB-C6F80BC0792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669717" y="3554852"/>
            <a:ext cx="502101" cy="465914"/>
          </a:xfrm>
          <a:prstGeom prst="rect">
            <a:avLst/>
          </a:prstGeom>
        </p:spPr>
      </p:pic>
      <p:pic>
        <p:nvPicPr>
          <p:cNvPr id="54" name="圖形 53">
            <a:extLst>
              <a:ext uri="{FF2B5EF4-FFF2-40B4-BE49-F238E27FC236}">
                <a16:creationId xmlns:a16="http://schemas.microsoft.com/office/drawing/2014/main" id="{87D8E3F8-FC8A-4A2E-A4D1-27A1D344CEA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38616" y="4115027"/>
            <a:ext cx="502101" cy="465914"/>
          </a:xfrm>
          <a:prstGeom prst="rect">
            <a:avLst/>
          </a:prstGeom>
        </p:spPr>
      </p:pic>
      <p:pic>
        <p:nvPicPr>
          <p:cNvPr id="55" name="圖形 54">
            <a:extLst>
              <a:ext uri="{FF2B5EF4-FFF2-40B4-BE49-F238E27FC236}">
                <a16:creationId xmlns:a16="http://schemas.microsoft.com/office/drawing/2014/main" id="{4BAC31CA-357E-4CF0-B747-1B9BFB12B04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515650" y="4115027"/>
            <a:ext cx="502101" cy="465914"/>
          </a:xfrm>
          <a:prstGeom prst="rect">
            <a:avLst/>
          </a:prstGeom>
        </p:spPr>
      </p:pic>
      <p:pic>
        <p:nvPicPr>
          <p:cNvPr id="56" name="圖形 55">
            <a:extLst>
              <a:ext uri="{FF2B5EF4-FFF2-40B4-BE49-F238E27FC236}">
                <a16:creationId xmlns:a16="http://schemas.microsoft.com/office/drawing/2014/main" id="{DBC78399-0A7A-4034-AD14-50F88496013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092684" y="4115027"/>
            <a:ext cx="502101" cy="465914"/>
          </a:xfrm>
          <a:prstGeom prst="rect">
            <a:avLst/>
          </a:prstGeom>
        </p:spPr>
      </p:pic>
      <p:pic>
        <p:nvPicPr>
          <p:cNvPr id="57" name="圖形 56">
            <a:extLst>
              <a:ext uri="{FF2B5EF4-FFF2-40B4-BE49-F238E27FC236}">
                <a16:creationId xmlns:a16="http://schemas.microsoft.com/office/drawing/2014/main" id="{AC471E4B-C645-4423-AE11-C380C243B97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669717" y="4115027"/>
            <a:ext cx="502101" cy="465914"/>
          </a:xfrm>
          <a:prstGeom prst="rect">
            <a:avLst/>
          </a:prstGeom>
        </p:spPr>
      </p:pic>
      <p:pic>
        <p:nvPicPr>
          <p:cNvPr id="58" name="圖形 57">
            <a:extLst>
              <a:ext uri="{FF2B5EF4-FFF2-40B4-BE49-F238E27FC236}">
                <a16:creationId xmlns:a16="http://schemas.microsoft.com/office/drawing/2014/main" id="{DD222883-4BFB-4F11-9C3A-34A3337B8CE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38616" y="4705887"/>
            <a:ext cx="502101" cy="465914"/>
          </a:xfrm>
          <a:prstGeom prst="rect">
            <a:avLst/>
          </a:prstGeom>
        </p:spPr>
      </p:pic>
      <p:pic>
        <p:nvPicPr>
          <p:cNvPr id="59" name="圖形 58">
            <a:extLst>
              <a:ext uri="{FF2B5EF4-FFF2-40B4-BE49-F238E27FC236}">
                <a16:creationId xmlns:a16="http://schemas.microsoft.com/office/drawing/2014/main" id="{FAE19C5B-D355-4C0D-BA87-DFE29C3BED9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515650" y="4705887"/>
            <a:ext cx="502101" cy="465914"/>
          </a:xfrm>
          <a:prstGeom prst="rect">
            <a:avLst/>
          </a:prstGeom>
        </p:spPr>
      </p:pic>
      <p:pic>
        <p:nvPicPr>
          <p:cNvPr id="60" name="圖形 59">
            <a:extLst>
              <a:ext uri="{FF2B5EF4-FFF2-40B4-BE49-F238E27FC236}">
                <a16:creationId xmlns:a16="http://schemas.microsoft.com/office/drawing/2014/main" id="{3BE31090-F38B-4CEC-AEEC-A0D5FA78371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092684" y="4705887"/>
            <a:ext cx="502101" cy="465914"/>
          </a:xfrm>
          <a:prstGeom prst="rect">
            <a:avLst/>
          </a:prstGeom>
        </p:spPr>
      </p:pic>
      <p:pic>
        <p:nvPicPr>
          <p:cNvPr id="61" name="圖形 60">
            <a:extLst>
              <a:ext uri="{FF2B5EF4-FFF2-40B4-BE49-F238E27FC236}">
                <a16:creationId xmlns:a16="http://schemas.microsoft.com/office/drawing/2014/main" id="{2C72C7C3-BA1B-4F2D-8CD3-187E7313856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669717" y="4705887"/>
            <a:ext cx="502101" cy="465914"/>
          </a:xfrm>
          <a:prstGeom prst="rect">
            <a:avLst/>
          </a:prstGeom>
        </p:spPr>
      </p:pic>
      <p:cxnSp>
        <p:nvCxnSpPr>
          <p:cNvPr id="63" name="直線接點 62">
            <a:extLst>
              <a:ext uri="{FF2B5EF4-FFF2-40B4-BE49-F238E27FC236}">
                <a16:creationId xmlns:a16="http://schemas.microsoft.com/office/drawing/2014/main" id="{E1F60C3C-84A5-4262-991C-B25767361308}"/>
              </a:ext>
            </a:extLst>
          </p:cNvPr>
          <p:cNvCxnSpPr>
            <a:cxnSpLocks/>
          </p:cNvCxnSpPr>
          <p:nvPr/>
        </p:nvCxnSpPr>
        <p:spPr>
          <a:xfrm>
            <a:off x="1566937" y="2892600"/>
            <a:ext cx="2517480" cy="0"/>
          </a:xfrm>
          <a:prstGeom prst="line">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4" name="圖形 63">
            <a:extLst>
              <a:ext uri="{FF2B5EF4-FFF2-40B4-BE49-F238E27FC236}">
                <a16:creationId xmlns:a16="http://schemas.microsoft.com/office/drawing/2014/main" id="{3376E96E-11C3-4CBE-942C-429E1582A0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22511" y="4971618"/>
            <a:ext cx="714619" cy="566545"/>
          </a:xfrm>
          <a:prstGeom prst="rect">
            <a:avLst/>
          </a:prstGeom>
        </p:spPr>
      </p:pic>
      <p:sp>
        <p:nvSpPr>
          <p:cNvPr id="65" name="文字方塊 64">
            <a:extLst>
              <a:ext uri="{FF2B5EF4-FFF2-40B4-BE49-F238E27FC236}">
                <a16:creationId xmlns:a16="http://schemas.microsoft.com/office/drawing/2014/main" id="{B73F61F4-CC62-4C42-8C0C-B3AA1D6E8682}"/>
              </a:ext>
            </a:extLst>
          </p:cNvPr>
          <p:cNvSpPr txBox="1"/>
          <p:nvPr/>
        </p:nvSpPr>
        <p:spPr>
          <a:xfrm>
            <a:off x="4369877" y="5577115"/>
            <a:ext cx="1672722" cy="707886"/>
          </a:xfrm>
          <a:prstGeom prst="rect">
            <a:avLst/>
          </a:prstGeom>
          <a:noFill/>
        </p:spPr>
        <p:txBody>
          <a:bodyPr wrap="square" lIns="91440" tIns="45720" rIns="91440" bIns="45720" rtlCol="0" anchor="t">
            <a:spAutoFit/>
          </a:bodyPr>
          <a:lstStyle/>
          <a:p>
            <a:pPr algn="ctr"/>
            <a:r>
              <a:rPr 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Tokyo</a:t>
            </a:r>
            <a:endParaRPr lang="en-US" sz="2000">
              <a:latin typeface="Arial" panose="020B0604020202020204" pitchFamily="34" charset="0"/>
              <a:ea typeface="微軟正黑體" panose="020B0604030504040204" pitchFamily="34" charset="-120"/>
              <a:sym typeface="Arial" panose="020B0604020202020204" pitchFamily="34" charset="0"/>
            </a:endParaRPr>
          </a:p>
          <a:p>
            <a:pPr algn="ctr"/>
            <a:endPar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 name="文字方塊 65">
            <a:extLst>
              <a:ext uri="{FF2B5EF4-FFF2-40B4-BE49-F238E27FC236}">
                <a16:creationId xmlns:a16="http://schemas.microsoft.com/office/drawing/2014/main" id="{C5E1D139-3906-4BB4-83A4-A27CC93F2E70}"/>
              </a:ext>
            </a:extLst>
          </p:cNvPr>
          <p:cNvSpPr txBox="1"/>
          <p:nvPr/>
        </p:nvSpPr>
        <p:spPr>
          <a:xfrm>
            <a:off x="6099918" y="5600928"/>
            <a:ext cx="1344108" cy="707886"/>
          </a:xfrm>
          <a:prstGeom prst="rect">
            <a:avLst/>
          </a:prstGeom>
          <a:noFill/>
        </p:spPr>
        <p:txBody>
          <a:bodyPr wrap="square" lIns="91440" tIns="45720" rIns="91440" bIns="45720" rtlCol="0" anchor="t">
            <a:spAutoFit/>
          </a:bodyPr>
          <a:lstStyle/>
          <a:p>
            <a:pPr algn="ctr"/>
            <a:r>
              <a:rPr 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Taipei</a:t>
            </a:r>
            <a:endParaRPr lang="en-US" sz="2000">
              <a:latin typeface="Arial" panose="020B0604020202020204" pitchFamily="34" charset="0"/>
              <a:ea typeface="微軟正黑體" panose="020B0604030504040204" pitchFamily="34" charset="-120"/>
              <a:sym typeface="Arial" panose="020B0604020202020204" pitchFamily="34" charset="0"/>
            </a:endParaRPr>
          </a:p>
          <a:p>
            <a:pPr algn="ctr"/>
            <a:endPar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7" name="文字方塊 66">
            <a:extLst>
              <a:ext uri="{FF2B5EF4-FFF2-40B4-BE49-F238E27FC236}">
                <a16:creationId xmlns:a16="http://schemas.microsoft.com/office/drawing/2014/main" id="{D346AC6F-6598-4C71-9AFF-23BF733C4C07}"/>
              </a:ext>
            </a:extLst>
          </p:cNvPr>
          <p:cNvSpPr txBox="1"/>
          <p:nvPr/>
        </p:nvSpPr>
        <p:spPr>
          <a:xfrm>
            <a:off x="8072340" y="4467956"/>
            <a:ext cx="2028687" cy="400110"/>
          </a:xfrm>
          <a:prstGeom prst="rect">
            <a:avLst/>
          </a:prstGeom>
          <a:noFill/>
        </p:spPr>
        <p:txBody>
          <a:bodyPr wrap="square" lIns="91440" tIns="45720" rIns="91440" bIns="45720" rtlCol="0" anchor="t">
            <a:spAutoFit/>
          </a:bodyPr>
          <a:lstStyle/>
          <a:p>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Remote Worker</a:t>
            </a:r>
            <a:endParaRPr lang="zh-TW">
              <a:latin typeface="Arial" panose="020B0604020202020204" pitchFamily="34" charset="0"/>
              <a:ea typeface="微軟正黑體" panose="020B0604030504040204" pitchFamily="34" charset="-120"/>
              <a:sym typeface="Arial" panose="020B0604020202020204" pitchFamily="34" charset="0"/>
            </a:endParaRPr>
          </a:p>
        </p:txBody>
      </p:sp>
      <p:cxnSp>
        <p:nvCxnSpPr>
          <p:cNvPr id="72" name="接點: 肘形 71">
            <a:extLst>
              <a:ext uri="{FF2B5EF4-FFF2-40B4-BE49-F238E27FC236}">
                <a16:creationId xmlns:a16="http://schemas.microsoft.com/office/drawing/2014/main" id="{BADEA92F-78C8-4407-B23C-C5038125C488}"/>
              </a:ext>
            </a:extLst>
          </p:cNvPr>
          <p:cNvCxnSpPr>
            <a:cxnSpLocks/>
          </p:cNvCxnSpPr>
          <p:nvPr/>
        </p:nvCxnSpPr>
        <p:spPr>
          <a:xfrm rot="16200000" flipH="1">
            <a:off x="4592978" y="3423738"/>
            <a:ext cx="1026699" cy="199822"/>
          </a:xfrm>
          <a:prstGeom prst="bentConnector3">
            <a:avLst>
              <a:gd name="adj1" fmla="val 933"/>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接點: 肘形 75">
            <a:extLst>
              <a:ext uri="{FF2B5EF4-FFF2-40B4-BE49-F238E27FC236}">
                <a16:creationId xmlns:a16="http://schemas.microsoft.com/office/drawing/2014/main" id="{D2E4678B-5800-4DF3-A750-A09BA68622CA}"/>
              </a:ext>
            </a:extLst>
          </p:cNvPr>
          <p:cNvCxnSpPr>
            <a:cxnSpLocks/>
            <a:endCxn id="43" idx="0"/>
          </p:cNvCxnSpPr>
          <p:nvPr/>
        </p:nvCxnSpPr>
        <p:spPr>
          <a:xfrm>
            <a:off x="5052047" y="2892600"/>
            <a:ext cx="1708019" cy="1144399"/>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接點: 肘形 77">
            <a:extLst>
              <a:ext uri="{FF2B5EF4-FFF2-40B4-BE49-F238E27FC236}">
                <a16:creationId xmlns:a16="http://schemas.microsoft.com/office/drawing/2014/main" id="{FFD8BE22-0FAA-4BC5-B979-07E5F351E53D}"/>
              </a:ext>
            </a:extLst>
          </p:cNvPr>
          <p:cNvCxnSpPr>
            <a:cxnSpLocks/>
          </p:cNvCxnSpPr>
          <p:nvPr/>
        </p:nvCxnSpPr>
        <p:spPr>
          <a:xfrm>
            <a:off x="4941338" y="2753574"/>
            <a:ext cx="3281173" cy="2501317"/>
          </a:xfrm>
          <a:prstGeom prst="bentConnector3">
            <a:avLst>
              <a:gd name="adj1" fmla="val 86669"/>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接點: 肘形 80">
            <a:extLst>
              <a:ext uri="{FF2B5EF4-FFF2-40B4-BE49-F238E27FC236}">
                <a16:creationId xmlns:a16="http://schemas.microsoft.com/office/drawing/2014/main" id="{5D148D8B-4BBF-4DAD-89AE-BC6803A3E3A8}"/>
              </a:ext>
            </a:extLst>
          </p:cNvPr>
          <p:cNvCxnSpPr>
            <a:cxnSpLocks/>
          </p:cNvCxnSpPr>
          <p:nvPr/>
        </p:nvCxnSpPr>
        <p:spPr>
          <a:xfrm>
            <a:off x="4973876" y="2613008"/>
            <a:ext cx="3615876" cy="1218746"/>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 name="群組 5">
            <a:extLst>
              <a:ext uri="{FF2B5EF4-FFF2-40B4-BE49-F238E27FC236}">
                <a16:creationId xmlns:a16="http://schemas.microsoft.com/office/drawing/2014/main" id="{122B1E53-D309-4A6F-A5AA-E825428D8281}"/>
              </a:ext>
            </a:extLst>
          </p:cNvPr>
          <p:cNvGrpSpPr/>
          <p:nvPr/>
        </p:nvGrpSpPr>
        <p:grpSpPr>
          <a:xfrm>
            <a:off x="3905897" y="2319525"/>
            <a:ext cx="1146150" cy="1146150"/>
            <a:chOff x="4683336" y="1859509"/>
            <a:chExt cx="1146150" cy="1146150"/>
          </a:xfrm>
        </p:grpSpPr>
        <p:sp>
          <p:nvSpPr>
            <p:cNvPr id="25" name="橢圓 24">
              <a:extLst>
                <a:ext uri="{FF2B5EF4-FFF2-40B4-BE49-F238E27FC236}">
                  <a16:creationId xmlns:a16="http://schemas.microsoft.com/office/drawing/2014/main" id="{92138194-3B6D-4EE4-9D0C-25E4ADB04253}"/>
                </a:ext>
              </a:extLst>
            </p:cNvPr>
            <p:cNvSpPr/>
            <p:nvPr/>
          </p:nvSpPr>
          <p:spPr>
            <a:xfrm>
              <a:off x="4683336"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文字方塊 30">
              <a:extLst>
                <a:ext uri="{FF2B5EF4-FFF2-40B4-BE49-F238E27FC236}">
                  <a16:creationId xmlns:a16="http://schemas.microsoft.com/office/drawing/2014/main" id="{73845AD8-1E70-409D-BCFA-2B8E482569DB}"/>
                </a:ext>
              </a:extLst>
            </p:cNvPr>
            <p:cNvSpPr txBox="1"/>
            <p:nvPr/>
          </p:nvSpPr>
          <p:spPr>
            <a:xfrm>
              <a:off x="4775631" y="2502037"/>
              <a:ext cx="975684" cy="400110"/>
            </a:xfrm>
            <a:prstGeom prst="rect">
              <a:avLst/>
            </a:prstGeom>
            <a:noFill/>
          </p:spPr>
          <p:txBody>
            <a:bodyPr wrap="square" rtlCol="0">
              <a:spAutoFit/>
            </a:bodyPr>
            <a:lstStyle/>
            <a:p>
              <a:pPr algn="ctr"/>
              <a:r>
                <a:rPr lang="en-US" altLang="zh-TW" sz="2000">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5" name="圖形 34">
              <a:extLst>
                <a:ext uri="{FF2B5EF4-FFF2-40B4-BE49-F238E27FC236}">
                  <a16:creationId xmlns:a16="http://schemas.microsoft.com/office/drawing/2014/main" id="{5F8A554C-8850-475E-BAC5-444A87562C18}"/>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4980205" y="1977060"/>
              <a:ext cx="566536" cy="566536"/>
            </a:xfrm>
            <a:prstGeom prst="rect">
              <a:avLst/>
            </a:prstGeom>
          </p:spPr>
        </p:pic>
      </p:grpSp>
      <p:pic>
        <p:nvPicPr>
          <p:cNvPr id="62" name="圖形 61" hidden="1">
            <a:extLst>
              <a:ext uri="{FF2B5EF4-FFF2-40B4-BE49-F238E27FC236}">
                <a16:creationId xmlns:a16="http://schemas.microsoft.com/office/drawing/2014/main" id="{08E21457-A13D-45D8-AFE1-70B9325DE134}"/>
              </a:ext>
            </a:extLst>
          </p:cNvPr>
          <p:cNvPicPr>
            <a:picLocks noChangeAspect="1"/>
          </p:cNvPicPr>
          <p:nvPr/>
        </p:nvPicPr>
        <p:blipFill rotWithShape="1">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rcRect l="26406"/>
          <a:stretch/>
        </p:blipFill>
        <p:spPr>
          <a:xfrm>
            <a:off x="5646792" y="6360914"/>
            <a:ext cx="898416" cy="321522"/>
          </a:xfrm>
          <a:prstGeom prst="rect">
            <a:avLst/>
          </a:prstGeom>
        </p:spPr>
      </p:pic>
      <p:sp>
        <p:nvSpPr>
          <p:cNvPr id="9" name="文字方塊 8">
            <a:extLst>
              <a:ext uri="{FF2B5EF4-FFF2-40B4-BE49-F238E27FC236}">
                <a16:creationId xmlns:a16="http://schemas.microsoft.com/office/drawing/2014/main" id="{4EE2DD2B-BB62-4E3F-9E9E-6994F5B8DA67}"/>
              </a:ext>
            </a:extLst>
          </p:cNvPr>
          <p:cNvSpPr txBox="1"/>
          <p:nvPr/>
        </p:nvSpPr>
        <p:spPr>
          <a:xfrm>
            <a:off x="521494" y="389280"/>
            <a:ext cx="1085135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3600" dirty="0">
                <a:solidFill>
                  <a:srgbClr val="FFFFFF"/>
                </a:solidFill>
                <a:latin typeface="Arial" panose="020B0604020202020204" pitchFamily="34" charset="0"/>
                <a:ea typeface="微軟正黑體" panose="020B0604030504040204" pitchFamily="34" charset="-120"/>
                <a:sym typeface="Arial" panose="020B0604020202020204" pitchFamily="34" charset="0"/>
              </a:rPr>
              <a:t>S</a:t>
            </a:r>
            <a:r>
              <a:rPr lang="zh-TW" sz="3600" dirty="0">
                <a:solidFill>
                  <a:srgbClr val="FFFFFF"/>
                </a:solidFill>
                <a:latin typeface="Arial" panose="020B0604020202020204" pitchFamily="34" charset="0"/>
                <a:ea typeface="微軟正黑體" panose="020B0604030504040204" pitchFamily="34" charset="-120"/>
                <a:sym typeface="Arial" panose="020B0604020202020204" pitchFamily="34" charset="0"/>
              </a:rPr>
              <a:t>ite</a:t>
            </a:r>
            <a:r>
              <a:rPr lang="en-US" altLang="zh-TW" sz="3600" dirty="0">
                <a:solidFill>
                  <a:srgbClr val="FFFFFF"/>
                </a:solidFill>
                <a:latin typeface="Arial" panose="020B0604020202020204" pitchFamily="34" charset="0"/>
                <a:ea typeface="微軟正黑體" panose="020B0604030504040204" pitchFamily="34" charset="-120"/>
                <a:sym typeface="Arial" panose="020B0604020202020204" pitchFamily="34" charset="0"/>
              </a:rPr>
              <a:t>-</a:t>
            </a:r>
            <a:r>
              <a:rPr lang="zh-TW" sz="3600" dirty="0">
                <a:solidFill>
                  <a:srgbClr val="FFFFFF"/>
                </a:solidFill>
                <a:latin typeface="Arial" panose="020B0604020202020204" pitchFamily="34" charset="0"/>
                <a:ea typeface="微軟正黑體" panose="020B0604030504040204" pitchFamily="34" charset="-120"/>
                <a:sym typeface="Arial" panose="020B0604020202020204" pitchFamily="34" charset="0"/>
              </a:rPr>
              <a:t>to</a:t>
            </a:r>
            <a:r>
              <a:rPr lang="en-US" altLang="zh-TW" sz="3600" dirty="0">
                <a:solidFill>
                  <a:srgbClr val="FFFFFF"/>
                </a:solidFill>
                <a:latin typeface="Arial" panose="020B0604020202020204" pitchFamily="34" charset="0"/>
                <a:ea typeface="微軟正黑體" panose="020B0604030504040204" pitchFamily="34" charset="-120"/>
                <a:sym typeface="Arial" panose="020B0604020202020204" pitchFamily="34" charset="0"/>
              </a:rPr>
              <a:t>-</a:t>
            </a:r>
            <a:r>
              <a:rPr lang="zh-TW" sz="3600" dirty="0">
                <a:solidFill>
                  <a:srgbClr val="FFFFFF"/>
                </a:solidFill>
                <a:latin typeface="Arial" panose="020B0604020202020204" pitchFamily="34" charset="0"/>
                <a:ea typeface="微軟正黑體" panose="020B0604030504040204" pitchFamily="34" charset="-120"/>
                <a:sym typeface="Arial" panose="020B0604020202020204" pitchFamily="34" charset="0"/>
              </a:rPr>
              <a:t>site VPN were </a:t>
            </a:r>
            <a:r>
              <a:rPr lang="en-US" altLang="zh-TW" sz="3600" dirty="0">
                <a:solidFill>
                  <a:srgbClr val="FFFFFF"/>
                </a:solidFill>
                <a:latin typeface="Arial" panose="020B0604020202020204" pitchFamily="34" charset="0"/>
                <a:ea typeface="微軟正黑體" panose="020B0604030504040204" pitchFamily="34" charset="-120"/>
                <a:sym typeface="Arial" panose="020B0604020202020204" pitchFamily="34" charset="0"/>
              </a:rPr>
              <a:t>only </a:t>
            </a:r>
            <a:r>
              <a:rPr lang="zh-TW" sz="3600" dirty="0">
                <a:solidFill>
                  <a:srgbClr val="FFFFFF"/>
                </a:solidFill>
                <a:latin typeface="Arial" panose="020B0604020202020204" pitchFamily="34" charset="0"/>
                <a:ea typeface="微軟正黑體" panose="020B0604030504040204" pitchFamily="34" charset="-120"/>
                <a:sym typeface="Arial" panose="020B0604020202020204" pitchFamily="34" charset="0"/>
              </a:rPr>
              <a:t>used </a:t>
            </a:r>
            <a:r>
              <a:rPr lang="en-US" altLang="zh-TW" sz="3600" dirty="0">
                <a:solidFill>
                  <a:srgbClr val="FFFFFF"/>
                </a:solidFill>
                <a:latin typeface="Arial" panose="020B0604020202020204" pitchFamily="34" charset="0"/>
                <a:ea typeface="微軟正黑體" panose="020B0604030504040204" pitchFamily="34" charset="-120"/>
                <a:sym typeface="Arial" panose="020B0604020202020204" pitchFamily="34" charset="0"/>
              </a:rPr>
              <a:t>by a few </a:t>
            </a:r>
            <a:r>
              <a:rPr lang="zh-TW" sz="3600" dirty="0">
                <a:solidFill>
                  <a:srgbClr val="FFFFFF"/>
                </a:solidFill>
                <a:latin typeface="Arial" panose="020B0604020202020204" pitchFamily="34" charset="0"/>
                <a:ea typeface="微軟正黑體" panose="020B0604030504040204" pitchFamily="34" charset="-120"/>
                <a:sym typeface="Arial" panose="020B0604020202020204" pitchFamily="34" charset="0"/>
              </a:rPr>
              <a:t>branch</a:t>
            </a:r>
            <a:r>
              <a:rPr lang="en-US" altLang="zh-TW" sz="3600" dirty="0">
                <a:solidFill>
                  <a:srgbClr val="FFFFFF"/>
                </a:solidFill>
                <a:latin typeface="Arial" panose="020B0604020202020204" pitchFamily="34" charset="0"/>
                <a:ea typeface="微軟正黑體" panose="020B0604030504040204" pitchFamily="34" charset="-120"/>
                <a:sym typeface="Arial" panose="020B0604020202020204" pitchFamily="34" charset="0"/>
              </a:rPr>
              <a:t>es</a:t>
            </a:r>
            <a:r>
              <a:rPr lang="zh-TW" sz="3600" dirty="0">
                <a:solidFill>
                  <a:srgbClr val="FFFFFF"/>
                </a:solidFill>
                <a:latin typeface="Arial" panose="020B0604020202020204" pitchFamily="34" charset="0"/>
                <a:ea typeface="微軟正黑體" panose="020B0604030504040204" pitchFamily="34" charset="-120"/>
                <a:sym typeface="Arial" panose="020B0604020202020204" pitchFamily="34" charset="0"/>
              </a:rPr>
              <a:t> and</a:t>
            </a:r>
            <a:r>
              <a:rPr lang="en-US" altLang="zh-TW" sz="3600" dirty="0">
                <a:solidFill>
                  <a:srgbClr val="FFFFFF"/>
                </a:solidFill>
                <a:latin typeface="Arial" panose="020B0604020202020204" pitchFamily="34" charset="0"/>
                <a:ea typeface="微軟正黑體" panose="020B0604030504040204" pitchFamily="34" charset="-120"/>
                <a:sym typeface="Arial" panose="020B0604020202020204" pitchFamily="34" charset="0"/>
              </a:rPr>
              <a:t> remote officers</a:t>
            </a:r>
            <a:r>
              <a:rPr lang="zh-TW" sz="3600" dirty="0">
                <a:latin typeface="Arial" panose="020B0604020202020204" pitchFamily="34" charset="0"/>
                <a:ea typeface="微軟正黑體" panose="020B0604030504040204" pitchFamily="34" charset="-120"/>
                <a:sym typeface="Arial" panose="020B0604020202020204" pitchFamily="34" charset="0"/>
              </a:rPr>
              <a:t>​</a:t>
            </a:r>
            <a:endParaRPr lang="zh-TW" altLang="en-US" sz="2800" dirty="0">
              <a:latin typeface="Arial" panose="020B0604020202020204" pitchFamily="34" charset="0"/>
              <a:ea typeface="微軟正黑體" panose="020B0604030504040204" pitchFamily="34" charset="-120"/>
              <a:sym typeface="Arial" panose="020B0604020202020204" pitchFamily="34" charset="0"/>
            </a:endParaRPr>
          </a:p>
        </p:txBody>
      </p:sp>
      <p:sp>
        <p:nvSpPr>
          <p:cNvPr id="71" name="文字方塊 1">
            <a:extLst>
              <a:ext uri="{FF2B5EF4-FFF2-40B4-BE49-F238E27FC236}">
                <a16:creationId xmlns:a16="http://schemas.microsoft.com/office/drawing/2014/main" id="{BBAEF62D-A3B3-49C0-A899-D9931BB023B3}"/>
              </a:ext>
            </a:extLst>
          </p:cNvPr>
          <p:cNvSpPr txBox="1"/>
          <p:nvPr/>
        </p:nvSpPr>
        <p:spPr>
          <a:xfrm>
            <a:off x="874001" y="2092226"/>
            <a:ext cx="2717676" cy="523220"/>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2800" b="1"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Intranet</a:t>
            </a:r>
            <a:endParaRPr lang="en-US" altLang="zh-TW" sz="2400" dirty="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3" name="文字方塊 1">
            <a:extLst>
              <a:ext uri="{FF2B5EF4-FFF2-40B4-BE49-F238E27FC236}">
                <a16:creationId xmlns:a16="http://schemas.microsoft.com/office/drawing/2014/main" id="{F39AE9A1-FF6F-46F7-AA7A-22B044102242}"/>
              </a:ext>
            </a:extLst>
          </p:cNvPr>
          <p:cNvSpPr txBox="1"/>
          <p:nvPr/>
        </p:nvSpPr>
        <p:spPr>
          <a:xfrm>
            <a:off x="3779229" y="2056507"/>
            <a:ext cx="4108184" cy="523220"/>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2800" b="1">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rPr>
              <a:t>Extranet</a:t>
            </a:r>
            <a:endParaRPr lang="en-US" altLang="zh-TW" sz="2400">
              <a:solidFill>
                <a:srgbClr val="00FFCC"/>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4" name="文字方塊 73">
            <a:extLst>
              <a:ext uri="{FF2B5EF4-FFF2-40B4-BE49-F238E27FC236}">
                <a16:creationId xmlns:a16="http://schemas.microsoft.com/office/drawing/2014/main" id="{A4FA98FF-77D5-4219-869C-6D2CE08B1EAF}"/>
              </a:ext>
            </a:extLst>
          </p:cNvPr>
          <p:cNvSpPr txBox="1"/>
          <p:nvPr/>
        </p:nvSpPr>
        <p:spPr>
          <a:xfrm>
            <a:off x="8119964" y="5575236"/>
            <a:ext cx="2028687" cy="400110"/>
          </a:xfrm>
          <a:prstGeom prst="rect">
            <a:avLst/>
          </a:prstGeom>
          <a:noFill/>
        </p:spPr>
        <p:txBody>
          <a:bodyPr wrap="square" lIns="91440" tIns="45720" rIns="91440" bIns="45720" rtlCol="0" anchor="t">
            <a:spAutoFit/>
          </a:bodyPr>
          <a:lstStyle/>
          <a:p>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Remote Worker</a:t>
            </a:r>
            <a:endParaRPr lang="zh-TW">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988439318"/>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132" name="橢圓 131">
            <a:extLst>
              <a:ext uri="{FF2B5EF4-FFF2-40B4-BE49-F238E27FC236}">
                <a16:creationId xmlns:a16="http://schemas.microsoft.com/office/drawing/2014/main" id="{0740F5E9-642B-49F4-A853-07B9D132BB34}"/>
              </a:ext>
            </a:extLst>
          </p:cNvPr>
          <p:cNvSpPr/>
          <p:nvPr/>
        </p:nvSpPr>
        <p:spPr>
          <a:xfrm>
            <a:off x="5988353" y="3329872"/>
            <a:ext cx="921878" cy="9218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 name="標題 4">
            <a:extLst>
              <a:ext uri="{FF2B5EF4-FFF2-40B4-BE49-F238E27FC236}">
                <a16:creationId xmlns:a16="http://schemas.microsoft.com/office/drawing/2014/main" id="{90229E17-8915-49DC-B552-DDB09C86280C}"/>
              </a:ext>
            </a:extLst>
          </p:cNvPr>
          <p:cNvSpPr>
            <a:spLocks noGrp="1"/>
          </p:cNvSpPr>
          <p:nvPr>
            <p:ph type="title"/>
          </p:nvPr>
        </p:nvSpPr>
        <p:spPr>
          <a:xfrm>
            <a:off x="609601" y="251974"/>
            <a:ext cx="9471477" cy="1632101"/>
          </a:xfrm>
        </p:spPr>
        <p:txBody>
          <a:bodyPr/>
          <a:lstStyle/>
          <a:p>
            <a:r>
              <a:rPr lang="en-US" altLang="zh-TW" sz="3600" dirty="0">
                <a:latin typeface="Arial" panose="020B0604020202020204" pitchFamily="34" charset="0"/>
                <a:sym typeface="Arial" panose="020B0604020202020204" pitchFamily="34" charset="0"/>
              </a:rPr>
              <a:t>HQ </a:t>
            </a:r>
            <a:r>
              <a:rPr lang="en-US" sz="3600" dirty="0">
                <a:latin typeface="Arial" panose="020B0604020202020204" pitchFamily="34" charset="0"/>
                <a:sym typeface="Arial" panose="020B0604020202020204" pitchFamily="34" charset="0"/>
              </a:rPr>
              <a:t>VPN</a:t>
            </a:r>
            <a:r>
              <a:rPr lang="en-US" altLang="zh-TW" sz="3600" dirty="0">
                <a:latin typeface="Arial" panose="020B0604020202020204" pitchFamily="34" charset="0"/>
                <a:sym typeface="Arial" panose="020B0604020202020204" pitchFamily="34" charset="0"/>
              </a:rPr>
              <a:t> resource cannot afford the spike of connection demand from distributed remote users and devices</a:t>
            </a:r>
            <a:endParaRPr lang="zh-TW" sz="3600" dirty="0">
              <a:latin typeface="Arial" panose="020B0604020202020204" pitchFamily="34" charset="0"/>
              <a:sym typeface="Arial" panose="020B0604020202020204" pitchFamily="34" charset="0"/>
            </a:endParaRPr>
          </a:p>
        </p:txBody>
      </p:sp>
      <p:sp>
        <p:nvSpPr>
          <p:cNvPr id="8" name="矩形: 圓角 7">
            <a:extLst>
              <a:ext uri="{FF2B5EF4-FFF2-40B4-BE49-F238E27FC236}">
                <a16:creationId xmlns:a16="http://schemas.microsoft.com/office/drawing/2014/main" id="{A982E6BB-CADD-43EB-A6CA-B53A085BE01D}"/>
              </a:ext>
            </a:extLst>
          </p:cNvPr>
          <p:cNvSpPr/>
          <p:nvPr/>
        </p:nvSpPr>
        <p:spPr>
          <a:xfrm>
            <a:off x="675733" y="2962053"/>
            <a:ext cx="2811706" cy="3235621"/>
          </a:xfrm>
          <a:prstGeom prst="roundRect">
            <a:avLst>
              <a:gd name="adj" fmla="val 2326"/>
            </a:avLst>
          </a:prstGeom>
          <a:solidFill>
            <a:schemeClr val="tx1">
              <a:lumMod val="50000"/>
              <a:lumOff val="50000"/>
              <a:alpha val="50196"/>
            </a:schemeClr>
          </a:solidFill>
          <a:ln w="34925">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8" name="矩形: 圓角 67">
            <a:extLst>
              <a:ext uri="{FF2B5EF4-FFF2-40B4-BE49-F238E27FC236}">
                <a16:creationId xmlns:a16="http://schemas.microsoft.com/office/drawing/2014/main" id="{BD268A67-CCBB-477F-969E-736E12AA387A}"/>
              </a:ext>
            </a:extLst>
          </p:cNvPr>
          <p:cNvSpPr/>
          <p:nvPr/>
        </p:nvSpPr>
        <p:spPr>
          <a:xfrm>
            <a:off x="4313640" y="2962053"/>
            <a:ext cx="7256059" cy="3235621"/>
          </a:xfrm>
          <a:prstGeom prst="roundRect">
            <a:avLst>
              <a:gd name="adj" fmla="val 1847"/>
            </a:avLst>
          </a:prstGeom>
          <a:solidFill>
            <a:schemeClr val="tx1">
              <a:lumMod val="50000"/>
              <a:lumOff val="50000"/>
              <a:alpha val="50196"/>
            </a:schemeClr>
          </a:solidFill>
          <a:ln w="34925">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8" name="圖形 27" hidden="1">
            <a:extLst>
              <a:ext uri="{FF2B5EF4-FFF2-40B4-BE49-F238E27FC236}">
                <a16:creationId xmlns:a16="http://schemas.microsoft.com/office/drawing/2014/main" id="{7B4D89D6-98B9-45E3-BF3F-CEC0AB85356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21061" y="1724639"/>
            <a:ext cx="838974" cy="767288"/>
          </a:xfrm>
          <a:prstGeom prst="rect">
            <a:avLst/>
          </a:prstGeom>
        </p:spPr>
      </p:pic>
      <p:grpSp>
        <p:nvGrpSpPr>
          <p:cNvPr id="123" name="群組 122">
            <a:extLst>
              <a:ext uri="{FF2B5EF4-FFF2-40B4-BE49-F238E27FC236}">
                <a16:creationId xmlns:a16="http://schemas.microsoft.com/office/drawing/2014/main" id="{79C71C13-5B40-4C7F-808B-E181A4D8969F}"/>
              </a:ext>
            </a:extLst>
          </p:cNvPr>
          <p:cNvGrpSpPr/>
          <p:nvPr/>
        </p:nvGrpSpPr>
        <p:grpSpPr>
          <a:xfrm>
            <a:off x="991903" y="5351409"/>
            <a:ext cx="1034146" cy="459437"/>
            <a:chOff x="991903" y="5110035"/>
            <a:chExt cx="1034146" cy="459437"/>
          </a:xfrm>
        </p:grpSpPr>
        <p:pic>
          <p:nvPicPr>
            <p:cNvPr id="37" name="圖形 36">
              <a:extLst>
                <a:ext uri="{FF2B5EF4-FFF2-40B4-BE49-F238E27FC236}">
                  <a16:creationId xmlns:a16="http://schemas.microsoft.com/office/drawing/2014/main" id="{2912ED6F-7390-49F3-A557-45E2D359269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1903" y="5110035"/>
              <a:ext cx="467291" cy="459437"/>
            </a:xfrm>
            <a:prstGeom prst="rect">
              <a:avLst/>
            </a:prstGeom>
          </p:spPr>
        </p:pic>
        <p:pic>
          <p:nvPicPr>
            <p:cNvPr id="40" name="圖形 39">
              <a:extLst>
                <a:ext uri="{FF2B5EF4-FFF2-40B4-BE49-F238E27FC236}">
                  <a16:creationId xmlns:a16="http://schemas.microsoft.com/office/drawing/2014/main" id="{1A479744-DFBA-46C8-852C-28492D9D55F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58758" y="5110035"/>
              <a:ext cx="467291" cy="459437"/>
            </a:xfrm>
            <a:prstGeom prst="rect">
              <a:avLst/>
            </a:prstGeom>
          </p:spPr>
        </p:pic>
      </p:grpSp>
      <p:pic>
        <p:nvPicPr>
          <p:cNvPr id="39" name="圖形 38">
            <a:extLst>
              <a:ext uri="{FF2B5EF4-FFF2-40B4-BE49-F238E27FC236}">
                <a16:creationId xmlns:a16="http://schemas.microsoft.com/office/drawing/2014/main" id="{EA3FC089-5CAF-42CD-9897-E1D7C1343B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75482" y="3365706"/>
            <a:ext cx="524705" cy="415982"/>
          </a:xfrm>
          <a:prstGeom prst="rect">
            <a:avLst/>
          </a:prstGeom>
        </p:spPr>
      </p:pic>
      <p:pic>
        <p:nvPicPr>
          <p:cNvPr id="43" name="圖形 42">
            <a:extLst>
              <a:ext uri="{FF2B5EF4-FFF2-40B4-BE49-F238E27FC236}">
                <a16:creationId xmlns:a16="http://schemas.microsoft.com/office/drawing/2014/main" id="{347E05B0-C546-4217-9151-B2377B8E64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7011" y="3126532"/>
            <a:ext cx="1123063" cy="1504905"/>
          </a:xfrm>
          <a:prstGeom prst="rect">
            <a:avLst/>
          </a:prstGeom>
        </p:spPr>
      </p:pic>
      <p:pic>
        <p:nvPicPr>
          <p:cNvPr id="45" name="圖形 44">
            <a:extLst>
              <a:ext uri="{FF2B5EF4-FFF2-40B4-BE49-F238E27FC236}">
                <a16:creationId xmlns:a16="http://schemas.microsoft.com/office/drawing/2014/main" id="{9283D540-6B13-44F5-AAC4-DA6F8147BE6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63183" y="3126532"/>
            <a:ext cx="1123063" cy="1504905"/>
          </a:xfrm>
          <a:prstGeom prst="rect">
            <a:avLst/>
          </a:prstGeom>
        </p:spPr>
      </p:pic>
      <p:grpSp>
        <p:nvGrpSpPr>
          <p:cNvPr id="142" name="群組 141">
            <a:extLst>
              <a:ext uri="{FF2B5EF4-FFF2-40B4-BE49-F238E27FC236}">
                <a16:creationId xmlns:a16="http://schemas.microsoft.com/office/drawing/2014/main" id="{5D9A6707-A68D-4398-A643-43693B7B229C}"/>
              </a:ext>
            </a:extLst>
          </p:cNvPr>
          <p:cNvGrpSpPr/>
          <p:nvPr/>
        </p:nvGrpSpPr>
        <p:grpSpPr>
          <a:xfrm>
            <a:off x="957093" y="3567626"/>
            <a:ext cx="1079135" cy="465914"/>
            <a:chOff x="957093" y="3326252"/>
            <a:chExt cx="1079135" cy="465914"/>
          </a:xfrm>
        </p:grpSpPr>
        <p:pic>
          <p:nvPicPr>
            <p:cNvPr id="38" name="圖形 37">
              <a:extLst>
                <a:ext uri="{FF2B5EF4-FFF2-40B4-BE49-F238E27FC236}">
                  <a16:creationId xmlns:a16="http://schemas.microsoft.com/office/drawing/2014/main" id="{C56A8B44-3A5B-4BB8-9F94-3001444A128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7093" y="3326252"/>
              <a:ext cx="502101" cy="465914"/>
            </a:xfrm>
            <a:prstGeom prst="rect">
              <a:avLst/>
            </a:prstGeom>
          </p:spPr>
        </p:pic>
        <p:pic>
          <p:nvPicPr>
            <p:cNvPr id="51" name="圖形 50">
              <a:extLst>
                <a:ext uri="{FF2B5EF4-FFF2-40B4-BE49-F238E27FC236}">
                  <a16:creationId xmlns:a16="http://schemas.microsoft.com/office/drawing/2014/main" id="{DB31BFC9-1850-44A9-BB0A-EE56F5C8CB8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34127" y="3326252"/>
              <a:ext cx="502101" cy="465914"/>
            </a:xfrm>
            <a:prstGeom prst="rect">
              <a:avLst/>
            </a:prstGeom>
          </p:spPr>
        </p:pic>
      </p:grpSp>
      <p:pic>
        <p:nvPicPr>
          <p:cNvPr id="52" name="圖形 51" hidden="1">
            <a:extLst>
              <a:ext uri="{FF2B5EF4-FFF2-40B4-BE49-F238E27FC236}">
                <a16:creationId xmlns:a16="http://schemas.microsoft.com/office/drawing/2014/main" id="{16DADEC1-4942-42D4-9D07-7E430B60022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870123" y="3326252"/>
            <a:ext cx="502101" cy="465914"/>
          </a:xfrm>
          <a:prstGeom prst="rect">
            <a:avLst/>
          </a:prstGeom>
        </p:spPr>
      </p:pic>
      <p:pic>
        <p:nvPicPr>
          <p:cNvPr id="53" name="圖形 52" hidden="1">
            <a:extLst>
              <a:ext uri="{FF2B5EF4-FFF2-40B4-BE49-F238E27FC236}">
                <a16:creationId xmlns:a16="http://schemas.microsoft.com/office/drawing/2014/main" id="{8353AA7B-EDF3-4986-90AB-C6F80BC0792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447156" y="3326252"/>
            <a:ext cx="502101" cy="465914"/>
          </a:xfrm>
          <a:prstGeom prst="rect">
            <a:avLst/>
          </a:prstGeom>
        </p:spPr>
      </p:pic>
      <p:pic>
        <p:nvPicPr>
          <p:cNvPr id="54" name="圖形 53" hidden="1">
            <a:extLst>
              <a:ext uri="{FF2B5EF4-FFF2-40B4-BE49-F238E27FC236}">
                <a16:creationId xmlns:a16="http://schemas.microsoft.com/office/drawing/2014/main" id="{87D8E3F8-FC8A-4A2E-A4D1-27A1D344CEA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16055" y="3886427"/>
            <a:ext cx="502101" cy="465914"/>
          </a:xfrm>
          <a:prstGeom prst="rect">
            <a:avLst/>
          </a:prstGeom>
        </p:spPr>
      </p:pic>
      <p:pic>
        <p:nvPicPr>
          <p:cNvPr id="55" name="圖形 54" hidden="1">
            <a:extLst>
              <a:ext uri="{FF2B5EF4-FFF2-40B4-BE49-F238E27FC236}">
                <a16:creationId xmlns:a16="http://schemas.microsoft.com/office/drawing/2014/main" id="{4BAC31CA-357E-4CF0-B747-1B9BFB12B04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93089" y="3886427"/>
            <a:ext cx="502101" cy="465914"/>
          </a:xfrm>
          <a:prstGeom prst="rect">
            <a:avLst/>
          </a:prstGeom>
        </p:spPr>
      </p:pic>
      <p:pic>
        <p:nvPicPr>
          <p:cNvPr id="56" name="圖形 55" hidden="1">
            <a:extLst>
              <a:ext uri="{FF2B5EF4-FFF2-40B4-BE49-F238E27FC236}">
                <a16:creationId xmlns:a16="http://schemas.microsoft.com/office/drawing/2014/main" id="{DBC78399-0A7A-4034-AD14-50F88496013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870123" y="3886427"/>
            <a:ext cx="502101" cy="465914"/>
          </a:xfrm>
          <a:prstGeom prst="rect">
            <a:avLst/>
          </a:prstGeom>
        </p:spPr>
      </p:pic>
      <p:pic>
        <p:nvPicPr>
          <p:cNvPr id="57" name="圖形 56" hidden="1">
            <a:extLst>
              <a:ext uri="{FF2B5EF4-FFF2-40B4-BE49-F238E27FC236}">
                <a16:creationId xmlns:a16="http://schemas.microsoft.com/office/drawing/2014/main" id="{AC471E4B-C645-4423-AE11-C380C243B97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447156" y="3886427"/>
            <a:ext cx="502101" cy="465914"/>
          </a:xfrm>
          <a:prstGeom prst="rect">
            <a:avLst/>
          </a:prstGeom>
        </p:spPr>
      </p:pic>
      <p:pic>
        <p:nvPicPr>
          <p:cNvPr id="58" name="圖形 57" hidden="1">
            <a:extLst>
              <a:ext uri="{FF2B5EF4-FFF2-40B4-BE49-F238E27FC236}">
                <a16:creationId xmlns:a16="http://schemas.microsoft.com/office/drawing/2014/main" id="{DD222883-4BFB-4F11-9C3A-34A3337B8CE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16055" y="4477287"/>
            <a:ext cx="502101" cy="465914"/>
          </a:xfrm>
          <a:prstGeom prst="rect">
            <a:avLst/>
          </a:prstGeom>
        </p:spPr>
      </p:pic>
      <p:pic>
        <p:nvPicPr>
          <p:cNvPr id="59" name="圖形 58" hidden="1">
            <a:extLst>
              <a:ext uri="{FF2B5EF4-FFF2-40B4-BE49-F238E27FC236}">
                <a16:creationId xmlns:a16="http://schemas.microsoft.com/office/drawing/2014/main" id="{FAE19C5B-D355-4C0D-BA87-DFE29C3BED9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93089" y="4477287"/>
            <a:ext cx="502101" cy="465914"/>
          </a:xfrm>
          <a:prstGeom prst="rect">
            <a:avLst/>
          </a:prstGeom>
        </p:spPr>
      </p:pic>
      <p:pic>
        <p:nvPicPr>
          <p:cNvPr id="60" name="圖形 59" hidden="1">
            <a:extLst>
              <a:ext uri="{FF2B5EF4-FFF2-40B4-BE49-F238E27FC236}">
                <a16:creationId xmlns:a16="http://schemas.microsoft.com/office/drawing/2014/main" id="{3BE31090-F38B-4CEC-AEEC-A0D5FA78371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870123" y="4477287"/>
            <a:ext cx="502101" cy="465914"/>
          </a:xfrm>
          <a:prstGeom prst="rect">
            <a:avLst/>
          </a:prstGeom>
        </p:spPr>
      </p:pic>
      <p:pic>
        <p:nvPicPr>
          <p:cNvPr id="61" name="圖形 60" hidden="1">
            <a:extLst>
              <a:ext uri="{FF2B5EF4-FFF2-40B4-BE49-F238E27FC236}">
                <a16:creationId xmlns:a16="http://schemas.microsoft.com/office/drawing/2014/main" id="{2C72C7C3-BA1B-4F2D-8CD3-187E7313856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447156" y="4477287"/>
            <a:ext cx="502101" cy="465914"/>
          </a:xfrm>
          <a:prstGeom prst="rect">
            <a:avLst/>
          </a:prstGeom>
        </p:spPr>
      </p:pic>
      <p:cxnSp>
        <p:nvCxnSpPr>
          <p:cNvPr id="63" name="直線接點 62">
            <a:extLst>
              <a:ext uri="{FF2B5EF4-FFF2-40B4-BE49-F238E27FC236}">
                <a16:creationId xmlns:a16="http://schemas.microsoft.com/office/drawing/2014/main" id="{E1F60C3C-84A5-4262-991C-B25767361308}"/>
              </a:ext>
            </a:extLst>
          </p:cNvPr>
          <p:cNvCxnSpPr>
            <a:cxnSpLocks/>
            <a:stCxn id="102" idx="6"/>
            <a:endCxn id="107" idx="2"/>
          </p:cNvCxnSpPr>
          <p:nvPr/>
        </p:nvCxnSpPr>
        <p:spPr>
          <a:xfrm>
            <a:off x="1804914" y="2892600"/>
            <a:ext cx="1999162" cy="0"/>
          </a:xfrm>
          <a:prstGeom prst="line">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4" name="圖形 63">
            <a:extLst>
              <a:ext uri="{FF2B5EF4-FFF2-40B4-BE49-F238E27FC236}">
                <a16:creationId xmlns:a16="http://schemas.microsoft.com/office/drawing/2014/main" id="{3376E96E-11C3-4CBE-942C-429E1582A01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965552" y="4505570"/>
            <a:ext cx="558622" cy="442872"/>
          </a:xfrm>
          <a:prstGeom prst="rect">
            <a:avLst/>
          </a:prstGeom>
        </p:spPr>
      </p:pic>
      <p:sp>
        <p:nvSpPr>
          <p:cNvPr id="65" name="文字方塊 64">
            <a:extLst>
              <a:ext uri="{FF2B5EF4-FFF2-40B4-BE49-F238E27FC236}">
                <a16:creationId xmlns:a16="http://schemas.microsoft.com/office/drawing/2014/main" id="{B73F61F4-CC62-4C42-8C0C-B3AA1D6E8682}"/>
              </a:ext>
            </a:extLst>
          </p:cNvPr>
          <p:cNvSpPr txBox="1"/>
          <p:nvPr/>
        </p:nvSpPr>
        <p:spPr>
          <a:xfrm>
            <a:off x="4686904" y="4595211"/>
            <a:ext cx="1075621" cy="338554"/>
          </a:xfrm>
          <a:prstGeom prst="rect">
            <a:avLst/>
          </a:prstGeom>
          <a:noFill/>
        </p:spPr>
        <p:txBody>
          <a:bodyPr wrap="square" lIns="91440" tIns="45720" rIns="91440" bIns="45720" rtlCol="0" anchor="t">
            <a:spAutoFit/>
          </a:bodyPr>
          <a:lstStyle/>
          <a:p>
            <a:pPr algn="ctr"/>
            <a:r>
              <a:rPr lang="en-US" altLang="zh-TW" sz="16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Tokyo</a:t>
            </a:r>
          </a:p>
        </p:txBody>
      </p:sp>
      <p:sp>
        <p:nvSpPr>
          <p:cNvPr id="66" name="文字方塊 65">
            <a:extLst>
              <a:ext uri="{FF2B5EF4-FFF2-40B4-BE49-F238E27FC236}">
                <a16:creationId xmlns:a16="http://schemas.microsoft.com/office/drawing/2014/main" id="{C5E1D139-3906-4BB4-83A4-A27CC93F2E70}"/>
              </a:ext>
            </a:extLst>
          </p:cNvPr>
          <p:cNvSpPr txBox="1"/>
          <p:nvPr/>
        </p:nvSpPr>
        <p:spPr>
          <a:xfrm>
            <a:off x="6217011" y="4595211"/>
            <a:ext cx="1123063" cy="338554"/>
          </a:xfrm>
          <a:prstGeom prst="rect">
            <a:avLst/>
          </a:prstGeom>
          <a:noFill/>
        </p:spPr>
        <p:txBody>
          <a:bodyPr wrap="square" lIns="91440" tIns="45720" rIns="91440" bIns="45720" rtlCol="0" anchor="t">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Taipei</a:t>
            </a:r>
          </a:p>
        </p:txBody>
      </p:sp>
      <p:sp>
        <p:nvSpPr>
          <p:cNvPr id="67" name="文字方塊 66">
            <a:extLst>
              <a:ext uri="{FF2B5EF4-FFF2-40B4-BE49-F238E27FC236}">
                <a16:creationId xmlns:a16="http://schemas.microsoft.com/office/drawing/2014/main" id="{D346AC6F-6598-4C71-9AFF-23BF733C4C07}"/>
              </a:ext>
            </a:extLst>
          </p:cNvPr>
          <p:cNvSpPr txBox="1"/>
          <p:nvPr/>
        </p:nvSpPr>
        <p:spPr>
          <a:xfrm>
            <a:off x="7759825" y="3829919"/>
            <a:ext cx="1290500" cy="584775"/>
          </a:xfrm>
          <a:prstGeom prst="rect">
            <a:avLst/>
          </a:prstGeom>
          <a:noFill/>
        </p:spPr>
        <p:txBody>
          <a:bodyPr wrap="square" lIns="91440" tIns="45720" rIns="91440" bIns="45720" rtlCol="0" anchor="t">
            <a:spAutoFit/>
          </a:bodyPr>
          <a:lstStyle/>
          <a:p>
            <a:r>
              <a:rPr lang="zh-TW" altLang="en-US"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Remote Workers</a:t>
            </a:r>
          </a:p>
        </p:txBody>
      </p:sp>
      <p:sp>
        <p:nvSpPr>
          <p:cNvPr id="69" name="文字方塊 68">
            <a:extLst>
              <a:ext uri="{FF2B5EF4-FFF2-40B4-BE49-F238E27FC236}">
                <a16:creationId xmlns:a16="http://schemas.microsoft.com/office/drawing/2014/main" id="{CB739046-443B-4A58-B322-D3853214852F}"/>
              </a:ext>
            </a:extLst>
          </p:cNvPr>
          <p:cNvSpPr txBox="1"/>
          <p:nvPr/>
        </p:nvSpPr>
        <p:spPr>
          <a:xfrm>
            <a:off x="4436534" y="1755961"/>
            <a:ext cx="4953758" cy="52322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RPr/>
            </a:defPPr>
            <a:lvl1pPr algn="ctr">
              <a:defRPr sz="2800" b="1">
                <a:gradFill>
                  <a:gsLst>
                    <a:gs pos="38000">
                      <a:srgbClr val="04A4ED"/>
                    </a:gs>
                    <a:gs pos="89000">
                      <a:srgbClr val="8FE4FF"/>
                    </a:gs>
                  </a:gsLst>
                  <a:lin ang="5400000" scaled="0"/>
                </a:gradFill>
                <a:latin typeface="+mn-lt"/>
                <a:ea typeface="+mn-ea"/>
                <a:cs typeface="+mn-ea"/>
              </a:defRPr>
            </a:lvl1pPr>
          </a:lstStyle>
          <a:p>
            <a:r>
              <a:rPr lang="en-US" dirty="0">
                <a:solidFill>
                  <a:srgbClr val="00FFCC"/>
                </a:solidFill>
                <a:latin typeface="Arial" panose="020B0604020202020204" pitchFamily="34" charset="0"/>
                <a:ea typeface="微軟正黑體" panose="020B0604030504040204" pitchFamily="34" charset="-120"/>
                <a:cs typeface="Arial"/>
                <a:sym typeface="Arial" panose="020B0604020202020204" pitchFamily="34" charset="0"/>
              </a:rPr>
              <a:t>Extranet VPN Connection</a:t>
            </a:r>
            <a:endParaRPr lang="en-US" b="0" dirty="0">
              <a:solidFill>
                <a:srgbClr val="00FFCC"/>
              </a:solidFill>
              <a:latin typeface="Arial" panose="020B0604020202020204" pitchFamily="34" charset="0"/>
              <a:ea typeface="微軟正黑體" panose="020B0604030504040204" pitchFamily="34" charset="-120"/>
              <a:cs typeface="+mn-lt"/>
              <a:sym typeface="Arial" panose="020B0604020202020204" pitchFamily="34" charset="0"/>
            </a:endParaRPr>
          </a:p>
        </p:txBody>
      </p:sp>
      <p:sp>
        <p:nvSpPr>
          <p:cNvPr id="70" name="文字方塊 69">
            <a:extLst>
              <a:ext uri="{FF2B5EF4-FFF2-40B4-BE49-F238E27FC236}">
                <a16:creationId xmlns:a16="http://schemas.microsoft.com/office/drawing/2014/main" id="{200EE16A-CF97-4A90-B5D2-BD045F62F0E8}"/>
              </a:ext>
            </a:extLst>
          </p:cNvPr>
          <p:cNvSpPr txBox="1"/>
          <p:nvPr/>
        </p:nvSpPr>
        <p:spPr>
          <a:xfrm>
            <a:off x="7657627" y="4982840"/>
            <a:ext cx="1290500" cy="584775"/>
          </a:xfrm>
          <a:prstGeom prst="rect">
            <a:avLst/>
          </a:prstGeom>
          <a:noFill/>
        </p:spPr>
        <p:txBody>
          <a:bodyPr wrap="square" lIns="91440" tIns="45720" rIns="91440" bIns="45720" rtlCol="0" anchor="t">
            <a:spAutoFit/>
          </a:bodyPr>
          <a:lstStyle/>
          <a:p>
            <a:r>
              <a:rPr lang="zh-TW" altLang="en-US"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Remote Workers</a:t>
            </a:r>
          </a:p>
        </p:txBody>
      </p:sp>
      <p:cxnSp>
        <p:nvCxnSpPr>
          <p:cNvPr id="72" name="接點: 肘形 71">
            <a:extLst>
              <a:ext uri="{FF2B5EF4-FFF2-40B4-BE49-F238E27FC236}">
                <a16:creationId xmlns:a16="http://schemas.microsoft.com/office/drawing/2014/main" id="{BADEA92F-78C8-4407-B23C-C5038125C488}"/>
              </a:ext>
            </a:extLst>
          </p:cNvPr>
          <p:cNvCxnSpPr>
            <a:cxnSpLocks/>
            <a:endCxn id="45" idx="0"/>
          </p:cNvCxnSpPr>
          <p:nvPr/>
        </p:nvCxnSpPr>
        <p:spPr>
          <a:xfrm>
            <a:off x="4893561" y="3003612"/>
            <a:ext cx="331154" cy="122920"/>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接點: 肘形 75">
            <a:extLst>
              <a:ext uri="{FF2B5EF4-FFF2-40B4-BE49-F238E27FC236}">
                <a16:creationId xmlns:a16="http://schemas.microsoft.com/office/drawing/2014/main" id="{D2E4678B-5800-4DF3-A750-A09BA68622CA}"/>
              </a:ext>
            </a:extLst>
          </p:cNvPr>
          <p:cNvCxnSpPr>
            <a:cxnSpLocks/>
            <a:stCxn id="107" idx="6"/>
            <a:endCxn id="43" idx="0"/>
          </p:cNvCxnSpPr>
          <p:nvPr/>
        </p:nvCxnSpPr>
        <p:spPr>
          <a:xfrm>
            <a:off x="4950226" y="2892600"/>
            <a:ext cx="1828317" cy="233932"/>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接點: 肘形 77">
            <a:extLst>
              <a:ext uri="{FF2B5EF4-FFF2-40B4-BE49-F238E27FC236}">
                <a16:creationId xmlns:a16="http://schemas.microsoft.com/office/drawing/2014/main" id="{FFD8BE22-0FAA-4BC5-B979-07E5F351E53D}"/>
              </a:ext>
            </a:extLst>
          </p:cNvPr>
          <p:cNvCxnSpPr>
            <a:cxnSpLocks/>
            <a:endCxn id="64" idx="1"/>
          </p:cNvCxnSpPr>
          <p:nvPr/>
        </p:nvCxnSpPr>
        <p:spPr>
          <a:xfrm>
            <a:off x="4849556" y="2754514"/>
            <a:ext cx="3115996" cy="1972492"/>
          </a:xfrm>
          <a:prstGeom prst="bentConnector3">
            <a:avLst>
              <a:gd name="adj1" fmla="val 87497"/>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接點: 肘形 80">
            <a:extLst>
              <a:ext uri="{FF2B5EF4-FFF2-40B4-BE49-F238E27FC236}">
                <a16:creationId xmlns:a16="http://schemas.microsoft.com/office/drawing/2014/main" id="{5D148D8B-4BBF-4DAD-89AE-BC6803A3E3A8}"/>
              </a:ext>
            </a:extLst>
          </p:cNvPr>
          <p:cNvCxnSpPr>
            <a:cxnSpLocks/>
            <a:endCxn id="39" idx="0"/>
          </p:cNvCxnSpPr>
          <p:nvPr/>
        </p:nvCxnSpPr>
        <p:spPr>
          <a:xfrm>
            <a:off x="4796148" y="2615009"/>
            <a:ext cx="3441687" cy="750697"/>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71" name="圖形 70">
            <a:extLst>
              <a:ext uri="{FF2B5EF4-FFF2-40B4-BE49-F238E27FC236}">
                <a16:creationId xmlns:a16="http://schemas.microsoft.com/office/drawing/2014/main" id="{AE0B926F-5DF4-4161-B359-04E2678BB1EA}"/>
              </a:ext>
            </a:extLst>
          </p:cNvPr>
          <p:cNvPicPr>
            <a:picLocks noChangeAspect="1"/>
          </p:cNvPicPr>
          <p:nvPr/>
        </p:nvPicPr>
        <p:blipFill>
          <a:blip r:embed="rId13">
            <a:extLst>
              <a:ext uri="{96DAC541-7B7A-43D3-8B79-37D633B846F1}">
                <asvg:svgBlip xmlns:asvg="http://schemas.microsoft.com/office/drawing/2016/SVG/main" r:embed="rId19"/>
              </a:ext>
            </a:extLst>
          </a:blip>
          <a:stretch>
            <a:fillRect/>
          </a:stretch>
        </p:blipFill>
        <p:spPr>
          <a:xfrm>
            <a:off x="4602342" y="5290255"/>
            <a:ext cx="502101" cy="465914"/>
          </a:xfrm>
          <a:prstGeom prst="rect">
            <a:avLst/>
          </a:prstGeom>
        </p:spPr>
      </p:pic>
      <p:pic>
        <p:nvPicPr>
          <p:cNvPr id="73" name="圖形 72">
            <a:extLst>
              <a:ext uri="{FF2B5EF4-FFF2-40B4-BE49-F238E27FC236}">
                <a16:creationId xmlns:a16="http://schemas.microsoft.com/office/drawing/2014/main" id="{ED83299C-55BD-474E-AB09-84CB65B7614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359305" y="5304101"/>
            <a:ext cx="467291" cy="459437"/>
          </a:xfrm>
          <a:prstGeom prst="rect">
            <a:avLst/>
          </a:prstGeom>
        </p:spPr>
      </p:pic>
      <p:pic>
        <p:nvPicPr>
          <p:cNvPr id="74" name="圖形 73">
            <a:extLst>
              <a:ext uri="{FF2B5EF4-FFF2-40B4-BE49-F238E27FC236}">
                <a16:creationId xmlns:a16="http://schemas.microsoft.com/office/drawing/2014/main" id="{5B77CEE6-ABDC-4F58-AB9A-C63EC93B60EF}"/>
              </a:ext>
            </a:extLst>
          </p:cNvPr>
          <p:cNvPicPr>
            <a:picLocks noChangeAspect="1"/>
          </p:cNvPicPr>
          <p:nvPr/>
        </p:nvPicPr>
        <p:blipFill>
          <a:blip r:embed="rId13">
            <a:extLst>
              <a:ext uri="{96DAC541-7B7A-43D3-8B79-37D633B846F1}">
                <asvg:svgBlip xmlns:asvg="http://schemas.microsoft.com/office/drawing/2016/SVG/main" r:embed="rId19"/>
              </a:ext>
            </a:extLst>
          </a:blip>
          <a:stretch>
            <a:fillRect/>
          </a:stretch>
        </p:blipFill>
        <p:spPr>
          <a:xfrm>
            <a:off x="6193716" y="5290255"/>
            <a:ext cx="502101" cy="465914"/>
          </a:xfrm>
          <a:prstGeom prst="rect">
            <a:avLst/>
          </a:prstGeom>
        </p:spPr>
      </p:pic>
      <p:pic>
        <p:nvPicPr>
          <p:cNvPr id="75" name="圖形 74">
            <a:extLst>
              <a:ext uri="{FF2B5EF4-FFF2-40B4-BE49-F238E27FC236}">
                <a16:creationId xmlns:a16="http://schemas.microsoft.com/office/drawing/2014/main" id="{D4143FCD-F661-4E32-AF2A-E39CEE29DD5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355144" y="3468994"/>
            <a:ext cx="467291" cy="459437"/>
          </a:xfrm>
          <a:prstGeom prst="rect">
            <a:avLst/>
          </a:prstGeom>
        </p:spPr>
      </p:pic>
      <p:pic>
        <p:nvPicPr>
          <p:cNvPr id="24" name="圖形 23">
            <a:extLst>
              <a:ext uri="{FF2B5EF4-FFF2-40B4-BE49-F238E27FC236}">
                <a16:creationId xmlns:a16="http://schemas.microsoft.com/office/drawing/2014/main" id="{97EC9835-9294-4DE5-AC5F-E04AF3C7E5E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453698" y="2174852"/>
            <a:ext cx="857250" cy="752475"/>
          </a:xfrm>
          <a:prstGeom prst="rect">
            <a:avLst/>
          </a:prstGeom>
          <a:effectLst>
            <a:outerShdw blurRad="50800" dist="50800" dir="8400000" algn="t" rotWithShape="0">
              <a:prstClr val="black">
                <a:alpha val="30000"/>
              </a:prstClr>
            </a:outerShdw>
          </a:effectLst>
        </p:spPr>
      </p:pic>
      <p:pic>
        <p:nvPicPr>
          <p:cNvPr id="80" name="圖形 79">
            <a:extLst>
              <a:ext uri="{FF2B5EF4-FFF2-40B4-BE49-F238E27FC236}">
                <a16:creationId xmlns:a16="http://schemas.microsoft.com/office/drawing/2014/main" id="{C9FD633C-D25F-4698-A58C-CD74E26FEA8F}"/>
              </a:ext>
            </a:extLst>
          </p:cNvPr>
          <p:cNvPicPr>
            <a:picLocks noChangeAspect="1"/>
          </p:cNvPicPr>
          <p:nvPr/>
        </p:nvPicPr>
        <p:blipFill>
          <a:blip r:embed="rId13">
            <a:extLst>
              <a:ext uri="{96DAC541-7B7A-43D3-8B79-37D633B846F1}">
                <asvg:svgBlip xmlns:asvg="http://schemas.microsoft.com/office/drawing/2016/SVG/main" r:embed="rId19"/>
              </a:ext>
            </a:extLst>
          </a:blip>
          <a:stretch>
            <a:fillRect/>
          </a:stretch>
        </p:blipFill>
        <p:spPr>
          <a:xfrm>
            <a:off x="6901034" y="5290255"/>
            <a:ext cx="502101" cy="465914"/>
          </a:xfrm>
          <a:prstGeom prst="rect">
            <a:avLst/>
          </a:prstGeom>
        </p:spPr>
      </p:pic>
      <p:pic>
        <p:nvPicPr>
          <p:cNvPr id="84" name="圖形 83">
            <a:extLst>
              <a:ext uri="{FF2B5EF4-FFF2-40B4-BE49-F238E27FC236}">
                <a16:creationId xmlns:a16="http://schemas.microsoft.com/office/drawing/2014/main" id="{B7ACD68E-6E78-4589-9EDA-E5A6D23AE69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444360" y="5347703"/>
            <a:ext cx="467291" cy="459437"/>
          </a:xfrm>
          <a:prstGeom prst="rect">
            <a:avLst/>
          </a:prstGeom>
        </p:spPr>
      </p:pic>
      <p:sp>
        <p:nvSpPr>
          <p:cNvPr id="49" name="橢圓 48">
            <a:extLst>
              <a:ext uri="{FF2B5EF4-FFF2-40B4-BE49-F238E27FC236}">
                <a16:creationId xmlns:a16="http://schemas.microsoft.com/office/drawing/2014/main" id="{456601DA-5B2D-4B92-8D8A-3E437160BB73}"/>
              </a:ext>
            </a:extLst>
          </p:cNvPr>
          <p:cNvSpPr/>
          <p:nvPr/>
        </p:nvSpPr>
        <p:spPr>
          <a:xfrm>
            <a:off x="2276069" y="3754612"/>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7" name="橢圓 86">
            <a:extLst>
              <a:ext uri="{FF2B5EF4-FFF2-40B4-BE49-F238E27FC236}">
                <a16:creationId xmlns:a16="http://schemas.microsoft.com/office/drawing/2014/main" id="{2080450D-B05D-4AE0-8179-2B7259410388}"/>
              </a:ext>
            </a:extLst>
          </p:cNvPr>
          <p:cNvSpPr/>
          <p:nvPr/>
        </p:nvSpPr>
        <p:spPr>
          <a:xfrm>
            <a:off x="2803927" y="3754612"/>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8" name="橢圓 87">
            <a:extLst>
              <a:ext uri="{FF2B5EF4-FFF2-40B4-BE49-F238E27FC236}">
                <a16:creationId xmlns:a16="http://schemas.microsoft.com/office/drawing/2014/main" id="{C3321531-CFAB-46B1-B7C9-7888A637C1BF}"/>
              </a:ext>
            </a:extLst>
          </p:cNvPr>
          <p:cNvSpPr/>
          <p:nvPr/>
        </p:nvSpPr>
        <p:spPr>
          <a:xfrm>
            <a:off x="2276069" y="4325664"/>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9" name="橢圓 88">
            <a:extLst>
              <a:ext uri="{FF2B5EF4-FFF2-40B4-BE49-F238E27FC236}">
                <a16:creationId xmlns:a16="http://schemas.microsoft.com/office/drawing/2014/main" id="{9869542E-5FD4-4274-B100-A1F813B98E0E}"/>
              </a:ext>
            </a:extLst>
          </p:cNvPr>
          <p:cNvSpPr/>
          <p:nvPr/>
        </p:nvSpPr>
        <p:spPr>
          <a:xfrm>
            <a:off x="2803927" y="4325664"/>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0" name="橢圓 89">
            <a:extLst>
              <a:ext uri="{FF2B5EF4-FFF2-40B4-BE49-F238E27FC236}">
                <a16:creationId xmlns:a16="http://schemas.microsoft.com/office/drawing/2014/main" id="{901F587F-AC82-46CB-8AA4-3C1060129304}"/>
              </a:ext>
            </a:extLst>
          </p:cNvPr>
          <p:cNvSpPr/>
          <p:nvPr/>
        </p:nvSpPr>
        <p:spPr>
          <a:xfrm>
            <a:off x="1178449" y="4325664"/>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1" name="橢圓 90">
            <a:extLst>
              <a:ext uri="{FF2B5EF4-FFF2-40B4-BE49-F238E27FC236}">
                <a16:creationId xmlns:a16="http://schemas.microsoft.com/office/drawing/2014/main" id="{AA4A9163-86C4-4E58-A997-926372017233}"/>
              </a:ext>
            </a:extLst>
          </p:cNvPr>
          <p:cNvSpPr/>
          <p:nvPr/>
        </p:nvSpPr>
        <p:spPr>
          <a:xfrm>
            <a:off x="1752682" y="4325664"/>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2" name="橢圓 91">
            <a:extLst>
              <a:ext uri="{FF2B5EF4-FFF2-40B4-BE49-F238E27FC236}">
                <a16:creationId xmlns:a16="http://schemas.microsoft.com/office/drawing/2014/main" id="{1D96B8DB-A7C3-433D-85EC-46BBD3DE3C89}"/>
              </a:ext>
            </a:extLst>
          </p:cNvPr>
          <p:cNvSpPr/>
          <p:nvPr/>
        </p:nvSpPr>
        <p:spPr>
          <a:xfrm>
            <a:off x="2276069" y="4845836"/>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3" name="橢圓 92">
            <a:extLst>
              <a:ext uri="{FF2B5EF4-FFF2-40B4-BE49-F238E27FC236}">
                <a16:creationId xmlns:a16="http://schemas.microsoft.com/office/drawing/2014/main" id="{6D86F2FC-654C-4760-B962-EDBCE5B41423}"/>
              </a:ext>
            </a:extLst>
          </p:cNvPr>
          <p:cNvSpPr/>
          <p:nvPr/>
        </p:nvSpPr>
        <p:spPr>
          <a:xfrm>
            <a:off x="2803927" y="4845836"/>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4" name="橢圓 93">
            <a:extLst>
              <a:ext uri="{FF2B5EF4-FFF2-40B4-BE49-F238E27FC236}">
                <a16:creationId xmlns:a16="http://schemas.microsoft.com/office/drawing/2014/main" id="{6EFBCCB4-22B4-4221-A2CB-6ADAE9764CB2}"/>
              </a:ext>
            </a:extLst>
          </p:cNvPr>
          <p:cNvSpPr/>
          <p:nvPr/>
        </p:nvSpPr>
        <p:spPr>
          <a:xfrm>
            <a:off x="1178449" y="4845836"/>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5" name="橢圓 94">
            <a:extLst>
              <a:ext uri="{FF2B5EF4-FFF2-40B4-BE49-F238E27FC236}">
                <a16:creationId xmlns:a16="http://schemas.microsoft.com/office/drawing/2014/main" id="{67F8F2A2-56E3-4A05-9940-ED05D0B638E3}"/>
              </a:ext>
            </a:extLst>
          </p:cNvPr>
          <p:cNvSpPr/>
          <p:nvPr/>
        </p:nvSpPr>
        <p:spPr>
          <a:xfrm>
            <a:off x="1752682" y="4845836"/>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6" name="橢圓 95">
            <a:extLst>
              <a:ext uri="{FF2B5EF4-FFF2-40B4-BE49-F238E27FC236}">
                <a16:creationId xmlns:a16="http://schemas.microsoft.com/office/drawing/2014/main" id="{A50B9EBC-E396-4B71-BEC6-A7246A26B7AB}"/>
              </a:ext>
            </a:extLst>
          </p:cNvPr>
          <p:cNvSpPr/>
          <p:nvPr/>
        </p:nvSpPr>
        <p:spPr>
          <a:xfrm>
            <a:off x="2276069" y="5514146"/>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7" name="橢圓 96">
            <a:extLst>
              <a:ext uri="{FF2B5EF4-FFF2-40B4-BE49-F238E27FC236}">
                <a16:creationId xmlns:a16="http://schemas.microsoft.com/office/drawing/2014/main" id="{897C049A-BCC3-4274-A635-5A164C63C34C}"/>
              </a:ext>
            </a:extLst>
          </p:cNvPr>
          <p:cNvSpPr/>
          <p:nvPr/>
        </p:nvSpPr>
        <p:spPr>
          <a:xfrm>
            <a:off x="2803927" y="5514146"/>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40" name="群組 139">
            <a:extLst>
              <a:ext uri="{FF2B5EF4-FFF2-40B4-BE49-F238E27FC236}">
                <a16:creationId xmlns:a16="http://schemas.microsoft.com/office/drawing/2014/main" id="{5351EF6B-DA00-4F31-BC31-46BBC99DEA85}"/>
              </a:ext>
            </a:extLst>
          </p:cNvPr>
          <p:cNvGrpSpPr/>
          <p:nvPr/>
        </p:nvGrpSpPr>
        <p:grpSpPr>
          <a:xfrm>
            <a:off x="8574253" y="4663937"/>
            <a:ext cx="2011109" cy="1789621"/>
            <a:chOff x="8657597" y="4509778"/>
            <a:chExt cx="2011109" cy="1789621"/>
          </a:xfrm>
          <a:solidFill>
            <a:schemeClr val="bg1"/>
          </a:solidFill>
        </p:grpSpPr>
        <p:pic>
          <p:nvPicPr>
            <p:cNvPr id="83" name="圖形 82">
              <a:extLst>
                <a:ext uri="{FF2B5EF4-FFF2-40B4-BE49-F238E27FC236}">
                  <a16:creationId xmlns:a16="http://schemas.microsoft.com/office/drawing/2014/main" id="{E16A9883-EC3A-49A8-AF05-F3B4B8A10A7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338530" y="5717859"/>
              <a:ext cx="713019" cy="581540"/>
            </a:xfrm>
            <a:prstGeom prst="rect">
              <a:avLst/>
            </a:prstGeom>
          </p:spPr>
        </p:pic>
        <p:pic>
          <p:nvPicPr>
            <p:cNvPr id="85" name="圖形 84">
              <a:extLst>
                <a:ext uri="{FF2B5EF4-FFF2-40B4-BE49-F238E27FC236}">
                  <a16:creationId xmlns:a16="http://schemas.microsoft.com/office/drawing/2014/main" id="{8F918B1C-29D2-4F29-8FAD-960CDCA46EC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955687" y="5186178"/>
              <a:ext cx="713019" cy="581540"/>
            </a:xfrm>
            <a:prstGeom prst="rect">
              <a:avLst/>
            </a:prstGeom>
          </p:spPr>
        </p:pic>
        <p:pic>
          <p:nvPicPr>
            <p:cNvPr id="86" name="圖形 85">
              <a:extLst>
                <a:ext uri="{FF2B5EF4-FFF2-40B4-BE49-F238E27FC236}">
                  <a16:creationId xmlns:a16="http://schemas.microsoft.com/office/drawing/2014/main" id="{6B03422C-3B78-4885-9CDF-0BA93845B09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321495" y="4509778"/>
              <a:ext cx="713019" cy="581540"/>
            </a:xfrm>
            <a:prstGeom prst="rect">
              <a:avLst/>
            </a:prstGeom>
          </p:spPr>
        </p:pic>
        <p:pic>
          <p:nvPicPr>
            <p:cNvPr id="99" name="圖形 98">
              <a:extLst>
                <a:ext uri="{FF2B5EF4-FFF2-40B4-BE49-F238E27FC236}">
                  <a16:creationId xmlns:a16="http://schemas.microsoft.com/office/drawing/2014/main" id="{4F8072A3-0AFB-4AAC-A49E-E9DA1C9CDC2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657597" y="5186178"/>
              <a:ext cx="713019" cy="581540"/>
            </a:xfrm>
            <a:prstGeom prst="rect">
              <a:avLst/>
            </a:prstGeom>
          </p:spPr>
        </p:pic>
        <p:cxnSp>
          <p:nvCxnSpPr>
            <p:cNvPr id="100" name="直線接點 99">
              <a:extLst>
                <a:ext uri="{FF2B5EF4-FFF2-40B4-BE49-F238E27FC236}">
                  <a16:creationId xmlns:a16="http://schemas.microsoft.com/office/drawing/2014/main" id="{0655C6CD-07C8-4260-B324-2FF9B6A69CF9}"/>
                </a:ext>
              </a:extLst>
            </p:cNvPr>
            <p:cNvCxnSpPr/>
            <p:nvPr/>
          </p:nvCxnSpPr>
          <p:spPr>
            <a:xfrm flipV="1">
              <a:off x="9179560" y="5077291"/>
              <a:ext cx="264800" cy="209077"/>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直線接點 100">
              <a:extLst>
                <a:ext uri="{FF2B5EF4-FFF2-40B4-BE49-F238E27FC236}">
                  <a16:creationId xmlns:a16="http://schemas.microsoft.com/office/drawing/2014/main" id="{52CFA08C-D4D7-473A-B15A-F30CB548A38B}"/>
                </a:ext>
              </a:extLst>
            </p:cNvPr>
            <p:cNvCxnSpPr>
              <a:cxnSpLocks/>
            </p:cNvCxnSpPr>
            <p:nvPr/>
          </p:nvCxnSpPr>
          <p:spPr>
            <a:xfrm>
              <a:off x="9913251" y="5047592"/>
              <a:ext cx="251171" cy="201838"/>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6" name="直線接點 105">
              <a:extLst>
                <a:ext uri="{FF2B5EF4-FFF2-40B4-BE49-F238E27FC236}">
                  <a16:creationId xmlns:a16="http://schemas.microsoft.com/office/drawing/2014/main" id="{BDD9C34F-DCB1-43D8-BFC4-5DEE69615F3F}"/>
                </a:ext>
              </a:extLst>
            </p:cNvPr>
            <p:cNvCxnSpPr>
              <a:cxnSpLocks/>
            </p:cNvCxnSpPr>
            <p:nvPr/>
          </p:nvCxnSpPr>
          <p:spPr>
            <a:xfrm>
              <a:off x="9267201" y="5588134"/>
              <a:ext cx="263299" cy="219883"/>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8" name="直線接點 107">
              <a:extLst>
                <a:ext uri="{FF2B5EF4-FFF2-40B4-BE49-F238E27FC236}">
                  <a16:creationId xmlns:a16="http://schemas.microsoft.com/office/drawing/2014/main" id="{49D55F16-0544-4561-8774-DF761E72CB07}"/>
                </a:ext>
              </a:extLst>
            </p:cNvPr>
            <p:cNvCxnSpPr/>
            <p:nvPr/>
          </p:nvCxnSpPr>
          <p:spPr>
            <a:xfrm flipV="1">
              <a:off x="9814602" y="5603733"/>
              <a:ext cx="264800" cy="209077"/>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110" name="接點: 肘形 109">
            <a:extLst>
              <a:ext uri="{FF2B5EF4-FFF2-40B4-BE49-F238E27FC236}">
                <a16:creationId xmlns:a16="http://schemas.microsoft.com/office/drawing/2014/main" id="{D96C4C27-5348-4380-A4F7-F9CC6AACF648}"/>
              </a:ext>
            </a:extLst>
          </p:cNvPr>
          <p:cNvCxnSpPr>
            <a:cxnSpLocks/>
            <a:stCxn id="107" idx="7"/>
            <a:endCxn id="86" idx="0"/>
          </p:cNvCxnSpPr>
          <p:nvPr/>
        </p:nvCxnSpPr>
        <p:spPr>
          <a:xfrm rot="16200000" flipH="1">
            <a:off x="6100237" y="1169514"/>
            <a:ext cx="2176562" cy="4812285"/>
          </a:xfrm>
          <a:prstGeom prst="bentConnector3">
            <a:avLst>
              <a:gd name="adj1" fmla="val 143"/>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41" name="群組 140">
            <a:extLst>
              <a:ext uri="{FF2B5EF4-FFF2-40B4-BE49-F238E27FC236}">
                <a16:creationId xmlns:a16="http://schemas.microsoft.com/office/drawing/2014/main" id="{0E7F03CE-489D-4B4B-B372-FE5FB8954CD1}"/>
              </a:ext>
            </a:extLst>
          </p:cNvPr>
          <p:cNvGrpSpPr/>
          <p:nvPr/>
        </p:nvGrpSpPr>
        <p:grpSpPr>
          <a:xfrm>
            <a:off x="10097925" y="2760899"/>
            <a:ext cx="1476629" cy="1789621"/>
            <a:chOff x="10097925" y="2519525"/>
            <a:chExt cx="1476629" cy="1789621"/>
          </a:xfrm>
          <a:solidFill>
            <a:schemeClr val="bg1"/>
          </a:solidFill>
        </p:grpSpPr>
        <p:pic>
          <p:nvPicPr>
            <p:cNvPr id="50" name="圖形 49">
              <a:extLst>
                <a:ext uri="{FF2B5EF4-FFF2-40B4-BE49-F238E27FC236}">
                  <a16:creationId xmlns:a16="http://schemas.microsoft.com/office/drawing/2014/main" id="{BAAAB842-88F1-471E-886A-AD1010EF9A1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097925" y="3727606"/>
              <a:ext cx="713019" cy="581540"/>
            </a:xfrm>
            <a:prstGeom prst="rect">
              <a:avLst/>
            </a:prstGeom>
          </p:spPr>
        </p:pic>
        <p:pic>
          <p:nvPicPr>
            <p:cNvPr id="77" name="圖形 76">
              <a:extLst>
                <a:ext uri="{FF2B5EF4-FFF2-40B4-BE49-F238E27FC236}">
                  <a16:creationId xmlns:a16="http://schemas.microsoft.com/office/drawing/2014/main" id="{DDB90655-129B-443D-9232-C30C76B953D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861535" y="3090349"/>
              <a:ext cx="713019" cy="581540"/>
            </a:xfrm>
            <a:prstGeom prst="rect">
              <a:avLst/>
            </a:prstGeom>
          </p:spPr>
        </p:pic>
        <p:pic>
          <p:nvPicPr>
            <p:cNvPr id="82" name="圖形 81">
              <a:extLst>
                <a:ext uri="{FF2B5EF4-FFF2-40B4-BE49-F238E27FC236}">
                  <a16:creationId xmlns:a16="http://schemas.microsoft.com/office/drawing/2014/main" id="{A9479B96-0932-40EA-AE73-529D528F965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111491" y="2519525"/>
              <a:ext cx="713019" cy="581540"/>
            </a:xfrm>
            <a:prstGeom prst="rect">
              <a:avLst/>
            </a:prstGeom>
          </p:spPr>
        </p:pic>
        <p:cxnSp>
          <p:nvCxnSpPr>
            <p:cNvPr id="115" name="直線接點 114">
              <a:extLst>
                <a:ext uri="{FF2B5EF4-FFF2-40B4-BE49-F238E27FC236}">
                  <a16:creationId xmlns:a16="http://schemas.microsoft.com/office/drawing/2014/main" id="{588D88A8-3895-4D5B-A664-65D2636229EE}"/>
                </a:ext>
              </a:extLst>
            </p:cNvPr>
            <p:cNvCxnSpPr>
              <a:cxnSpLocks/>
            </p:cNvCxnSpPr>
            <p:nvPr/>
          </p:nvCxnSpPr>
          <p:spPr>
            <a:xfrm flipV="1">
              <a:off x="10265421" y="3102033"/>
              <a:ext cx="0" cy="735771"/>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8" name="直線接點 117">
              <a:extLst>
                <a:ext uri="{FF2B5EF4-FFF2-40B4-BE49-F238E27FC236}">
                  <a16:creationId xmlns:a16="http://schemas.microsoft.com/office/drawing/2014/main" id="{FD08EBDE-DB34-4622-BF6D-44B10560D2A8}"/>
                </a:ext>
              </a:extLst>
            </p:cNvPr>
            <p:cNvCxnSpPr>
              <a:cxnSpLocks/>
            </p:cNvCxnSpPr>
            <p:nvPr/>
          </p:nvCxnSpPr>
          <p:spPr>
            <a:xfrm flipH="1" flipV="1">
              <a:off x="10705300" y="2890394"/>
              <a:ext cx="385791" cy="265557"/>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直線接點 120">
              <a:extLst>
                <a:ext uri="{FF2B5EF4-FFF2-40B4-BE49-F238E27FC236}">
                  <a16:creationId xmlns:a16="http://schemas.microsoft.com/office/drawing/2014/main" id="{688C500A-A82D-4FB0-92FA-2B018FD19A0C}"/>
                </a:ext>
              </a:extLst>
            </p:cNvPr>
            <p:cNvCxnSpPr>
              <a:cxnSpLocks/>
            </p:cNvCxnSpPr>
            <p:nvPr/>
          </p:nvCxnSpPr>
          <p:spPr>
            <a:xfrm flipH="1">
              <a:off x="10694397" y="3652551"/>
              <a:ext cx="401810" cy="415063"/>
            </a:xfrm>
            <a:prstGeom prst="line">
              <a:avLst/>
            </a:prstGeom>
            <a:grpFill/>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125" name="接點: 肘形 124">
            <a:extLst>
              <a:ext uri="{FF2B5EF4-FFF2-40B4-BE49-F238E27FC236}">
                <a16:creationId xmlns:a16="http://schemas.microsoft.com/office/drawing/2014/main" id="{AA51752A-5F3B-4D5F-BF70-CFBB1638C7A6}"/>
              </a:ext>
            </a:extLst>
          </p:cNvPr>
          <p:cNvCxnSpPr>
            <a:cxnSpLocks/>
          </p:cNvCxnSpPr>
          <p:nvPr/>
        </p:nvCxnSpPr>
        <p:spPr>
          <a:xfrm>
            <a:off x="4630446" y="2379511"/>
            <a:ext cx="5837555" cy="381388"/>
          </a:xfrm>
          <a:prstGeom prst="bentConnector3">
            <a:avLst>
              <a:gd name="adj1" fmla="val 99821"/>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接點: 肘形 133">
            <a:extLst>
              <a:ext uri="{FF2B5EF4-FFF2-40B4-BE49-F238E27FC236}">
                <a16:creationId xmlns:a16="http://schemas.microsoft.com/office/drawing/2014/main" id="{D3D42A84-9DED-4BC6-9D62-CB5DA88D906B}"/>
              </a:ext>
            </a:extLst>
          </p:cNvPr>
          <p:cNvCxnSpPr>
            <a:cxnSpLocks/>
            <a:stCxn id="71" idx="0"/>
            <a:endCxn id="73" idx="0"/>
          </p:cNvCxnSpPr>
          <p:nvPr/>
        </p:nvCxnSpPr>
        <p:spPr>
          <a:xfrm rot="16200000" flipH="1">
            <a:off x="5216249" y="4927399"/>
            <a:ext cx="13846" cy="739558"/>
          </a:xfrm>
          <a:prstGeom prst="bentConnector3">
            <a:avLst>
              <a:gd name="adj1" fmla="val -1651018"/>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接點: 肘形 136">
            <a:extLst>
              <a:ext uri="{FF2B5EF4-FFF2-40B4-BE49-F238E27FC236}">
                <a16:creationId xmlns:a16="http://schemas.microsoft.com/office/drawing/2014/main" id="{53EDF555-5451-4D98-B370-E96E9490E4D4}"/>
              </a:ext>
            </a:extLst>
          </p:cNvPr>
          <p:cNvCxnSpPr>
            <a:cxnSpLocks/>
            <a:stCxn id="74" idx="0"/>
            <a:endCxn id="80" idx="0"/>
          </p:cNvCxnSpPr>
          <p:nvPr/>
        </p:nvCxnSpPr>
        <p:spPr>
          <a:xfrm rot="5400000" flipH="1" flipV="1">
            <a:off x="6798426" y="4936596"/>
            <a:ext cx="12700" cy="707318"/>
          </a:xfrm>
          <a:prstGeom prst="bentConnector3">
            <a:avLst>
              <a:gd name="adj1" fmla="val 1800000"/>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5" name="文字方塊 144">
            <a:extLst>
              <a:ext uri="{FF2B5EF4-FFF2-40B4-BE49-F238E27FC236}">
                <a16:creationId xmlns:a16="http://schemas.microsoft.com/office/drawing/2014/main" id="{12C5BDA5-96BD-4CE6-AC5B-B3123CB5E013}"/>
              </a:ext>
            </a:extLst>
          </p:cNvPr>
          <p:cNvSpPr txBox="1"/>
          <p:nvPr/>
        </p:nvSpPr>
        <p:spPr>
          <a:xfrm>
            <a:off x="9918544" y="4696227"/>
            <a:ext cx="1400800" cy="338554"/>
          </a:xfrm>
          <a:prstGeom prst="rect">
            <a:avLst/>
          </a:prstGeom>
          <a:noFill/>
        </p:spPr>
        <p:txBody>
          <a:bodyPr wrap="square" lIns="91440" tIns="45720" rIns="91440" bIns="45720" rtlCol="0" anchor="t">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WFH</a:t>
            </a:r>
          </a:p>
        </p:txBody>
      </p:sp>
      <p:grpSp>
        <p:nvGrpSpPr>
          <p:cNvPr id="98" name="群組 97">
            <a:extLst>
              <a:ext uri="{FF2B5EF4-FFF2-40B4-BE49-F238E27FC236}">
                <a16:creationId xmlns:a16="http://schemas.microsoft.com/office/drawing/2014/main" id="{31BF75C0-40EF-4C91-A570-0EA3E41C61AF}"/>
              </a:ext>
            </a:extLst>
          </p:cNvPr>
          <p:cNvGrpSpPr/>
          <p:nvPr/>
        </p:nvGrpSpPr>
        <p:grpSpPr>
          <a:xfrm>
            <a:off x="658764" y="2319525"/>
            <a:ext cx="1146150" cy="1146150"/>
            <a:chOff x="2270327" y="1859509"/>
            <a:chExt cx="1146150" cy="1146150"/>
          </a:xfrm>
        </p:grpSpPr>
        <p:sp>
          <p:nvSpPr>
            <p:cNvPr id="102" name="橢圓 101">
              <a:extLst>
                <a:ext uri="{FF2B5EF4-FFF2-40B4-BE49-F238E27FC236}">
                  <a16:creationId xmlns:a16="http://schemas.microsoft.com/office/drawing/2014/main" id="{21E37564-9CE3-41EA-AF5E-FB29469F987E}"/>
                </a:ext>
              </a:extLst>
            </p:cNvPr>
            <p:cNvSpPr/>
            <p:nvPr/>
          </p:nvSpPr>
          <p:spPr>
            <a:xfrm>
              <a:off x="2270327"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3" name="文字方塊 102">
              <a:extLst>
                <a:ext uri="{FF2B5EF4-FFF2-40B4-BE49-F238E27FC236}">
                  <a16:creationId xmlns:a16="http://schemas.microsoft.com/office/drawing/2014/main" id="{34132E62-0E7C-48DC-9379-F85AAFD9D145}"/>
                </a:ext>
              </a:extLst>
            </p:cNvPr>
            <p:cNvSpPr txBox="1"/>
            <p:nvPr/>
          </p:nvSpPr>
          <p:spPr>
            <a:xfrm>
              <a:off x="2423117" y="2502037"/>
              <a:ext cx="836918" cy="400110"/>
            </a:xfrm>
            <a:prstGeom prst="rect">
              <a:avLst/>
            </a:prstGeom>
            <a:noFill/>
          </p:spPr>
          <p:txBody>
            <a:bodyPr wrap="square" rtlCol="0">
              <a:spAutoFit/>
            </a:bodyPr>
            <a:lstStyle/>
            <a:p>
              <a:pPr algn="ctr"/>
              <a:r>
                <a:rPr lang="en-US" altLang="zh-TW" sz="2000">
                  <a:latin typeface="Arial" panose="020B0604020202020204" pitchFamily="34" charset="0"/>
                  <a:ea typeface="微軟正黑體" panose="020B0604030504040204" pitchFamily="34" charset="-120"/>
                  <a:cs typeface="+mn-ea"/>
                  <a:sym typeface="Arial" panose="020B0604020202020204" pitchFamily="34" charset="0"/>
                </a:rPr>
                <a:t>HQ</a:t>
              </a:r>
              <a:endParaRPr lang="zh-TW" altLang="en-US" sz="20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04" name="圖形 103">
              <a:extLst>
                <a:ext uri="{FF2B5EF4-FFF2-40B4-BE49-F238E27FC236}">
                  <a16:creationId xmlns:a16="http://schemas.microsoft.com/office/drawing/2014/main" id="{B601592C-1FD8-467E-BA5E-141033F4C4F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557361" y="1956092"/>
              <a:ext cx="595170" cy="545945"/>
            </a:xfrm>
            <a:prstGeom prst="rect">
              <a:avLst/>
            </a:prstGeom>
          </p:spPr>
        </p:pic>
      </p:grpSp>
      <p:grpSp>
        <p:nvGrpSpPr>
          <p:cNvPr id="105" name="群組 104">
            <a:extLst>
              <a:ext uri="{FF2B5EF4-FFF2-40B4-BE49-F238E27FC236}">
                <a16:creationId xmlns:a16="http://schemas.microsoft.com/office/drawing/2014/main" id="{E16C69BA-C7EE-425B-A62D-55D302814D2C}"/>
              </a:ext>
            </a:extLst>
          </p:cNvPr>
          <p:cNvGrpSpPr/>
          <p:nvPr/>
        </p:nvGrpSpPr>
        <p:grpSpPr>
          <a:xfrm>
            <a:off x="3804076" y="2319525"/>
            <a:ext cx="1146150" cy="1146150"/>
            <a:chOff x="4683336" y="1859509"/>
            <a:chExt cx="1146150" cy="1146150"/>
          </a:xfrm>
        </p:grpSpPr>
        <p:sp>
          <p:nvSpPr>
            <p:cNvPr id="107" name="橢圓 106">
              <a:extLst>
                <a:ext uri="{FF2B5EF4-FFF2-40B4-BE49-F238E27FC236}">
                  <a16:creationId xmlns:a16="http://schemas.microsoft.com/office/drawing/2014/main" id="{4AB25F63-84D2-4B44-B79F-EEA562A82A3C}"/>
                </a:ext>
              </a:extLst>
            </p:cNvPr>
            <p:cNvSpPr/>
            <p:nvPr/>
          </p:nvSpPr>
          <p:spPr>
            <a:xfrm>
              <a:off x="4683336"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9" name="文字方塊 108">
              <a:extLst>
                <a:ext uri="{FF2B5EF4-FFF2-40B4-BE49-F238E27FC236}">
                  <a16:creationId xmlns:a16="http://schemas.microsoft.com/office/drawing/2014/main" id="{8FA07C3D-59F0-484A-9ADE-82DFAE41C58B}"/>
                </a:ext>
              </a:extLst>
            </p:cNvPr>
            <p:cNvSpPr txBox="1"/>
            <p:nvPr/>
          </p:nvSpPr>
          <p:spPr>
            <a:xfrm>
              <a:off x="4775631" y="2502037"/>
              <a:ext cx="975684" cy="400110"/>
            </a:xfrm>
            <a:prstGeom prst="rect">
              <a:avLst/>
            </a:prstGeom>
            <a:noFill/>
          </p:spPr>
          <p:txBody>
            <a:bodyPr wrap="square" rtlCol="0">
              <a:spAutoFit/>
            </a:bodyPr>
            <a:lstStyle/>
            <a:p>
              <a:pPr algn="ctr"/>
              <a:r>
                <a:rPr lang="en-US" altLang="zh-TW" sz="2000">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11" name="圖形 110">
              <a:extLst>
                <a:ext uri="{FF2B5EF4-FFF2-40B4-BE49-F238E27FC236}">
                  <a16:creationId xmlns:a16="http://schemas.microsoft.com/office/drawing/2014/main" id="{F41E186B-F141-423E-A44F-55D7D9E5F148}"/>
                </a:ext>
              </a:extLst>
            </p:cNvPr>
            <p:cNvPicPr>
              <a:picLocks noChangeAspect="1"/>
            </p:cNvPicPr>
            <p:nvPr/>
          </p:nvPicPr>
          <p:blipFill>
            <a:blip r:embed="rId27" cstate="print">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4980205" y="1977060"/>
              <a:ext cx="566536" cy="566536"/>
            </a:xfrm>
            <a:prstGeom prst="rect">
              <a:avLst/>
            </a:prstGeom>
          </p:spPr>
        </p:pic>
      </p:grpSp>
    </p:spTree>
    <p:extLst>
      <p:ext uri="{BB962C8B-B14F-4D97-AF65-F5344CB8AC3E}">
        <p14:creationId xmlns:p14="http://schemas.microsoft.com/office/powerpoint/2010/main" val="334270816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nodeType="withEffect">
                                  <p:stCondLst>
                                    <p:cond delay="0"/>
                                  </p:stCondLst>
                                  <p:endCondLst>
                                    <p:cond evt="onNext" delay="0">
                                      <p:tgtEl>
                                        <p:sldTgt/>
                                      </p:tgtEl>
                                    </p:cond>
                                  </p:endCondLst>
                                  <p:childTnLst>
                                    <p:animEffect transition="out" filter="fade">
                                      <p:cBhvr>
                                        <p:cTn id="6" dur="1000" tmFilter="0, 0; .2, .5; .8, .5; 1, 0"/>
                                        <p:tgtEl>
                                          <p:spTgt spid="24"/>
                                        </p:tgtEl>
                                      </p:cBhvr>
                                    </p:animEffect>
                                    <p:animScale>
                                      <p:cBhvr>
                                        <p:cTn id="7" dur="500" autoRev="1" fill="hold"/>
                                        <p:tgtEl>
                                          <p:spTgt spid="24"/>
                                        </p:tgtEl>
                                      </p:cBhvr>
                                      <p:by x="105000" y="105000"/>
                                    </p:animScale>
                                  </p:childTnLst>
                                </p:cTn>
                              </p:par>
                              <p:par>
                                <p:cTn id="8" presetID="32" presetClass="emph" presetSubtype="0" repeatCount="indefinite" fill="hold" nodeType="withEffect">
                                  <p:stCondLst>
                                    <p:cond delay="0"/>
                                  </p:stCondLst>
                                  <p:endCondLst>
                                    <p:cond evt="onNext" delay="0">
                                      <p:tgtEl>
                                        <p:sldTgt/>
                                      </p:tgtEl>
                                    </p:cond>
                                  </p:endCondLst>
                                  <p:childTnLst>
                                    <p:animRot by="120000">
                                      <p:cBhvr>
                                        <p:cTn id="9" dur="200" fill="hold">
                                          <p:stCondLst>
                                            <p:cond delay="0"/>
                                          </p:stCondLst>
                                        </p:cTn>
                                        <p:tgtEl>
                                          <p:spTgt spid="24"/>
                                        </p:tgtEl>
                                        <p:attrNameLst>
                                          <p:attrName>r</p:attrName>
                                        </p:attrNameLst>
                                      </p:cBhvr>
                                    </p:animRot>
                                    <p:animRot by="-240000">
                                      <p:cBhvr>
                                        <p:cTn id="10" dur="400" fill="hold">
                                          <p:stCondLst>
                                            <p:cond delay="400"/>
                                          </p:stCondLst>
                                        </p:cTn>
                                        <p:tgtEl>
                                          <p:spTgt spid="24"/>
                                        </p:tgtEl>
                                        <p:attrNameLst>
                                          <p:attrName>r</p:attrName>
                                        </p:attrNameLst>
                                      </p:cBhvr>
                                    </p:animRot>
                                    <p:animRot by="240000">
                                      <p:cBhvr>
                                        <p:cTn id="11" dur="400" fill="hold">
                                          <p:stCondLst>
                                            <p:cond delay="800"/>
                                          </p:stCondLst>
                                        </p:cTn>
                                        <p:tgtEl>
                                          <p:spTgt spid="24"/>
                                        </p:tgtEl>
                                        <p:attrNameLst>
                                          <p:attrName>r</p:attrName>
                                        </p:attrNameLst>
                                      </p:cBhvr>
                                    </p:animRot>
                                    <p:animRot by="-240000">
                                      <p:cBhvr>
                                        <p:cTn id="12" dur="400" fill="hold">
                                          <p:stCondLst>
                                            <p:cond delay="1200"/>
                                          </p:stCondLst>
                                        </p:cTn>
                                        <p:tgtEl>
                                          <p:spTgt spid="24"/>
                                        </p:tgtEl>
                                        <p:attrNameLst>
                                          <p:attrName>r</p:attrName>
                                        </p:attrNameLst>
                                      </p:cBhvr>
                                    </p:animRot>
                                    <p:animRot by="120000">
                                      <p:cBhvr>
                                        <p:cTn id="13" dur="400" fill="hold">
                                          <p:stCondLst>
                                            <p:cond delay="16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132" name="橢圓 131" hidden="1">
            <a:extLst>
              <a:ext uri="{FF2B5EF4-FFF2-40B4-BE49-F238E27FC236}">
                <a16:creationId xmlns:a16="http://schemas.microsoft.com/office/drawing/2014/main" id="{0740F5E9-642B-49F4-A853-07B9D132BB34}"/>
              </a:ext>
            </a:extLst>
          </p:cNvPr>
          <p:cNvSpPr/>
          <p:nvPr/>
        </p:nvSpPr>
        <p:spPr>
          <a:xfrm>
            <a:off x="5739543" y="2957087"/>
            <a:ext cx="921878" cy="9218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 name="標題 4">
            <a:extLst>
              <a:ext uri="{FF2B5EF4-FFF2-40B4-BE49-F238E27FC236}">
                <a16:creationId xmlns:a16="http://schemas.microsoft.com/office/drawing/2014/main" id="{90229E17-8915-49DC-B552-DDB09C86280C}"/>
              </a:ext>
            </a:extLst>
          </p:cNvPr>
          <p:cNvSpPr>
            <a:spLocks noGrp="1"/>
          </p:cNvSpPr>
          <p:nvPr>
            <p:ph type="title"/>
          </p:nvPr>
        </p:nvSpPr>
        <p:spPr>
          <a:xfrm>
            <a:off x="550069" y="179321"/>
            <a:ext cx="10972800" cy="1257300"/>
          </a:xfrm>
        </p:spPr>
        <p:txBody>
          <a:bodyPr/>
          <a:lstStyle/>
          <a:p>
            <a:r>
              <a:rPr lang="en-US" altLang="zh-TW" dirty="0">
                <a:latin typeface="Arial" panose="020B0604020202020204" pitchFamily="34" charset="0"/>
                <a:sym typeface="Arial" panose="020B0604020202020204" pitchFamily="34" charset="0"/>
              </a:rPr>
              <a:t>More</a:t>
            </a:r>
            <a:r>
              <a:rPr lang="zh-TW" altLang="en-US" dirty="0">
                <a:latin typeface="Arial" panose="020B0604020202020204" pitchFamily="34" charset="0"/>
                <a:sym typeface="Arial" panose="020B0604020202020204" pitchFamily="34" charset="0"/>
              </a:rPr>
              <a:t> </a:t>
            </a:r>
            <a:r>
              <a:rPr lang="en-US" altLang="zh-TW" dirty="0">
                <a:latin typeface="Arial" panose="020B0604020202020204" pitchFamily="34" charset="0"/>
                <a:sym typeface="Arial" panose="020B0604020202020204" pitchFamily="34" charset="0"/>
              </a:rPr>
              <a:t>work-from-home</a:t>
            </a:r>
            <a:br>
              <a:rPr lang="zh-TW" altLang="en-US" dirty="0">
                <a:latin typeface="Arial" panose="020B0604020202020204" pitchFamily="34" charset="0"/>
                <a:sym typeface="Arial" panose="020B0604020202020204" pitchFamily="34" charset="0"/>
              </a:rPr>
            </a:br>
            <a:r>
              <a:rPr lang="en-US" altLang="zh-TW" dirty="0">
                <a:latin typeface="Arial" panose="020B0604020202020204" pitchFamily="34" charset="0"/>
                <a:sym typeface="Arial" panose="020B0604020202020204" pitchFamily="34" charset="0"/>
              </a:rPr>
              <a:t>More</a:t>
            </a:r>
            <a:r>
              <a:rPr lang="zh-TW" altLang="en-US" dirty="0">
                <a:latin typeface="Arial" panose="020B0604020202020204" pitchFamily="34" charset="0"/>
                <a:sym typeface="Arial" panose="020B0604020202020204" pitchFamily="34" charset="0"/>
              </a:rPr>
              <a:t> </a:t>
            </a:r>
            <a:r>
              <a:rPr lang="en-US" altLang="zh-TW" dirty="0">
                <a:latin typeface="Arial" panose="020B0604020202020204" pitchFamily="34" charset="0"/>
                <a:sym typeface="Arial" panose="020B0604020202020204" pitchFamily="34" charset="0"/>
              </a:rPr>
              <a:t>distributed</a:t>
            </a:r>
            <a:r>
              <a:rPr lang="zh-TW" altLang="en-US" dirty="0">
                <a:latin typeface="Arial" panose="020B0604020202020204" pitchFamily="34" charset="0"/>
                <a:sym typeface="Arial" panose="020B0604020202020204" pitchFamily="34" charset="0"/>
              </a:rPr>
              <a:t> </a:t>
            </a:r>
            <a:r>
              <a:rPr lang="en-US" altLang="zh-TW" dirty="0">
                <a:latin typeface="Arial" panose="020B0604020202020204" pitchFamily="34" charset="0"/>
                <a:sym typeface="Arial" panose="020B0604020202020204" pitchFamily="34" charset="0"/>
              </a:rPr>
              <a:t>remote</a:t>
            </a:r>
            <a:r>
              <a:rPr lang="zh-TW" altLang="en-US" dirty="0">
                <a:latin typeface="Arial" panose="020B0604020202020204" pitchFamily="34" charset="0"/>
                <a:sym typeface="Arial" panose="020B0604020202020204" pitchFamily="34" charset="0"/>
              </a:rPr>
              <a:t> </a:t>
            </a:r>
            <a:r>
              <a:rPr lang="en-US" altLang="zh-TW" dirty="0">
                <a:latin typeface="Arial" panose="020B0604020202020204" pitchFamily="34" charset="0"/>
                <a:sym typeface="Arial" panose="020B0604020202020204" pitchFamily="34" charset="0"/>
              </a:rPr>
              <a:t>workers</a:t>
            </a:r>
            <a:endParaRPr lang="en-US" dirty="0">
              <a:latin typeface="Arial" panose="020B0604020202020204" pitchFamily="34" charset="0"/>
              <a:cs typeface="+mn-ea"/>
              <a:sym typeface="Arial" panose="020B0604020202020204" pitchFamily="34" charset="0"/>
            </a:endParaRPr>
          </a:p>
        </p:txBody>
      </p:sp>
      <p:pic>
        <p:nvPicPr>
          <p:cNvPr id="16" name="圖形 15" hidden="1">
            <a:extLst>
              <a:ext uri="{FF2B5EF4-FFF2-40B4-BE49-F238E27FC236}">
                <a16:creationId xmlns:a16="http://schemas.microsoft.com/office/drawing/2014/main" id="{4F64E991-6FC9-4D59-8831-8F387CB229C7}"/>
              </a:ext>
            </a:extLst>
          </p:cNvPr>
          <p:cNvPicPr>
            <a:picLocks noChangeAspect="1"/>
          </p:cNvPicPr>
          <p:nvPr/>
        </p:nvPicPr>
        <p:blipFill rotWithShape="1">
          <a:blip/>
          <a:srcRect l="26406"/>
          <a:stretch/>
        </p:blipFill>
        <p:spPr>
          <a:xfrm>
            <a:off x="237479" y="307974"/>
            <a:ext cx="1982429" cy="709462"/>
          </a:xfrm>
          <a:prstGeom prst="rect">
            <a:avLst/>
          </a:prstGeom>
        </p:spPr>
      </p:pic>
      <p:pic>
        <p:nvPicPr>
          <p:cNvPr id="28" name="圖形 27" hidden="1">
            <a:extLst>
              <a:ext uri="{FF2B5EF4-FFF2-40B4-BE49-F238E27FC236}">
                <a16:creationId xmlns:a16="http://schemas.microsoft.com/office/drawing/2014/main" id="{7B4D89D6-98B9-45E3-BF3F-CEC0AB85356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21061" y="1724639"/>
            <a:ext cx="838974" cy="767288"/>
          </a:xfrm>
          <a:prstGeom prst="rect">
            <a:avLst/>
          </a:prstGeom>
        </p:spPr>
      </p:pic>
      <p:pic>
        <p:nvPicPr>
          <p:cNvPr id="52" name="圖形 51" hidden="1">
            <a:extLst>
              <a:ext uri="{FF2B5EF4-FFF2-40B4-BE49-F238E27FC236}">
                <a16:creationId xmlns:a16="http://schemas.microsoft.com/office/drawing/2014/main" id="{16DADEC1-4942-42D4-9D07-7E430B6002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70123" y="3326252"/>
            <a:ext cx="502101" cy="465914"/>
          </a:xfrm>
          <a:prstGeom prst="rect">
            <a:avLst/>
          </a:prstGeom>
        </p:spPr>
      </p:pic>
      <p:pic>
        <p:nvPicPr>
          <p:cNvPr id="53" name="圖形 52" hidden="1">
            <a:extLst>
              <a:ext uri="{FF2B5EF4-FFF2-40B4-BE49-F238E27FC236}">
                <a16:creationId xmlns:a16="http://schemas.microsoft.com/office/drawing/2014/main" id="{8353AA7B-EDF3-4986-90AB-C6F80BC079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156" y="3326252"/>
            <a:ext cx="502101" cy="465914"/>
          </a:xfrm>
          <a:prstGeom prst="rect">
            <a:avLst/>
          </a:prstGeom>
        </p:spPr>
      </p:pic>
      <p:pic>
        <p:nvPicPr>
          <p:cNvPr id="54" name="圖形 53" hidden="1">
            <a:extLst>
              <a:ext uri="{FF2B5EF4-FFF2-40B4-BE49-F238E27FC236}">
                <a16:creationId xmlns:a16="http://schemas.microsoft.com/office/drawing/2014/main" id="{87D8E3F8-FC8A-4A2E-A4D1-27A1D344CE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6055" y="3886427"/>
            <a:ext cx="502101" cy="465914"/>
          </a:xfrm>
          <a:prstGeom prst="rect">
            <a:avLst/>
          </a:prstGeom>
        </p:spPr>
      </p:pic>
      <p:pic>
        <p:nvPicPr>
          <p:cNvPr id="55" name="圖形 54" hidden="1">
            <a:extLst>
              <a:ext uri="{FF2B5EF4-FFF2-40B4-BE49-F238E27FC236}">
                <a16:creationId xmlns:a16="http://schemas.microsoft.com/office/drawing/2014/main" id="{4BAC31CA-357E-4CF0-B747-1B9BFB12B0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3089" y="3886427"/>
            <a:ext cx="502101" cy="465914"/>
          </a:xfrm>
          <a:prstGeom prst="rect">
            <a:avLst/>
          </a:prstGeom>
        </p:spPr>
      </p:pic>
      <p:pic>
        <p:nvPicPr>
          <p:cNvPr id="56" name="圖形 55" hidden="1">
            <a:extLst>
              <a:ext uri="{FF2B5EF4-FFF2-40B4-BE49-F238E27FC236}">
                <a16:creationId xmlns:a16="http://schemas.microsoft.com/office/drawing/2014/main" id="{DBC78399-0A7A-4034-AD14-50F8849601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70123" y="3886427"/>
            <a:ext cx="502101" cy="465914"/>
          </a:xfrm>
          <a:prstGeom prst="rect">
            <a:avLst/>
          </a:prstGeom>
        </p:spPr>
      </p:pic>
      <p:pic>
        <p:nvPicPr>
          <p:cNvPr id="57" name="圖形 56" hidden="1">
            <a:extLst>
              <a:ext uri="{FF2B5EF4-FFF2-40B4-BE49-F238E27FC236}">
                <a16:creationId xmlns:a16="http://schemas.microsoft.com/office/drawing/2014/main" id="{AC471E4B-C645-4423-AE11-C380C243B9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156" y="3886427"/>
            <a:ext cx="502101" cy="465914"/>
          </a:xfrm>
          <a:prstGeom prst="rect">
            <a:avLst/>
          </a:prstGeom>
        </p:spPr>
      </p:pic>
      <p:pic>
        <p:nvPicPr>
          <p:cNvPr id="58" name="圖形 57" hidden="1">
            <a:extLst>
              <a:ext uri="{FF2B5EF4-FFF2-40B4-BE49-F238E27FC236}">
                <a16:creationId xmlns:a16="http://schemas.microsoft.com/office/drawing/2014/main" id="{DD222883-4BFB-4F11-9C3A-34A3337B8C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6055" y="4477287"/>
            <a:ext cx="502101" cy="465914"/>
          </a:xfrm>
          <a:prstGeom prst="rect">
            <a:avLst/>
          </a:prstGeom>
        </p:spPr>
      </p:pic>
      <p:pic>
        <p:nvPicPr>
          <p:cNvPr id="59" name="圖形 58" hidden="1">
            <a:extLst>
              <a:ext uri="{FF2B5EF4-FFF2-40B4-BE49-F238E27FC236}">
                <a16:creationId xmlns:a16="http://schemas.microsoft.com/office/drawing/2014/main" id="{FAE19C5B-D355-4C0D-BA87-DFE29C3BED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3089" y="4477287"/>
            <a:ext cx="502101" cy="465914"/>
          </a:xfrm>
          <a:prstGeom prst="rect">
            <a:avLst/>
          </a:prstGeom>
        </p:spPr>
      </p:pic>
      <p:pic>
        <p:nvPicPr>
          <p:cNvPr id="60" name="圖形 59" hidden="1">
            <a:extLst>
              <a:ext uri="{FF2B5EF4-FFF2-40B4-BE49-F238E27FC236}">
                <a16:creationId xmlns:a16="http://schemas.microsoft.com/office/drawing/2014/main" id="{3BE31090-F38B-4CEC-AEEC-A0D5FA7837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70123" y="4477287"/>
            <a:ext cx="502101" cy="465914"/>
          </a:xfrm>
          <a:prstGeom prst="rect">
            <a:avLst/>
          </a:prstGeom>
        </p:spPr>
      </p:pic>
      <p:pic>
        <p:nvPicPr>
          <p:cNvPr id="61" name="圖形 60" hidden="1">
            <a:extLst>
              <a:ext uri="{FF2B5EF4-FFF2-40B4-BE49-F238E27FC236}">
                <a16:creationId xmlns:a16="http://schemas.microsoft.com/office/drawing/2014/main" id="{2C72C7C3-BA1B-4F2D-8CD3-187E731385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156" y="4477287"/>
            <a:ext cx="502101" cy="465914"/>
          </a:xfrm>
          <a:prstGeom prst="rect">
            <a:avLst/>
          </a:prstGeom>
        </p:spPr>
      </p:pic>
      <p:cxnSp>
        <p:nvCxnSpPr>
          <p:cNvPr id="63" name="直線接點 62" hidden="1">
            <a:extLst>
              <a:ext uri="{FF2B5EF4-FFF2-40B4-BE49-F238E27FC236}">
                <a16:creationId xmlns:a16="http://schemas.microsoft.com/office/drawing/2014/main" id="{E1F60C3C-84A5-4262-991C-B25767361308}"/>
              </a:ext>
            </a:extLst>
          </p:cNvPr>
          <p:cNvCxnSpPr>
            <a:cxnSpLocks/>
          </p:cNvCxnSpPr>
          <p:nvPr/>
        </p:nvCxnSpPr>
        <p:spPr>
          <a:xfrm flipV="1">
            <a:off x="3485974" y="4210110"/>
            <a:ext cx="1373187" cy="4050"/>
          </a:xfrm>
          <a:prstGeom prst="line">
            <a:avLst/>
          </a:prstGeom>
          <a:ln w="57150">
            <a:solidFill>
              <a:srgbClr val="6600FF">
                <a:alpha val="20000"/>
              </a:srgbClr>
            </a:solidFill>
          </a:ln>
        </p:spPr>
        <p:style>
          <a:lnRef idx="1">
            <a:schemeClr val="accent1"/>
          </a:lnRef>
          <a:fillRef idx="0">
            <a:schemeClr val="accent1"/>
          </a:fillRef>
          <a:effectRef idx="0">
            <a:schemeClr val="accent1"/>
          </a:effectRef>
          <a:fontRef idx="minor">
            <a:schemeClr val="tx1"/>
          </a:fontRef>
        </p:style>
      </p:cxnSp>
      <p:sp>
        <p:nvSpPr>
          <p:cNvPr id="130" name="Google Shape;185;p17">
            <a:extLst>
              <a:ext uri="{FF2B5EF4-FFF2-40B4-BE49-F238E27FC236}">
                <a16:creationId xmlns:a16="http://schemas.microsoft.com/office/drawing/2014/main" id="{2EA75733-A566-4564-A9C6-68B7AD12C091}"/>
              </a:ext>
            </a:extLst>
          </p:cNvPr>
          <p:cNvSpPr txBox="1"/>
          <p:nvPr/>
        </p:nvSpPr>
        <p:spPr>
          <a:xfrm>
            <a:off x="609599" y="1514669"/>
            <a:ext cx="6130833" cy="571159"/>
          </a:xfrm>
          <a:prstGeom prst="rect">
            <a:avLst/>
          </a:prstGeom>
          <a:noFill/>
          <a:ln>
            <a:noFill/>
          </a:ln>
        </p:spPr>
        <p:txBody>
          <a:bodyPr spcFirstLastPara="1" wrap="square" lIns="91425" tIns="91425" rIns="91425" bIns="91425" anchor="t" anchorCtr="0">
            <a:noAutofit/>
          </a:bodyPr>
          <a:lstStyle/>
          <a:p>
            <a:pPr>
              <a:lnSpc>
                <a:spcPct val="130000"/>
              </a:lnSpc>
            </a:pPr>
            <a:r>
              <a:rPr 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More network stability &amp; reliability issues resulted from the </a:t>
            </a: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overloaded </a:t>
            </a:r>
            <a:r>
              <a:rPr 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VPN </a:t>
            </a: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router in HQ. </a:t>
            </a:r>
            <a:endParaRPr lang="zh-TW"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3" name="群組 2">
            <a:extLst>
              <a:ext uri="{FF2B5EF4-FFF2-40B4-BE49-F238E27FC236}">
                <a16:creationId xmlns:a16="http://schemas.microsoft.com/office/drawing/2014/main" id="{D2020BB9-2EFA-4D52-B693-C09D89D9FB75}"/>
              </a:ext>
            </a:extLst>
          </p:cNvPr>
          <p:cNvGrpSpPr/>
          <p:nvPr/>
        </p:nvGrpSpPr>
        <p:grpSpPr>
          <a:xfrm>
            <a:off x="609600" y="2422043"/>
            <a:ext cx="10224415" cy="3823440"/>
            <a:chOff x="1117277" y="2422043"/>
            <a:chExt cx="10224415" cy="3823440"/>
          </a:xfrm>
        </p:grpSpPr>
        <p:sp>
          <p:nvSpPr>
            <p:cNvPr id="8" name="矩形: 圓角 7">
              <a:extLst>
                <a:ext uri="{FF2B5EF4-FFF2-40B4-BE49-F238E27FC236}">
                  <a16:creationId xmlns:a16="http://schemas.microsoft.com/office/drawing/2014/main" id="{A982E6BB-CADD-43EB-A6CA-B53A085BE01D}"/>
                </a:ext>
              </a:extLst>
            </p:cNvPr>
            <p:cNvSpPr/>
            <p:nvPr/>
          </p:nvSpPr>
          <p:spPr>
            <a:xfrm>
              <a:off x="1353646" y="2941669"/>
              <a:ext cx="1759524" cy="3235621"/>
            </a:xfrm>
            <a:prstGeom prst="roundRect">
              <a:avLst>
                <a:gd name="adj" fmla="val 3838"/>
              </a:avLst>
            </a:prstGeom>
            <a:solidFill>
              <a:schemeClr val="tx1">
                <a:lumMod val="50000"/>
                <a:lumOff val="50000"/>
                <a:alpha val="50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8" name="矩形: 圓角 67">
              <a:extLst>
                <a:ext uri="{FF2B5EF4-FFF2-40B4-BE49-F238E27FC236}">
                  <a16:creationId xmlns:a16="http://schemas.microsoft.com/office/drawing/2014/main" id="{BD268A67-CCBB-477F-969E-736E12AA387A}"/>
                </a:ext>
              </a:extLst>
            </p:cNvPr>
            <p:cNvSpPr/>
            <p:nvPr/>
          </p:nvSpPr>
          <p:spPr>
            <a:xfrm>
              <a:off x="5188262" y="2962237"/>
              <a:ext cx="5884071" cy="3283246"/>
            </a:xfrm>
            <a:prstGeom prst="roundRect">
              <a:avLst>
                <a:gd name="adj" fmla="val 3155"/>
              </a:avLst>
            </a:prstGeom>
            <a:solidFill>
              <a:schemeClr val="tx1">
                <a:lumMod val="50000"/>
                <a:lumOff val="50000"/>
                <a:alpha val="50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 name="文字方塊 25">
              <a:extLst>
                <a:ext uri="{FF2B5EF4-FFF2-40B4-BE49-F238E27FC236}">
                  <a16:creationId xmlns:a16="http://schemas.microsoft.com/office/drawing/2014/main" id="{9FB3FC47-EF14-400C-9CC5-2326B0441773}"/>
                </a:ext>
              </a:extLst>
            </p:cNvPr>
            <p:cNvSpPr txBox="1"/>
            <p:nvPr/>
          </p:nvSpPr>
          <p:spPr>
            <a:xfrm>
              <a:off x="1117277" y="2422043"/>
              <a:ext cx="2234317" cy="523220"/>
            </a:xfrm>
            <a:prstGeom prst="rect">
              <a:avLst/>
            </a:prstGeom>
          </p:spPr>
          <p:txBody>
            <a:bodyPr wrap="square" lIns="91440" tIns="45720" rIns="91440" bIns="45720" rtlCol="0" anchor="t">
              <a:spAutoFit/>
            </a:bodyPr>
            <a:lstStyle>
              <a:defPPr marR="0" lvl="0" algn="l" rtl="0">
                <a:lnSpc>
                  <a:spcPct val="100000"/>
                </a:lnSpc>
                <a:spcBef>
                  <a:spcPts val="0"/>
                </a:spcBef>
                <a:spcAft>
                  <a:spcPts val="0"/>
                </a:spcAft>
              </a:defPPr>
              <a:lvl1pPr>
                <a:defRPr sz="3200" b="1">
                  <a:gradFill>
                    <a:gsLst>
                      <a:gs pos="38000">
                        <a:srgbClr val="04A4ED"/>
                      </a:gs>
                      <a:gs pos="89000">
                        <a:srgbClr val="8FE4FF"/>
                      </a:gs>
                    </a:gsLst>
                    <a:lin ang="5400000" scaled="0"/>
                  </a:gradFill>
                  <a:latin typeface="+mn-lt"/>
                  <a:ea typeface="+mn-ea"/>
                  <a:cs typeface="+mn-ea"/>
                </a:defRPr>
              </a:lvl1pPr>
            </a:lstStyle>
            <a:p>
              <a:pPr algn="ctr"/>
              <a:r>
                <a:rPr lang="en-US" altLang="zh-TW" sz="2800" dirty="0">
                  <a:solidFill>
                    <a:srgbClr val="00FFCC"/>
                  </a:solidFill>
                  <a:latin typeface="Arial" panose="020B0604020202020204" pitchFamily="34" charset="0"/>
                  <a:ea typeface="微軟正黑體" panose="020B0604030504040204" pitchFamily="34" charset="-120"/>
                  <a:sym typeface="Arial" panose="020B0604020202020204" pitchFamily="34" charset="0"/>
                </a:rPr>
                <a:t>Intranet</a:t>
              </a:r>
            </a:p>
          </p:txBody>
        </p:sp>
        <p:grpSp>
          <p:nvGrpSpPr>
            <p:cNvPr id="123" name="群組 122">
              <a:extLst>
                <a:ext uri="{FF2B5EF4-FFF2-40B4-BE49-F238E27FC236}">
                  <a16:creationId xmlns:a16="http://schemas.microsoft.com/office/drawing/2014/main" id="{79C71C13-5B40-4C7F-808B-E181A4D8969F}"/>
                </a:ext>
              </a:extLst>
            </p:cNvPr>
            <p:cNvGrpSpPr/>
            <p:nvPr/>
          </p:nvGrpSpPr>
          <p:grpSpPr>
            <a:xfrm>
              <a:off x="1707814" y="5331025"/>
              <a:ext cx="1034146" cy="459437"/>
              <a:chOff x="991903" y="5110035"/>
              <a:chExt cx="1034146" cy="459437"/>
            </a:xfrm>
          </p:grpSpPr>
          <p:pic>
            <p:nvPicPr>
              <p:cNvPr id="37" name="圖形 36">
                <a:extLst>
                  <a:ext uri="{FF2B5EF4-FFF2-40B4-BE49-F238E27FC236}">
                    <a16:creationId xmlns:a16="http://schemas.microsoft.com/office/drawing/2014/main" id="{2912ED6F-7390-49F3-A557-45E2D3592697}"/>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91903" y="5110035"/>
                <a:ext cx="467291" cy="459437"/>
              </a:xfrm>
              <a:prstGeom prst="rect">
                <a:avLst/>
              </a:prstGeom>
            </p:spPr>
          </p:pic>
          <p:pic>
            <p:nvPicPr>
              <p:cNvPr id="40" name="圖形 39">
                <a:extLst>
                  <a:ext uri="{FF2B5EF4-FFF2-40B4-BE49-F238E27FC236}">
                    <a16:creationId xmlns:a16="http://schemas.microsoft.com/office/drawing/2014/main" id="{1A479744-DFBA-46C8-852C-28492D9D55FE}"/>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558758" y="5110035"/>
                <a:ext cx="467291" cy="459437"/>
              </a:xfrm>
              <a:prstGeom prst="rect">
                <a:avLst/>
              </a:prstGeom>
            </p:spPr>
          </p:pic>
        </p:grpSp>
        <p:pic>
          <p:nvPicPr>
            <p:cNvPr id="39" name="圖形 38">
              <a:extLst>
                <a:ext uri="{FF2B5EF4-FFF2-40B4-BE49-F238E27FC236}">
                  <a16:creationId xmlns:a16="http://schemas.microsoft.com/office/drawing/2014/main" id="{EA3FC089-5CAF-42CD-9897-E1D7C1343B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89667" y="3668325"/>
              <a:ext cx="524705" cy="415982"/>
            </a:xfrm>
            <a:prstGeom prst="rect">
              <a:avLst/>
            </a:prstGeom>
          </p:spPr>
        </p:pic>
        <p:grpSp>
          <p:nvGrpSpPr>
            <p:cNvPr id="142" name="群組 141">
              <a:extLst>
                <a:ext uri="{FF2B5EF4-FFF2-40B4-BE49-F238E27FC236}">
                  <a16:creationId xmlns:a16="http://schemas.microsoft.com/office/drawing/2014/main" id="{5D9A6707-A68D-4398-A643-43693B7B229C}"/>
                </a:ext>
              </a:extLst>
            </p:cNvPr>
            <p:cNvGrpSpPr/>
            <p:nvPr/>
          </p:nvGrpSpPr>
          <p:grpSpPr>
            <a:xfrm>
              <a:off x="1673004" y="3547242"/>
              <a:ext cx="1079135" cy="465914"/>
              <a:chOff x="957093" y="3326252"/>
              <a:chExt cx="1079135" cy="465914"/>
            </a:xfrm>
          </p:grpSpPr>
          <p:pic>
            <p:nvPicPr>
              <p:cNvPr id="38" name="圖形 37">
                <a:extLst>
                  <a:ext uri="{FF2B5EF4-FFF2-40B4-BE49-F238E27FC236}">
                    <a16:creationId xmlns:a16="http://schemas.microsoft.com/office/drawing/2014/main" id="{C56A8B44-3A5B-4BB8-9F94-3001444A128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7093" y="3326252"/>
                <a:ext cx="502101" cy="465914"/>
              </a:xfrm>
              <a:prstGeom prst="rect">
                <a:avLst/>
              </a:prstGeom>
            </p:spPr>
          </p:pic>
          <p:pic>
            <p:nvPicPr>
              <p:cNvPr id="51" name="圖形 50">
                <a:extLst>
                  <a:ext uri="{FF2B5EF4-FFF2-40B4-BE49-F238E27FC236}">
                    <a16:creationId xmlns:a16="http://schemas.microsoft.com/office/drawing/2014/main" id="{DB31BFC9-1850-44A9-BB0A-EE56F5C8CB8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34127" y="3326252"/>
                <a:ext cx="502101" cy="465914"/>
              </a:xfrm>
              <a:prstGeom prst="rect">
                <a:avLst/>
              </a:prstGeom>
            </p:spPr>
          </p:pic>
        </p:grpSp>
        <p:pic>
          <p:nvPicPr>
            <p:cNvPr id="64" name="圖形 63">
              <a:extLst>
                <a:ext uri="{FF2B5EF4-FFF2-40B4-BE49-F238E27FC236}">
                  <a16:creationId xmlns:a16="http://schemas.microsoft.com/office/drawing/2014/main" id="{3376E96E-11C3-4CBE-942C-429E1582A01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72709" y="4130114"/>
              <a:ext cx="558622" cy="442872"/>
            </a:xfrm>
            <a:prstGeom prst="rect">
              <a:avLst/>
            </a:prstGeom>
          </p:spPr>
        </p:pic>
        <p:sp>
          <p:nvSpPr>
            <p:cNvPr id="69" name="文字方塊 68">
              <a:extLst>
                <a:ext uri="{FF2B5EF4-FFF2-40B4-BE49-F238E27FC236}">
                  <a16:creationId xmlns:a16="http://schemas.microsoft.com/office/drawing/2014/main" id="{CB739046-443B-4A58-B322-D3853214852F}"/>
                </a:ext>
              </a:extLst>
            </p:cNvPr>
            <p:cNvSpPr txBox="1"/>
            <p:nvPr/>
          </p:nvSpPr>
          <p:spPr>
            <a:xfrm>
              <a:off x="6881561" y="2422043"/>
              <a:ext cx="2234317" cy="523220"/>
            </a:xfrm>
            <a:prstGeom prst="rect">
              <a:avLst/>
            </a:prstGeom>
          </p:spPr>
          <p:txBody>
            <a:bodyPr wrap="square" lIns="91440" tIns="45720" rIns="91440" bIns="45720" rtlCol="0" anchor="t">
              <a:spAutoFit/>
            </a:bodyPr>
            <a:lstStyle>
              <a:defPPr marR="0" lvl="0" algn="l" rtl="0">
                <a:lnSpc>
                  <a:spcPct val="100000"/>
                </a:lnSpc>
                <a:spcBef>
                  <a:spcPts val="0"/>
                </a:spcBef>
                <a:spcAft>
                  <a:spcPts val="0"/>
                </a:spcAft>
              </a:defPPr>
              <a:lvl1pPr>
                <a:defRPr sz="3200" b="1">
                  <a:gradFill>
                    <a:gsLst>
                      <a:gs pos="38000">
                        <a:srgbClr val="04A4ED"/>
                      </a:gs>
                      <a:gs pos="89000">
                        <a:srgbClr val="8FE4FF"/>
                      </a:gs>
                    </a:gsLst>
                    <a:lin ang="5400000" scaled="0"/>
                  </a:gradFill>
                  <a:latin typeface="+mn-lt"/>
                  <a:ea typeface="+mn-ea"/>
                  <a:cs typeface="+mn-ea"/>
                </a:defRPr>
              </a:lvl1pPr>
            </a:lstStyle>
            <a:p>
              <a:pPr algn="ctr"/>
              <a:r>
                <a:rPr lang="en-US" altLang="zh-TW" sz="2800">
                  <a:solidFill>
                    <a:srgbClr val="00FFCC"/>
                  </a:solidFill>
                  <a:latin typeface="Arial" panose="020B0604020202020204" pitchFamily="34" charset="0"/>
                  <a:ea typeface="微軟正黑體" panose="020B0604030504040204" pitchFamily="34" charset="-120"/>
                  <a:sym typeface="Arial" panose="020B0604020202020204" pitchFamily="34" charset="0"/>
                </a:rPr>
                <a:t>Extranet</a:t>
              </a:r>
            </a:p>
          </p:txBody>
        </p:sp>
        <p:cxnSp>
          <p:nvCxnSpPr>
            <p:cNvPr id="78" name="接點: 肘形 77">
              <a:extLst>
                <a:ext uri="{FF2B5EF4-FFF2-40B4-BE49-F238E27FC236}">
                  <a16:creationId xmlns:a16="http://schemas.microsoft.com/office/drawing/2014/main" id="{FFD8BE22-0FAA-4BC5-B979-07E5F351E53D}"/>
                </a:ext>
              </a:extLst>
            </p:cNvPr>
            <p:cNvCxnSpPr>
              <a:cxnSpLocks/>
              <a:endCxn id="151" idx="2"/>
            </p:cNvCxnSpPr>
            <p:nvPr/>
          </p:nvCxnSpPr>
          <p:spPr>
            <a:xfrm rot="16200000" flipH="1">
              <a:off x="4199726" y="4148103"/>
              <a:ext cx="829993" cy="2606034"/>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接點: 肘形 80">
              <a:extLst>
                <a:ext uri="{FF2B5EF4-FFF2-40B4-BE49-F238E27FC236}">
                  <a16:creationId xmlns:a16="http://schemas.microsoft.com/office/drawing/2014/main" id="{5D148D8B-4BBF-4DAD-89AE-BC6803A3E3A8}"/>
                </a:ext>
              </a:extLst>
            </p:cNvPr>
            <p:cNvCxnSpPr>
              <a:cxnSpLocks/>
              <a:endCxn id="147" idx="2"/>
            </p:cNvCxnSpPr>
            <p:nvPr/>
          </p:nvCxnSpPr>
          <p:spPr>
            <a:xfrm>
              <a:off x="3633259" y="5036308"/>
              <a:ext cx="2284480" cy="328427"/>
            </a:xfrm>
            <a:prstGeom prst="bentConnector3">
              <a:avLst>
                <a:gd name="adj1" fmla="val -33"/>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75" name="圖形 74">
              <a:extLst>
                <a:ext uri="{FF2B5EF4-FFF2-40B4-BE49-F238E27FC236}">
                  <a16:creationId xmlns:a16="http://schemas.microsoft.com/office/drawing/2014/main" id="{D4143FCD-F661-4E32-AF2A-E39CEE29DD58}"/>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440191" y="3144397"/>
              <a:ext cx="467291" cy="459437"/>
            </a:xfrm>
            <a:prstGeom prst="rect">
              <a:avLst/>
            </a:prstGeom>
          </p:spPr>
        </p:pic>
        <p:grpSp>
          <p:nvGrpSpPr>
            <p:cNvPr id="2" name="群組 1">
              <a:extLst>
                <a:ext uri="{FF2B5EF4-FFF2-40B4-BE49-F238E27FC236}">
                  <a16:creationId xmlns:a16="http://schemas.microsoft.com/office/drawing/2014/main" id="{B400EB7D-44B0-4E52-A151-BFA4FD1EEF4E}"/>
                </a:ext>
              </a:extLst>
            </p:cNvPr>
            <p:cNvGrpSpPr/>
            <p:nvPr/>
          </p:nvGrpSpPr>
          <p:grpSpPr>
            <a:xfrm>
              <a:off x="1894360" y="4305280"/>
              <a:ext cx="697621" cy="643560"/>
              <a:chOff x="1493728" y="3952879"/>
              <a:chExt cx="697621" cy="643560"/>
            </a:xfrm>
          </p:grpSpPr>
          <p:sp>
            <p:nvSpPr>
              <p:cNvPr id="90" name="橢圓 89">
                <a:extLst>
                  <a:ext uri="{FF2B5EF4-FFF2-40B4-BE49-F238E27FC236}">
                    <a16:creationId xmlns:a16="http://schemas.microsoft.com/office/drawing/2014/main" id="{901F587F-AC82-46CB-8AA4-3C1060129304}"/>
                  </a:ext>
                </a:extLst>
              </p:cNvPr>
              <p:cNvSpPr/>
              <p:nvPr/>
            </p:nvSpPr>
            <p:spPr>
              <a:xfrm>
                <a:off x="1493728" y="3952879"/>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1" name="橢圓 90">
                <a:extLst>
                  <a:ext uri="{FF2B5EF4-FFF2-40B4-BE49-F238E27FC236}">
                    <a16:creationId xmlns:a16="http://schemas.microsoft.com/office/drawing/2014/main" id="{AA4A9163-86C4-4E58-A997-926372017233}"/>
                  </a:ext>
                </a:extLst>
              </p:cNvPr>
              <p:cNvSpPr/>
              <p:nvPr/>
            </p:nvSpPr>
            <p:spPr>
              <a:xfrm>
                <a:off x="2067961" y="3952879"/>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4" name="橢圓 93">
                <a:extLst>
                  <a:ext uri="{FF2B5EF4-FFF2-40B4-BE49-F238E27FC236}">
                    <a16:creationId xmlns:a16="http://schemas.microsoft.com/office/drawing/2014/main" id="{6EFBCCB4-22B4-4221-A2CB-6ADAE9764CB2}"/>
                  </a:ext>
                </a:extLst>
              </p:cNvPr>
              <p:cNvSpPr/>
              <p:nvPr/>
            </p:nvSpPr>
            <p:spPr>
              <a:xfrm>
                <a:off x="1493728" y="4473051"/>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5" name="橢圓 94">
                <a:extLst>
                  <a:ext uri="{FF2B5EF4-FFF2-40B4-BE49-F238E27FC236}">
                    <a16:creationId xmlns:a16="http://schemas.microsoft.com/office/drawing/2014/main" id="{67F8F2A2-56E3-4A05-9940-ED05D0B638E3}"/>
                  </a:ext>
                </a:extLst>
              </p:cNvPr>
              <p:cNvSpPr/>
              <p:nvPr/>
            </p:nvSpPr>
            <p:spPr>
              <a:xfrm>
                <a:off x="2067961" y="4473051"/>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cxnSp>
          <p:nvCxnSpPr>
            <p:cNvPr id="110" name="接點: 肘形 109">
              <a:extLst>
                <a:ext uri="{FF2B5EF4-FFF2-40B4-BE49-F238E27FC236}">
                  <a16:creationId xmlns:a16="http://schemas.microsoft.com/office/drawing/2014/main" id="{D96C4C27-5348-4380-A4F7-F9CC6AACF648}"/>
                </a:ext>
              </a:extLst>
            </p:cNvPr>
            <p:cNvCxnSpPr>
              <a:cxnSpLocks/>
              <a:endCxn id="141" idx="2"/>
            </p:cNvCxnSpPr>
            <p:nvPr/>
          </p:nvCxnSpPr>
          <p:spPr>
            <a:xfrm flipV="1">
              <a:off x="3509312" y="4863354"/>
              <a:ext cx="2408427" cy="3619"/>
            </a:xfrm>
            <a:prstGeom prst="bentConnector3">
              <a:avLst>
                <a:gd name="adj1" fmla="val 50000"/>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接點: 肘形 124">
              <a:extLst>
                <a:ext uri="{FF2B5EF4-FFF2-40B4-BE49-F238E27FC236}">
                  <a16:creationId xmlns:a16="http://schemas.microsoft.com/office/drawing/2014/main" id="{AA51752A-5F3B-4D5F-BF70-CFBB1638C7A6}"/>
                </a:ext>
              </a:extLst>
            </p:cNvPr>
            <p:cNvCxnSpPr>
              <a:cxnSpLocks/>
              <a:stCxn id="155" idx="0"/>
              <a:endCxn id="35" idx="1"/>
            </p:cNvCxnSpPr>
            <p:nvPr/>
          </p:nvCxnSpPr>
          <p:spPr>
            <a:xfrm rot="5400000" flipH="1" flipV="1">
              <a:off x="4359621" y="2324362"/>
              <a:ext cx="607720" cy="2686363"/>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3" name="Google Shape;193;p17">
              <a:extLst>
                <a:ext uri="{FF2B5EF4-FFF2-40B4-BE49-F238E27FC236}">
                  <a16:creationId xmlns:a16="http://schemas.microsoft.com/office/drawing/2014/main" id="{35B140CD-BB9E-4172-A835-839A2C410BE6}"/>
                </a:ext>
              </a:extLst>
            </p:cNvPr>
            <p:cNvSpPr txBox="1"/>
            <p:nvPr/>
          </p:nvSpPr>
          <p:spPr>
            <a:xfrm>
              <a:off x="7961611" y="3656852"/>
              <a:ext cx="2653800" cy="353400"/>
            </a:xfrm>
            <a:prstGeom prst="rect">
              <a:avLst/>
            </a:prstGeom>
            <a:noFill/>
            <a:ln>
              <a:noFill/>
            </a:ln>
          </p:spPr>
          <p:txBody>
            <a:bodyPr spcFirstLastPara="1" wrap="square" lIns="91425" tIns="91425" rIns="91425" bIns="91425" anchor="t" anchorCtr="0">
              <a:noAutofit/>
            </a:bodyPr>
            <a:lstStyle/>
            <a:p>
              <a:r>
                <a:rPr lang="zh-TW" altLang="en-US" sz="18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Designer store files and images</a:t>
              </a:r>
            </a:p>
          </p:txBody>
        </p:sp>
        <p:sp>
          <p:nvSpPr>
            <p:cNvPr id="104" name="Google Shape;195;p17">
              <a:extLst>
                <a:ext uri="{FF2B5EF4-FFF2-40B4-BE49-F238E27FC236}">
                  <a16:creationId xmlns:a16="http://schemas.microsoft.com/office/drawing/2014/main" id="{7F90FA69-5058-4019-9C6D-C9187663D92A}"/>
                </a:ext>
              </a:extLst>
            </p:cNvPr>
            <p:cNvSpPr txBox="1"/>
            <p:nvPr/>
          </p:nvSpPr>
          <p:spPr>
            <a:xfrm>
              <a:off x="7961611" y="4264995"/>
              <a:ext cx="2653800" cy="424182"/>
            </a:xfrm>
            <a:prstGeom prst="rect">
              <a:avLst/>
            </a:prstGeom>
            <a:noFill/>
            <a:ln>
              <a:noFill/>
            </a:ln>
          </p:spPr>
          <p:txBody>
            <a:bodyPr spcFirstLastPara="1" wrap="square" lIns="91425" tIns="91425" rIns="91425" bIns="91425" anchor="t" anchorCtr="0">
              <a:noAutofit/>
            </a:bodyPr>
            <a:lstStyle/>
            <a:p>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PM get data</a:t>
              </a: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5" name="Google Shape;197;p17">
              <a:extLst>
                <a:ext uri="{FF2B5EF4-FFF2-40B4-BE49-F238E27FC236}">
                  <a16:creationId xmlns:a16="http://schemas.microsoft.com/office/drawing/2014/main" id="{9222A93C-EC21-4D46-8235-EDFA01D535CB}"/>
                </a:ext>
              </a:extLst>
            </p:cNvPr>
            <p:cNvSpPr txBox="1"/>
            <p:nvPr/>
          </p:nvSpPr>
          <p:spPr>
            <a:xfrm>
              <a:off x="7961611" y="4705796"/>
              <a:ext cx="2653800" cy="353400"/>
            </a:xfrm>
            <a:prstGeom prst="rect">
              <a:avLst/>
            </a:prstGeom>
            <a:noFill/>
            <a:ln>
              <a:noFill/>
            </a:ln>
          </p:spPr>
          <p:txBody>
            <a:bodyPr spcFirstLastPara="1" wrap="square" lIns="91425" tIns="91425" rIns="91425" bIns="91425" anchor="t" anchorCtr="0">
              <a:noAutofit/>
            </a:bodyPr>
            <a:lstStyle/>
            <a:p>
              <a:r>
                <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Sales use ERP</a:t>
              </a:r>
            </a:p>
          </p:txBody>
        </p:sp>
        <p:sp>
          <p:nvSpPr>
            <p:cNvPr id="107" name="Google Shape;199;p17">
              <a:extLst>
                <a:ext uri="{FF2B5EF4-FFF2-40B4-BE49-F238E27FC236}">
                  <a16:creationId xmlns:a16="http://schemas.microsoft.com/office/drawing/2014/main" id="{36CEB587-294B-4EB2-A556-0E6BE63FEC6B}"/>
                </a:ext>
              </a:extLst>
            </p:cNvPr>
            <p:cNvSpPr txBox="1"/>
            <p:nvPr/>
          </p:nvSpPr>
          <p:spPr>
            <a:xfrm>
              <a:off x="7961611" y="5087720"/>
              <a:ext cx="2979497" cy="222432"/>
            </a:xfrm>
            <a:prstGeom prst="rect">
              <a:avLst/>
            </a:prstGeom>
            <a:noFill/>
            <a:ln>
              <a:noFill/>
            </a:ln>
          </p:spPr>
          <p:txBody>
            <a:bodyPr spcFirstLastPara="1" wrap="square" lIns="91425" tIns="91425" rIns="91425" bIns="91425" anchor="t" anchorCtr="0">
              <a:noAutofit/>
            </a:bodyPr>
            <a:lstStyle/>
            <a:p>
              <a:r>
                <a:rPr lang="en-US" sz="1800">
                  <a:solidFill>
                    <a:schemeClr val="bg1"/>
                  </a:solidFill>
                  <a:latin typeface="Arial" panose="020B0604020202020204" pitchFamily="34" charset="0"/>
                  <a:ea typeface="微軟正黑體" panose="020B0604030504040204" pitchFamily="34" charset="-120"/>
                  <a:sym typeface="Arial" panose="020B0604020202020204" pitchFamily="34" charset="0"/>
                </a:rPr>
                <a:t>RD uses server to develop software</a:t>
              </a:r>
              <a:endParaRPr lang="zh-TW" altLang="en-US">
                <a:latin typeface="Arial" panose="020B0604020202020204" pitchFamily="34" charset="0"/>
                <a:ea typeface="微軟正黑體" panose="020B0604030504040204" pitchFamily="34" charset="-120"/>
                <a:sym typeface="Arial" panose="020B0604020202020204" pitchFamily="34" charset="0"/>
              </a:endParaRPr>
            </a:p>
            <a:p>
              <a:pPr marL="0" lvl="0" indent="0" rtl="0">
                <a:spcBef>
                  <a:spcPts val="0"/>
                </a:spcBef>
                <a:spcAft>
                  <a:spcPts val="0"/>
                </a:spcAft>
                <a:buNone/>
              </a:pP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9" name="Google Shape;201;p17">
              <a:extLst>
                <a:ext uri="{FF2B5EF4-FFF2-40B4-BE49-F238E27FC236}">
                  <a16:creationId xmlns:a16="http://schemas.microsoft.com/office/drawing/2014/main" id="{9A95DE0F-E4AC-470C-A26B-B3B61DA0DAEB}"/>
                </a:ext>
              </a:extLst>
            </p:cNvPr>
            <p:cNvSpPr txBox="1"/>
            <p:nvPr/>
          </p:nvSpPr>
          <p:spPr>
            <a:xfrm>
              <a:off x="7961611" y="5731584"/>
              <a:ext cx="3380081" cy="341494"/>
            </a:xfrm>
            <a:prstGeom prst="rect">
              <a:avLst/>
            </a:prstGeom>
            <a:noFill/>
            <a:ln>
              <a:noFill/>
            </a:ln>
          </p:spPr>
          <p:txBody>
            <a:bodyPr spcFirstLastPara="1" wrap="square" lIns="91425" tIns="91425" rIns="91425" bIns="91425" anchor="t" anchorCtr="0">
              <a:noAutofit/>
            </a:bodyPr>
            <a:lstStyle/>
            <a:p>
              <a:r>
                <a:rPr lang="en-US" sz="1800">
                  <a:solidFill>
                    <a:schemeClr val="bg1"/>
                  </a:solidFill>
                  <a:latin typeface="Arial" panose="020B0604020202020204" pitchFamily="34" charset="0"/>
                  <a:ea typeface="微軟正黑體" panose="020B0604030504040204" pitchFamily="34" charset="-120"/>
                  <a:sym typeface="Arial" panose="020B0604020202020204" pitchFamily="34" charset="0"/>
                </a:rPr>
                <a:t>Purchasing dept. use ERP</a:t>
              </a:r>
              <a:endParaRPr lang="en-US" sz="1800">
                <a:latin typeface="Arial" panose="020B0604020202020204" pitchFamily="34" charset="0"/>
                <a:ea typeface="微軟正黑體" panose="020B0604030504040204" pitchFamily="34" charset="-120"/>
                <a:sym typeface="Arial" panose="020B0604020202020204" pitchFamily="34" charset="0"/>
              </a:endParaRPr>
            </a:p>
            <a:p>
              <a:pPr marL="0" lvl="0" indent="0">
                <a:spcBef>
                  <a:spcPts val="0"/>
                </a:spcBef>
                <a:spcAft>
                  <a:spcPts val="0"/>
                </a:spcAft>
                <a:buNone/>
              </a:pPr>
              <a:endPar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1" name="Google Shape;206;p17">
              <a:extLst>
                <a:ext uri="{FF2B5EF4-FFF2-40B4-BE49-F238E27FC236}">
                  <a16:creationId xmlns:a16="http://schemas.microsoft.com/office/drawing/2014/main" id="{1CCE69A7-F4BA-4E46-85A8-7D815D918615}"/>
                </a:ext>
              </a:extLst>
            </p:cNvPr>
            <p:cNvSpPr txBox="1"/>
            <p:nvPr/>
          </p:nvSpPr>
          <p:spPr>
            <a:xfrm>
              <a:off x="7961611" y="3191584"/>
              <a:ext cx="2911012" cy="186713"/>
            </a:xfrm>
            <a:prstGeom prst="rect">
              <a:avLst/>
            </a:prstGeom>
            <a:noFill/>
            <a:ln>
              <a:noFill/>
            </a:ln>
          </p:spPr>
          <p:txBody>
            <a:bodyPr spcFirstLastPara="1" wrap="square" lIns="91425" tIns="91425" rIns="91425" bIns="91425" anchor="t" anchorCtr="0">
              <a:noAutofit/>
            </a:bodyPr>
            <a:lstStyle/>
            <a:p>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Server connects via VPN</a:t>
              </a:r>
              <a:endParaRPr lang="zh-TW"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12" name="圖形 111">
              <a:extLst>
                <a:ext uri="{FF2B5EF4-FFF2-40B4-BE49-F238E27FC236}">
                  <a16:creationId xmlns:a16="http://schemas.microsoft.com/office/drawing/2014/main" id="{9B2B15DC-3FEE-4778-B9DE-6D9097BEC83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72709" y="4614435"/>
              <a:ext cx="558622" cy="442872"/>
            </a:xfrm>
            <a:prstGeom prst="rect">
              <a:avLst/>
            </a:prstGeom>
          </p:spPr>
        </p:pic>
        <p:pic>
          <p:nvPicPr>
            <p:cNvPr id="113" name="圖形 112">
              <a:extLst>
                <a:ext uri="{FF2B5EF4-FFF2-40B4-BE49-F238E27FC236}">
                  <a16:creationId xmlns:a16="http://schemas.microsoft.com/office/drawing/2014/main" id="{D22714C8-24AF-4CC1-BEBC-C0CFCF5B29C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72709" y="5077230"/>
              <a:ext cx="558622" cy="442872"/>
            </a:xfrm>
            <a:prstGeom prst="rect">
              <a:avLst/>
            </a:prstGeom>
          </p:spPr>
        </p:pic>
        <p:pic>
          <p:nvPicPr>
            <p:cNvPr id="114" name="圖形 113">
              <a:extLst>
                <a:ext uri="{FF2B5EF4-FFF2-40B4-BE49-F238E27FC236}">
                  <a16:creationId xmlns:a16="http://schemas.microsoft.com/office/drawing/2014/main" id="{0B10B467-B94C-43BB-A73C-8D800FC434F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72709" y="5536186"/>
              <a:ext cx="558622" cy="442872"/>
            </a:xfrm>
            <a:prstGeom prst="rect">
              <a:avLst/>
            </a:prstGeom>
          </p:spPr>
        </p:pic>
        <p:cxnSp>
          <p:nvCxnSpPr>
            <p:cNvPr id="116" name="接點: 肘形 115">
              <a:extLst>
                <a:ext uri="{FF2B5EF4-FFF2-40B4-BE49-F238E27FC236}">
                  <a16:creationId xmlns:a16="http://schemas.microsoft.com/office/drawing/2014/main" id="{AE2CFBC9-83C7-488E-B7A8-39F3353EB73B}"/>
                </a:ext>
              </a:extLst>
            </p:cNvPr>
            <p:cNvCxnSpPr>
              <a:cxnSpLocks/>
              <a:endCxn id="137" idx="2"/>
            </p:cNvCxnSpPr>
            <p:nvPr/>
          </p:nvCxnSpPr>
          <p:spPr>
            <a:xfrm>
              <a:off x="3396267" y="4358010"/>
              <a:ext cx="2521472" cy="3963"/>
            </a:xfrm>
            <a:prstGeom prst="bentConnector3">
              <a:avLst>
                <a:gd name="adj1" fmla="val 50000"/>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接點: 肘形 119">
              <a:extLst>
                <a:ext uri="{FF2B5EF4-FFF2-40B4-BE49-F238E27FC236}">
                  <a16:creationId xmlns:a16="http://schemas.microsoft.com/office/drawing/2014/main" id="{A2111081-9455-4FD1-9219-E40B45623C2E}"/>
                </a:ext>
              </a:extLst>
            </p:cNvPr>
            <p:cNvCxnSpPr>
              <a:cxnSpLocks/>
            </p:cNvCxnSpPr>
            <p:nvPr/>
          </p:nvCxnSpPr>
          <p:spPr>
            <a:xfrm flipV="1">
              <a:off x="3687492" y="3884638"/>
              <a:ext cx="2528213" cy="343846"/>
            </a:xfrm>
            <a:prstGeom prst="bentConnector3">
              <a:avLst>
                <a:gd name="adj1" fmla="val -233"/>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2" name="群組 31">
              <a:extLst>
                <a:ext uri="{FF2B5EF4-FFF2-40B4-BE49-F238E27FC236}">
                  <a16:creationId xmlns:a16="http://schemas.microsoft.com/office/drawing/2014/main" id="{61C69143-C310-48BD-8BB2-A73D204B9743}"/>
                </a:ext>
              </a:extLst>
            </p:cNvPr>
            <p:cNvGrpSpPr/>
            <p:nvPr/>
          </p:nvGrpSpPr>
          <p:grpSpPr>
            <a:xfrm>
              <a:off x="5917743" y="3092253"/>
              <a:ext cx="1333401" cy="533916"/>
              <a:chOff x="6400468" y="2567330"/>
              <a:chExt cx="1644099" cy="658326"/>
            </a:xfrm>
          </p:grpSpPr>
          <p:sp>
            <p:nvSpPr>
              <p:cNvPr id="84" name="橢圓 83">
                <a:extLst>
                  <a:ext uri="{FF2B5EF4-FFF2-40B4-BE49-F238E27FC236}">
                    <a16:creationId xmlns:a16="http://schemas.microsoft.com/office/drawing/2014/main" id="{D3E9B5F2-166B-40C4-8807-6C2809DD543E}"/>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文字方塊 30">
                <a:extLst>
                  <a:ext uri="{FF2B5EF4-FFF2-40B4-BE49-F238E27FC236}">
                    <a16:creationId xmlns:a16="http://schemas.microsoft.com/office/drawing/2014/main" id="{73845AD8-1E70-409D-BCFA-2B8E482569DB}"/>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5" name="圖形 34">
                <a:extLst>
                  <a:ext uri="{FF2B5EF4-FFF2-40B4-BE49-F238E27FC236}">
                    <a16:creationId xmlns:a16="http://schemas.microsoft.com/office/drawing/2014/main" id="{5F8A554C-8850-475E-BAC5-444A87562C18}"/>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510112" y="2682490"/>
                <a:ext cx="439034" cy="439034"/>
              </a:xfrm>
              <a:prstGeom prst="rect">
                <a:avLst/>
              </a:prstGeom>
            </p:spPr>
          </p:pic>
        </p:grpSp>
        <p:sp>
          <p:nvSpPr>
            <p:cNvPr id="47" name="矩形 46">
              <a:extLst>
                <a:ext uri="{FF2B5EF4-FFF2-40B4-BE49-F238E27FC236}">
                  <a16:creationId xmlns:a16="http://schemas.microsoft.com/office/drawing/2014/main" id="{478B1CD8-A420-4F8B-B4A6-AFF6A0012094}"/>
                </a:ext>
              </a:extLst>
            </p:cNvPr>
            <p:cNvSpPr/>
            <p:nvPr/>
          </p:nvSpPr>
          <p:spPr>
            <a:xfrm>
              <a:off x="2947290" y="5025994"/>
              <a:ext cx="3758936" cy="646331"/>
            </a:xfrm>
            <a:prstGeom prst="rect">
              <a:avLst/>
            </a:prstGeom>
          </p:spPr>
          <p:txBody>
            <a:bodyPr wrap="square" lIns="91440" tIns="45720" rIns="91440" bIns="45720" anchor="t">
              <a:spAutoFit/>
            </a:bodyPr>
            <a:lstStyle/>
            <a:p>
              <a:pPr algn="ctr"/>
              <a:r>
                <a:rPr lang="zh-TW" altLang="en-US" sz="1800" b="1">
                  <a:solidFill>
                    <a:srgbClr val="FFD72D"/>
                  </a:solidFill>
                  <a:latin typeface="Arial" panose="020B0604020202020204" pitchFamily="34" charset="0"/>
                  <a:ea typeface="微軟正黑體" panose="020B0604030504040204" pitchFamily="34" charset="-120"/>
                  <a:cs typeface="+mn-ea"/>
                  <a:sym typeface="Arial" panose="020B0604020202020204" pitchFamily="34" charset="0"/>
                </a:rPr>
                <a:t>VPN Connection</a:t>
              </a:r>
            </a:p>
            <a:p>
              <a:pPr algn="ctr"/>
              <a:r>
                <a:rPr lang="zh-TW" altLang="en-US" sz="1800" b="1">
                  <a:solidFill>
                    <a:srgbClr val="FFD72D"/>
                  </a:solidFill>
                  <a:latin typeface="Arial" panose="020B0604020202020204" pitchFamily="34" charset="0"/>
                  <a:ea typeface="微軟正黑體" panose="020B0604030504040204" pitchFamily="34" charset="-120"/>
                  <a:cs typeface="+mn-ea"/>
                  <a:sym typeface="Arial" panose="020B0604020202020204" pitchFamily="34" charset="0"/>
                </a:rPr>
                <a:t>Collapse</a:t>
              </a:r>
            </a:p>
          </p:txBody>
        </p:sp>
        <p:pic>
          <p:nvPicPr>
            <p:cNvPr id="24" name="圖形 23">
              <a:extLst>
                <a:ext uri="{FF2B5EF4-FFF2-40B4-BE49-F238E27FC236}">
                  <a16:creationId xmlns:a16="http://schemas.microsoft.com/office/drawing/2014/main" id="{97EC9835-9294-4DE5-AC5F-E04AF3C7E5E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271800" y="4005485"/>
              <a:ext cx="857250" cy="752475"/>
            </a:xfrm>
            <a:prstGeom prst="rect">
              <a:avLst/>
            </a:prstGeom>
            <a:effectLst>
              <a:outerShdw blurRad="50800" dist="50800" dir="8400000" algn="t" rotWithShape="0">
                <a:prstClr val="black">
                  <a:alpha val="30000"/>
                </a:prstClr>
              </a:outerShdw>
            </a:effectLst>
          </p:spPr>
        </p:pic>
        <p:grpSp>
          <p:nvGrpSpPr>
            <p:cNvPr id="96" name="群組 95">
              <a:extLst>
                <a:ext uri="{FF2B5EF4-FFF2-40B4-BE49-F238E27FC236}">
                  <a16:creationId xmlns:a16="http://schemas.microsoft.com/office/drawing/2014/main" id="{5D2D6DA9-320C-4DB0-8628-FFB6D55A2755}"/>
                </a:ext>
              </a:extLst>
            </p:cNvPr>
            <p:cNvGrpSpPr/>
            <p:nvPr/>
          </p:nvGrpSpPr>
          <p:grpSpPr>
            <a:xfrm>
              <a:off x="5917743" y="3593634"/>
              <a:ext cx="1333401" cy="533916"/>
              <a:chOff x="6400468" y="2567330"/>
              <a:chExt cx="1644099" cy="658326"/>
            </a:xfrm>
          </p:grpSpPr>
          <p:sp>
            <p:nvSpPr>
              <p:cNvPr id="97" name="橢圓 96">
                <a:extLst>
                  <a:ext uri="{FF2B5EF4-FFF2-40B4-BE49-F238E27FC236}">
                    <a16:creationId xmlns:a16="http://schemas.microsoft.com/office/drawing/2014/main" id="{15A565FE-A5DB-4C58-8E09-15A15DB37DB2}"/>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2" name="文字方塊 101">
                <a:extLst>
                  <a:ext uri="{FF2B5EF4-FFF2-40B4-BE49-F238E27FC236}">
                    <a16:creationId xmlns:a16="http://schemas.microsoft.com/office/drawing/2014/main" id="{074CF37A-48C2-4AA6-A19B-A38431D4CEE8}"/>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06" name="圖形 105">
                <a:extLst>
                  <a:ext uri="{FF2B5EF4-FFF2-40B4-BE49-F238E27FC236}">
                    <a16:creationId xmlns:a16="http://schemas.microsoft.com/office/drawing/2014/main" id="{D0496594-7FBF-4317-B8CF-123C3E11ACB4}"/>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510112" y="2682490"/>
                <a:ext cx="439034" cy="439034"/>
              </a:xfrm>
              <a:prstGeom prst="rect">
                <a:avLst/>
              </a:prstGeom>
            </p:spPr>
          </p:pic>
        </p:grpSp>
        <p:grpSp>
          <p:nvGrpSpPr>
            <p:cNvPr id="136" name="群組 135">
              <a:extLst>
                <a:ext uri="{FF2B5EF4-FFF2-40B4-BE49-F238E27FC236}">
                  <a16:creationId xmlns:a16="http://schemas.microsoft.com/office/drawing/2014/main" id="{A7F6FE67-AABB-4A4E-AC2E-D2690722D377}"/>
                </a:ext>
              </a:extLst>
            </p:cNvPr>
            <p:cNvGrpSpPr/>
            <p:nvPr/>
          </p:nvGrpSpPr>
          <p:grpSpPr>
            <a:xfrm>
              <a:off x="5917743" y="4095015"/>
              <a:ext cx="1333401" cy="533916"/>
              <a:chOff x="6400468" y="2567330"/>
              <a:chExt cx="1644099" cy="658326"/>
            </a:xfrm>
          </p:grpSpPr>
          <p:sp>
            <p:nvSpPr>
              <p:cNvPr id="137" name="橢圓 136">
                <a:extLst>
                  <a:ext uri="{FF2B5EF4-FFF2-40B4-BE49-F238E27FC236}">
                    <a16:creationId xmlns:a16="http://schemas.microsoft.com/office/drawing/2014/main" id="{DF60B353-DE53-4577-8526-AC8E97050393}"/>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8" name="文字方塊 137">
                <a:extLst>
                  <a:ext uri="{FF2B5EF4-FFF2-40B4-BE49-F238E27FC236}">
                    <a16:creationId xmlns:a16="http://schemas.microsoft.com/office/drawing/2014/main" id="{A8F79DC2-83DD-4B4D-B0BC-B262B90AC5BA}"/>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39" name="圖形 138">
                <a:extLst>
                  <a:ext uri="{FF2B5EF4-FFF2-40B4-BE49-F238E27FC236}">
                    <a16:creationId xmlns:a16="http://schemas.microsoft.com/office/drawing/2014/main" id="{B92CD45C-B2EB-4A1D-8C13-B0BAA98A43F2}"/>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510112" y="2682490"/>
                <a:ext cx="439034" cy="439034"/>
              </a:xfrm>
              <a:prstGeom prst="rect">
                <a:avLst/>
              </a:prstGeom>
            </p:spPr>
          </p:pic>
        </p:grpSp>
        <p:grpSp>
          <p:nvGrpSpPr>
            <p:cNvPr id="140" name="群組 139">
              <a:extLst>
                <a:ext uri="{FF2B5EF4-FFF2-40B4-BE49-F238E27FC236}">
                  <a16:creationId xmlns:a16="http://schemas.microsoft.com/office/drawing/2014/main" id="{8D468F24-92C5-4C59-9939-62BC1606B081}"/>
                </a:ext>
              </a:extLst>
            </p:cNvPr>
            <p:cNvGrpSpPr/>
            <p:nvPr/>
          </p:nvGrpSpPr>
          <p:grpSpPr>
            <a:xfrm>
              <a:off x="5917743" y="4596396"/>
              <a:ext cx="1333401" cy="533916"/>
              <a:chOff x="6400468" y="2567330"/>
              <a:chExt cx="1644099" cy="658326"/>
            </a:xfrm>
          </p:grpSpPr>
          <p:sp>
            <p:nvSpPr>
              <p:cNvPr id="141" name="橢圓 140">
                <a:extLst>
                  <a:ext uri="{FF2B5EF4-FFF2-40B4-BE49-F238E27FC236}">
                    <a16:creationId xmlns:a16="http://schemas.microsoft.com/office/drawing/2014/main" id="{B15E1AFD-D85C-4F18-9874-9753442F31A8}"/>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3" name="文字方塊 142">
                <a:extLst>
                  <a:ext uri="{FF2B5EF4-FFF2-40B4-BE49-F238E27FC236}">
                    <a16:creationId xmlns:a16="http://schemas.microsoft.com/office/drawing/2014/main" id="{3EDF8767-63F9-48C2-99B2-47CD4BC68C9A}"/>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45" name="圖形 144">
                <a:extLst>
                  <a:ext uri="{FF2B5EF4-FFF2-40B4-BE49-F238E27FC236}">
                    <a16:creationId xmlns:a16="http://schemas.microsoft.com/office/drawing/2014/main" id="{1208D086-FF27-4AC3-8534-312C614CF7A6}"/>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510112" y="2682490"/>
                <a:ext cx="439034" cy="439034"/>
              </a:xfrm>
              <a:prstGeom prst="rect">
                <a:avLst/>
              </a:prstGeom>
            </p:spPr>
          </p:pic>
        </p:grpSp>
        <p:grpSp>
          <p:nvGrpSpPr>
            <p:cNvPr id="146" name="群組 145">
              <a:extLst>
                <a:ext uri="{FF2B5EF4-FFF2-40B4-BE49-F238E27FC236}">
                  <a16:creationId xmlns:a16="http://schemas.microsoft.com/office/drawing/2014/main" id="{41798572-C351-461E-BB7D-E4C2E0B2B42E}"/>
                </a:ext>
              </a:extLst>
            </p:cNvPr>
            <p:cNvGrpSpPr/>
            <p:nvPr/>
          </p:nvGrpSpPr>
          <p:grpSpPr>
            <a:xfrm>
              <a:off x="5917743" y="5097777"/>
              <a:ext cx="1333401" cy="533916"/>
              <a:chOff x="6400468" y="2567330"/>
              <a:chExt cx="1644099" cy="658326"/>
            </a:xfrm>
          </p:grpSpPr>
          <p:sp>
            <p:nvSpPr>
              <p:cNvPr id="147" name="橢圓 146">
                <a:extLst>
                  <a:ext uri="{FF2B5EF4-FFF2-40B4-BE49-F238E27FC236}">
                    <a16:creationId xmlns:a16="http://schemas.microsoft.com/office/drawing/2014/main" id="{49E359BF-014A-4779-A03E-93210E78E27C}"/>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8" name="文字方塊 147">
                <a:extLst>
                  <a:ext uri="{FF2B5EF4-FFF2-40B4-BE49-F238E27FC236}">
                    <a16:creationId xmlns:a16="http://schemas.microsoft.com/office/drawing/2014/main" id="{B92DB4E6-F586-4318-8840-50DB37B0BB02}"/>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49" name="圖形 148">
                <a:extLst>
                  <a:ext uri="{FF2B5EF4-FFF2-40B4-BE49-F238E27FC236}">
                    <a16:creationId xmlns:a16="http://schemas.microsoft.com/office/drawing/2014/main" id="{19A7698F-2D14-47FA-93AE-25CEA48ADA64}"/>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510112" y="2682490"/>
                <a:ext cx="439034" cy="439034"/>
              </a:xfrm>
              <a:prstGeom prst="rect">
                <a:avLst/>
              </a:prstGeom>
            </p:spPr>
          </p:pic>
        </p:grpSp>
        <p:grpSp>
          <p:nvGrpSpPr>
            <p:cNvPr id="150" name="群組 149">
              <a:extLst>
                <a:ext uri="{FF2B5EF4-FFF2-40B4-BE49-F238E27FC236}">
                  <a16:creationId xmlns:a16="http://schemas.microsoft.com/office/drawing/2014/main" id="{B4279216-1A8F-4D8E-BBC4-B456843F24ED}"/>
                </a:ext>
              </a:extLst>
            </p:cNvPr>
            <p:cNvGrpSpPr/>
            <p:nvPr/>
          </p:nvGrpSpPr>
          <p:grpSpPr>
            <a:xfrm>
              <a:off x="5917743" y="5599159"/>
              <a:ext cx="1333401" cy="533916"/>
              <a:chOff x="6400468" y="2567330"/>
              <a:chExt cx="1644099" cy="658326"/>
            </a:xfrm>
          </p:grpSpPr>
          <p:sp>
            <p:nvSpPr>
              <p:cNvPr id="151" name="橢圓 150">
                <a:extLst>
                  <a:ext uri="{FF2B5EF4-FFF2-40B4-BE49-F238E27FC236}">
                    <a16:creationId xmlns:a16="http://schemas.microsoft.com/office/drawing/2014/main" id="{35B1385F-CAF0-47B5-9988-BD7435EAD70E}"/>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2" name="文字方塊 151">
                <a:extLst>
                  <a:ext uri="{FF2B5EF4-FFF2-40B4-BE49-F238E27FC236}">
                    <a16:creationId xmlns:a16="http://schemas.microsoft.com/office/drawing/2014/main" id="{EDAAAFB8-982E-4BFE-9C54-C370F9EFB6B3}"/>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53" name="圖形 152">
                <a:extLst>
                  <a:ext uri="{FF2B5EF4-FFF2-40B4-BE49-F238E27FC236}">
                    <a16:creationId xmlns:a16="http://schemas.microsoft.com/office/drawing/2014/main" id="{7ABD5A50-3944-4351-A24A-6BBFD619D3DA}"/>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510112" y="2682490"/>
                <a:ext cx="439034" cy="439034"/>
              </a:xfrm>
              <a:prstGeom prst="rect">
                <a:avLst/>
              </a:prstGeom>
            </p:spPr>
          </p:pic>
        </p:grpSp>
        <p:grpSp>
          <p:nvGrpSpPr>
            <p:cNvPr id="154" name="群組 153">
              <a:extLst>
                <a:ext uri="{FF2B5EF4-FFF2-40B4-BE49-F238E27FC236}">
                  <a16:creationId xmlns:a16="http://schemas.microsoft.com/office/drawing/2014/main" id="{CA5EE713-9A07-4080-913D-C1C66F95B5B8}"/>
                </a:ext>
              </a:extLst>
            </p:cNvPr>
            <p:cNvGrpSpPr/>
            <p:nvPr/>
          </p:nvGrpSpPr>
          <p:grpSpPr>
            <a:xfrm>
              <a:off x="2747225" y="3971403"/>
              <a:ext cx="1146150" cy="1146150"/>
              <a:chOff x="2270327" y="1859509"/>
              <a:chExt cx="1146150" cy="1146150"/>
            </a:xfrm>
          </p:grpSpPr>
          <p:sp>
            <p:nvSpPr>
              <p:cNvPr id="155" name="橢圓 154">
                <a:extLst>
                  <a:ext uri="{FF2B5EF4-FFF2-40B4-BE49-F238E27FC236}">
                    <a16:creationId xmlns:a16="http://schemas.microsoft.com/office/drawing/2014/main" id="{E0BC51E4-6567-479B-8ECD-76EC2331B876}"/>
                  </a:ext>
                </a:extLst>
              </p:cNvPr>
              <p:cNvSpPr/>
              <p:nvPr/>
            </p:nvSpPr>
            <p:spPr>
              <a:xfrm>
                <a:off x="2270327"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6" name="文字方塊 155">
                <a:extLst>
                  <a:ext uri="{FF2B5EF4-FFF2-40B4-BE49-F238E27FC236}">
                    <a16:creationId xmlns:a16="http://schemas.microsoft.com/office/drawing/2014/main" id="{597BE8B9-6227-4284-9573-9421B09383C0}"/>
                  </a:ext>
                </a:extLst>
              </p:cNvPr>
              <p:cNvSpPr txBox="1"/>
              <p:nvPr/>
            </p:nvSpPr>
            <p:spPr>
              <a:xfrm>
                <a:off x="2423117" y="2502037"/>
                <a:ext cx="836918" cy="400110"/>
              </a:xfrm>
              <a:prstGeom prst="rect">
                <a:avLst/>
              </a:prstGeom>
              <a:noFill/>
            </p:spPr>
            <p:txBody>
              <a:bodyPr wrap="square" rtlCol="0">
                <a:spAutoFit/>
              </a:bodyPr>
              <a:lstStyle/>
              <a:p>
                <a:pPr algn="ctr"/>
                <a:r>
                  <a:rPr lang="en-US" altLang="zh-TW" sz="2000">
                    <a:latin typeface="Arial" panose="020B0604020202020204" pitchFamily="34" charset="0"/>
                    <a:ea typeface="微軟正黑體" panose="020B0604030504040204" pitchFamily="34" charset="-120"/>
                    <a:cs typeface="+mn-ea"/>
                    <a:sym typeface="Arial" panose="020B0604020202020204" pitchFamily="34" charset="0"/>
                  </a:rPr>
                  <a:t>HQ</a:t>
                </a:r>
                <a:endParaRPr lang="zh-TW" altLang="en-US" sz="20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57" name="圖形 156">
                <a:extLst>
                  <a:ext uri="{FF2B5EF4-FFF2-40B4-BE49-F238E27FC236}">
                    <a16:creationId xmlns:a16="http://schemas.microsoft.com/office/drawing/2014/main" id="{45547E7B-8FA0-4D8D-ADAD-C4D5F0A5927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557361" y="1956092"/>
                <a:ext cx="595170" cy="545945"/>
              </a:xfrm>
              <a:prstGeom prst="rect">
                <a:avLst/>
              </a:prstGeom>
            </p:spPr>
          </p:pic>
        </p:grpSp>
      </p:grpSp>
    </p:spTree>
    <p:extLst>
      <p:ext uri="{BB962C8B-B14F-4D97-AF65-F5344CB8AC3E}">
        <p14:creationId xmlns:p14="http://schemas.microsoft.com/office/powerpoint/2010/main" val="964301319"/>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102" name="矩形: 圓角 101">
            <a:extLst>
              <a:ext uri="{FF2B5EF4-FFF2-40B4-BE49-F238E27FC236}">
                <a16:creationId xmlns:a16="http://schemas.microsoft.com/office/drawing/2014/main" id="{0B8EA446-97A0-490E-BC18-BD7B726C794B}"/>
              </a:ext>
            </a:extLst>
          </p:cNvPr>
          <p:cNvSpPr/>
          <p:nvPr/>
        </p:nvSpPr>
        <p:spPr>
          <a:xfrm>
            <a:off x="5027340" y="3219605"/>
            <a:ext cx="5669759" cy="3414214"/>
          </a:xfrm>
          <a:prstGeom prst="roundRect">
            <a:avLst>
              <a:gd name="adj" fmla="val 3155"/>
            </a:avLst>
          </a:prstGeom>
          <a:solidFill>
            <a:schemeClr val="tx1">
              <a:lumMod val="50000"/>
              <a:lumOff val="50000"/>
              <a:alpha val="50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 name="標題 4">
            <a:extLst>
              <a:ext uri="{FF2B5EF4-FFF2-40B4-BE49-F238E27FC236}">
                <a16:creationId xmlns:a16="http://schemas.microsoft.com/office/drawing/2014/main" id="{90229E17-8915-49DC-B552-DDB09C86280C}"/>
              </a:ext>
            </a:extLst>
          </p:cNvPr>
          <p:cNvSpPr>
            <a:spLocks noGrp="1"/>
          </p:cNvSpPr>
          <p:nvPr>
            <p:ph type="title"/>
          </p:nvPr>
        </p:nvSpPr>
        <p:spPr>
          <a:xfrm>
            <a:off x="609600" y="269201"/>
            <a:ext cx="8674894" cy="1257300"/>
          </a:xfrm>
        </p:spPr>
        <p:txBody>
          <a:bodyPr/>
          <a:lstStyle/>
          <a:p>
            <a:r>
              <a:rPr lang="en-US" altLang="zh-TW" dirty="0">
                <a:latin typeface="Arial" panose="020B0604020202020204" pitchFamily="34" charset="0"/>
                <a:sym typeface="Arial" panose="020B0604020202020204" pitchFamily="34" charset="0"/>
              </a:rPr>
              <a:t>Lack of effective ways to manage large number of</a:t>
            </a:r>
            <a:r>
              <a:rPr lang="en-US" dirty="0">
                <a:latin typeface="Arial" panose="020B0604020202020204" pitchFamily="34" charset="0"/>
                <a:sym typeface="Arial" panose="020B0604020202020204" pitchFamily="34" charset="0"/>
              </a:rPr>
              <a:t> </a:t>
            </a:r>
            <a:r>
              <a:rPr lang="en-US" altLang="zh-TW" dirty="0">
                <a:latin typeface="Arial" panose="020B0604020202020204" pitchFamily="34" charset="0"/>
                <a:sym typeface="Arial" panose="020B0604020202020204" pitchFamily="34" charset="0"/>
              </a:rPr>
              <a:t>external devices</a:t>
            </a:r>
            <a:endParaRPr lang="zh-TW" dirty="0">
              <a:latin typeface="Arial" panose="020B0604020202020204" pitchFamily="34" charset="0"/>
              <a:cs typeface="+mn-ea"/>
              <a:sym typeface="Arial" panose="020B0604020202020204" pitchFamily="34" charset="0"/>
            </a:endParaRPr>
          </a:p>
        </p:txBody>
      </p:sp>
      <p:pic>
        <p:nvPicPr>
          <p:cNvPr id="16" name="圖形 15" hidden="1">
            <a:extLst>
              <a:ext uri="{FF2B5EF4-FFF2-40B4-BE49-F238E27FC236}">
                <a16:creationId xmlns:a16="http://schemas.microsoft.com/office/drawing/2014/main" id="{4F64E991-6FC9-4D59-8831-8F387CB229C7}"/>
              </a:ext>
            </a:extLst>
          </p:cNvPr>
          <p:cNvPicPr>
            <a:picLocks noChangeAspect="1"/>
          </p:cNvPicPr>
          <p:nvPr/>
        </p:nvPicPr>
        <p:blipFill rotWithShape="1">
          <a:blip/>
          <a:srcRect l="26406"/>
          <a:stretch/>
        </p:blipFill>
        <p:spPr>
          <a:xfrm>
            <a:off x="237479" y="307974"/>
            <a:ext cx="1982429" cy="709462"/>
          </a:xfrm>
          <a:prstGeom prst="rect">
            <a:avLst/>
          </a:prstGeom>
        </p:spPr>
      </p:pic>
      <p:pic>
        <p:nvPicPr>
          <p:cNvPr id="28" name="圖形 27" hidden="1">
            <a:extLst>
              <a:ext uri="{FF2B5EF4-FFF2-40B4-BE49-F238E27FC236}">
                <a16:creationId xmlns:a16="http://schemas.microsoft.com/office/drawing/2014/main" id="{7B4D89D6-98B9-45E3-BF3F-CEC0AB85356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21061" y="1724639"/>
            <a:ext cx="838974" cy="767288"/>
          </a:xfrm>
          <a:prstGeom prst="rect">
            <a:avLst/>
          </a:prstGeom>
        </p:spPr>
      </p:pic>
      <p:pic>
        <p:nvPicPr>
          <p:cNvPr id="52" name="圖形 51" hidden="1">
            <a:extLst>
              <a:ext uri="{FF2B5EF4-FFF2-40B4-BE49-F238E27FC236}">
                <a16:creationId xmlns:a16="http://schemas.microsoft.com/office/drawing/2014/main" id="{16DADEC1-4942-42D4-9D07-7E430B6002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70123" y="3326252"/>
            <a:ext cx="502101" cy="465914"/>
          </a:xfrm>
          <a:prstGeom prst="rect">
            <a:avLst/>
          </a:prstGeom>
        </p:spPr>
      </p:pic>
      <p:pic>
        <p:nvPicPr>
          <p:cNvPr id="53" name="圖形 52" hidden="1">
            <a:extLst>
              <a:ext uri="{FF2B5EF4-FFF2-40B4-BE49-F238E27FC236}">
                <a16:creationId xmlns:a16="http://schemas.microsoft.com/office/drawing/2014/main" id="{8353AA7B-EDF3-4986-90AB-C6F80BC079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156" y="3326252"/>
            <a:ext cx="502101" cy="465914"/>
          </a:xfrm>
          <a:prstGeom prst="rect">
            <a:avLst/>
          </a:prstGeom>
        </p:spPr>
      </p:pic>
      <p:pic>
        <p:nvPicPr>
          <p:cNvPr id="54" name="圖形 53" hidden="1">
            <a:extLst>
              <a:ext uri="{FF2B5EF4-FFF2-40B4-BE49-F238E27FC236}">
                <a16:creationId xmlns:a16="http://schemas.microsoft.com/office/drawing/2014/main" id="{87D8E3F8-FC8A-4A2E-A4D1-27A1D344CE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6055" y="3886427"/>
            <a:ext cx="502101" cy="465914"/>
          </a:xfrm>
          <a:prstGeom prst="rect">
            <a:avLst/>
          </a:prstGeom>
        </p:spPr>
      </p:pic>
      <p:pic>
        <p:nvPicPr>
          <p:cNvPr id="55" name="圖形 54" hidden="1">
            <a:extLst>
              <a:ext uri="{FF2B5EF4-FFF2-40B4-BE49-F238E27FC236}">
                <a16:creationId xmlns:a16="http://schemas.microsoft.com/office/drawing/2014/main" id="{4BAC31CA-357E-4CF0-B747-1B9BFB12B0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3089" y="3886427"/>
            <a:ext cx="502101" cy="465914"/>
          </a:xfrm>
          <a:prstGeom prst="rect">
            <a:avLst/>
          </a:prstGeom>
        </p:spPr>
      </p:pic>
      <p:pic>
        <p:nvPicPr>
          <p:cNvPr id="56" name="圖形 55" hidden="1">
            <a:extLst>
              <a:ext uri="{FF2B5EF4-FFF2-40B4-BE49-F238E27FC236}">
                <a16:creationId xmlns:a16="http://schemas.microsoft.com/office/drawing/2014/main" id="{DBC78399-0A7A-4034-AD14-50F8849601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70123" y="3886427"/>
            <a:ext cx="502101" cy="465914"/>
          </a:xfrm>
          <a:prstGeom prst="rect">
            <a:avLst/>
          </a:prstGeom>
        </p:spPr>
      </p:pic>
      <p:pic>
        <p:nvPicPr>
          <p:cNvPr id="57" name="圖形 56" hidden="1">
            <a:extLst>
              <a:ext uri="{FF2B5EF4-FFF2-40B4-BE49-F238E27FC236}">
                <a16:creationId xmlns:a16="http://schemas.microsoft.com/office/drawing/2014/main" id="{AC471E4B-C645-4423-AE11-C380C243B9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156" y="3886427"/>
            <a:ext cx="502101" cy="465914"/>
          </a:xfrm>
          <a:prstGeom prst="rect">
            <a:avLst/>
          </a:prstGeom>
        </p:spPr>
      </p:pic>
      <p:pic>
        <p:nvPicPr>
          <p:cNvPr id="58" name="圖形 57" hidden="1">
            <a:extLst>
              <a:ext uri="{FF2B5EF4-FFF2-40B4-BE49-F238E27FC236}">
                <a16:creationId xmlns:a16="http://schemas.microsoft.com/office/drawing/2014/main" id="{DD222883-4BFB-4F11-9C3A-34A3337B8C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6055" y="4477287"/>
            <a:ext cx="502101" cy="465914"/>
          </a:xfrm>
          <a:prstGeom prst="rect">
            <a:avLst/>
          </a:prstGeom>
        </p:spPr>
      </p:pic>
      <p:pic>
        <p:nvPicPr>
          <p:cNvPr id="59" name="圖形 58" hidden="1">
            <a:extLst>
              <a:ext uri="{FF2B5EF4-FFF2-40B4-BE49-F238E27FC236}">
                <a16:creationId xmlns:a16="http://schemas.microsoft.com/office/drawing/2014/main" id="{FAE19C5B-D355-4C0D-BA87-DFE29C3BED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3089" y="4477287"/>
            <a:ext cx="502101" cy="465914"/>
          </a:xfrm>
          <a:prstGeom prst="rect">
            <a:avLst/>
          </a:prstGeom>
        </p:spPr>
      </p:pic>
      <p:pic>
        <p:nvPicPr>
          <p:cNvPr id="60" name="圖形 59" hidden="1">
            <a:extLst>
              <a:ext uri="{FF2B5EF4-FFF2-40B4-BE49-F238E27FC236}">
                <a16:creationId xmlns:a16="http://schemas.microsoft.com/office/drawing/2014/main" id="{3BE31090-F38B-4CEC-AEEC-A0D5FA7837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70123" y="4477287"/>
            <a:ext cx="502101" cy="465914"/>
          </a:xfrm>
          <a:prstGeom prst="rect">
            <a:avLst/>
          </a:prstGeom>
        </p:spPr>
      </p:pic>
      <p:pic>
        <p:nvPicPr>
          <p:cNvPr id="61" name="圖形 60" hidden="1">
            <a:extLst>
              <a:ext uri="{FF2B5EF4-FFF2-40B4-BE49-F238E27FC236}">
                <a16:creationId xmlns:a16="http://schemas.microsoft.com/office/drawing/2014/main" id="{2C72C7C3-BA1B-4F2D-8CD3-187E731385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156" y="4477287"/>
            <a:ext cx="502101" cy="465914"/>
          </a:xfrm>
          <a:prstGeom prst="rect">
            <a:avLst/>
          </a:prstGeom>
        </p:spPr>
      </p:pic>
      <p:grpSp>
        <p:nvGrpSpPr>
          <p:cNvPr id="143" name="群組 142" hidden="1">
            <a:extLst>
              <a:ext uri="{FF2B5EF4-FFF2-40B4-BE49-F238E27FC236}">
                <a16:creationId xmlns:a16="http://schemas.microsoft.com/office/drawing/2014/main" id="{9A4D6961-3EEA-4C23-89DC-4E97F6A02DC2}"/>
              </a:ext>
            </a:extLst>
          </p:cNvPr>
          <p:cNvGrpSpPr/>
          <p:nvPr/>
        </p:nvGrpSpPr>
        <p:grpSpPr>
          <a:xfrm>
            <a:off x="4859161" y="3467142"/>
            <a:ext cx="1146150" cy="1338281"/>
            <a:chOff x="3924374" y="1686976"/>
            <a:chExt cx="1146150" cy="1338281"/>
          </a:xfrm>
        </p:grpSpPr>
        <p:sp>
          <p:nvSpPr>
            <p:cNvPr id="25" name="橢圓 24">
              <a:extLst>
                <a:ext uri="{FF2B5EF4-FFF2-40B4-BE49-F238E27FC236}">
                  <a16:creationId xmlns:a16="http://schemas.microsoft.com/office/drawing/2014/main" id="{92138194-3B6D-4EE4-9D0C-25E4ADB04253}"/>
                </a:ext>
              </a:extLst>
            </p:cNvPr>
            <p:cNvSpPr/>
            <p:nvPr/>
          </p:nvSpPr>
          <p:spPr>
            <a:xfrm>
              <a:off x="3924374" y="1859509"/>
              <a:ext cx="1146150" cy="114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文字方塊 30">
              <a:extLst>
                <a:ext uri="{FF2B5EF4-FFF2-40B4-BE49-F238E27FC236}">
                  <a16:creationId xmlns:a16="http://schemas.microsoft.com/office/drawing/2014/main" id="{73845AD8-1E70-409D-BCFA-2B8E482569DB}"/>
                </a:ext>
              </a:extLst>
            </p:cNvPr>
            <p:cNvSpPr txBox="1"/>
            <p:nvPr/>
          </p:nvSpPr>
          <p:spPr>
            <a:xfrm>
              <a:off x="4016669" y="2502037"/>
              <a:ext cx="975684" cy="523220"/>
            </a:xfrm>
            <a:prstGeom prst="rect">
              <a:avLst/>
            </a:prstGeom>
            <a:noFill/>
          </p:spPr>
          <p:txBody>
            <a:bodyPr wrap="square" rtlCol="0">
              <a:spAutoFit/>
            </a:bodyPr>
            <a:lstStyle/>
            <a:p>
              <a:pPr algn="ctr"/>
              <a:r>
                <a:rPr lang="en-US" altLang="zh-TW" sz="2800">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8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5" name="圖形 34">
              <a:extLst>
                <a:ext uri="{FF2B5EF4-FFF2-40B4-BE49-F238E27FC236}">
                  <a16:creationId xmlns:a16="http://schemas.microsoft.com/office/drawing/2014/main" id="{5F8A554C-8850-475E-BAC5-444A87562C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98270" y="1686976"/>
              <a:ext cx="856620" cy="856620"/>
            </a:xfrm>
            <a:prstGeom prst="rect">
              <a:avLst/>
            </a:prstGeom>
          </p:spPr>
        </p:pic>
      </p:grpSp>
      <p:sp>
        <p:nvSpPr>
          <p:cNvPr id="130" name="Google Shape;185;p17">
            <a:extLst>
              <a:ext uri="{FF2B5EF4-FFF2-40B4-BE49-F238E27FC236}">
                <a16:creationId xmlns:a16="http://schemas.microsoft.com/office/drawing/2014/main" id="{2EA75733-A566-4564-A9C6-68B7AD12C091}"/>
              </a:ext>
            </a:extLst>
          </p:cNvPr>
          <p:cNvSpPr txBox="1"/>
          <p:nvPr/>
        </p:nvSpPr>
        <p:spPr>
          <a:xfrm>
            <a:off x="609600" y="1313809"/>
            <a:ext cx="9440611" cy="861188"/>
          </a:xfrm>
          <a:prstGeom prst="rect">
            <a:avLst/>
          </a:prstGeom>
          <a:noFill/>
          <a:ln>
            <a:noFill/>
          </a:ln>
        </p:spPr>
        <p:txBody>
          <a:bodyPr spcFirstLastPara="1" wrap="square" lIns="91425" tIns="91425" rIns="91425" bIns="91425" anchor="t" anchorCtr="0">
            <a:noAutofit/>
          </a:bodyPr>
          <a:lstStyle/>
          <a:p>
            <a:pPr marL="228600" indent="-228600">
              <a:spcBef>
                <a:spcPts val="1200"/>
              </a:spcBef>
              <a:buClr>
                <a:srgbClr val="67F2FD"/>
              </a:buClr>
              <a:buFont typeface="Arial" panose="020B0604020202020204" pitchFamily="34" charset="0"/>
              <a:buChar char="•"/>
            </a:pPr>
            <a:r>
              <a:rPr lang="en-US"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IT </a:t>
            </a:r>
            <a:r>
              <a:rPr lang="en-US" altLang="zh-TW"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administrators</a:t>
            </a:r>
            <a:r>
              <a:rPr lang="zh-TW" altLang="en-US"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cannot</a:t>
            </a:r>
            <a:r>
              <a:rPr lang="zh-TW" altLang="en-US"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manage</a:t>
            </a:r>
            <a:r>
              <a:rPr lang="zh-TW" altLang="en-US"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equipment</a:t>
            </a:r>
            <a:r>
              <a:rPr lang="zh-TW" altLang="en-US"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usage and connection</a:t>
            </a:r>
            <a:r>
              <a:rPr lang="zh-TW" altLang="en-US"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status</a:t>
            </a:r>
            <a:r>
              <a:rPr lang="zh-TW" altLang="en-US"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endParaRPr lang="en-US" altLang="zh-TW"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marL="228600" indent="-228600">
              <a:spcBef>
                <a:spcPts val="1200"/>
              </a:spcBef>
              <a:buClr>
                <a:srgbClr val="67F2FD"/>
              </a:buClr>
              <a:buFont typeface="Arial" panose="020B0604020202020204" pitchFamily="34" charset="0"/>
              <a:buChar char="•"/>
            </a:pPr>
            <a:r>
              <a:rPr lang="en-US" altLang="zh-TW"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Not</a:t>
            </a:r>
            <a:r>
              <a:rPr lang="zh-TW" altLang="en-US"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every</a:t>
            </a:r>
            <a:r>
              <a:rPr lang="zh-TW" altLang="en-US"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remote</a:t>
            </a:r>
            <a:r>
              <a:rPr lang="zh-TW" altLang="en-US"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worker</a:t>
            </a:r>
            <a:r>
              <a:rPr lang="zh-TW" altLang="en-US"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has the knowledge to set</a:t>
            </a:r>
            <a:r>
              <a:rPr lang="zh-TW" altLang="en-US"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up and maintain the on-prem devices </a:t>
            </a:r>
          </a:p>
          <a:p>
            <a:pPr marL="228600" indent="-228600">
              <a:spcBef>
                <a:spcPts val="1200"/>
              </a:spcBef>
              <a:buClr>
                <a:srgbClr val="67F2FD"/>
              </a:buClr>
              <a:buFont typeface="Arial" panose="020B0604020202020204" pitchFamily="34" charset="0"/>
              <a:buChar char="•"/>
            </a:pPr>
            <a:r>
              <a:rPr lang="en-US" altLang="zh-TW"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Device &amp; network troubleshooting can be time-consuming</a:t>
            </a:r>
            <a:r>
              <a:rPr lang="zh-TW" altLang="en-US"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p>
        </p:txBody>
      </p:sp>
      <p:sp>
        <p:nvSpPr>
          <p:cNvPr id="82" name="矩形: 圓角 81">
            <a:extLst>
              <a:ext uri="{FF2B5EF4-FFF2-40B4-BE49-F238E27FC236}">
                <a16:creationId xmlns:a16="http://schemas.microsoft.com/office/drawing/2014/main" id="{C9031624-3687-45D0-BBB9-774F413BB225}"/>
              </a:ext>
            </a:extLst>
          </p:cNvPr>
          <p:cNvSpPr/>
          <p:nvPr/>
        </p:nvSpPr>
        <p:spPr>
          <a:xfrm>
            <a:off x="901258" y="3222752"/>
            <a:ext cx="1759524" cy="3235621"/>
          </a:xfrm>
          <a:prstGeom prst="roundRect">
            <a:avLst>
              <a:gd name="adj" fmla="val 1467"/>
            </a:avLst>
          </a:prstGeom>
          <a:solidFill>
            <a:schemeClr val="tx1">
              <a:lumMod val="50000"/>
              <a:lumOff val="50000"/>
              <a:alpha val="50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85" name="群組 84">
            <a:extLst>
              <a:ext uri="{FF2B5EF4-FFF2-40B4-BE49-F238E27FC236}">
                <a16:creationId xmlns:a16="http://schemas.microsoft.com/office/drawing/2014/main" id="{90E8A4A3-29E8-4292-918A-E565986C69FD}"/>
              </a:ext>
            </a:extLst>
          </p:cNvPr>
          <p:cNvGrpSpPr/>
          <p:nvPr/>
        </p:nvGrpSpPr>
        <p:grpSpPr>
          <a:xfrm>
            <a:off x="1255426" y="5612108"/>
            <a:ext cx="1034146" cy="459437"/>
            <a:chOff x="991903" y="5110035"/>
            <a:chExt cx="1034146" cy="459437"/>
          </a:xfrm>
        </p:grpSpPr>
        <p:pic>
          <p:nvPicPr>
            <p:cNvPr id="86" name="圖形 85">
              <a:extLst>
                <a:ext uri="{FF2B5EF4-FFF2-40B4-BE49-F238E27FC236}">
                  <a16:creationId xmlns:a16="http://schemas.microsoft.com/office/drawing/2014/main" id="{6293DCD2-3F05-4985-99DF-652AC487E457}"/>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91903" y="5110035"/>
              <a:ext cx="467291" cy="459437"/>
            </a:xfrm>
            <a:prstGeom prst="rect">
              <a:avLst/>
            </a:prstGeom>
          </p:spPr>
        </p:pic>
        <p:pic>
          <p:nvPicPr>
            <p:cNvPr id="87" name="圖形 86">
              <a:extLst>
                <a:ext uri="{FF2B5EF4-FFF2-40B4-BE49-F238E27FC236}">
                  <a16:creationId xmlns:a16="http://schemas.microsoft.com/office/drawing/2014/main" id="{95671DE3-603A-4C9A-B616-96DF97730A37}"/>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558758" y="5110035"/>
              <a:ext cx="467291" cy="459437"/>
            </a:xfrm>
            <a:prstGeom prst="rect">
              <a:avLst/>
            </a:prstGeom>
          </p:spPr>
        </p:pic>
      </p:grpSp>
      <p:grpSp>
        <p:nvGrpSpPr>
          <p:cNvPr id="89" name="群組 88">
            <a:extLst>
              <a:ext uri="{FF2B5EF4-FFF2-40B4-BE49-F238E27FC236}">
                <a16:creationId xmlns:a16="http://schemas.microsoft.com/office/drawing/2014/main" id="{780A134F-96F7-4CED-BAB8-65291902315A}"/>
              </a:ext>
            </a:extLst>
          </p:cNvPr>
          <p:cNvGrpSpPr/>
          <p:nvPr/>
        </p:nvGrpSpPr>
        <p:grpSpPr>
          <a:xfrm>
            <a:off x="1220616" y="3828325"/>
            <a:ext cx="1079135" cy="465914"/>
            <a:chOff x="957093" y="3326252"/>
            <a:chExt cx="1079135" cy="465914"/>
          </a:xfrm>
        </p:grpSpPr>
        <p:pic>
          <p:nvPicPr>
            <p:cNvPr id="92" name="圖形 91">
              <a:extLst>
                <a:ext uri="{FF2B5EF4-FFF2-40B4-BE49-F238E27FC236}">
                  <a16:creationId xmlns:a16="http://schemas.microsoft.com/office/drawing/2014/main" id="{B3CE5855-110F-4E62-81BE-DCED69EC84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7093" y="3326252"/>
              <a:ext cx="502101" cy="465914"/>
            </a:xfrm>
            <a:prstGeom prst="rect">
              <a:avLst/>
            </a:prstGeom>
          </p:spPr>
        </p:pic>
        <p:pic>
          <p:nvPicPr>
            <p:cNvPr id="93" name="圖形 92">
              <a:extLst>
                <a:ext uri="{FF2B5EF4-FFF2-40B4-BE49-F238E27FC236}">
                  <a16:creationId xmlns:a16="http://schemas.microsoft.com/office/drawing/2014/main" id="{8B7A60F0-5A05-4F1D-B067-097B0AC8D91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34127" y="3326252"/>
              <a:ext cx="502101" cy="465914"/>
            </a:xfrm>
            <a:prstGeom prst="rect">
              <a:avLst/>
            </a:prstGeom>
          </p:spPr>
        </p:pic>
      </p:grpSp>
      <p:cxnSp>
        <p:nvCxnSpPr>
          <p:cNvPr id="98" name="接點: 肘形 97">
            <a:extLst>
              <a:ext uri="{FF2B5EF4-FFF2-40B4-BE49-F238E27FC236}">
                <a16:creationId xmlns:a16="http://schemas.microsoft.com/office/drawing/2014/main" id="{3BD3A035-51DB-44CA-BE9A-A83CB9FA1923}"/>
              </a:ext>
            </a:extLst>
          </p:cNvPr>
          <p:cNvCxnSpPr>
            <a:cxnSpLocks/>
          </p:cNvCxnSpPr>
          <p:nvPr/>
        </p:nvCxnSpPr>
        <p:spPr>
          <a:xfrm rot="16200000" flipH="1">
            <a:off x="3929746" y="4246778"/>
            <a:ext cx="788875" cy="2929732"/>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接點: 肘形 98">
            <a:extLst>
              <a:ext uri="{FF2B5EF4-FFF2-40B4-BE49-F238E27FC236}">
                <a16:creationId xmlns:a16="http://schemas.microsoft.com/office/drawing/2014/main" id="{55E269D3-0772-4CDC-BF01-F3E48E1CA119}"/>
              </a:ext>
            </a:extLst>
          </p:cNvPr>
          <p:cNvCxnSpPr>
            <a:cxnSpLocks/>
          </p:cNvCxnSpPr>
          <p:nvPr/>
        </p:nvCxnSpPr>
        <p:spPr>
          <a:xfrm>
            <a:off x="3180871" y="5317391"/>
            <a:ext cx="2598174" cy="293020"/>
          </a:xfrm>
          <a:prstGeom prst="bentConnector3">
            <a:avLst>
              <a:gd name="adj1" fmla="val 14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01" name="群組 100">
            <a:extLst>
              <a:ext uri="{FF2B5EF4-FFF2-40B4-BE49-F238E27FC236}">
                <a16:creationId xmlns:a16="http://schemas.microsoft.com/office/drawing/2014/main" id="{E4899BE3-53C0-44F8-A985-27461FA1A4FC}"/>
              </a:ext>
            </a:extLst>
          </p:cNvPr>
          <p:cNvGrpSpPr/>
          <p:nvPr/>
        </p:nvGrpSpPr>
        <p:grpSpPr>
          <a:xfrm>
            <a:off x="1441972" y="4586363"/>
            <a:ext cx="697621" cy="643560"/>
            <a:chOff x="1493728" y="3952879"/>
            <a:chExt cx="697621" cy="643560"/>
          </a:xfrm>
        </p:grpSpPr>
        <p:sp>
          <p:nvSpPr>
            <p:cNvPr id="106" name="橢圓 105">
              <a:extLst>
                <a:ext uri="{FF2B5EF4-FFF2-40B4-BE49-F238E27FC236}">
                  <a16:creationId xmlns:a16="http://schemas.microsoft.com/office/drawing/2014/main" id="{2481A73A-8372-4259-A977-5B6A8BA99080}"/>
                </a:ext>
              </a:extLst>
            </p:cNvPr>
            <p:cNvSpPr/>
            <p:nvPr/>
          </p:nvSpPr>
          <p:spPr>
            <a:xfrm>
              <a:off x="1493728" y="3952879"/>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8" name="橢圓 107">
              <a:extLst>
                <a:ext uri="{FF2B5EF4-FFF2-40B4-BE49-F238E27FC236}">
                  <a16:creationId xmlns:a16="http://schemas.microsoft.com/office/drawing/2014/main" id="{C0B5713A-ABCA-442B-821F-E07D8E884544}"/>
                </a:ext>
              </a:extLst>
            </p:cNvPr>
            <p:cNvSpPr/>
            <p:nvPr/>
          </p:nvSpPr>
          <p:spPr>
            <a:xfrm>
              <a:off x="2067961" y="3952879"/>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5" name="橢圓 114">
              <a:extLst>
                <a:ext uri="{FF2B5EF4-FFF2-40B4-BE49-F238E27FC236}">
                  <a16:creationId xmlns:a16="http://schemas.microsoft.com/office/drawing/2014/main" id="{C2C8BE56-F01B-4AAF-97CD-E7CD55BDDA63}"/>
                </a:ext>
              </a:extLst>
            </p:cNvPr>
            <p:cNvSpPr/>
            <p:nvPr/>
          </p:nvSpPr>
          <p:spPr>
            <a:xfrm>
              <a:off x="1493728" y="4473051"/>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7" name="橢圓 116">
              <a:extLst>
                <a:ext uri="{FF2B5EF4-FFF2-40B4-BE49-F238E27FC236}">
                  <a16:creationId xmlns:a16="http://schemas.microsoft.com/office/drawing/2014/main" id="{221CEE4B-2554-4AB9-98B9-55865C0652E5}"/>
                </a:ext>
              </a:extLst>
            </p:cNvPr>
            <p:cNvSpPr/>
            <p:nvPr/>
          </p:nvSpPr>
          <p:spPr>
            <a:xfrm>
              <a:off x="2067961" y="4473051"/>
              <a:ext cx="123388" cy="1233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cxnSp>
        <p:nvCxnSpPr>
          <p:cNvPr id="118" name="接點: 肘形 117">
            <a:extLst>
              <a:ext uri="{FF2B5EF4-FFF2-40B4-BE49-F238E27FC236}">
                <a16:creationId xmlns:a16="http://schemas.microsoft.com/office/drawing/2014/main" id="{F33250DC-E76B-4109-A388-7CDFE5B7A248}"/>
              </a:ext>
            </a:extLst>
          </p:cNvPr>
          <p:cNvCxnSpPr>
            <a:cxnSpLocks/>
          </p:cNvCxnSpPr>
          <p:nvPr/>
        </p:nvCxnSpPr>
        <p:spPr>
          <a:xfrm>
            <a:off x="3347563" y="5112902"/>
            <a:ext cx="2431482" cy="8119"/>
          </a:xfrm>
          <a:prstGeom prst="bentConnector3">
            <a:avLst>
              <a:gd name="adj1" fmla="val 50000"/>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9" name="接點: 肘形 118">
            <a:extLst>
              <a:ext uri="{FF2B5EF4-FFF2-40B4-BE49-F238E27FC236}">
                <a16:creationId xmlns:a16="http://schemas.microsoft.com/office/drawing/2014/main" id="{562FAB42-F75C-437D-8D8B-61AECDBD66BA}"/>
              </a:ext>
            </a:extLst>
          </p:cNvPr>
          <p:cNvCxnSpPr>
            <a:cxnSpLocks/>
          </p:cNvCxnSpPr>
          <p:nvPr/>
        </p:nvCxnSpPr>
        <p:spPr>
          <a:xfrm rot="5400000" flipH="1" flipV="1">
            <a:off x="4014930" y="2496414"/>
            <a:ext cx="607093" cy="2901129"/>
          </a:xfrm>
          <a:prstGeom prst="bentConnector2">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接點: 肘形 133">
            <a:extLst>
              <a:ext uri="{FF2B5EF4-FFF2-40B4-BE49-F238E27FC236}">
                <a16:creationId xmlns:a16="http://schemas.microsoft.com/office/drawing/2014/main" id="{E523EF56-BA1C-4753-9378-7B96FE5D8EEB}"/>
              </a:ext>
            </a:extLst>
          </p:cNvPr>
          <p:cNvCxnSpPr>
            <a:cxnSpLocks/>
          </p:cNvCxnSpPr>
          <p:nvPr/>
        </p:nvCxnSpPr>
        <p:spPr>
          <a:xfrm flipV="1">
            <a:off x="3334768" y="4628489"/>
            <a:ext cx="2439275" cy="10603"/>
          </a:xfrm>
          <a:prstGeom prst="bentConnector3">
            <a:avLst>
              <a:gd name="adj1" fmla="val 50000"/>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接點: 肘形 134">
            <a:extLst>
              <a:ext uri="{FF2B5EF4-FFF2-40B4-BE49-F238E27FC236}">
                <a16:creationId xmlns:a16="http://schemas.microsoft.com/office/drawing/2014/main" id="{E4CC590D-DD82-40F1-A154-4CD9AD3EE1B2}"/>
              </a:ext>
            </a:extLst>
          </p:cNvPr>
          <p:cNvCxnSpPr>
            <a:cxnSpLocks/>
          </p:cNvCxnSpPr>
          <p:nvPr/>
        </p:nvCxnSpPr>
        <p:spPr>
          <a:xfrm flipV="1">
            <a:off x="3235104" y="4165721"/>
            <a:ext cx="2528213" cy="343846"/>
          </a:xfrm>
          <a:prstGeom prst="bentConnector3">
            <a:avLst>
              <a:gd name="adj1" fmla="val -233"/>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7" name="矩形 46">
            <a:extLst>
              <a:ext uri="{FF2B5EF4-FFF2-40B4-BE49-F238E27FC236}">
                <a16:creationId xmlns:a16="http://schemas.microsoft.com/office/drawing/2014/main" id="{478B1CD8-A420-4F8B-B4A6-AFF6A0012094}"/>
              </a:ext>
            </a:extLst>
          </p:cNvPr>
          <p:cNvSpPr/>
          <p:nvPr/>
        </p:nvSpPr>
        <p:spPr>
          <a:xfrm>
            <a:off x="838200" y="3263598"/>
            <a:ext cx="1822710" cy="400110"/>
          </a:xfrm>
          <a:prstGeom prst="rect">
            <a:avLst/>
          </a:prstGeom>
        </p:spPr>
        <p:txBody>
          <a:bodyPr wrap="square" lIns="91440" tIns="45720" rIns="91440" bIns="45720" anchor="t">
            <a:spAutoFit/>
          </a:bodyPr>
          <a:lstStyle/>
          <a:p>
            <a:pPr algn="ctr"/>
            <a:r>
              <a:rPr lang="en-US" altLang="zh-TW" sz="2000" b="1" dirty="0">
                <a:solidFill>
                  <a:srgbClr val="FFD72D"/>
                </a:solidFill>
                <a:latin typeface="Arial" panose="020B0604020202020204" pitchFamily="34" charset="0"/>
                <a:ea typeface="微軟正黑體" panose="020B0604030504040204" pitchFamily="34" charset="-120"/>
                <a:cs typeface="+mn-ea"/>
                <a:sym typeface="Arial" panose="020B0604020202020204" pitchFamily="34" charset="0"/>
              </a:rPr>
              <a:t>IT Overload</a:t>
            </a:r>
            <a:endParaRPr lang="zh-TW" altLang="en-US" sz="2000" b="1" dirty="0">
              <a:solidFill>
                <a:srgbClr val="FFD72D"/>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69" name="圖形 168">
            <a:extLst>
              <a:ext uri="{FF2B5EF4-FFF2-40B4-BE49-F238E27FC236}">
                <a16:creationId xmlns:a16="http://schemas.microsoft.com/office/drawing/2014/main" id="{165A6B06-AA8E-44EB-8CEF-0B2AEDA7098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03998" y="3561794"/>
            <a:ext cx="857250" cy="752475"/>
          </a:xfrm>
          <a:prstGeom prst="rect">
            <a:avLst/>
          </a:prstGeom>
          <a:effectLst>
            <a:outerShdw blurRad="50800" dist="50800" dir="8400000" algn="t" rotWithShape="0">
              <a:prstClr val="black">
                <a:alpha val="30000"/>
              </a:prstClr>
            </a:outerShdw>
          </a:effectLst>
        </p:spPr>
      </p:pic>
      <p:pic>
        <p:nvPicPr>
          <p:cNvPr id="170" name="圖形 169">
            <a:extLst>
              <a:ext uri="{FF2B5EF4-FFF2-40B4-BE49-F238E27FC236}">
                <a16:creationId xmlns:a16="http://schemas.microsoft.com/office/drawing/2014/main" id="{013DCFEF-5E45-403B-A388-68CAC4B477C3}"/>
              </a:ext>
            </a:extLst>
          </p:cNvPr>
          <p:cNvPicPr>
            <a:picLocks noChangeAspect="1"/>
          </p:cNvPicPr>
          <p:nvPr/>
        </p:nvPicPr>
        <p:blipFill>
          <a:blip r:embed="rId15">
            <a:extLst>
              <a:ext uri="{96DAC541-7B7A-43D3-8B79-37D633B846F1}">
                <asvg:svgBlip xmlns:asvg="http://schemas.microsoft.com/office/drawing/2016/SVG/main" r:embed="rId17"/>
              </a:ext>
            </a:extLst>
          </a:blip>
          <a:stretch>
            <a:fillRect/>
          </a:stretch>
        </p:blipFill>
        <p:spPr>
          <a:xfrm>
            <a:off x="4475000" y="3359570"/>
            <a:ext cx="445474" cy="391027"/>
          </a:xfrm>
          <a:prstGeom prst="rect">
            <a:avLst/>
          </a:prstGeom>
          <a:effectLst>
            <a:outerShdw blurRad="50800" dist="50800" dir="8400000" algn="t" rotWithShape="0">
              <a:prstClr val="black">
                <a:alpha val="30000"/>
              </a:prstClr>
            </a:outerShdw>
          </a:effectLst>
        </p:spPr>
      </p:pic>
      <p:pic>
        <p:nvPicPr>
          <p:cNvPr id="171" name="圖形 170">
            <a:extLst>
              <a:ext uri="{FF2B5EF4-FFF2-40B4-BE49-F238E27FC236}">
                <a16:creationId xmlns:a16="http://schemas.microsoft.com/office/drawing/2014/main" id="{6DBC3BB5-B73E-48BC-8DEB-680F2D3EC328}"/>
              </a:ext>
            </a:extLst>
          </p:cNvPr>
          <p:cNvPicPr>
            <a:picLocks noChangeAspect="1"/>
          </p:cNvPicPr>
          <p:nvPr/>
        </p:nvPicPr>
        <p:blipFill>
          <a:blip r:embed="rId15">
            <a:extLst>
              <a:ext uri="{96DAC541-7B7A-43D3-8B79-37D633B846F1}">
                <asvg:svgBlip xmlns:asvg="http://schemas.microsoft.com/office/drawing/2016/SVG/main" r:embed="rId17"/>
              </a:ext>
            </a:extLst>
          </a:blip>
          <a:stretch>
            <a:fillRect/>
          </a:stretch>
        </p:blipFill>
        <p:spPr>
          <a:xfrm>
            <a:off x="4475000" y="3859497"/>
            <a:ext cx="445474" cy="391027"/>
          </a:xfrm>
          <a:prstGeom prst="rect">
            <a:avLst/>
          </a:prstGeom>
          <a:effectLst>
            <a:outerShdw blurRad="50800" dist="50800" dir="8400000" algn="t" rotWithShape="0">
              <a:prstClr val="black">
                <a:alpha val="30000"/>
              </a:prstClr>
            </a:outerShdw>
          </a:effectLst>
        </p:spPr>
      </p:pic>
      <p:pic>
        <p:nvPicPr>
          <p:cNvPr id="173" name="圖形 172">
            <a:extLst>
              <a:ext uri="{FF2B5EF4-FFF2-40B4-BE49-F238E27FC236}">
                <a16:creationId xmlns:a16="http://schemas.microsoft.com/office/drawing/2014/main" id="{C7D7A169-1588-45B6-AB0A-2D227A6AFCF1}"/>
              </a:ext>
            </a:extLst>
          </p:cNvPr>
          <p:cNvPicPr>
            <a:picLocks noChangeAspect="1"/>
          </p:cNvPicPr>
          <p:nvPr/>
        </p:nvPicPr>
        <p:blipFill>
          <a:blip r:embed="rId15">
            <a:extLst>
              <a:ext uri="{96DAC541-7B7A-43D3-8B79-37D633B846F1}">
                <asvg:svgBlip xmlns:asvg="http://schemas.microsoft.com/office/drawing/2016/SVG/main" r:embed="rId17"/>
              </a:ext>
            </a:extLst>
          </a:blip>
          <a:stretch>
            <a:fillRect/>
          </a:stretch>
        </p:blipFill>
        <p:spPr>
          <a:xfrm>
            <a:off x="4475000" y="4359424"/>
            <a:ext cx="445474" cy="391027"/>
          </a:xfrm>
          <a:prstGeom prst="rect">
            <a:avLst/>
          </a:prstGeom>
          <a:effectLst>
            <a:outerShdw blurRad="50800" dist="50800" dir="8400000" algn="t" rotWithShape="0">
              <a:prstClr val="black">
                <a:alpha val="30000"/>
              </a:prstClr>
            </a:outerShdw>
          </a:effectLst>
        </p:spPr>
      </p:pic>
      <p:pic>
        <p:nvPicPr>
          <p:cNvPr id="174" name="圖形 173">
            <a:extLst>
              <a:ext uri="{FF2B5EF4-FFF2-40B4-BE49-F238E27FC236}">
                <a16:creationId xmlns:a16="http://schemas.microsoft.com/office/drawing/2014/main" id="{6662CB38-D195-46BC-986B-1DC5B2ADF723}"/>
              </a:ext>
            </a:extLst>
          </p:cNvPr>
          <p:cNvPicPr>
            <a:picLocks noChangeAspect="1"/>
          </p:cNvPicPr>
          <p:nvPr/>
        </p:nvPicPr>
        <p:blipFill>
          <a:blip r:embed="rId15">
            <a:extLst>
              <a:ext uri="{96DAC541-7B7A-43D3-8B79-37D633B846F1}">
                <asvg:svgBlip xmlns:asvg="http://schemas.microsoft.com/office/drawing/2016/SVG/main" r:embed="rId17"/>
              </a:ext>
            </a:extLst>
          </a:blip>
          <a:stretch>
            <a:fillRect/>
          </a:stretch>
        </p:blipFill>
        <p:spPr>
          <a:xfrm>
            <a:off x="4475000" y="4859351"/>
            <a:ext cx="445474" cy="391027"/>
          </a:xfrm>
          <a:prstGeom prst="rect">
            <a:avLst/>
          </a:prstGeom>
          <a:effectLst>
            <a:outerShdw blurRad="50800" dist="50800" dir="8400000" algn="t" rotWithShape="0">
              <a:prstClr val="black">
                <a:alpha val="30000"/>
              </a:prstClr>
            </a:outerShdw>
          </a:effectLst>
        </p:spPr>
      </p:pic>
      <p:pic>
        <p:nvPicPr>
          <p:cNvPr id="175" name="圖形 174">
            <a:extLst>
              <a:ext uri="{FF2B5EF4-FFF2-40B4-BE49-F238E27FC236}">
                <a16:creationId xmlns:a16="http://schemas.microsoft.com/office/drawing/2014/main" id="{6EC9FEE0-7C06-4C9F-98F7-D30AA5934F94}"/>
              </a:ext>
            </a:extLst>
          </p:cNvPr>
          <p:cNvPicPr>
            <a:picLocks noChangeAspect="1"/>
          </p:cNvPicPr>
          <p:nvPr/>
        </p:nvPicPr>
        <p:blipFill>
          <a:blip r:embed="rId15">
            <a:extLst>
              <a:ext uri="{96DAC541-7B7A-43D3-8B79-37D633B846F1}">
                <asvg:svgBlip xmlns:asvg="http://schemas.microsoft.com/office/drawing/2016/SVG/main" r:embed="rId17"/>
              </a:ext>
            </a:extLst>
          </a:blip>
          <a:stretch>
            <a:fillRect/>
          </a:stretch>
        </p:blipFill>
        <p:spPr>
          <a:xfrm>
            <a:off x="4475000" y="5359278"/>
            <a:ext cx="445474" cy="391027"/>
          </a:xfrm>
          <a:prstGeom prst="rect">
            <a:avLst/>
          </a:prstGeom>
          <a:effectLst>
            <a:outerShdw blurRad="50800" dist="50800" dir="8400000" algn="t" rotWithShape="0">
              <a:prstClr val="black">
                <a:alpha val="30000"/>
              </a:prstClr>
            </a:outerShdw>
          </a:effectLst>
        </p:spPr>
      </p:pic>
      <p:pic>
        <p:nvPicPr>
          <p:cNvPr id="176" name="圖形 175">
            <a:extLst>
              <a:ext uri="{FF2B5EF4-FFF2-40B4-BE49-F238E27FC236}">
                <a16:creationId xmlns:a16="http://schemas.microsoft.com/office/drawing/2014/main" id="{BEE7CB3C-9D19-424E-84FC-2630FBFFC5A4}"/>
              </a:ext>
            </a:extLst>
          </p:cNvPr>
          <p:cNvPicPr>
            <a:picLocks noChangeAspect="1"/>
          </p:cNvPicPr>
          <p:nvPr/>
        </p:nvPicPr>
        <p:blipFill>
          <a:blip r:embed="rId15">
            <a:extLst>
              <a:ext uri="{96DAC541-7B7A-43D3-8B79-37D633B846F1}">
                <asvg:svgBlip xmlns:asvg="http://schemas.microsoft.com/office/drawing/2016/SVG/main" r:embed="rId17"/>
              </a:ext>
            </a:extLst>
          </a:blip>
          <a:stretch>
            <a:fillRect/>
          </a:stretch>
        </p:blipFill>
        <p:spPr>
          <a:xfrm>
            <a:off x="4475000" y="5859204"/>
            <a:ext cx="445474" cy="391027"/>
          </a:xfrm>
          <a:prstGeom prst="rect">
            <a:avLst/>
          </a:prstGeom>
          <a:effectLst>
            <a:outerShdw blurRad="50800" dist="50800" dir="8400000" algn="t" rotWithShape="0">
              <a:prstClr val="black">
                <a:alpha val="30000"/>
              </a:prstClr>
            </a:outerShdw>
          </a:effectLst>
        </p:spPr>
      </p:pic>
      <p:pic>
        <p:nvPicPr>
          <p:cNvPr id="103" name="圖形 102">
            <a:extLst>
              <a:ext uri="{FF2B5EF4-FFF2-40B4-BE49-F238E27FC236}">
                <a16:creationId xmlns:a16="http://schemas.microsoft.com/office/drawing/2014/main" id="{CF127882-8CBB-4616-8548-B7CB60D7E6E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193027" y="3949505"/>
            <a:ext cx="524705" cy="415982"/>
          </a:xfrm>
          <a:prstGeom prst="rect">
            <a:avLst/>
          </a:prstGeom>
        </p:spPr>
      </p:pic>
      <p:pic>
        <p:nvPicPr>
          <p:cNvPr id="104" name="圖形 103">
            <a:extLst>
              <a:ext uri="{FF2B5EF4-FFF2-40B4-BE49-F238E27FC236}">
                <a16:creationId xmlns:a16="http://schemas.microsoft.com/office/drawing/2014/main" id="{63C0A45C-46F1-47CA-9D1C-CBB269E45A7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176069" y="4411294"/>
            <a:ext cx="558622" cy="442872"/>
          </a:xfrm>
          <a:prstGeom prst="rect">
            <a:avLst/>
          </a:prstGeom>
        </p:spPr>
      </p:pic>
      <p:pic>
        <p:nvPicPr>
          <p:cNvPr id="107" name="圖形 106">
            <a:extLst>
              <a:ext uri="{FF2B5EF4-FFF2-40B4-BE49-F238E27FC236}">
                <a16:creationId xmlns:a16="http://schemas.microsoft.com/office/drawing/2014/main" id="{4348B0EB-5B30-430A-B7A2-E4E90149705D}"/>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243551" y="3425577"/>
            <a:ext cx="467291" cy="459437"/>
          </a:xfrm>
          <a:prstGeom prst="rect">
            <a:avLst/>
          </a:prstGeom>
        </p:spPr>
      </p:pic>
      <p:pic>
        <p:nvPicPr>
          <p:cNvPr id="116" name="圖形 115">
            <a:extLst>
              <a:ext uri="{FF2B5EF4-FFF2-40B4-BE49-F238E27FC236}">
                <a16:creationId xmlns:a16="http://schemas.microsoft.com/office/drawing/2014/main" id="{10C9FAC8-6551-4A53-97A5-E3BE7626D61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176069" y="4895615"/>
            <a:ext cx="558622" cy="442872"/>
          </a:xfrm>
          <a:prstGeom prst="rect">
            <a:avLst/>
          </a:prstGeom>
        </p:spPr>
      </p:pic>
      <p:pic>
        <p:nvPicPr>
          <p:cNvPr id="120" name="圖形 119">
            <a:extLst>
              <a:ext uri="{FF2B5EF4-FFF2-40B4-BE49-F238E27FC236}">
                <a16:creationId xmlns:a16="http://schemas.microsoft.com/office/drawing/2014/main" id="{5EE0197E-B183-42DE-8F10-D46C1460B94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176069" y="5417941"/>
            <a:ext cx="558622" cy="442872"/>
          </a:xfrm>
          <a:prstGeom prst="rect">
            <a:avLst/>
          </a:prstGeom>
        </p:spPr>
      </p:pic>
      <p:pic>
        <p:nvPicPr>
          <p:cNvPr id="123" name="圖形 122">
            <a:extLst>
              <a:ext uri="{FF2B5EF4-FFF2-40B4-BE49-F238E27FC236}">
                <a16:creationId xmlns:a16="http://schemas.microsoft.com/office/drawing/2014/main" id="{F1FA854C-AB1A-4681-B693-89F5D387868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187975" y="5924522"/>
            <a:ext cx="558622" cy="442872"/>
          </a:xfrm>
          <a:prstGeom prst="rect">
            <a:avLst/>
          </a:prstGeom>
        </p:spPr>
      </p:pic>
      <p:grpSp>
        <p:nvGrpSpPr>
          <p:cNvPr id="125" name="群組 124">
            <a:extLst>
              <a:ext uri="{FF2B5EF4-FFF2-40B4-BE49-F238E27FC236}">
                <a16:creationId xmlns:a16="http://schemas.microsoft.com/office/drawing/2014/main" id="{B4BEFBB8-6A51-4E87-A69B-F2C81B17C78B}"/>
              </a:ext>
            </a:extLst>
          </p:cNvPr>
          <p:cNvGrpSpPr/>
          <p:nvPr/>
        </p:nvGrpSpPr>
        <p:grpSpPr>
          <a:xfrm>
            <a:off x="5721103" y="3373433"/>
            <a:ext cx="1333401" cy="533916"/>
            <a:chOff x="6400468" y="2567330"/>
            <a:chExt cx="1644099" cy="658326"/>
          </a:xfrm>
        </p:grpSpPr>
        <p:sp>
          <p:nvSpPr>
            <p:cNvPr id="132" name="橢圓 131">
              <a:extLst>
                <a:ext uri="{FF2B5EF4-FFF2-40B4-BE49-F238E27FC236}">
                  <a16:creationId xmlns:a16="http://schemas.microsoft.com/office/drawing/2014/main" id="{090B8BA1-E1DE-4FF7-9E10-EBD36AE8D02D}"/>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0" name="文字方塊 139">
              <a:extLst>
                <a:ext uri="{FF2B5EF4-FFF2-40B4-BE49-F238E27FC236}">
                  <a16:creationId xmlns:a16="http://schemas.microsoft.com/office/drawing/2014/main" id="{12163D63-1DD7-42F6-9152-DBEC74F9A7A0}"/>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41" name="圖形 140">
              <a:extLst>
                <a:ext uri="{FF2B5EF4-FFF2-40B4-BE49-F238E27FC236}">
                  <a16:creationId xmlns:a16="http://schemas.microsoft.com/office/drawing/2014/main" id="{CFE089FC-47A5-4CDA-BBC0-ED6175F2CF5B}"/>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10112" y="2682490"/>
              <a:ext cx="439034" cy="439034"/>
            </a:xfrm>
            <a:prstGeom prst="rect">
              <a:avLst/>
            </a:prstGeom>
          </p:spPr>
        </p:pic>
      </p:grpSp>
      <p:grpSp>
        <p:nvGrpSpPr>
          <p:cNvPr id="142" name="群組 141">
            <a:extLst>
              <a:ext uri="{FF2B5EF4-FFF2-40B4-BE49-F238E27FC236}">
                <a16:creationId xmlns:a16="http://schemas.microsoft.com/office/drawing/2014/main" id="{17346557-5C34-47D3-877F-85C7E5FF9D72}"/>
              </a:ext>
            </a:extLst>
          </p:cNvPr>
          <p:cNvGrpSpPr/>
          <p:nvPr/>
        </p:nvGrpSpPr>
        <p:grpSpPr>
          <a:xfrm>
            <a:off x="5721103" y="3874814"/>
            <a:ext cx="1333401" cy="533916"/>
            <a:chOff x="6400468" y="2567330"/>
            <a:chExt cx="1644099" cy="658326"/>
          </a:xfrm>
        </p:grpSpPr>
        <p:sp>
          <p:nvSpPr>
            <p:cNvPr id="144" name="橢圓 143">
              <a:extLst>
                <a:ext uri="{FF2B5EF4-FFF2-40B4-BE49-F238E27FC236}">
                  <a16:creationId xmlns:a16="http://schemas.microsoft.com/office/drawing/2014/main" id="{E58782E8-309A-40A9-85A9-33E51E3D1A7F}"/>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2" name="文字方塊 171">
              <a:extLst>
                <a:ext uri="{FF2B5EF4-FFF2-40B4-BE49-F238E27FC236}">
                  <a16:creationId xmlns:a16="http://schemas.microsoft.com/office/drawing/2014/main" id="{BF968307-46C4-4056-93AD-DFFDCC912110}"/>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77" name="圖形 176">
              <a:extLst>
                <a:ext uri="{FF2B5EF4-FFF2-40B4-BE49-F238E27FC236}">
                  <a16:creationId xmlns:a16="http://schemas.microsoft.com/office/drawing/2014/main" id="{CEE6E9C4-20FB-498C-B9AB-E048E8D9B40C}"/>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10112" y="2682490"/>
              <a:ext cx="439034" cy="439034"/>
            </a:xfrm>
            <a:prstGeom prst="rect">
              <a:avLst/>
            </a:prstGeom>
          </p:spPr>
        </p:pic>
      </p:grpSp>
      <p:grpSp>
        <p:nvGrpSpPr>
          <p:cNvPr id="178" name="群組 177">
            <a:extLst>
              <a:ext uri="{FF2B5EF4-FFF2-40B4-BE49-F238E27FC236}">
                <a16:creationId xmlns:a16="http://schemas.microsoft.com/office/drawing/2014/main" id="{6164A121-9B4F-4D6A-99CB-4A4B6A923659}"/>
              </a:ext>
            </a:extLst>
          </p:cNvPr>
          <p:cNvGrpSpPr/>
          <p:nvPr/>
        </p:nvGrpSpPr>
        <p:grpSpPr>
          <a:xfrm>
            <a:off x="5721103" y="4376195"/>
            <a:ext cx="1333401" cy="533916"/>
            <a:chOff x="6400468" y="2567330"/>
            <a:chExt cx="1644099" cy="658326"/>
          </a:xfrm>
        </p:grpSpPr>
        <p:sp>
          <p:nvSpPr>
            <p:cNvPr id="179" name="橢圓 178">
              <a:extLst>
                <a:ext uri="{FF2B5EF4-FFF2-40B4-BE49-F238E27FC236}">
                  <a16:creationId xmlns:a16="http://schemas.microsoft.com/office/drawing/2014/main" id="{1E3BA576-1B93-4D6E-97B8-D5ACFC06E0D3}"/>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80" name="文字方塊 179">
              <a:extLst>
                <a:ext uri="{FF2B5EF4-FFF2-40B4-BE49-F238E27FC236}">
                  <a16:creationId xmlns:a16="http://schemas.microsoft.com/office/drawing/2014/main" id="{E9559362-B489-4219-A55B-D0AC8857E5B5}"/>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81" name="圖形 180">
              <a:extLst>
                <a:ext uri="{FF2B5EF4-FFF2-40B4-BE49-F238E27FC236}">
                  <a16:creationId xmlns:a16="http://schemas.microsoft.com/office/drawing/2014/main" id="{F74F0E94-D6F5-4373-BE6B-1B06FCCBBB0C}"/>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10112" y="2682490"/>
              <a:ext cx="439034" cy="439034"/>
            </a:xfrm>
            <a:prstGeom prst="rect">
              <a:avLst/>
            </a:prstGeom>
          </p:spPr>
        </p:pic>
      </p:grpSp>
      <p:grpSp>
        <p:nvGrpSpPr>
          <p:cNvPr id="182" name="群組 181">
            <a:extLst>
              <a:ext uri="{FF2B5EF4-FFF2-40B4-BE49-F238E27FC236}">
                <a16:creationId xmlns:a16="http://schemas.microsoft.com/office/drawing/2014/main" id="{127B2B38-F045-4A84-A3E8-1A5027DF9D1B}"/>
              </a:ext>
            </a:extLst>
          </p:cNvPr>
          <p:cNvGrpSpPr/>
          <p:nvPr/>
        </p:nvGrpSpPr>
        <p:grpSpPr>
          <a:xfrm>
            <a:off x="5721103" y="4877576"/>
            <a:ext cx="1333401" cy="533916"/>
            <a:chOff x="6400468" y="2567330"/>
            <a:chExt cx="1644099" cy="658326"/>
          </a:xfrm>
        </p:grpSpPr>
        <p:sp>
          <p:nvSpPr>
            <p:cNvPr id="183" name="橢圓 182">
              <a:extLst>
                <a:ext uri="{FF2B5EF4-FFF2-40B4-BE49-F238E27FC236}">
                  <a16:creationId xmlns:a16="http://schemas.microsoft.com/office/drawing/2014/main" id="{A7F3A31B-D9F1-479A-9006-F0F5AD591C95}"/>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84" name="文字方塊 183">
              <a:extLst>
                <a:ext uri="{FF2B5EF4-FFF2-40B4-BE49-F238E27FC236}">
                  <a16:creationId xmlns:a16="http://schemas.microsoft.com/office/drawing/2014/main" id="{E3204BA5-7D5D-46CF-AAF0-E8BDD998C892}"/>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85" name="圖形 184">
              <a:extLst>
                <a:ext uri="{FF2B5EF4-FFF2-40B4-BE49-F238E27FC236}">
                  <a16:creationId xmlns:a16="http://schemas.microsoft.com/office/drawing/2014/main" id="{E90C808F-51D6-4B8C-B9A3-7BDF30F3468B}"/>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10112" y="2682490"/>
              <a:ext cx="439034" cy="439034"/>
            </a:xfrm>
            <a:prstGeom prst="rect">
              <a:avLst/>
            </a:prstGeom>
          </p:spPr>
        </p:pic>
      </p:grpSp>
      <p:grpSp>
        <p:nvGrpSpPr>
          <p:cNvPr id="186" name="群組 185">
            <a:extLst>
              <a:ext uri="{FF2B5EF4-FFF2-40B4-BE49-F238E27FC236}">
                <a16:creationId xmlns:a16="http://schemas.microsoft.com/office/drawing/2014/main" id="{75BE3897-B966-457E-99B1-1E962194ECBB}"/>
              </a:ext>
            </a:extLst>
          </p:cNvPr>
          <p:cNvGrpSpPr/>
          <p:nvPr/>
        </p:nvGrpSpPr>
        <p:grpSpPr>
          <a:xfrm>
            <a:off x="5721103" y="5378957"/>
            <a:ext cx="1333401" cy="533916"/>
            <a:chOff x="6400468" y="2567330"/>
            <a:chExt cx="1644099" cy="658326"/>
          </a:xfrm>
        </p:grpSpPr>
        <p:sp>
          <p:nvSpPr>
            <p:cNvPr id="187" name="橢圓 186">
              <a:extLst>
                <a:ext uri="{FF2B5EF4-FFF2-40B4-BE49-F238E27FC236}">
                  <a16:creationId xmlns:a16="http://schemas.microsoft.com/office/drawing/2014/main" id="{075E57F0-DA13-424D-982E-9D654C5A5E27}"/>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88" name="文字方塊 187">
              <a:extLst>
                <a:ext uri="{FF2B5EF4-FFF2-40B4-BE49-F238E27FC236}">
                  <a16:creationId xmlns:a16="http://schemas.microsoft.com/office/drawing/2014/main" id="{7ED09EF2-2D73-4155-8411-5B93B787F027}"/>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89" name="圖形 188">
              <a:extLst>
                <a:ext uri="{FF2B5EF4-FFF2-40B4-BE49-F238E27FC236}">
                  <a16:creationId xmlns:a16="http://schemas.microsoft.com/office/drawing/2014/main" id="{CB6E1AC6-84ED-4CC1-9D66-0D4C2099B3F2}"/>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10112" y="2682490"/>
              <a:ext cx="439034" cy="439034"/>
            </a:xfrm>
            <a:prstGeom prst="rect">
              <a:avLst/>
            </a:prstGeom>
          </p:spPr>
        </p:pic>
      </p:grpSp>
      <p:grpSp>
        <p:nvGrpSpPr>
          <p:cNvPr id="190" name="群組 189">
            <a:extLst>
              <a:ext uri="{FF2B5EF4-FFF2-40B4-BE49-F238E27FC236}">
                <a16:creationId xmlns:a16="http://schemas.microsoft.com/office/drawing/2014/main" id="{CB433D95-8A66-4605-AF68-8DE4FA482B47}"/>
              </a:ext>
            </a:extLst>
          </p:cNvPr>
          <p:cNvGrpSpPr/>
          <p:nvPr/>
        </p:nvGrpSpPr>
        <p:grpSpPr>
          <a:xfrm>
            <a:off x="5721103" y="5880339"/>
            <a:ext cx="1333401" cy="533916"/>
            <a:chOff x="6400468" y="2567330"/>
            <a:chExt cx="1644099" cy="658326"/>
          </a:xfrm>
        </p:grpSpPr>
        <p:sp>
          <p:nvSpPr>
            <p:cNvPr id="191" name="橢圓 190">
              <a:extLst>
                <a:ext uri="{FF2B5EF4-FFF2-40B4-BE49-F238E27FC236}">
                  <a16:creationId xmlns:a16="http://schemas.microsoft.com/office/drawing/2014/main" id="{C79F7209-C638-4CC1-AFFC-538C4F3DF628}"/>
                </a:ext>
              </a:extLst>
            </p:cNvPr>
            <p:cNvSpPr/>
            <p:nvPr/>
          </p:nvSpPr>
          <p:spPr>
            <a:xfrm>
              <a:off x="6400468" y="2567330"/>
              <a:ext cx="658326" cy="6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2" name="文字方塊 191">
              <a:extLst>
                <a:ext uri="{FF2B5EF4-FFF2-40B4-BE49-F238E27FC236}">
                  <a16:creationId xmlns:a16="http://schemas.microsoft.com/office/drawing/2014/main" id="{BC0A064D-0588-4B8D-9736-00BE8EED7A13}"/>
                </a:ext>
              </a:extLst>
            </p:cNvPr>
            <p:cNvSpPr txBox="1"/>
            <p:nvPr/>
          </p:nvSpPr>
          <p:spPr>
            <a:xfrm>
              <a:off x="7035024" y="2655336"/>
              <a:ext cx="1009543" cy="493341"/>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VPN</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93" name="圖形 192">
              <a:extLst>
                <a:ext uri="{FF2B5EF4-FFF2-40B4-BE49-F238E27FC236}">
                  <a16:creationId xmlns:a16="http://schemas.microsoft.com/office/drawing/2014/main" id="{98C80FAD-CD1A-4E63-9392-BAE8E13F5516}"/>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10112" y="2682490"/>
              <a:ext cx="439034" cy="439034"/>
            </a:xfrm>
            <a:prstGeom prst="rect">
              <a:avLst/>
            </a:prstGeom>
          </p:spPr>
        </p:pic>
      </p:grpSp>
      <p:grpSp>
        <p:nvGrpSpPr>
          <p:cNvPr id="194" name="群組 193">
            <a:extLst>
              <a:ext uri="{FF2B5EF4-FFF2-40B4-BE49-F238E27FC236}">
                <a16:creationId xmlns:a16="http://schemas.microsoft.com/office/drawing/2014/main" id="{D667EF44-1FF0-45DC-B6FE-AE2234C97333}"/>
              </a:ext>
            </a:extLst>
          </p:cNvPr>
          <p:cNvGrpSpPr/>
          <p:nvPr/>
        </p:nvGrpSpPr>
        <p:grpSpPr>
          <a:xfrm>
            <a:off x="2294837" y="4250524"/>
            <a:ext cx="1146150" cy="1146150"/>
            <a:chOff x="2270327" y="1859509"/>
            <a:chExt cx="1146150" cy="1146150"/>
          </a:xfrm>
        </p:grpSpPr>
        <p:sp>
          <p:nvSpPr>
            <p:cNvPr id="195" name="橢圓 194">
              <a:extLst>
                <a:ext uri="{FF2B5EF4-FFF2-40B4-BE49-F238E27FC236}">
                  <a16:creationId xmlns:a16="http://schemas.microsoft.com/office/drawing/2014/main" id="{AECA6DFC-0EBE-4D75-AC78-A38A7A034A04}"/>
                </a:ext>
              </a:extLst>
            </p:cNvPr>
            <p:cNvSpPr/>
            <p:nvPr/>
          </p:nvSpPr>
          <p:spPr>
            <a:xfrm>
              <a:off x="2270327" y="1859509"/>
              <a:ext cx="1146150" cy="1146150"/>
            </a:xfrm>
            <a:prstGeom prst="ellipse">
              <a:avLst/>
            </a:prstGeom>
            <a:solidFill>
              <a:schemeClr val="bg1"/>
            </a:solidFill>
            <a:ln w="1290" cap="flat">
              <a:noFill/>
              <a:prstDash val="solid"/>
              <a:miter/>
            </a:ln>
            <a:effectLst>
              <a:outerShdw blurRad="50800" dist="50800" dir="8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6" name="文字方塊 195">
              <a:extLst>
                <a:ext uri="{FF2B5EF4-FFF2-40B4-BE49-F238E27FC236}">
                  <a16:creationId xmlns:a16="http://schemas.microsoft.com/office/drawing/2014/main" id="{79EE9269-F4CA-4504-9A27-8BAE5E28B910}"/>
                </a:ext>
              </a:extLst>
            </p:cNvPr>
            <p:cNvSpPr txBox="1"/>
            <p:nvPr/>
          </p:nvSpPr>
          <p:spPr>
            <a:xfrm>
              <a:off x="2423117" y="2502037"/>
              <a:ext cx="836918" cy="400110"/>
            </a:xfrm>
            <a:prstGeom prst="rect">
              <a:avLst/>
            </a:prstGeom>
            <a:noFill/>
          </p:spPr>
          <p:txBody>
            <a:bodyPr wrap="square" rtlCol="0">
              <a:spAutoFit/>
            </a:bodyPr>
            <a:lstStyle/>
            <a:p>
              <a:pPr algn="ctr"/>
              <a:r>
                <a:rPr lang="en-US" altLang="zh-TW" sz="2000">
                  <a:latin typeface="Arial" panose="020B0604020202020204" pitchFamily="34" charset="0"/>
                  <a:ea typeface="微軟正黑體" panose="020B0604030504040204" pitchFamily="34" charset="-120"/>
                  <a:cs typeface="+mn-ea"/>
                  <a:sym typeface="Arial" panose="020B0604020202020204" pitchFamily="34" charset="0"/>
                </a:rPr>
                <a:t>HQ</a:t>
              </a:r>
              <a:endParaRPr lang="zh-TW" altLang="en-US" sz="20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97" name="圖形 196">
              <a:extLst>
                <a:ext uri="{FF2B5EF4-FFF2-40B4-BE49-F238E27FC236}">
                  <a16:creationId xmlns:a16="http://schemas.microsoft.com/office/drawing/2014/main" id="{1A6F6151-3D40-4B51-835F-B040D021140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557361" y="1956092"/>
              <a:ext cx="595170" cy="545945"/>
            </a:xfrm>
            <a:prstGeom prst="rect">
              <a:avLst/>
            </a:prstGeom>
          </p:spPr>
        </p:pic>
      </p:grpSp>
      <p:sp>
        <p:nvSpPr>
          <p:cNvPr id="198" name="文字方塊 197">
            <a:extLst>
              <a:ext uri="{FF2B5EF4-FFF2-40B4-BE49-F238E27FC236}">
                <a16:creationId xmlns:a16="http://schemas.microsoft.com/office/drawing/2014/main" id="{7EC497C4-2B2D-4B68-BB5B-A5D747E1CAFD}"/>
              </a:ext>
            </a:extLst>
          </p:cNvPr>
          <p:cNvSpPr txBox="1"/>
          <p:nvPr/>
        </p:nvSpPr>
        <p:spPr>
          <a:xfrm>
            <a:off x="664889" y="2719818"/>
            <a:ext cx="2234317" cy="52322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RPr/>
            </a:defPPr>
            <a:lvl1pPr algn="ctr">
              <a:defRPr sz="3200" b="1">
                <a:gradFill>
                  <a:gsLst>
                    <a:gs pos="38000">
                      <a:srgbClr val="04A4ED"/>
                    </a:gs>
                    <a:gs pos="89000">
                      <a:srgbClr val="8FE4FF"/>
                    </a:gs>
                  </a:gsLst>
                  <a:lin ang="5400000" scaled="0"/>
                </a:gradFill>
                <a:latin typeface="+mn-lt"/>
                <a:ea typeface="+mn-ea"/>
                <a:cs typeface="+mn-ea"/>
              </a:defRPr>
            </a:lvl1pPr>
          </a:lstStyle>
          <a:p>
            <a:r>
              <a:rPr lang="en-US" altLang="zh-TW" sz="2800" dirty="0">
                <a:solidFill>
                  <a:srgbClr val="00FFCC"/>
                </a:solidFill>
                <a:latin typeface="Arial" panose="020B0604020202020204" pitchFamily="34" charset="0"/>
                <a:ea typeface="微軟正黑體" panose="020B0604030504040204" pitchFamily="34" charset="-120"/>
                <a:sym typeface="Arial" panose="020B0604020202020204" pitchFamily="34" charset="0"/>
              </a:rPr>
              <a:t>Intranet</a:t>
            </a:r>
          </a:p>
        </p:txBody>
      </p:sp>
      <p:sp>
        <p:nvSpPr>
          <p:cNvPr id="199" name="文字方塊 198">
            <a:extLst>
              <a:ext uri="{FF2B5EF4-FFF2-40B4-BE49-F238E27FC236}">
                <a16:creationId xmlns:a16="http://schemas.microsoft.com/office/drawing/2014/main" id="{7264ABB2-F772-4204-8898-D6908811CF68}"/>
              </a:ext>
            </a:extLst>
          </p:cNvPr>
          <p:cNvSpPr txBox="1"/>
          <p:nvPr/>
        </p:nvSpPr>
        <p:spPr>
          <a:xfrm>
            <a:off x="6583544" y="2719818"/>
            <a:ext cx="2234317" cy="52322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RPr/>
            </a:defPPr>
            <a:lvl1pPr algn="ctr">
              <a:defRPr sz="3200" b="1">
                <a:gradFill>
                  <a:gsLst>
                    <a:gs pos="38000">
                      <a:srgbClr val="04A4ED"/>
                    </a:gs>
                    <a:gs pos="89000">
                      <a:srgbClr val="8FE4FF"/>
                    </a:gs>
                  </a:gsLst>
                  <a:lin ang="5400000" scaled="0"/>
                </a:gradFill>
                <a:latin typeface="+mn-lt"/>
                <a:ea typeface="+mn-ea"/>
                <a:cs typeface="+mn-ea"/>
              </a:defRPr>
            </a:lvl1pPr>
          </a:lstStyle>
          <a:p>
            <a:r>
              <a:rPr lang="en-US" altLang="zh-TW" sz="2800">
                <a:solidFill>
                  <a:srgbClr val="00FFCC"/>
                </a:solidFill>
                <a:latin typeface="Arial" panose="020B0604020202020204" pitchFamily="34" charset="0"/>
                <a:ea typeface="微軟正黑體" panose="020B0604030504040204" pitchFamily="34" charset="-120"/>
                <a:sym typeface="Arial" panose="020B0604020202020204" pitchFamily="34" charset="0"/>
              </a:rPr>
              <a:t>Extranet</a:t>
            </a:r>
          </a:p>
        </p:txBody>
      </p:sp>
      <p:sp>
        <p:nvSpPr>
          <p:cNvPr id="2" name="Google Shape;206;p17">
            <a:extLst>
              <a:ext uri="{FF2B5EF4-FFF2-40B4-BE49-F238E27FC236}">
                <a16:creationId xmlns:a16="http://schemas.microsoft.com/office/drawing/2014/main" id="{07B1C1F6-9DA8-41F0-B05E-504FA5E1A82B}"/>
              </a:ext>
            </a:extLst>
          </p:cNvPr>
          <p:cNvSpPr txBox="1"/>
          <p:nvPr/>
        </p:nvSpPr>
        <p:spPr>
          <a:xfrm>
            <a:off x="7734947" y="3490756"/>
            <a:ext cx="2911012" cy="186713"/>
          </a:xfrm>
          <a:prstGeom prst="rect">
            <a:avLst/>
          </a:prstGeom>
          <a:noFill/>
          <a:ln>
            <a:noFill/>
          </a:ln>
        </p:spPr>
        <p:txBody>
          <a:bodyPr spcFirstLastPara="1" wrap="square" lIns="91425" tIns="91425" rIns="91425" bIns="91425" anchor="t" anchorCtr="0">
            <a:noAutofit/>
          </a:bodyPr>
          <a:lstStyle/>
          <a:p>
            <a:r>
              <a:rPr lang="zh-TW" altLang="en-US" sz="1800">
                <a:solidFill>
                  <a:schemeClr val="bg1"/>
                </a:solidFill>
                <a:latin typeface="Arial" panose="020B0604020202020204" pitchFamily="34" charset="0"/>
                <a:ea typeface="微軟正黑體" panose="020B0604030504040204" pitchFamily="34" charset="-120"/>
                <a:sym typeface="Arial" panose="020B0604020202020204" pitchFamily="34" charset="0"/>
              </a:rPr>
              <a:t>Server connects via VPN</a:t>
            </a:r>
            <a:endParaRPr 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Google Shape;193;p17">
            <a:extLst>
              <a:ext uri="{FF2B5EF4-FFF2-40B4-BE49-F238E27FC236}">
                <a16:creationId xmlns:a16="http://schemas.microsoft.com/office/drawing/2014/main" id="{94ED9174-906D-4997-8E62-CC45C0FE9D0E}"/>
              </a:ext>
            </a:extLst>
          </p:cNvPr>
          <p:cNvSpPr txBox="1"/>
          <p:nvPr/>
        </p:nvSpPr>
        <p:spPr>
          <a:xfrm>
            <a:off x="7792097" y="3903325"/>
            <a:ext cx="2653800" cy="353400"/>
          </a:xfrm>
          <a:prstGeom prst="rect">
            <a:avLst/>
          </a:prstGeom>
          <a:noFill/>
          <a:ln>
            <a:noFill/>
          </a:ln>
        </p:spPr>
        <p:txBody>
          <a:bodyPr spcFirstLastPara="1" wrap="square" lIns="91425" tIns="91425" rIns="91425" bIns="91425" anchor="t" anchorCtr="0">
            <a:noAutofit/>
          </a:bodyPr>
          <a:lstStyle/>
          <a:p>
            <a:r>
              <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Designer store files and images</a:t>
            </a:r>
          </a:p>
        </p:txBody>
      </p:sp>
      <p:sp>
        <p:nvSpPr>
          <p:cNvPr id="4" name="Google Shape;195;p17">
            <a:extLst>
              <a:ext uri="{FF2B5EF4-FFF2-40B4-BE49-F238E27FC236}">
                <a16:creationId xmlns:a16="http://schemas.microsoft.com/office/drawing/2014/main" id="{F0C2B3BA-D827-4176-8E67-4852A94E013B}"/>
              </a:ext>
            </a:extLst>
          </p:cNvPr>
          <p:cNvSpPr txBox="1"/>
          <p:nvPr/>
        </p:nvSpPr>
        <p:spPr>
          <a:xfrm>
            <a:off x="7794479" y="4540354"/>
            <a:ext cx="2653800" cy="424182"/>
          </a:xfrm>
          <a:prstGeom prst="rect">
            <a:avLst/>
          </a:prstGeom>
          <a:noFill/>
          <a:ln>
            <a:noFill/>
          </a:ln>
        </p:spPr>
        <p:txBody>
          <a:bodyPr spcFirstLastPara="1" wrap="square" lIns="91425" tIns="91425" rIns="91425" bIns="91425" anchor="t" anchorCtr="0">
            <a:noAutofit/>
          </a:bodyPr>
          <a:lstStyle/>
          <a:p>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PM get data</a:t>
            </a: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Google Shape;197;p17">
            <a:extLst>
              <a:ext uri="{FF2B5EF4-FFF2-40B4-BE49-F238E27FC236}">
                <a16:creationId xmlns:a16="http://schemas.microsoft.com/office/drawing/2014/main" id="{BEE9D636-8755-48E2-9E33-22C0F12C672F}"/>
              </a:ext>
            </a:extLst>
          </p:cNvPr>
          <p:cNvSpPr txBox="1"/>
          <p:nvPr/>
        </p:nvSpPr>
        <p:spPr>
          <a:xfrm>
            <a:off x="7794478" y="4981156"/>
            <a:ext cx="2653800" cy="353400"/>
          </a:xfrm>
          <a:prstGeom prst="rect">
            <a:avLst/>
          </a:prstGeom>
          <a:noFill/>
          <a:ln>
            <a:noFill/>
          </a:ln>
        </p:spPr>
        <p:txBody>
          <a:bodyPr spcFirstLastPara="1" wrap="square" lIns="91425" tIns="91425" rIns="91425" bIns="91425" anchor="t" anchorCtr="0">
            <a:noAutofit/>
          </a:bodyPr>
          <a:lstStyle/>
          <a:p>
            <a:r>
              <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Sales use ERP</a:t>
            </a:r>
          </a:p>
        </p:txBody>
      </p:sp>
      <p:sp>
        <p:nvSpPr>
          <p:cNvPr id="7" name="Google Shape;199;p17">
            <a:extLst>
              <a:ext uri="{FF2B5EF4-FFF2-40B4-BE49-F238E27FC236}">
                <a16:creationId xmlns:a16="http://schemas.microsoft.com/office/drawing/2014/main" id="{111BCAC5-CD47-435F-BCCF-4A898DCC3B55}"/>
              </a:ext>
            </a:extLst>
          </p:cNvPr>
          <p:cNvSpPr txBox="1"/>
          <p:nvPr/>
        </p:nvSpPr>
        <p:spPr>
          <a:xfrm>
            <a:off x="7794478" y="5339267"/>
            <a:ext cx="2574685" cy="174808"/>
          </a:xfrm>
          <a:prstGeom prst="rect">
            <a:avLst/>
          </a:prstGeom>
          <a:noFill/>
          <a:ln>
            <a:noFill/>
          </a:ln>
        </p:spPr>
        <p:txBody>
          <a:bodyPr spcFirstLastPara="1" wrap="square" lIns="91425" tIns="91425" rIns="91425" bIns="91425" anchor="t" anchorCtr="0">
            <a:noAutofit/>
          </a:bodyPr>
          <a:lstStyle/>
          <a:p>
            <a:r>
              <a:rPr lang="en-US" sz="1800">
                <a:solidFill>
                  <a:schemeClr val="bg1"/>
                </a:solidFill>
                <a:latin typeface="Arial" panose="020B0604020202020204" pitchFamily="34" charset="0"/>
                <a:ea typeface="微軟正黑體" panose="020B0604030504040204" pitchFamily="34" charset="-120"/>
                <a:sym typeface="Arial" panose="020B0604020202020204" pitchFamily="34" charset="0"/>
              </a:rPr>
              <a:t>RD uses server to develop software</a:t>
            </a:r>
            <a:endParaRPr lang="zh-TW" altLang="en-US">
              <a:latin typeface="Arial" panose="020B0604020202020204" pitchFamily="34" charset="0"/>
              <a:ea typeface="微軟正黑體" panose="020B0604030504040204" pitchFamily="34" charset="-120"/>
              <a:sym typeface="Arial" panose="020B0604020202020204" pitchFamily="34" charset="0"/>
            </a:endParaRPr>
          </a:p>
          <a:p>
            <a:pPr marL="0" lvl="0" indent="0" rtl="0">
              <a:spcBef>
                <a:spcPts val="0"/>
              </a:spcBef>
              <a:spcAft>
                <a:spcPts val="0"/>
              </a:spcAft>
              <a:buNone/>
            </a:pP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 name="Google Shape;201;p17">
            <a:extLst>
              <a:ext uri="{FF2B5EF4-FFF2-40B4-BE49-F238E27FC236}">
                <a16:creationId xmlns:a16="http://schemas.microsoft.com/office/drawing/2014/main" id="{B7B6B7CE-AED4-4EA5-A22C-F680BAB3E1A0}"/>
              </a:ext>
            </a:extLst>
          </p:cNvPr>
          <p:cNvSpPr txBox="1"/>
          <p:nvPr/>
        </p:nvSpPr>
        <p:spPr>
          <a:xfrm>
            <a:off x="7818291" y="5971225"/>
            <a:ext cx="3380081" cy="341494"/>
          </a:xfrm>
          <a:prstGeom prst="rect">
            <a:avLst/>
          </a:prstGeom>
          <a:noFill/>
          <a:ln>
            <a:noFill/>
          </a:ln>
        </p:spPr>
        <p:txBody>
          <a:bodyPr spcFirstLastPara="1" wrap="square" lIns="91425" tIns="91425" rIns="91425" bIns="91425" anchor="t" anchorCtr="0">
            <a:noAutofit/>
          </a:bodyPr>
          <a:lstStyle/>
          <a:p>
            <a:r>
              <a:rPr lang="en-US" sz="1800">
                <a:solidFill>
                  <a:schemeClr val="bg1"/>
                </a:solidFill>
                <a:latin typeface="Arial" panose="020B0604020202020204" pitchFamily="34" charset="0"/>
                <a:ea typeface="微軟正黑體" panose="020B0604030504040204" pitchFamily="34" charset="-120"/>
                <a:sym typeface="Arial" panose="020B0604020202020204" pitchFamily="34" charset="0"/>
              </a:rPr>
              <a:t>Purchasing dept. use ERP</a:t>
            </a:r>
            <a:endParaRPr lang="en-US" sz="1800">
              <a:latin typeface="Arial" panose="020B0604020202020204" pitchFamily="34" charset="0"/>
              <a:ea typeface="微軟正黑體" panose="020B0604030504040204" pitchFamily="34" charset="-120"/>
              <a:sym typeface="Arial" panose="020B0604020202020204" pitchFamily="34" charset="0"/>
            </a:endParaRPr>
          </a:p>
          <a:p>
            <a:pPr marL="0" lvl="0" indent="0">
              <a:spcBef>
                <a:spcPts val="0"/>
              </a:spcBef>
              <a:spcAft>
                <a:spcPts val="0"/>
              </a:spcAft>
              <a:buNone/>
            </a:pPr>
            <a:endPar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134145879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nodeType="withEffect">
                                  <p:stCondLst>
                                    <p:cond delay="0"/>
                                  </p:stCondLst>
                                  <p:childTnLst>
                                    <p:animEffect transition="out" filter="fade">
                                      <p:cBhvr>
                                        <p:cTn id="6" dur="1000" tmFilter="0, 0; .2, .5; .8, .5; 1, 0"/>
                                        <p:tgtEl>
                                          <p:spTgt spid="169"/>
                                        </p:tgtEl>
                                      </p:cBhvr>
                                    </p:animEffect>
                                    <p:animScale>
                                      <p:cBhvr>
                                        <p:cTn id="7" dur="500" autoRev="1" fill="hold"/>
                                        <p:tgtEl>
                                          <p:spTgt spid="169"/>
                                        </p:tgtEl>
                                      </p:cBhvr>
                                      <p:by x="105000" y="105000"/>
                                    </p:animScale>
                                  </p:childTnLst>
                                </p:cTn>
                              </p:par>
                              <p:par>
                                <p:cTn id="8" presetID="32" presetClass="emph" presetSubtype="0" repeatCount="5000" fill="hold" nodeType="withEffect">
                                  <p:stCondLst>
                                    <p:cond delay="0"/>
                                  </p:stCondLst>
                                  <p:childTnLst>
                                    <p:animRot by="120000">
                                      <p:cBhvr>
                                        <p:cTn id="9" dur="100" fill="hold">
                                          <p:stCondLst>
                                            <p:cond delay="0"/>
                                          </p:stCondLst>
                                        </p:cTn>
                                        <p:tgtEl>
                                          <p:spTgt spid="169"/>
                                        </p:tgtEl>
                                        <p:attrNameLst>
                                          <p:attrName>r</p:attrName>
                                        </p:attrNameLst>
                                      </p:cBhvr>
                                    </p:animRot>
                                    <p:animRot by="-240000">
                                      <p:cBhvr>
                                        <p:cTn id="10" dur="200" fill="hold">
                                          <p:stCondLst>
                                            <p:cond delay="200"/>
                                          </p:stCondLst>
                                        </p:cTn>
                                        <p:tgtEl>
                                          <p:spTgt spid="169"/>
                                        </p:tgtEl>
                                        <p:attrNameLst>
                                          <p:attrName>r</p:attrName>
                                        </p:attrNameLst>
                                      </p:cBhvr>
                                    </p:animRot>
                                    <p:animRot by="240000">
                                      <p:cBhvr>
                                        <p:cTn id="11" dur="200" fill="hold">
                                          <p:stCondLst>
                                            <p:cond delay="400"/>
                                          </p:stCondLst>
                                        </p:cTn>
                                        <p:tgtEl>
                                          <p:spTgt spid="169"/>
                                        </p:tgtEl>
                                        <p:attrNameLst>
                                          <p:attrName>r</p:attrName>
                                        </p:attrNameLst>
                                      </p:cBhvr>
                                    </p:animRot>
                                    <p:animRot by="-240000">
                                      <p:cBhvr>
                                        <p:cTn id="12" dur="200" fill="hold">
                                          <p:stCondLst>
                                            <p:cond delay="600"/>
                                          </p:stCondLst>
                                        </p:cTn>
                                        <p:tgtEl>
                                          <p:spTgt spid="169"/>
                                        </p:tgtEl>
                                        <p:attrNameLst>
                                          <p:attrName>r</p:attrName>
                                        </p:attrNameLst>
                                      </p:cBhvr>
                                    </p:animRot>
                                    <p:animRot by="120000">
                                      <p:cBhvr>
                                        <p:cTn id="13" dur="200" fill="hold">
                                          <p:stCondLst>
                                            <p:cond delay="800"/>
                                          </p:stCondLst>
                                        </p:cTn>
                                        <p:tgtEl>
                                          <p:spTgt spid="169"/>
                                        </p:tgtEl>
                                        <p:attrNameLst>
                                          <p:attrName>r</p:attrName>
                                        </p:attrNameLst>
                                      </p:cBhvr>
                                    </p:animRot>
                                  </p:childTnLst>
                                </p:cTn>
                              </p:par>
                              <p:par>
                                <p:cTn id="14" presetID="26" presetClass="emph" presetSubtype="0" repeatCount="5000" nodeType="withEffect">
                                  <p:stCondLst>
                                    <p:cond delay="0"/>
                                  </p:stCondLst>
                                  <p:childTnLst>
                                    <p:animEffect transition="out" filter="fade">
                                      <p:cBhvr>
                                        <p:cTn id="15" dur="1000" tmFilter="0, 0; .2, .5; .8, .5; 1, 0"/>
                                        <p:tgtEl>
                                          <p:spTgt spid="170"/>
                                        </p:tgtEl>
                                      </p:cBhvr>
                                    </p:animEffect>
                                    <p:animScale>
                                      <p:cBhvr>
                                        <p:cTn id="16" dur="500" autoRev="1" fill="hold"/>
                                        <p:tgtEl>
                                          <p:spTgt spid="170"/>
                                        </p:tgtEl>
                                      </p:cBhvr>
                                      <p:by x="105000" y="105000"/>
                                    </p:animScale>
                                  </p:childTnLst>
                                </p:cTn>
                              </p:par>
                              <p:par>
                                <p:cTn id="17" presetID="32" presetClass="emph" presetSubtype="0" repeatCount="5000" fill="hold" nodeType="withEffect">
                                  <p:stCondLst>
                                    <p:cond delay="0"/>
                                  </p:stCondLst>
                                  <p:childTnLst>
                                    <p:animRot by="120000">
                                      <p:cBhvr>
                                        <p:cTn id="18" dur="100" fill="hold">
                                          <p:stCondLst>
                                            <p:cond delay="0"/>
                                          </p:stCondLst>
                                        </p:cTn>
                                        <p:tgtEl>
                                          <p:spTgt spid="170"/>
                                        </p:tgtEl>
                                        <p:attrNameLst>
                                          <p:attrName>r</p:attrName>
                                        </p:attrNameLst>
                                      </p:cBhvr>
                                    </p:animRot>
                                    <p:animRot by="-240000">
                                      <p:cBhvr>
                                        <p:cTn id="19" dur="200" fill="hold">
                                          <p:stCondLst>
                                            <p:cond delay="200"/>
                                          </p:stCondLst>
                                        </p:cTn>
                                        <p:tgtEl>
                                          <p:spTgt spid="170"/>
                                        </p:tgtEl>
                                        <p:attrNameLst>
                                          <p:attrName>r</p:attrName>
                                        </p:attrNameLst>
                                      </p:cBhvr>
                                    </p:animRot>
                                    <p:animRot by="240000">
                                      <p:cBhvr>
                                        <p:cTn id="20" dur="200" fill="hold">
                                          <p:stCondLst>
                                            <p:cond delay="400"/>
                                          </p:stCondLst>
                                        </p:cTn>
                                        <p:tgtEl>
                                          <p:spTgt spid="170"/>
                                        </p:tgtEl>
                                        <p:attrNameLst>
                                          <p:attrName>r</p:attrName>
                                        </p:attrNameLst>
                                      </p:cBhvr>
                                    </p:animRot>
                                    <p:animRot by="-240000">
                                      <p:cBhvr>
                                        <p:cTn id="21" dur="200" fill="hold">
                                          <p:stCondLst>
                                            <p:cond delay="600"/>
                                          </p:stCondLst>
                                        </p:cTn>
                                        <p:tgtEl>
                                          <p:spTgt spid="170"/>
                                        </p:tgtEl>
                                        <p:attrNameLst>
                                          <p:attrName>r</p:attrName>
                                        </p:attrNameLst>
                                      </p:cBhvr>
                                    </p:animRot>
                                    <p:animRot by="120000">
                                      <p:cBhvr>
                                        <p:cTn id="22" dur="200" fill="hold">
                                          <p:stCondLst>
                                            <p:cond delay="800"/>
                                          </p:stCondLst>
                                        </p:cTn>
                                        <p:tgtEl>
                                          <p:spTgt spid="170"/>
                                        </p:tgtEl>
                                        <p:attrNameLst>
                                          <p:attrName>r</p:attrName>
                                        </p:attrNameLst>
                                      </p:cBhvr>
                                    </p:animRot>
                                  </p:childTnLst>
                                </p:cTn>
                              </p:par>
                              <p:par>
                                <p:cTn id="23" presetID="26" presetClass="emph" presetSubtype="0" repeatCount="5000" nodeType="withEffect">
                                  <p:stCondLst>
                                    <p:cond delay="250"/>
                                  </p:stCondLst>
                                  <p:childTnLst>
                                    <p:animEffect transition="out" filter="fade">
                                      <p:cBhvr>
                                        <p:cTn id="24" dur="1000" tmFilter="0, 0; .2, .5; .8, .5; 1, 0"/>
                                        <p:tgtEl>
                                          <p:spTgt spid="171"/>
                                        </p:tgtEl>
                                      </p:cBhvr>
                                    </p:animEffect>
                                    <p:animScale>
                                      <p:cBhvr>
                                        <p:cTn id="25" dur="500" autoRev="1" fill="hold"/>
                                        <p:tgtEl>
                                          <p:spTgt spid="171"/>
                                        </p:tgtEl>
                                      </p:cBhvr>
                                      <p:by x="105000" y="105000"/>
                                    </p:animScale>
                                  </p:childTnLst>
                                </p:cTn>
                              </p:par>
                              <p:par>
                                <p:cTn id="26" presetID="32" presetClass="emph" presetSubtype="0" repeatCount="5000" fill="hold" nodeType="withEffect">
                                  <p:stCondLst>
                                    <p:cond delay="250"/>
                                  </p:stCondLst>
                                  <p:childTnLst>
                                    <p:animRot by="120000">
                                      <p:cBhvr>
                                        <p:cTn id="27" dur="100" fill="hold">
                                          <p:stCondLst>
                                            <p:cond delay="0"/>
                                          </p:stCondLst>
                                        </p:cTn>
                                        <p:tgtEl>
                                          <p:spTgt spid="171"/>
                                        </p:tgtEl>
                                        <p:attrNameLst>
                                          <p:attrName>r</p:attrName>
                                        </p:attrNameLst>
                                      </p:cBhvr>
                                    </p:animRot>
                                    <p:animRot by="-240000">
                                      <p:cBhvr>
                                        <p:cTn id="28" dur="200" fill="hold">
                                          <p:stCondLst>
                                            <p:cond delay="200"/>
                                          </p:stCondLst>
                                        </p:cTn>
                                        <p:tgtEl>
                                          <p:spTgt spid="171"/>
                                        </p:tgtEl>
                                        <p:attrNameLst>
                                          <p:attrName>r</p:attrName>
                                        </p:attrNameLst>
                                      </p:cBhvr>
                                    </p:animRot>
                                    <p:animRot by="240000">
                                      <p:cBhvr>
                                        <p:cTn id="29" dur="200" fill="hold">
                                          <p:stCondLst>
                                            <p:cond delay="400"/>
                                          </p:stCondLst>
                                        </p:cTn>
                                        <p:tgtEl>
                                          <p:spTgt spid="171"/>
                                        </p:tgtEl>
                                        <p:attrNameLst>
                                          <p:attrName>r</p:attrName>
                                        </p:attrNameLst>
                                      </p:cBhvr>
                                    </p:animRot>
                                    <p:animRot by="-240000">
                                      <p:cBhvr>
                                        <p:cTn id="30" dur="200" fill="hold">
                                          <p:stCondLst>
                                            <p:cond delay="600"/>
                                          </p:stCondLst>
                                        </p:cTn>
                                        <p:tgtEl>
                                          <p:spTgt spid="171"/>
                                        </p:tgtEl>
                                        <p:attrNameLst>
                                          <p:attrName>r</p:attrName>
                                        </p:attrNameLst>
                                      </p:cBhvr>
                                    </p:animRot>
                                    <p:animRot by="120000">
                                      <p:cBhvr>
                                        <p:cTn id="31" dur="200" fill="hold">
                                          <p:stCondLst>
                                            <p:cond delay="800"/>
                                          </p:stCondLst>
                                        </p:cTn>
                                        <p:tgtEl>
                                          <p:spTgt spid="171"/>
                                        </p:tgtEl>
                                        <p:attrNameLst>
                                          <p:attrName>r</p:attrName>
                                        </p:attrNameLst>
                                      </p:cBhvr>
                                    </p:animRot>
                                  </p:childTnLst>
                                </p:cTn>
                              </p:par>
                              <p:par>
                                <p:cTn id="32" presetID="26" presetClass="emph" presetSubtype="0" repeatCount="5000" nodeType="withEffect">
                                  <p:stCondLst>
                                    <p:cond delay="500"/>
                                  </p:stCondLst>
                                  <p:childTnLst>
                                    <p:animEffect transition="out" filter="fade">
                                      <p:cBhvr>
                                        <p:cTn id="33" dur="1000" tmFilter="0, 0; .2, .5; .8, .5; 1, 0"/>
                                        <p:tgtEl>
                                          <p:spTgt spid="173"/>
                                        </p:tgtEl>
                                      </p:cBhvr>
                                    </p:animEffect>
                                    <p:animScale>
                                      <p:cBhvr>
                                        <p:cTn id="34" dur="500" autoRev="1" fill="hold"/>
                                        <p:tgtEl>
                                          <p:spTgt spid="173"/>
                                        </p:tgtEl>
                                      </p:cBhvr>
                                      <p:by x="105000" y="105000"/>
                                    </p:animScale>
                                  </p:childTnLst>
                                </p:cTn>
                              </p:par>
                              <p:par>
                                <p:cTn id="35" presetID="32" presetClass="emph" presetSubtype="0" repeatCount="5000" fill="hold" nodeType="withEffect">
                                  <p:stCondLst>
                                    <p:cond delay="500"/>
                                  </p:stCondLst>
                                  <p:childTnLst>
                                    <p:animRot by="120000">
                                      <p:cBhvr>
                                        <p:cTn id="36" dur="100" fill="hold">
                                          <p:stCondLst>
                                            <p:cond delay="0"/>
                                          </p:stCondLst>
                                        </p:cTn>
                                        <p:tgtEl>
                                          <p:spTgt spid="173"/>
                                        </p:tgtEl>
                                        <p:attrNameLst>
                                          <p:attrName>r</p:attrName>
                                        </p:attrNameLst>
                                      </p:cBhvr>
                                    </p:animRot>
                                    <p:animRot by="-240000">
                                      <p:cBhvr>
                                        <p:cTn id="37" dur="200" fill="hold">
                                          <p:stCondLst>
                                            <p:cond delay="200"/>
                                          </p:stCondLst>
                                        </p:cTn>
                                        <p:tgtEl>
                                          <p:spTgt spid="173"/>
                                        </p:tgtEl>
                                        <p:attrNameLst>
                                          <p:attrName>r</p:attrName>
                                        </p:attrNameLst>
                                      </p:cBhvr>
                                    </p:animRot>
                                    <p:animRot by="240000">
                                      <p:cBhvr>
                                        <p:cTn id="38" dur="200" fill="hold">
                                          <p:stCondLst>
                                            <p:cond delay="400"/>
                                          </p:stCondLst>
                                        </p:cTn>
                                        <p:tgtEl>
                                          <p:spTgt spid="173"/>
                                        </p:tgtEl>
                                        <p:attrNameLst>
                                          <p:attrName>r</p:attrName>
                                        </p:attrNameLst>
                                      </p:cBhvr>
                                    </p:animRot>
                                    <p:animRot by="-240000">
                                      <p:cBhvr>
                                        <p:cTn id="39" dur="200" fill="hold">
                                          <p:stCondLst>
                                            <p:cond delay="600"/>
                                          </p:stCondLst>
                                        </p:cTn>
                                        <p:tgtEl>
                                          <p:spTgt spid="173"/>
                                        </p:tgtEl>
                                        <p:attrNameLst>
                                          <p:attrName>r</p:attrName>
                                        </p:attrNameLst>
                                      </p:cBhvr>
                                    </p:animRot>
                                    <p:animRot by="120000">
                                      <p:cBhvr>
                                        <p:cTn id="40" dur="200" fill="hold">
                                          <p:stCondLst>
                                            <p:cond delay="800"/>
                                          </p:stCondLst>
                                        </p:cTn>
                                        <p:tgtEl>
                                          <p:spTgt spid="173"/>
                                        </p:tgtEl>
                                        <p:attrNameLst>
                                          <p:attrName>r</p:attrName>
                                        </p:attrNameLst>
                                      </p:cBhvr>
                                    </p:animRot>
                                  </p:childTnLst>
                                </p:cTn>
                              </p:par>
                              <p:par>
                                <p:cTn id="41" presetID="26" presetClass="emph" presetSubtype="0" repeatCount="5000" nodeType="withEffect">
                                  <p:stCondLst>
                                    <p:cond delay="750"/>
                                  </p:stCondLst>
                                  <p:childTnLst>
                                    <p:animEffect transition="out" filter="fade">
                                      <p:cBhvr>
                                        <p:cTn id="42" dur="1000" tmFilter="0, 0; .2, .5; .8, .5; 1, 0"/>
                                        <p:tgtEl>
                                          <p:spTgt spid="174"/>
                                        </p:tgtEl>
                                      </p:cBhvr>
                                    </p:animEffect>
                                    <p:animScale>
                                      <p:cBhvr>
                                        <p:cTn id="43" dur="500" autoRev="1" fill="hold"/>
                                        <p:tgtEl>
                                          <p:spTgt spid="174"/>
                                        </p:tgtEl>
                                      </p:cBhvr>
                                      <p:by x="105000" y="105000"/>
                                    </p:animScale>
                                  </p:childTnLst>
                                </p:cTn>
                              </p:par>
                              <p:par>
                                <p:cTn id="44" presetID="32" presetClass="emph" presetSubtype="0" repeatCount="5000" fill="hold" nodeType="withEffect">
                                  <p:stCondLst>
                                    <p:cond delay="750"/>
                                  </p:stCondLst>
                                  <p:childTnLst>
                                    <p:animRot by="120000">
                                      <p:cBhvr>
                                        <p:cTn id="45" dur="100" fill="hold">
                                          <p:stCondLst>
                                            <p:cond delay="0"/>
                                          </p:stCondLst>
                                        </p:cTn>
                                        <p:tgtEl>
                                          <p:spTgt spid="174"/>
                                        </p:tgtEl>
                                        <p:attrNameLst>
                                          <p:attrName>r</p:attrName>
                                        </p:attrNameLst>
                                      </p:cBhvr>
                                    </p:animRot>
                                    <p:animRot by="-240000">
                                      <p:cBhvr>
                                        <p:cTn id="46" dur="200" fill="hold">
                                          <p:stCondLst>
                                            <p:cond delay="200"/>
                                          </p:stCondLst>
                                        </p:cTn>
                                        <p:tgtEl>
                                          <p:spTgt spid="174"/>
                                        </p:tgtEl>
                                        <p:attrNameLst>
                                          <p:attrName>r</p:attrName>
                                        </p:attrNameLst>
                                      </p:cBhvr>
                                    </p:animRot>
                                    <p:animRot by="240000">
                                      <p:cBhvr>
                                        <p:cTn id="47" dur="200" fill="hold">
                                          <p:stCondLst>
                                            <p:cond delay="400"/>
                                          </p:stCondLst>
                                        </p:cTn>
                                        <p:tgtEl>
                                          <p:spTgt spid="174"/>
                                        </p:tgtEl>
                                        <p:attrNameLst>
                                          <p:attrName>r</p:attrName>
                                        </p:attrNameLst>
                                      </p:cBhvr>
                                    </p:animRot>
                                    <p:animRot by="-240000">
                                      <p:cBhvr>
                                        <p:cTn id="48" dur="200" fill="hold">
                                          <p:stCondLst>
                                            <p:cond delay="600"/>
                                          </p:stCondLst>
                                        </p:cTn>
                                        <p:tgtEl>
                                          <p:spTgt spid="174"/>
                                        </p:tgtEl>
                                        <p:attrNameLst>
                                          <p:attrName>r</p:attrName>
                                        </p:attrNameLst>
                                      </p:cBhvr>
                                    </p:animRot>
                                    <p:animRot by="120000">
                                      <p:cBhvr>
                                        <p:cTn id="49" dur="200" fill="hold">
                                          <p:stCondLst>
                                            <p:cond delay="800"/>
                                          </p:stCondLst>
                                        </p:cTn>
                                        <p:tgtEl>
                                          <p:spTgt spid="174"/>
                                        </p:tgtEl>
                                        <p:attrNameLst>
                                          <p:attrName>r</p:attrName>
                                        </p:attrNameLst>
                                      </p:cBhvr>
                                    </p:animRot>
                                  </p:childTnLst>
                                </p:cTn>
                              </p:par>
                              <p:par>
                                <p:cTn id="50" presetID="26" presetClass="emph" presetSubtype="0" repeatCount="5000" nodeType="withEffect">
                                  <p:stCondLst>
                                    <p:cond delay="1000"/>
                                  </p:stCondLst>
                                  <p:childTnLst>
                                    <p:animEffect transition="out" filter="fade">
                                      <p:cBhvr>
                                        <p:cTn id="51" dur="1000" tmFilter="0, 0; .2, .5; .8, .5; 1, 0"/>
                                        <p:tgtEl>
                                          <p:spTgt spid="175"/>
                                        </p:tgtEl>
                                      </p:cBhvr>
                                    </p:animEffect>
                                    <p:animScale>
                                      <p:cBhvr>
                                        <p:cTn id="52" dur="500" autoRev="1" fill="hold"/>
                                        <p:tgtEl>
                                          <p:spTgt spid="175"/>
                                        </p:tgtEl>
                                      </p:cBhvr>
                                      <p:by x="105000" y="105000"/>
                                    </p:animScale>
                                  </p:childTnLst>
                                </p:cTn>
                              </p:par>
                              <p:par>
                                <p:cTn id="53" presetID="32" presetClass="emph" presetSubtype="0" repeatCount="5000" fill="hold" nodeType="withEffect">
                                  <p:stCondLst>
                                    <p:cond delay="1000"/>
                                  </p:stCondLst>
                                  <p:childTnLst>
                                    <p:animRot by="120000">
                                      <p:cBhvr>
                                        <p:cTn id="54" dur="100" fill="hold">
                                          <p:stCondLst>
                                            <p:cond delay="0"/>
                                          </p:stCondLst>
                                        </p:cTn>
                                        <p:tgtEl>
                                          <p:spTgt spid="175"/>
                                        </p:tgtEl>
                                        <p:attrNameLst>
                                          <p:attrName>r</p:attrName>
                                        </p:attrNameLst>
                                      </p:cBhvr>
                                    </p:animRot>
                                    <p:animRot by="-240000">
                                      <p:cBhvr>
                                        <p:cTn id="55" dur="200" fill="hold">
                                          <p:stCondLst>
                                            <p:cond delay="200"/>
                                          </p:stCondLst>
                                        </p:cTn>
                                        <p:tgtEl>
                                          <p:spTgt spid="175"/>
                                        </p:tgtEl>
                                        <p:attrNameLst>
                                          <p:attrName>r</p:attrName>
                                        </p:attrNameLst>
                                      </p:cBhvr>
                                    </p:animRot>
                                    <p:animRot by="240000">
                                      <p:cBhvr>
                                        <p:cTn id="56" dur="200" fill="hold">
                                          <p:stCondLst>
                                            <p:cond delay="400"/>
                                          </p:stCondLst>
                                        </p:cTn>
                                        <p:tgtEl>
                                          <p:spTgt spid="175"/>
                                        </p:tgtEl>
                                        <p:attrNameLst>
                                          <p:attrName>r</p:attrName>
                                        </p:attrNameLst>
                                      </p:cBhvr>
                                    </p:animRot>
                                    <p:animRot by="-240000">
                                      <p:cBhvr>
                                        <p:cTn id="57" dur="200" fill="hold">
                                          <p:stCondLst>
                                            <p:cond delay="600"/>
                                          </p:stCondLst>
                                        </p:cTn>
                                        <p:tgtEl>
                                          <p:spTgt spid="175"/>
                                        </p:tgtEl>
                                        <p:attrNameLst>
                                          <p:attrName>r</p:attrName>
                                        </p:attrNameLst>
                                      </p:cBhvr>
                                    </p:animRot>
                                    <p:animRot by="120000">
                                      <p:cBhvr>
                                        <p:cTn id="58" dur="200" fill="hold">
                                          <p:stCondLst>
                                            <p:cond delay="800"/>
                                          </p:stCondLst>
                                        </p:cTn>
                                        <p:tgtEl>
                                          <p:spTgt spid="175"/>
                                        </p:tgtEl>
                                        <p:attrNameLst>
                                          <p:attrName>r</p:attrName>
                                        </p:attrNameLst>
                                      </p:cBhvr>
                                    </p:animRot>
                                  </p:childTnLst>
                                </p:cTn>
                              </p:par>
                              <p:par>
                                <p:cTn id="59" presetID="26" presetClass="emph" presetSubtype="0" repeatCount="5000" nodeType="withEffect">
                                  <p:stCondLst>
                                    <p:cond delay="1250"/>
                                  </p:stCondLst>
                                  <p:childTnLst>
                                    <p:animEffect transition="out" filter="fade">
                                      <p:cBhvr>
                                        <p:cTn id="60" dur="1000" tmFilter="0, 0; .2, .5; .8, .5; 1, 0"/>
                                        <p:tgtEl>
                                          <p:spTgt spid="176"/>
                                        </p:tgtEl>
                                      </p:cBhvr>
                                    </p:animEffect>
                                    <p:animScale>
                                      <p:cBhvr>
                                        <p:cTn id="61" dur="500" autoRev="1" fill="hold"/>
                                        <p:tgtEl>
                                          <p:spTgt spid="176"/>
                                        </p:tgtEl>
                                      </p:cBhvr>
                                      <p:by x="105000" y="105000"/>
                                    </p:animScale>
                                  </p:childTnLst>
                                </p:cTn>
                              </p:par>
                              <p:par>
                                <p:cTn id="62" presetID="32" presetClass="emph" presetSubtype="0" repeatCount="5000" fill="hold" nodeType="withEffect">
                                  <p:stCondLst>
                                    <p:cond delay="1250"/>
                                  </p:stCondLst>
                                  <p:childTnLst>
                                    <p:animRot by="120000">
                                      <p:cBhvr>
                                        <p:cTn id="63" dur="100" fill="hold">
                                          <p:stCondLst>
                                            <p:cond delay="0"/>
                                          </p:stCondLst>
                                        </p:cTn>
                                        <p:tgtEl>
                                          <p:spTgt spid="176"/>
                                        </p:tgtEl>
                                        <p:attrNameLst>
                                          <p:attrName>r</p:attrName>
                                        </p:attrNameLst>
                                      </p:cBhvr>
                                    </p:animRot>
                                    <p:animRot by="-240000">
                                      <p:cBhvr>
                                        <p:cTn id="64" dur="200" fill="hold">
                                          <p:stCondLst>
                                            <p:cond delay="200"/>
                                          </p:stCondLst>
                                        </p:cTn>
                                        <p:tgtEl>
                                          <p:spTgt spid="176"/>
                                        </p:tgtEl>
                                        <p:attrNameLst>
                                          <p:attrName>r</p:attrName>
                                        </p:attrNameLst>
                                      </p:cBhvr>
                                    </p:animRot>
                                    <p:animRot by="240000">
                                      <p:cBhvr>
                                        <p:cTn id="65" dur="200" fill="hold">
                                          <p:stCondLst>
                                            <p:cond delay="400"/>
                                          </p:stCondLst>
                                        </p:cTn>
                                        <p:tgtEl>
                                          <p:spTgt spid="176"/>
                                        </p:tgtEl>
                                        <p:attrNameLst>
                                          <p:attrName>r</p:attrName>
                                        </p:attrNameLst>
                                      </p:cBhvr>
                                    </p:animRot>
                                    <p:animRot by="-240000">
                                      <p:cBhvr>
                                        <p:cTn id="66" dur="200" fill="hold">
                                          <p:stCondLst>
                                            <p:cond delay="600"/>
                                          </p:stCondLst>
                                        </p:cTn>
                                        <p:tgtEl>
                                          <p:spTgt spid="176"/>
                                        </p:tgtEl>
                                        <p:attrNameLst>
                                          <p:attrName>r</p:attrName>
                                        </p:attrNameLst>
                                      </p:cBhvr>
                                    </p:animRot>
                                    <p:animRot by="120000">
                                      <p:cBhvr>
                                        <p:cTn id="67" dur="200" fill="hold">
                                          <p:stCondLst>
                                            <p:cond delay="800"/>
                                          </p:stCondLst>
                                        </p:cTn>
                                        <p:tgtEl>
                                          <p:spTgt spid="17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4" name="Google Shape;284;p19"/>
          <p:cNvSpPr txBox="1">
            <a:spLocks noGrp="1"/>
          </p:cNvSpPr>
          <p:nvPr>
            <p:ph type="title"/>
          </p:nvPr>
        </p:nvSpPr>
        <p:spPr>
          <a:xfrm>
            <a:off x="609600" y="238852"/>
            <a:ext cx="10972800" cy="1257300"/>
          </a:xfrm>
          <a:prstGeom prst="rect">
            <a:avLst/>
          </a:prstGeom>
          <a:noFill/>
          <a:ln>
            <a:noFill/>
          </a:ln>
        </p:spPr>
        <p:txBody>
          <a:bodyPr spcFirstLastPara="1" wrap="square" lIns="91425" tIns="45700" rIns="91425" bIns="45700" anchor="ctr" anchorCtr="0">
            <a:noAutofit/>
          </a:bodyPr>
          <a:lstStyle/>
          <a:p>
            <a:r>
              <a:rPr lang="en" altLang="zh-TW" dirty="0">
                <a:latin typeface="Arial" panose="020B0604020202020204" pitchFamily="34" charset="0"/>
                <a:sym typeface="Arial" panose="020B0604020202020204" pitchFamily="34" charset="0"/>
              </a:rPr>
              <a:t>Setting up site-to-site </a:t>
            </a:r>
            <a:r>
              <a:rPr lang="en" dirty="0">
                <a:latin typeface="Arial" panose="020B0604020202020204" pitchFamily="34" charset="0"/>
                <a:sym typeface="Arial" panose="020B0604020202020204" pitchFamily="34" charset="0"/>
              </a:rPr>
              <a:t>VPN </a:t>
            </a:r>
            <a:r>
              <a:rPr lang="en" altLang="zh-TW" dirty="0">
                <a:latin typeface="Arial" panose="020B0604020202020204" pitchFamily="34" charset="0"/>
                <a:sym typeface="Arial" panose="020B0604020202020204" pitchFamily="34" charset="0"/>
              </a:rPr>
              <a:t>is time and labor consuming  </a:t>
            </a:r>
            <a:endParaRPr lang="zh-TW" sz="4800" dirty="0">
              <a:latin typeface="Arial" panose="020B0604020202020204" pitchFamily="34" charset="0"/>
              <a:sym typeface="Arial" panose="020B0604020202020204" pitchFamily="34" charset="0"/>
            </a:endParaRPr>
          </a:p>
        </p:txBody>
      </p:sp>
      <p:sp>
        <p:nvSpPr>
          <p:cNvPr id="285" name="Google Shape;285;p19"/>
          <p:cNvSpPr txBox="1"/>
          <p:nvPr/>
        </p:nvSpPr>
        <p:spPr>
          <a:xfrm>
            <a:off x="610213" y="1542630"/>
            <a:ext cx="8945798" cy="11776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16000" indent="-216000">
              <a:lnSpc>
                <a:spcPct val="130000"/>
              </a:lnSpc>
              <a:spcBef>
                <a:spcPts val="600"/>
              </a:spcBef>
              <a:buClr>
                <a:srgbClr val="66FFCC"/>
              </a:buClr>
              <a:buSzPct val="100000"/>
              <a:buFont typeface="Arial" panose="020B0604020202020204" pitchFamily="34" charset="0"/>
              <a:buChar char="•"/>
              <a:defRPr sz="2000">
                <a:solidFill>
                  <a:schemeClr val="bg1"/>
                </a:solidFill>
                <a:latin typeface="Arial" panose="020B0604020202020204" pitchFamily="34" charset="0"/>
                <a:ea typeface="微軟正黑體" panose="020B0604030504040204" pitchFamily="34" charset="-120"/>
                <a:cs typeface="+mn-ea"/>
              </a:defRPr>
            </a:lvl1pPr>
          </a:lstStyle>
          <a:p>
            <a:pPr marL="0" indent="0">
              <a:buNone/>
            </a:pPr>
            <a:r>
              <a:rPr lang="en" altLang="zh-TW" sz="1800" dirty="0">
                <a:cs typeface="Arial"/>
                <a:sym typeface="Arial" panose="020B0604020202020204" pitchFamily="34" charset="0"/>
              </a:rPr>
              <a:t>Employees who need to exchange data frequently within the group would need to create</a:t>
            </a:r>
            <a:r>
              <a:rPr lang="zh-TW" sz="1800" dirty="0">
                <a:cs typeface="Arial"/>
                <a:sym typeface="Arial" panose="020B0604020202020204" pitchFamily="34" charset="0"/>
              </a:rPr>
              <a:t> </a:t>
            </a:r>
            <a:r>
              <a:rPr lang="en" sz="1800" dirty="0">
                <a:cs typeface="Arial"/>
                <a:sym typeface="Arial" panose="020B0604020202020204" pitchFamily="34" charset="0"/>
              </a:rPr>
              <a:t>site</a:t>
            </a:r>
            <a:r>
              <a:rPr lang="en" altLang="zh-TW" sz="1800" dirty="0">
                <a:cs typeface="Arial"/>
                <a:sym typeface="Arial" panose="020B0604020202020204" pitchFamily="34" charset="0"/>
              </a:rPr>
              <a:t> </a:t>
            </a:r>
            <a:r>
              <a:rPr lang="en" sz="1800" dirty="0">
                <a:cs typeface="Arial"/>
                <a:sym typeface="Arial" panose="020B0604020202020204" pitchFamily="34" charset="0"/>
              </a:rPr>
              <a:t>to</a:t>
            </a:r>
            <a:r>
              <a:rPr lang="en" altLang="zh-TW" sz="1800" dirty="0">
                <a:cs typeface="Arial"/>
                <a:sym typeface="Arial" panose="020B0604020202020204" pitchFamily="34" charset="0"/>
              </a:rPr>
              <a:t> </a:t>
            </a:r>
            <a:r>
              <a:rPr lang="en" sz="1800" dirty="0">
                <a:cs typeface="Arial"/>
                <a:sym typeface="Arial" panose="020B0604020202020204" pitchFamily="34" charset="0"/>
              </a:rPr>
              <a:t>site</a:t>
            </a:r>
            <a:r>
              <a:rPr lang="zh-TW" altLang="en-US" sz="1800" dirty="0">
                <a:cs typeface="Arial"/>
                <a:sym typeface="Arial" panose="020B0604020202020204" pitchFamily="34" charset="0"/>
              </a:rPr>
              <a:t> </a:t>
            </a:r>
            <a:r>
              <a:rPr lang="en" sz="1800" dirty="0">
                <a:cs typeface="Arial"/>
                <a:sym typeface="Arial" panose="020B0604020202020204" pitchFamily="34" charset="0"/>
              </a:rPr>
              <a:t>VPN network by themselves . But setting up VPN is not easy, and special equipment may be required, hence, deploy</a:t>
            </a:r>
            <a:r>
              <a:rPr lang="en-US" sz="1800" dirty="0" err="1">
                <a:cs typeface="Arial"/>
                <a:sym typeface="Arial" panose="020B0604020202020204" pitchFamily="34" charset="0"/>
              </a:rPr>
              <a:t>ing</a:t>
            </a:r>
            <a:r>
              <a:rPr lang="en" sz="1800" dirty="0">
                <a:cs typeface="Arial"/>
                <a:sym typeface="Arial" panose="020B0604020202020204" pitchFamily="34" charset="0"/>
              </a:rPr>
              <a:t> a large mesh VPN solution </a:t>
            </a:r>
            <a:r>
              <a:rPr lang="en" altLang="zh-TW" sz="1800" dirty="0">
                <a:cs typeface="Arial"/>
                <a:sym typeface="Arial" panose="020B0604020202020204" pitchFamily="34" charset="0"/>
              </a:rPr>
              <a:t>can be very time and labor consuming. </a:t>
            </a:r>
            <a:endParaRPr lang="zh-TW" sz="1800" dirty="0">
              <a:cs typeface="Arial"/>
              <a:sym typeface="Arial" panose="020B0604020202020204" pitchFamily="34" charset="0"/>
            </a:endParaRPr>
          </a:p>
          <a:p>
            <a:pPr marL="0" indent="0">
              <a:buNone/>
            </a:pPr>
            <a:endParaRPr lang="zh-TW" altLang="en-US" sz="1800" dirty="0">
              <a:sym typeface="Arial" panose="020B0604020202020204" pitchFamily="34" charset="0"/>
            </a:endParaRPr>
          </a:p>
        </p:txBody>
      </p:sp>
      <p:grpSp>
        <p:nvGrpSpPr>
          <p:cNvPr id="4" name="群組 3">
            <a:extLst>
              <a:ext uri="{FF2B5EF4-FFF2-40B4-BE49-F238E27FC236}">
                <a16:creationId xmlns:a16="http://schemas.microsoft.com/office/drawing/2014/main" id="{61DC42D4-EDDD-4A2F-B032-916D3A139123}"/>
              </a:ext>
            </a:extLst>
          </p:cNvPr>
          <p:cNvGrpSpPr/>
          <p:nvPr/>
        </p:nvGrpSpPr>
        <p:grpSpPr>
          <a:xfrm>
            <a:off x="2040629" y="3105880"/>
            <a:ext cx="8219066" cy="3263237"/>
            <a:chOff x="2040629" y="2796360"/>
            <a:chExt cx="8219066" cy="3263237"/>
          </a:xfrm>
        </p:grpSpPr>
        <p:sp>
          <p:nvSpPr>
            <p:cNvPr id="287" name="Google Shape;287;p19"/>
            <p:cNvSpPr/>
            <p:nvPr/>
          </p:nvSpPr>
          <p:spPr>
            <a:xfrm>
              <a:off x="2251866" y="4715097"/>
              <a:ext cx="1526364" cy="37706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Router</a:t>
              </a:r>
            </a:p>
          </p:txBody>
        </p:sp>
        <p:sp>
          <p:nvSpPr>
            <p:cNvPr id="299" name="Google Shape;299;p19"/>
            <p:cNvSpPr/>
            <p:nvPr/>
          </p:nvSpPr>
          <p:spPr>
            <a:xfrm>
              <a:off x="4371270" y="5761620"/>
              <a:ext cx="1463869" cy="297977"/>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Router</a:t>
              </a:r>
            </a:p>
          </p:txBody>
        </p:sp>
        <p:sp>
          <p:nvSpPr>
            <p:cNvPr id="300" name="Google Shape;300;p19"/>
            <p:cNvSpPr/>
            <p:nvPr/>
          </p:nvSpPr>
          <p:spPr>
            <a:xfrm>
              <a:off x="8894578" y="4804226"/>
              <a:ext cx="1365117" cy="503352"/>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Router</a:t>
              </a:r>
            </a:p>
          </p:txBody>
        </p:sp>
        <p:sp>
          <p:nvSpPr>
            <p:cNvPr id="301" name="Google Shape;301;p19"/>
            <p:cNvSpPr/>
            <p:nvPr/>
          </p:nvSpPr>
          <p:spPr>
            <a:xfrm>
              <a:off x="4302507" y="3856336"/>
              <a:ext cx="1677996" cy="3534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Router</a:t>
              </a:r>
            </a:p>
          </p:txBody>
        </p:sp>
        <p:cxnSp>
          <p:nvCxnSpPr>
            <p:cNvPr id="302" name="Google Shape;302;p19"/>
            <p:cNvCxnSpPr>
              <a:cxnSpLocks/>
              <a:stCxn id="301" idx="2"/>
            </p:cNvCxnSpPr>
            <p:nvPr/>
          </p:nvCxnSpPr>
          <p:spPr>
            <a:xfrm>
              <a:off x="5141505" y="4209736"/>
              <a:ext cx="0" cy="1224698"/>
            </a:xfrm>
            <a:prstGeom prst="straightConnector1">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3" name="Google Shape;303;p19"/>
            <p:cNvCxnSpPr>
              <a:cxnSpLocks/>
            </p:cNvCxnSpPr>
            <p:nvPr/>
          </p:nvCxnSpPr>
          <p:spPr>
            <a:xfrm flipH="1">
              <a:off x="5343132" y="3995272"/>
              <a:ext cx="1545206" cy="1359326"/>
            </a:xfrm>
            <a:prstGeom prst="straightConnector1">
              <a:avLst/>
            </a:prstGeom>
            <a:ln w="34925">
              <a:solidFill>
                <a:schemeClr val="bg1">
                  <a:lumMod val="75000"/>
                </a:schemeClr>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04" name="Google Shape;304;p19"/>
            <p:cNvCxnSpPr>
              <a:cxnSpLocks/>
              <a:endCxn id="36" idx="1"/>
            </p:cNvCxnSpPr>
            <p:nvPr/>
          </p:nvCxnSpPr>
          <p:spPr>
            <a:xfrm>
              <a:off x="3573898" y="4613694"/>
              <a:ext cx="3196532" cy="900936"/>
            </a:xfrm>
            <a:prstGeom prst="straightConnector1">
              <a:avLst/>
            </a:prstGeom>
            <a:ln w="34925">
              <a:solidFill>
                <a:schemeClr val="bg1">
                  <a:lumMod val="75000"/>
                </a:schemeClr>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05" name="Google Shape;305;p19"/>
            <p:cNvCxnSpPr>
              <a:cxnSpLocks/>
              <a:stCxn id="46" idx="2"/>
            </p:cNvCxnSpPr>
            <p:nvPr/>
          </p:nvCxnSpPr>
          <p:spPr>
            <a:xfrm flipH="1">
              <a:off x="7658956" y="4717440"/>
              <a:ext cx="1897054" cy="757761"/>
            </a:xfrm>
            <a:prstGeom prst="straightConnector1">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6" name="Google Shape;306;p19"/>
            <p:cNvCxnSpPr>
              <a:cxnSpLocks/>
            </p:cNvCxnSpPr>
            <p:nvPr/>
          </p:nvCxnSpPr>
          <p:spPr>
            <a:xfrm>
              <a:off x="7297827" y="3943629"/>
              <a:ext cx="0" cy="1349331"/>
            </a:xfrm>
            <a:prstGeom prst="straightConnector1">
              <a:avLst/>
            </a:prstGeom>
            <a:ln w="3492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33" name="圖形 32">
              <a:extLst>
                <a:ext uri="{FF2B5EF4-FFF2-40B4-BE49-F238E27FC236}">
                  <a16:creationId xmlns:a16="http://schemas.microsoft.com/office/drawing/2014/main" id="{5229DD1F-4670-4351-893A-FC6AD94284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0629" y="4229759"/>
              <a:ext cx="612188" cy="485338"/>
            </a:xfrm>
            <a:prstGeom prst="rect">
              <a:avLst/>
            </a:prstGeom>
          </p:spPr>
        </p:pic>
        <p:pic>
          <p:nvPicPr>
            <p:cNvPr id="35" name="圖形 34">
              <a:extLst>
                <a:ext uri="{FF2B5EF4-FFF2-40B4-BE49-F238E27FC236}">
                  <a16:creationId xmlns:a16="http://schemas.microsoft.com/office/drawing/2014/main" id="{AA610C55-3CA5-4006-A6D1-2013A11FFD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88512" y="4472428"/>
              <a:ext cx="463824" cy="407134"/>
            </a:xfrm>
            <a:prstGeom prst="rect">
              <a:avLst/>
            </a:prstGeom>
            <a:effectLst>
              <a:outerShdw blurRad="50800" dist="50800" dir="8400000" algn="t" rotWithShape="0">
                <a:prstClr val="black">
                  <a:alpha val="30000"/>
                </a:prstClr>
              </a:outerShdw>
            </a:effectLst>
          </p:spPr>
        </p:pic>
        <p:pic>
          <p:nvPicPr>
            <p:cNvPr id="36" name="圖形 35">
              <a:extLst>
                <a:ext uri="{FF2B5EF4-FFF2-40B4-BE49-F238E27FC236}">
                  <a16:creationId xmlns:a16="http://schemas.microsoft.com/office/drawing/2014/main" id="{E4D68BAB-2D9F-46FD-93B0-D59771516C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70430" y="5271961"/>
              <a:ext cx="612188" cy="485338"/>
            </a:xfrm>
            <a:prstGeom prst="rect">
              <a:avLst/>
            </a:prstGeom>
          </p:spPr>
        </p:pic>
        <p:pic>
          <p:nvPicPr>
            <p:cNvPr id="38" name="圖形 37">
              <a:extLst>
                <a:ext uri="{FF2B5EF4-FFF2-40B4-BE49-F238E27FC236}">
                  <a16:creationId xmlns:a16="http://schemas.microsoft.com/office/drawing/2014/main" id="{0FE60238-19BD-42D6-8F21-1129A694E0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5286" y="5231130"/>
              <a:ext cx="612188" cy="485338"/>
            </a:xfrm>
            <a:prstGeom prst="rect">
              <a:avLst/>
            </a:prstGeom>
          </p:spPr>
        </p:pic>
        <p:pic>
          <p:nvPicPr>
            <p:cNvPr id="40" name="圖形 39">
              <a:extLst>
                <a:ext uri="{FF2B5EF4-FFF2-40B4-BE49-F238E27FC236}">
                  <a16:creationId xmlns:a16="http://schemas.microsoft.com/office/drawing/2014/main" id="{5AD28F2A-F05B-4150-B579-9427D6296C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3408" y="3327400"/>
              <a:ext cx="612188" cy="485338"/>
            </a:xfrm>
            <a:prstGeom prst="rect">
              <a:avLst/>
            </a:prstGeom>
          </p:spPr>
        </p:pic>
        <p:pic>
          <p:nvPicPr>
            <p:cNvPr id="42" name="圖形 41">
              <a:extLst>
                <a:ext uri="{FF2B5EF4-FFF2-40B4-BE49-F238E27FC236}">
                  <a16:creationId xmlns:a16="http://schemas.microsoft.com/office/drawing/2014/main" id="{E76B6419-355D-4389-9DBF-5AAA13AB8D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59197" y="3332293"/>
              <a:ext cx="612188" cy="485338"/>
            </a:xfrm>
            <a:prstGeom prst="rect">
              <a:avLst/>
            </a:prstGeom>
          </p:spPr>
        </p:pic>
        <p:pic>
          <p:nvPicPr>
            <p:cNvPr id="44" name="圖形 43">
              <a:extLst>
                <a:ext uri="{FF2B5EF4-FFF2-40B4-BE49-F238E27FC236}">
                  <a16:creationId xmlns:a16="http://schemas.microsoft.com/office/drawing/2014/main" id="{550D4764-2C83-4810-926B-AC58879912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67237" y="4232102"/>
              <a:ext cx="612188" cy="485338"/>
            </a:xfrm>
            <a:prstGeom prst="rect">
              <a:avLst/>
            </a:prstGeom>
          </p:spPr>
        </p:pic>
        <p:pic>
          <p:nvPicPr>
            <p:cNvPr id="45" name="圖形 44">
              <a:extLst>
                <a:ext uri="{FF2B5EF4-FFF2-40B4-BE49-F238E27FC236}">
                  <a16:creationId xmlns:a16="http://schemas.microsoft.com/office/drawing/2014/main" id="{9CC89BDA-8382-4B94-86AF-EDD29A8795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8268" y="4439102"/>
              <a:ext cx="463824" cy="407134"/>
            </a:xfrm>
            <a:prstGeom prst="rect">
              <a:avLst/>
            </a:prstGeom>
            <a:effectLst>
              <a:outerShdw blurRad="50800" dist="50800" dir="8400000" algn="t" rotWithShape="0">
                <a:prstClr val="black">
                  <a:alpha val="30000"/>
                </a:prstClr>
              </a:outerShdw>
            </a:effectLst>
          </p:spPr>
        </p:pic>
        <p:pic>
          <p:nvPicPr>
            <p:cNvPr id="2" name="圖形 1">
              <a:extLst>
                <a:ext uri="{FF2B5EF4-FFF2-40B4-BE49-F238E27FC236}">
                  <a16:creationId xmlns:a16="http://schemas.microsoft.com/office/drawing/2014/main" id="{AC983886-9CC3-4EFF-B537-93F191B54D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24291" y="4503128"/>
              <a:ext cx="833436" cy="214312"/>
            </a:xfrm>
            <a:prstGeom prst="rect">
              <a:avLst/>
            </a:prstGeom>
          </p:spPr>
        </p:pic>
        <p:pic>
          <p:nvPicPr>
            <p:cNvPr id="49" name="圖形 48">
              <a:extLst>
                <a:ext uri="{FF2B5EF4-FFF2-40B4-BE49-F238E27FC236}">
                  <a16:creationId xmlns:a16="http://schemas.microsoft.com/office/drawing/2014/main" id="{C761BA72-5D9F-4217-99A8-8300CE8E4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48959" y="3594876"/>
              <a:ext cx="833436" cy="214312"/>
            </a:xfrm>
            <a:prstGeom prst="rect">
              <a:avLst/>
            </a:prstGeom>
          </p:spPr>
        </p:pic>
        <p:sp>
          <p:nvSpPr>
            <p:cNvPr id="18" name="語音泡泡: 橢圓形 17">
              <a:extLst>
                <a:ext uri="{FF2B5EF4-FFF2-40B4-BE49-F238E27FC236}">
                  <a16:creationId xmlns:a16="http://schemas.microsoft.com/office/drawing/2014/main" id="{832065B2-8E56-4E5F-8C95-2841AE91D25D}"/>
                </a:ext>
              </a:extLst>
            </p:cNvPr>
            <p:cNvSpPr/>
            <p:nvPr/>
          </p:nvSpPr>
          <p:spPr>
            <a:xfrm>
              <a:off x="7246208" y="2796360"/>
              <a:ext cx="654050" cy="638507"/>
            </a:xfrm>
            <a:prstGeom prst="wedgeEllipseCallout">
              <a:avLst/>
            </a:prstGeom>
            <a:solidFill>
              <a:srgbClr val="21B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a:solidFill>
                    <a:srgbClr val="DDDDE0"/>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2800">
                <a:solidFill>
                  <a:srgbClr val="DDDDE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 name="語音泡泡: 橢圓形 64">
              <a:extLst>
                <a:ext uri="{FF2B5EF4-FFF2-40B4-BE49-F238E27FC236}">
                  <a16:creationId xmlns:a16="http://schemas.microsoft.com/office/drawing/2014/main" id="{9F457682-6FE8-4C17-82E8-BBE0CB6F05E4}"/>
                </a:ext>
              </a:extLst>
            </p:cNvPr>
            <p:cNvSpPr/>
            <p:nvPr/>
          </p:nvSpPr>
          <p:spPr>
            <a:xfrm>
              <a:off x="2491140" y="3658431"/>
              <a:ext cx="654050" cy="638507"/>
            </a:xfrm>
            <a:prstGeom prst="wedgeEllipseCallout">
              <a:avLst/>
            </a:prstGeom>
            <a:solidFill>
              <a:srgbClr val="21B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a:solidFill>
                    <a:srgbClr val="DDDDE0"/>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2800">
                <a:solidFill>
                  <a:srgbClr val="DDDDE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 name="矩形 2">
              <a:extLst>
                <a:ext uri="{FF2B5EF4-FFF2-40B4-BE49-F238E27FC236}">
                  <a16:creationId xmlns:a16="http://schemas.microsoft.com/office/drawing/2014/main" id="{49325FB7-AD46-41B7-A657-C4E84204B574}"/>
                </a:ext>
              </a:extLst>
            </p:cNvPr>
            <p:cNvSpPr/>
            <p:nvPr/>
          </p:nvSpPr>
          <p:spPr>
            <a:xfrm>
              <a:off x="2679309" y="5071121"/>
              <a:ext cx="184730" cy="584775"/>
            </a:xfrm>
            <a:prstGeom prst="rect">
              <a:avLst/>
            </a:prstGeom>
          </p:spPr>
          <p:txBody>
            <a:bodyPr wrap="none" lIns="91440" tIns="45720" rIns="91440" bIns="45720" anchor="t">
              <a:spAutoFit/>
            </a:bodyPr>
            <a:lstStyle/>
            <a:p>
              <a:pPr lvl="0" algn="ctr"/>
              <a:endParaRPr lang="zh-TW" altLang="en-US" sz="3200" b="1">
                <a:solidFill>
                  <a:srgbClr val="FFD72D"/>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1" name="圖形 40">
              <a:extLst>
                <a:ext uri="{FF2B5EF4-FFF2-40B4-BE49-F238E27FC236}">
                  <a16:creationId xmlns:a16="http://schemas.microsoft.com/office/drawing/2014/main" id="{6818D265-AE60-48B0-9C09-6460104087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14761" y="5508201"/>
              <a:ext cx="833436" cy="214312"/>
            </a:xfrm>
            <a:prstGeom prst="rect">
              <a:avLst/>
            </a:prstGeom>
          </p:spPr>
        </p:pic>
        <p:pic>
          <p:nvPicPr>
            <p:cNvPr id="46" name="圖形 45">
              <a:extLst>
                <a:ext uri="{FF2B5EF4-FFF2-40B4-BE49-F238E27FC236}">
                  <a16:creationId xmlns:a16="http://schemas.microsoft.com/office/drawing/2014/main" id="{3723CD3F-EB44-4FB7-96C1-98E8A4BD0A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39292" y="4503128"/>
              <a:ext cx="833436" cy="214312"/>
            </a:xfrm>
            <a:prstGeom prst="rect">
              <a:avLst/>
            </a:prstGeom>
          </p:spPr>
        </p:pic>
        <p:pic>
          <p:nvPicPr>
            <p:cNvPr id="47" name="圖形 46">
              <a:extLst>
                <a:ext uri="{FF2B5EF4-FFF2-40B4-BE49-F238E27FC236}">
                  <a16:creationId xmlns:a16="http://schemas.microsoft.com/office/drawing/2014/main" id="{D26EB71F-296F-4C52-8D1C-4CD5B7EAA0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17949" y="5539329"/>
              <a:ext cx="833436" cy="214312"/>
            </a:xfrm>
            <a:prstGeom prst="rect">
              <a:avLst/>
            </a:prstGeom>
          </p:spPr>
        </p:pic>
        <p:pic>
          <p:nvPicPr>
            <p:cNvPr id="48" name="圖形 47">
              <a:extLst>
                <a:ext uri="{FF2B5EF4-FFF2-40B4-BE49-F238E27FC236}">
                  <a16:creationId xmlns:a16="http://schemas.microsoft.com/office/drawing/2014/main" id="{7AE57423-1182-4C54-B838-319AE1791D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4787" y="3591466"/>
              <a:ext cx="833436" cy="214312"/>
            </a:xfrm>
            <a:prstGeom prst="rect">
              <a:avLst/>
            </a:prstGeom>
          </p:spPr>
        </p:pic>
      </p:grpSp>
      <p:sp>
        <p:nvSpPr>
          <p:cNvPr id="5" name="文字方塊 4">
            <a:extLst>
              <a:ext uri="{FF2B5EF4-FFF2-40B4-BE49-F238E27FC236}">
                <a16:creationId xmlns:a16="http://schemas.microsoft.com/office/drawing/2014/main" id="{9FEBF702-2BFC-40C1-AE62-984B733A6D65}"/>
              </a:ext>
            </a:extLst>
          </p:cNvPr>
          <p:cNvSpPr txBox="1"/>
          <p:nvPr/>
        </p:nvSpPr>
        <p:spPr>
          <a:xfrm>
            <a:off x="4724400" y="320040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b="1">
                <a:solidFill>
                  <a:srgbClr val="FFD72D"/>
                </a:solidFill>
                <a:latin typeface="Arial" panose="020B0604020202020204" pitchFamily="34" charset="0"/>
                <a:ea typeface="微軟正黑體" panose="020B0604030504040204" pitchFamily="34" charset="-120"/>
                <a:cs typeface="Segoe UI"/>
                <a:sym typeface="Arial" panose="020B0604020202020204" pitchFamily="34" charset="0"/>
              </a:rPr>
              <a:t>Employee Productivity </a:t>
            </a:r>
            <a:r>
              <a:rPr lang="en-US" altLang="zh-TW">
                <a:latin typeface="Arial" panose="020B0604020202020204" pitchFamily="34" charset="0"/>
                <a:ea typeface="微軟正黑體" panose="020B0604030504040204" pitchFamily="34" charset="-120"/>
                <a:cs typeface="Segoe UI"/>
                <a:sym typeface="Arial" panose="020B0604020202020204" pitchFamily="34" charset="0"/>
              </a:rPr>
              <a:t>​</a:t>
            </a:r>
          </a:p>
          <a:p>
            <a:pPr algn="ctr"/>
            <a:r>
              <a:rPr lang="zh-TW" b="1">
                <a:solidFill>
                  <a:srgbClr val="FFD72D"/>
                </a:solidFill>
                <a:latin typeface="Arial" panose="020B0604020202020204" pitchFamily="34" charset="0"/>
                <a:ea typeface="微軟正黑體" panose="020B0604030504040204" pitchFamily="34" charset="-120"/>
                <a:cs typeface="Segoe UI"/>
                <a:sym typeface="Arial" panose="020B0604020202020204" pitchFamily="34" charset="0"/>
              </a:rPr>
              <a:t>Decreased! </a:t>
            </a:r>
            <a:r>
              <a:rPr lang="en-US" altLang="zh-TW">
                <a:latin typeface="Arial" panose="020B0604020202020204" pitchFamily="34" charset="0"/>
                <a:ea typeface="微軟正黑體" panose="020B0604030504040204" pitchFamily="34" charset="-120"/>
                <a:cs typeface="Segoe UI"/>
                <a:sym typeface="Arial" panose="020B0604020202020204" pitchFamily="34" charset="0"/>
              </a:rPr>
              <a:t>​</a:t>
            </a:r>
          </a:p>
        </p:txBody>
      </p:sp>
      <p:sp>
        <p:nvSpPr>
          <p:cNvPr id="6" name="文字方塊 5">
            <a:extLst>
              <a:ext uri="{FF2B5EF4-FFF2-40B4-BE49-F238E27FC236}">
                <a16:creationId xmlns:a16="http://schemas.microsoft.com/office/drawing/2014/main" id="{6FA1E72B-D604-43A1-B2C4-53F26974AA4E}"/>
              </a:ext>
            </a:extLst>
          </p:cNvPr>
          <p:cNvSpPr txBox="1"/>
          <p:nvPr/>
        </p:nvSpPr>
        <p:spPr>
          <a:xfrm>
            <a:off x="1941516" y="5293825"/>
            <a:ext cx="186033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2000" b="1" dirty="0">
                <a:solidFill>
                  <a:srgbClr val="FFD72D"/>
                </a:solidFill>
                <a:latin typeface="Arial" panose="020B0604020202020204" pitchFamily="34" charset="0"/>
                <a:ea typeface="微軟正黑體" panose="020B0604030504040204" pitchFamily="34" charset="-120"/>
                <a:cs typeface="Segoe UI"/>
                <a:sym typeface="Arial" panose="020B0604020202020204" pitchFamily="34" charset="0"/>
              </a:rPr>
              <a:t>Employee </a:t>
            </a:r>
            <a:endParaRPr lang="en-US" altLang="zh-TW" sz="2000" b="1" dirty="0">
              <a:solidFill>
                <a:srgbClr val="FFD72D"/>
              </a:solidFill>
              <a:latin typeface="Arial" panose="020B0604020202020204" pitchFamily="34" charset="0"/>
              <a:ea typeface="微軟正黑體" panose="020B0604030504040204" pitchFamily="34" charset="-120"/>
              <a:cs typeface="Segoe UI"/>
              <a:sym typeface="Arial" panose="020B0604020202020204" pitchFamily="34" charset="0"/>
            </a:endParaRPr>
          </a:p>
          <a:p>
            <a:pPr algn="ctr"/>
            <a:r>
              <a:rPr lang="zh-TW" sz="2000" b="1" dirty="0">
                <a:solidFill>
                  <a:srgbClr val="FFD72D"/>
                </a:solidFill>
                <a:latin typeface="Arial" panose="020B0604020202020204" pitchFamily="34" charset="0"/>
                <a:ea typeface="微軟正黑體" panose="020B0604030504040204" pitchFamily="34" charset="-120"/>
                <a:cs typeface="Segoe UI"/>
                <a:sym typeface="Arial" panose="020B0604020202020204" pitchFamily="34" charset="0"/>
              </a:rPr>
              <a:t>Productivity Decreased! </a:t>
            </a:r>
            <a:r>
              <a:rPr lang="en-US" altLang="zh-TW" sz="2000" dirty="0">
                <a:latin typeface="Arial" panose="020B0604020202020204" pitchFamily="34" charset="0"/>
                <a:ea typeface="微軟正黑體" panose="020B0604030504040204" pitchFamily="34" charset="-120"/>
                <a:cs typeface="Segoe UI"/>
                <a:sym typeface="Arial" panose="020B0604020202020204" pitchFamily="34" charset="0"/>
              </a:rPr>
              <a:t>​</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8" name="Google Shape;287;p19">
            <a:extLst>
              <a:ext uri="{FF2B5EF4-FFF2-40B4-BE49-F238E27FC236}">
                <a16:creationId xmlns:a16="http://schemas.microsoft.com/office/drawing/2014/main" id="{8624183C-9FC2-44D5-9F9E-BF5017A4B8D5}"/>
              </a:ext>
            </a:extLst>
          </p:cNvPr>
          <p:cNvSpPr/>
          <p:nvPr/>
        </p:nvSpPr>
        <p:spPr>
          <a:xfrm>
            <a:off x="7093049" y="4121393"/>
            <a:ext cx="1526364" cy="37706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Router</a:t>
            </a:r>
          </a:p>
        </p:txBody>
      </p:sp>
      <p:sp>
        <p:nvSpPr>
          <p:cNvPr id="9" name="Google Shape;287;p19">
            <a:extLst>
              <a:ext uri="{FF2B5EF4-FFF2-40B4-BE49-F238E27FC236}">
                <a16:creationId xmlns:a16="http://schemas.microsoft.com/office/drawing/2014/main" id="{7EF2AAB7-83F8-4099-BFAB-1B20D864B80E}"/>
              </a:ext>
            </a:extLst>
          </p:cNvPr>
          <p:cNvSpPr/>
          <p:nvPr/>
        </p:nvSpPr>
        <p:spPr>
          <a:xfrm>
            <a:off x="7095328" y="6058080"/>
            <a:ext cx="1526364" cy="37706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Router</a:t>
            </a:r>
          </a:p>
        </p:txBody>
      </p:sp>
    </p:spTree>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14" name="矩形 13">
            <a:extLst>
              <a:ext uri="{FF2B5EF4-FFF2-40B4-BE49-F238E27FC236}">
                <a16:creationId xmlns:a16="http://schemas.microsoft.com/office/drawing/2014/main" id="{6972D9FE-1011-4BB7-BC42-255EEA67ABEB}"/>
              </a:ext>
            </a:extLst>
          </p:cNvPr>
          <p:cNvSpPr/>
          <p:nvPr/>
        </p:nvSpPr>
        <p:spPr>
          <a:xfrm rot="5400000">
            <a:off x="8064499" y="963351"/>
            <a:ext cx="7010401" cy="5083701"/>
          </a:xfrm>
          <a:prstGeom prst="rect">
            <a:avLst/>
          </a:prstGeom>
          <a:gradFill flip="none" rotWithShape="1">
            <a:gsLst>
              <a:gs pos="0">
                <a:srgbClr val="070C17"/>
              </a:gs>
              <a:gs pos="100000">
                <a:srgbClr val="070C17">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 name="橢圓 14">
            <a:extLst>
              <a:ext uri="{FF2B5EF4-FFF2-40B4-BE49-F238E27FC236}">
                <a16:creationId xmlns:a16="http://schemas.microsoft.com/office/drawing/2014/main" id="{0A99891A-3A40-49BA-AB6E-465E83F86DB0}"/>
              </a:ext>
            </a:extLst>
          </p:cNvPr>
          <p:cNvSpPr/>
          <p:nvPr/>
        </p:nvSpPr>
        <p:spPr>
          <a:xfrm>
            <a:off x="6196158" y="3088498"/>
            <a:ext cx="921878" cy="9218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4" name="Google Shape;314;p20"/>
          <p:cNvSpPr txBox="1">
            <a:spLocks noGrp="1"/>
          </p:cNvSpPr>
          <p:nvPr>
            <p:ph type="title"/>
          </p:nvPr>
        </p:nvSpPr>
        <p:spPr>
          <a:xfrm>
            <a:off x="609600" y="609645"/>
            <a:ext cx="10782300" cy="760647"/>
          </a:xfrm>
          <a:prstGeom prst="rect">
            <a:avLst/>
          </a:prstGeom>
          <a:noFill/>
          <a:ln>
            <a:noFill/>
          </a:ln>
        </p:spPr>
        <p:txBody>
          <a:bodyPr spcFirstLastPara="1" wrap="square" lIns="91425" tIns="45700" rIns="91425" bIns="45700" anchor="t" anchorCtr="0">
            <a:noAutofit/>
          </a:bodyPr>
          <a:lstStyle/>
          <a:p>
            <a:r>
              <a:rPr lang="en-US" altLang="zh-CN" b="1" dirty="0">
                <a:latin typeface="Arial" panose="020B0604020202020204" pitchFamily="34" charset="0"/>
                <a:sym typeface="Arial" panose="020B0604020202020204" pitchFamily="34" charset="0"/>
              </a:rPr>
              <a:t>Enterprise</a:t>
            </a:r>
            <a:r>
              <a:rPr lang="zh-CN" altLang="en-US" b="1" dirty="0">
                <a:latin typeface="Arial" panose="020B0604020202020204" pitchFamily="34" charset="0"/>
                <a:sym typeface="Arial" panose="020B0604020202020204" pitchFamily="34" charset="0"/>
              </a:rPr>
              <a:t> </a:t>
            </a:r>
            <a:r>
              <a:rPr lang="en-US" altLang="zh-CN" b="1" dirty="0">
                <a:latin typeface="Arial" panose="020B0604020202020204" pitchFamily="34" charset="0"/>
                <a:sym typeface="Arial" panose="020B0604020202020204" pitchFamily="34" charset="0"/>
              </a:rPr>
              <a:t>level</a:t>
            </a:r>
            <a:r>
              <a:rPr lang="zh-CN" altLang="en-US" b="1" dirty="0">
                <a:latin typeface="Arial" panose="020B0604020202020204" pitchFamily="34" charset="0"/>
                <a:sym typeface="Arial" panose="020B0604020202020204" pitchFamily="34" charset="0"/>
              </a:rPr>
              <a:t> </a:t>
            </a:r>
            <a:r>
              <a:rPr lang="en-US" b="1" dirty="0">
                <a:latin typeface="Arial" panose="020B0604020202020204" pitchFamily="34" charset="0"/>
                <a:sym typeface="Arial" panose="020B0604020202020204" pitchFamily="34" charset="0"/>
              </a:rPr>
              <a:t>VPN </a:t>
            </a:r>
            <a:r>
              <a:rPr lang="en-US" altLang="zh-CN" b="1" dirty="0">
                <a:latin typeface="Arial" panose="020B0604020202020204" pitchFamily="34" charset="0"/>
                <a:sym typeface="Arial" panose="020B0604020202020204" pitchFamily="34" charset="0"/>
              </a:rPr>
              <a:t>solution is expensive </a:t>
            </a:r>
            <a:endParaRPr lang="zh-CN" dirty="0">
              <a:latin typeface="Arial" panose="020B0604020202020204" pitchFamily="34" charset="0"/>
              <a:cs typeface="+mn-ea"/>
              <a:sym typeface="Arial" panose="020B0604020202020204" pitchFamily="34" charset="0"/>
            </a:endParaRPr>
          </a:p>
        </p:txBody>
      </p:sp>
      <p:sp>
        <p:nvSpPr>
          <p:cNvPr id="315" name="Google Shape;315;p20"/>
          <p:cNvSpPr txBox="1"/>
          <p:nvPr/>
        </p:nvSpPr>
        <p:spPr>
          <a:xfrm>
            <a:off x="566532" y="1545157"/>
            <a:ext cx="8720027" cy="909048"/>
          </a:xfrm>
          <a:prstGeom prst="rect">
            <a:avLst/>
          </a:prstGeom>
          <a:noFill/>
          <a:ln>
            <a:noFill/>
          </a:ln>
        </p:spPr>
        <p:txBody>
          <a:bodyPr spcFirstLastPara="1" wrap="square" lIns="91425" tIns="45700" rIns="91425" bIns="45700" anchor="t" anchorCtr="0">
            <a:noAutofit/>
          </a:bodyPr>
          <a:lstStyle/>
          <a:p>
            <a:pPr marL="95250">
              <a:lnSpc>
                <a:spcPct val="130000"/>
              </a:lnSpc>
            </a:pP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SMB start to look for VPN solutions on the market to solve these problems, but not every SMB can afford the high cost for extending </a:t>
            </a:r>
            <a:r>
              <a:rPr 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or building a </a:t>
            </a: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complete</a:t>
            </a:r>
            <a:r>
              <a:rPr 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VPN </a:t>
            </a: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solution. </a:t>
            </a:r>
            <a:endParaRPr lang="zh-TW" dirty="0">
              <a:latin typeface="Arial" panose="020B0604020202020204" pitchFamily="34" charset="0"/>
              <a:ea typeface="微軟正黑體" panose="020B0604030504040204" pitchFamily="34" charset="-120"/>
              <a:sym typeface="Arial" panose="020B0604020202020204" pitchFamily="34" charset="0"/>
            </a:endParaRPr>
          </a:p>
        </p:txBody>
      </p:sp>
      <p:grpSp>
        <p:nvGrpSpPr>
          <p:cNvPr id="16" name="群組 15">
            <a:extLst>
              <a:ext uri="{FF2B5EF4-FFF2-40B4-BE49-F238E27FC236}">
                <a16:creationId xmlns:a16="http://schemas.microsoft.com/office/drawing/2014/main" id="{456A02D9-9298-4AA5-BD87-B514EC714137}"/>
              </a:ext>
            </a:extLst>
          </p:cNvPr>
          <p:cNvGrpSpPr/>
          <p:nvPr/>
        </p:nvGrpSpPr>
        <p:grpSpPr>
          <a:xfrm>
            <a:off x="2139190" y="3549437"/>
            <a:ext cx="4592915" cy="5020435"/>
            <a:chOff x="2035794" y="2459865"/>
            <a:chExt cx="4592915" cy="5020435"/>
          </a:xfrm>
        </p:grpSpPr>
        <p:sp>
          <p:nvSpPr>
            <p:cNvPr id="20" name="箭號: 向右 19">
              <a:extLst>
                <a:ext uri="{FF2B5EF4-FFF2-40B4-BE49-F238E27FC236}">
                  <a16:creationId xmlns:a16="http://schemas.microsoft.com/office/drawing/2014/main" id="{362A02BD-B8C5-45F4-94C4-615F8A3E9219}"/>
                </a:ext>
              </a:extLst>
            </p:cNvPr>
            <p:cNvSpPr/>
            <p:nvPr/>
          </p:nvSpPr>
          <p:spPr>
            <a:xfrm rot="16200000">
              <a:off x="1822035" y="2673625"/>
              <a:ext cx="5020434" cy="4592915"/>
            </a:xfrm>
            <a:prstGeom prst="rightArrow">
              <a:avLst>
                <a:gd name="adj1" fmla="val 50000"/>
                <a:gd name="adj2" fmla="val 63273"/>
              </a:avLst>
            </a:prstGeom>
            <a:gradFill>
              <a:gsLst>
                <a:gs pos="53000">
                  <a:srgbClr val="6F74FF"/>
                </a:gs>
                <a:gs pos="0">
                  <a:srgbClr val="9656FF"/>
                </a:gs>
                <a:gs pos="100000">
                  <a:srgbClr val="21B0FF"/>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3" name="圖片 12">
              <a:extLst>
                <a:ext uri="{FF2B5EF4-FFF2-40B4-BE49-F238E27FC236}">
                  <a16:creationId xmlns:a16="http://schemas.microsoft.com/office/drawing/2014/main" id="{29D2C55E-93C6-4F82-99ED-FB460B5F2234}"/>
                </a:ext>
              </a:extLst>
            </p:cNvPr>
            <p:cNvPicPr>
              <a:picLocks noChangeAspect="1"/>
            </p:cNvPicPr>
            <p:nvPr/>
          </p:nvPicPr>
          <p:blipFill>
            <a:blip r:embed="rId3"/>
            <a:stretch>
              <a:fillRect/>
            </a:stretch>
          </p:blipFill>
          <p:spPr>
            <a:xfrm>
              <a:off x="2171020" y="2459865"/>
              <a:ext cx="4279763" cy="4432176"/>
            </a:xfrm>
            <a:prstGeom prst="rect">
              <a:avLst/>
            </a:prstGeom>
          </p:spPr>
        </p:pic>
      </p:grpSp>
      <p:pic>
        <p:nvPicPr>
          <p:cNvPr id="316" name="Google Shape;316;p20" hidden="1"/>
          <p:cNvPicPr preferRelativeResize="0"/>
          <p:nvPr/>
        </p:nvPicPr>
        <p:blipFill>
          <a:blip r:embed="rId4">
            <a:alphaModFix/>
          </a:blip>
          <a:stretch>
            <a:fillRect/>
          </a:stretch>
        </p:blipFill>
        <p:spPr>
          <a:xfrm>
            <a:off x="-1448109" y="7273068"/>
            <a:ext cx="3569775" cy="2673875"/>
          </a:xfrm>
          <a:prstGeom prst="rect">
            <a:avLst/>
          </a:prstGeom>
          <a:noFill/>
          <a:ln>
            <a:noFill/>
          </a:ln>
        </p:spPr>
      </p:pic>
      <p:sp>
        <p:nvSpPr>
          <p:cNvPr id="19" name="文字方塊 18" hidden="1">
            <a:extLst>
              <a:ext uri="{FF2B5EF4-FFF2-40B4-BE49-F238E27FC236}">
                <a16:creationId xmlns:a16="http://schemas.microsoft.com/office/drawing/2014/main" id="{888F7B35-6595-4D34-A758-ED26BBE9FECF}"/>
              </a:ext>
            </a:extLst>
          </p:cNvPr>
          <p:cNvSpPr txBox="1"/>
          <p:nvPr/>
        </p:nvSpPr>
        <p:spPr>
          <a:xfrm>
            <a:off x="2035795" y="2459865"/>
            <a:ext cx="4592915" cy="5020435"/>
          </a:xfrm>
          <a:custGeom>
            <a:avLst/>
            <a:gdLst/>
            <a:ahLst/>
            <a:cxnLst/>
            <a:rect l="l" t="t" r="r" b="b"/>
            <a:pathLst>
              <a:path w="4592915" h="5020435">
                <a:moveTo>
                  <a:pt x="2812396" y="2143402"/>
                </a:moveTo>
                <a:lnTo>
                  <a:pt x="2836807" y="2161164"/>
                </a:lnTo>
                <a:cubicBezTo>
                  <a:pt x="2848113" y="2171357"/>
                  <a:pt x="2858306" y="2182706"/>
                  <a:pt x="2867385" y="2195211"/>
                </a:cubicBezTo>
                <a:cubicBezTo>
                  <a:pt x="2885544" y="2220222"/>
                  <a:pt x="2894623" y="2251229"/>
                  <a:pt x="2894623" y="2288231"/>
                </a:cubicBezTo>
                <a:lnTo>
                  <a:pt x="2894623" y="2425962"/>
                </a:lnTo>
                <a:cubicBezTo>
                  <a:pt x="2894623" y="2480780"/>
                  <a:pt x="2880405" y="2522580"/>
                  <a:pt x="2851968" y="2551359"/>
                </a:cubicBezTo>
                <a:cubicBezTo>
                  <a:pt x="2844858" y="2558554"/>
                  <a:pt x="2836946" y="2564850"/>
                  <a:pt x="2828231" y="2570246"/>
                </a:cubicBezTo>
                <a:lnTo>
                  <a:pt x="2812396" y="2577727"/>
                </a:lnTo>
                <a:close/>
                <a:moveTo>
                  <a:pt x="1945621" y="2143402"/>
                </a:moveTo>
                <a:lnTo>
                  <a:pt x="1970032" y="2161164"/>
                </a:lnTo>
                <a:cubicBezTo>
                  <a:pt x="1981338" y="2171357"/>
                  <a:pt x="1991531" y="2182706"/>
                  <a:pt x="2000610" y="2195211"/>
                </a:cubicBezTo>
                <a:cubicBezTo>
                  <a:pt x="2018769" y="2220222"/>
                  <a:pt x="2027848" y="2251229"/>
                  <a:pt x="2027848" y="2288231"/>
                </a:cubicBezTo>
                <a:lnTo>
                  <a:pt x="2027848" y="2425962"/>
                </a:lnTo>
                <a:cubicBezTo>
                  <a:pt x="2027848" y="2480780"/>
                  <a:pt x="2013630" y="2522580"/>
                  <a:pt x="1985193" y="2551359"/>
                </a:cubicBezTo>
                <a:cubicBezTo>
                  <a:pt x="1978083" y="2558554"/>
                  <a:pt x="1970171" y="2564850"/>
                  <a:pt x="1961456" y="2570246"/>
                </a:cubicBezTo>
                <a:lnTo>
                  <a:pt x="1945621" y="2577727"/>
                </a:lnTo>
                <a:close/>
                <a:moveTo>
                  <a:pt x="2637662" y="1451810"/>
                </a:moveTo>
                <a:lnTo>
                  <a:pt x="2637662" y="1840210"/>
                </a:lnTo>
                <a:lnTo>
                  <a:pt x="2613379" y="1822232"/>
                </a:lnTo>
                <a:cubicBezTo>
                  <a:pt x="2602330" y="1812039"/>
                  <a:pt x="2592437" y="1800690"/>
                  <a:pt x="2583700" y="1788185"/>
                </a:cubicBezTo>
                <a:cubicBezTo>
                  <a:pt x="2566227" y="1763174"/>
                  <a:pt x="2557490" y="1731825"/>
                  <a:pt x="2557490" y="1694137"/>
                </a:cubicBezTo>
                <a:lnTo>
                  <a:pt x="2557490" y="1592380"/>
                </a:lnTo>
                <a:cubicBezTo>
                  <a:pt x="2557490" y="1541673"/>
                  <a:pt x="2572052" y="1502615"/>
                  <a:pt x="2601174" y="1475206"/>
                </a:cubicBezTo>
                <a:cubicBezTo>
                  <a:pt x="2608454" y="1468354"/>
                  <a:pt x="2616538" y="1462358"/>
                  <a:pt x="2625424" y="1457219"/>
                </a:cubicBezTo>
                <a:close/>
                <a:moveTo>
                  <a:pt x="1770887" y="1451810"/>
                </a:moveTo>
                <a:lnTo>
                  <a:pt x="1770887" y="1840210"/>
                </a:lnTo>
                <a:lnTo>
                  <a:pt x="1746604" y="1822232"/>
                </a:lnTo>
                <a:cubicBezTo>
                  <a:pt x="1735555" y="1812039"/>
                  <a:pt x="1725662" y="1800690"/>
                  <a:pt x="1716925" y="1788185"/>
                </a:cubicBezTo>
                <a:cubicBezTo>
                  <a:pt x="1699452" y="1763174"/>
                  <a:pt x="1690715" y="1731825"/>
                  <a:pt x="1690715" y="1694137"/>
                </a:cubicBezTo>
                <a:lnTo>
                  <a:pt x="1690715" y="1592380"/>
                </a:lnTo>
                <a:cubicBezTo>
                  <a:pt x="1690715" y="1541673"/>
                  <a:pt x="1705277" y="1502615"/>
                  <a:pt x="1734399" y="1475206"/>
                </a:cubicBezTo>
                <a:cubicBezTo>
                  <a:pt x="1741679" y="1468354"/>
                  <a:pt x="1749763" y="1462358"/>
                  <a:pt x="1758649" y="1457219"/>
                </a:cubicBezTo>
                <a:close/>
                <a:moveTo>
                  <a:pt x="2637662" y="1085653"/>
                </a:moveTo>
                <a:lnTo>
                  <a:pt x="2637662" y="1259562"/>
                </a:lnTo>
                <a:lnTo>
                  <a:pt x="2619675" y="1262185"/>
                </a:lnTo>
                <a:cubicBezTo>
                  <a:pt x="2586784" y="1268866"/>
                  <a:pt x="2556805" y="1278888"/>
                  <a:pt x="2529739" y="1292250"/>
                </a:cubicBezTo>
                <a:cubicBezTo>
                  <a:pt x="2475606" y="1318974"/>
                  <a:pt x="2434663" y="1358203"/>
                  <a:pt x="2406911" y="1409938"/>
                </a:cubicBezTo>
                <a:cubicBezTo>
                  <a:pt x="2379159" y="1461673"/>
                  <a:pt x="2365283" y="1524543"/>
                  <a:pt x="2365283" y="1598548"/>
                </a:cubicBezTo>
                <a:lnTo>
                  <a:pt x="2365283" y="1684886"/>
                </a:lnTo>
                <a:cubicBezTo>
                  <a:pt x="2365283" y="1759577"/>
                  <a:pt x="2378988" y="1821247"/>
                  <a:pt x="2406397" y="1869898"/>
                </a:cubicBezTo>
                <a:cubicBezTo>
                  <a:pt x="2433806" y="1918550"/>
                  <a:pt x="2467897" y="1956580"/>
                  <a:pt x="2508668" y="1983989"/>
                </a:cubicBezTo>
                <a:cubicBezTo>
                  <a:pt x="2539246" y="2004546"/>
                  <a:pt x="2575702" y="2025296"/>
                  <a:pt x="2618037" y="2046238"/>
                </a:cubicBezTo>
                <a:lnTo>
                  <a:pt x="2637662" y="2055545"/>
                </a:lnTo>
                <a:lnTo>
                  <a:pt x="2637662" y="2575960"/>
                </a:lnTo>
                <a:lnTo>
                  <a:pt x="2625200" y="2570246"/>
                </a:lnTo>
                <a:cubicBezTo>
                  <a:pt x="2616206" y="2564850"/>
                  <a:pt x="2608026" y="2558554"/>
                  <a:pt x="2600660" y="2551359"/>
                </a:cubicBezTo>
                <a:cubicBezTo>
                  <a:pt x="2571195" y="2522580"/>
                  <a:pt x="2556463" y="2480780"/>
                  <a:pt x="2556463" y="2425962"/>
                </a:cubicBezTo>
                <a:lnTo>
                  <a:pt x="2556463" y="2351957"/>
                </a:lnTo>
                <a:lnTo>
                  <a:pt x="2364256" y="2351957"/>
                </a:lnTo>
                <a:lnTo>
                  <a:pt x="2364256" y="2425962"/>
                </a:lnTo>
                <a:cubicBezTo>
                  <a:pt x="2364256" y="2501337"/>
                  <a:pt x="2378303" y="2565235"/>
                  <a:pt x="2406397" y="2617655"/>
                </a:cubicBezTo>
                <a:cubicBezTo>
                  <a:pt x="2434492" y="2670075"/>
                  <a:pt x="2475606" y="2709818"/>
                  <a:pt x="2529739" y="2736885"/>
                </a:cubicBezTo>
                <a:cubicBezTo>
                  <a:pt x="2556805" y="2750418"/>
                  <a:pt x="2586870" y="2760568"/>
                  <a:pt x="2619932" y="2767335"/>
                </a:cubicBezTo>
                <a:lnTo>
                  <a:pt x="2637662" y="2769938"/>
                </a:lnTo>
                <a:lnTo>
                  <a:pt x="2637662" y="2943996"/>
                </a:lnTo>
                <a:lnTo>
                  <a:pt x="2812396" y="2943996"/>
                </a:lnTo>
                <a:lnTo>
                  <a:pt x="2812396" y="2770633"/>
                </a:lnTo>
                <a:lnTo>
                  <a:pt x="2834494" y="2767335"/>
                </a:lnTo>
                <a:cubicBezTo>
                  <a:pt x="2867043" y="2760568"/>
                  <a:pt x="2896679" y="2750418"/>
                  <a:pt x="2923403" y="2736885"/>
                </a:cubicBezTo>
                <a:cubicBezTo>
                  <a:pt x="2976851" y="2709818"/>
                  <a:pt x="3017451" y="2670075"/>
                  <a:pt x="3045202" y="2617655"/>
                </a:cubicBezTo>
                <a:cubicBezTo>
                  <a:pt x="3072954" y="2565235"/>
                  <a:pt x="3086830" y="2501337"/>
                  <a:pt x="3086830" y="2425962"/>
                </a:cubicBezTo>
                <a:lnTo>
                  <a:pt x="3086830" y="2289259"/>
                </a:lnTo>
                <a:cubicBezTo>
                  <a:pt x="3086830" y="2215254"/>
                  <a:pt x="3074153" y="2155297"/>
                  <a:pt x="3048800" y="2109386"/>
                </a:cubicBezTo>
                <a:cubicBezTo>
                  <a:pt x="3023446" y="2063476"/>
                  <a:pt x="2992611" y="2028358"/>
                  <a:pt x="2956294" y="2004032"/>
                </a:cubicBezTo>
                <a:cubicBezTo>
                  <a:pt x="2919977" y="1979706"/>
                  <a:pt x="2872011" y="1954182"/>
                  <a:pt x="2812396" y="1927458"/>
                </a:cubicBezTo>
                <a:lnTo>
                  <a:pt x="2812396" y="1453065"/>
                </a:lnTo>
                <a:lnTo>
                  <a:pt x="2823156" y="1458375"/>
                </a:lnTo>
                <a:cubicBezTo>
                  <a:pt x="2831486" y="1463771"/>
                  <a:pt x="2839034" y="1470067"/>
                  <a:pt x="2845801" y="1477262"/>
                </a:cubicBezTo>
                <a:cubicBezTo>
                  <a:pt x="2872867" y="1506042"/>
                  <a:pt x="2886401" y="1547841"/>
                  <a:pt x="2886401" y="1602659"/>
                </a:cubicBezTo>
                <a:lnTo>
                  <a:pt x="2886401" y="1680775"/>
                </a:lnTo>
                <a:lnTo>
                  <a:pt x="3078607" y="1680775"/>
                </a:lnTo>
                <a:lnTo>
                  <a:pt x="3078607" y="1602659"/>
                </a:lnTo>
                <a:cubicBezTo>
                  <a:pt x="3078607" y="1527969"/>
                  <a:pt x="3065074" y="1464414"/>
                  <a:pt x="3038007" y="1411994"/>
                </a:cubicBezTo>
                <a:cubicBezTo>
                  <a:pt x="3010941" y="1359574"/>
                  <a:pt x="2971198" y="1319831"/>
                  <a:pt x="2918778" y="1292764"/>
                </a:cubicBezTo>
                <a:cubicBezTo>
                  <a:pt x="2892568" y="1279231"/>
                  <a:pt x="2863488" y="1269081"/>
                  <a:pt x="2831539" y="1262314"/>
                </a:cubicBezTo>
                <a:lnTo>
                  <a:pt x="2812396" y="1259404"/>
                </a:lnTo>
                <a:lnTo>
                  <a:pt x="2812396" y="1085653"/>
                </a:lnTo>
                <a:close/>
                <a:moveTo>
                  <a:pt x="1770887" y="1085653"/>
                </a:moveTo>
                <a:lnTo>
                  <a:pt x="1770887" y="1259561"/>
                </a:lnTo>
                <a:lnTo>
                  <a:pt x="1752900" y="1262185"/>
                </a:lnTo>
                <a:cubicBezTo>
                  <a:pt x="1720009" y="1268866"/>
                  <a:pt x="1690030" y="1278888"/>
                  <a:pt x="1662964" y="1292250"/>
                </a:cubicBezTo>
                <a:cubicBezTo>
                  <a:pt x="1608830" y="1318974"/>
                  <a:pt x="1567888" y="1358203"/>
                  <a:pt x="1540136" y="1409938"/>
                </a:cubicBezTo>
                <a:cubicBezTo>
                  <a:pt x="1512384" y="1461673"/>
                  <a:pt x="1498509" y="1524543"/>
                  <a:pt x="1498509" y="1598548"/>
                </a:cubicBezTo>
                <a:lnTo>
                  <a:pt x="1498509" y="1684886"/>
                </a:lnTo>
                <a:cubicBezTo>
                  <a:pt x="1498509" y="1759577"/>
                  <a:pt x="1512213" y="1821247"/>
                  <a:pt x="1539622" y="1869898"/>
                </a:cubicBezTo>
                <a:cubicBezTo>
                  <a:pt x="1567031" y="1918550"/>
                  <a:pt x="1601122" y="1956580"/>
                  <a:pt x="1641893" y="1983989"/>
                </a:cubicBezTo>
                <a:cubicBezTo>
                  <a:pt x="1672471" y="2004546"/>
                  <a:pt x="1708928" y="2025296"/>
                  <a:pt x="1751262" y="2046238"/>
                </a:cubicBezTo>
                <a:lnTo>
                  <a:pt x="1770887" y="2055545"/>
                </a:lnTo>
                <a:lnTo>
                  <a:pt x="1770887" y="2575960"/>
                </a:lnTo>
                <a:lnTo>
                  <a:pt x="1758425" y="2570246"/>
                </a:lnTo>
                <a:cubicBezTo>
                  <a:pt x="1749431" y="2564850"/>
                  <a:pt x="1741251" y="2558554"/>
                  <a:pt x="1733885" y="2551359"/>
                </a:cubicBezTo>
                <a:cubicBezTo>
                  <a:pt x="1704420" y="2522580"/>
                  <a:pt x="1689688" y="2480780"/>
                  <a:pt x="1689688" y="2425962"/>
                </a:cubicBezTo>
                <a:lnTo>
                  <a:pt x="1689688" y="2351957"/>
                </a:lnTo>
                <a:lnTo>
                  <a:pt x="1497481" y="2351957"/>
                </a:lnTo>
                <a:lnTo>
                  <a:pt x="1497481" y="2425962"/>
                </a:lnTo>
                <a:cubicBezTo>
                  <a:pt x="1497481" y="2501337"/>
                  <a:pt x="1511528" y="2565235"/>
                  <a:pt x="1539622" y="2617655"/>
                </a:cubicBezTo>
                <a:cubicBezTo>
                  <a:pt x="1567717" y="2670075"/>
                  <a:pt x="1608830" y="2709818"/>
                  <a:pt x="1662964" y="2736885"/>
                </a:cubicBezTo>
                <a:cubicBezTo>
                  <a:pt x="1690030" y="2750418"/>
                  <a:pt x="1720095" y="2760568"/>
                  <a:pt x="1753157" y="2767335"/>
                </a:cubicBezTo>
                <a:lnTo>
                  <a:pt x="1770887" y="2769938"/>
                </a:lnTo>
                <a:lnTo>
                  <a:pt x="1770887" y="2943996"/>
                </a:lnTo>
                <a:lnTo>
                  <a:pt x="1945621" y="2943996"/>
                </a:lnTo>
                <a:lnTo>
                  <a:pt x="1945621" y="2770633"/>
                </a:lnTo>
                <a:lnTo>
                  <a:pt x="1967719" y="2767335"/>
                </a:lnTo>
                <a:cubicBezTo>
                  <a:pt x="2000268" y="2760568"/>
                  <a:pt x="2029904" y="2750418"/>
                  <a:pt x="2056628" y="2736885"/>
                </a:cubicBezTo>
                <a:cubicBezTo>
                  <a:pt x="2110076" y="2709818"/>
                  <a:pt x="2150676" y="2670075"/>
                  <a:pt x="2178427" y="2617655"/>
                </a:cubicBezTo>
                <a:cubicBezTo>
                  <a:pt x="2206179" y="2565235"/>
                  <a:pt x="2220055" y="2501337"/>
                  <a:pt x="2220055" y="2425962"/>
                </a:cubicBezTo>
                <a:lnTo>
                  <a:pt x="2220055" y="2289259"/>
                </a:lnTo>
                <a:cubicBezTo>
                  <a:pt x="2220055" y="2215254"/>
                  <a:pt x="2207378" y="2155297"/>
                  <a:pt x="2182025" y="2109386"/>
                </a:cubicBezTo>
                <a:cubicBezTo>
                  <a:pt x="2156671" y="2063476"/>
                  <a:pt x="2125836" y="2028358"/>
                  <a:pt x="2089519" y="2004032"/>
                </a:cubicBezTo>
                <a:cubicBezTo>
                  <a:pt x="2053202" y="1979706"/>
                  <a:pt x="2005236" y="1954182"/>
                  <a:pt x="1945621" y="1927458"/>
                </a:cubicBezTo>
                <a:lnTo>
                  <a:pt x="1945621" y="1453065"/>
                </a:lnTo>
                <a:lnTo>
                  <a:pt x="1956381" y="1458375"/>
                </a:lnTo>
                <a:cubicBezTo>
                  <a:pt x="1964711" y="1463771"/>
                  <a:pt x="1972259" y="1470067"/>
                  <a:pt x="1979026" y="1477262"/>
                </a:cubicBezTo>
                <a:cubicBezTo>
                  <a:pt x="2006092" y="1506042"/>
                  <a:pt x="2019626" y="1547841"/>
                  <a:pt x="2019626" y="1602659"/>
                </a:cubicBezTo>
                <a:lnTo>
                  <a:pt x="2019626" y="1680775"/>
                </a:lnTo>
                <a:lnTo>
                  <a:pt x="2211832" y="1680775"/>
                </a:lnTo>
                <a:lnTo>
                  <a:pt x="2211832" y="1602659"/>
                </a:lnTo>
                <a:cubicBezTo>
                  <a:pt x="2211832" y="1527969"/>
                  <a:pt x="2198299" y="1464414"/>
                  <a:pt x="2171233" y="1411994"/>
                </a:cubicBezTo>
                <a:cubicBezTo>
                  <a:pt x="2144166" y="1359574"/>
                  <a:pt x="2104423" y="1319831"/>
                  <a:pt x="2052003" y="1292764"/>
                </a:cubicBezTo>
                <a:cubicBezTo>
                  <a:pt x="2025793" y="1279231"/>
                  <a:pt x="1996713" y="1269081"/>
                  <a:pt x="1964764" y="1262314"/>
                </a:cubicBezTo>
                <a:lnTo>
                  <a:pt x="1945621" y="1259404"/>
                </a:lnTo>
                <a:lnTo>
                  <a:pt x="1945621" y="1085653"/>
                </a:lnTo>
                <a:close/>
                <a:moveTo>
                  <a:pt x="2296458" y="0"/>
                </a:moveTo>
                <a:lnTo>
                  <a:pt x="4592915" y="2906076"/>
                </a:lnTo>
                <a:lnTo>
                  <a:pt x="3533582" y="2906076"/>
                </a:lnTo>
                <a:lnTo>
                  <a:pt x="3533582" y="5020435"/>
                </a:lnTo>
                <a:lnTo>
                  <a:pt x="1059333" y="5020435"/>
                </a:lnTo>
                <a:lnTo>
                  <a:pt x="1059333" y="2906076"/>
                </a:lnTo>
                <a:lnTo>
                  <a:pt x="0" y="2906076"/>
                </a:lnTo>
                <a:close/>
              </a:path>
            </a:pathLst>
          </a:custGeom>
          <a:gradFill>
            <a:gsLst>
              <a:gs pos="0">
                <a:srgbClr val="BC37FF"/>
              </a:gs>
              <a:gs pos="100000">
                <a:srgbClr val="21B0FF"/>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a:solidFill>
                  <a:schemeClr val="lt1"/>
                </a:solidFill>
                <a:latin typeface="+mn-lt"/>
                <a:ea typeface="+mn-ea"/>
                <a:cs typeface="+mn-ea"/>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17" name="Google Shape;317;p20"/>
          <p:cNvPicPr preferRelativeResize="0"/>
          <p:nvPr/>
        </p:nvPicPr>
        <p:blipFill>
          <a:blip r:embed="rId5">
            <a:alphaModFix/>
          </a:blip>
          <a:stretch>
            <a:fillRect/>
          </a:stretch>
        </p:blipFill>
        <p:spPr>
          <a:xfrm>
            <a:off x="5518075" y="2536984"/>
            <a:ext cx="4885677" cy="4866196"/>
          </a:xfrm>
          <a:prstGeom prst="rect">
            <a:avLst/>
          </a:prstGeom>
          <a:noFill/>
          <a:ln>
            <a:noFill/>
          </a:ln>
        </p:spPr>
      </p:pic>
      <p:sp>
        <p:nvSpPr>
          <p:cNvPr id="21" name="文字方塊 20" hidden="1">
            <a:extLst>
              <a:ext uri="{FF2B5EF4-FFF2-40B4-BE49-F238E27FC236}">
                <a16:creationId xmlns:a16="http://schemas.microsoft.com/office/drawing/2014/main" id="{014713C8-5E44-42E6-9E29-87E1FA08DC94}"/>
              </a:ext>
            </a:extLst>
          </p:cNvPr>
          <p:cNvSpPr txBox="1"/>
          <p:nvPr/>
        </p:nvSpPr>
        <p:spPr>
          <a:xfrm>
            <a:off x="3367097" y="3080712"/>
            <a:ext cx="2207338" cy="5201424"/>
          </a:xfrm>
          <a:prstGeom prst="rect">
            <a:avLst/>
          </a:prstGeom>
          <a:noFill/>
        </p:spPr>
        <p:txBody>
          <a:bodyPr wrap="square" rtlCol="0">
            <a:spAutoFit/>
          </a:bodyPr>
          <a:lstStyle/>
          <a:p>
            <a:r>
              <a:rPr lang="en-US" altLang="zh-TW" sz="16600" spc="-3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6600" spc="-3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12" name="矩形 11">
            <a:extLst>
              <a:ext uri="{FF2B5EF4-FFF2-40B4-BE49-F238E27FC236}">
                <a16:creationId xmlns:a16="http://schemas.microsoft.com/office/drawing/2014/main" id="{E63B6307-658A-4525-8B4C-AB84DDCC05EA}"/>
              </a:ext>
            </a:extLst>
          </p:cNvPr>
          <p:cNvSpPr/>
          <p:nvPr/>
        </p:nvSpPr>
        <p:spPr>
          <a:xfrm rot="5400000">
            <a:off x="8064499" y="963351"/>
            <a:ext cx="7010401" cy="5083701"/>
          </a:xfrm>
          <a:prstGeom prst="rect">
            <a:avLst/>
          </a:prstGeom>
          <a:gradFill flip="none" rotWithShape="1">
            <a:gsLst>
              <a:gs pos="0">
                <a:srgbClr val="070C17"/>
              </a:gs>
              <a:gs pos="100000">
                <a:srgbClr val="070C17">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6" name="橢圓 15" hidden="1">
            <a:extLst>
              <a:ext uri="{FF2B5EF4-FFF2-40B4-BE49-F238E27FC236}">
                <a16:creationId xmlns:a16="http://schemas.microsoft.com/office/drawing/2014/main" id="{0CAE590A-AE4F-4D6A-9B37-CA21E5B75231}"/>
              </a:ext>
            </a:extLst>
          </p:cNvPr>
          <p:cNvSpPr/>
          <p:nvPr/>
        </p:nvSpPr>
        <p:spPr>
          <a:xfrm>
            <a:off x="6196158" y="3088498"/>
            <a:ext cx="921878" cy="9218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橢圓 22">
            <a:extLst>
              <a:ext uri="{FF2B5EF4-FFF2-40B4-BE49-F238E27FC236}">
                <a16:creationId xmlns:a16="http://schemas.microsoft.com/office/drawing/2014/main" id="{74CD125A-C80C-4D8A-B79F-D93A05892967}"/>
              </a:ext>
            </a:extLst>
          </p:cNvPr>
          <p:cNvSpPr/>
          <p:nvPr/>
        </p:nvSpPr>
        <p:spPr>
          <a:xfrm>
            <a:off x="5845245" y="1142573"/>
            <a:ext cx="4813727" cy="4813727"/>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4" name="圖形 23">
            <a:extLst>
              <a:ext uri="{FF2B5EF4-FFF2-40B4-BE49-F238E27FC236}">
                <a16:creationId xmlns:a16="http://schemas.microsoft.com/office/drawing/2014/main" id="{6E60DB8B-49D4-4E5D-B233-8F5F4E0596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5459694" y="777133"/>
            <a:ext cx="5610228" cy="5610228"/>
          </a:xfrm>
          <a:prstGeom prst="rect">
            <a:avLst/>
          </a:prstGeom>
        </p:spPr>
      </p:pic>
      <p:sp>
        <p:nvSpPr>
          <p:cNvPr id="2" name="標題 1">
            <a:extLst>
              <a:ext uri="{FF2B5EF4-FFF2-40B4-BE49-F238E27FC236}">
                <a16:creationId xmlns:a16="http://schemas.microsoft.com/office/drawing/2014/main" id="{93886399-E109-46B3-A60F-B59C7C9D9C90}"/>
              </a:ext>
            </a:extLst>
          </p:cNvPr>
          <p:cNvSpPr>
            <a:spLocks noGrp="1"/>
          </p:cNvSpPr>
          <p:nvPr>
            <p:ph type="title"/>
          </p:nvPr>
        </p:nvSpPr>
        <p:spPr>
          <a:xfrm>
            <a:off x="609600" y="417446"/>
            <a:ext cx="10972800" cy="1257300"/>
          </a:xfrm>
        </p:spPr>
        <p:txBody>
          <a:bodyPr anchor="ctr"/>
          <a:lstStyle/>
          <a:p>
            <a:pPr algn="ctr"/>
            <a:r>
              <a:rPr lang="en-US" altLang="zh-TW">
                <a:latin typeface="Arial" panose="020B0604020202020204" pitchFamily="34" charset="0"/>
                <a:sym typeface="Arial" panose="020B0604020202020204" pitchFamily="34" charset="0"/>
              </a:rPr>
              <a:t>Features that SMB need for the next generation networking</a:t>
            </a:r>
            <a:endParaRPr lang="zh-TW">
              <a:latin typeface="Arial" panose="020B0604020202020204" pitchFamily="34" charset="0"/>
              <a:cs typeface="+mn-ea"/>
              <a:sym typeface="Arial" panose="020B0604020202020204" pitchFamily="34" charset="0"/>
            </a:endParaRPr>
          </a:p>
        </p:txBody>
      </p:sp>
      <p:sp>
        <p:nvSpPr>
          <p:cNvPr id="17" name="Google Shape;330;p22">
            <a:extLst>
              <a:ext uri="{FF2B5EF4-FFF2-40B4-BE49-F238E27FC236}">
                <a16:creationId xmlns:a16="http://schemas.microsoft.com/office/drawing/2014/main" id="{D69AAE09-47EF-48AC-B421-8A865D94F882}"/>
              </a:ext>
            </a:extLst>
          </p:cNvPr>
          <p:cNvSpPr/>
          <p:nvPr/>
        </p:nvSpPr>
        <p:spPr>
          <a:xfrm>
            <a:off x="1346199" y="2093993"/>
            <a:ext cx="2734725" cy="2670014"/>
          </a:xfrm>
          <a:prstGeom prst="rect">
            <a:avLst/>
          </a:prstGeom>
          <a:solidFill>
            <a:schemeClr val="tx1">
              <a:lumMod val="65000"/>
              <a:lumOff val="35000"/>
              <a:alpha val="50000"/>
            </a:schemeClr>
          </a:solidFill>
          <a:ln w="25400" cap="flat" cmpd="sng">
            <a:gradFill>
              <a:gsLst>
                <a:gs pos="0">
                  <a:srgbClr val="00B0F0"/>
                </a:gs>
                <a:gs pos="70000">
                  <a:schemeClr val="bg2">
                    <a:lumMod val="50000"/>
                    <a:alpha val="47000"/>
                  </a:schemeClr>
                </a:gs>
                <a:gs pos="37000">
                  <a:schemeClr val="bg2">
                    <a:lumMod val="50000"/>
                    <a:alpha val="52000"/>
                  </a:schemeClr>
                </a:gs>
                <a:gs pos="100000">
                  <a:srgbClr val="5DAEFE"/>
                </a:gs>
              </a:gsLst>
              <a:lin ang="0" scaled="0"/>
            </a:gradFill>
            <a:prstDash val="solid"/>
            <a:round/>
            <a:headEnd type="none" w="sm" len="sm"/>
            <a:tailEnd type="none" w="sm" len="sm"/>
          </a:ln>
        </p:spPr>
        <p:txBody>
          <a:bodyPr spcFirstLastPara="1" wrap="square" lIns="91425" tIns="91425" rIns="91425" bIns="91425" anchor="ctr" anchorCtr="0">
            <a:noAutofit/>
          </a:bodyPr>
          <a:lstStyle/>
          <a:p>
            <a:pPr algn="ctr"/>
            <a:r>
              <a:rPr lang="en-US" altLang="zh-TW" sz="3600" b="1">
                <a:solidFill>
                  <a:schemeClr val="bg1"/>
                </a:solidFill>
                <a:latin typeface="Arial" panose="020B0604020202020204" pitchFamily="34" charset="0"/>
                <a:ea typeface="微軟正黑體" panose="020B0604030504040204" pitchFamily="34" charset="-120"/>
                <a:sym typeface="Arial" panose="020B0604020202020204" pitchFamily="34" charset="0"/>
              </a:rPr>
              <a:t>Flexible</a:t>
            </a:r>
          </a:p>
          <a:p>
            <a:pPr algn="ctr"/>
            <a:r>
              <a:rPr lang="en-US" altLang="zh-TW" sz="3600" b="1">
                <a:solidFill>
                  <a:schemeClr val="bg1"/>
                </a:solidFill>
                <a:latin typeface="Arial" panose="020B0604020202020204" pitchFamily="34" charset="0"/>
                <a:ea typeface="微軟正黑體" panose="020B0604030504040204" pitchFamily="34" charset="-120"/>
                <a:sym typeface="Arial" panose="020B0604020202020204" pitchFamily="34" charset="0"/>
              </a:rPr>
              <a:t>Topology</a:t>
            </a:r>
          </a:p>
          <a:p>
            <a:pPr algn="ctr"/>
            <a:r>
              <a:rPr lang="en-US" altLang="zh-TW" sz="3600" b="1">
                <a:solidFill>
                  <a:schemeClr val="bg1"/>
                </a:solidFill>
                <a:latin typeface="Arial" panose="020B0604020202020204" pitchFamily="34" charset="0"/>
                <a:ea typeface="微軟正黑體" panose="020B0604030504040204" pitchFamily="34" charset="-120"/>
                <a:sym typeface="Arial" panose="020B0604020202020204" pitchFamily="34" charset="0"/>
              </a:rPr>
              <a:t>Design</a:t>
            </a:r>
            <a:endParaRPr lang="zh-TW" sz="3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8" name="Google Shape;331;p22">
            <a:extLst>
              <a:ext uri="{FF2B5EF4-FFF2-40B4-BE49-F238E27FC236}">
                <a16:creationId xmlns:a16="http://schemas.microsoft.com/office/drawing/2014/main" id="{AC55CB6D-DF06-4E5C-AF6B-6DA47099266F}"/>
              </a:ext>
            </a:extLst>
          </p:cNvPr>
          <p:cNvSpPr/>
          <p:nvPr/>
        </p:nvSpPr>
        <p:spPr>
          <a:xfrm>
            <a:off x="4747532" y="2093993"/>
            <a:ext cx="2734725" cy="2670014"/>
          </a:xfrm>
          <a:prstGeom prst="rect">
            <a:avLst/>
          </a:prstGeom>
          <a:solidFill>
            <a:schemeClr val="tx1">
              <a:lumMod val="65000"/>
              <a:lumOff val="35000"/>
              <a:alpha val="50000"/>
            </a:schemeClr>
          </a:solidFill>
          <a:ln w="25400" cap="flat" cmpd="sng">
            <a:gradFill>
              <a:gsLst>
                <a:gs pos="0">
                  <a:srgbClr val="00B0F0"/>
                </a:gs>
                <a:gs pos="70000">
                  <a:schemeClr val="bg2">
                    <a:lumMod val="50000"/>
                    <a:alpha val="47000"/>
                  </a:schemeClr>
                </a:gs>
                <a:gs pos="37000">
                  <a:schemeClr val="bg2">
                    <a:lumMod val="50000"/>
                    <a:alpha val="52000"/>
                  </a:schemeClr>
                </a:gs>
                <a:gs pos="100000">
                  <a:srgbClr val="5DAEFE"/>
                </a:gs>
              </a:gsLst>
              <a:lin ang="0" scaled="0"/>
            </a:gradFill>
            <a:prstDash val="solid"/>
            <a:round/>
            <a:headEnd type="none" w="sm" len="sm"/>
            <a:tailEnd type="none" w="sm" len="sm"/>
          </a:ln>
        </p:spPr>
        <p:txBody>
          <a:bodyPr spcFirstLastPara="1" wrap="square" lIns="91425" tIns="91425" rIns="91425" bIns="91425" anchor="ctr" anchorCtr="0">
            <a:noAutofit/>
          </a:bodyPr>
          <a:lstStyle/>
          <a:p>
            <a:pPr algn="ctr"/>
            <a:r>
              <a:rPr lang="en-US" sz="3200" b="1">
                <a:solidFill>
                  <a:schemeClr val="bg1"/>
                </a:solidFill>
                <a:latin typeface="Arial" panose="020B0604020202020204" pitchFamily="34" charset="0"/>
                <a:ea typeface="微軟正黑體" panose="020B0604030504040204" pitchFamily="34" charset="-120"/>
                <a:sym typeface="Arial" panose="020B0604020202020204" pitchFamily="34" charset="0"/>
              </a:rPr>
              <a:t>Fast</a:t>
            </a:r>
          </a:p>
          <a:p>
            <a:pPr algn="ctr"/>
            <a:r>
              <a:rPr lang="en-US" sz="3200" b="1">
                <a:solidFill>
                  <a:schemeClr val="bg1"/>
                </a:solidFill>
                <a:latin typeface="Arial" panose="020B0604020202020204" pitchFamily="34" charset="0"/>
                <a:ea typeface="微軟正黑體" panose="020B0604030504040204" pitchFamily="34" charset="-120"/>
                <a:sym typeface="Arial" panose="020B0604020202020204" pitchFamily="34" charset="0"/>
              </a:rPr>
              <a:t>Deployment</a:t>
            </a:r>
          </a:p>
          <a:p>
            <a:pPr algn="ctr"/>
            <a:r>
              <a:rPr lang="en-US" sz="3200" b="1">
                <a:solidFill>
                  <a:schemeClr val="bg1"/>
                </a:solidFill>
                <a:latin typeface="Arial" panose="020B0604020202020204" pitchFamily="34" charset="0"/>
                <a:ea typeface="微軟正黑體" panose="020B0604030504040204" pitchFamily="34" charset="-120"/>
                <a:sym typeface="Arial" panose="020B0604020202020204" pitchFamily="34" charset="0"/>
              </a:rPr>
              <a:t>Easy Setting</a:t>
            </a:r>
            <a:endParaRPr lang="zh-TW" sz="32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a:buSzPts val="4000"/>
            </a:pPr>
            <a:endParaRPr lang="zh-TW" alt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 name="Google Shape;332;p22">
            <a:extLst>
              <a:ext uri="{FF2B5EF4-FFF2-40B4-BE49-F238E27FC236}">
                <a16:creationId xmlns:a16="http://schemas.microsoft.com/office/drawing/2014/main" id="{D6F84B6B-2E24-4B7B-BA27-DA726F0B1D6C}"/>
              </a:ext>
            </a:extLst>
          </p:cNvPr>
          <p:cNvSpPr/>
          <p:nvPr/>
        </p:nvSpPr>
        <p:spPr>
          <a:xfrm>
            <a:off x="8148865" y="2093993"/>
            <a:ext cx="2734725" cy="2670014"/>
          </a:xfrm>
          <a:prstGeom prst="rect">
            <a:avLst/>
          </a:prstGeom>
          <a:solidFill>
            <a:schemeClr val="tx1">
              <a:lumMod val="65000"/>
              <a:lumOff val="35000"/>
              <a:alpha val="50000"/>
            </a:schemeClr>
          </a:solidFill>
          <a:ln w="25400" cap="flat" cmpd="sng">
            <a:gradFill>
              <a:gsLst>
                <a:gs pos="0">
                  <a:srgbClr val="00B0F0"/>
                </a:gs>
                <a:gs pos="70000">
                  <a:schemeClr val="bg2">
                    <a:lumMod val="50000"/>
                    <a:alpha val="47000"/>
                  </a:schemeClr>
                </a:gs>
                <a:gs pos="37000">
                  <a:schemeClr val="bg2">
                    <a:lumMod val="50000"/>
                    <a:alpha val="52000"/>
                  </a:schemeClr>
                </a:gs>
                <a:gs pos="100000">
                  <a:srgbClr val="5DAEFE"/>
                </a:gs>
              </a:gsLst>
              <a:lin ang="0" scaled="0"/>
            </a:gradFill>
            <a:prstDash val="solid"/>
            <a:round/>
            <a:headEnd type="none" w="sm" len="sm"/>
            <a:tailEnd type="none" w="sm" len="sm"/>
          </a:ln>
        </p:spPr>
        <p:txBody>
          <a:bodyPr spcFirstLastPara="1" wrap="square" lIns="91425" tIns="91425" rIns="91425" bIns="91425" anchor="ctr" anchorCtr="0">
            <a:noAutofit/>
          </a:bodyPr>
          <a:lstStyle/>
          <a:p>
            <a:pPr algn="ctr"/>
            <a:r>
              <a:rPr lang="en-US" sz="2800" b="1">
                <a:solidFill>
                  <a:schemeClr val="bg1"/>
                </a:solidFill>
                <a:latin typeface="Arial" panose="020B0604020202020204" pitchFamily="34" charset="0"/>
                <a:ea typeface="微軟正黑體" panose="020B0604030504040204" pitchFamily="34" charset="-120"/>
                <a:sym typeface="Arial" panose="020B0604020202020204" pitchFamily="34" charset="0"/>
              </a:rPr>
              <a:t>An Affordable</a:t>
            </a:r>
            <a:endParaRPr lang="zh-TW" altLang="en-US" sz="28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a:r>
              <a:rPr lang="en-US" sz="2800" b="1">
                <a:solidFill>
                  <a:schemeClr val="bg1"/>
                </a:solidFill>
                <a:latin typeface="Arial" panose="020B0604020202020204" pitchFamily="34" charset="0"/>
                <a:ea typeface="微軟正黑體" panose="020B0604030504040204" pitchFamily="34" charset="-120"/>
                <a:sym typeface="Arial" panose="020B0604020202020204" pitchFamily="34" charset="0"/>
              </a:rPr>
              <a:t>Solution</a:t>
            </a:r>
            <a:endParaRPr lang="zh-TW" sz="28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 name="Google Shape;328;p22">
            <a:extLst>
              <a:ext uri="{FF2B5EF4-FFF2-40B4-BE49-F238E27FC236}">
                <a16:creationId xmlns:a16="http://schemas.microsoft.com/office/drawing/2014/main" id="{A5915B2E-1A5C-4D3E-B2AA-BC889D9ABC57}"/>
              </a:ext>
            </a:extLst>
          </p:cNvPr>
          <p:cNvSpPr txBox="1"/>
          <p:nvPr/>
        </p:nvSpPr>
        <p:spPr>
          <a:xfrm>
            <a:off x="1163275" y="4993323"/>
            <a:ext cx="3340513" cy="1539000"/>
          </a:xfrm>
          <a:prstGeom prst="rect">
            <a:avLst/>
          </a:prstGeom>
          <a:noFill/>
          <a:ln>
            <a:noFill/>
          </a:ln>
        </p:spPr>
        <p:txBody>
          <a:bodyPr spcFirstLastPara="1" wrap="square" lIns="91425" tIns="45700" rIns="91425" bIns="45700" anchor="t" anchorCtr="0">
            <a:noAutofit/>
          </a:bodyPr>
          <a:lstStyle/>
          <a:p>
            <a:pPr marL="285750" indent="-285750">
              <a:lnSpc>
                <a:spcPct val="130000"/>
              </a:lnSpc>
              <a:buClr>
                <a:srgbClr val="00FF99"/>
              </a:buClr>
              <a:buSzPct val="100000"/>
              <a:buFont typeface="Arial" panose="020B0604020202020204" pitchFamily="34" charset="0"/>
              <a:buChar char="•"/>
            </a:pPr>
            <a:r>
              <a:rPr 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Supports multiple site and multiple equipments connection.</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p>
          <a:p>
            <a:pPr marL="285750" indent="-285750">
              <a:lnSpc>
                <a:spcPct val="130000"/>
              </a:lnSpc>
              <a:buClr>
                <a:srgbClr val="00FF99"/>
              </a:buClr>
              <a:buFont typeface="Arial" panose="020B0604020202020204" pitchFamily="34" charset="0"/>
              <a:buChar char="•"/>
            </a:pPr>
            <a:r>
              <a:rPr 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Support different topology style</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p>
          <a:p>
            <a:pPr marL="285750" indent="-285750">
              <a:lnSpc>
                <a:spcPct val="130000"/>
              </a:lnSpc>
              <a:buClr>
                <a:srgbClr val="00FF99"/>
              </a:buClr>
              <a:buFont typeface="Arial" panose="020B0604020202020204" pitchFamily="34" charset="0"/>
              <a:buChar char="•"/>
            </a:pPr>
            <a:r>
              <a:rPr 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Effectively disperse network traffic</a:t>
            </a:r>
            <a:endPar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215900" marR="0" lvl="0" indent="-215900" algn="l">
              <a:lnSpc>
                <a:spcPct val="130000"/>
              </a:lnSpc>
              <a:spcBef>
                <a:spcPts val="0"/>
              </a:spcBef>
              <a:spcAft>
                <a:spcPts val="0"/>
              </a:spcAft>
              <a:buClr>
                <a:srgbClr val="00FF99"/>
              </a:buClr>
              <a:buSzPct val="100000"/>
              <a:buFont typeface="Arial" panose="020B0604020202020204" pitchFamily="34" charset="0"/>
              <a:buChar char="•"/>
            </a:pPr>
            <a:endParaRPr lang="zh-TW" altLang="en-US"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 name="Google Shape;333;p22">
            <a:extLst>
              <a:ext uri="{FF2B5EF4-FFF2-40B4-BE49-F238E27FC236}">
                <a16:creationId xmlns:a16="http://schemas.microsoft.com/office/drawing/2014/main" id="{E9A2A7BB-B862-4D91-A699-115DF643A4B6}"/>
              </a:ext>
            </a:extLst>
          </p:cNvPr>
          <p:cNvSpPr txBox="1"/>
          <p:nvPr/>
        </p:nvSpPr>
        <p:spPr>
          <a:xfrm>
            <a:off x="4903695" y="4988001"/>
            <a:ext cx="2723692" cy="1539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16000" indent="-216000">
              <a:lnSpc>
                <a:spcPct val="130000"/>
              </a:lnSpc>
              <a:buClr>
                <a:srgbClr val="66FFCC"/>
              </a:buClr>
              <a:buSzPct val="100000"/>
              <a:buFont typeface="Arial" panose="020B0604020202020204" pitchFamily="34" charset="0"/>
              <a:buChar char="•"/>
              <a:defRPr sz="2000">
                <a:solidFill>
                  <a:schemeClr val="bg1"/>
                </a:solidFill>
                <a:latin typeface="Arial" panose="020B0604020202020204" pitchFamily="34" charset="0"/>
                <a:ea typeface="微軟正黑體" panose="020B0604030504040204" pitchFamily="34" charset="-120"/>
                <a:cs typeface="+mn-ea"/>
              </a:defRPr>
            </a:lvl1pPr>
          </a:lstStyle>
          <a:p>
            <a:pPr marL="215900" indent="-215900"/>
            <a:r>
              <a:rPr lang="zh-TW" sz="1400">
                <a:cs typeface="Arial"/>
                <a:sym typeface="Arial" panose="020B0604020202020204" pitchFamily="34" charset="0"/>
              </a:rPr>
              <a:t>Deploy via virtual network functions.</a:t>
            </a:r>
            <a:r>
              <a:rPr lang="en-US" altLang="zh-TW" sz="1400">
                <a:cs typeface="Arial"/>
                <a:sym typeface="Arial" panose="020B0604020202020204" pitchFamily="34" charset="0"/>
              </a:rPr>
              <a:t> </a:t>
            </a:r>
          </a:p>
          <a:p>
            <a:pPr marL="215900" indent="-215900"/>
            <a:r>
              <a:rPr lang="zh-TW" sz="1400">
                <a:cs typeface="Arial"/>
                <a:sym typeface="Arial" panose="020B0604020202020204" pitchFamily="34" charset="0"/>
              </a:rPr>
              <a:t>Centr</a:t>
            </a:r>
            <a:r>
              <a:rPr lang="en-US" altLang="zh-TW" sz="1400">
                <a:cs typeface="Arial"/>
                <a:sym typeface="Arial" panose="020B0604020202020204" pitchFamily="34" charset="0"/>
              </a:rPr>
              <a:t>ally</a:t>
            </a:r>
            <a:r>
              <a:rPr lang="zh-TW" sz="1400">
                <a:cs typeface="Arial"/>
                <a:sym typeface="Arial" panose="020B0604020202020204" pitchFamily="34" charset="0"/>
              </a:rPr>
              <a:t> </a:t>
            </a:r>
            <a:r>
              <a:rPr lang="en-US" altLang="zh-TW" sz="1400">
                <a:cs typeface="Arial"/>
                <a:sym typeface="Arial" panose="020B0604020202020204" pitchFamily="34" charset="0"/>
              </a:rPr>
              <a:t>manageable </a:t>
            </a:r>
          </a:p>
          <a:p>
            <a:pPr marL="215900" indent="-215900"/>
            <a:r>
              <a:rPr lang="zh-TW" sz="1400">
                <a:cs typeface="Arial"/>
                <a:sym typeface="Arial" panose="020B0604020202020204" pitchFamily="34" charset="0"/>
              </a:rPr>
              <a:t>Easy deployment</a:t>
            </a:r>
            <a:endParaRPr lang="zh-TW" sz="1800">
              <a:sym typeface="Arial" panose="020B0604020202020204" pitchFamily="34" charset="0"/>
            </a:endParaRPr>
          </a:p>
          <a:p>
            <a:pPr marL="215900" indent="-215900"/>
            <a:endParaRPr lang="zh-TW" altLang="en-US">
              <a:sym typeface="Arial" panose="020B0604020202020204" pitchFamily="34" charset="0"/>
            </a:endParaRPr>
          </a:p>
        </p:txBody>
      </p:sp>
      <p:sp>
        <p:nvSpPr>
          <p:cNvPr id="22" name="Google Shape;333;p22">
            <a:extLst>
              <a:ext uri="{FF2B5EF4-FFF2-40B4-BE49-F238E27FC236}">
                <a16:creationId xmlns:a16="http://schemas.microsoft.com/office/drawing/2014/main" id="{D16D6B68-BCAF-4F1D-8879-6F3B44536B5B}"/>
              </a:ext>
            </a:extLst>
          </p:cNvPr>
          <p:cNvSpPr txBox="1"/>
          <p:nvPr/>
        </p:nvSpPr>
        <p:spPr>
          <a:xfrm>
            <a:off x="8020208" y="4952282"/>
            <a:ext cx="2640348" cy="1539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16000" indent="-216000">
              <a:lnSpc>
                <a:spcPct val="130000"/>
              </a:lnSpc>
              <a:buClr>
                <a:srgbClr val="66FFCC"/>
              </a:buClr>
              <a:buSzPct val="100000"/>
              <a:buFont typeface="Arial" panose="020B0604020202020204" pitchFamily="34" charset="0"/>
              <a:buChar char="•"/>
              <a:defRPr sz="2000">
                <a:solidFill>
                  <a:schemeClr val="bg1"/>
                </a:solidFill>
                <a:latin typeface="Arial" panose="020B0604020202020204" pitchFamily="34" charset="0"/>
                <a:ea typeface="微軟正黑體" panose="020B0604030504040204" pitchFamily="34" charset="-120"/>
                <a:cs typeface="+mn-ea"/>
              </a:defRPr>
            </a:lvl1pPr>
          </a:lstStyle>
          <a:p>
            <a:pPr marL="215900" indent="-215900">
              <a:buFont typeface="Arial"/>
              <a:buChar char="•"/>
            </a:pPr>
            <a:r>
              <a:rPr lang="zh-TW" sz="1600">
                <a:cs typeface="Arial"/>
                <a:sym typeface="Arial" panose="020B0604020202020204" pitchFamily="34" charset="0"/>
              </a:rPr>
              <a:t>Low </a:t>
            </a:r>
            <a:r>
              <a:rPr lang="en-US" altLang="zh-TW" sz="1600">
                <a:cs typeface="Arial"/>
                <a:sym typeface="Arial" panose="020B0604020202020204" pitchFamily="34" charset="0"/>
              </a:rPr>
              <a:t>implementation</a:t>
            </a:r>
            <a:r>
              <a:rPr lang="zh-TW" sz="1600">
                <a:cs typeface="Arial"/>
                <a:sym typeface="Arial" panose="020B0604020202020204" pitchFamily="34" charset="0"/>
              </a:rPr>
              <a:t> co</a:t>
            </a:r>
            <a:r>
              <a:rPr lang="en-US" altLang="zh-TW" sz="1600">
                <a:cs typeface="Arial"/>
                <a:sym typeface="Arial" panose="020B0604020202020204" pitchFamily="34" charset="0"/>
              </a:rPr>
              <a:t>st</a:t>
            </a:r>
            <a:endParaRPr lang="zh-TW" altLang="en-US" sz="1600">
              <a:cs typeface="Arial"/>
              <a:sym typeface="Arial" panose="020B0604020202020204" pitchFamily="34" charset="0"/>
            </a:endParaRPr>
          </a:p>
          <a:p>
            <a:pPr marL="215900" indent="-215900">
              <a:buFont typeface="Arial"/>
              <a:buChar char="•"/>
            </a:pPr>
            <a:r>
              <a:rPr lang="zh-TW" sz="1600">
                <a:cs typeface="Arial"/>
                <a:sym typeface="Arial" panose="020B0604020202020204" pitchFamily="34" charset="0"/>
              </a:rPr>
              <a:t>Cost for solution is transparent and manageable</a:t>
            </a:r>
            <a:endParaRPr lang="zh-TW" sz="1600">
              <a:sym typeface="Arial" panose="020B0604020202020204" pitchFamily="34" charset="0"/>
            </a:endParaRPr>
          </a:p>
          <a:p>
            <a:pPr marL="215900" indent="-215900"/>
            <a:endParaRPr lang="zh-TW" altLang="en-US">
              <a:sym typeface="Arial" panose="020B0604020202020204" pitchFamily="34" charset="0"/>
            </a:endParaRPr>
          </a:p>
          <a:p>
            <a:pPr marL="215900" indent="-215900"/>
            <a:endParaRPr lang="zh-TW" altLang="en-US">
              <a:sym typeface="Arial" panose="020B0604020202020204" pitchFamily="34" charset="0"/>
            </a:endParaRPr>
          </a:p>
        </p:txBody>
      </p:sp>
    </p:spTree>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24" name="圖片 23" descr="一張含有 黑暗 的圖片&#10;&#10;自動產生的描述">
            <a:extLst>
              <a:ext uri="{FF2B5EF4-FFF2-40B4-BE49-F238E27FC236}">
                <a16:creationId xmlns:a16="http://schemas.microsoft.com/office/drawing/2014/main" id="{599AAD63-743A-402A-8652-009F3ABBFE3A}"/>
              </a:ext>
            </a:extLst>
          </p:cNvPr>
          <p:cNvPicPr>
            <a:picLocks noChangeAspect="1"/>
          </p:cNvPicPr>
          <p:nvPr/>
        </p:nvPicPr>
        <p:blipFill>
          <a:blip r:embed="rId3" cstate="print">
            <a:alphaModFix amt="29000"/>
            <a:extLst>
              <a:ext uri="{28A0092B-C50C-407E-A947-70E740481C1C}">
                <a14:useLocalDpi xmlns:a14="http://schemas.microsoft.com/office/drawing/2010/main"/>
              </a:ext>
            </a:extLst>
          </a:blip>
          <a:stretch>
            <a:fillRect/>
          </a:stretch>
        </p:blipFill>
        <p:spPr>
          <a:xfrm>
            <a:off x="1300053" y="3585491"/>
            <a:ext cx="5512468" cy="3075958"/>
          </a:xfrm>
          <a:prstGeom prst="rect">
            <a:avLst/>
          </a:prstGeom>
        </p:spPr>
      </p:pic>
      <p:sp>
        <p:nvSpPr>
          <p:cNvPr id="347" name="Google Shape;347;p2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en-US" sz="4000" dirty="0">
                <a:latin typeface="Arial" panose="020B0604020202020204" pitchFamily="34" charset="0"/>
                <a:sym typeface="Arial" panose="020B0604020202020204" pitchFamily="34" charset="0"/>
              </a:rPr>
              <a:t>QNAP SD-WAN</a:t>
            </a:r>
            <a:r>
              <a:rPr lang="en-US" dirty="0">
                <a:latin typeface="Arial" panose="020B0604020202020204" pitchFamily="34" charset="0"/>
                <a:sym typeface="Arial" panose="020B0604020202020204" pitchFamily="34" charset="0"/>
              </a:rPr>
              <a:t> solution meets the next generation networking needs</a:t>
            </a:r>
            <a:endParaRPr lang="en-US" altLang="zh-TW" dirty="0">
              <a:latin typeface="Arial" panose="020B0604020202020204" pitchFamily="34" charset="0"/>
              <a:sym typeface="Arial" panose="020B0604020202020204" pitchFamily="34" charset="0"/>
            </a:endParaRPr>
          </a:p>
        </p:txBody>
      </p:sp>
      <p:sp>
        <p:nvSpPr>
          <p:cNvPr id="348" name="Google Shape;348;p24"/>
          <p:cNvSpPr txBox="1"/>
          <p:nvPr/>
        </p:nvSpPr>
        <p:spPr>
          <a:xfrm>
            <a:off x="584758" y="1816272"/>
            <a:ext cx="10355560" cy="1434547"/>
          </a:xfrm>
          <a:prstGeom prst="rect">
            <a:avLst/>
          </a:prstGeom>
          <a:noFill/>
          <a:ln>
            <a:noFill/>
          </a:ln>
        </p:spPr>
        <p:txBody>
          <a:bodyPr spcFirstLastPara="1" wrap="square" lIns="91425" tIns="45700" rIns="91425" bIns="45700" anchor="t" anchorCtr="0">
            <a:noAutofit/>
          </a:bodyPr>
          <a:lstStyle/>
          <a:p>
            <a:r>
              <a:rPr lang="en"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QNAP QuWAN is a complete SD-WAN solution that provides enterprise IT managers with a simple, fast, secure and efficient network connection structure. You can easily and quickly build a multi-site VPN </a:t>
            </a:r>
            <a:r>
              <a:rPr lang="en"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network and</a:t>
            </a:r>
            <a:r>
              <a:rPr lang="en"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centrally manage it from a</a:t>
            </a:r>
            <a:r>
              <a:rPr lang="en"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cloud platform.</a:t>
            </a:r>
            <a:endParaRPr lang="en-US" sz="2000" dirty="0">
              <a:latin typeface="Arial" panose="020B0604020202020204" pitchFamily="34" charset="0"/>
              <a:ea typeface="微軟正黑體" panose="020B0604030504040204" pitchFamily="34" charset="-120"/>
              <a:sym typeface="Arial" panose="020B0604020202020204" pitchFamily="34" charset="0"/>
            </a:endParaRPr>
          </a:p>
          <a:p>
            <a:pPr>
              <a:lnSpc>
                <a:spcPct val="130000"/>
              </a:lnSpc>
            </a:pPr>
            <a:endParaRPr lang="en-US" altLang="zh-TW" sz="2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形 3" hidden="1">
            <a:extLst>
              <a:ext uri="{FF2B5EF4-FFF2-40B4-BE49-F238E27FC236}">
                <a16:creationId xmlns:a16="http://schemas.microsoft.com/office/drawing/2014/main" id="{9E0C7594-E58B-426B-AA09-91DD0094C81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11480" y="3069257"/>
            <a:ext cx="1280411" cy="363211"/>
          </a:xfrm>
          <a:prstGeom prst="rect">
            <a:avLst/>
          </a:prstGeom>
        </p:spPr>
      </p:pic>
      <p:grpSp>
        <p:nvGrpSpPr>
          <p:cNvPr id="5" name="群組 4" hidden="1">
            <a:extLst>
              <a:ext uri="{FF2B5EF4-FFF2-40B4-BE49-F238E27FC236}">
                <a16:creationId xmlns:a16="http://schemas.microsoft.com/office/drawing/2014/main" id="{1E841B99-7CD0-4A98-A3FC-DAFC8D0B07A2}"/>
              </a:ext>
            </a:extLst>
          </p:cNvPr>
          <p:cNvGrpSpPr/>
          <p:nvPr/>
        </p:nvGrpSpPr>
        <p:grpSpPr>
          <a:xfrm>
            <a:off x="751603" y="3078507"/>
            <a:ext cx="9608152" cy="3263947"/>
            <a:chOff x="751603" y="3078507"/>
            <a:chExt cx="9608152" cy="3263947"/>
          </a:xfrm>
        </p:grpSpPr>
        <p:sp>
          <p:nvSpPr>
            <p:cNvPr id="37" name="矩形: 圓角 36">
              <a:extLst>
                <a:ext uri="{FF2B5EF4-FFF2-40B4-BE49-F238E27FC236}">
                  <a16:creationId xmlns:a16="http://schemas.microsoft.com/office/drawing/2014/main" id="{200340BE-6B37-4F93-89FE-E2D828247E54}"/>
                </a:ext>
              </a:extLst>
            </p:cNvPr>
            <p:cNvSpPr/>
            <p:nvPr/>
          </p:nvSpPr>
          <p:spPr>
            <a:xfrm>
              <a:off x="751603" y="3078507"/>
              <a:ext cx="7552589" cy="3263947"/>
            </a:xfrm>
            <a:prstGeom prst="roundRect">
              <a:avLst>
                <a:gd name="adj" fmla="val 773"/>
              </a:avLst>
            </a:prstGeom>
            <a:solidFill>
              <a:schemeClr val="tx1">
                <a:lumMod val="50000"/>
                <a:lumOff val="50000"/>
                <a:alpha val="50000"/>
              </a:schemeClr>
            </a:solidFill>
            <a:ln w="19050"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78" name="Google Shape;378;p24"/>
            <p:cNvSpPr txBox="1"/>
            <p:nvPr/>
          </p:nvSpPr>
          <p:spPr>
            <a:xfrm>
              <a:off x="8681976" y="4018174"/>
              <a:ext cx="1170006" cy="35368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QVPN</a:t>
              </a:r>
            </a:p>
          </p:txBody>
        </p:sp>
        <p:cxnSp>
          <p:nvCxnSpPr>
            <p:cNvPr id="105" name="直線接點 104">
              <a:extLst>
                <a:ext uri="{FF2B5EF4-FFF2-40B4-BE49-F238E27FC236}">
                  <a16:creationId xmlns:a16="http://schemas.microsoft.com/office/drawing/2014/main" id="{10322539-97B1-4CD2-B49D-64A3C659F2FC}"/>
                </a:ext>
              </a:extLst>
            </p:cNvPr>
            <p:cNvCxnSpPr>
              <a:cxnSpLocks/>
              <a:stCxn id="72" idx="1"/>
            </p:cNvCxnSpPr>
            <p:nvPr/>
          </p:nvCxnSpPr>
          <p:spPr>
            <a:xfrm flipH="1">
              <a:off x="8318892" y="4867013"/>
              <a:ext cx="571522" cy="0"/>
            </a:xfrm>
            <a:prstGeom prst="line">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pic>
          <p:nvPicPr>
            <p:cNvPr id="40" name="圖形 39">
              <a:extLst>
                <a:ext uri="{FF2B5EF4-FFF2-40B4-BE49-F238E27FC236}">
                  <a16:creationId xmlns:a16="http://schemas.microsoft.com/office/drawing/2014/main" id="{185712B9-B333-40BE-B7A5-E5C0C9ADFA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90404" y="3244523"/>
              <a:ext cx="769351" cy="609935"/>
            </a:xfrm>
            <a:prstGeom prst="rect">
              <a:avLst/>
            </a:prstGeom>
          </p:spPr>
        </p:pic>
        <p:pic>
          <p:nvPicPr>
            <p:cNvPr id="41" name="圖形 40">
              <a:extLst>
                <a:ext uri="{FF2B5EF4-FFF2-40B4-BE49-F238E27FC236}">
                  <a16:creationId xmlns:a16="http://schemas.microsoft.com/office/drawing/2014/main" id="{5506805D-40FA-4160-BD32-0C9636EE0A17}"/>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547194" y="3994352"/>
              <a:ext cx="417350" cy="410335"/>
            </a:xfrm>
            <a:prstGeom prst="rect">
              <a:avLst/>
            </a:prstGeom>
          </p:spPr>
        </p:pic>
        <p:pic>
          <p:nvPicPr>
            <p:cNvPr id="45" name="圖形 44">
              <a:extLst>
                <a:ext uri="{FF2B5EF4-FFF2-40B4-BE49-F238E27FC236}">
                  <a16:creationId xmlns:a16="http://schemas.microsoft.com/office/drawing/2014/main" id="{CB3C88E5-3F0C-4542-904D-237A7F7AAE0A}"/>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07713" y="3992603"/>
              <a:ext cx="503106" cy="410335"/>
            </a:xfrm>
            <a:prstGeom prst="rect">
              <a:avLst/>
            </a:prstGeom>
          </p:spPr>
        </p:pic>
        <p:cxnSp>
          <p:nvCxnSpPr>
            <p:cNvPr id="47" name="直線接點 46">
              <a:extLst>
                <a:ext uri="{FF2B5EF4-FFF2-40B4-BE49-F238E27FC236}">
                  <a16:creationId xmlns:a16="http://schemas.microsoft.com/office/drawing/2014/main" id="{674DA23A-4293-4330-AAC4-CDA8ACE2E992}"/>
                </a:ext>
              </a:extLst>
            </p:cNvPr>
            <p:cNvCxnSpPr>
              <a:cxnSpLocks/>
              <a:stCxn id="20" idx="1"/>
              <a:endCxn id="41" idx="3"/>
            </p:cNvCxnSpPr>
            <p:nvPr/>
          </p:nvCxnSpPr>
          <p:spPr>
            <a:xfrm flipH="1">
              <a:off x="1964544" y="4198645"/>
              <a:ext cx="650573" cy="875"/>
            </a:xfrm>
            <a:prstGeom prst="line">
              <a:avLst/>
            </a:prstGeom>
            <a:ln w="34925">
              <a:solidFill>
                <a:schemeClr val="bg1">
                  <a:lumMod val="95000"/>
                </a:schemeClr>
              </a:solidFill>
              <a:headEnd type="none"/>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2" name="圖形 51">
              <a:extLst>
                <a:ext uri="{FF2B5EF4-FFF2-40B4-BE49-F238E27FC236}">
                  <a16:creationId xmlns:a16="http://schemas.microsoft.com/office/drawing/2014/main" id="{769168D3-1123-4A36-903C-15BA070672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90403" y="4598073"/>
              <a:ext cx="769351" cy="609935"/>
            </a:xfrm>
            <a:prstGeom prst="rect">
              <a:avLst/>
            </a:prstGeom>
          </p:spPr>
        </p:pic>
        <p:pic>
          <p:nvPicPr>
            <p:cNvPr id="54" name="圖形 53">
              <a:extLst>
                <a:ext uri="{FF2B5EF4-FFF2-40B4-BE49-F238E27FC236}">
                  <a16:creationId xmlns:a16="http://schemas.microsoft.com/office/drawing/2014/main" id="{9E84772A-1558-4641-A772-F485B013729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40994" y="3737590"/>
              <a:ext cx="660089" cy="605495"/>
            </a:xfrm>
            <a:prstGeom prst="rect">
              <a:avLst/>
            </a:prstGeom>
          </p:spPr>
        </p:pic>
        <p:grpSp>
          <p:nvGrpSpPr>
            <p:cNvPr id="3" name="群組 2">
              <a:extLst>
                <a:ext uri="{FF2B5EF4-FFF2-40B4-BE49-F238E27FC236}">
                  <a16:creationId xmlns:a16="http://schemas.microsoft.com/office/drawing/2014/main" id="{3AE55461-0820-45DF-BE31-0F3F1A0925B5}"/>
                </a:ext>
              </a:extLst>
            </p:cNvPr>
            <p:cNvGrpSpPr/>
            <p:nvPr/>
          </p:nvGrpSpPr>
          <p:grpSpPr>
            <a:xfrm>
              <a:off x="3844288" y="4562854"/>
              <a:ext cx="1783496" cy="1227518"/>
              <a:chOff x="4774634" y="4238634"/>
              <a:chExt cx="1996914" cy="1374406"/>
            </a:xfrm>
            <a:effectLst>
              <a:outerShdw blurRad="50800" dist="38100" dir="8100000" algn="tr" rotWithShape="0">
                <a:prstClr val="black">
                  <a:alpha val="40000"/>
                </a:prstClr>
              </a:outerShdw>
            </a:effectLst>
          </p:grpSpPr>
          <p:cxnSp>
            <p:nvCxnSpPr>
              <p:cNvPr id="53" name="直線接點 52">
                <a:extLst>
                  <a:ext uri="{FF2B5EF4-FFF2-40B4-BE49-F238E27FC236}">
                    <a16:creationId xmlns:a16="http://schemas.microsoft.com/office/drawing/2014/main" id="{2B5E8EBA-8DAD-42C7-B09C-7D5208C3F306}"/>
                  </a:ext>
                </a:extLst>
              </p:cNvPr>
              <p:cNvCxnSpPr>
                <a:cxnSpLocks/>
              </p:cNvCxnSpPr>
              <p:nvPr/>
            </p:nvCxnSpPr>
            <p:spPr>
              <a:xfrm flipH="1" flipV="1">
                <a:off x="4774634" y="4238635"/>
                <a:ext cx="1984291" cy="1365875"/>
              </a:xfrm>
              <a:prstGeom prst="line">
                <a:avLst/>
              </a:prstGeom>
              <a:ln w="34925">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96F15257-2BC4-4ECE-8AA1-F59F4850565A}"/>
                  </a:ext>
                </a:extLst>
              </p:cNvPr>
              <p:cNvCxnSpPr>
                <a:cxnSpLocks/>
              </p:cNvCxnSpPr>
              <p:nvPr/>
            </p:nvCxnSpPr>
            <p:spPr>
              <a:xfrm flipV="1">
                <a:off x="4787257" y="4238635"/>
                <a:ext cx="1984291" cy="1365875"/>
              </a:xfrm>
              <a:prstGeom prst="line">
                <a:avLst/>
              </a:prstGeom>
              <a:ln w="34925">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F77E447E-7BA1-481F-B651-8CD1A82DB152}"/>
                  </a:ext>
                </a:extLst>
              </p:cNvPr>
              <p:cNvCxnSpPr>
                <a:cxnSpLocks/>
              </p:cNvCxnSpPr>
              <p:nvPr/>
            </p:nvCxnSpPr>
            <p:spPr>
              <a:xfrm>
                <a:off x="4774634" y="4238634"/>
                <a:ext cx="1996914" cy="7805"/>
              </a:xfrm>
              <a:prstGeom prst="line">
                <a:avLst/>
              </a:prstGeom>
              <a:ln w="34925">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直線接點 64">
                <a:extLst>
                  <a:ext uri="{FF2B5EF4-FFF2-40B4-BE49-F238E27FC236}">
                    <a16:creationId xmlns:a16="http://schemas.microsoft.com/office/drawing/2014/main" id="{09CEC120-1C1B-47AA-AF19-36F5BF1ACCC0}"/>
                  </a:ext>
                </a:extLst>
              </p:cNvPr>
              <p:cNvCxnSpPr>
                <a:cxnSpLocks/>
              </p:cNvCxnSpPr>
              <p:nvPr/>
            </p:nvCxnSpPr>
            <p:spPr>
              <a:xfrm>
                <a:off x="4774634" y="5596705"/>
                <a:ext cx="1996914" cy="7805"/>
              </a:xfrm>
              <a:prstGeom prst="line">
                <a:avLst/>
              </a:prstGeom>
              <a:ln w="34925">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AF4D11F2-8DF5-4398-BAB6-862478E41E9B}"/>
                  </a:ext>
                </a:extLst>
              </p:cNvPr>
              <p:cNvCxnSpPr>
                <a:cxnSpLocks/>
              </p:cNvCxnSpPr>
              <p:nvPr/>
            </p:nvCxnSpPr>
            <p:spPr>
              <a:xfrm>
                <a:off x="6758925" y="4246439"/>
                <a:ext cx="0" cy="1366601"/>
              </a:xfrm>
              <a:prstGeom prst="line">
                <a:avLst/>
              </a:prstGeom>
              <a:ln w="34925">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66DC1E0E-BEF0-4726-B2DE-66C1678A1837}"/>
                  </a:ext>
                </a:extLst>
              </p:cNvPr>
              <p:cNvCxnSpPr>
                <a:cxnSpLocks/>
              </p:cNvCxnSpPr>
              <p:nvPr/>
            </p:nvCxnSpPr>
            <p:spPr>
              <a:xfrm>
                <a:off x="4787257" y="4246439"/>
                <a:ext cx="0" cy="1366601"/>
              </a:xfrm>
              <a:prstGeom prst="line">
                <a:avLst/>
              </a:prstGeom>
              <a:ln w="34925">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70" name="圖形 69">
              <a:extLst>
                <a:ext uri="{FF2B5EF4-FFF2-40B4-BE49-F238E27FC236}">
                  <a16:creationId xmlns:a16="http://schemas.microsoft.com/office/drawing/2014/main" id="{60451984-6B6A-47CA-8A5D-6D34E9F699C8}"/>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534971" y="4826247"/>
              <a:ext cx="417350" cy="410335"/>
            </a:xfrm>
            <a:prstGeom prst="rect">
              <a:avLst/>
            </a:prstGeom>
          </p:spPr>
        </p:pic>
        <p:pic>
          <p:nvPicPr>
            <p:cNvPr id="71" name="圖形 70">
              <a:extLst>
                <a:ext uri="{FF2B5EF4-FFF2-40B4-BE49-F238E27FC236}">
                  <a16:creationId xmlns:a16="http://schemas.microsoft.com/office/drawing/2014/main" id="{66BAB53B-8474-4179-9BF1-1CEE65E962AC}"/>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95490" y="4824498"/>
              <a:ext cx="503106" cy="410335"/>
            </a:xfrm>
            <a:prstGeom prst="rect">
              <a:avLst/>
            </a:prstGeom>
          </p:spPr>
        </p:pic>
        <p:pic>
          <p:nvPicPr>
            <p:cNvPr id="20" name="圖形 19">
              <a:extLst>
                <a:ext uri="{FF2B5EF4-FFF2-40B4-BE49-F238E27FC236}">
                  <a16:creationId xmlns:a16="http://schemas.microsoft.com/office/drawing/2014/main" id="{7B60C734-7F4E-49DF-BAC3-393D9D916F18}"/>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615117" y="3799216"/>
              <a:ext cx="1038515" cy="798857"/>
            </a:xfrm>
            <a:prstGeom prst="rect">
              <a:avLst/>
            </a:prstGeom>
          </p:spPr>
        </p:pic>
        <p:pic>
          <p:nvPicPr>
            <p:cNvPr id="21" name="圖形 20">
              <a:extLst>
                <a:ext uri="{FF2B5EF4-FFF2-40B4-BE49-F238E27FC236}">
                  <a16:creationId xmlns:a16="http://schemas.microsoft.com/office/drawing/2014/main" id="{08E9107D-A566-4C5B-8626-0DE5D8734856}"/>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982181" y="4476847"/>
              <a:ext cx="1380361" cy="242452"/>
            </a:xfrm>
            <a:prstGeom prst="rect">
              <a:avLst/>
            </a:prstGeom>
          </p:spPr>
        </p:pic>
        <p:pic>
          <p:nvPicPr>
            <p:cNvPr id="82" name="圖形 81">
              <a:extLst>
                <a:ext uri="{FF2B5EF4-FFF2-40B4-BE49-F238E27FC236}">
                  <a16:creationId xmlns:a16="http://schemas.microsoft.com/office/drawing/2014/main" id="{1AF12300-BA1B-4BC6-BFDB-ACF2989C10C5}"/>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922838" y="5407035"/>
              <a:ext cx="1038515" cy="798857"/>
            </a:xfrm>
            <a:prstGeom prst="rect">
              <a:avLst/>
            </a:prstGeom>
          </p:spPr>
        </p:pic>
        <p:pic>
          <p:nvPicPr>
            <p:cNvPr id="76" name="圖形 75">
              <a:extLst>
                <a:ext uri="{FF2B5EF4-FFF2-40B4-BE49-F238E27FC236}">
                  <a16:creationId xmlns:a16="http://schemas.microsoft.com/office/drawing/2014/main" id="{1FF6E96F-E661-44DC-9593-38D61C143E87}"/>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786548" y="3866967"/>
              <a:ext cx="684422" cy="569692"/>
            </a:xfrm>
            <a:prstGeom prst="rect">
              <a:avLst/>
            </a:prstGeom>
          </p:spPr>
        </p:pic>
        <p:cxnSp>
          <p:nvCxnSpPr>
            <p:cNvPr id="90" name="接點: 肘形 89">
              <a:extLst>
                <a:ext uri="{FF2B5EF4-FFF2-40B4-BE49-F238E27FC236}">
                  <a16:creationId xmlns:a16="http://schemas.microsoft.com/office/drawing/2014/main" id="{A8143635-7AC6-434A-B6C9-46E0F68B890F}"/>
                </a:ext>
              </a:extLst>
            </p:cNvPr>
            <p:cNvCxnSpPr>
              <a:cxnSpLocks/>
              <a:stCxn id="70" idx="3"/>
              <a:endCxn id="20" idx="2"/>
            </p:cNvCxnSpPr>
            <p:nvPr/>
          </p:nvCxnSpPr>
          <p:spPr>
            <a:xfrm flipV="1">
              <a:off x="1952321" y="4598073"/>
              <a:ext cx="1182054" cy="433342"/>
            </a:xfrm>
            <a:prstGeom prst="bentConnector2">
              <a:avLst/>
            </a:prstGeom>
            <a:ln w="34925">
              <a:solidFill>
                <a:schemeClr val="bg1">
                  <a:lumMod val="95000"/>
                </a:schemeClr>
              </a:solidFill>
              <a:headEnd type="none"/>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6" name="圖形 95">
              <a:extLst>
                <a:ext uri="{FF2B5EF4-FFF2-40B4-BE49-F238E27FC236}">
                  <a16:creationId xmlns:a16="http://schemas.microsoft.com/office/drawing/2014/main" id="{22D1576E-6E8C-44F7-AC42-5071B9466486}"/>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236602" y="5923222"/>
              <a:ext cx="1380361" cy="242452"/>
            </a:xfrm>
            <a:prstGeom prst="rect">
              <a:avLst/>
            </a:prstGeom>
          </p:spPr>
        </p:pic>
        <p:pic>
          <p:nvPicPr>
            <p:cNvPr id="103" name="圖形 102">
              <a:extLst>
                <a:ext uri="{FF2B5EF4-FFF2-40B4-BE49-F238E27FC236}">
                  <a16:creationId xmlns:a16="http://schemas.microsoft.com/office/drawing/2014/main" id="{6487089C-73E2-4B72-A915-1EB34E77686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78681" y="5589458"/>
              <a:ext cx="660089" cy="605495"/>
            </a:xfrm>
            <a:prstGeom prst="rect">
              <a:avLst/>
            </a:prstGeom>
          </p:spPr>
        </p:pic>
        <p:sp>
          <p:nvSpPr>
            <p:cNvPr id="104" name="Google Shape;378;p24">
              <a:extLst>
                <a:ext uri="{FF2B5EF4-FFF2-40B4-BE49-F238E27FC236}">
                  <a16:creationId xmlns:a16="http://schemas.microsoft.com/office/drawing/2014/main" id="{D869063A-5BCA-4608-BF3F-73FE96E07682}"/>
                </a:ext>
              </a:extLst>
            </p:cNvPr>
            <p:cNvSpPr txBox="1"/>
            <p:nvPr/>
          </p:nvSpPr>
          <p:spPr>
            <a:xfrm>
              <a:off x="4773557" y="3196978"/>
              <a:ext cx="1371384" cy="388513"/>
            </a:xfrm>
            <a:prstGeom prst="rect">
              <a:avLst/>
            </a:prstGeom>
            <a:noFill/>
            <a:ln>
              <a:noFill/>
            </a:ln>
          </p:spPr>
          <p:txBody>
            <a:bodyPr spcFirstLastPara="1" wrap="square" lIns="91425" tIns="45700" rIns="91425" bIns="45700" anchor="t" anchorCtr="0">
              <a:noAutofit/>
            </a:bodyPr>
            <a:lstStyle/>
            <a:p>
              <a:pPr lvl="0" algn="ctr"/>
              <a:r>
                <a:rPr lang="zh-TW" altLang="en-US" sz="2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自動組網</a:t>
              </a:r>
            </a:p>
          </p:txBody>
        </p:sp>
        <p:cxnSp>
          <p:nvCxnSpPr>
            <p:cNvPr id="106" name="直線接點 105">
              <a:extLst>
                <a:ext uri="{FF2B5EF4-FFF2-40B4-BE49-F238E27FC236}">
                  <a16:creationId xmlns:a16="http://schemas.microsoft.com/office/drawing/2014/main" id="{8FE907D0-7B79-4313-A784-7885CC84DAEE}"/>
                </a:ext>
              </a:extLst>
            </p:cNvPr>
            <p:cNvCxnSpPr>
              <a:cxnSpLocks/>
              <a:stCxn id="56" idx="1"/>
            </p:cNvCxnSpPr>
            <p:nvPr/>
          </p:nvCxnSpPr>
          <p:spPr>
            <a:xfrm flipH="1">
              <a:off x="8318892" y="3545114"/>
              <a:ext cx="571522" cy="0"/>
            </a:xfrm>
            <a:prstGeom prst="line">
              <a:avLst/>
            </a:prstGeom>
            <a:ln w="38100">
              <a:solidFill>
                <a:srgbClr val="0CEBFC"/>
              </a:solidFill>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pic>
          <p:nvPicPr>
            <p:cNvPr id="125" name="圖形 124">
              <a:extLst>
                <a:ext uri="{FF2B5EF4-FFF2-40B4-BE49-F238E27FC236}">
                  <a16:creationId xmlns:a16="http://schemas.microsoft.com/office/drawing/2014/main" id="{66660AE6-3554-4CB6-99FB-FFCA3FD1B6E1}"/>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2608743" y="5357983"/>
              <a:ext cx="684422" cy="569692"/>
            </a:xfrm>
            <a:prstGeom prst="rect">
              <a:avLst/>
            </a:prstGeom>
          </p:spPr>
        </p:pic>
        <p:grpSp>
          <p:nvGrpSpPr>
            <p:cNvPr id="2" name="群組 1">
              <a:extLst>
                <a:ext uri="{FF2B5EF4-FFF2-40B4-BE49-F238E27FC236}">
                  <a16:creationId xmlns:a16="http://schemas.microsoft.com/office/drawing/2014/main" id="{DEABF3EF-13FF-43A2-8B3E-CB3F98749B3D}"/>
                </a:ext>
              </a:extLst>
            </p:cNvPr>
            <p:cNvGrpSpPr/>
            <p:nvPr/>
          </p:nvGrpSpPr>
          <p:grpSpPr>
            <a:xfrm>
              <a:off x="3505912" y="4287912"/>
              <a:ext cx="2516346" cy="1872222"/>
              <a:chOff x="4348560" y="3886545"/>
              <a:chExt cx="2817457" cy="2096256"/>
            </a:xfrm>
          </p:grpSpPr>
          <p:pic>
            <p:nvPicPr>
              <p:cNvPr id="36" name="圖形 35">
                <a:extLst>
                  <a:ext uri="{FF2B5EF4-FFF2-40B4-BE49-F238E27FC236}">
                    <a16:creationId xmlns:a16="http://schemas.microsoft.com/office/drawing/2014/main" id="{BB3F4CA6-92A3-4C99-BE8D-7787E0C0FEA1}"/>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389610" y="3886545"/>
                <a:ext cx="828194" cy="828194"/>
              </a:xfrm>
              <a:prstGeom prst="rect">
                <a:avLst/>
              </a:prstGeom>
              <a:effectLst>
                <a:outerShdw blurRad="50800" dist="50800" dir="8400000" algn="t" rotWithShape="0">
                  <a:prstClr val="black">
                    <a:alpha val="30000"/>
                  </a:prstClr>
                </a:outerShdw>
              </a:effectLst>
            </p:spPr>
          </p:pic>
          <p:pic>
            <p:nvPicPr>
              <p:cNvPr id="38" name="圖形 37">
                <a:extLst>
                  <a:ext uri="{FF2B5EF4-FFF2-40B4-BE49-F238E27FC236}">
                    <a16:creationId xmlns:a16="http://schemas.microsoft.com/office/drawing/2014/main" id="{647FE2A4-0EB3-4263-96E5-DA50D9CF8A87}"/>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337823" y="3886545"/>
                <a:ext cx="828194" cy="828194"/>
              </a:xfrm>
              <a:prstGeom prst="rect">
                <a:avLst/>
              </a:prstGeom>
              <a:effectLst>
                <a:outerShdw blurRad="50800" dist="50800" dir="8400000" algn="t" rotWithShape="0">
                  <a:prstClr val="black">
                    <a:alpha val="30000"/>
                  </a:prstClr>
                </a:outerShdw>
              </a:effectLst>
            </p:spPr>
          </p:pic>
          <p:pic>
            <p:nvPicPr>
              <p:cNvPr id="39" name="圖形 38">
                <a:extLst>
                  <a:ext uri="{FF2B5EF4-FFF2-40B4-BE49-F238E27FC236}">
                    <a16:creationId xmlns:a16="http://schemas.microsoft.com/office/drawing/2014/main" id="{EFABE396-038E-48BF-9993-7CDAF37218AC}"/>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337823" y="5154607"/>
                <a:ext cx="828194" cy="828194"/>
              </a:xfrm>
              <a:prstGeom prst="rect">
                <a:avLst/>
              </a:prstGeom>
              <a:effectLst>
                <a:outerShdw blurRad="50800" dist="50800" dir="8400000" algn="t" rotWithShape="0">
                  <a:prstClr val="black">
                    <a:alpha val="30000"/>
                  </a:prstClr>
                </a:outerShdw>
              </a:effectLst>
            </p:spPr>
          </p:pic>
          <p:pic>
            <p:nvPicPr>
              <p:cNvPr id="42" name="圖形 41">
                <a:extLst>
                  <a:ext uri="{FF2B5EF4-FFF2-40B4-BE49-F238E27FC236}">
                    <a16:creationId xmlns:a16="http://schemas.microsoft.com/office/drawing/2014/main" id="{A7CDEAC7-395E-4593-8F97-F892C5DE4507}"/>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348560" y="5154607"/>
                <a:ext cx="828194" cy="828194"/>
              </a:xfrm>
              <a:prstGeom prst="rect">
                <a:avLst/>
              </a:prstGeom>
              <a:effectLst>
                <a:outerShdw blurRad="50800" dist="50800" dir="8400000" algn="t" rotWithShape="0">
                  <a:prstClr val="black">
                    <a:alpha val="30000"/>
                  </a:prstClr>
                </a:outerShdw>
              </a:effectLst>
            </p:spPr>
          </p:pic>
        </p:grpSp>
        <p:pic>
          <p:nvPicPr>
            <p:cNvPr id="56" name="圖形 55">
              <a:extLst>
                <a:ext uri="{FF2B5EF4-FFF2-40B4-BE49-F238E27FC236}">
                  <a16:creationId xmlns:a16="http://schemas.microsoft.com/office/drawing/2014/main" id="{359816DF-0CB1-4883-8660-193802B53EB3}"/>
                </a:ext>
              </a:extLst>
            </p:cNvPr>
            <p:cNvPicPr>
              <a:picLocks noChangeAspect="1"/>
            </p:cNvPicPr>
            <p:nvPr/>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8890414" y="3168548"/>
              <a:ext cx="753131" cy="753131"/>
            </a:xfrm>
            <a:prstGeom prst="rect">
              <a:avLst/>
            </a:prstGeom>
            <a:effectLst>
              <a:outerShdw blurRad="50800" dist="50800" dir="8400000" algn="t" rotWithShape="0">
                <a:prstClr val="black">
                  <a:alpha val="30000"/>
                </a:prstClr>
              </a:outerShdw>
            </a:effectLst>
          </p:spPr>
        </p:pic>
        <p:pic>
          <p:nvPicPr>
            <p:cNvPr id="59" name="圖形 58">
              <a:extLst>
                <a:ext uri="{FF2B5EF4-FFF2-40B4-BE49-F238E27FC236}">
                  <a16:creationId xmlns:a16="http://schemas.microsoft.com/office/drawing/2014/main" id="{9328F2B5-1F37-4B1B-8963-E4AD5C25EF4A}"/>
                </a:ext>
              </a:extLst>
            </p:cNvPr>
            <p:cNvPicPr>
              <a:picLocks noChangeAspect="1"/>
            </p:cNvPicPr>
            <p:nvPr/>
          </p:nvPicPr>
          <p:blipFill rotWithShape="1">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rcRect l="26406"/>
            <a:stretch/>
          </p:blipFill>
          <p:spPr>
            <a:xfrm>
              <a:off x="3293165" y="3099172"/>
              <a:ext cx="1488230" cy="532600"/>
            </a:xfrm>
            <a:prstGeom prst="rect">
              <a:avLst/>
            </a:prstGeom>
            <a:effectLst>
              <a:outerShdw blurRad="50800" dist="50800" dir="8400000" algn="t" rotWithShape="0">
                <a:prstClr val="black">
                  <a:alpha val="30000"/>
                </a:prstClr>
              </a:outerShdw>
            </a:effectLst>
          </p:spPr>
        </p:pic>
        <p:pic>
          <p:nvPicPr>
            <p:cNvPr id="72" name="圖形 71">
              <a:extLst>
                <a:ext uri="{FF2B5EF4-FFF2-40B4-BE49-F238E27FC236}">
                  <a16:creationId xmlns:a16="http://schemas.microsoft.com/office/drawing/2014/main" id="{A5501A1C-7F5C-4EF2-BAFF-43905033E6EB}"/>
                </a:ext>
              </a:extLst>
            </p:cNvPr>
            <p:cNvPicPr>
              <a:picLocks noChangeAspect="1"/>
            </p:cNvPicPr>
            <p:nvPr/>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8890414" y="4490447"/>
              <a:ext cx="753131" cy="753131"/>
            </a:xfrm>
            <a:prstGeom prst="rect">
              <a:avLst/>
            </a:prstGeom>
            <a:effectLst>
              <a:outerShdw blurRad="50800" dist="50800" dir="8400000" algn="t" rotWithShape="0">
                <a:prstClr val="black">
                  <a:alpha val="30000"/>
                </a:prstClr>
              </a:outerShdw>
            </a:effectLst>
          </p:spPr>
        </p:pic>
      </p:grpSp>
      <p:pic>
        <p:nvPicPr>
          <p:cNvPr id="48" name="圖片 47" descr="一張含有 室內, 坐, 電腦, 電子用品 的圖片&#10;&#10;自動產生的描述" hidden="1">
            <a:extLst>
              <a:ext uri="{FF2B5EF4-FFF2-40B4-BE49-F238E27FC236}">
                <a16:creationId xmlns:a16="http://schemas.microsoft.com/office/drawing/2014/main" id="{A9F7D438-427E-48DE-9C1C-595CED828E5E}"/>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12636180" y="4849959"/>
            <a:ext cx="1791859" cy="1791859"/>
          </a:xfrm>
          <a:prstGeom prst="rect">
            <a:avLst/>
          </a:prstGeom>
        </p:spPr>
      </p:pic>
      <p:pic>
        <p:nvPicPr>
          <p:cNvPr id="68" name="圖形 67" hidden="1">
            <a:extLst>
              <a:ext uri="{FF2B5EF4-FFF2-40B4-BE49-F238E27FC236}">
                <a16:creationId xmlns:a16="http://schemas.microsoft.com/office/drawing/2014/main" id="{B28E16DC-0AF3-4BC3-8C58-102423788DC3}"/>
              </a:ext>
            </a:extLst>
          </p:cNvPr>
          <p:cNvPicPr>
            <a:picLocks noChangeAspect="1"/>
          </p:cNvPicPr>
          <p:nvPr/>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2510179" y="3982183"/>
            <a:ext cx="488425" cy="488425"/>
          </a:xfrm>
          <a:prstGeom prst="rect">
            <a:avLst/>
          </a:prstGeom>
          <a:effectLst>
            <a:outerShdw blurRad="50800" dist="50800" dir="8400000" algn="t" rotWithShape="0">
              <a:prstClr val="black">
                <a:alpha val="30000"/>
              </a:prstClr>
            </a:outerShdw>
          </a:effectLst>
        </p:spPr>
      </p:pic>
      <p:grpSp>
        <p:nvGrpSpPr>
          <p:cNvPr id="15" name="群組 14">
            <a:extLst>
              <a:ext uri="{FF2B5EF4-FFF2-40B4-BE49-F238E27FC236}">
                <a16:creationId xmlns:a16="http://schemas.microsoft.com/office/drawing/2014/main" id="{127FBCC8-9030-427B-B242-D1D14F2A9E75}"/>
              </a:ext>
            </a:extLst>
          </p:cNvPr>
          <p:cNvGrpSpPr/>
          <p:nvPr/>
        </p:nvGrpSpPr>
        <p:grpSpPr>
          <a:xfrm>
            <a:off x="523930" y="3351819"/>
            <a:ext cx="7194303" cy="2870231"/>
            <a:chOff x="523930" y="3073643"/>
            <a:chExt cx="7194303" cy="2870231"/>
          </a:xfrm>
        </p:grpSpPr>
        <p:sp>
          <p:nvSpPr>
            <p:cNvPr id="50" name="橢圓 49">
              <a:extLst>
                <a:ext uri="{FF2B5EF4-FFF2-40B4-BE49-F238E27FC236}">
                  <a16:creationId xmlns:a16="http://schemas.microsoft.com/office/drawing/2014/main" id="{E0BD0874-EA63-4BD9-8524-B9169A113AF6}"/>
                </a:ext>
              </a:extLst>
            </p:cNvPr>
            <p:cNvSpPr/>
            <p:nvPr/>
          </p:nvSpPr>
          <p:spPr>
            <a:xfrm>
              <a:off x="6188377" y="4586024"/>
              <a:ext cx="1357850" cy="1357850"/>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lt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1" name="橢圓 50">
              <a:extLst>
                <a:ext uri="{FF2B5EF4-FFF2-40B4-BE49-F238E27FC236}">
                  <a16:creationId xmlns:a16="http://schemas.microsoft.com/office/drawing/2014/main" id="{639142AD-6364-435D-85E8-5DD530861594}"/>
                </a:ext>
              </a:extLst>
            </p:cNvPr>
            <p:cNvSpPr/>
            <p:nvPr/>
          </p:nvSpPr>
          <p:spPr>
            <a:xfrm>
              <a:off x="6188377" y="3073643"/>
              <a:ext cx="1357850" cy="1357850"/>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lt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5" name="橢圓 54">
              <a:extLst>
                <a:ext uri="{FF2B5EF4-FFF2-40B4-BE49-F238E27FC236}">
                  <a16:creationId xmlns:a16="http://schemas.microsoft.com/office/drawing/2014/main" id="{619C8B27-110A-4DEF-9233-4F2D3B85CD32}"/>
                </a:ext>
              </a:extLst>
            </p:cNvPr>
            <p:cNvSpPr/>
            <p:nvPr/>
          </p:nvSpPr>
          <p:spPr>
            <a:xfrm>
              <a:off x="763362" y="4586024"/>
              <a:ext cx="1357850" cy="1357850"/>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lt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7" name="手繪多邊形: 圖案 62">
              <a:extLst>
                <a:ext uri="{FF2B5EF4-FFF2-40B4-BE49-F238E27FC236}">
                  <a16:creationId xmlns:a16="http://schemas.microsoft.com/office/drawing/2014/main" id="{198BBBEA-D5F8-47C7-8831-FA7FD6C95544}"/>
                </a:ext>
              </a:extLst>
            </p:cNvPr>
            <p:cNvSpPr/>
            <p:nvPr/>
          </p:nvSpPr>
          <p:spPr>
            <a:xfrm>
              <a:off x="584758" y="5396375"/>
              <a:ext cx="527928" cy="527928"/>
            </a:xfrm>
            <a:prstGeom prst="roundRect">
              <a:avLst>
                <a:gd name="adj" fmla="val 9789"/>
              </a:avLst>
            </a:prstGeom>
            <a:solidFill>
              <a:srgbClr val="00CCFF"/>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8" name="橢圓 57">
              <a:extLst>
                <a:ext uri="{FF2B5EF4-FFF2-40B4-BE49-F238E27FC236}">
                  <a16:creationId xmlns:a16="http://schemas.microsoft.com/office/drawing/2014/main" id="{A3EF6819-81BC-4A94-A909-BEF033D7A32A}"/>
                </a:ext>
              </a:extLst>
            </p:cNvPr>
            <p:cNvSpPr/>
            <p:nvPr/>
          </p:nvSpPr>
          <p:spPr>
            <a:xfrm>
              <a:off x="763362" y="3073643"/>
              <a:ext cx="1357850" cy="1357850"/>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lt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2" name="手繪多邊形: 圖案 62">
              <a:extLst>
                <a:ext uri="{FF2B5EF4-FFF2-40B4-BE49-F238E27FC236}">
                  <a16:creationId xmlns:a16="http://schemas.microsoft.com/office/drawing/2014/main" id="{4338C25B-BBAF-4E33-B960-5CCB836384CF}"/>
                </a:ext>
              </a:extLst>
            </p:cNvPr>
            <p:cNvSpPr/>
            <p:nvPr/>
          </p:nvSpPr>
          <p:spPr>
            <a:xfrm>
              <a:off x="523930" y="3962305"/>
              <a:ext cx="527928" cy="527928"/>
            </a:xfrm>
            <a:prstGeom prst="roundRect">
              <a:avLst>
                <a:gd name="adj" fmla="val 9789"/>
              </a:avLst>
            </a:prstGeom>
            <a:solidFill>
              <a:srgbClr val="00CCFF"/>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63" name="圖形 62">
              <a:extLst>
                <a:ext uri="{FF2B5EF4-FFF2-40B4-BE49-F238E27FC236}">
                  <a16:creationId xmlns:a16="http://schemas.microsoft.com/office/drawing/2014/main" id="{1982D380-CFD1-4162-8655-70C186EA10BF}"/>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91166" y="4061916"/>
              <a:ext cx="380212" cy="348767"/>
            </a:xfrm>
            <a:prstGeom prst="rect">
              <a:avLst/>
            </a:prstGeom>
          </p:spPr>
        </p:pic>
        <p:pic>
          <p:nvPicPr>
            <p:cNvPr id="64" name="圖形 63">
              <a:extLst>
                <a:ext uri="{FF2B5EF4-FFF2-40B4-BE49-F238E27FC236}">
                  <a16:creationId xmlns:a16="http://schemas.microsoft.com/office/drawing/2014/main" id="{1093947A-904C-4ACD-BF26-9506DE4A0133}"/>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645954" y="5513831"/>
              <a:ext cx="409350" cy="340730"/>
            </a:xfrm>
            <a:prstGeom prst="rect">
              <a:avLst/>
            </a:prstGeom>
          </p:spPr>
        </p:pic>
        <p:sp>
          <p:nvSpPr>
            <p:cNvPr id="74" name="手繪多邊形: 圖案 62">
              <a:extLst>
                <a:ext uri="{FF2B5EF4-FFF2-40B4-BE49-F238E27FC236}">
                  <a16:creationId xmlns:a16="http://schemas.microsoft.com/office/drawing/2014/main" id="{2E255922-DD02-4478-8C37-686D96214BA0}"/>
                </a:ext>
              </a:extLst>
            </p:cNvPr>
            <p:cNvSpPr/>
            <p:nvPr/>
          </p:nvSpPr>
          <p:spPr>
            <a:xfrm>
              <a:off x="7183621" y="5396375"/>
              <a:ext cx="527928" cy="527928"/>
            </a:xfrm>
            <a:prstGeom prst="roundRect">
              <a:avLst>
                <a:gd name="adj" fmla="val 9789"/>
              </a:avLst>
            </a:prstGeom>
            <a:solidFill>
              <a:srgbClr val="00CCFF"/>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75" name="圖形 74">
              <a:extLst>
                <a:ext uri="{FF2B5EF4-FFF2-40B4-BE49-F238E27FC236}">
                  <a16:creationId xmlns:a16="http://schemas.microsoft.com/office/drawing/2014/main" id="{492E9808-021E-4B2A-AEF6-616F4DBE3059}"/>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7250858" y="5496490"/>
              <a:ext cx="380212" cy="348767"/>
            </a:xfrm>
            <a:prstGeom prst="rect">
              <a:avLst/>
            </a:prstGeom>
          </p:spPr>
        </p:pic>
        <p:grpSp>
          <p:nvGrpSpPr>
            <p:cNvPr id="77" name="群組 76">
              <a:extLst>
                <a:ext uri="{FF2B5EF4-FFF2-40B4-BE49-F238E27FC236}">
                  <a16:creationId xmlns:a16="http://schemas.microsoft.com/office/drawing/2014/main" id="{FC501EB8-6D3A-4470-8168-95333B5C9790}"/>
                </a:ext>
              </a:extLst>
            </p:cNvPr>
            <p:cNvGrpSpPr/>
            <p:nvPr/>
          </p:nvGrpSpPr>
          <p:grpSpPr>
            <a:xfrm>
              <a:off x="2490411" y="3813274"/>
              <a:ext cx="3366337" cy="1469806"/>
              <a:chOff x="4771788" y="4238634"/>
              <a:chExt cx="1999760" cy="1374406"/>
            </a:xfrm>
          </p:grpSpPr>
          <p:cxnSp>
            <p:nvCxnSpPr>
              <p:cNvPr id="92" name="直線接點 91">
                <a:extLst>
                  <a:ext uri="{FF2B5EF4-FFF2-40B4-BE49-F238E27FC236}">
                    <a16:creationId xmlns:a16="http://schemas.microsoft.com/office/drawing/2014/main" id="{285AC5AA-6596-413E-84EB-6154390139DC}"/>
                  </a:ext>
                </a:extLst>
              </p:cNvPr>
              <p:cNvCxnSpPr>
                <a:cxnSpLocks/>
              </p:cNvCxnSpPr>
              <p:nvPr/>
            </p:nvCxnSpPr>
            <p:spPr>
              <a:xfrm flipH="1" flipV="1">
                <a:off x="4774634" y="4238635"/>
                <a:ext cx="1984291" cy="1365875"/>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076C424A-2451-4985-A578-499CB14B4D38}"/>
                  </a:ext>
                </a:extLst>
              </p:cNvPr>
              <p:cNvCxnSpPr>
                <a:cxnSpLocks/>
              </p:cNvCxnSpPr>
              <p:nvPr/>
            </p:nvCxnSpPr>
            <p:spPr>
              <a:xfrm flipV="1">
                <a:off x="4771788" y="4238636"/>
                <a:ext cx="1984291" cy="1365875"/>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直線接點 93">
                <a:extLst>
                  <a:ext uri="{FF2B5EF4-FFF2-40B4-BE49-F238E27FC236}">
                    <a16:creationId xmlns:a16="http://schemas.microsoft.com/office/drawing/2014/main" id="{B0F21775-BEAA-4144-A027-33FF6415A230}"/>
                  </a:ext>
                </a:extLst>
              </p:cNvPr>
              <p:cNvCxnSpPr>
                <a:cxnSpLocks/>
              </p:cNvCxnSpPr>
              <p:nvPr/>
            </p:nvCxnSpPr>
            <p:spPr>
              <a:xfrm>
                <a:off x="4774634" y="4238634"/>
                <a:ext cx="1996914" cy="7805"/>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直線接點 94">
                <a:extLst>
                  <a:ext uri="{FF2B5EF4-FFF2-40B4-BE49-F238E27FC236}">
                    <a16:creationId xmlns:a16="http://schemas.microsoft.com/office/drawing/2014/main" id="{9EB57B85-AAAA-45A4-83F2-6CC38369A71B}"/>
                  </a:ext>
                </a:extLst>
              </p:cNvPr>
              <p:cNvCxnSpPr>
                <a:cxnSpLocks/>
              </p:cNvCxnSpPr>
              <p:nvPr/>
            </p:nvCxnSpPr>
            <p:spPr>
              <a:xfrm>
                <a:off x="4774634" y="5596705"/>
                <a:ext cx="1996914" cy="7805"/>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直線接點 96">
                <a:extLst>
                  <a:ext uri="{FF2B5EF4-FFF2-40B4-BE49-F238E27FC236}">
                    <a16:creationId xmlns:a16="http://schemas.microsoft.com/office/drawing/2014/main" id="{26A5079F-41E3-46F5-8F1C-7598CC08F86A}"/>
                  </a:ext>
                </a:extLst>
              </p:cNvPr>
              <p:cNvCxnSpPr>
                <a:cxnSpLocks/>
              </p:cNvCxnSpPr>
              <p:nvPr/>
            </p:nvCxnSpPr>
            <p:spPr>
              <a:xfrm>
                <a:off x="6758925" y="4246439"/>
                <a:ext cx="0" cy="1366601"/>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直線接點 97">
                <a:extLst>
                  <a:ext uri="{FF2B5EF4-FFF2-40B4-BE49-F238E27FC236}">
                    <a16:creationId xmlns:a16="http://schemas.microsoft.com/office/drawing/2014/main" id="{4DBB1849-4B4B-44F3-B77F-B1AD3EC1B603}"/>
                  </a:ext>
                </a:extLst>
              </p:cNvPr>
              <p:cNvCxnSpPr>
                <a:cxnSpLocks/>
              </p:cNvCxnSpPr>
              <p:nvPr/>
            </p:nvCxnSpPr>
            <p:spPr>
              <a:xfrm>
                <a:off x="4787257" y="4246439"/>
                <a:ext cx="0" cy="1366601"/>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78" name="圖形 77">
              <a:extLst>
                <a:ext uri="{FF2B5EF4-FFF2-40B4-BE49-F238E27FC236}">
                  <a16:creationId xmlns:a16="http://schemas.microsoft.com/office/drawing/2014/main" id="{2FEB2AC2-D2D4-4E20-9CAD-0156E3428DA3}"/>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986762" y="3285589"/>
              <a:ext cx="856853" cy="856852"/>
            </a:xfrm>
            <a:prstGeom prst="rect">
              <a:avLst/>
            </a:prstGeom>
            <a:effectLst>
              <a:outerShdw blurRad="50800" dist="50800" dir="8400000" algn="t" rotWithShape="0">
                <a:prstClr val="black">
                  <a:alpha val="30000"/>
                </a:prstClr>
              </a:outerShdw>
            </a:effectLst>
          </p:spPr>
        </p:pic>
        <p:sp>
          <p:nvSpPr>
            <p:cNvPr id="79" name="Google Shape;378;p24">
              <a:extLst>
                <a:ext uri="{FF2B5EF4-FFF2-40B4-BE49-F238E27FC236}">
                  <a16:creationId xmlns:a16="http://schemas.microsoft.com/office/drawing/2014/main" id="{6B959B01-A093-4A80-B4FE-9A6E6EDCAEBF}"/>
                </a:ext>
              </a:extLst>
            </p:cNvPr>
            <p:cNvSpPr txBox="1"/>
            <p:nvPr/>
          </p:nvSpPr>
          <p:spPr>
            <a:xfrm>
              <a:off x="2867220" y="3343424"/>
              <a:ext cx="2571814" cy="338560"/>
            </a:xfrm>
            <a:prstGeom prst="rect">
              <a:avLst/>
            </a:prstGeom>
            <a:noFill/>
            <a:ln>
              <a:noFill/>
            </a:ln>
          </p:spPr>
          <p:txBody>
            <a:bodyPr spcFirstLastPara="1" wrap="square" lIns="91425" tIns="45700" rIns="91425" bIns="45700" anchor="t" anchorCtr="0">
              <a:noAutofit/>
            </a:bodyPr>
            <a:lstStyle/>
            <a:p>
              <a:pPr algn="ctr"/>
              <a:r>
                <a:rPr lang="zh-TW" altLang="en-US" sz="20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Auto VPN Network</a:t>
              </a:r>
            </a:p>
          </p:txBody>
        </p:sp>
        <p:pic>
          <p:nvPicPr>
            <p:cNvPr id="80" name="圖形 79">
              <a:extLst>
                <a:ext uri="{FF2B5EF4-FFF2-40B4-BE49-F238E27FC236}">
                  <a16:creationId xmlns:a16="http://schemas.microsoft.com/office/drawing/2014/main" id="{159B62F1-091C-43B6-996F-194CE1C447DD}"/>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467118" y="3285589"/>
              <a:ext cx="856853" cy="856852"/>
            </a:xfrm>
            <a:prstGeom prst="rect">
              <a:avLst/>
            </a:prstGeom>
            <a:effectLst>
              <a:outerShdw blurRad="50800" dist="50800" dir="8400000" algn="t" rotWithShape="0">
                <a:prstClr val="black">
                  <a:alpha val="30000"/>
                </a:prstClr>
              </a:outerShdw>
            </a:effectLst>
          </p:spPr>
        </p:pic>
        <p:pic>
          <p:nvPicPr>
            <p:cNvPr id="81" name="圖形 80">
              <a:extLst>
                <a:ext uri="{FF2B5EF4-FFF2-40B4-BE49-F238E27FC236}">
                  <a16:creationId xmlns:a16="http://schemas.microsoft.com/office/drawing/2014/main" id="{3B4E9E80-A954-486A-B2E0-4612438445F6}"/>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467118" y="4784801"/>
              <a:ext cx="856853" cy="856852"/>
            </a:xfrm>
            <a:prstGeom prst="rect">
              <a:avLst/>
            </a:prstGeom>
            <a:effectLst>
              <a:outerShdw blurRad="50800" dist="50800" dir="8400000" algn="t" rotWithShape="0">
                <a:prstClr val="black">
                  <a:alpha val="30000"/>
                </a:prstClr>
              </a:outerShdw>
            </a:effectLst>
          </p:spPr>
        </p:pic>
        <p:sp>
          <p:nvSpPr>
            <p:cNvPr id="83" name="手繪多邊形: 圖案 62">
              <a:extLst>
                <a:ext uri="{FF2B5EF4-FFF2-40B4-BE49-F238E27FC236}">
                  <a16:creationId xmlns:a16="http://schemas.microsoft.com/office/drawing/2014/main" id="{A8A3C787-A7B0-410D-B5EA-D32A9BF4F638}"/>
                </a:ext>
              </a:extLst>
            </p:cNvPr>
            <p:cNvSpPr/>
            <p:nvPr/>
          </p:nvSpPr>
          <p:spPr>
            <a:xfrm>
              <a:off x="7190305" y="3970889"/>
              <a:ext cx="527928" cy="527928"/>
            </a:xfrm>
            <a:prstGeom prst="roundRect">
              <a:avLst>
                <a:gd name="adj" fmla="val 9789"/>
              </a:avLst>
            </a:prstGeom>
            <a:solidFill>
              <a:srgbClr val="00CCFF"/>
            </a:solidFill>
            <a:ln w="8562" cap="flat">
              <a:noFill/>
              <a:custDash>
                <a:ds d="900000" sp="900000"/>
              </a:custDash>
              <a:miter/>
            </a:ln>
          </p:spPr>
          <p:txBody>
            <a:bodyPr rtlCol="0" anchor="ct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84" name="圖形 83">
              <a:extLst>
                <a:ext uri="{FF2B5EF4-FFF2-40B4-BE49-F238E27FC236}">
                  <a16:creationId xmlns:a16="http://schemas.microsoft.com/office/drawing/2014/main" id="{30B92B68-7828-4C8F-8C6D-7CB2006D35D8}"/>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7251501" y="4070347"/>
              <a:ext cx="409350" cy="340730"/>
            </a:xfrm>
            <a:prstGeom prst="rect">
              <a:avLst/>
            </a:prstGeom>
          </p:spPr>
        </p:pic>
        <p:pic>
          <p:nvPicPr>
            <p:cNvPr id="86" name="圖片 85">
              <a:extLst>
                <a:ext uri="{FF2B5EF4-FFF2-40B4-BE49-F238E27FC236}">
                  <a16:creationId xmlns:a16="http://schemas.microsoft.com/office/drawing/2014/main" id="{FBDA8142-609A-4EBC-B9D9-FF267E477BC3}"/>
                </a:ext>
              </a:extLst>
            </p:cNvPr>
            <p:cNvPicPr>
              <a:picLocks noChangeAspect="1"/>
            </p:cNvPicPr>
            <p:nvPr/>
          </p:nvPicPr>
          <p:blipFill rotWithShape="1">
            <a:blip r:embed="rId29" cstate="print">
              <a:extLst>
                <a:ext uri="{28A0092B-C50C-407E-A947-70E740481C1C}">
                  <a14:useLocalDpi xmlns:a14="http://schemas.microsoft.com/office/drawing/2010/main"/>
                </a:ext>
              </a:extLst>
            </a:blip>
            <a:srcRect/>
            <a:stretch/>
          </p:blipFill>
          <p:spPr>
            <a:xfrm>
              <a:off x="775386" y="5085983"/>
              <a:ext cx="1286656" cy="409650"/>
            </a:xfrm>
            <a:prstGeom prst="rect">
              <a:avLst/>
            </a:prstGeom>
            <a:effectLst>
              <a:outerShdw blurRad="63500" sx="103000" sy="103000" algn="ctr" rotWithShape="0">
                <a:prstClr val="black">
                  <a:alpha val="85000"/>
                </a:prstClr>
              </a:outerShdw>
            </a:effectLst>
          </p:spPr>
        </p:pic>
        <p:sp>
          <p:nvSpPr>
            <p:cNvPr id="87" name="矩形 86">
              <a:extLst>
                <a:ext uri="{FF2B5EF4-FFF2-40B4-BE49-F238E27FC236}">
                  <a16:creationId xmlns:a16="http://schemas.microsoft.com/office/drawing/2014/main" id="{C68B27E2-D273-473F-A023-3AD57F7D7F1B}"/>
                </a:ext>
              </a:extLst>
            </p:cNvPr>
            <p:cNvSpPr/>
            <p:nvPr/>
          </p:nvSpPr>
          <p:spPr>
            <a:xfrm>
              <a:off x="865518" y="4856836"/>
              <a:ext cx="1106393" cy="276999"/>
            </a:xfrm>
            <a:prstGeom prst="rect">
              <a:avLst/>
            </a:prstGeom>
          </p:spPr>
          <p:txBody>
            <a:bodyPr wrap="none">
              <a:spAutoFit/>
            </a:bodyPr>
            <a:lstStyle/>
            <a:p>
              <a:pPr algn="ctr"/>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QHora-301W</a:t>
              </a:r>
              <a:endParaRPr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88" name="圖片 87">
              <a:extLst>
                <a:ext uri="{FF2B5EF4-FFF2-40B4-BE49-F238E27FC236}">
                  <a16:creationId xmlns:a16="http://schemas.microsoft.com/office/drawing/2014/main" id="{EC8BD88C-39A7-42AA-A9BA-92691F47381D}"/>
                </a:ext>
              </a:extLst>
            </p:cNvPr>
            <p:cNvPicPr>
              <a:picLocks noChangeAspect="1"/>
            </p:cNvPicPr>
            <p:nvPr/>
          </p:nvPicPr>
          <p:blipFill rotWithShape="1">
            <a:blip r:embed="rId29" cstate="print">
              <a:extLst>
                <a:ext uri="{28A0092B-C50C-407E-A947-70E740481C1C}">
                  <a14:useLocalDpi xmlns:a14="http://schemas.microsoft.com/office/drawing/2010/main"/>
                </a:ext>
              </a:extLst>
            </a:blip>
            <a:srcRect/>
            <a:stretch/>
          </p:blipFill>
          <p:spPr>
            <a:xfrm>
              <a:off x="6249101" y="3623855"/>
              <a:ext cx="1286656" cy="409650"/>
            </a:xfrm>
            <a:prstGeom prst="rect">
              <a:avLst/>
            </a:prstGeom>
            <a:effectLst>
              <a:outerShdw blurRad="63500" sx="103000" sy="103000" algn="ctr" rotWithShape="0">
                <a:prstClr val="black">
                  <a:alpha val="85000"/>
                </a:prstClr>
              </a:outerShdw>
            </a:effectLst>
          </p:spPr>
        </p:pic>
        <p:sp>
          <p:nvSpPr>
            <p:cNvPr id="89" name="矩形 88">
              <a:extLst>
                <a:ext uri="{FF2B5EF4-FFF2-40B4-BE49-F238E27FC236}">
                  <a16:creationId xmlns:a16="http://schemas.microsoft.com/office/drawing/2014/main" id="{E1850E6F-D098-4730-B61D-ABEB9077B986}"/>
                </a:ext>
              </a:extLst>
            </p:cNvPr>
            <p:cNvSpPr/>
            <p:nvPr/>
          </p:nvSpPr>
          <p:spPr>
            <a:xfrm>
              <a:off x="6339233" y="3368878"/>
              <a:ext cx="1106393" cy="276999"/>
            </a:xfrm>
            <a:prstGeom prst="rect">
              <a:avLst/>
            </a:prstGeom>
          </p:spPr>
          <p:txBody>
            <a:bodyPr wrap="none">
              <a:spAutoFit/>
            </a:bodyPr>
            <a:lstStyle/>
            <a:p>
              <a:pPr algn="ctr"/>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QHora-301W</a:t>
              </a:r>
              <a:endParaRPr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91" name="圖形 90">
              <a:extLst>
                <a:ext uri="{FF2B5EF4-FFF2-40B4-BE49-F238E27FC236}">
                  <a16:creationId xmlns:a16="http://schemas.microsoft.com/office/drawing/2014/main" id="{F6737EDF-8979-4047-83E0-5B64150E4FB5}"/>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986762" y="4784801"/>
              <a:ext cx="856853" cy="856852"/>
            </a:xfrm>
            <a:prstGeom prst="rect">
              <a:avLst/>
            </a:prstGeom>
            <a:effectLst>
              <a:outerShdw blurRad="50800" dist="50800" dir="8400000" algn="t" rotWithShape="0">
                <a:prstClr val="black">
                  <a:alpha val="30000"/>
                </a:prstClr>
              </a:outerShdw>
            </a:effectLst>
          </p:spPr>
        </p:pic>
      </p:grpSp>
      <p:grpSp>
        <p:nvGrpSpPr>
          <p:cNvPr id="14" name="群組 13">
            <a:extLst>
              <a:ext uri="{FF2B5EF4-FFF2-40B4-BE49-F238E27FC236}">
                <a16:creationId xmlns:a16="http://schemas.microsoft.com/office/drawing/2014/main" id="{1D13417A-C386-4FA6-97D9-D495D6858BA3}"/>
              </a:ext>
            </a:extLst>
          </p:cNvPr>
          <p:cNvGrpSpPr/>
          <p:nvPr/>
        </p:nvGrpSpPr>
        <p:grpSpPr>
          <a:xfrm>
            <a:off x="8524296" y="4396977"/>
            <a:ext cx="2731383" cy="1064335"/>
            <a:chOff x="1704066" y="6736779"/>
            <a:chExt cx="5956785" cy="2321174"/>
          </a:xfrm>
        </p:grpSpPr>
        <p:pic>
          <p:nvPicPr>
            <p:cNvPr id="100" name="圖形 99">
              <a:extLst>
                <a:ext uri="{FF2B5EF4-FFF2-40B4-BE49-F238E27FC236}">
                  <a16:creationId xmlns:a16="http://schemas.microsoft.com/office/drawing/2014/main" id="{CC48E217-D432-44C0-AD37-1A1241212872}"/>
                </a:ext>
              </a:extLst>
            </p:cNvPr>
            <p:cNvPicPr>
              <a:picLocks noChangeAspect="1"/>
            </p:cNvPicPr>
            <p:nvPr/>
          </p:nvPicPr>
          <p:blipFill rotWithShape="1">
            <a:blip r:embed="rId24" cstate="print">
              <a:extLst>
                <a:ext uri="{28A0092B-C50C-407E-A947-70E740481C1C}">
                  <a14:useLocalDpi xmlns:a14="http://schemas.microsoft.com/office/drawing/2010/main"/>
                </a:ext>
                <a:ext uri="{96DAC541-7B7A-43D3-8B79-37D633B846F1}">
                  <asvg:svgBlip xmlns:asvg="http://schemas.microsoft.com/office/drawing/2016/SVG/main" r:embed="rId30"/>
                </a:ext>
              </a:extLst>
            </a:blip>
            <a:srcRect l="26406"/>
            <a:stretch/>
          </p:blipFill>
          <p:spPr>
            <a:xfrm>
              <a:off x="3778522" y="6808746"/>
              <a:ext cx="3341148" cy="1195714"/>
            </a:xfrm>
            <a:prstGeom prst="rect">
              <a:avLst/>
            </a:prstGeom>
          </p:spPr>
        </p:pic>
        <p:pic>
          <p:nvPicPr>
            <p:cNvPr id="101" name="圖形 100">
              <a:extLst>
                <a:ext uri="{FF2B5EF4-FFF2-40B4-BE49-F238E27FC236}">
                  <a16:creationId xmlns:a16="http://schemas.microsoft.com/office/drawing/2014/main" id="{0717368D-DCE1-4B84-B7FC-4BE16CEDD219}"/>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704066" y="6736779"/>
              <a:ext cx="2074456" cy="2074456"/>
            </a:xfrm>
            <a:prstGeom prst="rect">
              <a:avLst/>
            </a:prstGeom>
            <a:effectLst>
              <a:outerShdw blurRad="50800" dist="50800" dir="8400000" algn="t" rotWithShape="0">
                <a:prstClr val="black">
                  <a:alpha val="30000"/>
                </a:prstClr>
              </a:outerShdw>
            </a:effectLst>
          </p:spPr>
        </p:pic>
        <p:pic>
          <p:nvPicPr>
            <p:cNvPr id="12" name="圖片 11">
              <a:extLst>
                <a:ext uri="{FF2B5EF4-FFF2-40B4-BE49-F238E27FC236}">
                  <a16:creationId xmlns:a16="http://schemas.microsoft.com/office/drawing/2014/main" id="{0129384C-C03C-49AD-B441-D9F2319C5CBF}"/>
                </a:ext>
              </a:extLst>
            </p:cNvPr>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3442053" y="7771586"/>
              <a:ext cx="4218798" cy="1286367"/>
            </a:xfrm>
            <a:prstGeom prst="rect">
              <a:avLst/>
            </a:prstGeom>
          </p:spPr>
        </p:pic>
      </p:grpSp>
      <p:cxnSp>
        <p:nvCxnSpPr>
          <p:cNvPr id="17" name="接點: 肘形 16">
            <a:extLst>
              <a:ext uri="{FF2B5EF4-FFF2-40B4-BE49-F238E27FC236}">
                <a16:creationId xmlns:a16="http://schemas.microsoft.com/office/drawing/2014/main" id="{D8DE19C0-85C0-43FF-A93F-7B1DF1E6BE4E}"/>
              </a:ext>
            </a:extLst>
          </p:cNvPr>
          <p:cNvCxnSpPr>
            <a:cxnSpLocks/>
            <a:endCxn id="101" idx="1"/>
          </p:cNvCxnSpPr>
          <p:nvPr/>
        </p:nvCxnSpPr>
        <p:spPr>
          <a:xfrm>
            <a:off x="7535757" y="4106856"/>
            <a:ext cx="988539" cy="765725"/>
          </a:xfrm>
          <a:prstGeom prst="bentConnector3">
            <a:avLst>
              <a:gd name="adj1" fmla="val 50000"/>
            </a:avLst>
          </a:prstGeom>
          <a:ln w="38100">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id="{1F5FC40D-19E1-45FF-BBFD-D6AF27E261E4}"/>
              </a:ext>
            </a:extLst>
          </p:cNvPr>
          <p:cNvCxnSpPr>
            <a:cxnSpLocks/>
            <a:endCxn id="101" idx="1"/>
          </p:cNvCxnSpPr>
          <p:nvPr/>
        </p:nvCxnSpPr>
        <p:spPr>
          <a:xfrm flipV="1">
            <a:off x="7546227" y="4872581"/>
            <a:ext cx="978069" cy="670544"/>
          </a:xfrm>
          <a:prstGeom prst="bentConnector3">
            <a:avLst/>
          </a:prstGeom>
          <a:ln w="38100">
            <a:solidFill>
              <a:srgbClr val="99FFCC"/>
            </a:solidFill>
          </a:ln>
        </p:spPr>
        <p:style>
          <a:lnRef idx="1">
            <a:schemeClr val="accent1"/>
          </a:lnRef>
          <a:fillRef idx="0">
            <a:schemeClr val="accent1"/>
          </a:fillRef>
          <a:effectRef idx="0">
            <a:schemeClr val="accent1"/>
          </a:effectRef>
          <a:fontRef idx="minor">
            <a:schemeClr val="tx1"/>
          </a:fontRef>
        </p:style>
      </p:cxnSp>
      <p:pic>
        <p:nvPicPr>
          <p:cNvPr id="108" name="圖形 107">
            <a:extLst>
              <a:ext uri="{FF2B5EF4-FFF2-40B4-BE49-F238E27FC236}">
                <a16:creationId xmlns:a16="http://schemas.microsoft.com/office/drawing/2014/main" id="{6608A3B7-21B9-4B70-B2C2-5947C4EC322C}"/>
              </a:ext>
            </a:extLst>
          </p:cNvPr>
          <p:cNvPicPr>
            <a:picLocks noChangeAspect="1"/>
          </p:cNvPicPr>
          <p:nvPr/>
        </p:nvPicPr>
        <p:blipFill>
          <a:blip r:embed="rId33" cstate="print">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1005308" y="3582339"/>
            <a:ext cx="866965" cy="846781"/>
          </a:xfrm>
          <a:prstGeom prst="rect">
            <a:avLst/>
          </a:prstGeom>
        </p:spPr>
      </p:pic>
      <p:pic>
        <p:nvPicPr>
          <p:cNvPr id="109" name="圖形 108">
            <a:extLst>
              <a:ext uri="{FF2B5EF4-FFF2-40B4-BE49-F238E27FC236}">
                <a16:creationId xmlns:a16="http://schemas.microsoft.com/office/drawing/2014/main" id="{58AE5D23-58A2-4E4C-A4CA-05B885EE3FFD}"/>
              </a:ext>
            </a:extLst>
          </p:cNvPr>
          <p:cNvPicPr>
            <a:picLocks noChangeAspect="1"/>
          </p:cNvPicPr>
          <p:nvPr/>
        </p:nvPicPr>
        <p:blipFill>
          <a:blip r:embed="rId33" cstate="print">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6423938" y="5002073"/>
            <a:ext cx="866965" cy="846781"/>
          </a:xfrm>
          <a:prstGeom prst="rect">
            <a:avLst/>
          </a:prstGeom>
        </p:spPr>
      </p:pic>
    </p:spTree>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7" name="Google Shape;387;p2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en-US" altLang="zh-TW" dirty="0">
                <a:latin typeface="Arial" panose="020B0604020202020204" pitchFamily="34" charset="0"/>
                <a:sym typeface="Arial" panose="020B0604020202020204" pitchFamily="34" charset="0"/>
              </a:rPr>
              <a:t>Efficiently build </a:t>
            </a:r>
            <a:r>
              <a:rPr lang="en-US" dirty="0">
                <a:latin typeface="Arial" panose="020B0604020202020204" pitchFamily="34" charset="0"/>
                <a:sym typeface="Arial" panose="020B0604020202020204" pitchFamily="34" charset="0"/>
              </a:rPr>
              <a:t>multi-site </a:t>
            </a:r>
            <a:r>
              <a:rPr lang="en-US" sz="4000" dirty="0">
                <a:latin typeface="Arial" panose="020B0604020202020204" pitchFamily="34" charset="0"/>
                <a:sym typeface="Arial" panose="020B0604020202020204" pitchFamily="34" charset="0"/>
              </a:rPr>
              <a:t>VPN</a:t>
            </a:r>
            <a:endParaRPr lang="zh-TW" dirty="0">
              <a:latin typeface="Arial" panose="020B0604020202020204" pitchFamily="34" charset="0"/>
              <a:sym typeface="Arial" panose="020B0604020202020204" pitchFamily="34" charset="0"/>
            </a:endParaRPr>
          </a:p>
        </p:txBody>
      </p:sp>
      <p:sp>
        <p:nvSpPr>
          <p:cNvPr id="389" name="Google Shape;389;p25"/>
          <p:cNvSpPr/>
          <p:nvPr/>
        </p:nvSpPr>
        <p:spPr>
          <a:xfrm>
            <a:off x="408192" y="2115222"/>
            <a:ext cx="3009911" cy="3509403"/>
          </a:xfrm>
          <a:prstGeom prst="roundRect">
            <a:avLst>
              <a:gd name="adj" fmla="val 0"/>
            </a:avLst>
          </a:prstGeom>
          <a:noFill/>
          <a:ln>
            <a:noFill/>
          </a:ln>
        </p:spPr>
        <p:txBody>
          <a:bodyPr spcFirstLastPara="1" wrap="square" lIns="91425" tIns="45700" rIns="91425" bIns="45700" anchor="t" anchorCtr="0">
            <a:noAutofit/>
          </a:bodyPr>
          <a:lstStyle/>
          <a:p>
            <a:pPr marL="228600" indent="-228600">
              <a:spcBef>
                <a:spcPts val="1200"/>
              </a:spcBef>
              <a:buClr>
                <a:srgbClr val="67F2FD"/>
              </a:buClr>
              <a:buSzPct val="100000"/>
              <a:buFont typeface="Arial" panose="020B0604020202020204" pitchFamily="34" charset="0"/>
              <a:buChar char="•"/>
            </a:pPr>
            <a:r>
              <a:rPr lang="en"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Each department sets up a private network and uses the Internet as a private network. </a:t>
            </a:r>
            <a:endParaRPr lang="en-US"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marL="228600" indent="-228600">
              <a:spcBef>
                <a:spcPts val="1200"/>
              </a:spcBef>
              <a:buClr>
                <a:srgbClr val="67F2FD"/>
              </a:buClr>
              <a:buFont typeface="Arial" panose="020B0604020202020204" pitchFamily="34" charset="0"/>
              <a:buChar char="•"/>
            </a:pPr>
            <a:r>
              <a:rPr lang="en"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Protect corporate network </a:t>
            </a:r>
            <a:r>
              <a:rPr lang="en-US"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activities</a:t>
            </a:r>
            <a:r>
              <a:rPr lang="en"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confidential files, voice and image transmission </a:t>
            </a:r>
            <a:endParaRPr lang="en-US"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marL="228600" indent="-228600">
              <a:spcBef>
                <a:spcPts val="1200"/>
              </a:spcBef>
              <a:buClr>
                <a:srgbClr val="67F2FD"/>
              </a:buClr>
              <a:buFont typeface="Arial" panose="020B0604020202020204" pitchFamily="34" charset="0"/>
              <a:buChar char="•"/>
            </a:pPr>
            <a:endParaRPr lang="en"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p:txBody>
      </p:sp>
      <p:grpSp>
        <p:nvGrpSpPr>
          <p:cNvPr id="2" name="群組 1" hidden="1">
            <a:extLst>
              <a:ext uri="{FF2B5EF4-FFF2-40B4-BE49-F238E27FC236}">
                <a16:creationId xmlns:a16="http://schemas.microsoft.com/office/drawing/2014/main" id="{30114EB7-7128-430F-9165-A6F97E4826A1}"/>
              </a:ext>
            </a:extLst>
          </p:cNvPr>
          <p:cNvGrpSpPr/>
          <p:nvPr/>
        </p:nvGrpSpPr>
        <p:grpSpPr>
          <a:xfrm>
            <a:off x="4533313" y="1996884"/>
            <a:ext cx="5648287" cy="4054206"/>
            <a:chOff x="5409212" y="1996884"/>
            <a:chExt cx="5648287" cy="4054206"/>
          </a:xfrm>
        </p:grpSpPr>
        <p:sp>
          <p:nvSpPr>
            <p:cNvPr id="408" name="Google Shape;408;p25"/>
            <p:cNvSpPr/>
            <p:nvPr/>
          </p:nvSpPr>
          <p:spPr>
            <a:xfrm>
              <a:off x="9224799" y="5467279"/>
              <a:ext cx="1832700" cy="51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材料編輯人員</a:t>
              </a:r>
            </a:p>
          </p:txBody>
        </p:sp>
        <p:sp>
          <p:nvSpPr>
            <p:cNvPr id="410" name="Google Shape;410;p25"/>
            <p:cNvSpPr/>
            <p:nvPr/>
          </p:nvSpPr>
          <p:spPr>
            <a:xfrm>
              <a:off x="5409212" y="5533890"/>
              <a:ext cx="1832700" cy="51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使用材料運算</a:t>
              </a: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p>
              <a:pPr marL="0" lvl="0" indent="0" algn="ctr" rtl="0">
                <a:spcBef>
                  <a:spcPts val="0"/>
                </a:spcBef>
                <a:spcAft>
                  <a:spcPts val="0"/>
                </a:spcAft>
                <a:buNone/>
              </a:pPr>
              <a:r>
                <a:rPr lang="zh-TW" altLang="en-US"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軟體開發</a:t>
              </a: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11" name="Google Shape;411;p25"/>
            <p:cNvSpPr/>
            <p:nvPr/>
          </p:nvSpPr>
          <p:spPr>
            <a:xfrm>
              <a:off x="7130074" y="1996884"/>
              <a:ext cx="1832700" cy="36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影像或圖檔</a:t>
              </a:r>
            </a:p>
            <a:p>
              <a:pPr marL="0" lvl="0" indent="0" algn="ctr" rtl="0">
                <a:spcBef>
                  <a:spcPts val="0"/>
                </a:spcBef>
                <a:spcAft>
                  <a:spcPts val="0"/>
                </a:spcAft>
                <a:buNone/>
              </a:pPr>
              <a:r>
                <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材料製造站點</a:t>
              </a:r>
            </a:p>
          </p:txBody>
        </p:sp>
        <p:sp>
          <p:nvSpPr>
            <p:cNvPr id="414" name="Google Shape;414;p25"/>
            <p:cNvSpPr/>
            <p:nvPr/>
          </p:nvSpPr>
          <p:spPr>
            <a:xfrm>
              <a:off x="8897312" y="3180094"/>
              <a:ext cx="970802" cy="2484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存取資料</a:t>
              </a:r>
            </a:p>
          </p:txBody>
        </p:sp>
        <p:pic>
          <p:nvPicPr>
            <p:cNvPr id="40" name="圖形 39">
              <a:extLst>
                <a:ext uri="{FF2B5EF4-FFF2-40B4-BE49-F238E27FC236}">
                  <a16:creationId xmlns:a16="http://schemas.microsoft.com/office/drawing/2014/main" id="{2D46D0A5-63B1-410C-9567-91D85ABB14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6265" y="4832324"/>
              <a:ext cx="821469" cy="651254"/>
            </a:xfrm>
            <a:prstGeom prst="rect">
              <a:avLst/>
            </a:prstGeom>
          </p:spPr>
        </p:pic>
        <p:cxnSp>
          <p:nvCxnSpPr>
            <p:cNvPr id="45" name="直線接點 44">
              <a:extLst>
                <a:ext uri="{FF2B5EF4-FFF2-40B4-BE49-F238E27FC236}">
                  <a16:creationId xmlns:a16="http://schemas.microsoft.com/office/drawing/2014/main" id="{D166E4CD-C66D-4193-BB53-F20292C75C6F}"/>
                </a:ext>
              </a:extLst>
            </p:cNvPr>
            <p:cNvCxnSpPr>
              <a:cxnSpLocks/>
            </p:cNvCxnSpPr>
            <p:nvPr/>
          </p:nvCxnSpPr>
          <p:spPr>
            <a:xfrm flipH="1" flipV="1">
              <a:off x="8400962" y="3343148"/>
              <a:ext cx="1324918" cy="956218"/>
            </a:xfrm>
            <a:prstGeom prst="line">
              <a:avLst/>
            </a:prstGeom>
            <a:ln w="38100">
              <a:solidFill>
                <a:srgbClr val="0CEBFC"/>
              </a:solidFill>
              <a:tailEnd type="triangle"/>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48" name="直線接點 47">
              <a:extLst>
                <a:ext uri="{FF2B5EF4-FFF2-40B4-BE49-F238E27FC236}">
                  <a16:creationId xmlns:a16="http://schemas.microsoft.com/office/drawing/2014/main" id="{170FB0D8-9009-4ED7-8C8A-AD9536C77EAB}"/>
                </a:ext>
              </a:extLst>
            </p:cNvPr>
            <p:cNvCxnSpPr>
              <a:cxnSpLocks/>
            </p:cNvCxnSpPr>
            <p:nvPr/>
          </p:nvCxnSpPr>
          <p:spPr>
            <a:xfrm flipV="1">
              <a:off x="6597562" y="3343148"/>
              <a:ext cx="1195231" cy="956218"/>
            </a:xfrm>
            <a:prstGeom prst="line">
              <a:avLst/>
            </a:prstGeom>
            <a:ln w="38100">
              <a:solidFill>
                <a:srgbClr val="0CEBFC"/>
              </a:solidFill>
              <a:headEnd type="triangle"/>
              <a:tailEnd type="none"/>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50" name="直線接點 49">
              <a:extLst>
                <a:ext uri="{FF2B5EF4-FFF2-40B4-BE49-F238E27FC236}">
                  <a16:creationId xmlns:a16="http://schemas.microsoft.com/office/drawing/2014/main" id="{BF508889-CDAE-4D69-833F-3D0DA5290A2A}"/>
                </a:ext>
              </a:extLst>
            </p:cNvPr>
            <p:cNvCxnSpPr>
              <a:cxnSpLocks/>
              <a:stCxn id="43" idx="3"/>
              <a:endCxn id="44" idx="1"/>
            </p:cNvCxnSpPr>
            <p:nvPr/>
          </p:nvCxnSpPr>
          <p:spPr>
            <a:xfrm>
              <a:off x="6695370" y="4459906"/>
              <a:ext cx="2758647" cy="0"/>
            </a:xfrm>
            <a:prstGeom prst="line">
              <a:avLst/>
            </a:prstGeom>
            <a:ln w="38100">
              <a:solidFill>
                <a:srgbClr val="0CEBFC"/>
              </a:solidFill>
              <a:tailEnd type="triangle"/>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pic>
          <p:nvPicPr>
            <p:cNvPr id="42" name="圖形 41">
              <a:extLst>
                <a:ext uri="{FF2B5EF4-FFF2-40B4-BE49-F238E27FC236}">
                  <a16:creationId xmlns:a16="http://schemas.microsoft.com/office/drawing/2014/main" id="{B3C1CD5D-A4DF-4FA3-A3C5-26E18748A8E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60597" y="2699631"/>
              <a:ext cx="828194" cy="828194"/>
            </a:xfrm>
            <a:prstGeom prst="rect">
              <a:avLst/>
            </a:prstGeom>
            <a:effectLst>
              <a:outerShdw blurRad="50800" dist="50800" dir="8400000" algn="t" rotWithShape="0">
                <a:prstClr val="black">
                  <a:alpha val="30000"/>
                </a:prstClr>
              </a:outerShdw>
            </a:effectLst>
          </p:spPr>
        </p:pic>
        <p:pic>
          <p:nvPicPr>
            <p:cNvPr id="43" name="圖形 42">
              <a:extLst>
                <a:ext uri="{FF2B5EF4-FFF2-40B4-BE49-F238E27FC236}">
                  <a16:creationId xmlns:a16="http://schemas.microsoft.com/office/drawing/2014/main" id="{3DD7E931-822A-4605-8DDA-00CD8B90A7D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867176" y="4045809"/>
              <a:ext cx="828194" cy="828194"/>
            </a:xfrm>
            <a:prstGeom prst="rect">
              <a:avLst/>
            </a:prstGeom>
            <a:effectLst>
              <a:outerShdw blurRad="50800" dist="50800" dir="8400000" algn="t" rotWithShape="0">
                <a:prstClr val="black">
                  <a:alpha val="30000"/>
                </a:prstClr>
              </a:outerShdw>
            </a:effectLst>
          </p:spPr>
        </p:pic>
        <p:pic>
          <p:nvPicPr>
            <p:cNvPr id="44" name="圖形 43">
              <a:extLst>
                <a:ext uri="{FF2B5EF4-FFF2-40B4-BE49-F238E27FC236}">
                  <a16:creationId xmlns:a16="http://schemas.microsoft.com/office/drawing/2014/main" id="{1F33016B-D98A-4E2C-936A-838825742DC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454017" y="4045809"/>
              <a:ext cx="828194" cy="828194"/>
            </a:xfrm>
            <a:prstGeom prst="rect">
              <a:avLst/>
            </a:prstGeom>
            <a:effectLst>
              <a:outerShdw blurRad="50800" dist="50800" dir="8400000" algn="t" rotWithShape="0">
                <a:prstClr val="black">
                  <a:alpha val="30000"/>
                </a:prstClr>
              </a:outerShdw>
            </a:effectLst>
          </p:spPr>
        </p:pic>
        <p:pic>
          <p:nvPicPr>
            <p:cNvPr id="53" name="圖形 52">
              <a:extLst>
                <a:ext uri="{FF2B5EF4-FFF2-40B4-BE49-F238E27FC236}">
                  <a16:creationId xmlns:a16="http://schemas.microsoft.com/office/drawing/2014/main" id="{9C839BF1-2533-4D4C-99C4-E2370E7411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63570" y="4844142"/>
              <a:ext cx="647193" cy="636315"/>
            </a:xfrm>
            <a:prstGeom prst="rect">
              <a:avLst/>
            </a:prstGeom>
          </p:spPr>
        </p:pic>
        <p:pic>
          <p:nvPicPr>
            <p:cNvPr id="54" name="圖形 53">
              <a:extLst>
                <a:ext uri="{FF2B5EF4-FFF2-40B4-BE49-F238E27FC236}">
                  <a16:creationId xmlns:a16="http://schemas.microsoft.com/office/drawing/2014/main" id="{16AC1827-4BFB-43A7-850D-D41B78F375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77501" y="4841055"/>
              <a:ext cx="821469" cy="651254"/>
            </a:xfrm>
            <a:prstGeom prst="rect">
              <a:avLst/>
            </a:prstGeom>
          </p:spPr>
        </p:pic>
        <p:pic>
          <p:nvPicPr>
            <p:cNvPr id="55" name="圖形 54">
              <a:extLst>
                <a:ext uri="{FF2B5EF4-FFF2-40B4-BE49-F238E27FC236}">
                  <a16:creationId xmlns:a16="http://schemas.microsoft.com/office/drawing/2014/main" id="{211A69E8-7DB2-4184-8B74-6CF4109A72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84241" y="4852873"/>
              <a:ext cx="647193" cy="636315"/>
            </a:xfrm>
            <a:prstGeom prst="rect">
              <a:avLst/>
            </a:prstGeom>
          </p:spPr>
        </p:pic>
        <p:pic>
          <p:nvPicPr>
            <p:cNvPr id="58" name="圖形 57">
              <a:extLst>
                <a:ext uri="{FF2B5EF4-FFF2-40B4-BE49-F238E27FC236}">
                  <a16:creationId xmlns:a16="http://schemas.microsoft.com/office/drawing/2014/main" id="{DD214675-4171-4E5E-9DE1-2D90D75C7C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30415" y="2788101"/>
              <a:ext cx="821469" cy="651254"/>
            </a:xfrm>
            <a:prstGeom prst="rect">
              <a:avLst/>
            </a:prstGeom>
          </p:spPr>
        </p:pic>
        <p:cxnSp>
          <p:nvCxnSpPr>
            <p:cNvPr id="59" name="直線接點 58">
              <a:extLst>
                <a:ext uri="{FF2B5EF4-FFF2-40B4-BE49-F238E27FC236}">
                  <a16:creationId xmlns:a16="http://schemas.microsoft.com/office/drawing/2014/main" id="{3DAB0474-6958-4F05-B5B3-471A91CCFCDE}"/>
                </a:ext>
              </a:extLst>
            </p:cNvPr>
            <p:cNvCxnSpPr>
              <a:cxnSpLocks/>
              <a:stCxn id="42" idx="3"/>
              <a:endCxn id="58" idx="1"/>
            </p:cNvCxnSpPr>
            <p:nvPr/>
          </p:nvCxnSpPr>
          <p:spPr>
            <a:xfrm>
              <a:off x="8488791" y="3113728"/>
              <a:ext cx="1241624" cy="0"/>
            </a:xfrm>
            <a:prstGeom prst="line">
              <a:avLst/>
            </a:prstGeom>
            <a:ln w="38100">
              <a:solidFill>
                <a:srgbClr val="0CEBFC"/>
              </a:solidFill>
              <a:tailEnd type="triangle"/>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61" name="直線接點 60">
              <a:extLst>
                <a:ext uri="{FF2B5EF4-FFF2-40B4-BE49-F238E27FC236}">
                  <a16:creationId xmlns:a16="http://schemas.microsoft.com/office/drawing/2014/main" id="{59B86878-153A-486B-AC23-B336011785D1}"/>
                </a:ext>
              </a:extLst>
            </p:cNvPr>
            <p:cNvCxnSpPr>
              <a:cxnSpLocks/>
            </p:cNvCxnSpPr>
            <p:nvPr/>
          </p:nvCxnSpPr>
          <p:spPr>
            <a:xfrm flipV="1">
              <a:off x="6388404" y="2771188"/>
              <a:ext cx="935699" cy="294"/>
            </a:xfrm>
            <a:prstGeom prst="line">
              <a:avLst/>
            </a:prstGeom>
            <a:ln w="38100">
              <a:solidFill>
                <a:srgbClr val="0CEBFC"/>
              </a:solidFill>
              <a:tailEnd type="triangle"/>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pic>
          <p:nvPicPr>
            <p:cNvPr id="9" name="圖形 8">
              <a:extLst>
                <a:ext uri="{FF2B5EF4-FFF2-40B4-BE49-F238E27FC236}">
                  <a16:creationId xmlns:a16="http://schemas.microsoft.com/office/drawing/2014/main" id="{41BBC365-AD58-4BBF-ACBD-C525050416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41210" y="2351259"/>
              <a:ext cx="647194" cy="567621"/>
            </a:xfrm>
            <a:prstGeom prst="rect">
              <a:avLst/>
            </a:prstGeom>
          </p:spPr>
        </p:pic>
        <p:pic>
          <p:nvPicPr>
            <p:cNvPr id="11" name="圖形 10">
              <a:extLst>
                <a:ext uri="{FF2B5EF4-FFF2-40B4-BE49-F238E27FC236}">
                  <a16:creationId xmlns:a16="http://schemas.microsoft.com/office/drawing/2014/main" id="{52E72091-0034-4ED8-AB4B-835C03C1ACA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55951" y="4598021"/>
              <a:ext cx="390473" cy="326286"/>
            </a:xfrm>
            <a:prstGeom prst="rect">
              <a:avLst/>
            </a:prstGeom>
          </p:spPr>
        </p:pic>
        <p:pic>
          <p:nvPicPr>
            <p:cNvPr id="66" name="圖形 65">
              <a:extLst>
                <a:ext uri="{FF2B5EF4-FFF2-40B4-BE49-F238E27FC236}">
                  <a16:creationId xmlns:a16="http://schemas.microsoft.com/office/drawing/2014/main" id="{11D02D97-E82E-47C4-A035-3081899E19D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04902" y="4605739"/>
              <a:ext cx="390473" cy="326286"/>
            </a:xfrm>
            <a:prstGeom prst="rect">
              <a:avLst/>
            </a:prstGeom>
          </p:spPr>
        </p:pic>
        <p:pic>
          <p:nvPicPr>
            <p:cNvPr id="67" name="圖形 66">
              <a:extLst>
                <a:ext uri="{FF2B5EF4-FFF2-40B4-BE49-F238E27FC236}">
                  <a16:creationId xmlns:a16="http://schemas.microsoft.com/office/drawing/2014/main" id="{E99D5185-4C02-49EE-9246-FB8B0F89F4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76436" y="2671557"/>
              <a:ext cx="390473" cy="326286"/>
            </a:xfrm>
            <a:prstGeom prst="rect">
              <a:avLst/>
            </a:prstGeom>
          </p:spPr>
        </p:pic>
        <p:pic>
          <p:nvPicPr>
            <p:cNvPr id="13" name="圖形 12">
              <a:extLst>
                <a:ext uri="{FF2B5EF4-FFF2-40B4-BE49-F238E27FC236}">
                  <a16:creationId xmlns:a16="http://schemas.microsoft.com/office/drawing/2014/main" id="{63B7E74A-36D5-41D9-82D2-6714160AFF3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85468" y="2322435"/>
              <a:ext cx="370730" cy="314866"/>
            </a:xfrm>
            <a:prstGeom prst="rect">
              <a:avLst/>
            </a:prstGeom>
          </p:spPr>
        </p:pic>
        <p:pic>
          <p:nvPicPr>
            <p:cNvPr id="70" name="圖形 69">
              <a:extLst>
                <a:ext uri="{FF2B5EF4-FFF2-40B4-BE49-F238E27FC236}">
                  <a16:creationId xmlns:a16="http://schemas.microsoft.com/office/drawing/2014/main" id="{8F9074AB-F775-47A4-93FE-3D5E08C4F1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04945" y="3346789"/>
              <a:ext cx="370730" cy="314866"/>
            </a:xfrm>
            <a:prstGeom prst="rect">
              <a:avLst/>
            </a:prstGeom>
          </p:spPr>
        </p:pic>
        <p:pic>
          <p:nvPicPr>
            <p:cNvPr id="71" name="圖形 70">
              <a:extLst>
                <a:ext uri="{FF2B5EF4-FFF2-40B4-BE49-F238E27FC236}">
                  <a16:creationId xmlns:a16="http://schemas.microsoft.com/office/drawing/2014/main" id="{70645E96-DEAD-4299-A8F2-DCE90ED3F98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70846" y="3696299"/>
              <a:ext cx="370730" cy="314866"/>
            </a:xfrm>
            <a:prstGeom prst="rect">
              <a:avLst/>
            </a:prstGeom>
          </p:spPr>
        </p:pic>
        <p:pic>
          <p:nvPicPr>
            <p:cNvPr id="75" name="圖形 74">
              <a:extLst>
                <a:ext uri="{FF2B5EF4-FFF2-40B4-BE49-F238E27FC236}">
                  <a16:creationId xmlns:a16="http://schemas.microsoft.com/office/drawing/2014/main" id="{544516AA-8A1F-4A03-BDD7-920AAA47446D}"/>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301923" y="2482484"/>
              <a:ext cx="1545539" cy="271465"/>
            </a:xfrm>
            <a:prstGeom prst="rect">
              <a:avLst/>
            </a:prstGeom>
          </p:spPr>
        </p:pic>
        <p:sp>
          <p:nvSpPr>
            <p:cNvPr id="41" name="Google Shape;414;p25">
              <a:extLst>
                <a:ext uri="{FF2B5EF4-FFF2-40B4-BE49-F238E27FC236}">
                  <a16:creationId xmlns:a16="http://schemas.microsoft.com/office/drawing/2014/main" id="{2C1282BB-09F5-469E-88A9-5E45440094AD}"/>
                </a:ext>
              </a:extLst>
            </p:cNvPr>
            <p:cNvSpPr/>
            <p:nvPr/>
          </p:nvSpPr>
          <p:spPr>
            <a:xfrm>
              <a:off x="6730955" y="2937620"/>
              <a:ext cx="970802" cy="51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取用素材</a:t>
              </a:r>
            </a:p>
          </p:txBody>
        </p:sp>
        <p:sp>
          <p:nvSpPr>
            <p:cNvPr id="47" name="Google Shape;414;p25">
              <a:extLst>
                <a:ext uri="{FF2B5EF4-FFF2-40B4-BE49-F238E27FC236}">
                  <a16:creationId xmlns:a16="http://schemas.microsoft.com/office/drawing/2014/main" id="{45E8008B-2841-44BE-9884-F4942A4A5C94}"/>
                </a:ext>
              </a:extLst>
            </p:cNvPr>
            <p:cNvSpPr/>
            <p:nvPr/>
          </p:nvSpPr>
          <p:spPr>
            <a:xfrm>
              <a:off x="7438345" y="4985241"/>
              <a:ext cx="1328892" cy="25311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分享編輯素材</a:t>
              </a:r>
            </a:p>
          </p:txBody>
        </p:sp>
        <p:pic>
          <p:nvPicPr>
            <p:cNvPr id="49" name="圖形 48">
              <a:extLst>
                <a:ext uri="{FF2B5EF4-FFF2-40B4-BE49-F238E27FC236}">
                  <a16:creationId xmlns:a16="http://schemas.microsoft.com/office/drawing/2014/main" id="{E993B4D1-F26C-4D7A-8EC1-A464C7E481FA}"/>
                </a:ext>
              </a:extLst>
            </p:cNvPr>
            <p:cNvPicPr>
              <a:picLocks noChangeAspect="1"/>
            </p:cNvPicPr>
            <p:nvPr/>
          </p:nvPicPr>
          <p:blipFill rotWithShape="1">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rcRect l="26406"/>
            <a:stretch/>
          </p:blipFill>
          <p:spPr>
            <a:xfrm>
              <a:off x="7279007" y="3695612"/>
              <a:ext cx="1488230" cy="532600"/>
            </a:xfrm>
            <a:prstGeom prst="rect">
              <a:avLst/>
            </a:prstGeom>
            <a:effectLst>
              <a:outerShdw blurRad="50800" dist="50800" dir="8400000" algn="t" rotWithShape="0">
                <a:prstClr val="black">
                  <a:alpha val="30000"/>
                </a:prstClr>
              </a:outerShdw>
            </a:effectLst>
          </p:spPr>
        </p:pic>
      </p:grpSp>
      <p:grpSp>
        <p:nvGrpSpPr>
          <p:cNvPr id="33" name="群組 32">
            <a:extLst>
              <a:ext uri="{FF2B5EF4-FFF2-40B4-BE49-F238E27FC236}">
                <a16:creationId xmlns:a16="http://schemas.microsoft.com/office/drawing/2014/main" id="{EA993129-08A0-44D1-8F3B-4A5B15848063}"/>
              </a:ext>
            </a:extLst>
          </p:cNvPr>
          <p:cNvGrpSpPr/>
          <p:nvPr/>
        </p:nvGrpSpPr>
        <p:grpSpPr>
          <a:xfrm>
            <a:off x="3333569" y="1820932"/>
            <a:ext cx="7243563" cy="4380465"/>
            <a:chOff x="4677091" y="1721928"/>
            <a:chExt cx="7243563" cy="4380465"/>
          </a:xfrm>
        </p:grpSpPr>
        <p:sp>
          <p:nvSpPr>
            <p:cNvPr id="34" name="矩形: 圓角 33">
              <a:extLst>
                <a:ext uri="{FF2B5EF4-FFF2-40B4-BE49-F238E27FC236}">
                  <a16:creationId xmlns:a16="http://schemas.microsoft.com/office/drawing/2014/main" id="{DC43056A-7090-44EA-8105-724FC728DCD3}"/>
                </a:ext>
              </a:extLst>
            </p:cNvPr>
            <p:cNvSpPr/>
            <p:nvPr/>
          </p:nvSpPr>
          <p:spPr>
            <a:xfrm>
              <a:off x="4925400" y="4046649"/>
              <a:ext cx="6995254" cy="2021198"/>
            </a:xfrm>
            <a:prstGeom prst="roundRect">
              <a:avLst>
                <a:gd name="adj" fmla="val 3441"/>
              </a:avLst>
            </a:prstGeom>
            <a:solidFill>
              <a:schemeClr val="bg1">
                <a:alpha val="20000"/>
              </a:schemeClr>
            </a:solidFill>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b="1" kern="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5" name="矩形: 圓角 34">
              <a:extLst>
                <a:ext uri="{FF2B5EF4-FFF2-40B4-BE49-F238E27FC236}">
                  <a16:creationId xmlns:a16="http://schemas.microsoft.com/office/drawing/2014/main" id="{39AA6BD2-2174-4B32-841B-FDEF0D204A4B}"/>
                </a:ext>
              </a:extLst>
            </p:cNvPr>
            <p:cNvSpPr/>
            <p:nvPr/>
          </p:nvSpPr>
          <p:spPr>
            <a:xfrm>
              <a:off x="4925400" y="1777502"/>
              <a:ext cx="6995254" cy="2021198"/>
            </a:xfrm>
            <a:prstGeom prst="roundRect">
              <a:avLst>
                <a:gd name="adj" fmla="val 3441"/>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kern="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 name="橢圓 35">
              <a:extLst>
                <a:ext uri="{FF2B5EF4-FFF2-40B4-BE49-F238E27FC236}">
                  <a16:creationId xmlns:a16="http://schemas.microsoft.com/office/drawing/2014/main" id="{2A5DF284-92FB-49C4-9480-045C6DA4C2E2}"/>
                </a:ext>
              </a:extLst>
            </p:cNvPr>
            <p:cNvSpPr/>
            <p:nvPr/>
          </p:nvSpPr>
          <p:spPr>
            <a:xfrm>
              <a:off x="8228282" y="1861473"/>
              <a:ext cx="1357850" cy="1357850"/>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7" name="橢圓 36">
              <a:extLst>
                <a:ext uri="{FF2B5EF4-FFF2-40B4-BE49-F238E27FC236}">
                  <a16:creationId xmlns:a16="http://schemas.microsoft.com/office/drawing/2014/main" id="{59D4309C-C4AD-45F6-A3A7-16094CDB5377}"/>
                </a:ext>
              </a:extLst>
            </p:cNvPr>
            <p:cNvSpPr/>
            <p:nvPr/>
          </p:nvSpPr>
          <p:spPr>
            <a:xfrm>
              <a:off x="9860464" y="4312131"/>
              <a:ext cx="1357850" cy="1357850"/>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8" name="橢圓 37">
              <a:extLst>
                <a:ext uri="{FF2B5EF4-FFF2-40B4-BE49-F238E27FC236}">
                  <a16:creationId xmlns:a16="http://schemas.microsoft.com/office/drawing/2014/main" id="{DECFE501-4B0E-4F1D-83DC-FE1C9C842FE4}"/>
                </a:ext>
              </a:extLst>
            </p:cNvPr>
            <p:cNvSpPr/>
            <p:nvPr/>
          </p:nvSpPr>
          <p:spPr>
            <a:xfrm>
              <a:off x="6529847" y="4312131"/>
              <a:ext cx="1357850" cy="1357850"/>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9" name="Google Shape;408;p25">
              <a:extLst>
                <a:ext uri="{FF2B5EF4-FFF2-40B4-BE49-F238E27FC236}">
                  <a16:creationId xmlns:a16="http://schemas.microsoft.com/office/drawing/2014/main" id="{EBBE4BBE-F8B4-4CEB-96C4-035977DFE51C}"/>
                </a:ext>
              </a:extLst>
            </p:cNvPr>
            <p:cNvSpPr/>
            <p:nvPr/>
          </p:nvSpPr>
          <p:spPr>
            <a:xfrm>
              <a:off x="9665661" y="5585193"/>
              <a:ext cx="1832700" cy="517200"/>
            </a:xfrm>
            <a:prstGeom prst="rect">
              <a:avLst/>
            </a:prstGeom>
            <a:noFill/>
            <a:ln>
              <a:noFill/>
            </a:ln>
          </p:spPr>
          <p:txBody>
            <a:bodyPr spcFirstLastPara="1" wrap="square" lIns="91425" tIns="91425" rIns="91425" bIns="91425" anchor="ctr" anchorCtr="0">
              <a:noAutofit/>
            </a:bodyPr>
            <a:lstStyle/>
            <a:p>
              <a:pPr algn="ctr"/>
              <a:r>
                <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Editing Site</a:t>
              </a:r>
              <a:endParaRPr lang="zh-TW">
                <a:latin typeface="Arial" panose="020B0604020202020204" pitchFamily="34" charset="0"/>
                <a:ea typeface="微軟正黑體" panose="020B0604030504040204" pitchFamily="34" charset="-120"/>
                <a:sym typeface="Arial" panose="020B0604020202020204" pitchFamily="34" charset="0"/>
              </a:endParaRPr>
            </a:p>
          </p:txBody>
        </p:sp>
        <p:sp>
          <p:nvSpPr>
            <p:cNvPr id="46" name="Google Shape;410;p25">
              <a:extLst>
                <a:ext uri="{FF2B5EF4-FFF2-40B4-BE49-F238E27FC236}">
                  <a16:creationId xmlns:a16="http://schemas.microsoft.com/office/drawing/2014/main" id="{40BD4CA1-CF8D-4D48-BD19-0A11E66BD184}"/>
                </a:ext>
              </a:extLst>
            </p:cNvPr>
            <p:cNvSpPr/>
            <p:nvPr/>
          </p:nvSpPr>
          <p:spPr>
            <a:xfrm>
              <a:off x="5701480" y="5585193"/>
              <a:ext cx="3105636" cy="517200"/>
            </a:xfrm>
            <a:prstGeom prst="rect">
              <a:avLst/>
            </a:prstGeom>
            <a:noFill/>
            <a:ln>
              <a:noFill/>
            </a:ln>
          </p:spPr>
          <p:txBody>
            <a:bodyPr spcFirstLastPara="1" wrap="square" lIns="91425" tIns="91425" rIns="91425" bIns="91425" anchor="ctr" anchorCtr="0">
              <a:noAutofit/>
            </a:bodyPr>
            <a:lstStyle/>
            <a:p>
              <a:pPr algn="ctr"/>
              <a:r>
                <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Development Site</a:t>
              </a:r>
              <a:endParaRPr 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1" name="Google Shape;411;p25">
              <a:extLst>
                <a:ext uri="{FF2B5EF4-FFF2-40B4-BE49-F238E27FC236}">
                  <a16:creationId xmlns:a16="http://schemas.microsoft.com/office/drawing/2014/main" id="{B65EF83A-9518-4209-B7B4-80772D1B7CCE}"/>
                </a:ext>
              </a:extLst>
            </p:cNvPr>
            <p:cNvSpPr/>
            <p:nvPr/>
          </p:nvSpPr>
          <p:spPr>
            <a:xfrm>
              <a:off x="9665662" y="2247851"/>
              <a:ext cx="1904038" cy="520660"/>
            </a:xfrm>
            <a:prstGeom prst="rect">
              <a:avLst/>
            </a:prstGeom>
            <a:noFill/>
            <a:ln>
              <a:noFill/>
            </a:ln>
          </p:spPr>
          <p:txBody>
            <a:bodyPr spcFirstLastPara="1" wrap="square" lIns="91425" tIns="91425" rIns="91425" bIns="91425" anchor="ctr" anchorCtr="0">
              <a:noAutofit/>
            </a:bodyPr>
            <a:lstStyle/>
            <a:p>
              <a:r>
                <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Material creation site</a:t>
              </a:r>
              <a:endParaRPr lang="zh-TW">
                <a:latin typeface="Arial" panose="020B0604020202020204" pitchFamily="34" charset="0"/>
                <a:ea typeface="微軟正黑體" panose="020B0604030504040204" pitchFamily="34" charset="-120"/>
                <a:sym typeface="Arial" panose="020B0604020202020204" pitchFamily="34" charset="0"/>
              </a:endParaRPr>
            </a:p>
          </p:txBody>
        </p:sp>
        <p:sp>
          <p:nvSpPr>
            <p:cNvPr id="52" name="Google Shape;414;p25">
              <a:extLst>
                <a:ext uri="{FF2B5EF4-FFF2-40B4-BE49-F238E27FC236}">
                  <a16:creationId xmlns:a16="http://schemas.microsoft.com/office/drawing/2014/main" id="{669201F5-9FA5-4853-9B45-4716105C88D1}"/>
                </a:ext>
              </a:extLst>
            </p:cNvPr>
            <p:cNvSpPr/>
            <p:nvPr/>
          </p:nvSpPr>
          <p:spPr>
            <a:xfrm>
              <a:off x="6491925" y="3449775"/>
              <a:ext cx="1867152" cy="267248"/>
            </a:xfrm>
            <a:prstGeom prst="rect">
              <a:avLst/>
            </a:prstGeom>
            <a:noFill/>
            <a:ln>
              <a:noFill/>
            </a:ln>
          </p:spPr>
          <p:txBody>
            <a:bodyPr spcFirstLastPara="1" wrap="square" lIns="91425" tIns="91425" rIns="91425" bIns="91425" anchor="ctr" anchorCtr="0">
              <a:noAutofit/>
            </a:bodyPr>
            <a:lstStyle/>
            <a:p>
              <a:pPr lvl="0" algn="ct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56" name="直線接點 55">
              <a:extLst>
                <a:ext uri="{FF2B5EF4-FFF2-40B4-BE49-F238E27FC236}">
                  <a16:creationId xmlns:a16="http://schemas.microsoft.com/office/drawing/2014/main" id="{624126BF-656F-4312-81FE-23FCD4DBDEBB}"/>
                </a:ext>
              </a:extLst>
            </p:cNvPr>
            <p:cNvCxnSpPr>
              <a:cxnSpLocks/>
            </p:cNvCxnSpPr>
            <p:nvPr/>
          </p:nvCxnSpPr>
          <p:spPr>
            <a:xfrm flipH="1" flipV="1">
              <a:off x="9247077" y="3343148"/>
              <a:ext cx="488033" cy="727534"/>
            </a:xfrm>
            <a:prstGeom prst="line">
              <a:avLst/>
            </a:prstGeom>
            <a:ln w="38100">
              <a:solidFill>
                <a:srgbClr val="0CEBFC"/>
              </a:solidFill>
              <a:tailEnd type="triangle"/>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57" name="直線接點 56">
              <a:extLst>
                <a:ext uri="{FF2B5EF4-FFF2-40B4-BE49-F238E27FC236}">
                  <a16:creationId xmlns:a16="http://schemas.microsoft.com/office/drawing/2014/main" id="{66F7151E-5E87-4428-9EDE-5DDB0FF9F151}"/>
                </a:ext>
              </a:extLst>
            </p:cNvPr>
            <p:cNvCxnSpPr>
              <a:cxnSpLocks/>
            </p:cNvCxnSpPr>
            <p:nvPr/>
          </p:nvCxnSpPr>
          <p:spPr>
            <a:xfrm flipV="1">
              <a:off x="7919014" y="3343148"/>
              <a:ext cx="583864" cy="737460"/>
            </a:xfrm>
            <a:prstGeom prst="line">
              <a:avLst/>
            </a:prstGeom>
            <a:ln w="38100">
              <a:solidFill>
                <a:srgbClr val="0CEBFC"/>
              </a:solidFill>
              <a:headEnd type="triangle"/>
              <a:tailEnd type="none"/>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60" name="直線接點 59">
              <a:extLst>
                <a:ext uri="{FF2B5EF4-FFF2-40B4-BE49-F238E27FC236}">
                  <a16:creationId xmlns:a16="http://schemas.microsoft.com/office/drawing/2014/main" id="{344FEFC0-64F7-40C7-A667-4E0B3EBBD27D}"/>
                </a:ext>
              </a:extLst>
            </p:cNvPr>
            <p:cNvCxnSpPr>
              <a:cxnSpLocks/>
              <a:stCxn id="63" idx="3"/>
              <a:endCxn id="64" idx="1"/>
            </p:cNvCxnSpPr>
            <p:nvPr/>
          </p:nvCxnSpPr>
          <p:spPr>
            <a:xfrm>
              <a:off x="8314356" y="4459906"/>
              <a:ext cx="1164780" cy="0"/>
            </a:xfrm>
            <a:prstGeom prst="line">
              <a:avLst/>
            </a:prstGeom>
            <a:ln w="38100">
              <a:solidFill>
                <a:srgbClr val="0CEBFC"/>
              </a:solidFill>
              <a:tailEnd type="triangle"/>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pic>
          <p:nvPicPr>
            <p:cNvPr id="62" name="圖形 61">
              <a:extLst>
                <a:ext uri="{FF2B5EF4-FFF2-40B4-BE49-F238E27FC236}">
                  <a16:creationId xmlns:a16="http://schemas.microsoft.com/office/drawing/2014/main" id="{98DA660D-7450-4F2D-BB46-AFCEAEDA1E6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93110" y="2699631"/>
              <a:ext cx="828194" cy="828194"/>
            </a:xfrm>
            <a:prstGeom prst="rect">
              <a:avLst/>
            </a:prstGeom>
            <a:effectLst>
              <a:outerShdw blurRad="50800" dist="50800" dir="8400000" algn="t" rotWithShape="0">
                <a:prstClr val="black">
                  <a:alpha val="30000"/>
                </a:prstClr>
              </a:outerShdw>
            </a:effectLst>
          </p:spPr>
        </p:pic>
        <p:pic>
          <p:nvPicPr>
            <p:cNvPr id="63" name="圖形 62">
              <a:extLst>
                <a:ext uri="{FF2B5EF4-FFF2-40B4-BE49-F238E27FC236}">
                  <a16:creationId xmlns:a16="http://schemas.microsoft.com/office/drawing/2014/main" id="{D4F16ADA-40D7-4CC6-8D35-101B4576683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486162" y="4045809"/>
              <a:ext cx="828194" cy="828194"/>
            </a:xfrm>
            <a:prstGeom prst="rect">
              <a:avLst/>
            </a:prstGeom>
            <a:effectLst>
              <a:outerShdw blurRad="50800" dist="50800" dir="8400000" algn="t" rotWithShape="0">
                <a:prstClr val="black">
                  <a:alpha val="30000"/>
                </a:prstClr>
              </a:outerShdw>
            </a:effectLst>
          </p:spPr>
        </p:pic>
        <p:pic>
          <p:nvPicPr>
            <p:cNvPr id="64" name="圖形 63">
              <a:extLst>
                <a:ext uri="{FF2B5EF4-FFF2-40B4-BE49-F238E27FC236}">
                  <a16:creationId xmlns:a16="http://schemas.microsoft.com/office/drawing/2014/main" id="{904D6D41-6529-4E8A-840D-16E7D254306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479136" y="4045809"/>
              <a:ext cx="828194" cy="828194"/>
            </a:xfrm>
            <a:prstGeom prst="rect">
              <a:avLst/>
            </a:prstGeom>
            <a:effectLst>
              <a:outerShdw blurRad="50800" dist="50800" dir="8400000" algn="t" rotWithShape="0">
                <a:prstClr val="black">
                  <a:alpha val="30000"/>
                </a:prstClr>
              </a:outerShdw>
            </a:effectLst>
          </p:spPr>
        </p:pic>
        <p:sp>
          <p:nvSpPr>
            <p:cNvPr id="65" name="Google Shape;414;p25">
              <a:extLst>
                <a:ext uri="{FF2B5EF4-FFF2-40B4-BE49-F238E27FC236}">
                  <a16:creationId xmlns:a16="http://schemas.microsoft.com/office/drawing/2014/main" id="{BAE5FA88-30D6-46F6-80F4-B6CCF41DBBE0}"/>
                </a:ext>
              </a:extLst>
            </p:cNvPr>
            <p:cNvSpPr/>
            <p:nvPr/>
          </p:nvSpPr>
          <p:spPr>
            <a:xfrm>
              <a:off x="7577070" y="2937620"/>
              <a:ext cx="970802" cy="51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8" name="Google Shape;414;p25">
              <a:extLst>
                <a:ext uri="{FF2B5EF4-FFF2-40B4-BE49-F238E27FC236}">
                  <a16:creationId xmlns:a16="http://schemas.microsoft.com/office/drawing/2014/main" id="{EAA0AFFB-3CBA-44E7-8B2D-040E435692D6}"/>
                </a:ext>
              </a:extLst>
            </p:cNvPr>
            <p:cNvSpPr/>
            <p:nvPr/>
          </p:nvSpPr>
          <p:spPr>
            <a:xfrm>
              <a:off x="8120321" y="4582347"/>
              <a:ext cx="1572408" cy="426372"/>
            </a:xfrm>
            <a:prstGeom prst="rect">
              <a:avLst/>
            </a:prstGeom>
            <a:noFill/>
            <a:ln>
              <a:noFill/>
            </a:ln>
          </p:spPr>
          <p:txBody>
            <a:bodyPr spcFirstLastPara="1" wrap="square" lIns="91425" tIns="91425" rIns="91425" bIns="91425" anchor="ctr" anchorCtr="0">
              <a:noAutofit/>
            </a:bodyPr>
            <a:lstStyle/>
            <a:p>
              <a:pPr lvl="0" algn="ct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69" name="圖形 68">
              <a:extLst>
                <a:ext uri="{FF2B5EF4-FFF2-40B4-BE49-F238E27FC236}">
                  <a16:creationId xmlns:a16="http://schemas.microsoft.com/office/drawing/2014/main" id="{89485FB0-C214-4872-AF02-56DA4CA9B71B}"/>
                </a:ext>
              </a:extLst>
            </p:cNvPr>
            <p:cNvPicPr>
              <a:picLocks noChangeAspect="1"/>
            </p:cNvPicPr>
            <p:nvPr/>
          </p:nvPicPr>
          <p:blipFill rotWithShape="1">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rcRect l="26406"/>
            <a:stretch/>
          </p:blipFill>
          <p:spPr>
            <a:xfrm>
              <a:off x="8125122" y="3695612"/>
              <a:ext cx="1488230" cy="532600"/>
            </a:xfrm>
            <a:prstGeom prst="rect">
              <a:avLst/>
            </a:prstGeom>
            <a:effectLst>
              <a:outerShdw blurRad="50800" dist="50800" dir="8400000" algn="t" rotWithShape="0">
                <a:prstClr val="black">
                  <a:alpha val="30000"/>
                </a:prstClr>
              </a:outerShdw>
            </a:effectLst>
          </p:spPr>
        </p:pic>
        <p:sp>
          <p:nvSpPr>
            <p:cNvPr id="72" name="Google Shape;414;p25">
              <a:extLst>
                <a:ext uri="{FF2B5EF4-FFF2-40B4-BE49-F238E27FC236}">
                  <a16:creationId xmlns:a16="http://schemas.microsoft.com/office/drawing/2014/main" id="{4C47FD4B-18FC-4862-A686-4463330BC7AD}"/>
                </a:ext>
              </a:extLst>
            </p:cNvPr>
            <p:cNvSpPr/>
            <p:nvPr/>
          </p:nvSpPr>
          <p:spPr>
            <a:xfrm>
              <a:off x="9564150" y="3449775"/>
              <a:ext cx="1598049" cy="267248"/>
            </a:xfrm>
            <a:prstGeom prst="rect">
              <a:avLst/>
            </a:prstGeom>
            <a:noFill/>
            <a:ln>
              <a:noFill/>
            </a:ln>
          </p:spPr>
          <p:txBody>
            <a:bodyPr spcFirstLastPara="1" wrap="square" lIns="91425" tIns="91425" rIns="91425" bIns="91425" anchor="ctr" anchorCtr="0">
              <a:noAutofit/>
            </a:bodyPr>
            <a:lstStyle/>
            <a:p>
              <a:pPr algn="ctr"/>
              <a:r>
                <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Data sharing</a:t>
              </a:r>
            </a:p>
          </p:txBody>
        </p:sp>
        <p:pic>
          <p:nvPicPr>
            <p:cNvPr id="73" name="圖形 72">
              <a:extLst>
                <a:ext uri="{FF2B5EF4-FFF2-40B4-BE49-F238E27FC236}">
                  <a16:creationId xmlns:a16="http://schemas.microsoft.com/office/drawing/2014/main" id="{67806D9F-DFD4-4224-B460-B072ECC1CE1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677091" y="1721928"/>
              <a:ext cx="1877956" cy="1581438"/>
            </a:xfrm>
            <a:prstGeom prst="rect">
              <a:avLst/>
            </a:prstGeom>
          </p:spPr>
        </p:pic>
        <p:sp>
          <p:nvSpPr>
            <p:cNvPr id="74" name="文字方塊 73">
              <a:extLst>
                <a:ext uri="{FF2B5EF4-FFF2-40B4-BE49-F238E27FC236}">
                  <a16:creationId xmlns:a16="http://schemas.microsoft.com/office/drawing/2014/main" id="{6969A00F-C97C-4BC4-B37A-BA643D50DC6B}"/>
                </a:ext>
              </a:extLst>
            </p:cNvPr>
            <p:cNvSpPr txBox="1"/>
            <p:nvPr/>
          </p:nvSpPr>
          <p:spPr>
            <a:xfrm>
              <a:off x="5013455" y="2834891"/>
              <a:ext cx="1300479" cy="707886"/>
            </a:xfrm>
            <a:prstGeom prst="rect">
              <a:avLst/>
            </a:prstGeom>
            <a:noFill/>
          </p:spPr>
          <p:txBody>
            <a:bodyPr wrap="square" lIns="91440" tIns="45720" rIns="91440" bIns="45720" rtlCol="0" anchor="t">
              <a:spAutoFit/>
            </a:bodyPr>
            <a:lstStyle/>
            <a:p>
              <a:pPr algn="ctr"/>
              <a:r>
                <a:rPr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Germany</a:t>
              </a:r>
              <a:endParaRPr lang="zh-TW" sz="2000">
                <a:latin typeface="Arial" panose="020B0604020202020204" pitchFamily="34" charset="0"/>
                <a:ea typeface="微軟正黑體" panose="020B0604030504040204" pitchFamily="34" charset="-120"/>
                <a:sym typeface="Arial" panose="020B0604020202020204" pitchFamily="34" charset="0"/>
              </a:endParaRPr>
            </a:p>
            <a:p>
              <a:pPr algn="ctr"/>
              <a:endPar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6" name="Google Shape;883;p43">
              <a:extLst>
                <a:ext uri="{FF2B5EF4-FFF2-40B4-BE49-F238E27FC236}">
                  <a16:creationId xmlns:a16="http://schemas.microsoft.com/office/drawing/2014/main" id="{6B24AC4D-04C4-44E6-9C96-A508C0FD0017}"/>
                </a:ext>
              </a:extLst>
            </p:cNvPr>
            <p:cNvSpPr/>
            <p:nvPr/>
          </p:nvSpPr>
          <p:spPr>
            <a:xfrm>
              <a:off x="5096798" y="5163542"/>
              <a:ext cx="1038542" cy="317156"/>
            </a:xfrm>
            <a:prstGeom prst="rect">
              <a:avLst/>
            </a:prstGeom>
            <a:noFill/>
            <a:ln>
              <a:noFill/>
            </a:ln>
          </p:spPr>
          <p:txBody>
            <a:bodyPr spcFirstLastPara="1" wrap="square" lIns="121900" tIns="121900" rIns="121900" bIns="121900" anchor="ctr" anchorCtr="0">
              <a:noAutofit/>
            </a:bodyPr>
            <a:lstStyle/>
            <a:p>
              <a:pPr lvl="0" algn="ctr"/>
              <a:r>
                <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rPr>
                <a:t>Japan</a:t>
              </a:r>
              <a:endPar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77" name="圖形 76">
              <a:extLst>
                <a:ext uri="{FF2B5EF4-FFF2-40B4-BE49-F238E27FC236}">
                  <a16:creationId xmlns:a16="http://schemas.microsoft.com/office/drawing/2014/main" id="{42CEB0AD-B62F-49A6-943D-DAF48096FBCA}"/>
                </a:ext>
              </a:extLst>
            </p:cNvPr>
            <p:cNvPicPr>
              <a:picLocks noChangeAspect="1"/>
            </p:cNvPicPr>
            <p:nvPr/>
          </p:nvPicPr>
          <p:blipFill rotWithShape="1">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rcRect l="19935" t="9604" r="20840" b="25983"/>
            <a:stretch/>
          </p:blipFill>
          <p:spPr>
            <a:xfrm>
              <a:off x="5055011" y="4221220"/>
              <a:ext cx="1122117" cy="1016993"/>
            </a:xfrm>
            <a:prstGeom prst="rect">
              <a:avLst/>
            </a:prstGeom>
          </p:spPr>
        </p:pic>
      </p:grpSp>
      <p:pic>
        <p:nvPicPr>
          <p:cNvPr id="79" name="圖片 78">
            <a:extLst>
              <a:ext uri="{FF2B5EF4-FFF2-40B4-BE49-F238E27FC236}">
                <a16:creationId xmlns:a16="http://schemas.microsoft.com/office/drawing/2014/main" id="{B89DEFAE-0E98-4FCD-A89B-7FDBA177E02B}"/>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8570393" y="4941131"/>
            <a:ext cx="1286656" cy="409650"/>
          </a:xfrm>
          <a:prstGeom prst="rect">
            <a:avLst/>
          </a:prstGeom>
          <a:effectLst>
            <a:outerShdw blurRad="63500" sx="103000" sy="103000" algn="ctr" rotWithShape="0">
              <a:prstClr val="black">
                <a:alpha val="85000"/>
              </a:prstClr>
            </a:outerShdw>
          </a:effectLst>
        </p:spPr>
      </p:pic>
      <p:pic>
        <p:nvPicPr>
          <p:cNvPr id="88" name="圖形 87" hidden="1">
            <a:extLst>
              <a:ext uri="{FF2B5EF4-FFF2-40B4-BE49-F238E27FC236}">
                <a16:creationId xmlns:a16="http://schemas.microsoft.com/office/drawing/2014/main" id="{2656D84B-B79B-EB4A-91B8-F3F54753A4DC}"/>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6761946" y="2442096"/>
            <a:ext cx="1438591" cy="220506"/>
          </a:xfrm>
          <a:prstGeom prst="rect">
            <a:avLst/>
          </a:prstGeom>
        </p:spPr>
      </p:pic>
      <p:pic>
        <p:nvPicPr>
          <p:cNvPr id="89" name="圖形 88" hidden="1">
            <a:extLst>
              <a:ext uri="{FF2B5EF4-FFF2-40B4-BE49-F238E27FC236}">
                <a16:creationId xmlns:a16="http://schemas.microsoft.com/office/drawing/2014/main" id="{2C3F570E-DFDD-694C-A692-E33D71298B23}"/>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5222160" y="5104795"/>
            <a:ext cx="1438591" cy="220506"/>
          </a:xfrm>
          <a:prstGeom prst="rect">
            <a:avLst/>
          </a:prstGeom>
        </p:spPr>
      </p:pic>
      <p:pic>
        <p:nvPicPr>
          <p:cNvPr id="78" name="圖形 77">
            <a:extLst>
              <a:ext uri="{FF2B5EF4-FFF2-40B4-BE49-F238E27FC236}">
                <a16:creationId xmlns:a16="http://schemas.microsoft.com/office/drawing/2014/main" id="{E0343CBC-8900-499E-B1F1-4046B97BE4DA}"/>
              </a:ext>
            </a:extLst>
          </p:cNvPr>
          <p:cNvPicPr>
            <a:picLocks noChangeAspect="1"/>
          </p:cNvPicPr>
          <p:nvPr/>
        </p:nvPicPr>
        <p:blipFill>
          <a:blip r:embed="rId26" cstate="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7105160" y="1790844"/>
            <a:ext cx="981715" cy="958859"/>
          </a:xfrm>
          <a:prstGeom prst="rect">
            <a:avLst/>
          </a:prstGeom>
        </p:spPr>
      </p:pic>
      <p:pic>
        <p:nvPicPr>
          <p:cNvPr id="80" name="圖形 79">
            <a:extLst>
              <a:ext uri="{FF2B5EF4-FFF2-40B4-BE49-F238E27FC236}">
                <a16:creationId xmlns:a16="http://schemas.microsoft.com/office/drawing/2014/main" id="{61A1853A-30AA-4035-8FFC-2C01EF0FEF73}"/>
              </a:ext>
            </a:extLst>
          </p:cNvPr>
          <p:cNvPicPr>
            <a:picLocks noChangeAspect="1"/>
          </p:cNvPicPr>
          <p:nvPr/>
        </p:nvPicPr>
        <p:blipFill>
          <a:blip r:embed="rId26" cstate="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372443" y="4661517"/>
            <a:ext cx="981715" cy="958859"/>
          </a:xfrm>
          <a:prstGeom prst="rect">
            <a:avLst/>
          </a:prstGeom>
        </p:spPr>
      </p:pic>
      <p:sp>
        <p:nvSpPr>
          <p:cNvPr id="81" name="文字方塊 19">
            <a:extLst>
              <a:ext uri="{FF2B5EF4-FFF2-40B4-BE49-F238E27FC236}">
                <a16:creationId xmlns:a16="http://schemas.microsoft.com/office/drawing/2014/main" id="{272EDA1C-7167-4A31-A28A-547101F36667}"/>
              </a:ext>
            </a:extLst>
          </p:cNvPr>
          <p:cNvSpPr txBox="1"/>
          <p:nvPr/>
        </p:nvSpPr>
        <p:spPr>
          <a:xfrm>
            <a:off x="4911250" y="3026699"/>
            <a:ext cx="1533611"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Germany</a:t>
            </a:r>
            <a:endPar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111" name="Google Shape;330;p22" hidden="1">
            <a:extLst>
              <a:ext uri="{FF2B5EF4-FFF2-40B4-BE49-F238E27FC236}">
                <a16:creationId xmlns:a16="http://schemas.microsoft.com/office/drawing/2014/main" id="{E1B9221B-55BB-4CE6-92FD-468B1C515DDE}"/>
              </a:ext>
            </a:extLst>
          </p:cNvPr>
          <p:cNvSpPr/>
          <p:nvPr/>
        </p:nvSpPr>
        <p:spPr>
          <a:xfrm>
            <a:off x="898918" y="2852738"/>
            <a:ext cx="5031088" cy="2750187"/>
          </a:xfrm>
          <a:prstGeom prst="rect">
            <a:avLst/>
          </a:prstGeom>
          <a:solidFill>
            <a:schemeClr val="tx1">
              <a:lumMod val="85000"/>
              <a:lumOff val="15000"/>
              <a:alpha val="50000"/>
            </a:schemeClr>
          </a:solidFill>
          <a:ln w="19050" cap="flat" cmpd="sng">
            <a:gradFill>
              <a:gsLst>
                <a:gs pos="0">
                  <a:schemeClr val="bg1">
                    <a:lumMod val="85000"/>
                  </a:schemeClr>
                </a:gs>
                <a:gs pos="70000">
                  <a:schemeClr val="bg2">
                    <a:lumMod val="50000"/>
                    <a:alpha val="47000"/>
                  </a:schemeClr>
                </a:gs>
                <a:gs pos="37000">
                  <a:schemeClr val="bg2">
                    <a:lumMod val="50000"/>
                    <a:alpha val="52000"/>
                  </a:schemeClr>
                </a:gs>
                <a:gs pos="100000">
                  <a:schemeClr val="bg1">
                    <a:lumMod val="85000"/>
                  </a:schemeClr>
                </a:gs>
              </a:gsLst>
              <a:lin ang="0" scaled="0"/>
            </a:gra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lt1"/>
              </a:buClr>
              <a:buSzPts val="4000"/>
              <a:buFont typeface="Arial"/>
              <a:buNone/>
            </a:pPr>
            <a:endParaRPr lang="zh-TW" altLang="en-US" sz="36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1" name="矩形: 圓角 40" hidden="1">
            <a:extLst>
              <a:ext uri="{FF2B5EF4-FFF2-40B4-BE49-F238E27FC236}">
                <a16:creationId xmlns:a16="http://schemas.microsoft.com/office/drawing/2014/main" id="{B48691A7-2D82-457D-9C52-EC8A68AD1EDD}"/>
              </a:ext>
            </a:extLst>
          </p:cNvPr>
          <p:cNvSpPr/>
          <p:nvPr/>
        </p:nvSpPr>
        <p:spPr>
          <a:xfrm>
            <a:off x="890563" y="2867020"/>
            <a:ext cx="4895912" cy="3347306"/>
          </a:xfrm>
          <a:prstGeom prst="roundRect">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2" name="矩形: 圓角 41" hidden="1">
            <a:extLst>
              <a:ext uri="{FF2B5EF4-FFF2-40B4-BE49-F238E27FC236}">
                <a16:creationId xmlns:a16="http://schemas.microsoft.com/office/drawing/2014/main" id="{2F04F1F1-BF0C-455D-9211-F1876D74E993}"/>
              </a:ext>
            </a:extLst>
          </p:cNvPr>
          <p:cNvSpPr/>
          <p:nvPr/>
        </p:nvSpPr>
        <p:spPr>
          <a:xfrm>
            <a:off x="6405525" y="2867020"/>
            <a:ext cx="4895912" cy="3347306"/>
          </a:xfrm>
          <a:prstGeom prst="roundRect">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文字方塊 1" hidden="1">
            <a:extLst>
              <a:ext uri="{FF2B5EF4-FFF2-40B4-BE49-F238E27FC236}">
                <a16:creationId xmlns:a16="http://schemas.microsoft.com/office/drawing/2014/main" id="{4B9DD9C9-BF97-4E4E-AA02-D875C89C804A}"/>
              </a:ext>
            </a:extLst>
          </p:cNvPr>
          <p:cNvSpPr txBox="1"/>
          <p:nvPr/>
        </p:nvSpPr>
        <p:spPr>
          <a:xfrm>
            <a:off x="973057" y="2410365"/>
            <a:ext cx="3388460" cy="584775"/>
          </a:xfrm>
          <a:prstGeom prst="rect">
            <a:avLst/>
          </a:prstGeom>
          <a:noFill/>
        </p:spPr>
        <p:txBody>
          <a:bodyPr wrap="square" rtlCol="0">
            <a:spAutoFit/>
          </a:bodyPr>
          <a:lstStyle/>
          <a:p>
            <a:r>
              <a:rPr lang="en-US" altLang="zh-TW" sz="3200" b="1">
                <a:solidFill>
                  <a:srgbClr val="0CEBFC"/>
                </a:solidFill>
                <a:latin typeface="Arial" panose="020B0604020202020204" pitchFamily="34" charset="0"/>
                <a:ea typeface="微軟正黑體" panose="020B0604030504040204" pitchFamily="34" charset="-120"/>
                <a:cs typeface="+mn-ea"/>
                <a:sym typeface="Arial" panose="020B0604020202020204" pitchFamily="34" charset="0"/>
              </a:rPr>
              <a:t>Mesh VPN</a:t>
            </a:r>
            <a:endParaRPr lang="zh-TW" altLang="en-US" sz="3200" b="1">
              <a:solidFill>
                <a:srgbClr val="0CEBFC"/>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 name="文字方塊 2">
            <a:extLst>
              <a:ext uri="{FF2B5EF4-FFF2-40B4-BE49-F238E27FC236}">
                <a16:creationId xmlns:a16="http://schemas.microsoft.com/office/drawing/2014/main" id="{9C75F852-2EC3-4588-BAF7-96B0BFF4B1D6}"/>
              </a:ext>
            </a:extLst>
          </p:cNvPr>
          <p:cNvSpPr txBox="1"/>
          <p:nvPr/>
        </p:nvSpPr>
        <p:spPr>
          <a:xfrm>
            <a:off x="547047" y="2184820"/>
            <a:ext cx="3987634" cy="353598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216000" indent="-216000">
              <a:lnSpc>
                <a:spcPct val="130000"/>
              </a:lnSpc>
              <a:spcBef>
                <a:spcPts val="600"/>
              </a:spcBef>
              <a:buClr>
                <a:srgbClr val="66FFCC"/>
              </a:buClr>
              <a:buSzPct val="100000"/>
              <a:buFont typeface="Arial" panose="020B0604020202020204" pitchFamily="34" charset="0"/>
              <a:buChar char="•"/>
              <a:defRPr sz="2000">
                <a:solidFill>
                  <a:schemeClr val="bg1"/>
                </a:solidFill>
                <a:latin typeface="Arial" panose="020B0604020202020204" pitchFamily="34" charset="0"/>
                <a:ea typeface="微軟正黑體" panose="020B0604030504040204" pitchFamily="34" charset="-120"/>
                <a:cs typeface="+mn-ea"/>
              </a:defRPr>
            </a:lvl1pPr>
          </a:lstStyle>
          <a:p>
            <a:pPr marL="228600" indent="-228600">
              <a:lnSpc>
                <a:spcPct val="100000"/>
              </a:lnSpc>
              <a:spcBef>
                <a:spcPts val="1200"/>
              </a:spcBef>
              <a:buClr>
                <a:srgbClr val="67F2FD"/>
              </a:buClr>
            </a:pPr>
            <a:r>
              <a:rPr lang="en-US" altLang="zh-CN" kern="1200" dirty="0">
                <a:cs typeface="+mn-lt"/>
                <a:sym typeface="Arial" panose="020B0604020202020204" pitchFamily="34" charset="0"/>
              </a:rPr>
              <a:t>Mesh VPN </a:t>
            </a:r>
            <a:r>
              <a:rPr lang="en-US" altLang="zh-TW" kern="1200" dirty="0">
                <a:cs typeface="+mn-lt"/>
                <a:sym typeface="Arial" panose="020B0604020202020204" pitchFamily="34" charset="0"/>
              </a:rPr>
              <a:t>topology is suitable for a network architecture that requires fast and multiple route network.</a:t>
            </a:r>
          </a:p>
          <a:p>
            <a:pPr marL="228600" indent="-228600">
              <a:lnSpc>
                <a:spcPct val="100000"/>
              </a:lnSpc>
              <a:spcBef>
                <a:spcPts val="1200"/>
              </a:spcBef>
              <a:buClr>
                <a:srgbClr val="67F2FD"/>
              </a:buClr>
            </a:pPr>
            <a:r>
              <a:rPr lang="en" altLang="zh-TW" kern="1200" dirty="0">
                <a:cs typeface="+mn-lt"/>
                <a:sym typeface="Arial" panose="020B0604020202020204" pitchFamily="34" charset="0"/>
              </a:rPr>
              <a:t>Need to use Public IP for being a Hub. </a:t>
            </a:r>
          </a:p>
          <a:p>
            <a:pPr marL="228600" indent="-228600">
              <a:lnSpc>
                <a:spcPct val="100000"/>
              </a:lnSpc>
              <a:spcBef>
                <a:spcPts val="1200"/>
              </a:spcBef>
              <a:buClr>
                <a:srgbClr val="67F2FD"/>
              </a:buClr>
            </a:pPr>
            <a:r>
              <a:rPr lang="en" kern="1200" dirty="0">
                <a:cs typeface="+mn-lt"/>
                <a:sym typeface="Arial" panose="020B0604020202020204" pitchFamily="34" charset="0"/>
              </a:rPr>
              <a:t>Hub</a:t>
            </a:r>
            <a:r>
              <a:rPr lang="en" altLang="zh-TW" kern="1200" dirty="0">
                <a:cs typeface="+mn-lt"/>
                <a:sym typeface="Arial" panose="020B0604020202020204" pitchFamily="34" charset="0"/>
              </a:rPr>
              <a:t> can automatically form </a:t>
            </a:r>
            <a:r>
              <a:rPr lang="en" kern="1200" dirty="0">
                <a:cs typeface="+mn-lt"/>
                <a:sym typeface="Arial" panose="020B0604020202020204" pitchFamily="34" charset="0"/>
              </a:rPr>
              <a:t>Mesh VPN with all other Hubs in the same domain.</a:t>
            </a:r>
            <a:endParaRPr lang="en-US" kern="1200" dirty="0">
              <a:cs typeface="+mn-lt"/>
              <a:sym typeface="Arial" panose="020B0604020202020204" pitchFamily="34" charset="0"/>
            </a:endParaRPr>
          </a:p>
        </p:txBody>
      </p:sp>
      <p:grpSp>
        <p:nvGrpSpPr>
          <p:cNvPr id="6" name="群組 5" hidden="1">
            <a:extLst>
              <a:ext uri="{FF2B5EF4-FFF2-40B4-BE49-F238E27FC236}">
                <a16:creationId xmlns:a16="http://schemas.microsoft.com/office/drawing/2014/main" id="{BF9AA458-748C-4D91-8B1A-D7A6132244E2}"/>
              </a:ext>
            </a:extLst>
          </p:cNvPr>
          <p:cNvGrpSpPr/>
          <p:nvPr/>
        </p:nvGrpSpPr>
        <p:grpSpPr>
          <a:xfrm>
            <a:off x="3485835" y="2661856"/>
            <a:ext cx="7120115" cy="3726835"/>
            <a:chOff x="1175584" y="3298680"/>
            <a:chExt cx="4226851" cy="2212433"/>
          </a:xfrm>
        </p:grpSpPr>
        <p:pic>
          <p:nvPicPr>
            <p:cNvPr id="47" name="圖形 46">
              <a:extLst>
                <a:ext uri="{FF2B5EF4-FFF2-40B4-BE49-F238E27FC236}">
                  <a16:creationId xmlns:a16="http://schemas.microsoft.com/office/drawing/2014/main" id="{366BFE52-90EB-458F-8B2E-DF47C4A61C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3582" y="3298680"/>
              <a:ext cx="782476" cy="601904"/>
            </a:xfrm>
            <a:prstGeom prst="rect">
              <a:avLst/>
            </a:prstGeom>
          </p:spPr>
        </p:pic>
        <p:pic>
          <p:nvPicPr>
            <p:cNvPr id="48" name="圖形 47">
              <a:extLst>
                <a:ext uri="{FF2B5EF4-FFF2-40B4-BE49-F238E27FC236}">
                  <a16:creationId xmlns:a16="http://schemas.microsoft.com/office/drawing/2014/main" id="{17A76745-AF9E-4264-8753-870A28B7456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97561" y="3476734"/>
              <a:ext cx="1040042" cy="182677"/>
            </a:xfrm>
            <a:prstGeom prst="rect">
              <a:avLst/>
            </a:prstGeom>
          </p:spPr>
        </p:pic>
        <p:pic>
          <p:nvPicPr>
            <p:cNvPr id="49" name="圖形 48">
              <a:extLst>
                <a:ext uri="{FF2B5EF4-FFF2-40B4-BE49-F238E27FC236}">
                  <a16:creationId xmlns:a16="http://schemas.microsoft.com/office/drawing/2014/main" id="{634F692E-8958-4CAD-9141-FE85942EA7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38143" y="4512718"/>
              <a:ext cx="782476" cy="601904"/>
            </a:xfrm>
            <a:prstGeom prst="rect">
              <a:avLst/>
            </a:prstGeom>
          </p:spPr>
        </p:pic>
        <p:pic>
          <p:nvPicPr>
            <p:cNvPr id="50" name="圖形 49">
              <a:extLst>
                <a:ext uri="{FF2B5EF4-FFF2-40B4-BE49-F238E27FC236}">
                  <a16:creationId xmlns:a16="http://schemas.microsoft.com/office/drawing/2014/main" id="{A7E18AE6-FABF-4B0D-AD8A-13CF1EFF873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48777" y="4850071"/>
              <a:ext cx="1040042" cy="182677"/>
            </a:xfrm>
            <a:prstGeom prst="rect">
              <a:avLst/>
            </a:prstGeom>
          </p:spPr>
        </p:pic>
        <p:pic>
          <p:nvPicPr>
            <p:cNvPr id="51" name="圖形 50">
              <a:extLst>
                <a:ext uri="{FF2B5EF4-FFF2-40B4-BE49-F238E27FC236}">
                  <a16:creationId xmlns:a16="http://schemas.microsoft.com/office/drawing/2014/main" id="{7966F3A2-99F6-44C4-88F4-57245696899C}"/>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408581" y="3318789"/>
              <a:ext cx="557318" cy="557318"/>
            </a:xfrm>
            <a:prstGeom prst="rect">
              <a:avLst/>
            </a:prstGeom>
            <a:effectLst>
              <a:outerShdw blurRad="50800" dist="50800" dir="8400000" algn="t" rotWithShape="0">
                <a:prstClr val="black">
                  <a:alpha val="30000"/>
                </a:prstClr>
              </a:outerShdw>
            </a:effectLst>
          </p:spPr>
        </p:pic>
        <p:pic>
          <p:nvPicPr>
            <p:cNvPr id="52" name="圖形 51">
              <a:extLst>
                <a:ext uri="{FF2B5EF4-FFF2-40B4-BE49-F238E27FC236}">
                  <a16:creationId xmlns:a16="http://schemas.microsoft.com/office/drawing/2014/main" id="{4D2A0EC5-F344-4B16-BDDF-AC74A4713177}"/>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80825" y="3324040"/>
              <a:ext cx="557318" cy="557318"/>
            </a:xfrm>
            <a:prstGeom prst="rect">
              <a:avLst/>
            </a:prstGeom>
            <a:effectLst>
              <a:outerShdw blurRad="50800" dist="50800" dir="8400000" algn="t" rotWithShape="0">
                <a:prstClr val="black">
                  <a:alpha val="30000"/>
                </a:prstClr>
              </a:outerShdw>
            </a:effectLst>
          </p:spPr>
        </p:pic>
        <p:pic>
          <p:nvPicPr>
            <p:cNvPr id="53" name="圖形 52">
              <a:extLst>
                <a:ext uri="{FF2B5EF4-FFF2-40B4-BE49-F238E27FC236}">
                  <a16:creationId xmlns:a16="http://schemas.microsoft.com/office/drawing/2014/main" id="{764ECBA8-90D4-4CF7-B2A8-27C15CFE445A}"/>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80825" y="4607580"/>
              <a:ext cx="557318" cy="557318"/>
            </a:xfrm>
            <a:prstGeom prst="rect">
              <a:avLst/>
            </a:prstGeom>
            <a:effectLst>
              <a:outerShdw blurRad="50800" dist="50800" dir="8400000" algn="t" rotWithShape="0">
                <a:prstClr val="black">
                  <a:alpha val="30000"/>
                </a:prstClr>
              </a:outerShdw>
            </a:effectLst>
          </p:spPr>
        </p:pic>
        <p:pic>
          <p:nvPicPr>
            <p:cNvPr id="54" name="圖形 53">
              <a:extLst>
                <a:ext uri="{FF2B5EF4-FFF2-40B4-BE49-F238E27FC236}">
                  <a16:creationId xmlns:a16="http://schemas.microsoft.com/office/drawing/2014/main" id="{61D2C4A0-09CB-42AA-B6B5-365F3880CD65}"/>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407297" y="4604398"/>
              <a:ext cx="557318" cy="557318"/>
            </a:xfrm>
            <a:prstGeom prst="rect">
              <a:avLst/>
            </a:prstGeom>
            <a:effectLst>
              <a:outerShdw blurRad="50800" dist="50800" dir="8400000" algn="t" rotWithShape="0">
                <a:prstClr val="black">
                  <a:alpha val="30000"/>
                </a:prstClr>
              </a:outerShdw>
            </a:effectLst>
          </p:spPr>
        </p:pic>
        <p:sp>
          <p:nvSpPr>
            <p:cNvPr id="63" name="Google Shape;456;p26">
              <a:extLst>
                <a:ext uri="{FF2B5EF4-FFF2-40B4-BE49-F238E27FC236}">
                  <a16:creationId xmlns:a16="http://schemas.microsoft.com/office/drawing/2014/main" id="{2668DDB1-1967-487A-8BE1-6F40F3F4C6BC}"/>
                </a:ext>
              </a:extLst>
            </p:cNvPr>
            <p:cNvSpPr txBox="1"/>
            <p:nvPr/>
          </p:nvSpPr>
          <p:spPr>
            <a:xfrm>
              <a:off x="1244600" y="3919123"/>
              <a:ext cx="1583128" cy="3906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Hub</a:t>
              </a:r>
            </a:p>
            <a:p>
              <a:pPr marL="0" marR="0" lvl="0" indent="0" algn="ctr" rtl="0">
                <a:spcBef>
                  <a:spcPts val="0"/>
                </a:spcBef>
                <a:spcAft>
                  <a:spcPts val="0"/>
                </a:spcAft>
                <a:buNone/>
              </a:pPr>
              <a:endParaRPr lang="en-US" sz="2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7" name="Google Shape;456;p26">
              <a:extLst>
                <a:ext uri="{FF2B5EF4-FFF2-40B4-BE49-F238E27FC236}">
                  <a16:creationId xmlns:a16="http://schemas.microsoft.com/office/drawing/2014/main" id="{90678AF2-022A-4DB4-BFB1-1586D645639F}"/>
                </a:ext>
              </a:extLst>
            </p:cNvPr>
            <p:cNvSpPr txBox="1"/>
            <p:nvPr/>
          </p:nvSpPr>
          <p:spPr>
            <a:xfrm>
              <a:off x="4019888" y="3669875"/>
              <a:ext cx="1381418" cy="3906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Hub</a:t>
              </a:r>
            </a:p>
            <a:p>
              <a:pPr marL="0" marR="0" lvl="0" indent="0" algn="ctr" rtl="0">
                <a:spcBef>
                  <a:spcPts val="0"/>
                </a:spcBef>
                <a:spcAft>
                  <a:spcPts val="0"/>
                </a:spcAft>
                <a:buNone/>
              </a:pPr>
              <a:endParaRPr lang="en-US" sz="2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8" name="Google Shape;456;p26">
              <a:extLst>
                <a:ext uri="{FF2B5EF4-FFF2-40B4-BE49-F238E27FC236}">
                  <a16:creationId xmlns:a16="http://schemas.microsoft.com/office/drawing/2014/main" id="{27DD6018-56B2-4878-9BE7-A5CF548A7C06}"/>
                </a:ext>
              </a:extLst>
            </p:cNvPr>
            <p:cNvSpPr txBox="1"/>
            <p:nvPr/>
          </p:nvSpPr>
          <p:spPr>
            <a:xfrm>
              <a:off x="1175584" y="5067584"/>
              <a:ext cx="1431424" cy="3906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Hub</a:t>
              </a:r>
            </a:p>
            <a:p>
              <a:pPr marL="0" marR="0" lvl="0" indent="0" algn="ctr" rtl="0">
                <a:spcBef>
                  <a:spcPts val="0"/>
                </a:spcBef>
                <a:spcAft>
                  <a:spcPts val="0"/>
                </a:spcAft>
                <a:buNone/>
              </a:pPr>
              <a:endParaRPr lang="en-US" sz="2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9" name="Google Shape;456;p26">
              <a:extLst>
                <a:ext uri="{FF2B5EF4-FFF2-40B4-BE49-F238E27FC236}">
                  <a16:creationId xmlns:a16="http://schemas.microsoft.com/office/drawing/2014/main" id="{AC036BDF-7FEB-4A1B-91AF-4BE45EEDE1EB}"/>
                </a:ext>
              </a:extLst>
            </p:cNvPr>
            <p:cNvSpPr txBox="1"/>
            <p:nvPr/>
          </p:nvSpPr>
          <p:spPr>
            <a:xfrm>
              <a:off x="3839480" y="5120429"/>
              <a:ext cx="1562955" cy="3906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cxnSp>
          <p:nvCxnSpPr>
            <p:cNvPr id="34" name="直線單箭頭接點 33">
              <a:extLst>
                <a:ext uri="{FF2B5EF4-FFF2-40B4-BE49-F238E27FC236}">
                  <a16:creationId xmlns:a16="http://schemas.microsoft.com/office/drawing/2014/main" id="{03677943-B5B5-40E1-9C4C-6B4A59953468}"/>
                </a:ext>
              </a:extLst>
            </p:cNvPr>
            <p:cNvCxnSpPr>
              <a:cxnSpLocks/>
            </p:cNvCxnSpPr>
            <p:nvPr/>
          </p:nvCxnSpPr>
          <p:spPr>
            <a:xfrm flipH="1">
              <a:off x="2934311" y="3816947"/>
              <a:ext cx="784124" cy="841550"/>
            </a:xfrm>
            <a:prstGeom prst="straightConnector1">
              <a:avLst/>
            </a:prstGeom>
            <a:ln w="34925">
              <a:solidFill>
                <a:schemeClr val="bg1">
                  <a:lumMod val="95000"/>
                </a:schemeClr>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C770BB4B-EF3B-4A5B-BE38-AE4FCB984FF5}"/>
                </a:ext>
              </a:extLst>
            </p:cNvPr>
            <p:cNvCxnSpPr>
              <a:cxnSpLocks/>
            </p:cNvCxnSpPr>
            <p:nvPr/>
          </p:nvCxnSpPr>
          <p:spPr>
            <a:xfrm flipH="1" flipV="1">
              <a:off x="2911236" y="3816947"/>
              <a:ext cx="831395" cy="869091"/>
            </a:xfrm>
            <a:prstGeom prst="straightConnector1">
              <a:avLst/>
            </a:prstGeom>
            <a:ln w="34925">
              <a:solidFill>
                <a:schemeClr val="bg1">
                  <a:lumMod val="95000"/>
                </a:schemeClr>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8" name="直線單箭頭接點 87">
              <a:extLst>
                <a:ext uri="{FF2B5EF4-FFF2-40B4-BE49-F238E27FC236}">
                  <a16:creationId xmlns:a16="http://schemas.microsoft.com/office/drawing/2014/main" id="{36A20224-AE9E-4B2F-A565-E67475C33FBE}"/>
                </a:ext>
              </a:extLst>
            </p:cNvPr>
            <p:cNvCxnSpPr>
              <a:cxnSpLocks/>
              <a:stCxn id="52" idx="1"/>
              <a:endCxn id="51" idx="3"/>
            </p:cNvCxnSpPr>
            <p:nvPr/>
          </p:nvCxnSpPr>
          <p:spPr>
            <a:xfrm flipH="1" flipV="1">
              <a:off x="2965899" y="3597448"/>
              <a:ext cx="714926" cy="5251"/>
            </a:xfrm>
            <a:prstGeom prst="straightConnector1">
              <a:avLst/>
            </a:prstGeom>
            <a:ln w="34925">
              <a:solidFill>
                <a:schemeClr val="bg1">
                  <a:lumMod val="95000"/>
                </a:schemeClr>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9" name="直線單箭頭接點 88">
              <a:extLst>
                <a:ext uri="{FF2B5EF4-FFF2-40B4-BE49-F238E27FC236}">
                  <a16:creationId xmlns:a16="http://schemas.microsoft.com/office/drawing/2014/main" id="{8686B693-A179-4C54-86F4-8DA604346E29}"/>
                </a:ext>
              </a:extLst>
            </p:cNvPr>
            <p:cNvCxnSpPr>
              <a:cxnSpLocks/>
              <a:stCxn id="53" idx="1"/>
              <a:endCxn id="54" idx="3"/>
            </p:cNvCxnSpPr>
            <p:nvPr/>
          </p:nvCxnSpPr>
          <p:spPr>
            <a:xfrm flipH="1" flipV="1">
              <a:off x="2964615" y="4883057"/>
              <a:ext cx="716210" cy="3182"/>
            </a:xfrm>
            <a:prstGeom prst="straightConnector1">
              <a:avLst/>
            </a:prstGeom>
            <a:ln w="34925">
              <a:solidFill>
                <a:schemeClr val="bg1">
                  <a:lumMod val="95000"/>
                </a:schemeClr>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2" name="直線單箭頭接點 91">
              <a:extLst>
                <a:ext uri="{FF2B5EF4-FFF2-40B4-BE49-F238E27FC236}">
                  <a16:creationId xmlns:a16="http://schemas.microsoft.com/office/drawing/2014/main" id="{3BAACFA5-B2FB-4F14-BD50-E615735B3C57}"/>
                </a:ext>
              </a:extLst>
            </p:cNvPr>
            <p:cNvCxnSpPr>
              <a:cxnSpLocks/>
              <a:stCxn id="53" idx="0"/>
              <a:endCxn id="52" idx="2"/>
            </p:cNvCxnSpPr>
            <p:nvPr/>
          </p:nvCxnSpPr>
          <p:spPr>
            <a:xfrm flipV="1">
              <a:off x="3959484" y="3881358"/>
              <a:ext cx="0" cy="726222"/>
            </a:xfrm>
            <a:prstGeom prst="straightConnector1">
              <a:avLst/>
            </a:prstGeom>
            <a:ln w="34925">
              <a:solidFill>
                <a:schemeClr val="bg1">
                  <a:lumMod val="95000"/>
                </a:schemeClr>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6" name="直線單箭頭接點 95">
              <a:extLst>
                <a:ext uri="{FF2B5EF4-FFF2-40B4-BE49-F238E27FC236}">
                  <a16:creationId xmlns:a16="http://schemas.microsoft.com/office/drawing/2014/main" id="{17780A73-6D9B-41EF-872F-1B76C01A9046}"/>
                </a:ext>
              </a:extLst>
            </p:cNvPr>
            <p:cNvCxnSpPr>
              <a:cxnSpLocks/>
              <a:stCxn id="54" idx="0"/>
              <a:endCxn id="51" idx="2"/>
            </p:cNvCxnSpPr>
            <p:nvPr/>
          </p:nvCxnSpPr>
          <p:spPr>
            <a:xfrm flipV="1">
              <a:off x="2685956" y="3876107"/>
              <a:ext cx="1284" cy="728291"/>
            </a:xfrm>
            <a:prstGeom prst="straightConnector1">
              <a:avLst/>
            </a:prstGeom>
            <a:ln w="34925">
              <a:solidFill>
                <a:schemeClr val="bg1">
                  <a:lumMod val="95000"/>
                </a:schemeClr>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08" name="矩形 107" hidden="1">
            <a:extLst>
              <a:ext uri="{FF2B5EF4-FFF2-40B4-BE49-F238E27FC236}">
                <a16:creationId xmlns:a16="http://schemas.microsoft.com/office/drawing/2014/main" id="{4C997A24-12CE-49DD-9021-831A672028EF}"/>
              </a:ext>
            </a:extLst>
          </p:cNvPr>
          <p:cNvSpPr/>
          <p:nvPr/>
        </p:nvSpPr>
        <p:spPr>
          <a:xfrm>
            <a:off x="0" y="0"/>
            <a:ext cx="12192000" cy="1467543"/>
          </a:xfrm>
          <a:prstGeom prst="rect">
            <a:avLst/>
          </a:prstGeom>
          <a:solidFill>
            <a:srgbClr val="000000">
              <a:alpha val="20000"/>
            </a:srgbClr>
          </a:solidFill>
          <a:ln>
            <a:noFill/>
          </a:ln>
          <a:effectLst>
            <a:outerShdw blurRad="177800" dist="1016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104" name="直線接點 103" hidden="1">
            <a:extLst>
              <a:ext uri="{FF2B5EF4-FFF2-40B4-BE49-F238E27FC236}">
                <a16:creationId xmlns:a16="http://schemas.microsoft.com/office/drawing/2014/main" id="{15E4C922-A429-4FD1-BF73-B9A97CE45215}"/>
              </a:ext>
            </a:extLst>
          </p:cNvPr>
          <p:cNvCxnSpPr>
            <a:cxnSpLocks/>
          </p:cNvCxnSpPr>
          <p:nvPr/>
        </p:nvCxnSpPr>
        <p:spPr>
          <a:xfrm>
            <a:off x="-88900" y="1495060"/>
            <a:ext cx="12496800" cy="0"/>
          </a:xfrm>
          <a:prstGeom prst="line">
            <a:avLst/>
          </a:prstGeom>
          <a:ln w="50800">
            <a:gradFill>
              <a:gsLst>
                <a:gs pos="0">
                  <a:srgbClr val="21B0FF">
                    <a:alpha val="0"/>
                  </a:srgbClr>
                </a:gs>
                <a:gs pos="100000">
                  <a:srgbClr val="0279DC">
                    <a:alpha val="0"/>
                  </a:srgbClr>
                </a:gs>
                <a:gs pos="57000">
                  <a:srgbClr val="21B0FF"/>
                </a:gs>
                <a:gs pos="39000">
                  <a:srgbClr val="26BEFF"/>
                </a:gs>
                <a:gs pos="32000">
                  <a:srgbClr val="8FE4FF"/>
                </a:gs>
                <a:gs pos="27000">
                  <a:srgbClr val="35E5FD"/>
                </a:gs>
              </a:gsLst>
              <a:lin ang="0" scaled="0"/>
            </a:gradFill>
          </a:ln>
          <a:effectLst>
            <a:glow rad="228600">
              <a:srgbClr val="21B0FF">
                <a:alpha val="9000"/>
              </a:srgbClr>
            </a:glow>
          </a:effectLst>
        </p:spPr>
        <p:style>
          <a:lnRef idx="1">
            <a:schemeClr val="accent1"/>
          </a:lnRef>
          <a:fillRef idx="0">
            <a:schemeClr val="accent1"/>
          </a:fillRef>
          <a:effectRef idx="0">
            <a:schemeClr val="accent1"/>
          </a:effectRef>
          <a:fontRef idx="minor">
            <a:schemeClr val="tx1"/>
          </a:fontRef>
        </p:style>
      </p:cxnSp>
      <p:sp>
        <p:nvSpPr>
          <p:cNvPr id="428" name="Google Shape;428;p26"/>
          <p:cNvSpPr txBox="1">
            <a:spLocks noGrp="1"/>
          </p:cNvSpPr>
          <p:nvPr>
            <p:ph type="title"/>
          </p:nvPr>
        </p:nvSpPr>
        <p:spPr>
          <a:xfrm>
            <a:off x="609600" y="513779"/>
            <a:ext cx="10972800" cy="1294197"/>
          </a:xfrm>
          <a:prstGeom prst="rect">
            <a:avLst/>
          </a:prstGeom>
          <a:noFill/>
          <a:ln>
            <a:noFill/>
          </a:ln>
        </p:spPr>
        <p:txBody>
          <a:bodyPr spcFirstLastPara="1" wrap="square" lIns="91425" tIns="45700" rIns="91425" bIns="45700" anchor="ctr" anchorCtr="0">
            <a:noAutofit/>
          </a:bodyPr>
          <a:lstStyle/>
          <a:p>
            <a:r>
              <a:rPr lang="en-US" altLang="zh-TW" dirty="0">
                <a:latin typeface="Arial" panose="020B0604020202020204" pitchFamily="34" charset="0"/>
                <a:sym typeface="Arial" panose="020B0604020202020204" pitchFamily="34" charset="0"/>
              </a:rPr>
              <a:t>Flexible VPN Topology</a:t>
            </a:r>
            <a:br>
              <a:rPr lang="en-US" altLang="zh-TW" dirty="0">
                <a:latin typeface="Arial" panose="020B0604020202020204" pitchFamily="34" charset="0"/>
                <a:sym typeface="Arial" panose="020B0604020202020204" pitchFamily="34" charset="0"/>
              </a:rPr>
            </a:br>
            <a:r>
              <a:rPr lang="zh-TW" altLang="en-US" sz="5400" dirty="0">
                <a:latin typeface="Arial" panose="020B0604020202020204" pitchFamily="34" charset="0"/>
                <a:cs typeface="+mn-ea"/>
                <a:sym typeface="Arial" panose="020B0604020202020204" pitchFamily="34" charset="0"/>
              </a:rPr>
              <a:t>Mesh VPN</a:t>
            </a:r>
            <a:endParaRPr lang="zh-TW" altLang="en-US" sz="4000" dirty="0">
              <a:latin typeface="Arial" panose="020B0604020202020204" pitchFamily="34" charset="0"/>
              <a:cs typeface="+mn-ea"/>
              <a:sym typeface="Arial" panose="020B0604020202020204" pitchFamily="34" charset="0"/>
            </a:endParaRPr>
          </a:p>
        </p:txBody>
      </p:sp>
      <p:grpSp>
        <p:nvGrpSpPr>
          <p:cNvPr id="61" name="群組 60">
            <a:extLst>
              <a:ext uri="{FF2B5EF4-FFF2-40B4-BE49-F238E27FC236}">
                <a16:creationId xmlns:a16="http://schemas.microsoft.com/office/drawing/2014/main" id="{AADBF07E-AA77-49AB-8845-140495E0F7F0}"/>
              </a:ext>
            </a:extLst>
          </p:cNvPr>
          <p:cNvGrpSpPr/>
          <p:nvPr/>
        </p:nvGrpSpPr>
        <p:grpSpPr>
          <a:xfrm>
            <a:off x="6683733" y="2451513"/>
            <a:ext cx="3018885" cy="2459515"/>
            <a:chOff x="4771788" y="4238634"/>
            <a:chExt cx="1999760" cy="1374406"/>
          </a:xfrm>
        </p:grpSpPr>
        <p:cxnSp>
          <p:nvCxnSpPr>
            <p:cNvPr id="85" name="直線接點 84">
              <a:extLst>
                <a:ext uri="{FF2B5EF4-FFF2-40B4-BE49-F238E27FC236}">
                  <a16:creationId xmlns:a16="http://schemas.microsoft.com/office/drawing/2014/main" id="{C9A06ED6-CACD-4A2A-A65E-37043846110E}"/>
                </a:ext>
              </a:extLst>
            </p:cNvPr>
            <p:cNvCxnSpPr>
              <a:cxnSpLocks/>
            </p:cNvCxnSpPr>
            <p:nvPr/>
          </p:nvCxnSpPr>
          <p:spPr>
            <a:xfrm flipH="1" flipV="1">
              <a:off x="4774634" y="4238635"/>
              <a:ext cx="1984291" cy="1365875"/>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直線接點 85">
              <a:extLst>
                <a:ext uri="{FF2B5EF4-FFF2-40B4-BE49-F238E27FC236}">
                  <a16:creationId xmlns:a16="http://schemas.microsoft.com/office/drawing/2014/main" id="{62C0E2F0-B129-4E45-AE39-06E62D6B5115}"/>
                </a:ext>
              </a:extLst>
            </p:cNvPr>
            <p:cNvCxnSpPr>
              <a:cxnSpLocks/>
            </p:cNvCxnSpPr>
            <p:nvPr/>
          </p:nvCxnSpPr>
          <p:spPr>
            <a:xfrm flipV="1">
              <a:off x="4771788" y="4238636"/>
              <a:ext cx="1984291" cy="1365875"/>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FDCBC4F4-FD5D-4B5F-998D-7C5520829119}"/>
                </a:ext>
              </a:extLst>
            </p:cNvPr>
            <p:cNvCxnSpPr>
              <a:cxnSpLocks/>
            </p:cNvCxnSpPr>
            <p:nvPr/>
          </p:nvCxnSpPr>
          <p:spPr>
            <a:xfrm>
              <a:off x="4774634" y="4238634"/>
              <a:ext cx="1996914" cy="7805"/>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直線接點 89">
              <a:extLst>
                <a:ext uri="{FF2B5EF4-FFF2-40B4-BE49-F238E27FC236}">
                  <a16:creationId xmlns:a16="http://schemas.microsoft.com/office/drawing/2014/main" id="{8D98C308-52FB-4348-9105-5988997CC079}"/>
                </a:ext>
              </a:extLst>
            </p:cNvPr>
            <p:cNvCxnSpPr>
              <a:cxnSpLocks/>
            </p:cNvCxnSpPr>
            <p:nvPr/>
          </p:nvCxnSpPr>
          <p:spPr>
            <a:xfrm>
              <a:off x="4774634" y="5596705"/>
              <a:ext cx="1996914" cy="7805"/>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a16="http://schemas.microsoft.com/office/drawing/2014/main" id="{662505D9-3087-4F2B-9745-9F2ABB7F6DD2}"/>
                </a:ext>
              </a:extLst>
            </p:cNvPr>
            <p:cNvCxnSpPr>
              <a:cxnSpLocks/>
            </p:cNvCxnSpPr>
            <p:nvPr/>
          </p:nvCxnSpPr>
          <p:spPr>
            <a:xfrm>
              <a:off x="6758925" y="4246439"/>
              <a:ext cx="0" cy="1366601"/>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C5BF0546-CA09-408A-8D09-79DCCA7A86E3}"/>
                </a:ext>
              </a:extLst>
            </p:cNvPr>
            <p:cNvCxnSpPr>
              <a:cxnSpLocks/>
            </p:cNvCxnSpPr>
            <p:nvPr/>
          </p:nvCxnSpPr>
          <p:spPr>
            <a:xfrm>
              <a:off x="4787257" y="4246439"/>
              <a:ext cx="0" cy="1366601"/>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0" name="橢圓 79">
            <a:extLst>
              <a:ext uri="{FF2B5EF4-FFF2-40B4-BE49-F238E27FC236}">
                <a16:creationId xmlns:a16="http://schemas.microsoft.com/office/drawing/2014/main" id="{644FE246-4005-4A1B-83E8-868647831934}"/>
              </a:ext>
            </a:extLst>
          </p:cNvPr>
          <p:cNvSpPr/>
          <p:nvPr/>
        </p:nvSpPr>
        <p:spPr>
          <a:xfrm>
            <a:off x="4960297" y="2021313"/>
            <a:ext cx="1784020" cy="1784020"/>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3" name="手繪多邊形: 圖案 62">
            <a:extLst>
              <a:ext uri="{FF2B5EF4-FFF2-40B4-BE49-F238E27FC236}">
                <a16:creationId xmlns:a16="http://schemas.microsoft.com/office/drawing/2014/main" id="{E75F28CF-EF46-4B0D-B132-6B30D0B116E6}"/>
              </a:ext>
            </a:extLst>
          </p:cNvPr>
          <p:cNvSpPr/>
          <p:nvPr/>
        </p:nvSpPr>
        <p:spPr>
          <a:xfrm>
            <a:off x="5261003" y="3173791"/>
            <a:ext cx="1182607" cy="398042"/>
          </a:xfrm>
          <a:prstGeom prst="roundRect">
            <a:avLst>
              <a:gd name="adj" fmla="val 9789"/>
            </a:avLst>
          </a:prstGeom>
          <a:noFill/>
          <a:ln w="8562" cap="flat">
            <a:noFill/>
            <a:custDash>
              <a:ds d="900000" sp="900000"/>
            </a:custDash>
            <a:miter/>
          </a:ln>
        </p:spPr>
        <p:txBody>
          <a:bodyPr rtlCol="0" anchor="ctr"/>
          <a:lstStyle/>
          <a:p>
            <a:pPr algn="ctr"/>
            <a:r>
              <a:rPr lang="en-US" altLang="zh-TW" sz="20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HQ</a:t>
            </a:r>
            <a:endParaRPr lang="zh-TW" altLang="en-US" sz="20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84" name="圖形 83">
            <a:extLst>
              <a:ext uri="{FF2B5EF4-FFF2-40B4-BE49-F238E27FC236}">
                <a16:creationId xmlns:a16="http://schemas.microsoft.com/office/drawing/2014/main" id="{87AAAB2C-5D58-45CC-8C76-915A31EF4207}"/>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262067" y="2036665"/>
            <a:ext cx="894626" cy="894625"/>
          </a:xfrm>
          <a:prstGeom prst="rect">
            <a:avLst/>
          </a:prstGeom>
          <a:effectLst>
            <a:outerShdw blurRad="50800" dist="50800" dir="8400000" algn="t" rotWithShape="0">
              <a:prstClr val="black">
                <a:alpha val="30000"/>
              </a:prstClr>
            </a:outerShdw>
          </a:effectLst>
        </p:spPr>
      </p:pic>
      <p:grpSp>
        <p:nvGrpSpPr>
          <p:cNvPr id="64" name="群組 63">
            <a:extLst>
              <a:ext uri="{FF2B5EF4-FFF2-40B4-BE49-F238E27FC236}">
                <a16:creationId xmlns:a16="http://schemas.microsoft.com/office/drawing/2014/main" id="{60CCAB02-E72C-4F92-98D5-77E8934F65BD}"/>
              </a:ext>
            </a:extLst>
          </p:cNvPr>
          <p:cNvGrpSpPr/>
          <p:nvPr/>
        </p:nvGrpSpPr>
        <p:grpSpPr>
          <a:xfrm>
            <a:off x="4960297" y="4266739"/>
            <a:ext cx="2202016" cy="1863455"/>
            <a:chOff x="6210328" y="2285379"/>
            <a:chExt cx="1866764" cy="1579748"/>
          </a:xfrm>
        </p:grpSpPr>
        <p:sp>
          <p:nvSpPr>
            <p:cNvPr id="78" name="橢圓 77">
              <a:extLst>
                <a:ext uri="{FF2B5EF4-FFF2-40B4-BE49-F238E27FC236}">
                  <a16:creationId xmlns:a16="http://schemas.microsoft.com/office/drawing/2014/main" id="{B19C94C7-992D-4548-BDF5-2418F930D41E}"/>
                </a:ext>
              </a:extLst>
            </p:cNvPr>
            <p:cNvSpPr/>
            <p:nvPr/>
          </p:nvSpPr>
          <p:spPr>
            <a:xfrm>
              <a:off x="6210328" y="2352720"/>
              <a:ext cx="1512407" cy="1512407"/>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79" name="圖形 78">
              <a:extLst>
                <a:ext uri="{FF2B5EF4-FFF2-40B4-BE49-F238E27FC236}">
                  <a16:creationId xmlns:a16="http://schemas.microsoft.com/office/drawing/2014/main" id="{5FD39B05-595C-4A83-AEE7-42A3B7227702}"/>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318671" y="2285379"/>
              <a:ext cx="758421" cy="758420"/>
            </a:xfrm>
            <a:prstGeom prst="rect">
              <a:avLst/>
            </a:prstGeom>
            <a:effectLst>
              <a:outerShdw blurRad="50800" dist="50800" dir="8400000" algn="t" rotWithShape="0">
                <a:prstClr val="black">
                  <a:alpha val="30000"/>
                </a:prstClr>
              </a:outerShdw>
            </a:effectLst>
          </p:spPr>
        </p:pic>
      </p:grpSp>
      <p:sp>
        <p:nvSpPr>
          <p:cNvPr id="75" name="橢圓 74">
            <a:extLst>
              <a:ext uri="{FF2B5EF4-FFF2-40B4-BE49-F238E27FC236}">
                <a16:creationId xmlns:a16="http://schemas.microsoft.com/office/drawing/2014/main" id="{E39D84B0-229E-4E1D-8E55-ED21D54F8B39}"/>
              </a:ext>
            </a:extLst>
          </p:cNvPr>
          <p:cNvSpPr/>
          <p:nvPr/>
        </p:nvSpPr>
        <p:spPr>
          <a:xfrm>
            <a:off x="9559515" y="2047071"/>
            <a:ext cx="1784020" cy="1784020"/>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6" name="手繪多邊形: 圖案 62">
            <a:extLst>
              <a:ext uri="{FF2B5EF4-FFF2-40B4-BE49-F238E27FC236}">
                <a16:creationId xmlns:a16="http://schemas.microsoft.com/office/drawing/2014/main" id="{CE5D89A9-5EB6-41F9-914A-95D84EC85963}"/>
              </a:ext>
            </a:extLst>
          </p:cNvPr>
          <p:cNvSpPr/>
          <p:nvPr/>
        </p:nvSpPr>
        <p:spPr>
          <a:xfrm>
            <a:off x="9466578" y="3282152"/>
            <a:ext cx="1981247" cy="398042"/>
          </a:xfrm>
          <a:prstGeom prst="roundRect">
            <a:avLst>
              <a:gd name="adj" fmla="val 9789"/>
            </a:avLst>
          </a:prstGeom>
          <a:noFill/>
          <a:ln w="8562" cap="flat">
            <a:noFill/>
            <a:custDash>
              <a:ds d="900000" sp="900000"/>
            </a:custDash>
            <a:miter/>
          </a:ln>
        </p:spPr>
        <p:txBody>
          <a:bodyPr lIns="91440" tIns="45720" rIns="91440" bIns="45720" rtlCol="0" anchor="ctr"/>
          <a:lstStyle/>
          <a:p>
            <a:pPr algn="ctr"/>
            <a:r>
              <a:rPr lang="zh-CN" sz="1600" b="1">
                <a:solidFill>
                  <a:schemeClr val="bg1"/>
                </a:solidFill>
                <a:latin typeface="Arial" panose="020B0604020202020204" pitchFamily="34" charset="0"/>
                <a:ea typeface="微軟正黑體" panose="020B0604030504040204" pitchFamily="34" charset="-120"/>
                <a:sym typeface="Arial" panose="020B0604020202020204" pitchFamily="34" charset="0"/>
              </a:rPr>
              <a:t>Branch Office</a:t>
            </a:r>
            <a:endParaRPr lang="zh-CN" sz="1600">
              <a:latin typeface="Arial" panose="020B0604020202020204" pitchFamily="34" charset="0"/>
              <a:ea typeface="微軟正黑體" panose="020B0604030504040204" pitchFamily="34" charset="-120"/>
              <a:sym typeface="Arial" panose="020B0604020202020204" pitchFamily="34" charset="0"/>
            </a:endParaRPr>
          </a:p>
          <a:p>
            <a:pPr algn="ctr"/>
            <a:endParaRPr lang="zh-CN"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77" name="圖形 76">
            <a:extLst>
              <a:ext uri="{FF2B5EF4-FFF2-40B4-BE49-F238E27FC236}">
                <a16:creationId xmlns:a16="http://schemas.microsoft.com/office/drawing/2014/main" id="{41E24BF2-DECF-436C-81C4-A8E9D97B24AC}"/>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217491" y="2036665"/>
            <a:ext cx="894626" cy="894625"/>
          </a:xfrm>
          <a:prstGeom prst="rect">
            <a:avLst/>
          </a:prstGeom>
          <a:effectLst>
            <a:outerShdw blurRad="50800" dist="50800" dir="8400000" algn="t" rotWithShape="0">
              <a:prstClr val="black">
                <a:alpha val="30000"/>
              </a:prstClr>
            </a:outerShdw>
          </a:effectLst>
        </p:spPr>
      </p:pic>
      <p:grpSp>
        <p:nvGrpSpPr>
          <p:cNvPr id="66" name="群組 65">
            <a:extLst>
              <a:ext uri="{FF2B5EF4-FFF2-40B4-BE49-F238E27FC236}">
                <a16:creationId xmlns:a16="http://schemas.microsoft.com/office/drawing/2014/main" id="{004F7496-B7F0-46FF-80DF-99750CA7317E}"/>
              </a:ext>
            </a:extLst>
          </p:cNvPr>
          <p:cNvGrpSpPr/>
          <p:nvPr/>
        </p:nvGrpSpPr>
        <p:grpSpPr>
          <a:xfrm>
            <a:off x="9135689" y="4266739"/>
            <a:ext cx="2207847" cy="1863455"/>
            <a:chOff x="5851028" y="2285379"/>
            <a:chExt cx="1871707" cy="1579748"/>
          </a:xfrm>
        </p:grpSpPr>
        <p:sp>
          <p:nvSpPr>
            <p:cNvPr id="73" name="橢圓 72">
              <a:extLst>
                <a:ext uri="{FF2B5EF4-FFF2-40B4-BE49-F238E27FC236}">
                  <a16:creationId xmlns:a16="http://schemas.microsoft.com/office/drawing/2014/main" id="{597E16D9-839F-4A13-BBB5-F72D341520D8}"/>
                </a:ext>
              </a:extLst>
            </p:cNvPr>
            <p:cNvSpPr/>
            <p:nvPr/>
          </p:nvSpPr>
          <p:spPr>
            <a:xfrm>
              <a:off x="6210328" y="2352720"/>
              <a:ext cx="1512407" cy="1512407"/>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74" name="圖形 73">
              <a:extLst>
                <a:ext uri="{FF2B5EF4-FFF2-40B4-BE49-F238E27FC236}">
                  <a16:creationId xmlns:a16="http://schemas.microsoft.com/office/drawing/2014/main" id="{9C944FFA-2452-42CC-8895-BFB8C643F2C6}"/>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851028" y="2285379"/>
              <a:ext cx="758421" cy="758420"/>
            </a:xfrm>
            <a:prstGeom prst="rect">
              <a:avLst/>
            </a:prstGeom>
            <a:effectLst>
              <a:outerShdw blurRad="50800" dist="50800" dir="8400000" algn="t" rotWithShape="0">
                <a:prstClr val="black">
                  <a:alpha val="30000"/>
                </a:prstClr>
              </a:outerShdw>
            </a:effectLst>
          </p:spPr>
        </p:pic>
      </p:grpSp>
      <p:sp>
        <p:nvSpPr>
          <p:cNvPr id="70" name="矩形 69">
            <a:extLst>
              <a:ext uri="{FF2B5EF4-FFF2-40B4-BE49-F238E27FC236}">
                <a16:creationId xmlns:a16="http://schemas.microsoft.com/office/drawing/2014/main" id="{3E73DA69-0E40-4331-973B-55A013D7E617}"/>
              </a:ext>
            </a:extLst>
          </p:cNvPr>
          <p:cNvSpPr/>
          <p:nvPr/>
        </p:nvSpPr>
        <p:spPr>
          <a:xfrm>
            <a:off x="7752487" y="3403843"/>
            <a:ext cx="840295" cy="400110"/>
          </a:xfrm>
          <a:prstGeom prst="rect">
            <a:avLst/>
          </a:prstGeom>
          <a:solidFill>
            <a:srgbClr val="C00000"/>
          </a:solidFill>
        </p:spPr>
        <p:txBody>
          <a:bodyPr wrap="none">
            <a:spAutoFit/>
          </a:bodyPr>
          <a:lstStyle/>
          <a:p>
            <a:pPr algn="ctr"/>
            <a:r>
              <a:rPr lang="zh-TW"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Mesh</a:t>
            </a:r>
            <a:endPar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71" name="圖片 70">
            <a:extLst>
              <a:ext uri="{FF2B5EF4-FFF2-40B4-BE49-F238E27FC236}">
                <a16:creationId xmlns:a16="http://schemas.microsoft.com/office/drawing/2014/main" id="{0AF23E36-249E-439F-A3E5-78132BF4F8E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063152" y="5074050"/>
            <a:ext cx="1517727" cy="483219"/>
          </a:xfrm>
          <a:prstGeom prst="rect">
            <a:avLst/>
          </a:prstGeom>
          <a:effectLst>
            <a:outerShdw blurRad="63500" sx="103000" sy="103000" algn="ctr" rotWithShape="0">
              <a:prstClr val="black">
                <a:alpha val="85000"/>
              </a:prstClr>
            </a:outerShdw>
          </a:effectLst>
        </p:spPr>
      </p:pic>
      <p:sp>
        <p:nvSpPr>
          <p:cNvPr id="72" name="矩形 71">
            <a:extLst>
              <a:ext uri="{FF2B5EF4-FFF2-40B4-BE49-F238E27FC236}">
                <a16:creationId xmlns:a16="http://schemas.microsoft.com/office/drawing/2014/main" id="{D8E956CE-01E7-4D7A-81AC-0221ABDB62EC}"/>
              </a:ext>
            </a:extLst>
          </p:cNvPr>
          <p:cNvSpPr/>
          <p:nvPr/>
        </p:nvSpPr>
        <p:spPr>
          <a:xfrm>
            <a:off x="5219445" y="4823739"/>
            <a:ext cx="1260281" cy="307777"/>
          </a:xfrm>
          <a:prstGeom prst="rect">
            <a:avLst/>
          </a:prstGeom>
        </p:spPr>
        <p:txBody>
          <a:bodyPr wrap="none">
            <a:spAutoFit/>
          </a:bodyPr>
          <a:lstStyle/>
          <a:p>
            <a:pPr algn="ctr"/>
            <a:r>
              <a:rPr lang="en-US" altLang="zh-TW" b="1" dirty="0">
                <a:solidFill>
                  <a:schemeClr val="bg1"/>
                </a:solidFill>
                <a:latin typeface="Arial" panose="020B0604020202020204" pitchFamily="34" charset="0"/>
                <a:ea typeface="微軟正黑體" panose="020B0604030504040204" pitchFamily="34" charset="-120"/>
                <a:sym typeface="Arial" panose="020B0604020202020204" pitchFamily="34" charset="0"/>
              </a:rPr>
              <a:t>QHora-301W</a:t>
            </a:r>
            <a:endParaRPr lang="zh-TW" altLang="en-US"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4" name="手繪多邊形: 圖案 62">
            <a:extLst>
              <a:ext uri="{FF2B5EF4-FFF2-40B4-BE49-F238E27FC236}">
                <a16:creationId xmlns:a16="http://schemas.microsoft.com/office/drawing/2014/main" id="{B426AECF-15EA-4D48-AE2D-DFB2E5CE22D9}"/>
              </a:ext>
            </a:extLst>
          </p:cNvPr>
          <p:cNvSpPr/>
          <p:nvPr/>
        </p:nvSpPr>
        <p:spPr>
          <a:xfrm>
            <a:off x="9462192" y="5607443"/>
            <a:ext cx="1981247" cy="398042"/>
          </a:xfrm>
          <a:prstGeom prst="roundRect">
            <a:avLst>
              <a:gd name="adj" fmla="val 9789"/>
            </a:avLst>
          </a:prstGeom>
          <a:noFill/>
          <a:ln w="8562" cap="flat">
            <a:noFill/>
            <a:custDash>
              <a:ds d="900000" sp="900000"/>
            </a:custDash>
            <a:miter/>
          </a:ln>
        </p:spPr>
        <p:txBody>
          <a:bodyPr lIns="91440" tIns="45720" rIns="91440" bIns="45720" rtlCol="0" anchor="ctr"/>
          <a:lstStyle/>
          <a:p>
            <a:pPr algn="ctr"/>
            <a:r>
              <a:rPr lang="zh-CN" sz="1600" b="1">
                <a:solidFill>
                  <a:schemeClr val="bg1"/>
                </a:solidFill>
                <a:latin typeface="Arial" panose="020B0604020202020204" pitchFamily="34" charset="0"/>
                <a:ea typeface="微軟正黑體" panose="020B0604030504040204" pitchFamily="34" charset="-120"/>
                <a:sym typeface="Arial" panose="020B0604020202020204" pitchFamily="34" charset="0"/>
              </a:rPr>
              <a:t>Branch Office</a:t>
            </a:r>
            <a:endParaRPr lang="zh-CN" sz="1600">
              <a:latin typeface="Arial" panose="020B0604020202020204" pitchFamily="34" charset="0"/>
              <a:ea typeface="微軟正黑體" panose="020B0604030504040204" pitchFamily="34" charset="-120"/>
              <a:sym typeface="Arial" panose="020B0604020202020204" pitchFamily="34" charset="0"/>
            </a:endParaRPr>
          </a:p>
          <a:p>
            <a:pPr algn="ctr"/>
            <a:endParaRPr lang="zh-CN"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5" name="手繪多邊形: 圖案 62">
            <a:extLst>
              <a:ext uri="{FF2B5EF4-FFF2-40B4-BE49-F238E27FC236}">
                <a16:creationId xmlns:a16="http://schemas.microsoft.com/office/drawing/2014/main" id="{8ECC8BC3-2F5D-4507-9B75-07F25DD78B25}"/>
              </a:ext>
            </a:extLst>
          </p:cNvPr>
          <p:cNvSpPr/>
          <p:nvPr/>
        </p:nvSpPr>
        <p:spPr>
          <a:xfrm>
            <a:off x="4866156" y="5500287"/>
            <a:ext cx="1981247" cy="398042"/>
          </a:xfrm>
          <a:prstGeom prst="roundRect">
            <a:avLst>
              <a:gd name="adj" fmla="val 9789"/>
            </a:avLst>
          </a:prstGeom>
          <a:noFill/>
          <a:ln w="8562" cap="flat">
            <a:noFill/>
            <a:custDash>
              <a:ds d="900000" sp="900000"/>
            </a:custDash>
            <a:miter/>
          </a:ln>
        </p:spPr>
        <p:txBody>
          <a:bodyPr lIns="91440" tIns="45720" rIns="91440" bIns="45720" rtlCol="0" anchor="ctr"/>
          <a:lstStyle/>
          <a:p>
            <a:pPr algn="ctr"/>
            <a:r>
              <a:rPr lang="zh-CN" alt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rPr>
              <a:t>Branch Office</a:t>
            </a:r>
          </a:p>
        </p:txBody>
      </p:sp>
      <p:pic>
        <p:nvPicPr>
          <p:cNvPr id="97" name="圖片 96">
            <a:extLst>
              <a:ext uri="{FF2B5EF4-FFF2-40B4-BE49-F238E27FC236}">
                <a16:creationId xmlns:a16="http://schemas.microsoft.com/office/drawing/2014/main" id="{A1CD28AB-5C3D-4F5B-8AF0-68C7DEECAB1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729102" y="4974571"/>
            <a:ext cx="1517727" cy="483219"/>
          </a:xfrm>
          <a:prstGeom prst="rect">
            <a:avLst/>
          </a:prstGeom>
          <a:effectLst>
            <a:outerShdw blurRad="63500" sx="103000" sy="103000" algn="ctr" rotWithShape="0">
              <a:prstClr val="black">
                <a:alpha val="85000"/>
              </a:prstClr>
            </a:outerShdw>
          </a:effectLst>
        </p:spPr>
      </p:pic>
      <p:pic>
        <p:nvPicPr>
          <p:cNvPr id="5" name="圖形 4" hidden="1">
            <a:extLst>
              <a:ext uri="{FF2B5EF4-FFF2-40B4-BE49-F238E27FC236}">
                <a16:creationId xmlns:a16="http://schemas.microsoft.com/office/drawing/2014/main" id="{4FDA1ACC-75A2-4B4C-A321-BEA326A5DC7C}"/>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185022" y="2876992"/>
            <a:ext cx="1390966" cy="208600"/>
          </a:xfrm>
          <a:prstGeom prst="rect">
            <a:avLst/>
          </a:prstGeom>
        </p:spPr>
      </p:pic>
      <p:pic>
        <p:nvPicPr>
          <p:cNvPr id="101" name="圖形 100" hidden="1">
            <a:extLst>
              <a:ext uri="{FF2B5EF4-FFF2-40B4-BE49-F238E27FC236}">
                <a16:creationId xmlns:a16="http://schemas.microsoft.com/office/drawing/2014/main" id="{664656E7-A338-423A-A9CC-2F69955E7138}"/>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819080" y="2876992"/>
            <a:ext cx="1390966" cy="208600"/>
          </a:xfrm>
          <a:prstGeom prst="rect">
            <a:avLst/>
          </a:prstGeom>
        </p:spPr>
      </p:pic>
      <p:pic>
        <p:nvPicPr>
          <p:cNvPr id="99" name="圖形 98">
            <a:extLst>
              <a:ext uri="{FF2B5EF4-FFF2-40B4-BE49-F238E27FC236}">
                <a16:creationId xmlns:a16="http://schemas.microsoft.com/office/drawing/2014/main" id="{2B8B5EFB-ECF8-4086-8909-53570B0BA02A}"/>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335116" y="2082067"/>
            <a:ext cx="1030957" cy="1006955"/>
          </a:xfrm>
          <a:prstGeom prst="rect">
            <a:avLst/>
          </a:prstGeom>
        </p:spPr>
      </p:pic>
      <p:pic>
        <p:nvPicPr>
          <p:cNvPr id="100" name="圖形 99">
            <a:extLst>
              <a:ext uri="{FF2B5EF4-FFF2-40B4-BE49-F238E27FC236}">
                <a16:creationId xmlns:a16="http://schemas.microsoft.com/office/drawing/2014/main" id="{FAEEB702-C90C-4FD4-A684-3F6E8175C689}"/>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078418" y="2082067"/>
            <a:ext cx="1030957" cy="1006955"/>
          </a:xfrm>
          <a:prstGeom prst="rect">
            <a:avLst/>
          </a:prstGeom>
        </p:spPr>
      </p:pic>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hidden="1">
            <a:extLst>
              <a:ext uri="{FF2B5EF4-FFF2-40B4-BE49-F238E27FC236}">
                <a16:creationId xmlns:a16="http://schemas.microsoft.com/office/drawing/2014/main" id="{83FF9C86-2B36-4AF9-B0AD-1EA5282AA39B}"/>
              </a:ext>
            </a:extLst>
          </p:cNvPr>
          <p:cNvSpPr/>
          <p:nvPr/>
        </p:nvSpPr>
        <p:spPr>
          <a:xfrm>
            <a:off x="1678004" y="2059019"/>
            <a:ext cx="3790393" cy="2894186"/>
          </a:xfrm>
          <a:prstGeom prst="rect">
            <a:avLst/>
          </a:prstGeom>
          <a:solidFill>
            <a:srgbClr val="070C1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1504ABB9-E4BD-4B1B-86B2-E64C253EB045}"/>
              </a:ext>
            </a:extLst>
          </p:cNvPr>
          <p:cNvSpPr>
            <a:spLocks noGrp="1"/>
          </p:cNvSpPr>
          <p:nvPr>
            <p:ph type="title"/>
          </p:nvPr>
        </p:nvSpPr>
        <p:spPr>
          <a:xfrm>
            <a:off x="644732" y="599877"/>
            <a:ext cx="8922779" cy="1345697"/>
          </a:xfrm>
        </p:spPr>
        <p:txBody>
          <a:bodyPr lIns="91440" tIns="45720" rIns="91440" bIns="45720" anchor="t"/>
          <a:lstStyle/>
          <a:p>
            <a:pPr algn="l"/>
            <a:r>
              <a:rPr lang="zh-CN" altLang="en-US" sz="3600">
                <a:latin typeface="Arial" panose="020B0604020202020204" pitchFamily="34" charset="0"/>
                <a:ea typeface="微軟正黑體" panose="020B0604030504040204" pitchFamily="34" charset="-120"/>
                <a:sym typeface="Arial" panose="020B0604020202020204" pitchFamily="34" charset="0"/>
              </a:rPr>
              <a:t>InstallＱ</a:t>
            </a:r>
            <a:r>
              <a:rPr lang="en-US" altLang="zh-TW" sz="3600" err="1">
                <a:latin typeface="Arial" panose="020B0604020202020204" pitchFamily="34" charset="0"/>
                <a:ea typeface="微軟正黑體" panose="020B0604030504040204" pitchFamily="34" charset="-120"/>
                <a:sym typeface="Arial" panose="020B0604020202020204" pitchFamily="34" charset="0"/>
              </a:rPr>
              <a:t>uWAN</a:t>
            </a:r>
            <a:r>
              <a:rPr lang="zh-CN" altLang="en-US" sz="3600" dirty="0">
                <a:latin typeface="Arial" panose="020B0604020202020204" pitchFamily="34" charset="0"/>
                <a:ea typeface="微軟正黑體" panose="020B0604030504040204" pitchFamily="34" charset="-120"/>
                <a:sym typeface="Arial" panose="020B0604020202020204" pitchFamily="34" charset="0"/>
              </a:rPr>
              <a:t> </a:t>
            </a:r>
            <a:r>
              <a:rPr lang="en-US" altLang="zh-TW" sz="3600" err="1">
                <a:latin typeface="Arial" panose="020B0604020202020204" pitchFamily="34" charset="0"/>
                <a:ea typeface="微軟正黑體" panose="020B0604030504040204" pitchFamily="34" charset="-120"/>
                <a:sym typeface="Arial" panose="020B0604020202020204" pitchFamily="34" charset="0"/>
              </a:rPr>
              <a:t>vRouter</a:t>
            </a:r>
            <a:r>
              <a:rPr lang="zh-CN" altLang="en-US" sz="3600" dirty="0">
                <a:latin typeface="Arial" panose="020B0604020202020204" pitchFamily="34" charset="0"/>
                <a:ea typeface="微軟正黑體" panose="020B0604030504040204" pitchFamily="34" charset="-120"/>
                <a:sym typeface="Arial" panose="020B0604020202020204" pitchFamily="34" charset="0"/>
              </a:rPr>
              <a:t> </a:t>
            </a:r>
            <a:r>
              <a:rPr lang="en-US" altLang="zh-TW" sz="3600" dirty="0">
                <a:latin typeface="Arial" panose="020B0604020202020204" pitchFamily="34" charset="0"/>
                <a:ea typeface="微軟正黑體" panose="020B0604030504040204" pitchFamily="34" charset="-120"/>
                <a:sym typeface="Arial" panose="020B0604020202020204" pitchFamily="34" charset="0"/>
              </a:rPr>
              <a:t>Edition</a:t>
            </a:r>
            <a:r>
              <a:rPr lang="zh-CN" altLang="en-US" sz="3600" dirty="0">
                <a:latin typeface="Arial" panose="020B0604020202020204" pitchFamily="34" charset="0"/>
                <a:ea typeface="微軟正黑體" panose="020B0604030504040204" pitchFamily="34" charset="-120"/>
                <a:sym typeface="Arial" panose="020B0604020202020204" pitchFamily="34" charset="0"/>
              </a:rPr>
              <a:t> </a:t>
            </a:r>
            <a:br>
              <a:rPr lang="en-US" altLang="zh-CN" sz="3600" dirty="0">
                <a:latin typeface="Arial" panose="020B0604020202020204" pitchFamily="34" charset="0"/>
                <a:ea typeface="微軟正黑體" panose="020B0604030504040204" pitchFamily="34" charset="-120"/>
                <a:sym typeface="Arial" panose="020B0604020202020204" pitchFamily="34" charset="0"/>
              </a:rPr>
            </a:br>
            <a:r>
              <a:rPr lang="zh-CN" altLang="en-US" sz="3600">
                <a:latin typeface="Arial" panose="020B0604020202020204" pitchFamily="34" charset="0"/>
                <a:ea typeface="微軟正黑體" panose="020B0604030504040204" pitchFamily="34" charset="-120"/>
                <a:sym typeface="Arial" panose="020B0604020202020204" pitchFamily="34" charset="0"/>
              </a:rPr>
              <a:t>on </a:t>
            </a:r>
            <a:r>
              <a:rPr lang="en-US" altLang="zh-TW" sz="3600" dirty="0">
                <a:latin typeface="Arial" panose="020B0604020202020204" pitchFamily="34" charset="0"/>
                <a:ea typeface="微軟正黑體" panose="020B0604030504040204" pitchFamily="34" charset="-120"/>
                <a:sym typeface="Arial" panose="020B0604020202020204" pitchFamily="34" charset="0"/>
              </a:rPr>
              <a:t>VMware</a:t>
            </a:r>
            <a:r>
              <a:rPr lang="zh-TW" sz="3600" dirty="0">
                <a:latin typeface="Arial" panose="020B0604020202020204" pitchFamily="34" charset="0"/>
                <a:ea typeface="微軟正黑體" panose="020B0604030504040204" pitchFamily="34" charset="-120"/>
                <a:sym typeface="Arial" panose="020B0604020202020204" pitchFamily="34" charset="0"/>
              </a:rPr>
              <a:t> </a:t>
            </a:r>
            <a:r>
              <a:rPr lang="en-US" altLang="zh-TW" sz="3600" dirty="0" err="1">
                <a:latin typeface="Arial" panose="020B0604020202020204" pitchFamily="34" charset="0"/>
                <a:ea typeface="微軟正黑體" panose="020B0604030504040204" pitchFamily="34" charset="-120"/>
                <a:sym typeface="Arial" panose="020B0604020202020204" pitchFamily="34" charset="0"/>
              </a:rPr>
              <a:t>ESXi</a:t>
            </a:r>
            <a:r>
              <a:rPr lang="zh-TW" sz="3600" dirty="0">
                <a:latin typeface="Arial" panose="020B0604020202020204" pitchFamily="34" charset="0"/>
                <a:ea typeface="微軟正黑體" panose="020B0604030504040204" pitchFamily="34" charset="-120"/>
                <a:sym typeface="Arial" panose="020B0604020202020204" pitchFamily="34" charset="0"/>
              </a:rPr>
              <a:t> </a:t>
            </a:r>
          </a:p>
        </p:txBody>
      </p:sp>
      <p:sp>
        <p:nvSpPr>
          <p:cNvPr id="15" name="文字方塊 14">
            <a:extLst>
              <a:ext uri="{FF2B5EF4-FFF2-40B4-BE49-F238E27FC236}">
                <a16:creationId xmlns:a16="http://schemas.microsoft.com/office/drawing/2014/main" id="{FFF9D44E-B69A-4B49-BAC8-C5FADA91861D}"/>
              </a:ext>
            </a:extLst>
          </p:cNvPr>
          <p:cNvSpPr txBox="1"/>
          <p:nvPr/>
        </p:nvSpPr>
        <p:spPr>
          <a:xfrm>
            <a:off x="657981" y="5153358"/>
            <a:ext cx="5365448" cy="12510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 sz="20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QuWAN</a:t>
            </a:r>
            <a:r>
              <a:rPr lang="en"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 sz="20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vRouter</a:t>
            </a:r>
            <a:r>
              <a:rPr lang="en"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Edition</a:t>
            </a:r>
            <a:r>
              <a:rPr lang="en"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allows you to setup </a:t>
            </a:r>
            <a:r>
              <a:rPr lang="en"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QNAP</a:t>
            </a:r>
            <a:r>
              <a:rPr lang="en"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SD-WAN</a:t>
            </a:r>
            <a:r>
              <a:rPr lang="en"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when there is no QNAP device at hand!</a:t>
            </a:r>
            <a:endParaRPr lang="en"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 name="圖片 3" descr="一張含有 電子用品 的圖片&#10;&#10;自動產生的描述" hidden="1">
            <a:extLst>
              <a:ext uri="{FF2B5EF4-FFF2-40B4-BE49-F238E27FC236}">
                <a16:creationId xmlns:a16="http://schemas.microsoft.com/office/drawing/2014/main" id="{4EF6EC15-567F-B341-B2BE-CE8B8157F33C}"/>
              </a:ext>
            </a:extLst>
          </p:cNvPr>
          <p:cNvPicPr>
            <a:picLocks noChangeAspect="1"/>
          </p:cNvPicPr>
          <p:nvPr/>
        </p:nvPicPr>
        <p:blipFill>
          <a:blip r:embed="rId2"/>
          <a:stretch>
            <a:fillRect/>
          </a:stretch>
        </p:blipFill>
        <p:spPr>
          <a:xfrm>
            <a:off x="320521" y="2636141"/>
            <a:ext cx="11550957" cy="4010749"/>
          </a:xfrm>
          <a:prstGeom prst="rect">
            <a:avLst/>
          </a:prstGeom>
        </p:spPr>
      </p:pic>
      <p:sp>
        <p:nvSpPr>
          <p:cNvPr id="7" name="矩形 6" hidden="1">
            <a:extLst>
              <a:ext uri="{FF2B5EF4-FFF2-40B4-BE49-F238E27FC236}">
                <a16:creationId xmlns:a16="http://schemas.microsoft.com/office/drawing/2014/main" id="{4ED10AC9-228F-9246-A383-31447C243CC9}"/>
              </a:ext>
            </a:extLst>
          </p:cNvPr>
          <p:cNvSpPr/>
          <p:nvPr/>
        </p:nvSpPr>
        <p:spPr>
          <a:xfrm>
            <a:off x="7374825" y="-1761736"/>
            <a:ext cx="2013125" cy="1476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solidFill>
                  <a:schemeClr val="accent4">
                    <a:lumMod val="60000"/>
                    <a:lumOff val="40000"/>
                  </a:schemeClr>
                </a:solidFill>
                <a:latin typeface="Arial" panose="020B0604020202020204" pitchFamily="34" charset="0"/>
                <a:ea typeface="微軟正黑體" panose="020B0604030504040204" pitchFamily="34" charset="-120"/>
                <a:sym typeface="Arial" panose="020B0604020202020204" pitchFamily="34" charset="0"/>
              </a:rPr>
              <a:t>負擔體</a:t>
            </a:r>
            <a:endParaRPr kumimoji="1"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5" name="圖片 9" descr="一張含有 文字 的圖片&#10;&#10;自動產生的描述" hidden="1">
            <a:extLst>
              <a:ext uri="{FF2B5EF4-FFF2-40B4-BE49-F238E27FC236}">
                <a16:creationId xmlns:a16="http://schemas.microsoft.com/office/drawing/2014/main" id="{70AC1662-8CD5-437D-B417-36E3F6807B26}"/>
              </a:ext>
            </a:extLst>
          </p:cNvPr>
          <p:cNvPicPr>
            <a:picLocks noChangeAspect="1"/>
          </p:cNvPicPr>
          <p:nvPr/>
        </p:nvPicPr>
        <p:blipFill>
          <a:blip r:embed="rId3"/>
          <a:stretch>
            <a:fillRect/>
          </a:stretch>
        </p:blipFill>
        <p:spPr>
          <a:xfrm>
            <a:off x="1235869" y="3117056"/>
            <a:ext cx="4207668" cy="1493043"/>
          </a:xfrm>
          <a:prstGeom prst="rect">
            <a:avLst/>
          </a:prstGeom>
        </p:spPr>
      </p:pic>
      <p:pic>
        <p:nvPicPr>
          <p:cNvPr id="3" name="圖片 5" descr="一張含有 文字, 美工圖案 的圖片&#10;&#10;自動產生的描述" hidden="1">
            <a:extLst>
              <a:ext uri="{FF2B5EF4-FFF2-40B4-BE49-F238E27FC236}">
                <a16:creationId xmlns:a16="http://schemas.microsoft.com/office/drawing/2014/main" id="{E6E4DA16-58D4-4ECB-90CE-6A35BB4044B1}"/>
              </a:ext>
            </a:extLst>
          </p:cNvPr>
          <p:cNvPicPr>
            <a:picLocks noChangeAspect="1"/>
          </p:cNvPicPr>
          <p:nvPr/>
        </p:nvPicPr>
        <p:blipFill>
          <a:blip r:embed="rId4"/>
          <a:stretch>
            <a:fillRect/>
          </a:stretch>
        </p:blipFill>
        <p:spPr>
          <a:xfrm>
            <a:off x="1235869" y="2532921"/>
            <a:ext cx="4207668" cy="553908"/>
          </a:xfrm>
          <a:prstGeom prst="rect">
            <a:avLst/>
          </a:prstGeom>
        </p:spPr>
      </p:pic>
      <p:sp>
        <p:nvSpPr>
          <p:cNvPr id="18" name="文字方塊 17" hidden="1">
            <a:extLst>
              <a:ext uri="{FF2B5EF4-FFF2-40B4-BE49-F238E27FC236}">
                <a16:creationId xmlns:a16="http://schemas.microsoft.com/office/drawing/2014/main" id="{79354E6B-7F20-413A-8010-2700D6EEA4EA}"/>
              </a:ext>
            </a:extLst>
          </p:cNvPr>
          <p:cNvSpPr txBox="1"/>
          <p:nvPr/>
        </p:nvSpPr>
        <p:spPr>
          <a:xfrm>
            <a:off x="2959447" y="7348196"/>
            <a:ext cx="4947101" cy="830998"/>
          </a:xfrm>
          <a:prstGeom prst="rect">
            <a:avLst/>
          </a:prstGeom>
          <a:noFill/>
        </p:spPr>
        <p:txBody>
          <a:bodyPr wrap="square" rtlCol="0">
            <a:spAutoFit/>
          </a:bodyPr>
          <a:lstStyle/>
          <a:p>
            <a:r>
              <a:rPr lang="en-US" altLang="zh-TW" sz="4800" b="1" i="1"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vRouter</a:t>
            </a:r>
            <a:r>
              <a:rPr lang="en-US" altLang="zh-TW" sz="4800" b="1" i="1" dirty="0">
                <a:solidFill>
                  <a:schemeClr val="bg1"/>
                </a:solidFill>
                <a:latin typeface="Arial" panose="020B0604020202020204" pitchFamily="34" charset="0"/>
                <a:ea typeface="微軟正黑體" panose="020B0604030504040204" pitchFamily="34" charset="-120"/>
                <a:sym typeface="Arial" panose="020B0604020202020204" pitchFamily="34" charset="0"/>
              </a:rPr>
              <a:t> Edition</a:t>
            </a:r>
            <a:endParaRPr lang="zh-TW" altLang="en-US" sz="4800" b="1" i="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20" name="群組 19">
            <a:extLst>
              <a:ext uri="{FF2B5EF4-FFF2-40B4-BE49-F238E27FC236}">
                <a16:creationId xmlns:a16="http://schemas.microsoft.com/office/drawing/2014/main" id="{52DF66BC-86B7-4D68-893C-2F456B7AC1C1}"/>
              </a:ext>
            </a:extLst>
          </p:cNvPr>
          <p:cNvGrpSpPr/>
          <p:nvPr/>
        </p:nvGrpSpPr>
        <p:grpSpPr>
          <a:xfrm>
            <a:off x="1462879" y="2307912"/>
            <a:ext cx="3996923" cy="1286397"/>
            <a:chOff x="782855" y="6184900"/>
            <a:chExt cx="7179872" cy="2310819"/>
          </a:xfrm>
        </p:grpSpPr>
        <p:pic>
          <p:nvPicPr>
            <p:cNvPr id="16" name="圖形 15">
              <a:extLst>
                <a:ext uri="{FF2B5EF4-FFF2-40B4-BE49-F238E27FC236}">
                  <a16:creationId xmlns:a16="http://schemas.microsoft.com/office/drawing/2014/main" id="{DA37F916-599C-465F-9C97-6F51F47749C6}"/>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6406"/>
            <a:stretch/>
          </p:blipFill>
          <p:spPr>
            <a:xfrm>
              <a:off x="3051283" y="6259898"/>
              <a:ext cx="3341148" cy="1195714"/>
            </a:xfrm>
            <a:prstGeom prst="rect">
              <a:avLst/>
            </a:prstGeom>
          </p:spPr>
        </p:pic>
        <p:pic>
          <p:nvPicPr>
            <p:cNvPr id="17" name="圖形 16">
              <a:extLst>
                <a:ext uri="{FF2B5EF4-FFF2-40B4-BE49-F238E27FC236}">
                  <a16:creationId xmlns:a16="http://schemas.microsoft.com/office/drawing/2014/main" id="{15BC2293-2401-489A-9E34-1832F89F3B48}"/>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82855" y="6184900"/>
              <a:ext cx="2176593" cy="2176596"/>
            </a:xfrm>
            <a:prstGeom prst="rect">
              <a:avLst/>
            </a:prstGeom>
            <a:effectLst>
              <a:outerShdw blurRad="50800" dist="50800" dir="8400000" algn="t" rotWithShape="0">
                <a:prstClr val="black">
                  <a:alpha val="30000"/>
                </a:prstClr>
              </a:outerShdw>
            </a:effectLst>
          </p:spPr>
        </p:pic>
        <p:pic>
          <p:nvPicPr>
            <p:cNvPr id="19" name="圖片 18">
              <a:extLst>
                <a:ext uri="{FF2B5EF4-FFF2-40B4-BE49-F238E27FC236}">
                  <a16:creationId xmlns:a16="http://schemas.microsoft.com/office/drawing/2014/main" id="{1A0BA07E-50E5-41EB-9E15-332EC599B1C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89230" y="7215448"/>
              <a:ext cx="5273497" cy="1280271"/>
            </a:xfrm>
            <a:prstGeom prst="rect">
              <a:avLst/>
            </a:prstGeom>
          </p:spPr>
        </p:pic>
      </p:grpSp>
      <p:pic>
        <p:nvPicPr>
          <p:cNvPr id="22" name="圖形 21">
            <a:extLst>
              <a:ext uri="{FF2B5EF4-FFF2-40B4-BE49-F238E27FC236}">
                <a16:creationId xmlns:a16="http://schemas.microsoft.com/office/drawing/2014/main" id="{5FCF0E14-0940-4A73-83A6-46CFE60F8A20}"/>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462879" y="3708400"/>
            <a:ext cx="3399677" cy="1079338"/>
          </a:xfrm>
          <a:prstGeom prst="rect">
            <a:avLst/>
          </a:prstGeom>
        </p:spPr>
      </p:pic>
    </p:spTree>
    <p:extLst>
      <p:ext uri="{BB962C8B-B14F-4D97-AF65-F5344CB8AC3E}">
        <p14:creationId xmlns:p14="http://schemas.microsoft.com/office/powerpoint/2010/main" val="3537212395"/>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105" name="Google Shape;330;p22" hidden="1">
            <a:extLst>
              <a:ext uri="{FF2B5EF4-FFF2-40B4-BE49-F238E27FC236}">
                <a16:creationId xmlns:a16="http://schemas.microsoft.com/office/drawing/2014/main" id="{C4799623-2831-4340-B593-5D335D5F1507}"/>
              </a:ext>
            </a:extLst>
          </p:cNvPr>
          <p:cNvSpPr/>
          <p:nvPr/>
        </p:nvSpPr>
        <p:spPr>
          <a:xfrm>
            <a:off x="6262101" y="2852738"/>
            <a:ext cx="5031088" cy="2387600"/>
          </a:xfrm>
          <a:prstGeom prst="rect">
            <a:avLst/>
          </a:prstGeom>
          <a:solidFill>
            <a:schemeClr val="tx1">
              <a:lumMod val="85000"/>
              <a:lumOff val="15000"/>
              <a:alpha val="50000"/>
            </a:schemeClr>
          </a:solidFill>
          <a:ln w="19050" cap="flat" cmpd="sng">
            <a:gradFill>
              <a:gsLst>
                <a:gs pos="0">
                  <a:schemeClr val="bg1">
                    <a:lumMod val="85000"/>
                  </a:schemeClr>
                </a:gs>
                <a:gs pos="70000">
                  <a:schemeClr val="bg2">
                    <a:lumMod val="50000"/>
                    <a:alpha val="47000"/>
                  </a:schemeClr>
                </a:gs>
                <a:gs pos="37000">
                  <a:schemeClr val="bg2">
                    <a:lumMod val="50000"/>
                    <a:alpha val="52000"/>
                  </a:schemeClr>
                </a:gs>
                <a:gs pos="100000">
                  <a:schemeClr val="bg1">
                    <a:lumMod val="85000"/>
                  </a:schemeClr>
                </a:gs>
              </a:gsLst>
              <a:lin ang="0" scaled="0"/>
            </a:gradFill>
            <a:prstDash val="solid"/>
            <a:round/>
            <a:headEnd type="none" w="sm" len="sm"/>
            <a:tailEnd type="none" w="sm" len="sm"/>
          </a:ln>
        </p:spPr>
        <p:txBody>
          <a:bodyPr spcFirstLastPara="1" wrap="square" lIns="91425" tIns="91425" rIns="91425" bIns="91425" anchor="ctr" anchorCtr="0">
            <a:noAutofit/>
          </a:bodyPr>
          <a:lstStyle/>
          <a:p>
            <a:pPr algn="ctr">
              <a:buClr>
                <a:schemeClr val="lt1"/>
              </a:buClr>
              <a:buSzPts val="4000"/>
            </a:pPr>
            <a:endParaRPr lang="zh-TW" altLang="en-US" sz="36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文字方塊 43" hidden="1">
            <a:extLst>
              <a:ext uri="{FF2B5EF4-FFF2-40B4-BE49-F238E27FC236}">
                <a16:creationId xmlns:a16="http://schemas.microsoft.com/office/drawing/2014/main" id="{867BDC1D-55C0-455E-AE2A-1D85DE515D9D}"/>
              </a:ext>
            </a:extLst>
          </p:cNvPr>
          <p:cNvSpPr txBox="1"/>
          <p:nvPr/>
        </p:nvSpPr>
        <p:spPr>
          <a:xfrm>
            <a:off x="631891" y="2400267"/>
            <a:ext cx="3737558" cy="584775"/>
          </a:xfrm>
          <a:prstGeom prst="rect">
            <a:avLst/>
          </a:prstGeom>
          <a:noFill/>
        </p:spPr>
        <p:txBody>
          <a:bodyPr wrap="square" rtlCol="0" anchor="t">
            <a:spAutoFit/>
          </a:bodyPr>
          <a:lstStyle>
            <a:defPPr marR="0" lvl="0" algn="l" rtl="0">
              <a:lnSpc>
                <a:spcPct val="100000"/>
              </a:lnSpc>
              <a:spcBef>
                <a:spcPts val="0"/>
              </a:spcBef>
              <a:spcAft>
                <a:spcPts val="0"/>
              </a:spcAft>
            </a:defPPr>
            <a:lvl1pPr algn="ctr">
              <a:defRPr sz="3200" b="1">
                <a:gradFill>
                  <a:gsLst>
                    <a:gs pos="38000">
                      <a:srgbClr val="04A4ED"/>
                    </a:gs>
                    <a:gs pos="89000">
                      <a:srgbClr val="8FE4FF"/>
                    </a:gs>
                  </a:gsLst>
                  <a:lin ang="5400000" scaled="0"/>
                </a:gradFill>
                <a:latin typeface="+mn-lt"/>
                <a:ea typeface="+mn-ea"/>
                <a:cs typeface="+mn-ea"/>
              </a:defRPr>
            </a:lvl1pPr>
          </a:lstStyle>
          <a:p>
            <a:pPr algn="l"/>
            <a:r>
              <a:rPr lang="en-US" altLang="zh-TW">
                <a:solidFill>
                  <a:srgbClr val="0CEBFC"/>
                </a:solidFill>
                <a:latin typeface="Arial" panose="020B0604020202020204" pitchFamily="34" charset="0"/>
                <a:ea typeface="微軟正黑體" panose="020B0604030504040204" pitchFamily="34" charset="-120"/>
                <a:sym typeface="Arial" panose="020B0604020202020204" pitchFamily="34" charset="0"/>
              </a:rPr>
              <a:t>Hub &amp; Spoke</a:t>
            </a:r>
            <a:endParaRPr lang="zh-TW" altLang="en-US">
              <a:solidFill>
                <a:srgbClr val="0CEBFC"/>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6" name="文字方塊 45">
            <a:extLst>
              <a:ext uri="{FF2B5EF4-FFF2-40B4-BE49-F238E27FC236}">
                <a16:creationId xmlns:a16="http://schemas.microsoft.com/office/drawing/2014/main" id="{2547300F-BEE2-49A2-B320-43326B668E14}"/>
              </a:ext>
            </a:extLst>
          </p:cNvPr>
          <p:cNvSpPr txBox="1"/>
          <p:nvPr/>
        </p:nvSpPr>
        <p:spPr>
          <a:xfrm>
            <a:off x="703330" y="866704"/>
            <a:ext cx="9924211" cy="2359044"/>
          </a:xfrm>
          <a:prstGeom prst="rect">
            <a:avLst/>
          </a:prstGeom>
          <a:noFill/>
        </p:spPr>
        <p:txBody>
          <a:bodyPr wrap="square" lIns="91440" tIns="45720" rIns="91440" bIns="45720" rtlCol="0" anchor="t">
            <a:spAutoFit/>
          </a:bodyPr>
          <a:lstStyle/>
          <a:p>
            <a:pPr marL="179705" indent="-186690">
              <a:lnSpc>
                <a:spcPct val="130000"/>
              </a:lnSpc>
              <a:spcBef>
                <a:spcPts val="1200"/>
              </a:spcBef>
              <a:buFont typeface="Arial,Sans-Serif"/>
              <a:buChar char="•"/>
            </a:pPr>
            <a:r>
              <a:rPr lang="en-US" sz="2000">
                <a:latin typeface="Arial" panose="020B0604020202020204" pitchFamily="34" charset="0"/>
                <a:ea typeface="微軟正黑體" panose="020B0604030504040204" pitchFamily="34" charset="-120"/>
                <a:sym typeface="Arial" panose="020B0604020202020204" pitchFamily="34" charset="0"/>
              </a:rPr>
              <a:t>Hub &amp; Spoke </a:t>
            </a:r>
            <a:r>
              <a:rPr lang="en-US" altLang="zh-TW" sz="2000">
                <a:latin typeface="Arial" panose="020B0604020202020204" pitchFamily="34" charset="0"/>
                <a:ea typeface="微軟正黑體" panose="020B0604030504040204" pitchFamily="34" charset="-120"/>
                <a:sym typeface="Arial" panose="020B0604020202020204" pitchFamily="34" charset="0"/>
              </a:rPr>
              <a:t>topolo</a:t>
            </a:r>
            <a:r>
              <a:rPr lang="en-US" sz="2000">
                <a:latin typeface="Arial" panose="020B0604020202020204" pitchFamily="34" charset="0"/>
                <a:ea typeface="微軟正黑體" panose="020B0604030504040204" pitchFamily="34" charset="-120"/>
                <a:sym typeface="Arial" panose="020B0604020202020204" pitchFamily="34" charset="0"/>
              </a:rPr>
              <a:t>g</a:t>
            </a:r>
            <a:r>
              <a:rPr lang="en-US" altLang="zh-TW" sz="2000">
                <a:latin typeface="Arial" panose="020B0604020202020204" pitchFamily="34" charset="0"/>
                <a:ea typeface="微軟正黑體" panose="020B0604030504040204" pitchFamily="34" charset="-120"/>
                <a:sym typeface="Arial" panose="020B0604020202020204" pitchFamily="34" charset="0"/>
              </a:rPr>
              <a:t>y</a:t>
            </a:r>
            <a:r>
              <a:rPr lang="zh-TW" altLang="en-US" sz="2000">
                <a:latin typeface="Arial" panose="020B0604020202020204" pitchFamily="34" charset="0"/>
                <a:ea typeface="微軟正黑體" panose="020B0604030504040204" pitchFamily="34" charset="-120"/>
                <a:sym typeface="Arial" panose="020B0604020202020204" pitchFamily="34" charset="0"/>
              </a:rPr>
              <a:t> </a:t>
            </a:r>
            <a:r>
              <a:rPr lang="en-US" altLang="zh-TW" sz="2000">
                <a:latin typeface="Arial" panose="020B0604020202020204" pitchFamily="34" charset="0"/>
                <a:ea typeface="微軟正黑體" panose="020B0604030504040204" pitchFamily="34" charset="-120"/>
                <a:sym typeface="Arial" panose="020B0604020202020204" pitchFamily="34" charset="0"/>
              </a:rPr>
              <a:t>is</a:t>
            </a:r>
            <a:r>
              <a:rPr lang="zh-TW" altLang="en-US" sz="2000">
                <a:latin typeface="Arial" panose="020B0604020202020204" pitchFamily="34" charset="0"/>
                <a:ea typeface="微軟正黑體" panose="020B0604030504040204" pitchFamily="34" charset="-120"/>
                <a:sym typeface="Arial" panose="020B0604020202020204" pitchFamily="34" charset="0"/>
              </a:rPr>
              <a:t> </a:t>
            </a:r>
            <a:r>
              <a:rPr lang="en-US" altLang="zh-TW" sz="2000">
                <a:latin typeface="Arial" panose="020B0604020202020204" pitchFamily="34" charset="0"/>
                <a:ea typeface="微軟正黑體" panose="020B0604030504040204" pitchFamily="34" charset="-120"/>
                <a:sym typeface="Arial" panose="020B0604020202020204" pitchFamily="34" charset="0"/>
              </a:rPr>
              <a:t>suitable</a:t>
            </a:r>
            <a:r>
              <a:rPr lang="zh-TW" altLang="en-US" sz="2000">
                <a:latin typeface="Arial" panose="020B0604020202020204" pitchFamily="34" charset="0"/>
                <a:ea typeface="微軟正黑體" panose="020B0604030504040204" pitchFamily="34" charset="-120"/>
                <a:sym typeface="Arial" panose="020B0604020202020204" pitchFamily="34" charset="0"/>
              </a:rPr>
              <a:t> </a:t>
            </a:r>
            <a:r>
              <a:rPr lang="en-US" altLang="zh-TW" sz="2000">
                <a:latin typeface="Arial" panose="020B0604020202020204" pitchFamily="34" charset="0"/>
                <a:ea typeface="微軟正黑體" panose="020B0604030504040204" pitchFamily="34" charset="-120"/>
                <a:sym typeface="Arial" panose="020B0604020202020204" pitchFamily="34" charset="0"/>
              </a:rPr>
              <a:t>for</a:t>
            </a:r>
            <a:r>
              <a:rPr lang="zh-TW" altLang="en-US" sz="2000">
                <a:latin typeface="Arial" panose="020B0604020202020204" pitchFamily="34" charset="0"/>
                <a:ea typeface="微軟正黑體" panose="020B0604030504040204" pitchFamily="34" charset="-120"/>
                <a:sym typeface="Arial" panose="020B0604020202020204" pitchFamily="34" charset="0"/>
              </a:rPr>
              <a:t> </a:t>
            </a:r>
            <a:r>
              <a:rPr lang="en-US" altLang="zh-TW" sz="2000">
                <a:latin typeface="Arial" panose="020B0604020202020204" pitchFamily="34" charset="0"/>
                <a:ea typeface="微軟正黑體" panose="020B0604030504040204" pitchFamily="34" charset="-120"/>
                <a:sym typeface="Arial" panose="020B0604020202020204" pitchFamily="34" charset="0"/>
              </a:rPr>
              <a:t>a</a:t>
            </a:r>
            <a:r>
              <a:rPr lang="zh-TW" altLang="en-US" sz="2000">
                <a:latin typeface="Arial" panose="020B0604020202020204" pitchFamily="34" charset="0"/>
                <a:ea typeface="微軟正黑體" panose="020B0604030504040204" pitchFamily="34" charset="-120"/>
                <a:sym typeface="Arial" panose="020B0604020202020204" pitchFamily="34" charset="0"/>
              </a:rPr>
              <a:t> </a:t>
            </a:r>
            <a:r>
              <a:rPr lang="en-US" altLang="zh-TW" sz="2000">
                <a:latin typeface="Arial" panose="020B0604020202020204" pitchFamily="34" charset="0"/>
                <a:ea typeface="微軟正黑體" panose="020B0604030504040204" pitchFamily="34" charset="-120"/>
                <a:sym typeface="Arial" panose="020B0604020202020204" pitchFamily="34" charset="0"/>
              </a:rPr>
              <a:t>network</a:t>
            </a:r>
            <a:r>
              <a:rPr lang="zh-TW" altLang="en-US" sz="2000">
                <a:latin typeface="Arial" panose="020B0604020202020204" pitchFamily="34" charset="0"/>
                <a:ea typeface="微軟正黑體" panose="020B0604030504040204" pitchFamily="34" charset="-120"/>
                <a:sym typeface="Arial" panose="020B0604020202020204" pitchFamily="34" charset="0"/>
              </a:rPr>
              <a:t> </a:t>
            </a:r>
            <a:r>
              <a:rPr lang="en-US" altLang="zh-TW" sz="2000">
                <a:latin typeface="Arial" panose="020B0604020202020204" pitchFamily="34" charset="0"/>
                <a:ea typeface="微軟正黑體" panose="020B0604030504040204" pitchFamily="34" charset="-120"/>
                <a:sym typeface="Arial" panose="020B0604020202020204" pitchFamily="34" charset="0"/>
              </a:rPr>
              <a:t>architecture</a:t>
            </a:r>
            <a:r>
              <a:rPr lang="zh-TW" altLang="en-US" sz="2000">
                <a:latin typeface="Arial" panose="020B0604020202020204" pitchFamily="34" charset="0"/>
                <a:ea typeface="微軟正黑體" panose="020B0604030504040204" pitchFamily="34" charset="-120"/>
                <a:sym typeface="Arial" panose="020B0604020202020204" pitchFamily="34" charset="0"/>
              </a:rPr>
              <a:t> </a:t>
            </a:r>
            <a:r>
              <a:rPr lang="en-US" altLang="zh-TW" sz="2000">
                <a:latin typeface="Arial" panose="020B0604020202020204" pitchFamily="34" charset="0"/>
                <a:ea typeface="微軟正黑體" panose="020B0604030504040204" pitchFamily="34" charset="-120"/>
                <a:sym typeface="Arial" panose="020B0604020202020204" pitchFamily="34" charset="0"/>
              </a:rPr>
              <a:t>that</a:t>
            </a:r>
            <a:r>
              <a:rPr lang="zh-TW" altLang="en-US" sz="2000">
                <a:latin typeface="Arial" panose="020B0604020202020204" pitchFamily="34" charset="0"/>
                <a:ea typeface="微軟正黑體" panose="020B0604030504040204" pitchFamily="34" charset="-120"/>
                <a:sym typeface="Arial" panose="020B0604020202020204" pitchFamily="34" charset="0"/>
              </a:rPr>
              <a:t> </a:t>
            </a:r>
            <a:r>
              <a:rPr lang="en-US" altLang="zh-TW" sz="2000">
                <a:latin typeface="Arial" panose="020B0604020202020204" pitchFamily="34" charset="0"/>
                <a:ea typeface="微軟正黑體" panose="020B0604030504040204" pitchFamily="34" charset="-120"/>
                <a:sym typeface="Arial" panose="020B0604020202020204" pitchFamily="34" charset="0"/>
              </a:rPr>
              <a:t>requires</a:t>
            </a:r>
            <a:r>
              <a:rPr lang="zh-TW" altLang="en-US" sz="2000">
                <a:latin typeface="Arial" panose="020B0604020202020204" pitchFamily="34" charset="0"/>
                <a:ea typeface="微軟正黑體" panose="020B0604030504040204" pitchFamily="34" charset="-120"/>
                <a:sym typeface="Arial" panose="020B0604020202020204" pitchFamily="34" charset="0"/>
              </a:rPr>
              <a:t> </a:t>
            </a:r>
            <a:r>
              <a:rPr lang="en-US" altLang="zh-TW" sz="2000">
                <a:latin typeface="Arial" panose="020B0604020202020204" pitchFamily="34" charset="0"/>
                <a:ea typeface="微軟正黑體" panose="020B0604030504040204" pitchFamily="34" charset="-120"/>
                <a:sym typeface="Arial" panose="020B0604020202020204" pitchFamily="34" charset="0"/>
              </a:rPr>
              <a:t>fast</a:t>
            </a:r>
            <a:r>
              <a:rPr lang="zh-TW" altLang="en-US" sz="2000">
                <a:latin typeface="Arial" panose="020B0604020202020204" pitchFamily="34" charset="0"/>
                <a:ea typeface="微軟正黑體" panose="020B0604030504040204" pitchFamily="34" charset="-120"/>
                <a:sym typeface="Arial" panose="020B0604020202020204" pitchFamily="34" charset="0"/>
              </a:rPr>
              <a:t> </a:t>
            </a:r>
            <a:r>
              <a:rPr lang="en-US" altLang="zh-TW" sz="2000">
                <a:latin typeface="Arial" panose="020B0604020202020204" pitchFamily="34" charset="0"/>
                <a:ea typeface="微軟正黑體" panose="020B0604030504040204" pitchFamily="34" charset="-120"/>
                <a:sym typeface="Arial" panose="020B0604020202020204" pitchFamily="34" charset="0"/>
              </a:rPr>
              <a:t>deployment</a:t>
            </a:r>
            <a:r>
              <a:rPr lang="en-US" sz="2000">
                <a:latin typeface="Arial" panose="020B0604020202020204" pitchFamily="34" charset="0"/>
                <a:ea typeface="微軟正黑體" panose="020B0604030504040204" pitchFamily="34" charset="-120"/>
                <a:sym typeface="Arial" panose="020B0604020202020204" pitchFamily="34" charset="0"/>
              </a:rPr>
              <a:t>, </a:t>
            </a:r>
            <a:r>
              <a:rPr lang="en-US" altLang="zh-TW" sz="2000">
                <a:latin typeface="Arial" panose="020B0604020202020204" pitchFamily="34" charset="0"/>
                <a:ea typeface="微軟正黑體" panose="020B0604030504040204" pitchFamily="34" charset="-120"/>
                <a:sym typeface="Arial" panose="020B0604020202020204" pitchFamily="34" charset="0"/>
              </a:rPr>
              <a:t>extension</a:t>
            </a:r>
            <a:r>
              <a:rPr lang="en-US" sz="2000">
                <a:latin typeface="Arial" panose="020B0604020202020204" pitchFamily="34" charset="0"/>
                <a:ea typeface="微軟正黑體" panose="020B0604030504040204" pitchFamily="34" charset="-120"/>
                <a:sym typeface="Arial" panose="020B0604020202020204" pitchFamily="34" charset="0"/>
              </a:rPr>
              <a:t> and backup route</a:t>
            </a:r>
            <a:r>
              <a:rPr lang="en-US" altLang="zh-TW" sz="2000">
                <a:latin typeface="Arial" panose="020B0604020202020204" pitchFamily="34" charset="0"/>
                <a:ea typeface="微軟正黑體" panose="020B0604030504040204" pitchFamily="34" charset="-120"/>
                <a:sym typeface="Arial" panose="020B0604020202020204" pitchFamily="34" charset="0"/>
              </a:rPr>
              <a:t>.</a:t>
            </a:r>
            <a:endParaRPr lang="en-US" sz="2000">
              <a:latin typeface="Arial" panose="020B0604020202020204" pitchFamily="34" charset="0"/>
              <a:ea typeface="微軟正黑體" panose="020B0604030504040204" pitchFamily="34" charset="-120"/>
              <a:sym typeface="Arial" panose="020B0604020202020204" pitchFamily="34" charset="0"/>
            </a:endParaRPr>
          </a:p>
          <a:p>
            <a:pPr marL="179705" indent="-186690">
              <a:lnSpc>
                <a:spcPct val="130000"/>
              </a:lnSpc>
              <a:spcBef>
                <a:spcPts val="1200"/>
              </a:spcBef>
              <a:buFont typeface="Arial,Sans-Serif"/>
              <a:buChar char="•"/>
            </a:pPr>
            <a:r>
              <a:rPr lang="en-US" sz="2000">
                <a:latin typeface="Arial" panose="020B0604020202020204" pitchFamily="34" charset="0"/>
                <a:ea typeface="微軟正黑體" panose="020B0604030504040204" pitchFamily="34" charset="-120"/>
                <a:sym typeface="Arial" panose="020B0604020202020204" pitchFamily="34" charset="0"/>
              </a:rPr>
              <a:t>All data transmission between edges will go through a hub</a:t>
            </a:r>
          </a:p>
          <a:p>
            <a:pPr marL="179705" indent="-186690">
              <a:lnSpc>
                <a:spcPct val="130000"/>
              </a:lnSpc>
              <a:spcBef>
                <a:spcPts val="1200"/>
              </a:spcBef>
              <a:buFont typeface="Arial,Sans-Serif"/>
              <a:buChar char="•"/>
            </a:pPr>
            <a:r>
              <a:rPr lang="en-US" sz="2000">
                <a:latin typeface="Arial" panose="020B0604020202020204" pitchFamily="34" charset="0"/>
                <a:ea typeface="微軟正黑體" panose="020B0604030504040204" pitchFamily="34" charset="-120"/>
                <a:sym typeface="Arial" panose="020B0604020202020204" pitchFamily="34" charset="0"/>
              </a:rPr>
              <a:t>If your device uses private IP, it can </a:t>
            </a:r>
            <a:r>
              <a:rPr lang="en-US" altLang="zh-CN" sz="2000">
                <a:latin typeface="Arial" panose="020B0604020202020204" pitchFamily="34" charset="0"/>
                <a:ea typeface="微軟正黑體" panose="020B0604030504040204" pitchFamily="34" charset="-120"/>
                <a:sym typeface="Arial" panose="020B0604020202020204" pitchFamily="34" charset="0"/>
              </a:rPr>
              <a:t>connect </a:t>
            </a:r>
            <a:r>
              <a:rPr lang="en-US" altLang="zh-TW" sz="2000">
                <a:latin typeface="Arial" panose="020B0604020202020204" pitchFamily="34" charset="0"/>
                <a:ea typeface="微軟正黑體" panose="020B0604030504040204" pitchFamily="34" charset="-120"/>
                <a:sym typeface="Arial" panose="020B0604020202020204" pitchFamily="34" charset="0"/>
              </a:rPr>
              <a:t>to</a:t>
            </a:r>
            <a:r>
              <a:rPr lang="en-US" sz="2000">
                <a:latin typeface="Arial" panose="020B0604020202020204" pitchFamily="34" charset="0"/>
                <a:ea typeface="微軟正黑體" panose="020B0604030504040204" pitchFamily="34" charset="-120"/>
                <a:sym typeface="Arial" panose="020B0604020202020204" pitchFamily="34" charset="0"/>
              </a:rPr>
              <a:t> network topology as Edge</a:t>
            </a:r>
            <a:endParaRPr lang="zh-TW">
              <a:latin typeface="Arial" panose="020B0604020202020204" pitchFamily="34" charset="0"/>
              <a:ea typeface="微軟正黑體" panose="020B0604030504040204" pitchFamily="34" charset="-120"/>
              <a:sym typeface="Arial" panose="020B0604020202020204" pitchFamily="34" charset="0"/>
            </a:endParaRPr>
          </a:p>
          <a:p>
            <a:pPr>
              <a:lnSpc>
                <a:spcPct val="130000"/>
              </a:lnSpc>
            </a:pPr>
            <a:endParaRPr lang="zh-TW" altLang="en-US" sz="2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2" name="群組 1" hidden="1">
            <a:extLst>
              <a:ext uri="{FF2B5EF4-FFF2-40B4-BE49-F238E27FC236}">
                <a16:creationId xmlns:a16="http://schemas.microsoft.com/office/drawing/2014/main" id="{96E4BCED-6D8A-41F5-9D31-5FF82CFAE93C}"/>
              </a:ext>
            </a:extLst>
          </p:cNvPr>
          <p:cNvGrpSpPr/>
          <p:nvPr/>
        </p:nvGrpSpPr>
        <p:grpSpPr>
          <a:xfrm>
            <a:off x="4700903" y="2346339"/>
            <a:ext cx="5389783" cy="3586103"/>
            <a:chOff x="7462561" y="3152579"/>
            <a:chExt cx="2626428" cy="1747498"/>
          </a:xfrm>
        </p:grpSpPr>
        <p:pic>
          <p:nvPicPr>
            <p:cNvPr id="75" name="圖形 74">
              <a:extLst>
                <a:ext uri="{FF2B5EF4-FFF2-40B4-BE49-F238E27FC236}">
                  <a16:creationId xmlns:a16="http://schemas.microsoft.com/office/drawing/2014/main" id="{34A431A5-7BDD-4B26-88F0-EF2A2DFDC6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8947" y="4505722"/>
              <a:ext cx="1040042" cy="182677"/>
            </a:xfrm>
            <a:prstGeom prst="rect">
              <a:avLst/>
            </a:prstGeom>
          </p:spPr>
        </p:pic>
        <p:pic>
          <p:nvPicPr>
            <p:cNvPr id="80" name="圖形 79">
              <a:extLst>
                <a:ext uri="{FF2B5EF4-FFF2-40B4-BE49-F238E27FC236}">
                  <a16:creationId xmlns:a16="http://schemas.microsoft.com/office/drawing/2014/main" id="{24635DDD-9CFA-4910-AEE8-10A511DC63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2561" y="4505722"/>
              <a:ext cx="1040042" cy="182677"/>
            </a:xfrm>
            <a:prstGeom prst="rect">
              <a:avLst/>
            </a:prstGeom>
          </p:spPr>
        </p:pic>
        <p:pic>
          <p:nvPicPr>
            <p:cNvPr id="76" name="圖形 75">
              <a:extLst>
                <a:ext uri="{FF2B5EF4-FFF2-40B4-BE49-F238E27FC236}">
                  <a16:creationId xmlns:a16="http://schemas.microsoft.com/office/drawing/2014/main" id="{2EEC8057-7BE6-443A-BCBF-B4CE73BF20F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91629" y="3178858"/>
              <a:ext cx="557318" cy="557318"/>
            </a:xfrm>
            <a:prstGeom prst="rect">
              <a:avLst/>
            </a:prstGeom>
            <a:effectLst>
              <a:outerShdw blurRad="50800" dist="50800" dir="8400000" algn="t" rotWithShape="0">
                <a:prstClr val="black">
                  <a:alpha val="30000"/>
                </a:prstClr>
              </a:outerShdw>
            </a:effectLst>
          </p:spPr>
        </p:pic>
        <p:pic>
          <p:nvPicPr>
            <p:cNvPr id="77" name="圖形 76">
              <a:extLst>
                <a:ext uri="{FF2B5EF4-FFF2-40B4-BE49-F238E27FC236}">
                  <a16:creationId xmlns:a16="http://schemas.microsoft.com/office/drawing/2014/main" id="{C9F2F951-5066-46F3-82A5-5D38F6A61F1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03923" y="4026282"/>
              <a:ext cx="557318" cy="557318"/>
            </a:xfrm>
            <a:prstGeom prst="rect">
              <a:avLst/>
            </a:prstGeom>
            <a:effectLst>
              <a:outerShdw blurRad="50800" dist="50800" dir="8400000" algn="t" rotWithShape="0">
                <a:prstClr val="black">
                  <a:alpha val="30000"/>
                </a:prstClr>
              </a:outerShdw>
            </a:effectLst>
          </p:spPr>
        </p:pic>
        <p:pic>
          <p:nvPicPr>
            <p:cNvPr id="78" name="圖形 77">
              <a:extLst>
                <a:ext uri="{FF2B5EF4-FFF2-40B4-BE49-F238E27FC236}">
                  <a16:creationId xmlns:a16="http://schemas.microsoft.com/office/drawing/2014/main" id="{8FFD2A14-8D28-42C9-80D3-47255CFC7819}"/>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79335" y="4016121"/>
              <a:ext cx="557318" cy="557318"/>
            </a:xfrm>
            <a:prstGeom prst="rect">
              <a:avLst/>
            </a:prstGeom>
            <a:effectLst>
              <a:outerShdw blurRad="50800" dist="50800" dir="8400000" algn="t" rotWithShape="0">
                <a:prstClr val="black">
                  <a:alpha val="30000"/>
                </a:prstClr>
              </a:outerShdw>
            </a:effectLst>
          </p:spPr>
        </p:pic>
        <p:pic>
          <p:nvPicPr>
            <p:cNvPr id="74" name="圖形 73">
              <a:extLst>
                <a:ext uri="{FF2B5EF4-FFF2-40B4-BE49-F238E27FC236}">
                  <a16:creationId xmlns:a16="http://schemas.microsoft.com/office/drawing/2014/main" id="{EBC11396-E107-4739-A2E4-9466AE0FC6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48947" y="3152579"/>
              <a:ext cx="746968" cy="574591"/>
            </a:xfrm>
            <a:prstGeom prst="rect">
              <a:avLst/>
            </a:prstGeom>
          </p:spPr>
        </p:pic>
        <p:sp>
          <p:nvSpPr>
            <p:cNvPr id="85" name="Google Shape;462;p26">
              <a:extLst>
                <a:ext uri="{FF2B5EF4-FFF2-40B4-BE49-F238E27FC236}">
                  <a16:creationId xmlns:a16="http://schemas.microsoft.com/office/drawing/2014/main" id="{7188B47D-1D7B-402A-8D69-594704CDF4FF}"/>
                </a:ext>
              </a:extLst>
            </p:cNvPr>
            <p:cNvSpPr txBox="1"/>
            <p:nvPr/>
          </p:nvSpPr>
          <p:spPr>
            <a:xfrm>
              <a:off x="9443167" y="4688399"/>
              <a:ext cx="393486" cy="1826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6" name="Google Shape;456;p26">
              <a:extLst>
                <a:ext uri="{FF2B5EF4-FFF2-40B4-BE49-F238E27FC236}">
                  <a16:creationId xmlns:a16="http://schemas.microsoft.com/office/drawing/2014/main" id="{DCCA5C47-7B55-4932-B716-E037B2A260D4}"/>
                </a:ext>
              </a:extLst>
            </p:cNvPr>
            <p:cNvSpPr txBox="1"/>
            <p:nvPr/>
          </p:nvSpPr>
          <p:spPr>
            <a:xfrm>
              <a:off x="9201758" y="3720645"/>
              <a:ext cx="492201" cy="21534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Hub</a:t>
              </a:r>
            </a:p>
            <a:p>
              <a:pPr marL="0" marR="0" lvl="0" indent="0" algn="ctr" rtl="0">
                <a:spcBef>
                  <a:spcPts val="0"/>
                </a:spcBef>
                <a:spcAft>
                  <a:spcPts val="0"/>
                </a:spcAft>
                <a:buNone/>
              </a:pPr>
              <a:endParaRPr lang="en-US" sz="2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7" name="Google Shape;462;p26">
              <a:extLst>
                <a:ext uri="{FF2B5EF4-FFF2-40B4-BE49-F238E27FC236}">
                  <a16:creationId xmlns:a16="http://schemas.microsoft.com/office/drawing/2014/main" id="{795F4A22-94F9-48F3-B835-A2591F74C069}"/>
                </a:ext>
              </a:extLst>
            </p:cNvPr>
            <p:cNvSpPr txBox="1"/>
            <p:nvPr/>
          </p:nvSpPr>
          <p:spPr>
            <a:xfrm>
              <a:off x="7794492" y="4684735"/>
              <a:ext cx="404556" cy="2153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99" name="直線單箭頭接點 98">
              <a:extLst>
                <a:ext uri="{FF2B5EF4-FFF2-40B4-BE49-F238E27FC236}">
                  <a16:creationId xmlns:a16="http://schemas.microsoft.com/office/drawing/2014/main" id="{90B75E20-EDFE-4B1F-B689-78A8C72B4444}"/>
                </a:ext>
              </a:extLst>
            </p:cNvPr>
            <p:cNvCxnSpPr>
              <a:cxnSpLocks/>
            </p:cNvCxnSpPr>
            <p:nvPr/>
          </p:nvCxnSpPr>
          <p:spPr>
            <a:xfrm flipH="1">
              <a:off x="8187706" y="3669875"/>
              <a:ext cx="405630" cy="415925"/>
            </a:xfrm>
            <a:prstGeom prst="straightConnector1">
              <a:avLst/>
            </a:prstGeom>
            <a:ln w="34925">
              <a:solidFill>
                <a:schemeClr val="bg1">
                  <a:lumMod val="95000"/>
                </a:schemeClr>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1" name="直線單箭頭接點 100">
              <a:extLst>
                <a:ext uri="{FF2B5EF4-FFF2-40B4-BE49-F238E27FC236}">
                  <a16:creationId xmlns:a16="http://schemas.microsoft.com/office/drawing/2014/main" id="{C6FDF07C-9957-4AE1-BD91-4EE7E2B08176}"/>
                </a:ext>
              </a:extLst>
            </p:cNvPr>
            <p:cNvCxnSpPr>
              <a:cxnSpLocks/>
            </p:cNvCxnSpPr>
            <p:nvPr/>
          </p:nvCxnSpPr>
          <p:spPr>
            <a:xfrm flipH="1" flipV="1">
              <a:off x="8947240" y="3666544"/>
              <a:ext cx="392815" cy="434580"/>
            </a:xfrm>
            <a:prstGeom prst="straightConnector1">
              <a:avLst/>
            </a:prstGeom>
            <a:ln w="34925">
              <a:solidFill>
                <a:schemeClr val="bg1">
                  <a:lumMod val="95000"/>
                </a:schemeClr>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08" name="矩形 107" hidden="1">
            <a:extLst>
              <a:ext uri="{FF2B5EF4-FFF2-40B4-BE49-F238E27FC236}">
                <a16:creationId xmlns:a16="http://schemas.microsoft.com/office/drawing/2014/main" id="{4C997A24-12CE-49DD-9021-831A672028EF}"/>
              </a:ext>
            </a:extLst>
          </p:cNvPr>
          <p:cNvSpPr/>
          <p:nvPr/>
        </p:nvSpPr>
        <p:spPr>
          <a:xfrm>
            <a:off x="0" y="0"/>
            <a:ext cx="12192000" cy="1467543"/>
          </a:xfrm>
          <a:prstGeom prst="rect">
            <a:avLst/>
          </a:prstGeom>
          <a:solidFill>
            <a:srgbClr val="000000">
              <a:alpha val="20000"/>
            </a:srgbClr>
          </a:solidFill>
          <a:ln>
            <a:noFill/>
          </a:ln>
          <a:effectLst>
            <a:outerShdw blurRad="177800" dist="1016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104" name="直線接點 103" hidden="1">
            <a:extLst>
              <a:ext uri="{FF2B5EF4-FFF2-40B4-BE49-F238E27FC236}">
                <a16:creationId xmlns:a16="http://schemas.microsoft.com/office/drawing/2014/main" id="{15E4C922-A429-4FD1-BF73-B9A97CE45215}"/>
              </a:ext>
            </a:extLst>
          </p:cNvPr>
          <p:cNvCxnSpPr>
            <a:cxnSpLocks/>
          </p:cNvCxnSpPr>
          <p:nvPr/>
        </p:nvCxnSpPr>
        <p:spPr>
          <a:xfrm>
            <a:off x="-88900" y="1495060"/>
            <a:ext cx="12496800" cy="0"/>
          </a:xfrm>
          <a:prstGeom prst="line">
            <a:avLst/>
          </a:prstGeom>
          <a:ln w="50800">
            <a:gradFill>
              <a:gsLst>
                <a:gs pos="0">
                  <a:srgbClr val="21B0FF">
                    <a:alpha val="0"/>
                  </a:srgbClr>
                </a:gs>
                <a:gs pos="100000">
                  <a:srgbClr val="0279DC">
                    <a:alpha val="0"/>
                  </a:srgbClr>
                </a:gs>
                <a:gs pos="57000">
                  <a:srgbClr val="21B0FF"/>
                </a:gs>
                <a:gs pos="39000">
                  <a:srgbClr val="26BEFF"/>
                </a:gs>
                <a:gs pos="32000">
                  <a:srgbClr val="8FE4FF"/>
                </a:gs>
                <a:gs pos="27000">
                  <a:srgbClr val="35E5FD"/>
                </a:gs>
              </a:gsLst>
              <a:lin ang="0" scaled="0"/>
            </a:gradFill>
          </a:ln>
          <a:effectLst>
            <a:glow rad="228600">
              <a:srgbClr val="21B0FF">
                <a:alpha val="9000"/>
              </a:srgbClr>
            </a:glow>
          </a:effectLst>
        </p:spPr>
        <p:style>
          <a:lnRef idx="1">
            <a:schemeClr val="accent1"/>
          </a:lnRef>
          <a:fillRef idx="0">
            <a:schemeClr val="accent1"/>
          </a:fillRef>
          <a:effectRef idx="0">
            <a:schemeClr val="accent1"/>
          </a:effectRef>
          <a:fontRef idx="minor">
            <a:schemeClr val="tx1"/>
          </a:fontRef>
        </p:style>
      </p:cxnSp>
      <p:sp>
        <p:nvSpPr>
          <p:cNvPr id="428" name="Google Shape;428;p26"/>
          <p:cNvSpPr txBox="1">
            <a:spLocks noGrp="1"/>
          </p:cNvSpPr>
          <p:nvPr>
            <p:ph type="title"/>
          </p:nvPr>
        </p:nvSpPr>
        <p:spPr>
          <a:xfrm>
            <a:off x="581326" y="207732"/>
            <a:ext cx="8698706" cy="1257300"/>
          </a:xfrm>
          <a:prstGeom prst="rect">
            <a:avLst/>
          </a:prstGeom>
          <a:noFill/>
          <a:ln>
            <a:noFill/>
          </a:ln>
        </p:spPr>
        <p:txBody>
          <a:bodyPr spcFirstLastPara="1" wrap="square" lIns="91425" tIns="45700" rIns="91425" bIns="45700" anchor="ctr" anchorCtr="0">
            <a:noAutofit/>
          </a:bodyPr>
          <a:lstStyle/>
          <a:p>
            <a:pPr algn="ctr"/>
            <a:r>
              <a:rPr lang="en-US" altLang="zh-TW" dirty="0">
                <a:latin typeface="Arial" panose="020B0604020202020204" pitchFamily="34" charset="0"/>
                <a:sym typeface="Arial" panose="020B0604020202020204" pitchFamily="34" charset="0"/>
              </a:rPr>
              <a:t>Flexible VPN Topology: Hub </a:t>
            </a:r>
            <a:r>
              <a:rPr lang="zh-TW" dirty="0">
                <a:latin typeface="Arial" panose="020B0604020202020204" pitchFamily="34" charset="0"/>
                <a:sym typeface="Arial" panose="020B0604020202020204" pitchFamily="34" charset="0"/>
              </a:rPr>
              <a:t>&amp; Spoke</a:t>
            </a:r>
          </a:p>
        </p:txBody>
      </p:sp>
      <p:grpSp>
        <p:nvGrpSpPr>
          <p:cNvPr id="20" name="群組 19">
            <a:extLst>
              <a:ext uri="{FF2B5EF4-FFF2-40B4-BE49-F238E27FC236}">
                <a16:creationId xmlns:a16="http://schemas.microsoft.com/office/drawing/2014/main" id="{CAA67199-C184-4195-94E8-F02ECB48EC56}"/>
              </a:ext>
            </a:extLst>
          </p:cNvPr>
          <p:cNvGrpSpPr/>
          <p:nvPr/>
        </p:nvGrpSpPr>
        <p:grpSpPr>
          <a:xfrm>
            <a:off x="609600" y="3426486"/>
            <a:ext cx="13764546" cy="2694593"/>
            <a:chOff x="2351276" y="3788286"/>
            <a:chExt cx="10152325" cy="1987452"/>
          </a:xfrm>
        </p:grpSpPr>
        <p:grpSp>
          <p:nvGrpSpPr>
            <p:cNvPr id="21" name="群組 20">
              <a:extLst>
                <a:ext uri="{FF2B5EF4-FFF2-40B4-BE49-F238E27FC236}">
                  <a16:creationId xmlns:a16="http://schemas.microsoft.com/office/drawing/2014/main" id="{2972FF77-374E-4D9F-B345-64D96DB121D1}"/>
                </a:ext>
              </a:extLst>
            </p:cNvPr>
            <p:cNvGrpSpPr/>
            <p:nvPr/>
          </p:nvGrpSpPr>
          <p:grpSpPr>
            <a:xfrm>
              <a:off x="2351276" y="3788286"/>
              <a:ext cx="1512407" cy="1987452"/>
              <a:chOff x="2116287" y="3788286"/>
              <a:chExt cx="1512407" cy="1987452"/>
            </a:xfrm>
          </p:grpSpPr>
          <p:sp>
            <p:nvSpPr>
              <p:cNvPr id="33" name="橢圓 32">
                <a:extLst>
                  <a:ext uri="{FF2B5EF4-FFF2-40B4-BE49-F238E27FC236}">
                    <a16:creationId xmlns:a16="http://schemas.microsoft.com/office/drawing/2014/main" id="{79E9A474-7D34-4A61-9E01-66601FBF0F78}"/>
                  </a:ext>
                </a:extLst>
              </p:cNvPr>
              <p:cNvSpPr/>
              <p:nvPr/>
            </p:nvSpPr>
            <p:spPr>
              <a:xfrm>
                <a:off x="2116287" y="4263331"/>
                <a:ext cx="1512407" cy="1512407"/>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4" name="手繪多邊形: 圖案 62">
                <a:extLst>
                  <a:ext uri="{FF2B5EF4-FFF2-40B4-BE49-F238E27FC236}">
                    <a16:creationId xmlns:a16="http://schemas.microsoft.com/office/drawing/2014/main" id="{4F69BDDA-B29B-4513-8C93-2C2EFB652B6B}"/>
                  </a:ext>
                </a:extLst>
              </p:cNvPr>
              <p:cNvSpPr/>
              <p:nvPr/>
            </p:nvSpPr>
            <p:spPr>
              <a:xfrm>
                <a:off x="2443323" y="5184260"/>
                <a:ext cx="858334" cy="337441"/>
              </a:xfrm>
              <a:prstGeom prst="roundRect">
                <a:avLst>
                  <a:gd name="adj" fmla="val 9789"/>
                </a:avLst>
              </a:prstGeom>
              <a:noFill/>
              <a:ln w="8562" cap="flat">
                <a:noFill/>
                <a:custDash>
                  <a:ds d="900000" sp="900000"/>
                </a:custDash>
                <a:miter/>
              </a:ln>
            </p:spPr>
            <p:txBody>
              <a:bodyPr rtlCol="0" anchor="ctr"/>
              <a:lstStyle/>
              <a:p>
                <a:pPr algn="ctr"/>
                <a:r>
                  <a:rPr lang="en-US" altLang="zh-TW" sz="2800" b="1" dirty="0">
                    <a:solidFill>
                      <a:srgbClr val="66FFC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Edge</a:t>
                </a:r>
                <a:endParaRPr lang="zh-TW" altLang="en-US" sz="2800" b="1" dirty="0">
                  <a:solidFill>
                    <a:srgbClr val="66FFC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5" name="圖形 34">
                <a:extLst>
                  <a:ext uri="{FF2B5EF4-FFF2-40B4-BE49-F238E27FC236}">
                    <a16:creationId xmlns:a16="http://schemas.microsoft.com/office/drawing/2014/main" id="{A418E657-1070-4545-B7DA-02EA4A0BA8B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493280" y="3788286"/>
                <a:ext cx="758421" cy="758420"/>
              </a:xfrm>
              <a:prstGeom prst="rect">
                <a:avLst/>
              </a:prstGeom>
              <a:effectLst>
                <a:outerShdw blurRad="50800" dist="50800" dir="8400000" algn="t" rotWithShape="0">
                  <a:prstClr val="black">
                    <a:alpha val="30000"/>
                  </a:prstClr>
                </a:outerShdw>
              </a:effectLst>
            </p:spPr>
          </p:pic>
        </p:grpSp>
        <p:grpSp>
          <p:nvGrpSpPr>
            <p:cNvPr id="22" name="群組 21">
              <a:extLst>
                <a:ext uri="{FF2B5EF4-FFF2-40B4-BE49-F238E27FC236}">
                  <a16:creationId xmlns:a16="http://schemas.microsoft.com/office/drawing/2014/main" id="{6F3BA878-40ED-4D70-AFF9-7D9509F29651}"/>
                </a:ext>
              </a:extLst>
            </p:cNvPr>
            <p:cNvGrpSpPr/>
            <p:nvPr/>
          </p:nvGrpSpPr>
          <p:grpSpPr>
            <a:xfrm>
              <a:off x="4651336" y="3788286"/>
              <a:ext cx="1512407" cy="1987452"/>
              <a:chOff x="4411822" y="3788286"/>
              <a:chExt cx="1512407" cy="1987452"/>
            </a:xfrm>
          </p:grpSpPr>
          <p:sp>
            <p:nvSpPr>
              <p:cNvPr id="30" name="橢圓 29">
                <a:extLst>
                  <a:ext uri="{FF2B5EF4-FFF2-40B4-BE49-F238E27FC236}">
                    <a16:creationId xmlns:a16="http://schemas.microsoft.com/office/drawing/2014/main" id="{DC37D398-1150-4A6F-BC15-65780757DB6E}"/>
                  </a:ext>
                </a:extLst>
              </p:cNvPr>
              <p:cNvSpPr/>
              <p:nvPr/>
            </p:nvSpPr>
            <p:spPr>
              <a:xfrm>
                <a:off x="4411822" y="4263331"/>
                <a:ext cx="1512407" cy="1512407"/>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 name="手繪多邊形: 圖案 62">
                <a:extLst>
                  <a:ext uri="{FF2B5EF4-FFF2-40B4-BE49-F238E27FC236}">
                    <a16:creationId xmlns:a16="http://schemas.microsoft.com/office/drawing/2014/main" id="{688E21BC-658C-4FD5-BA18-1F982AF96651}"/>
                  </a:ext>
                </a:extLst>
              </p:cNvPr>
              <p:cNvSpPr/>
              <p:nvPr/>
            </p:nvSpPr>
            <p:spPr>
              <a:xfrm>
                <a:off x="4666746" y="5184260"/>
                <a:ext cx="1002558" cy="337441"/>
              </a:xfrm>
              <a:prstGeom prst="roundRect">
                <a:avLst>
                  <a:gd name="adj" fmla="val 9789"/>
                </a:avLst>
              </a:prstGeom>
              <a:noFill/>
              <a:ln w="8562" cap="flat">
                <a:noFill/>
                <a:custDash>
                  <a:ds d="900000" sp="900000"/>
                </a:custDash>
                <a:miter/>
              </a:ln>
            </p:spPr>
            <p:txBody>
              <a:bodyPr rtlCol="0" anchor="ctr"/>
              <a:lstStyle/>
              <a:p>
                <a:pPr algn="ctr"/>
                <a:r>
                  <a:rPr lang="en-US" altLang="zh-TW" sz="2800" b="1">
                    <a:solidFill>
                      <a:srgbClr val="66FFC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Hub</a:t>
                </a:r>
                <a:endParaRPr lang="zh-TW" altLang="en-US" sz="2800" b="1">
                  <a:solidFill>
                    <a:srgbClr val="66FFC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2" name="圖形 31">
                <a:extLst>
                  <a:ext uri="{FF2B5EF4-FFF2-40B4-BE49-F238E27FC236}">
                    <a16:creationId xmlns:a16="http://schemas.microsoft.com/office/drawing/2014/main" id="{D7201FD7-06C5-4C37-8BF2-6D55727FC9C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788815" y="3788286"/>
                <a:ext cx="758421" cy="758420"/>
              </a:xfrm>
              <a:prstGeom prst="rect">
                <a:avLst/>
              </a:prstGeom>
              <a:effectLst>
                <a:outerShdw blurRad="50800" dist="50800" dir="8400000" algn="t" rotWithShape="0">
                  <a:prstClr val="black">
                    <a:alpha val="30000"/>
                  </a:prstClr>
                </a:outerShdw>
              </a:effectLst>
            </p:spPr>
          </p:pic>
        </p:grpSp>
        <p:cxnSp>
          <p:nvCxnSpPr>
            <p:cNvPr id="23" name="直線單箭頭接點 22">
              <a:extLst>
                <a:ext uri="{FF2B5EF4-FFF2-40B4-BE49-F238E27FC236}">
                  <a16:creationId xmlns:a16="http://schemas.microsoft.com/office/drawing/2014/main" id="{01361036-C41B-477C-B540-8F2F353FA257}"/>
                </a:ext>
              </a:extLst>
            </p:cNvPr>
            <p:cNvCxnSpPr>
              <a:cxnSpLocks/>
            </p:cNvCxnSpPr>
            <p:nvPr/>
          </p:nvCxnSpPr>
          <p:spPr>
            <a:xfrm flipH="1">
              <a:off x="5855502" y="4093215"/>
              <a:ext cx="1267193" cy="0"/>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群組 23">
              <a:extLst>
                <a:ext uri="{FF2B5EF4-FFF2-40B4-BE49-F238E27FC236}">
                  <a16:creationId xmlns:a16="http://schemas.microsoft.com/office/drawing/2014/main" id="{9E3CA363-802F-4ECC-A277-BF51B0AEA80F}"/>
                </a:ext>
              </a:extLst>
            </p:cNvPr>
            <p:cNvGrpSpPr/>
            <p:nvPr/>
          </p:nvGrpSpPr>
          <p:grpSpPr>
            <a:xfrm>
              <a:off x="6910606" y="3788286"/>
              <a:ext cx="5592995" cy="1987452"/>
              <a:chOff x="7459500" y="3788286"/>
              <a:chExt cx="5592995" cy="1987452"/>
            </a:xfrm>
          </p:grpSpPr>
          <p:sp>
            <p:nvSpPr>
              <p:cNvPr id="26" name="橢圓 25">
                <a:extLst>
                  <a:ext uri="{FF2B5EF4-FFF2-40B4-BE49-F238E27FC236}">
                    <a16:creationId xmlns:a16="http://schemas.microsoft.com/office/drawing/2014/main" id="{EEDF20FE-58C8-4288-B238-68FCB3A9BBDF}"/>
                  </a:ext>
                </a:extLst>
              </p:cNvPr>
              <p:cNvSpPr/>
              <p:nvPr/>
            </p:nvSpPr>
            <p:spPr>
              <a:xfrm>
                <a:off x="7459500" y="4263331"/>
                <a:ext cx="1512407" cy="1512407"/>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7" name="圖片 26" descr="一張含有 電腦 的圖片&#10;&#10;自動產生的描述" hidden="1">
                <a:extLst>
                  <a:ext uri="{FF2B5EF4-FFF2-40B4-BE49-F238E27FC236}">
                    <a16:creationId xmlns:a16="http://schemas.microsoft.com/office/drawing/2014/main" id="{7571E2FA-2373-4671-8004-F2037867894B}"/>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1470894" y="3886114"/>
                <a:ext cx="1581601" cy="266694"/>
              </a:xfrm>
              <a:prstGeom prst="rect">
                <a:avLst/>
              </a:prstGeom>
              <a:effectLst>
                <a:outerShdw blurRad="63500" sx="102000" sy="102000" algn="ctr" rotWithShape="0">
                  <a:prstClr val="black">
                    <a:alpha val="71000"/>
                  </a:prstClr>
                </a:outerShdw>
              </a:effectLst>
            </p:spPr>
          </p:pic>
          <p:sp>
            <p:nvSpPr>
              <p:cNvPr id="28" name="手繪多邊形: 圖案 62">
                <a:extLst>
                  <a:ext uri="{FF2B5EF4-FFF2-40B4-BE49-F238E27FC236}">
                    <a16:creationId xmlns:a16="http://schemas.microsoft.com/office/drawing/2014/main" id="{A43D5DB4-497C-464F-9401-45F8A5355A9B}"/>
                  </a:ext>
                </a:extLst>
              </p:cNvPr>
              <p:cNvSpPr/>
              <p:nvPr/>
            </p:nvSpPr>
            <p:spPr>
              <a:xfrm>
                <a:off x="7786536" y="5184260"/>
                <a:ext cx="858334" cy="337441"/>
              </a:xfrm>
              <a:prstGeom prst="roundRect">
                <a:avLst>
                  <a:gd name="adj" fmla="val 9789"/>
                </a:avLst>
              </a:prstGeom>
              <a:noFill/>
              <a:ln w="8562" cap="flat">
                <a:noFill/>
                <a:custDash>
                  <a:ds d="900000" sp="900000"/>
                </a:custDash>
                <a:miter/>
              </a:ln>
            </p:spPr>
            <p:txBody>
              <a:bodyPr rtlCol="0" anchor="ctr"/>
              <a:lstStyle/>
              <a:p>
                <a:pPr algn="ctr"/>
                <a:r>
                  <a:rPr lang="en-US" altLang="zh-TW" sz="2800" b="1">
                    <a:solidFill>
                      <a:srgbClr val="66FFC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Edge</a:t>
                </a:r>
                <a:endParaRPr lang="zh-TW" altLang="en-US" sz="2800" b="1">
                  <a:solidFill>
                    <a:srgbClr val="66FFC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9" name="圖形 28">
                <a:extLst>
                  <a:ext uri="{FF2B5EF4-FFF2-40B4-BE49-F238E27FC236}">
                    <a16:creationId xmlns:a16="http://schemas.microsoft.com/office/drawing/2014/main" id="{6B50B738-1290-44D4-9E78-A50F8466E55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836493" y="3788286"/>
                <a:ext cx="758421" cy="758420"/>
              </a:xfrm>
              <a:prstGeom prst="rect">
                <a:avLst/>
              </a:prstGeom>
              <a:effectLst>
                <a:outerShdw blurRad="50800" dist="50800" dir="8400000" algn="t" rotWithShape="0">
                  <a:prstClr val="black">
                    <a:alpha val="30000"/>
                  </a:prstClr>
                </a:outerShdw>
              </a:effectLst>
            </p:spPr>
          </p:pic>
        </p:grpSp>
        <p:cxnSp>
          <p:nvCxnSpPr>
            <p:cNvPr id="25" name="直線單箭頭接點 24">
              <a:extLst>
                <a:ext uri="{FF2B5EF4-FFF2-40B4-BE49-F238E27FC236}">
                  <a16:creationId xmlns:a16="http://schemas.microsoft.com/office/drawing/2014/main" id="{11A067B3-B75D-471D-A592-4DD3797F1CAC}"/>
                </a:ext>
              </a:extLst>
            </p:cNvPr>
            <p:cNvCxnSpPr>
              <a:cxnSpLocks/>
            </p:cNvCxnSpPr>
            <p:nvPr/>
          </p:nvCxnSpPr>
          <p:spPr>
            <a:xfrm flipH="1">
              <a:off x="3586689" y="4093215"/>
              <a:ext cx="1267193" cy="0"/>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38" name="圖片 37">
            <a:extLst>
              <a:ext uri="{FF2B5EF4-FFF2-40B4-BE49-F238E27FC236}">
                <a16:creationId xmlns:a16="http://schemas.microsoft.com/office/drawing/2014/main" id="{2298845A-F2FD-4143-9CAC-ABA9B3B57C3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884964" y="4730237"/>
            <a:ext cx="1912116" cy="608786"/>
          </a:xfrm>
          <a:prstGeom prst="rect">
            <a:avLst/>
          </a:prstGeom>
          <a:effectLst>
            <a:outerShdw blurRad="63500" sx="103000" sy="103000" algn="ctr" rotWithShape="0">
              <a:prstClr val="black">
                <a:alpha val="85000"/>
              </a:prstClr>
            </a:outerShdw>
          </a:effectLst>
        </p:spPr>
      </p:pic>
      <p:sp>
        <p:nvSpPr>
          <p:cNvPr id="39" name="矩形 38">
            <a:extLst>
              <a:ext uri="{FF2B5EF4-FFF2-40B4-BE49-F238E27FC236}">
                <a16:creationId xmlns:a16="http://schemas.microsoft.com/office/drawing/2014/main" id="{9E5EACF9-1DEF-485B-A3A7-9B12282239F7}"/>
              </a:ext>
            </a:extLst>
          </p:cNvPr>
          <p:cNvSpPr/>
          <p:nvPr/>
        </p:nvSpPr>
        <p:spPr>
          <a:xfrm>
            <a:off x="7085340" y="4522653"/>
            <a:ext cx="1532258" cy="307777"/>
          </a:xfrm>
          <a:prstGeom prst="rect">
            <a:avLst/>
          </a:prstGeom>
        </p:spPr>
        <p:txBody>
          <a:bodyPr wrap="square">
            <a:spAutoFit/>
          </a:bodyPr>
          <a:lstStyle/>
          <a:p>
            <a:pPr algn="ct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QHora-301W</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2" name="圖形 41">
            <a:extLst>
              <a:ext uri="{FF2B5EF4-FFF2-40B4-BE49-F238E27FC236}">
                <a16:creationId xmlns:a16="http://schemas.microsoft.com/office/drawing/2014/main" id="{902CA8B3-48C5-4020-A3B5-49CE7683B5A9}"/>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227288" y="4313748"/>
            <a:ext cx="1030957" cy="1006955"/>
          </a:xfrm>
          <a:prstGeom prst="rect">
            <a:avLst/>
          </a:prstGeom>
        </p:spPr>
      </p:pic>
      <p:pic>
        <p:nvPicPr>
          <p:cNvPr id="43" name="圖形 42">
            <a:extLst>
              <a:ext uri="{FF2B5EF4-FFF2-40B4-BE49-F238E27FC236}">
                <a16:creationId xmlns:a16="http://schemas.microsoft.com/office/drawing/2014/main" id="{DF7D316A-F268-4D93-8A71-5A7734BC4EDC}"/>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136512" y="4313748"/>
            <a:ext cx="1030957" cy="1006955"/>
          </a:xfrm>
          <a:prstGeom prst="rect">
            <a:avLst/>
          </a:prstGeom>
        </p:spPr>
      </p:pic>
      <p:sp>
        <p:nvSpPr>
          <p:cNvPr id="3" name="文字方塊 2">
            <a:extLst>
              <a:ext uri="{FF2B5EF4-FFF2-40B4-BE49-F238E27FC236}">
                <a16:creationId xmlns:a16="http://schemas.microsoft.com/office/drawing/2014/main" id="{96D12F21-A363-4DA0-81CF-5AB6FAE8A304}"/>
              </a:ext>
            </a:extLst>
          </p:cNvPr>
          <p:cNvSpPr txBox="1"/>
          <p:nvPr/>
        </p:nvSpPr>
        <p:spPr>
          <a:xfrm>
            <a:off x="609600" y="1472832"/>
            <a:ext cx="9150417" cy="1631216"/>
          </a:xfrm>
          <a:prstGeom prst="rect">
            <a:avLst/>
          </a:prstGeom>
          <a:noFill/>
        </p:spPr>
        <p:txBody>
          <a:bodyPr wrap="square" rtlCol="0">
            <a:spAutoFit/>
          </a:bodyPr>
          <a:lstStyle/>
          <a:p>
            <a:pPr marL="228600" indent="-228600">
              <a:lnSpc>
                <a:spcPct val="100000"/>
              </a:lnSpc>
              <a:spcBef>
                <a:spcPts val="1200"/>
              </a:spcBef>
              <a:buClr>
                <a:srgbClr val="67F2FD"/>
              </a:buClr>
              <a:buSzPct val="100000"/>
              <a:buFont typeface="Arial" panose="020B0604020202020204" pitchFamily="34" charset="0"/>
              <a:buChar char="•"/>
            </a:pPr>
            <a:r>
              <a:rPr lang="en-US"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Hub &amp; Spoke topology is suitable for a network architecture that requires fast deployment, extension and backup route.</a:t>
            </a:r>
          </a:p>
          <a:p>
            <a:pPr marL="228600" indent="-228600">
              <a:lnSpc>
                <a:spcPct val="100000"/>
              </a:lnSpc>
              <a:spcBef>
                <a:spcPts val="1200"/>
              </a:spcBef>
              <a:buClr>
                <a:srgbClr val="67F2FD"/>
              </a:buClr>
              <a:buSzPct val="100000"/>
              <a:buFont typeface="Arial" panose="020B0604020202020204" pitchFamily="34" charset="0"/>
              <a:buChar char="•"/>
            </a:pPr>
            <a:r>
              <a:rPr lang="en-US"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All data transmission between edges will go through a hub</a:t>
            </a:r>
          </a:p>
          <a:p>
            <a:pPr marL="228600" indent="-228600">
              <a:lnSpc>
                <a:spcPct val="100000"/>
              </a:lnSpc>
              <a:spcBef>
                <a:spcPts val="1200"/>
              </a:spcBef>
              <a:buClr>
                <a:srgbClr val="67F2FD"/>
              </a:buClr>
              <a:buSzPct val="100000"/>
              <a:buFont typeface="Arial" panose="020B0604020202020204" pitchFamily="34" charset="0"/>
              <a:buChar char="•"/>
            </a:pPr>
            <a:r>
              <a:rPr lang="en-US"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If your device uses private IP, it can connect to network topology as Edge</a:t>
            </a:r>
            <a:endParaRPr lang="zh-TW" alt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434139021"/>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42" name="矩形: 圓角 41">
            <a:extLst>
              <a:ext uri="{FF2B5EF4-FFF2-40B4-BE49-F238E27FC236}">
                <a16:creationId xmlns:a16="http://schemas.microsoft.com/office/drawing/2014/main" id="{6E03EB1E-DFC9-4D84-8738-44270CAE7876}"/>
              </a:ext>
            </a:extLst>
          </p:cNvPr>
          <p:cNvSpPr/>
          <p:nvPr/>
        </p:nvSpPr>
        <p:spPr>
          <a:xfrm>
            <a:off x="8643695" y="3679265"/>
            <a:ext cx="3276870" cy="1069070"/>
          </a:xfrm>
          <a:prstGeom prst="roundRect">
            <a:avLst>
              <a:gd name="adj" fmla="val 3717"/>
            </a:avLst>
          </a:prstGeom>
          <a:solidFill>
            <a:srgbClr val="266BB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3" name="矩形: 圓角 42">
            <a:extLst>
              <a:ext uri="{FF2B5EF4-FFF2-40B4-BE49-F238E27FC236}">
                <a16:creationId xmlns:a16="http://schemas.microsoft.com/office/drawing/2014/main" id="{BCE4B269-4F0C-48A4-B7EC-6E77E20BD572}"/>
              </a:ext>
            </a:extLst>
          </p:cNvPr>
          <p:cNvSpPr/>
          <p:nvPr/>
        </p:nvSpPr>
        <p:spPr>
          <a:xfrm>
            <a:off x="8695356" y="4985752"/>
            <a:ext cx="3276870" cy="1069070"/>
          </a:xfrm>
          <a:prstGeom prst="roundRect">
            <a:avLst>
              <a:gd name="adj" fmla="val 3717"/>
            </a:avLst>
          </a:prstGeom>
          <a:solidFill>
            <a:srgbClr val="266BB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矩形: 圓角 43">
            <a:extLst>
              <a:ext uri="{FF2B5EF4-FFF2-40B4-BE49-F238E27FC236}">
                <a16:creationId xmlns:a16="http://schemas.microsoft.com/office/drawing/2014/main" id="{26157E07-286D-4597-9784-C1134F6F6277}"/>
              </a:ext>
            </a:extLst>
          </p:cNvPr>
          <p:cNvSpPr/>
          <p:nvPr/>
        </p:nvSpPr>
        <p:spPr>
          <a:xfrm>
            <a:off x="8643695" y="2379236"/>
            <a:ext cx="3276870" cy="1069070"/>
          </a:xfrm>
          <a:prstGeom prst="roundRect">
            <a:avLst>
              <a:gd name="adj" fmla="val 3717"/>
            </a:avLst>
          </a:prstGeom>
          <a:solidFill>
            <a:srgbClr val="266BB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0" name="矩形: 圓角 39">
            <a:extLst>
              <a:ext uri="{FF2B5EF4-FFF2-40B4-BE49-F238E27FC236}">
                <a16:creationId xmlns:a16="http://schemas.microsoft.com/office/drawing/2014/main" id="{794BA730-AE21-4DEB-8441-3CACE8A3B172}"/>
              </a:ext>
            </a:extLst>
          </p:cNvPr>
          <p:cNvSpPr/>
          <p:nvPr/>
        </p:nvSpPr>
        <p:spPr>
          <a:xfrm>
            <a:off x="422227" y="3679265"/>
            <a:ext cx="3276870" cy="1069070"/>
          </a:xfrm>
          <a:prstGeom prst="roundRect">
            <a:avLst>
              <a:gd name="adj" fmla="val 3717"/>
            </a:avLst>
          </a:prstGeom>
          <a:solidFill>
            <a:srgbClr val="266BB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1" name="矩形: 圓角 40">
            <a:extLst>
              <a:ext uri="{FF2B5EF4-FFF2-40B4-BE49-F238E27FC236}">
                <a16:creationId xmlns:a16="http://schemas.microsoft.com/office/drawing/2014/main" id="{E1553C87-34F8-47AD-9382-283654A51A95}"/>
              </a:ext>
            </a:extLst>
          </p:cNvPr>
          <p:cNvSpPr/>
          <p:nvPr/>
        </p:nvSpPr>
        <p:spPr>
          <a:xfrm>
            <a:off x="422227" y="4979294"/>
            <a:ext cx="3276870" cy="1069070"/>
          </a:xfrm>
          <a:prstGeom prst="roundRect">
            <a:avLst>
              <a:gd name="adj" fmla="val 3717"/>
            </a:avLst>
          </a:prstGeom>
          <a:solidFill>
            <a:srgbClr val="266BB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 name="矩形: 圓角 2">
            <a:extLst>
              <a:ext uri="{FF2B5EF4-FFF2-40B4-BE49-F238E27FC236}">
                <a16:creationId xmlns:a16="http://schemas.microsoft.com/office/drawing/2014/main" id="{5650AC5D-81B0-4262-9048-98898DB3C864}"/>
              </a:ext>
            </a:extLst>
          </p:cNvPr>
          <p:cNvSpPr/>
          <p:nvPr/>
        </p:nvSpPr>
        <p:spPr>
          <a:xfrm>
            <a:off x="422227" y="2379236"/>
            <a:ext cx="3276870" cy="1069070"/>
          </a:xfrm>
          <a:prstGeom prst="roundRect">
            <a:avLst>
              <a:gd name="adj" fmla="val 3717"/>
            </a:avLst>
          </a:prstGeom>
          <a:solidFill>
            <a:srgbClr val="266BB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44" name="Google Shape;544;p29"/>
          <p:cNvSpPr/>
          <p:nvPr/>
        </p:nvSpPr>
        <p:spPr>
          <a:xfrm>
            <a:off x="1491306" y="3715683"/>
            <a:ext cx="1799723" cy="983956"/>
          </a:xfrm>
          <a:prstGeom prst="roundRect">
            <a:avLst>
              <a:gd name="adj" fmla="val 16667"/>
            </a:avLst>
          </a:prstGeom>
          <a:noFill/>
          <a:ln>
            <a:noFill/>
          </a:ln>
        </p:spPr>
        <p:txBody>
          <a:bodyPr spcFirstLastPara="1" wrap="square" lIns="91425" tIns="45700" rIns="91425" bIns="45700" anchor="ctr" anchorCtr="0">
            <a:noAutofit/>
          </a:bodyPr>
          <a:lstStyle/>
          <a:p>
            <a:pPr marL="38100"/>
            <a:r>
              <a:rPr lang="en-US" sz="1800">
                <a:solidFill>
                  <a:schemeClr val="bg1"/>
                </a:solidFill>
                <a:latin typeface="Arial" panose="020B0604020202020204" pitchFamily="34" charset="0"/>
                <a:ea typeface="微軟正黑體" panose="020B0604030504040204" pitchFamily="34" charset="-120"/>
                <a:sym typeface="Arial" panose="020B0604020202020204" pitchFamily="34" charset="0"/>
              </a:rPr>
              <a:t>Geological location of each device</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45" name="Google Shape;545;p29"/>
          <p:cNvSpPr/>
          <p:nvPr/>
        </p:nvSpPr>
        <p:spPr>
          <a:xfrm>
            <a:off x="1566982" y="5186018"/>
            <a:ext cx="1656848" cy="919783"/>
          </a:xfrm>
          <a:prstGeom prst="roundRect">
            <a:avLst>
              <a:gd name="adj" fmla="val 16667"/>
            </a:avLst>
          </a:prstGeom>
          <a:noFill/>
          <a:ln>
            <a:noFill/>
          </a:ln>
        </p:spPr>
        <p:txBody>
          <a:bodyPr spcFirstLastPara="1" wrap="square" lIns="91425" tIns="45700" rIns="91425" bIns="45700" anchor="ctr" anchorCtr="0">
            <a:noAutofit/>
          </a:bodyPr>
          <a:lstStyle/>
          <a:p>
            <a:r>
              <a:rPr lang="en-US" altLang="zh-TW" sz="1600">
                <a:solidFill>
                  <a:schemeClr val="bg1"/>
                </a:solidFill>
                <a:ea typeface="微軟正黑體"/>
                <a:sym typeface="Arial" panose="020B0604020202020204" pitchFamily="34" charset="0"/>
              </a:rPr>
              <a:t>Overview </a:t>
            </a:r>
            <a:endParaRPr lang="zh-TW" altLang="en-US" sz="1600">
              <a:solidFill>
                <a:schemeClr val="bg1"/>
              </a:solidFill>
              <a:ea typeface="微軟正黑體"/>
              <a:sym typeface="Arial" panose="020B0604020202020204" pitchFamily="34" charset="0"/>
            </a:endParaRPr>
          </a:p>
          <a:p>
            <a:r>
              <a:rPr lang="en-US" altLang="zh-TW" sz="1600">
                <a:solidFill>
                  <a:schemeClr val="bg1"/>
                </a:solidFill>
                <a:ea typeface="微軟正黑體"/>
                <a:sym typeface="Arial" panose="020B0604020202020204" pitchFamily="34" charset="0"/>
              </a:rPr>
              <a:t>connection status of all devices</a:t>
            </a:r>
            <a:endParaRPr lang="zh-TW" sz="1600">
              <a:solidFill>
                <a:schemeClr val="bg1"/>
              </a:solidFill>
              <a:ea typeface="微軟正黑體"/>
            </a:endParaRPr>
          </a:p>
          <a:p>
            <a:pPr marL="38100" marR="0" lvl="0" indent="0">
              <a:spcBef>
                <a:spcPts val="0"/>
              </a:spcBef>
              <a:spcAft>
                <a:spcPts val="0"/>
              </a:spcAft>
              <a:buNone/>
            </a:pP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46" name="Google Shape;546;p29"/>
          <p:cNvSpPr/>
          <p:nvPr/>
        </p:nvSpPr>
        <p:spPr>
          <a:xfrm>
            <a:off x="9899641" y="2606450"/>
            <a:ext cx="2070939" cy="904850"/>
          </a:xfrm>
          <a:prstGeom prst="roundRect">
            <a:avLst>
              <a:gd name="adj" fmla="val 16667"/>
            </a:avLst>
          </a:prstGeom>
          <a:noFill/>
          <a:ln>
            <a:noFill/>
          </a:ln>
        </p:spPr>
        <p:txBody>
          <a:bodyPr spcFirstLastPara="1" wrap="square" lIns="91425" tIns="45700" rIns="91425" bIns="45700" anchor="ctr" anchorCtr="0">
            <a:noAutofit/>
          </a:bodyPr>
          <a:lstStyle/>
          <a:p>
            <a:r>
              <a:rPr lang="en-US" sz="1600">
                <a:solidFill>
                  <a:schemeClr val="bg1"/>
                </a:solidFill>
                <a:ea typeface="微軟正黑體"/>
                <a:sym typeface="Arial" panose="020B0604020202020204" pitchFamily="34" charset="0"/>
              </a:rPr>
              <a:t>Simultaneously </a:t>
            </a:r>
            <a:endParaRPr lang="zh-TW" altLang="en-US" sz="1600">
              <a:solidFill>
                <a:schemeClr val="bg1"/>
              </a:solidFill>
              <a:ea typeface="微軟正黑體"/>
            </a:endParaRPr>
          </a:p>
          <a:p>
            <a:r>
              <a:rPr lang="en-US" sz="1600">
                <a:solidFill>
                  <a:schemeClr val="bg1"/>
                </a:solidFill>
                <a:ea typeface="微軟正黑體"/>
                <a:sym typeface="Arial" panose="020B0604020202020204" pitchFamily="34" charset="0"/>
              </a:rPr>
              <a:t>execute various parameter settings</a:t>
            </a:r>
            <a:endParaRPr lang="zh-TW" sz="1600">
              <a:solidFill>
                <a:schemeClr val="bg1"/>
              </a:solidFill>
              <a:ea typeface="微軟正黑體"/>
            </a:endParaRPr>
          </a:p>
          <a:p>
            <a:pPr marL="38100" marR="0" lvl="0" indent="0">
              <a:spcBef>
                <a:spcPts val="0"/>
              </a:spcBef>
              <a:spcAft>
                <a:spcPts val="0"/>
              </a:spcAft>
              <a:buNone/>
            </a:pP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47" name="Google Shape;547;p29"/>
          <p:cNvSpPr txBox="1">
            <a:spLocks noGrp="1"/>
          </p:cNvSpPr>
          <p:nvPr>
            <p:ph type="title"/>
          </p:nvPr>
        </p:nvSpPr>
        <p:spPr>
          <a:xfrm>
            <a:off x="609600" y="298383"/>
            <a:ext cx="9431120" cy="1257300"/>
          </a:xfrm>
          <a:noFill/>
          <a:ln>
            <a:noFill/>
          </a:ln>
        </p:spPr>
        <p:txBody>
          <a:bodyPr spcFirstLastPara="1" wrap="square" lIns="91425" tIns="45700" rIns="91425" bIns="45700" anchor="t" anchorCtr="0">
            <a:noAutofit/>
          </a:bodyPr>
          <a:lstStyle/>
          <a:p>
            <a:r>
              <a:rPr lang="en-US" altLang="zh-TW" dirty="0">
                <a:latin typeface="Arial" panose="020B0604020202020204" pitchFamily="34" charset="0"/>
                <a:sym typeface="Arial" panose="020B0604020202020204" pitchFamily="34" charset="0"/>
              </a:rPr>
              <a:t>A centrally managed platform solves the management issues of multiple devices</a:t>
            </a:r>
            <a:endParaRPr lang="zh-TW" dirty="0">
              <a:latin typeface="Arial" panose="020B0604020202020204" pitchFamily="34" charset="0"/>
              <a:sym typeface="Arial" panose="020B0604020202020204" pitchFamily="34" charset="0"/>
            </a:endParaRPr>
          </a:p>
          <a:p>
            <a:pPr lvl="0"/>
            <a:endParaRPr lang="zh-TW" altLang="en-US" dirty="0">
              <a:latin typeface="Arial" panose="020B0604020202020204" pitchFamily="34" charset="0"/>
              <a:sym typeface="Arial" panose="020B0604020202020204" pitchFamily="34" charset="0"/>
            </a:endParaRPr>
          </a:p>
        </p:txBody>
      </p:sp>
      <p:sp>
        <p:nvSpPr>
          <p:cNvPr id="548" name="Google Shape;548;p29"/>
          <p:cNvSpPr/>
          <p:nvPr/>
        </p:nvSpPr>
        <p:spPr>
          <a:xfrm>
            <a:off x="1566982" y="2607299"/>
            <a:ext cx="2061661" cy="674394"/>
          </a:xfrm>
          <a:prstGeom prst="roundRect">
            <a:avLst>
              <a:gd name="adj" fmla="val 16667"/>
            </a:avLst>
          </a:prstGeom>
          <a:noFill/>
          <a:ln>
            <a:noFill/>
          </a:ln>
        </p:spPr>
        <p:txBody>
          <a:bodyPr spcFirstLastPara="1" wrap="square" lIns="91425" tIns="45700" rIns="91425" bIns="45700" anchor="ctr" anchorCtr="0">
            <a:noAutofit/>
          </a:bodyPr>
          <a:lstStyle/>
          <a:p>
            <a:pPr marL="38100"/>
            <a:r>
              <a:rPr lang="en-US" altLang="zh-TW" sz="1800">
                <a:solidFill>
                  <a:schemeClr val="bg1"/>
                </a:solidFill>
                <a:ea typeface="微軟正黑體"/>
                <a:sym typeface="Arial" panose="020B0604020202020204" pitchFamily="34" charset="0"/>
              </a:rPr>
              <a:t>Intuitive graphical user </a:t>
            </a:r>
            <a:endParaRPr lang="zh-TW" altLang="en-US">
              <a:solidFill>
                <a:schemeClr val="bg1"/>
              </a:solidFill>
              <a:ea typeface="微軟正黑體"/>
              <a:sym typeface="Arial" panose="020B0604020202020204" pitchFamily="34" charset="0"/>
            </a:endParaRPr>
          </a:p>
          <a:p>
            <a:pPr marL="38100"/>
            <a:r>
              <a:rPr lang="en-US" altLang="zh-TW" sz="1800">
                <a:solidFill>
                  <a:schemeClr val="bg1"/>
                </a:solidFill>
                <a:ea typeface="微軟正黑體"/>
                <a:sym typeface="Arial" panose="020B0604020202020204" pitchFamily="34" charset="0"/>
              </a:rPr>
              <a:t>interface</a:t>
            </a:r>
            <a:endParaRPr lang="zh-TW">
              <a:solidFill>
                <a:schemeClr val="bg1"/>
              </a:solidFill>
              <a:ea typeface="微軟正黑體"/>
            </a:endParaRPr>
          </a:p>
        </p:txBody>
      </p:sp>
      <p:sp>
        <p:nvSpPr>
          <p:cNvPr id="549" name="Google Shape;549;p29"/>
          <p:cNvSpPr/>
          <p:nvPr/>
        </p:nvSpPr>
        <p:spPr>
          <a:xfrm>
            <a:off x="9899640" y="3792923"/>
            <a:ext cx="1999501" cy="789566"/>
          </a:xfrm>
          <a:prstGeom prst="roundRect">
            <a:avLst>
              <a:gd name="adj" fmla="val 16667"/>
            </a:avLst>
          </a:prstGeom>
          <a:noFill/>
          <a:ln>
            <a:noFill/>
          </a:ln>
        </p:spPr>
        <p:txBody>
          <a:bodyPr spcFirstLastPara="1" wrap="square" lIns="91425" tIns="45700" rIns="91425" bIns="45700" anchor="ctr" anchorCtr="0">
            <a:noAutofit/>
          </a:bodyPr>
          <a:lstStyle/>
          <a:p>
            <a:pPr marL="38100"/>
            <a:r>
              <a:rPr lang="en-US" altLang="zh-TW" sz="1600">
                <a:solidFill>
                  <a:schemeClr val="bg1"/>
                </a:solidFill>
                <a:ea typeface="微軟正黑體"/>
                <a:sym typeface="Arial" panose="020B0604020202020204" pitchFamily="34" charset="0"/>
              </a:rPr>
              <a:t>Set once and apply to all. Save time to set device one by one.</a:t>
            </a:r>
            <a:endParaRPr lang="zh-TW" sz="1600">
              <a:solidFill>
                <a:schemeClr val="bg1"/>
              </a:solidFill>
              <a:ea typeface="微軟正黑體"/>
            </a:endParaRPr>
          </a:p>
        </p:txBody>
      </p:sp>
      <p:sp>
        <p:nvSpPr>
          <p:cNvPr id="550" name="Google Shape;550;p29"/>
          <p:cNvSpPr/>
          <p:nvPr/>
        </p:nvSpPr>
        <p:spPr>
          <a:xfrm>
            <a:off x="9916807" y="4941261"/>
            <a:ext cx="2063862" cy="1158659"/>
          </a:xfrm>
          <a:prstGeom prst="roundRect">
            <a:avLst>
              <a:gd name="adj" fmla="val 16667"/>
            </a:avLst>
          </a:prstGeom>
          <a:noFill/>
          <a:ln>
            <a:noFill/>
          </a:ln>
        </p:spPr>
        <p:txBody>
          <a:bodyPr spcFirstLastPara="1" wrap="square" lIns="91425" tIns="45700" rIns="91425" bIns="45700" anchor="ctr" anchorCtr="0">
            <a:noAutofit/>
          </a:bodyPr>
          <a:lstStyle/>
          <a:p>
            <a:r>
              <a:rPr lang="en-US" altLang="zh-TW" sz="1600">
                <a:solidFill>
                  <a:schemeClr val="bg1"/>
                </a:solidFill>
                <a:ea typeface="微軟正黑體"/>
                <a:sym typeface="Arial" panose="020B0604020202020204" pitchFamily="34" charset="0"/>
              </a:rPr>
              <a:t>Remote </a:t>
            </a:r>
            <a:endParaRPr lang="zh-TW" altLang="en-US" sz="1600">
              <a:solidFill>
                <a:schemeClr val="bg1"/>
              </a:solidFill>
              <a:ea typeface="微軟正黑體"/>
              <a:sym typeface="Arial" panose="020B0604020202020204" pitchFamily="34" charset="0"/>
            </a:endParaRPr>
          </a:p>
          <a:p>
            <a:r>
              <a:rPr lang="en-US" altLang="zh-TW" sz="1600">
                <a:solidFill>
                  <a:schemeClr val="bg1"/>
                </a:solidFill>
                <a:ea typeface="微軟正黑體"/>
                <a:sym typeface="Arial" panose="020B0604020202020204" pitchFamily="34" charset="0"/>
              </a:rPr>
              <a:t>troubleshooting (e.g. packet capture)</a:t>
            </a:r>
            <a:endParaRPr lang="zh-TW" sz="1600">
              <a:solidFill>
                <a:schemeClr val="bg1"/>
              </a:solidFill>
              <a:ea typeface="微軟正黑體"/>
            </a:endParaRPr>
          </a:p>
        </p:txBody>
      </p:sp>
      <p:sp>
        <p:nvSpPr>
          <p:cNvPr id="24" name="文字方塊 23">
            <a:extLst>
              <a:ext uri="{FF2B5EF4-FFF2-40B4-BE49-F238E27FC236}">
                <a16:creationId xmlns:a16="http://schemas.microsoft.com/office/drawing/2014/main" id="{BFFE8509-80E7-4ACA-BDBB-C262B1C8C0A3}"/>
              </a:ext>
            </a:extLst>
          </p:cNvPr>
          <p:cNvSpPr txBox="1"/>
          <p:nvPr/>
        </p:nvSpPr>
        <p:spPr>
          <a:xfrm>
            <a:off x="545304" y="2478267"/>
            <a:ext cx="982133" cy="923330"/>
          </a:xfrm>
          <a:prstGeom prst="rect">
            <a:avLst/>
          </a:prstGeom>
          <a:noFill/>
        </p:spPr>
        <p:txBody>
          <a:bodyPr wrap="square" rtlCol="0">
            <a:spAutoFit/>
          </a:bodyPr>
          <a:lstStyle/>
          <a:p>
            <a:r>
              <a:rPr lang="en-US" altLang="zh-TW"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01</a:t>
            </a:r>
            <a:endParaRPr lang="zh-TW" altLang="en-US"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 name="文字方塊 24">
            <a:extLst>
              <a:ext uri="{FF2B5EF4-FFF2-40B4-BE49-F238E27FC236}">
                <a16:creationId xmlns:a16="http://schemas.microsoft.com/office/drawing/2014/main" id="{896CA0B2-CE12-4A19-BA84-46D8149E5B88}"/>
              </a:ext>
            </a:extLst>
          </p:cNvPr>
          <p:cNvSpPr txBox="1"/>
          <p:nvPr/>
        </p:nvSpPr>
        <p:spPr>
          <a:xfrm>
            <a:off x="8868820" y="3751468"/>
            <a:ext cx="982133" cy="923330"/>
          </a:xfrm>
          <a:prstGeom prst="rect">
            <a:avLst/>
          </a:prstGeom>
          <a:noFill/>
        </p:spPr>
        <p:txBody>
          <a:bodyPr wrap="square" rtlCol="0">
            <a:spAutoFit/>
          </a:bodyPr>
          <a:lstStyle/>
          <a:p>
            <a:r>
              <a:rPr lang="en-US" altLang="zh-TW"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05</a:t>
            </a:r>
            <a:endParaRPr lang="zh-TW" altLang="en-US"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 name="文字方塊 25">
            <a:extLst>
              <a:ext uri="{FF2B5EF4-FFF2-40B4-BE49-F238E27FC236}">
                <a16:creationId xmlns:a16="http://schemas.microsoft.com/office/drawing/2014/main" id="{4D25F1F6-3AD3-4BC1-864B-24AF5E43EEA4}"/>
              </a:ext>
            </a:extLst>
          </p:cNvPr>
          <p:cNvSpPr txBox="1"/>
          <p:nvPr/>
        </p:nvSpPr>
        <p:spPr>
          <a:xfrm>
            <a:off x="545304" y="3727823"/>
            <a:ext cx="982133" cy="923330"/>
          </a:xfrm>
          <a:prstGeom prst="rect">
            <a:avLst/>
          </a:prstGeom>
          <a:noFill/>
        </p:spPr>
        <p:txBody>
          <a:bodyPr wrap="square" rtlCol="0">
            <a:spAutoFit/>
          </a:bodyPr>
          <a:lstStyle/>
          <a:p>
            <a:r>
              <a:rPr lang="en-US" altLang="zh-TW"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02</a:t>
            </a:r>
            <a:endParaRPr lang="zh-TW" altLang="en-US"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 name="文字方塊 26">
            <a:extLst>
              <a:ext uri="{FF2B5EF4-FFF2-40B4-BE49-F238E27FC236}">
                <a16:creationId xmlns:a16="http://schemas.microsoft.com/office/drawing/2014/main" id="{6283DAFA-7A1D-45E6-8093-123D43086404}"/>
              </a:ext>
            </a:extLst>
          </p:cNvPr>
          <p:cNvSpPr txBox="1"/>
          <p:nvPr/>
        </p:nvSpPr>
        <p:spPr>
          <a:xfrm>
            <a:off x="545304" y="5084135"/>
            <a:ext cx="982133" cy="923330"/>
          </a:xfrm>
          <a:prstGeom prst="rect">
            <a:avLst/>
          </a:prstGeom>
          <a:noFill/>
        </p:spPr>
        <p:txBody>
          <a:bodyPr wrap="square" rtlCol="0">
            <a:spAutoFit/>
          </a:bodyPr>
          <a:lstStyle/>
          <a:p>
            <a:r>
              <a:rPr lang="en-US" altLang="zh-TW"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03</a:t>
            </a:r>
            <a:endParaRPr lang="zh-TW" altLang="en-US"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 name="文字方塊 27">
            <a:extLst>
              <a:ext uri="{FF2B5EF4-FFF2-40B4-BE49-F238E27FC236}">
                <a16:creationId xmlns:a16="http://schemas.microsoft.com/office/drawing/2014/main" id="{C6137472-1CC5-4A26-BE18-E874CB2289E3}"/>
              </a:ext>
            </a:extLst>
          </p:cNvPr>
          <p:cNvSpPr txBox="1"/>
          <p:nvPr/>
        </p:nvSpPr>
        <p:spPr>
          <a:xfrm>
            <a:off x="8915712" y="2401123"/>
            <a:ext cx="982133" cy="923330"/>
          </a:xfrm>
          <a:prstGeom prst="rect">
            <a:avLst/>
          </a:prstGeom>
          <a:noFill/>
        </p:spPr>
        <p:txBody>
          <a:bodyPr wrap="square" rtlCol="0">
            <a:spAutoFit/>
          </a:bodyPr>
          <a:lstStyle/>
          <a:p>
            <a:r>
              <a:rPr lang="en-US" altLang="zh-TW"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04</a:t>
            </a:r>
            <a:endParaRPr lang="zh-TW" altLang="en-US"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9" name="文字方塊 28">
            <a:extLst>
              <a:ext uri="{FF2B5EF4-FFF2-40B4-BE49-F238E27FC236}">
                <a16:creationId xmlns:a16="http://schemas.microsoft.com/office/drawing/2014/main" id="{49D20DA9-C348-43AA-9D76-07EA991561E8}"/>
              </a:ext>
            </a:extLst>
          </p:cNvPr>
          <p:cNvSpPr txBox="1"/>
          <p:nvPr/>
        </p:nvSpPr>
        <p:spPr>
          <a:xfrm>
            <a:off x="8868087" y="5052260"/>
            <a:ext cx="982133" cy="923330"/>
          </a:xfrm>
          <a:prstGeom prst="rect">
            <a:avLst/>
          </a:prstGeom>
          <a:noFill/>
        </p:spPr>
        <p:txBody>
          <a:bodyPr wrap="square" rtlCol="0">
            <a:spAutoFit/>
          </a:bodyPr>
          <a:lstStyle/>
          <a:p>
            <a:r>
              <a:rPr lang="en-US" altLang="zh-TW"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06</a:t>
            </a:r>
            <a:endParaRPr lang="zh-TW" altLang="en-US" sz="5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0" name="Google Shape;555;p30" hidden="1">
            <a:extLst>
              <a:ext uri="{FF2B5EF4-FFF2-40B4-BE49-F238E27FC236}">
                <a16:creationId xmlns:a16="http://schemas.microsoft.com/office/drawing/2014/main" id="{1FE76F32-BD6C-4875-B462-F3DE7F07E146}"/>
              </a:ext>
            </a:extLst>
          </p:cNvPr>
          <p:cNvGrpSpPr/>
          <p:nvPr/>
        </p:nvGrpSpPr>
        <p:grpSpPr>
          <a:xfrm>
            <a:off x="6164000" y="1668051"/>
            <a:ext cx="2446500" cy="1319356"/>
            <a:chOff x="6494660" y="6066781"/>
            <a:chExt cx="2446500" cy="1319356"/>
          </a:xfrm>
        </p:grpSpPr>
        <p:pic>
          <p:nvPicPr>
            <p:cNvPr id="11" name="Google Shape;556;p30" descr="一張含有 光 的圖片&#10;&#10;自動產生的描述" hidden="1">
              <a:extLst>
                <a:ext uri="{FF2B5EF4-FFF2-40B4-BE49-F238E27FC236}">
                  <a16:creationId xmlns:a16="http://schemas.microsoft.com/office/drawing/2014/main" id="{F7787C3D-E8A1-471B-A36E-B88F2843F8E2}"/>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494660" y="6066781"/>
              <a:ext cx="2446500" cy="1319356"/>
            </a:xfrm>
            <a:prstGeom prst="rect">
              <a:avLst/>
            </a:prstGeom>
            <a:noFill/>
            <a:ln>
              <a:noFill/>
            </a:ln>
            <a:effectLst>
              <a:outerShdw blurRad="50800" dist="38100" dir="5400000" algn="t" rotWithShape="0">
                <a:srgbClr val="000000">
                  <a:alpha val="40000"/>
                </a:srgbClr>
              </a:outerShdw>
            </a:effectLst>
          </p:spPr>
        </p:pic>
        <p:pic>
          <p:nvPicPr>
            <p:cNvPr id="12" name="Google Shape;557;p30">
              <a:extLst>
                <a:ext uri="{FF2B5EF4-FFF2-40B4-BE49-F238E27FC236}">
                  <a16:creationId xmlns:a16="http://schemas.microsoft.com/office/drawing/2014/main" id="{8DA4C496-532D-4191-B413-F8D01F80CBBC}"/>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844954" y="6622928"/>
              <a:ext cx="1679236" cy="651980"/>
            </a:xfrm>
            <a:prstGeom prst="rect">
              <a:avLst/>
            </a:prstGeom>
            <a:noFill/>
            <a:ln>
              <a:noFill/>
            </a:ln>
          </p:spPr>
        </p:pic>
      </p:grpSp>
      <p:cxnSp>
        <p:nvCxnSpPr>
          <p:cNvPr id="16" name="Google Shape;561;p30" hidden="1">
            <a:extLst>
              <a:ext uri="{FF2B5EF4-FFF2-40B4-BE49-F238E27FC236}">
                <a16:creationId xmlns:a16="http://schemas.microsoft.com/office/drawing/2014/main" id="{E8F2FDF9-C70A-426A-A662-FD4C8DC737CF}"/>
              </a:ext>
            </a:extLst>
          </p:cNvPr>
          <p:cNvCxnSpPr>
            <a:cxnSpLocks/>
          </p:cNvCxnSpPr>
          <p:nvPr/>
        </p:nvCxnSpPr>
        <p:spPr>
          <a:xfrm flipH="1">
            <a:off x="4806159" y="2520978"/>
            <a:ext cx="1828200" cy="11100"/>
          </a:xfrm>
          <a:prstGeom prst="straightConnector1">
            <a:avLst/>
          </a:prstGeom>
          <a:noFill/>
          <a:ln w="276225" cap="flat" cmpd="sng">
            <a:gradFill>
              <a:gsLst>
                <a:gs pos="45000">
                  <a:srgbClr val="0088E4"/>
                </a:gs>
                <a:gs pos="5000">
                  <a:srgbClr val="00B0F0">
                    <a:alpha val="0"/>
                  </a:srgbClr>
                </a:gs>
                <a:gs pos="86000">
                  <a:srgbClr val="0052D4"/>
                </a:gs>
              </a:gsLst>
              <a:lin ang="0" scaled="0"/>
            </a:gradFill>
            <a:prstDash val="solid"/>
            <a:miter lim="800000"/>
            <a:headEnd type="none" w="sm" len="sm"/>
            <a:tailEnd type="triangle" w="sm" len="sm"/>
          </a:ln>
        </p:spPr>
      </p:cxnSp>
      <p:grpSp>
        <p:nvGrpSpPr>
          <p:cNvPr id="5" name="群組 4">
            <a:extLst>
              <a:ext uri="{FF2B5EF4-FFF2-40B4-BE49-F238E27FC236}">
                <a16:creationId xmlns:a16="http://schemas.microsoft.com/office/drawing/2014/main" id="{CB75B4E8-A2AE-4F12-A3F3-02484CAD873C}"/>
              </a:ext>
            </a:extLst>
          </p:cNvPr>
          <p:cNvGrpSpPr/>
          <p:nvPr/>
        </p:nvGrpSpPr>
        <p:grpSpPr>
          <a:xfrm>
            <a:off x="4927879" y="2224198"/>
            <a:ext cx="2722665" cy="1112930"/>
            <a:chOff x="5455312" y="1726812"/>
            <a:chExt cx="2722665" cy="1112930"/>
          </a:xfrm>
        </p:grpSpPr>
        <p:sp>
          <p:nvSpPr>
            <p:cNvPr id="14" name="Google Shape;559;p30">
              <a:extLst>
                <a:ext uri="{FF2B5EF4-FFF2-40B4-BE49-F238E27FC236}">
                  <a16:creationId xmlns:a16="http://schemas.microsoft.com/office/drawing/2014/main" id="{FF5606BF-55E7-47D4-9D74-ADACC51B6D99}"/>
                </a:ext>
              </a:extLst>
            </p:cNvPr>
            <p:cNvSpPr/>
            <p:nvPr/>
          </p:nvSpPr>
          <p:spPr>
            <a:xfrm>
              <a:off x="6842499" y="2026483"/>
              <a:ext cx="1133030" cy="484663"/>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b="1">
                <a:solidFill>
                  <a:srgbClr val="FFD72D"/>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Google Shape;558;p30">
              <a:extLst>
                <a:ext uri="{FF2B5EF4-FFF2-40B4-BE49-F238E27FC236}">
                  <a16:creationId xmlns:a16="http://schemas.microsoft.com/office/drawing/2014/main" id="{A8273E58-8B01-4DE0-8158-DC48CF54374E}"/>
                </a:ext>
              </a:extLst>
            </p:cNvPr>
            <p:cNvSpPr txBox="1"/>
            <p:nvPr/>
          </p:nvSpPr>
          <p:spPr>
            <a:xfrm>
              <a:off x="6855215" y="2608506"/>
              <a:ext cx="1322762" cy="231236"/>
            </a:xfrm>
            <a:prstGeom prst="rect">
              <a:avLst/>
            </a:prstGeom>
            <a:noFill/>
            <a:ln>
              <a:noFill/>
            </a:ln>
          </p:spPr>
          <p:txBody>
            <a:bodyPr spcFirstLastPara="1" wrap="square" lIns="121900" tIns="121900" rIns="121900" bIns="121900" anchor="ctr" anchorCtr="0">
              <a:noAutofit/>
            </a:bodyPr>
            <a:lstStyle/>
            <a:p>
              <a:pPr marL="0" marR="0" lvl="0" indent="0" rtl="0">
                <a:spcBef>
                  <a:spcPts val="0"/>
                </a:spcBef>
                <a:spcAft>
                  <a:spcPts val="0"/>
                </a:spcAft>
                <a:buNone/>
              </a:pPr>
              <a:endParaRPr 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7" name="圖形 36">
              <a:extLst>
                <a:ext uri="{FF2B5EF4-FFF2-40B4-BE49-F238E27FC236}">
                  <a16:creationId xmlns:a16="http://schemas.microsoft.com/office/drawing/2014/main" id="{834F2009-71CD-42A5-AA6B-136A7AC3D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55312" y="1842449"/>
              <a:ext cx="1020859" cy="947281"/>
            </a:xfrm>
            <a:prstGeom prst="rect">
              <a:avLst/>
            </a:prstGeom>
          </p:spPr>
        </p:pic>
        <p:pic>
          <p:nvPicPr>
            <p:cNvPr id="2" name="圖形 1">
              <a:extLst>
                <a:ext uri="{FF2B5EF4-FFF2-40B4-BE49-F238E27FC236}">
                  <a16:creationId xmlns:a16="http://schemas.microsoft.com/office/drawing/2014/main" id="{6A76B39D-90EA-4008-9145-B9417A9657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67586" y="1726812"/>
              <a:ext cx="449506" cy="599341"/>
            </a:xfrm>
            <a:prstGeom prst="rect">
              <a:avLst/>
            </a:prstGeom>
          </p:spPr>
        </p:pic>
      </p:grpSp>
      <p:pic>
        <p:nvPicPr>
          <p:cNvPr id="7" name="圖片 6">
            <a:extLst>
              <a:ext uri="{FF2B5EF4-FFF2-40B4-BE49-F238E27FC236}">
                <a16:creationId xmlns:a16="http://schemas.microsoft.com/office/drawing/2014/main" id="{0B4C6718-F8D9-584A-9176-18D7E6AB7F1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12843" y="3429644"/>
            <a:ext cx="5575597" cy="2681339"/>
          </a:xfrm>
          <a:prstGeom prst="rect">
            <a:avLst/>
          </a:prstGeom>
          <a:ln w="2092" cap="flat">
            <a:noFill/>
            <a:prstDash val="solid"/>
            <a:miter/>
          </a:ln>
          <a:effectLst>
            <a:outerShdw blurRad="317500" dist="355600" dir="7500000" algn="t" rotWithShape="0">
              <a:prstClr val="black">
                <a:alpha val="30000"/>
              </a:prstClr>
            </a:outerShdw>
          </a:effectLst>
        </p:spPr>
      </p:pic>
      <p:sp>
        <p:nvSpPr>
          <p:cNvPr id="34" name="Google Shape;559;p30">
            <a:extLst>
              <a:ext uri="{FF2B5EF4-FFF2-40B4-BE49-F238E27FC236}">
                <a16:creationId xmlns:a16="http://schemas.microsoft.com/office/drawing/2014/main" id="{320469BB-5823-455E-9B1C-D5BD12FE5BFF}"/>
              </a:ext>
            </a:extLst>
          </p:cNvPr>
          <p:cNvSpPr/>
          <p:nvPr/>
        </p:nvSpPr>
        <p:spPr>
          <a:xfrm>
            <a:off x="6390353" y="2323793"/>
            <a:ext cx="2349523" cy="568006"/>
          </a:xfrm>
          <a:prstGeom prst="roundRect">
            <a:avLst>
              <a:gd name="adj" fmla="val 0"/>
            </a:avLst>
          </a:prstGeom>
          <a:noFill/>
          <a:ln>
            <a:noFill/>
          </a:ln>
        </p:spPr>
        <p:txBody>
          <a:bodyPr spcFirstLastPara="1" wrap="square" lIns="91425" tIns="45700" rIns="91425" bIns="457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altLang="en-US" sz="2800" b="1">
                <a:solidFill>
                  <a:srgbClr val="66FFCC"/>
                </a:solidFill>
                <a:latin typeface="Arial" panose="020B0604020202020204" pitchFamily="34" charset="0"/>
                <a:ea typeface="微軟正黑體" panose="020B0604030504040204" pitchFamily="34" charset="-120"/>
                <a:cs typeface="+mn-ea"/>
                <a:sym typeface="Arial" panose="020B0604020202020204" pitchFamily="34" charset="0"/>
              </a:rPr>
              <a:t>Instant Notification</a:t>
            </a:r>
          </a:p>
        </p:txBody>
      </p:sp>
    </p:spTree>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6" name="標題 5">
            <a:extLst>
              <a:ext uri="{FF2B5EF4-FFF2-40B4-BE49-F238E27FC236}">
                <a16:creationId xmlns:a16="http://schemas.microsoft.com/office/drawing/2014/main" id="{A75D5F44-D89D-4BE1-B07B-65179A063AD4}"/>
              </a:ext>
            </a:extLst>
          </p:cNvPr>
          <p:cNvSpPr>
            <a:spLocks noGrp="1"/>
          </p:cNvSpPr>
          <p:nvPr>
            <p:ph type="title"/>
          </p:nvPr>
        </p:nvSpPr>
        <p:spPr>
          <a:xfrm>
            <a:off x="609600" y="322196"/>
            <a:ext cx="10175082" cy="1257300"/>
          </a:xfrm>
        </p:spPr>
        <p:txBody>
          <a:bodyPr/>
          <a:lstStyle/>
          <a:p>
            <a:r>
              <a:rPr lang="en-US" altLang="zh-TW" dirty="0">
                <a:latin typeface="Arial" panose="020B0604020202020204" pitchFamily="34" charset="0"/>
                <a:sym typeface="Arial" panose="020B0604020202020204" pitchFamily="34" charset="0"/>
              </a:rPr>
              <a:t>WAN aggregation to improve data transmission rate</a:t>
            </a:r>
            <a:endParaRPr lang="zh-TW" dirty="0">
              <a:latin typeface="Arial" panose="020B0604020202020204" pitchFamily="34" charset="0"/>
              <a:sym typeface="Arial" panose="020B0604020202020204" pitchFamily="34" charset="0"/>
            </a:endParaRPr>
          </a:p>
        </p:txBody>
      </p:sp>
      <p:cxnSp>
        <p:nvCxnSpPr>
          <p:cNvPr id="25" name="直線單箭頭接點 24">
            <a:extLst>
              <a:ext uri="{FF2B5EF4-FFF2-40B4-BE49-F238E27FC236}">
                <a16:creationId xmlns:a16="http://schemas.microsoft.com/office/drawing/2014/main" id="{3DA295B4-2C95-41E7-98CB-2C5527A52C4C}"/>
              </a:ext>
            </a:extLst>
          </p:cNvPr>
          <p:cNvCxnSpPr>
            <a:cxnSpLocks/>
          </p:cNvCxnSpPr>
          <p:nvPr/>
        </p:nvCxnSpPr>
        <p:spPr>
          <a:xfrm>
            <a:off x="8137077" y="4187457"/>
            <a:ext cx="0" cy="377037"/>
          </a:xfrm>
          <a:prstGeom prst="straightConnector1">
            <a:avLst/>
          </a:prstGeom>
          <a:ln w="5715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DF47D3CB-5D09-41AA-A103-6B7C5CD8B3C5}"/>
              </a:ext>
            </a:extLst>
          </p:cNvPr>
          <p:cNvCxnSpPr>
            <a:cxnSpLocks/>
          </p:cNvCxnSpPr>
          <p:nvPr/>
        </p:nvCxnSpPr>
        <p:spPr>
          <a:xfrm flipV="1">
            <a:off x="1810646" y="3096432"/>
            <a:ext cx="28347" cy="1468062"/>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8" name="群組 27">
            <a:extLst>
              <a:ext uri="{FF2B5EF4-FFF2-40B4-BE49-F238E27FC236}">
                <a16:creationId xmlns:a16="http://schemas.microsoft.com/office/drawing/2014/main" id="{CA30367D-9370-4A2D-95AD-B78AE8E888F3}"/>
              </a:ext>
            </a:extLst>
          </p:cNvPr>
          <p:cNvGrpSpPr/>
          <p:nvPr/>
        </p:nvGrpSpPr>
        <p:grpSpPr>
          <a:xfrm>
            <a:off x="1190441" y="2730555"/>
            <a:ext cx="1541996" cy="1487384"/>
            <a:chOff x="215488" y="4652142"/>
            <a:chExt cx="1285702" cy="1240167"/>
          </a:xfrm>
        </p:grpSpPr>
        <p:pic>
          <p:nvPicPr>
            <p:cNvPr id="29" name="圖片 28" descr="一張含有 電子用品, 電腦, 監視器, 坐 的圖片&#10;&#10;自動產生的描述">
              <a:extLst>
                <a:ext uri="{FF2B5EF4-FFF2-40B4-BE49-F238E27FC236}">
                  <a16:creationId xmlns:a16="http://schemas.microsoft.com/office/drawing/2014/main" id="{64308B50-FC31-4778-BCBE-37F03E96B76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5488" y="4652142"/>
              <a:ext cx="1065268" cy="1210459"/>
            </a:xfrm>
            <a:prstGeom prst="rect">
              <a:avLst/>
            </a:prstGeom>
            <a:effectLst>
              <a:outerShdw blurRad="63500" sx="102000" sy="102000" algn="ctr" rotWithShape="0">
                <a:prstClr val="black">
                  <a:alpha val="71000"/>
                </a:prstClr>
              </a:outerShdw>
            </a:effectLst>
          </p:spPr>
        </p:pic>
        <p:pic>
          <p:nvPicPr>
            <p:cNvPr id="30" name="Google Shape;573;p30">
              <a:extLst>
                <a:ext uri="{FF2B5EF4-FFF2-40B4-BE49-F238E27FC236}">
                  <a16:creationId xmlns:a16="http://schemas.microsoft.com/office/drawing/2014/main" id="{D433B5BB-A352-4FFE-BA08-DCCC2576A4E3}"/>
                </a:ext>
              </a:extLst>
            </p:cNvPr>
            <p:cNvPicPr preferRelativeResize="0"/>
            <p:nvPr/>
          </p:nvPicPr>
          <p:blipFill rotWithShape="1">
            <a:blip r:embed="rId4" cstate="print">
              <a:extLst>
                <a:ext uri="{28A0092B-C50C-407E-A947-70E740481C1C}">
                  <a14:useLocalDpi xmlns:a14="http://schemas.microsoft.com/office/drawing/2010/main"/>
                </a:ext>
              </a:extLst>
            </a:blip>
            <a:srcRect/>
            <a:stretch/>
          </p:blipFill>
          <p:spPr>
            <a:xfrm>
              <a:off x="927719" y="5318838"/>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grpSp>
        <p:nvGrpSpPr>
          <p:cNvPr id="38" name="群組 37">
            <a:extLst>
              <a:ext uri="{FF2B5EF4-FFF2-40B4-BE49-F238E27FC236}">
                <a16:creationId xmlns:a16="http://schemas.microsoft.com/office/drawing/2014/main" id="{5D72C48B-933F-4612-99B4-C6834EAA646C}"/>
              </a:ext>
            </a:extLst>
          </p:cNvPr>
          <p:cNvGrpSpPr/>
          <p:nvPr/>
        </p:nvGrpSpPr>
        <p:grpSpPr>
          <a:xfrm>
            <a:off x="7488811" y="2730555"/>
            <a:ext cx="1534246" cy="1487384"/>
            <a:chOff x="8270974" y="3733691"/>
            <a:chExt cx="1279240" cy="1240167"/>
          </a:xfrm>
        </p:grpSpPr>
        <p:pic>
          <p:nvPicPr>
            <p:cNvPr id="39" name="圖片 38" descr="一張含有 電子用品, 電腦, 監視器, 坐 的圖片&#10;&#10;自動產生的描述">
              <a:extLst>
                <a:ext uri="{FF2B5EF4-FFF2-40B4-BE49-F238E27FC236}">
                  <a16:creationId xmlns:a16="http://schemas.microsoft.com/office/drawing/2014/main" id="{C1CAB304-411F-44AF-9064-EB86BB5D77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70974" y="3733691"/>
              <a:ext cx="1065268" cy="1210459"/>
            </a:xfrm>
            <a:prstGeom prst="rect">
              <a:avLst/>
            </a:prstGeom>
            <a:effectLst>
              <a:outerShdw blurRad="63500" sx="102000" sy="102000" algn="ctr" rotWithShape="0">
                <a:prstClr val="black">
                  <a:alpha val="71000"/>
                </a:prstClr>
              </a:outerShdw>
            </a:effectLst>
          </p:spPr>
        </p:pic>
        <p:pic>
          <p:nvPicPr>
            <p:cNvPr id="40" name="Google Shape;573;p30">
              <a:extLst>
                <a:ext uri="{FF2B5EF4-FFF2-40B4-BE49-F238E27FC236}">
                  <a16:creationId xmlns:a16="http://schemas.microsoft.com/office/drawing/2014/main" id="{8E24AEFF-9478-42C2-A12A-5BB75E3BE94C}"/>
                </a:ext>
              </a:extLst>
            </p:cNvPr>
            <p:cNvPicPr preferRelativeResize="0"/>
            <p:nvPr/>
          </p:nvPicPr>
          <p:blipFill rotWithShape="1">
            <a:blip r:embed="rId4" cstate="print">
              <a:extLst>
                <a:ext uri="{28A0092B-C50C-407E-A947-70E740481C1C}">
                  <a14:useLocalDpi xmlns:a14="http://schemas.microsoft.com/office/drawing/2010/main"/>
                </a:ext>
              </a:extLst>
            </a:blip>
            <a:srcRect/>
            <a:stretch/>
          </p:blipFill>
          <p:spPr>
            <a:xfrm>
              <a:off x="8976743" y="4400387"/>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cxnSp>
        <p:nvCxnSpPr>
          <p:cNvPr id="58" name="直線接點 57">
            <a:extLst>
              <a:ext uri="{FF2B5EF4-FFF2-40B4-BE49-F238E27FC236}">
                <a16:creationId xmlns:a16="http://schemas.microsoft.com/office/drawing/2014/main" id="{4A77431A-6F96-4F78-90F0-80ACCC667C38}"/>
              </a:ext>
            </a:extLst>
          </p:cNvPr>
          <p:cNvCxnSpPr>
            <a:cxnSpLocks/>
          </p:cNvCxnSpPr>
          <p:nvPr/>
        </p:nvCxnSpPr>
        <p:spPr>
          <a:xfrm flipH="1">
            <a:off x="3336322" y="4718064"/>
            <a:ext cx="3340490" cy="0"/>
          </a:xfrm>
          <a:prstGeom prst="line">
            <a:avLst/>
          </a:prstGeom>
          <a:ln w="76200">
            <a:solidFill>
              <a:srgbClr val="00B0F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sp>
        <p:nvSpPr>
          <p:cNvPr id="59" name="Google Shape;378;p24">
            <a:extLst>
              <a:ext uri="{FF2B5EF4-FFF2-40B4-BE49-F238E27FC236}">
                <a16:creationId xmlns:a16="http://schemas.microsoft.com/office/drawing/2014/main" id="{A200BA01-276D-4DBA-B0FD-0746D5A7492A}"/>
              </a:ext>
            </a:extLst>
          </p:cNvPr>
          <p:cNvSpPr txBox="1"/>
          <p:nvPr/>
        </p:nvSpPr>
        <p:spPr>
          <a:xfrm>
            <a:off x="3876634" y="4309363"/>
            <a:ext cx="2259868" cy="386768"/>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ISP WAN 2</a:t>
            </a:r>
          </a:p>
        </p:txBody>
      </p:sp>
      <p:sp>
        <p:nvSpPr>
          <p:cNvPr id="60" name="矩形 59">
            <a:extLst>
              <a:ext uri="{FF2B5EF4-FFF2-40B4-BE49-F238E27FC236}">
                <a16:creationId xmlns:a16="http://schemas.microsoft.com/office/drawing/2014/main" id="{561E3765-897E-47E4-A03C-5EA1B6B9D488}"/>
              </a:ext>
            </a:extLst>
          </p:cNvPr>
          <p:cNvSpPr/>
          <p:nvPr/>
        </p:nvSpPr>
        <p:spPr>
          <a:xfrm>
            <a:off x="3568599" y="4801022"/>
            <a:ext cx="2878104" cy="400110"/>
          </a:xfrm>
          <a:prstGeom prst="rect">
            <a:avLst/>
          </a:prstGeom>
        </p:spPr>
        <p:txBody>
          <a:bodyPr wrap="square" lIns="91440" tIns="45720" rIns="91440" bIns="45720" anchor="t">
            <a:spAutoFit/>
          </a:bodyPr>
          <a:lstStyle/>
          <a:p>
            <a:pPr algn="ctr"/>
            <a:r>
              <a:rPr lang="zh-TW" altLang="en-US" sz="20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WAN Aggregation</a:t>
            </a:r>
          </a:p>
        </p:txBody>
      </p:sp>
      <p:cxnSp>
        <p:nvCxnSpPr>
          <p:cNvPr id="61" name="直線接點 60">
            <a:extLst>
              <a:ext uri="{FF2B5EF4-FFF2-40B4-BE49-F238E27FC236}">
                <a16:creationId xmlns:a16="http://schemas.microsoft.com/office/drawing/2014/main" id="{EE0EC9B4-B180-4453-8627-3A54E03C9CD5}"/>
              </a:ext>
            </a:extLst>
          </p:cNvPr>
          <p:cNvCxnSpPr>
            <a:cxnSpLocks/>
          </p:cNvCxnSpPr>
          <p:nvPr/>
        </p:nvCxnSpPr>
        <p:spPr>
          <a:xfrm flipH="1">
            <a:off x="3336322" y="5350416"/>
            <a:ext cx="3340490" cy="0"/>
          </a:xfrm>
          <a:prstGeom prst="line">
            <a:avLst/>
          </a:prstGeom>
          <a:ln w="76200">
            <a:solidFill>
              <a:srgbClr val="92D05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sp>
        <p:nvSpPr>
          <p:cNvPr id="62" name="Google Shape;378;p24">
            <a:extLst>
              <a:ext uri="{FF2B5EF4-FFF2-40B4-BE49-F238E27FC236}">
                <a16:creationId xmlns:a16="http://schemas.microsoft.com/office/drawing/2014/main" id="{4AFB4E91-FCFC-4706-B38F-D0B093F0E409}"/>
              </a:ext>
            </a:extLst>
          </p:cNvPr>
          <p:cNvSpPr txBox="1"/>
          <p:nvPr/>
        </p:nvSpPr>
        <p:spPr>
          <a:xfrm>
            <a:off x="3973404" y="5455308"/>
            <a:ext cx="2259868" cy="386768"/>
          </a:xfrm>
          <a:prstGeom prst="rect">
            <a:avLst/>
          </a:prstGeom>
          <a:noFill/>
          <a:ln>
            <a:noFill/>
          </a:ln>
        </p:spPr>
        <p:txBody>
          <a:bodyPr spcFirstLastPara="1" wrap="square" lIns="121900" tIns="60933" rIns="121900" bIns="60933" anchor="ctr" anchorCtr="0">
            <a:noAutofit/>
          </a:bodyPr>
          <a:lstStyle/>
          <a:p>
            <a:pPr algn="ctr"/>
            <a:r>
              <a:rPr lang="en-US" sz="2000" b="1">
                <a:solidFill>
                  <a:srgbClr val="92D050"/>
                </a:solidFill>
                <a:latin typeface="Arial" panose="020B0604020202020204" pitchFamily="34" charset="0"/>
                <a:ea typeface="微軟正黑體" panose="020B0604030504040204" pitchFamily="34" charset="-120"/>
                <a:cs typeface="+mn-ea"/>
                <a:sym typeface="Arial" panose="020B0604020202020204" pitchFamily="34" charset="0"/>
              </a:rPr>
              <a:t>ISP WAN 1</a:t>
            </a:r>
          </a:p>
        </p:txBody>
      </p:sp>
      <p:grpSp>
        <p:nvGrpSpPr>
          <p:cNvPr id="7" name="群組 6">
            <a:extLst>
              <a:ext uri="{FF2B5EF4-FFF2-40B4-BE49-F238E27FC236}">
                <a16:creationId xmlns:a16="http://schemas.microsoft.com/office/drawing/2014/main" id="{5E9CEBF6-5698-4A38-B9E8-B1106EFEF5CE}"/>
              </a:ext>
            </a:extLst>
          </p:cNvPr>
          <p:cNvGrpSpPr/>
          <p:nvPr/>
        </p:nvGrpSpPr>
        <p:grpSpPr>
          <a:xfrm>
            <a:off x="855185" y="4502747"/>
            <a:ext cx="2643454" cy="1640088"/>
            <a:chOff x="6619079" y="-282727"/>
            <a:chExt cx="3996923" cy="2479826"/>
          </a:xfrm>
        </p:grpSpPr>
        <p:grpSp>
          <p:nvGrpSpPr>
            <p:cNvPr id="33" name="群組 32">
              <a:extLst>
                <a:ext uri="{FF2B5EF4-FFF2-40B4-BE49-F238E27FC236}">
                  <a16:creationId xmlns:a16="http://schemas.microsoft.com/office/drawing/2014/main" id="{383869C9-AAB8-4414-B2B5-7AD894DB70E6}"/>
                </a:ext>
              </a:extLst>
            </p:cNvPr>
            <p:cNvGrpSpPr/>
            <p:nvPr/>
          </p:nvGrpSpPr>
          <p:grpSpPr>
            <a:xfrm>
              <a:off x="6619079" y="-282727"/>
              <a:ext cx="3996923" cy="1286397"/>
              <a:chOff x="782855" y="6184900"/>
              <a:chExt cx="7179872" cy="2310819"/>
            </a:xfrm>
          </p:grpSpPr>
          <p:pic>
            <p:nvPicPr>
              <p:cNvPr id="34" name="圖形 33">
                <a:extLst>
                  <a:ext uri="{FF2B5EF4-FFF2-40B4-BE49-F238E27FC236}">
                    <a16:creationId xmlns:a16="http://schemas.microsoft.com/office/drawing/2014/main" id="{1D341FE7-EBB1-4380-B8BA-B17F5F350A84}"/>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6406"/>
              <a:stretch/>
            </p:blipFill>
            <p:spPr>
              <a:xfrm>
                <a:off x="3051283" y="6259898"/>
                <a:ext cx="3341148" cy="1195714"/>
              </a:xfrm>
              <a:prstGeom prst="rect">
                <a:avLst/>
              </a:prstGeom>
            </p:spPr>
          </p:pic>
          <p:pic>
            <p:nvPicPr>
              <p:cNvPr id="35" name="圖形 34">
                <a:extLst>
                  <a:ext uri="{FF2B5EF4-FFF2-40B4-BE49-F238E27FC236}">
                    <a16:creationId xmlns:a16="http://schemas.microsoft.com/office/drawing/2014/main" id="{050B1D55-4090-46F1-B71E-463B85A25962}"/>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82855" y="6184900"/>
                <a:ext cx="2176593" cy="2176596"/>
              </a:xfrm>
              <a:prstGeom prst="rect">
                <a:avLst/>
              </a:prstGeom>
              <a:effectLst>
                <a:outerShdw blurRad="50800" dist="50800" dir="8400000" algn="t" rotWithShape="0">
                  <a:prstClr val="black">
                    <a:alpha val="30000"/>
                  </a:prstClr>
                </a:outerShdw>
              </a:effectLst>
            </p:spPr>
          </p:pic>
          <p:pic>
            <p:nvPicPr>
              <p:cNvPr id="36" name="圖片 35">
                <a:extLst>
                  <a:ext uri="{FF2B5EF4-FFF2-40B4-BE49-F238E27FC236}">
                    <a16:creationId xmlns:a16="http://schemas.microsoft.com/office/drawing/2014/main" id="{E74F5883-7AF7-4F57-AE5A-A8E6404A1BD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89230" y="7215448"/>
                <a:ext cx="5273497" cy="1280271"/>
              </a:xfrm>
              <a:prstGeom prst="rect">
                <a:avLst/>
              </a:prstGeom>
            </p:spPr>
          </p:pic>
        </p:grpSp>
        <p:pic>
          <p:nvPicPr>
            <p:cNvPr id="41" name="圖形 40">
              <a:extLst>
                <a:ext uri="{FF2B5EF4-FFF2-40B4-BE49-F238E27FC236}">
                  <a16:creationId xmlns:a16="http://schemas.microsoft.com/office/drawing/2014/main" id="{774D4BAC-2273-4B6E-A14A-1C8B464A36A2}"/>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619079" y="1117761"/>
              <a:ext cx="3399677" cy="1079338"/>
            </a:xfrm>
            <a:prstGeom prst="rect">
              <a:avLst/>
            </a:prstGeom>
          </p:spPr>
        </p:pic>
      </p:grpSp>
      <p:grpSp>
        <p:nvGrpSpPr>
          <p:cNvPr id="45" name="群組 44">
            <a:extLst>
              <a:ext uri="{FF2B5EF4-FFF2-40B4-BE49-F238E27FC236}">
                <a16:creationId xmlns:a16="http://schemas.microsoft.com/office/drawing/2014/main" id="{118694BB-ABFE-4CDB-BEF8-4B2B63C659B7}"/>
              </a:ext>
            </a:extLst>
          </p:cNvPr>
          <p:cNvGrpSpPr/>
          <p:nvPr/>
        </p:nvGrpSpPr>
        <p:grpSpPr>
          <a:xfrm>
            <a:off x="7015347" y="4502747"/>
            <a:ext cx="2643454" cy="1640088"/>
            <a:chOff x="6619079" y="-282727"/>
            <a:chExt cx="3996923" cy="2479826"/>
          </a:xfrm>
        </p:grpSpPr>
        <p:grpSp>
          <p:nvGrpSpPr>
            <p:cNvPr id="46" name="群組 45">
              <a:extLst>
                <a:ext uri="{FF2B5EF4-FFF2-40B4-BE49-F238E27FC236}">
                  <a16:creationId xmlns:a16="http://schemas.microsoft.com/office/drawing/2014/main" id="{116A30DE-8C16-48DF-A033-08C637495EF5}"/>
                </a:ext>
              </a:extLst>
            </p:cNvPr>
            <p:cNvGrpSpPr/>
            <p:nvPr/>
          </p:nvGrpSpPr>
          <p:grpSpPr>
            <a:xfrm>
              <a:off x="6619079" y="-282727"/>
              <a:ext cx="3996923" cy="1286397"/>
              <a:chOff x="782855" y="6184900"/>
              <a:chExt cx="7179872" cy="2310819"/>
            </a:xfrm>
          </p:grpSpPr>
          <p:pic>
            <p:nvPicPr>
              <p:cNvPr id="48" name="圖形 47">
                <a:extLst>
                  <a:ext uri="{FF2B5EF4-FFF2-40B4-BE49-F238E27FC236}">
                    <a16:creationId xmlns:a16="http://schemas.microsoft.com/office/drawing/2014/main" id="{89D5060A-7A44-4E20-A636-44E1A5BC4E8C}"/>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6406"/>
              <a:stretch/>
            </p:blipFill>
            <p:spPr>
              <a:xfrm>
                <a:off x="3051283" y="6259898"/>
                <a:ext cx="3341148" cy="1195714"/>
              </a:xfrm>
              <a:prstGeom prst="rect">
                <a:avLst/>
              </a:prstGeom>
            </p:spPr>
          </p:pic>
          <p:pic>
            <p:nvPicPr>
              <p:cNvPr id="49" name="圖形 48">
                <a:extLst>
                  <a:ext uri="{FF2B5EF4-FFF2-40B4-BE49-F238E27FC236}">
                    <a16:creationId xmlns:a16="http://schemas.microsoft.com/office/drawing/2014/main" id="{B5601A4F-A810-4486-9886-27BA173B98B2}"/>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82855" y="6184900"/>
                <a:ext cx="2176593" cy="2176596"/>
              </a:xfrm>
              <a:prstGeom prst="rect">
                <a:avLst/>
              </a:prstGeom>
              <a:effectLst>
                <a:outerShdw blurRad="50800" dist="50800" dir="8400000" algn="t" rotWithShape="0">
                  <a:prstClr val="black">
                    <a:alpha val="30000"/>
                  </a:prstClr>
                </a:outerShdw>
              </a:effectLst>
            </p:spPr>
          </p:pic>
          <p:pic>
            <p:nvPicPr>
              <p:cNvPr id="50" name="圖片 49">
                <a:extLst>
                  <a:ext uri="{FF2B5EF4-FFF2-40B4-BE49-F238E27FC236}">
                    <a16:creationId xmlns:a16="http://schemas.microsoft.com/office/drawing/2014/main" id="{BC7EF643-E72C-4D73-A79B-D91B07470D5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89230" y="7215448"/>
                <a:ext cx="5273497" cy="1280271"/>
              </a:xfrm>
              <a:prstGeom prst="rect">
                <a:avLst/>
              </a:prstGeom>
            </p:spPr>
          </p:pic>
        </p:grpSp>
        <p:pic>
          <p:nvPicPr>
            <p:cNvPr id="47" name="圖形 46">
              <a:extLst>
                <a:ext uri="{FF2B5EF4-FFF2-40B4-BE49-F238E27FC236}">
                  <a16:creationId xmlns:a16="http://schemas.microsoft.com/office/drawing/2014/main" id="{4FE8A1B3-31F3-4ECF-9442-ECEF29D18511}"/>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619079" y="1117761"/>
              <a:ext cx="3399677" cy="1079338"/>
            </a:xfrm>
            <a:prstGeom prst="rect">
              <a:avLst/>
            </a:prstGeom>
          </p:spPr>
        </p:pic>
      </p:grpSp>
      <p:sp>
        <p:nvSpPr>
          <p:cNvPr id="2" name="文字方塊 1">
            <a:extLst>
              <a:ext uri="{FF2B5EF4-FFF2-40B4-BE49-F238E27FC236}">
                <a16:creationId xmlns:a16="http://schemas.microsoft.com/office/drawing/2014/main" id="{6B35C01B-CB61-4255-9534-A219CE523340}"/>
              </a:ext>
            </a:extLst>
          </p:cNvPr>
          <p:cNvSpPr txBox="1"/>
          <p:nvPr/>
        </p:nvSpPr>
        <p:spPr>
          <a:xfrm>
            <a:off x="4724400" y="320040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a:latin typeface="Arial" panose="020B0604020202020204" pitchFamily="34" charset="0"/>
                <a:ea typeface="微軟正黑體" panose="020B0604030504040204" pitchFamily="34" charset="-120"/>
                <a:sym typeface="Arial" panose="020B0604020202020204" pitchFamily="34" charset="0"/>
              </a:rPr>
              <a:t>​</a:t>
            </a:r>
          </a:p>
        </p:txBody>
      </p:sp>
      <p:sp>
        <p:nvSpPr>
          <p:cNvPr id="3" name="文字方塊 2">
            <a:extLst>
              <a:ext uri="{FF2B5EF4-FFF2-40B4-BE49-F238E27FC236}">
                <a16:creationId xmlns:a16="http://schemas.microsoft.com/office/drawing/2014/main" id="{009EEC3E-8450-4072-B358-1CED70A85FE9}"/>
              </a:ext>
            </a:extLst>
          </p:cNvPr>
          <p:cNvSpPr txBox="1"/>
          <p:nvPr/>
        </p:nvSpPr>
        <p:spPr>
          <a:xfrm>
            <a:off x="592931" y="1712119"/>
            <a:ext cx="8173500" cy="8509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altLang="zh-TW" sz="2000" dirty="0">
                <a:solidFill>
                  <a:srgbClr val="FFFFFF"/>
                </a:solidFill>
                <a:latin typeface="Arial" panose="020B0604020202020204" pitchFamily="34" charset="0"/>
                <a:ea typeface="微軟正黑體" panose="020B0604030504040204" pitchFamily="34" charset="-120"/>
                <a:sym typeface="Arial" panose="020B0604020202020204" pitchFamily="34" charset="0"/>
              </a:rPr>
              <a:t>WAN aggregation is effective in achieving a faster data transmission for remote backup and remotely mounted file system</a:t>
            </a:r>
            <a:endParaRPr lang="zh-TW" altLang="en-US" sz="2000" dirty="0">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844173055"/>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17;p31" hidden="1">
            <a:extLst>
              <a:ext uri="{FF2B5EF4-FFF2-40B4-BE49-F238E27FC236}">
                <a16:creationId xmlns:a16="http://schemas.microsoft.com/office/drawing/2014/main" id="{4F98B112-E2C2-4E31-9E0D-54F6F39220CC}"/>
              </a:ext>
            </a:extLst>
          </p:cNvPr>
          <p:cNvSpPr/>
          <p:nvPr/>
        </p:nvSpPr>
        <p:spPr>
          <a:xfrm>
            <a:off x="610964" y="2062522"/>
            <a:ext cx="10776661" cy="1199304"/>
          </a:xfrm>
          <a:prstGeom prst="roundRect">
            <a:avLst>
              <a:gd name="adj" fmla="val 0"/>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tx1"/>
              </a:buClr>
              <a:buSzPts val="2000"/>
            </a:pPr>
            <a:r>
              <a:rPr lang="en"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Automatic failover can be achieved by combining multiple WAN connections from different ISPs for the mesh VPN network. When one of the ISP WAN connections goes down, the traffic will </a:t>
            </a:r>
            <a:r>
              <a:rPr lang="en" sz="2000">
                <a:solidFill>
                  <a:schemeClr val="bg1"/>
                </a:solidFill>
                <a:latin typeface="Arial" panose="020B0604020202020204" pitchFamily="34" charset="0"/>
                <a:ea typeface="微軟正黑體" panose="020B0604030504040204" pitchFamily="34" charset="-120"/>
                <a:sym typeface="Arial" panose="020B0604020202020204" pitchFamily="34" charset="0"/>
              </a:rPr>
              <a:t>automatically </a:t>
            </a:r>
            <a:r>
              <a:rPr lang="en"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be switched to another active path to ensure continuous connection.</a:t>
            </a:r>
          </a:p>
        </p:txBody>
      </p:sp>
      <p:sp>
        <p:nvSpPr>
          <p:cNvPr id="7" name="標題 6">
            <a:extLst>
              <a:ext uri="{FF2B5EF4-FFF2-40B4-BE49-F238E27FC236}">
                <a16:creationId xmlns:a16="http://schemas.microsoft.com/office/drawing/2014/main" id="{6EAB3D5A-EB87-415E-B64E-A55F6829D87C}"/>
              </a:ext>
            </a:extLst>
          </p:cNvPr>
          <p:cNvSpPr>
            <a:spLocks noGrp="1"/>
          </p:cNvSpPr>
          <p:nvPr>
            <p:ph type="title"/>
          </p:nvPr>
        </p:nvSpPr>
        <p:spPr>
          <a:xfrm>
            <a:off x="609600" y="488883"/>
            <a:ext cx="10972800" cy="1257300"/>
          </a:xfrm>
        </p:spPr>
        <p:txBody>
          <a:bodyPr>
            <a:normAutofit/>
          </a:bodyPr>
          <a:lstStyle/>
          <a:p>
            <a:r>
              <a:rPr lang="zh-CN" altLang="en-US">
                <a:latin typeface="Arial" panose="020B0604020202020204" pitchFamily="34" charset="0"/>
                <a:sym typeface="Arial" panose="020B0604020202020204" pitchFamily="34" charset="0"/>
              </a:rPr>
              <a:t>WAN Failover</a:t>
            </a:r>
          </a:p>
        </p:txBody>
      </p:sp>
      <p:grpSp>
        <p:nvGrpSpPr>
          <p:cNvPr id="15" name="群組 14" hidden="1">
            <a:extLst>
              <a:ext uri="{FF2B5EF4-FFF2-40B4-BE49-F238E27FC236}">
                <a16:creationId xmlns:a16="http://schemas.microsoft.com/office/drawing/2014/main" id="{45104C84-84CB-46CB-9868-020590A797DB}"/>
              </a:ext>
            </a:extLst>
          </p:cNvPr>
          <p:cNvGrpSpPr/>
          <p:nvPr/>
        </p:nvGrpSpPr>
        <p:grpSpPr>
          <a:xfrm>
            <a:off x="172291" y="3696232"/>
            <a:ext cx="11898219" cy="1738681"/>
            <a:chOff x="215488" y="3531074"/>
            <a:chExt cx="11764093" cy="1738681"/>
          </a:xfrm>
        </p:grpSpPr>
        <p:cxnSp>
          <p:nvCxnSpPr>
            <p:cNvPr id="30" name="直線單箭頭接點 29">
              <a:extLst>
                <a:ext uri="{FF2B5EF4-FFF2-40B4-BE49-F238E27FC236}">
                  <a16:creationId xmlns:a16="http://schemas.microsoft.com/office/drawing/2014/main" id="{2EB30D15-A787-46FD-8FCC-9C21284F7A08}"/>
                </a:ext>
              </a:extLst>
            </p:cNvPr>
            <p:cNvCxnSpPr>
              <a:cxnSpLocks/>
            </p:cNvCxnSpPr>
            <p:nvPr/>
          </p:nvCxnSpPr>
          <p:spPr>
            <a:xfrm flipH="1">
              <a:off x="9672063" y="4560161"/>
              <a:ext cx="1868753" cy="0"/>
            </a:xfrm>
            <a:prstGeom prst="straightConnector1">
              <a:avLst/>
            </a:prstGeom>
            <a:ln w="28575">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Google Shape;378;p24">
              <a:extLst>
                <a:ext uri="{FF2B5EF4-FFF2-40B4-BE49-F238E27FC236}">
                  <a16:creationId xmlns:a16="http://schemas.microsoft.com/office/drawing/2014/main" id="{017E29BA-084E-4442-834F-CDD7B1C298D1}"/>
                </a:ext>
              </a:extLst>
            </p:cNvPr>
            <p:cNvSpPr txBox="1"/>
            <p:nvPr/>
          </p:nvSpPr>
          <p:spPr>
            <a:xfrm>
              <a:off x="10090985" y="4252737"/>
              <a:ext cx="739601" cy="368255"/>
            </a:xfrm>
            <a:prstGeom prst="rect">
              <a:avLst/>
            </a:prstGeom>
            <a:noFill/>
            <a:ln>
              <a:noFill/>
            </a:ln>
          </p:spPr>
          <p:txBody>
            <a:bodyPr spcFirstLastPara="1" wrap="square" lIns="91425" tIns="45700" rIns="91425" bIns="45700" anchor="t" anchorCtr="0">
              <a:noAutofit/>
            </a:bodyPr>
            <a:lstStyle/>
            <a:p>
              <a:pPr algn="ct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10</a:t>
              </a:r>
              <a:r>
                <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G</a:t>
              </a:r>
              <a:endPar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32" name="直線單箭頭接點 31">
              <a:extLst>
                <a:ext uri="{FF2B5EF4-FFF2-40B4-BE49-F238E27FC236}">
                  <a16:creationId xmlns:a16="http://schemas.microsoft.com/office/drawing/2014/main" id="{EB8CBA14-B3F8-45CF-A138-A272133421D9}"/>
                </a:ext>
              </a:extLst>
            </p:cNvPr>
            <p:cNvCxnSpPr>
              <a:cxnSpLocks/>
            </p:cNvCxnSpPr>
            <p:nvPr/>
          </p:nvCxnSpPr>
          <p:spPr>
            <a:xfrm flipH="1">
              <a:off x="972563" y="4560161"/>
              <a:ext cx="1868753" cy="0"/>
            </a:xfrm>
            <a:prstGeom prst="straightConnector1">
              <a:avLst/>
            </a:prstGeom>
            <a:ln w="28575">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3" name="圖片 32" descr="一張含有 電子用品, 電腦, 監視器, 坐 的圖片&#10;&#10;自動產生的描述">
              <a:extLst>
                <a:ext uri="{FF2B5EF4-FFF2-40B4-BE49-F238E27FC236}">
                  <a16:creationId xmlns:a16="http://schemas.microsoft.com/office/drawing/2014/main" id="{E93D037C-F185-421F-B5B0-7C93B92DFD0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5488" y="3995852"/>
              <a:ext cx="1065268" cy="1210459"/>
            </a:xfrm>
            <a:prstGeom prst="rect">
              <a:avLst/>
            </a:prstGeom>
            <a:effectLst>
              <a:outerShdw blurRad="63500" sx="102000" sy="102000" algn="ctr" rotWithShape="0">
                <a:prstClr val="black">
                  <a:alpha val="71000"/>
                </a:prstClr>
              </a:outerShdw>
            </a:effectLst>
          </p:spPr>
        </p:pic>
        <p:pic>
          <p:nvPicPr>
            <p:cNvPr id="34" name="Google Shape;573;p30">
              <a:extLst>
                <a:ext uri="{FF2B5EF4-FFF2-40B4-BE49-F238E27FC236}">
                  <a16:creationId xmlns:a16="http://schemas.microsoft.com/office/drawing/2014/main" id="{6C7F0FE4-BAB7-41D0-B7C2-E77350EACF0A}"/>
                </a:ext>
              </a:extLst>
            </p:cNvPr>
            <p:cNvPicPr preferRelativeResize="0"/>
            <p:nvPr/>
          </p:nvPicPr>
          <p:blipFill rotWithShape="1">
            <a:blip r:embed="rId3" cstate="print">
              <a:extLst>
                <a:ext uri="{28A0092B-C50C-407E-A947-70E740481C1C}">
                  <a14:useLocalDpi xmlns:a14="http://schemas.microsoft.com/office/drawing/2010/main"/>
                </a:ext>
              </a:extLst>
            </a:blip>
            <a:srcRect/>
            <a:stretch/>
          </p:blipFill>
          <p:spPr>
            <a:xfrm>
              <a:off x="927719" y="4662548"/>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nvGrpSpPr>
            <p:cNvPr id="35" name="群組 34">
              <a:extLst>
                <a:ext uri="{FF2B5EF4-FFF2-40B4-BE49-F238E27FC236}">
                  <a16:creationId xmlns:a16="http://schemas.microsoft.com/office/drawing/2014/main" id="{1B0CDAF2-EE5E-4B6B-AE6F-2C6B33E99354}"/>
                </a:ext>
              </a:extLst>
            </p:cNvPr>
            <p:cNvGrpSpPr/>
            <p:nvPr/>
          </p:nvGrpSpPr>
          <p:grpSpPr>
            <a:xfrm>
              <a:off x="1708488" y="4026401"/>
              <a:ext cx="2830028" cy="1085835"/>
              <a:chOff x="334436" y="2242723"/>
              <a:chExt cx="1286656" cy="493670"/>
            </a:xfrm>
          </p:grpSpPr>
          <p:sp>
            <p:nvSpPr>
              <p:cNvPr id="36" name="手繪多邊形: 圖案 62">
                <a:extLst>
                  <a:ext uri="{FF2B5EF4-FFF2-40B4-BE49-F238E27FC236}">
                    <a16:creationId xmlns:a16="http://schemas.microsoft.com/office/drawing/2014/main" id="{364695D7-91E5-4615-A450-FA4283C24624}"/>
                  </a:ext>
                </a:extLst>
              </p:cNvPr>
              <p:cNvSpPr/>
              <p:nvPr/>
            </p:nvSpPr>
            <p:spPr>
              <a:xfrm>
                <a:off x="572131" y="2568186"/>
                <a:ext cx="811266" cy="168207"/>
              </a:xfrm>
              <a:prstGeom prst="roundRect">
                <a:avLst>
                  <a:gd name="adj" fmla="val 9789"/>
                </a:avLst>
              </a:prstGeom>
              <a:noFill/>
              <a:ln w="8562" cap="flat">
                <a:noFill/>
                <a:custDash>
                  <a:ds d="900000" sp="900000"/>
                </a:custDash>
                <a:miter/>
              </a:ln>
            </p:spPr>
            <p:txBody>
              <a:bodyPr rtlCol="0" anchor="ct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Qhora-301W</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7" name="圖片 36">
                <a:extLst>
                  <a:ext uri="{FF2B5EF4-FFF2-40B4-BE49-F238E27FC236}">
                    <a16:creationId xmlns:a16="http://schemas.microsoft.com/office/drawing/2014/main" id="{D38FB13D-78D2-49B7-9CDC-D5947734C64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4436" y="2242723"/>
                <a:ext cx="1286656" cy="409650"/>
              </a:xfrm>
              <a:prstGeom prst="rect">
                <a:avLst/>
              </a:prstGeom>
              <a:effectLst/>
            </p:spPr>
          </p:pic>
        </p:grpSp>
        <p:pic>
          <p:nvPicPr>
            <p:cNvPr id="38" name="圖片 37" descr="一張含有 電子用品, 電腦, 監視器, 坐 的圖片&#10;&#10;自動產生的描述">
              <a:extLst>
                <a:ext uri="{FF2B5EF4-FFF2-40B4-BE49-F238E27FC236}">
                  <a16:creationId xmlns:a16="http://schemas.microsoft.com/office/drawing/2014/main" id="{EC2C57FF-3A53-4A70-B499-47AA390CB1C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00341" y="3995852"/>
              <a:ext cx="1065268" cy="1210459"/>
            </a:xfrm>
            <a:prstGeom prst="rect">
              <a:avLst/>
            </a:prstGeom>
            <a:effectLst>
              <a:outerShdw blurRad="63500" sx="102000" sy="102000" algn="ctr" rotWithShape="0">
                <a:prstClr val="black">
                  <a:alpha val="71000"/>
                </a:prstClr>
              </a:outerShdw>
            </a:effectLst>
          </p:spPr>
        </p:pic>
        <p:pic>
          <p:nvPicPr>
            <p:cNvPr id="39" name="Google Shape;573;p30">
              <a:extLst>
                <a:ext uri="{FF2B5EF4-FFF2-40B4-BE49-F238E27FC236}">
                  <a16:creationId xmlns:a16="http://schemas.microsoft.com/office/drawing/2014/main" id="{4BE7370E-866C-42C2-B314-DA6EDF414688}"/>
                </a:ext>
              </a:extLst>
            </p:cNvPr>
            <p:cNvPicPr preferRelativeResize="0"/>
            <p:nvPr/>
          </p:nvPicPr>
          <p:blipFill rotWithShape="1">
            <a:blip r:embed="rId3" cstate="print">
              <a:extLst>
                <a:ext uri="{28A0092B-C50C-407E-A947-70E740481C1C}">
                  <a14:useLocalDpi xmlns:a14="http://schemas.microsoft.com/office/drawing/2010/main"/>
                </a:ext>
              </a:extLst>
            </a:blip>
            <a:srcRect/>
            <a:stretch/>
          </p:blipFill>
          <p:spPr>
            <a:xfrm>
              <a:off x="11406110" y="4662548"/>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nvGrpSpPr>
            <p:cNvPr id="40" name="群組 39">
              <a:extLst>
                <a:ext uri="{FF2B5EF4-FFF2-40B4-BE49-F238E27FC236}">
                  <a16:creationId xmlns:a16="http://schemas.microsoft.com/office/drawing/2014/main" id="{68A463BF-8903-4478-937A-F76A3E7F5802}"/>
                </a:ext>
              </a:extLst>
            </p:cNvPr>
            <p:cNvGrpSpPr/>
            <p:nvPr/>
          </p:nvGrpSpPr>
          <p:grpSpPr>
            <a:xfrm>
              <a:off x="7443820" y="4026401"/>
              <a:ext cx="2830028" cy="1085835"/>
              <a:chOff x="311096" y="2242723"/>
              <a:chExt cx="1286656" cy="493670"/>
            </a:xfrm>
          </p:grpSpPr>
          <p:sp>
            <p:nvSpPr>
              <p:cNvPr id="41" name="手繪多邊形: 圖案 62">
                <a:extLst>
                  <a:ext uri="{FF2B5EF4-FFF2-40B4-BE49-F238E27FC236}">
                    <a16:creationId xmlns:a16="http://schemas.microsoft.com/office/drawing/2014/main" id="{97E7AA18-7D8A-4BF8-8631-06D047A99207}"/>
                  </a:ext>
                </a:extLst>
              </p:cNvPr>
              <p:cNvSpPr/>
              <p:nvPr/>
            </p:nvSpPr>
            <p:spPr>
              <a:xfrm>
                <a:off x="548791" y="2568186"/>
                <a:ext cx="811266" cy="168207"/>
              </a:xfrm>
              <a:prstGeom prst="roundRect">
                <a:avLst>
                  <a:gd name="adj" fmla="val 9789"/>
                </a:avLst>
              </a:prstGeom>
              <a:noFill/>
              <a:ln w="8562" cap="flat">
                <a:noFill/>
                <a:custDash>
                  <a:ds d="900000" sp="900000"/>
                </a:custDash>
                <a:miter/>
              </a:ln>
            </p:spPr>
            <p:txBody>
              <a:bodyPr rtlCol="0" anchor="ct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Qhora-301W</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2" name="圖片 41">
                <a:extLst>
                  <a:ext uri="{FF2B5EF4-FFF2-40B4-BE49-F238E27FC236}">
                    <a16:creationId xmlns:a16="http://schemas.microsoft.com/office/drawing/2014/main" id="{F6299989-5836-443F-94C5-4596D0FFBA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1096" y="2242723"/>
                <a:ext cx="1286656" cy="409650"/>
              </a:xfrm>
              <a:prstGeom prst="rect">
                <a:avLst/>
              </a:prstGeom>
              <a:effectLst/>
            </p:spPr>
          </p:pic>
        </p:grpSp>
        <p:sp>
          <p:nvSpPr>
            <p:cNvPr id="43" name="Google Shape;378;p24">
              <a:extLst>
                <a:ext uri="{FF2B5EF4-FFF2-40B4-BE49-F238E27FC236}">
                  <a16:creationId xmlns:a16="http://schemas.microsoft.com/office/drawing/2014/main" id="{DB990C60-9102-42A5-9F0E-1A4495780FBF}"/>
                </a:ext>
              </a:extLst>
            </p:cNvPr>
            <p:cNvSpPr txBox="1"/>
            <p:nvPr/>
          </p:nvSpPr>
          <p:spPr>
            <a:xfrm>
              <a:off x="1139952" y="4252737"/>
              <a:ext cx="739601" cy="368255"/>
            </a:xfrm>
            <a:prstGeom prst="rect">
              <a:avLst/>
            </a:prstGeom>
            <a:noFill/>
            <a:ln>
              <a:noFill/>
            </a:ln>
          </p:spPr>
          <p:txBody>
            <a:bodyPr spcFirstLastPara="1" wrap="square" lIns="91425" tIns="45700" rIns="91425" bIns="45700" anchor="t" anchorCtr="0">
              <a:noAutofit/>
            </a:bodyPr>
            <a:lstStyle/>
            <a:p>
              <a:pPr algn="ct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10</a:t>
              </a:r>
              <a:r>
                <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G</a:t>
              </a:r>
              <a:endParaRPr lang="zh-TW" altLang="en-US" sz="1600" b="1">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5" name="Google Shape;378;p24">
              <a:extLst>
                <a:ext uri="{FF2B5EF4-FFF2-40B4-BE49-F238E27FC236}">
                  <a16:creationId xmlns:a16="http://schemas.microsoft.com/office/drawing/2014/main" id="{79219AB2-D6E3-4D1A-A69B-7F36EFD852B5}"/>
                </a:ext>
              </a:extLst>
            </p:cNvPr>
            <p:cNvSpPr txBox="1"/>
            <p:nvPr/>
          </p:nvSpPr>
          <p:spPr>
            <a:xfrm>
              <a:off x="4349097" y="3724806"/>
              <a:ext cx="764642" cy="348141"/>
            </a:xfrm>
            <a:prstGeom prst="rect">
              <a:avLst/>
            </a:prstGeom>
            <a:noFill/>
            <a:ln>
              <a:noFill/>
            </a:ln>
          </p:spPr>
          <p:txBody>
            <a:bodyPr spcFirstLastPara="1" wrap="square" lIns="121900" tIns="60933" rIns="121900" bIns="60933" anchor="ctr" anchorCtr="0">
              <a:noAutofit/>
            </a:bodyPr>
            <a:lstStyle/>
            <a:p>
              <a:pPr algn="ctr"/>
              <a:r>
                <a:rPr lang="en-US" sz="12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ISP WAN 2</a:t>
              </a:r>
            </a:p>
          </p:txBody>
        </p:sp>
        <p:sp>
          <p:nvSpPr>
            <p:cNvPr id="48" name="Google Shape;378;p24">
              <a:extLst>
                <a:ext uri="{FF2B5EF4-FFF2-40B4-BE49-F238E27FC236}">
                  <a16:creationId xmlns:a16="http://schemas.microsoft.com/office/drawing/2014/main" id="{64762EE8-C3DC-4A14-BF71-22D695DFFA74}"/>
                </a:ext>
              </a:extLst>
            </p:cNvPr>
            <p:cNvSpPr txBox="1"/>
            <p:nvPr/>
          </p:nvSpPr>
          <p:spPr>
            <a:xfrm>
              <a:off x="4349097" y="4921614"/>
              <a:ext cx="764642" cy="348141"/>
            </a:xfrm>
            <a:prstGeom prst="rect">
              <a:avLst/>
            </a:prstGeom>
            <a:noFill/>
            <a:ln>
              <a:noFill/>
            </a:ln>
          </p:spPr>
          <p:txBody>
            <a:bodyPr spcFirstLastPara="1" wrap="square" lIns="121900" tIns="60933" rIns="121900" bIns="60933" anchor="ctr" anchorCtr="0">
              <a:noAutofit/>
            </a:bodyPr>
            <a:lstStyle/>
            <a:p>
              <a:pPr algn="ctr"/>
              <a:r>
                <a:rPr lang="en-US" sz="1200" b="1">
                  <a:solidFill>
                    <a:srgbClr val="92D050"/>
                  </a:solidFill>
                  <a:latin typeface="Arial" panose="020B0604020202020204" pitchFamily="34" charset="0"/>
                  <a:ea typeface="微軟正黑體" panose="020B0604030504040204" pitchFamily="34" charset="-120"/>
                  <a:cs typeface="+mn-ea"/>
                  <a:sym typeface="Arial" panose="020B0604020202020204" pitchFamily="34" charset="0"/>
                </a:rPr>
                <a:t>ISP WAN 1</a:t>
              </a:r>
            </a:p>
          </p:txBody>
        </p:sp>
        <p:pic>
          <p:nvPicPr>
            <p:cNvPr id="66" name="圖形 65">
              <a:extLst>
                <a:ext uri="{FF2B5EF4-FFF2-40B4-BE49-F238E27FC236}">
                  <a16:creationId xmlns:a16="http://schemas.microsoft.com/office/drawing/2014/main" id="{2F26C449-CE14-4B0F-B9EF-4218506047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03761" y="3749939"/>
              <a:ext cx="465489" cy="339832"/>
            </a:xfrm>
            <a:prstGeom prst="rect">
              <a:avLst/>
            </a:prstGeom>
            <a:effectLst>
              <a:outerShdw blurRad="50800" dist="38100" dir="8100000" algn="tr" rotWithShape="0">
                <a:prstClr val="black">
                  <a:alpha val="40000"/>
                </a:prstClr>
              </a:outerShdw>
            </a:effectLst>
          </p:spPr>
        </p:pic>
        <p:pic>
          <p:nvPicPr>
            <p:cNvPr id="68" name="圖形 67">
              <a:extLst>
                <a:ext uri="{FF2B5EF4-FFF2-40B4-BE49-F238E27FC236}">
                  <a16:creationId xmlns:a16="http://schemas.microsoft.com/office/drawing/2014/main" id="{AB8049D0-7480-41B7-B821-F927C32F7C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6421" y="4429767"/>
              <a:ext cx="465489" cy="339832"/>
            </a:xfrm>
            <a:prstGeom prst="rect">
              <a:avLst/>
            </a:prstGeom>
            <a:effectLst>
              <a:outerShdw blurRad="50800" dist="38100" dir="8100000" algn="tr" rotWithShape="0">
                <a:prstClr val="black">
                  <a:alpha val="40000"/>
                </a:prstClr>
              </a:outerShdw>
            </a:effectLst>
          </p:spPr>
        </p:pic>
        <p:grpSp>
          <p:nvGrpSpPr>
            <p:cNvPr id="14" name="群組 13">
              <a:extLst>
                <a:ext uri="{FF2B5EF4-FFF2-40B4-BE49-F238E27FC236}">
                  <a16:creationId xmlns:a16="http://schemas.microsoft.com/office/drawing/2014/main" id="{DABC6F15-D770-413D-839B-1FF87A952AA9}"/>
                </a:ext>
              </a:extLst>
            </p:cNvPr>
            <p:cNvGrpSpPr/>
            <p:nvPr/>
          </p:nvGrpSpPr>
          <p:grpSpPr>
            <a:xfrm>
              <a:off x="4496805" y="4166522"/>
              <a:ext cx="3006870" cy="675174"/>
              <a:chOff x="4534078" y="4166522"/>
              <a:chExt cx="3006870" cy="675174"/>
            </a:xfrm>
          </p:grpSpPr>
          <p:cxnSp>
            <p:nvCxnSpPr>
              <p:cNvPr id="47" name="直線接點 46">
                <a:extLst>
                  <a:ext uri="{FF2B5EF4-FFF2-40B4-BE49-F238E27FC236}">
                    <a16:creationId xmlns:a16="http://schemas.microsoft.com/office/drawing/2014/main" id="{65310CCB-29A8-4BFE-91D9-C49A3E42A7D0}"/>
                  </a:ext>
                </a:extLst>
              </p:cNvPr>
              <p:cNvCxnSpPr>
                <a:cxnSpLocks/>
              </p:cNvCxnSpPr>
              <p:nvPr/>
            </p:nvCxnSpPr>
            <p:spPr>
              <a:xfrm flipH="1">
                <a:off x="4534078" y="4841696"/>
                <a:ext cx="3006869" cy="0"/>
              </a:xfrm>
              <a:prstGeom prst="line">
                <a:avLst/>
              </a:prstGeom>
              <a:ln w="76200">
                <a:solidFill>
                  <a:srgbClr val="92D050"/>
                </a:solidFill>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nvGrpSpPr>
              <p:cNvPr id="12" name="群組 11">
                <a:extLst>
                  <a:ext uri="{FF2B5EF4-FFF2-40B4-BE49-F238E27FC236}">
                    <a16:creationId xmlns:a16="http://schemas.microsoft.com/office/drawing/2014/main" id="{DAB741D8-6644-412F-978A-7348DB2FC151}"/>
                  </a:ext>
                </a:extLst>
              </p:cNvPr>
              <p:cNvGrpSpPr/>
              <p:nvPr/>
            </p:nvGrpSpPr>
            <p:grpSpPr>
              <a:xfrm>
                <a:off x="4534078" y="4166522"/>
                <a:ext cx="3006870" cy="0"/>
                <a:chOff x="4534078" y="4166522"/>
                <a:chExt cx="3006870" cy="0"/>
              </a:xfrm>
            </p:grpSpPr>
            <p:cxnSp>
              <p:nvCxnSpPr>
                <p:cNvPr id="44" name="直線接點 43">
                  <a:extLst>
                    <a:ext uri="{FF2B5EF4-FFF2-40B4-BE49-F238E27FC236}">
                      <a16:creationId xmlns:a16="http://schemas.microsoft.com/office/drawing/2014/main" id="{E24B57A2-67CA-4B57-9A5F-D00943FDFDC9}"/>
                    </a:ext>
                  </a:extLst>
                </p:cNvPr>
                <p:cNvCxnSpPr>
                  <a:cxnSpLocks/>
                </p:cNvCxnSpPr>
                <p:nvPr/>
              </p:nvCxnSpPr>
              <p:spPr>
                <a:xfrm flipH="1">
                  <a:off x="4534078" y="4166522"/>
                  <a:ext cx="3006869" cy="0"/>
                </a:xfrm>
                <a:prstGeom prst="line">
                  <a:avLst/>
                </a:prstGeom>
                <a:ln w="76200">
                  <a:solidFill>
                    <a:srgbClr val="00B0F0"/>
                  </a:solidFill>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nvGrpSpPr>
                <p:cNvPr id="3" name="群組 2">
                  <a:extLst>
                    <a:ext uri="{FF2B5EF4-FFF2-40B4-BE49-F238E27FC236}">
                      <a16:creationId xmlns:a16="http://schemas.microsoft.com/office/drawing/2014/main" id="{B2E1FE1C-867B-412E-862B-D1FA6BF832B0}"/>
                    </a:ext>
                  </a:extLst>
                </p:cNvPr>
                <p:cNvGrpSpPr/>
                <p:nvPr/>
              </p:nvGrpSpPr>
              <p:grpSpPr>
                <a:xfrm>
                  <a:off x="6096000" y="4166522"/>
                  <a:ext cx="1444948" cy="0"/>
                  <a:chOff x="6175523" y="3781562"/>
                  <a:chExt cx="1444948" cy="0"/>
                </a:xfrm>
              </p:grpSpPr>
              <p:cxnSp>
                <p:nvCxnSpPr>
                  <p:cNvPr id="51" name="直線接點 50">
                    <a:extLst>
                      <a:ext uri="{FF2B5EF4-FFF2-40B4-BE49-F238E27FC236}">
                        <a16:creationId xmlns:a16="http://schemas.microsoft.com/office/drawing/2014/main" id="{186E70BD-BD39-4526-B06D-F9D26EB78636}"/>
                      </a:ext>
                    </a:extLst>
                  </p:cNvPr>
                  <p:cNvCxnSpPr>
                    <a:cxnSpLocks/>
                  </p:cNvCxnSpPr>
                  <p:nvPr/>
                </p:nvCxnSpPr>
                <p:spPr>
                  <a:xfrm flipH="1">
                    <a:off x="6175523" y="3781562"/>
                    <a:ext cx="1444948" cy="0"/>
                  </a:xfrm>
                  <a:prstGeom prst="line">
                    <a:avLst/>
                  </a:prstGeom>
                  <a:ln w="76200">
                    <a:solidFill>
                      <a:srgbClr val="22282B"/>
                    </a:solidFill>
                    <a:prstDash val="solid"/>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794ED308-19CE-416F-AF3D-AB8ECE1646A1}"/>
                      </a:ext>
                    </a:extLst>
                  </p:cNvPr>
                  <p:cNvCxnSpPr>
                    <a:cxnSpLocks/>
                  </p:cNvCxnSpPr>
                  <p:nvPr/>
                </p:nvCxnSpPr>
                <p:spPr>
                  <a:xfrm flipH="1">
                    <a:off x="6175523" y="3781562"/>
                    <a:ext cx="1444948" cy="0"/>
                  </a:xfrm>
                  <a:prstGeom prst="line">
                    <a:avLst/>
                  </a:prstGeom>
                  <a:ln w="76200">
                    <a:solidFill>
                      <a:srgbClr val="FF0000"/>
                    </a:solidFill>
                    <a:prstDash val="sysDot"/>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grpSp>
        </p:grpSp>
        <p:pic>
          <p:nvPicPr>
            <p:cNvPr id="53" name="圖形 52">
              <a:extLst>
                <a:ext uri="{FF2B5EF4-FFF2-40B4-BE49-F238E27FC236}">
                  <a16:creationId xmlns:a16="http://schemas.microsoft.com/office/drawing/2014/main" id="{C1FA028D-D454-4F78-B4C1-307E6B75D4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08371" y="3531074"/>
              <a:ext cx="764642" cy="671185"/>
            </a:xfrm>
            <a:prstGeom prst="rect">
              <a:avLst/>
            </a:prstGeom>
            <a:effectLst>
              <a:outerShdw blurRad="50800" dist="50800" dir="8400000" algn="t" rotWithShape="0">
                <a:prstClr val="black">
                  <a:alpha val="30000"/>
                </a:prstClr>
              </a:outerShdw>
            </a:effectLst>
          </p:spPr>
        </p:pic>
        <p:pic>
          <p:nvPicPr>
            <p:cNvPr id="56" name="圖形 55">
              <a:extLst>
                <a:ext uri="{FF2B5EF4-FFF2-40B4-BE49-F238E27FC236}">
                  <a16:creationId xmlns:a16="http://schemas.microsoft.com/office/drawing/2014/main" id="{E3A9B1C6-29D9-4D08-A2AE-8985F10838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0269" y="4429767"/>
              <a:ext cx="465489" cy="339832"/>
            </a:xfrm>
            <a:prstGeom prst="rect">
              <a:avLst/>
            </a:prstGeom>
            <a:effectLst>
              <a:outerShdw blurRad="50800" dist="38100" dir="8100000" algn="tr" rotWithShape="0">
                <a:prstClr val="black">
                  <a:alpha val="40000"/>
                </a:prstClr>
              </a:outerShdw>
            </a:effectLst>
          </p:spPr>
        </p:pic>
        <p:pic>
          <p:nvPicPr>
            <p:cNvPr id="57" name="圖形 56">
              <a:extLst>
                <a:ext uri="{FF2B5EF4-FFF2-40B4-BE49-F238E27FC236}">
                  <a16:creationId xmlns:a16="http://schemas.microsoft.com/office/drawing/2014/main" id="{662E5A04-C874-4EE3-BC86-7097B954C8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49334" y="4429767"/>
              <a:ext cx="465489" cy="339832"/>
            </a:xfrm>
            <a:prstGeom prst="rect">
              <a:avLst/>
            </a:prstGeom>
            <a:effectLst>
              <a:outerShdw blurRad="50800" dist="38100" dir="8100000" algn="tr" rotWithShape="0">
                <a:prstClr val="black">
                  <a:alpha val="40000"/>
                </a:prstClr>
              </a:outerShdw>
            </a:effectLst>
          </p:spPr>
        </p:pic>
        <p:sp>
          <p:nvSpPr>
            <p:cNvPr id="10" name="箭號: 上彎 9">
              <a:extLst>
                <a:ext uri="{FF2B5EF4-FFF2-40B4-BE49-F238E27FC236}">
                  <a16:creationId xmlns:a16="http://schemas.microsoft.com/office/drawing/2014/main" id="{F733D95C-6387-48FF-A17C-C532878B0293}"/>
                </a:ext>
              </a:extLst>
            </p:cNvPr>
            <p:cNvSpPr/>
            <p:nvPr/>
          </p:nvSpPr>
          <p:spPr>
            <a:xfrm rot="5400000">
              <a:off x="5141855" y="4141172"/>
              <a:ext cx="695022" cy="465489"/>
            </a:xfrm>
            <a:prstGeom prst="bentUpArrow">
              <a:avLst>
                <a:gd name="adj1" fmla="val 22912"/>
                <a:gd name="adj2" fmla="val 28329"/>
                <a:gd name="adj3" fmla="val 43307"/>
              </a:avLst>
            </a:prstGeom>
            <a:gradFill>
              <a:gsLst>
                <a:gs pos="0">
                  <a:srgbClr val="FFD72D">
                    <a:alpha val="0"/>
                  </a:srgbClr>
                </a:gs>
                <a:gs pos="52000">
                  <a:srgbClr val="FFD72D"/>
                </a:gs>
              </a:gsLst>
              <a:lin ang="21594000" scaled="0"/>
            </a:gradFill>
            <a:ln w="7620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46" name="Google Shape;617;p31">
            <a:extLst>
              <a:ext uri="{FF2B5EF4-FFF2-40B4-BE49-F238E27FC236}">
                <a16:creationId xmlns:a16="http://schemas.microsoft.com/office/drawing/2014/main" id="{51FFB1BB-5FEE-4DDF-A0CB-61DC6822ABA5}"/>
              </a:ext>
            </a:extLst>
          </p:cNvPr>
          <p:cNvSpPr/>
          <p:nvPr/>
        </p:nvSpPr>
        <p:spPr>
          <a:xfrm>
            <a:off x="547923" y="1187394"/>
            <a:ext cx="9612459" cy="1150733"/>
          </a:xfrm>
          <a:prstGeom prst="roundRect">
            <a:avLst>
              <a:gd name="adj" fmla="val 0"/>
            </a:avLst>
          </a:prstGeom>
          <a:noFill/>
          <a:ln>
            <a:noFill/>
          </a:ln>
        </p:spPr>
        <p:txBody>
          <a:bodyPr spcFirstLastPara="1" wrap="square" lIns="91425" tIns="45700" rIns="91425" bIns="45700" anchor="t" anchorCtr="0">
            <a:noAutofit/>
          </a:bodyPr>
          <a:lstStyle/>
          <a:p>
            <a:pPr marL="228600" indent="-228600">
              <a:spcBef>
                <a:spcPts val="1200"/>
              </a:spcBef>
              <a:buClr>
                <a:srgbClr val="67F2FD"/>
              </a:buClr>
              <a:buSzPct val="100000"/>
              <a:buFont typeface="Arial" panose="020B0604020202020204" pitchFamily="34" charset="0"/>
              <a:buChar char="•"/>
            </a:pPr>
            <a:r>
              <a:rPr lang="en-US"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Multi-site connection can form a backup system automatically that allow uninterrupted collaborative operations.</a:t>
            </a:r>
          </a:p>
          <a:p>
            <a:pPr marL="228600" indent="-228600">
              <a:spcBef>
                <a:spcPts val="1200"/>
              </a:spcBef>
              <a:buClr>
                <a:srgbClr val="67F2FD"/>
              </a:buClr>
              <a:buFont typeface="Arial" panose="020B0604020202020204" pitchFamily="34" charset="0"/>
              <a:buChar char="•"/>
            </a:pPr>
            <a:r>
              <a:rPr lang="en"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The central </a:t>
            </a:r>
            <a:r>
              <a:rPr lang="en-US"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management</a:t>
            </a:r>
            <a:r>
              <a:rPr lang="en"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platform send</a:t>
            </a:r>
            <a:r>
              <a:rPr lang="en-US"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s</a:t>
            </a:r>
            <a:r>
              <a:rPr lang="en"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warnings and notification</a:t>
            </a:r>
            <a:r>
              <a:rPr lang="en-US"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s</a:t>
            </a:r>
            <a:r>
              <a:rPr lang="en"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in real time</a:t>
            </a:r>
            <a:endParaRPr lang="zh-TW" altLang="en-US"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p:txBody>
      </p:sp>
      <p:pic>
        <p:nvPicPr>
          <p:cNvPr id="62" name="圖形 61">
            <a:extLst>
              <a:ext uri="{FF2B5EF4-FFF2-40B4-BE49-F238E27FC236}">
                <a16:creationId xmlns:a16="http://schemas.microsoft.com/office/drawing/2014/main" id="{D8DFF072-1610-47E7-B3EC-E18833AD3F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75987" y="4170204"/>
            <a:ext cx="580385" cy="418936"/>
          </a:xfrm>
          <a:prstGeom prst="rect">
            <a:avLst/>
          </a:prstGeom>
          <a:effectLst>
            <a:outerShdw blurRad="50800" dist="38100" dir="8100000" algn="tr" rotWithShape="0">
              <a:prstClr val="black">
                <a:alpha val="40000"/>
              </a:prstClr>
            </a:outerShdw>
          </a:effectLst>
        </p:spPr>
      </p:pic>
      <p:pic>
        <p:nvPicPr>
          <p:cNvPr id="63" name="圖形 62">
            <a:extLst>
              <a:ext uri="{FF2B5EF4-FFF2-40B4-BE49-F238E27FC236}">
                <a16:creationId xmlns:a16="http://schemas.microsoft.com/office/drawing/2014/main" id="{31331BE5-B9D4-4364-9CF3-1F427D6A59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64806" y="5008278"/>
            <a:ext cx="580385" cy="418936"/>
          </a:xfrm>
          <a:prstGeom prst="rect">
            <a:avLst/>
          </a:prstGeom>
          <a:effectLst>
            <a:outerShdw blurRad="50800" dist="38100" dir="8100000" algn="tr" rotWithShape="0">
              <a:prstClr val="black">
                <a:alpha val="40000"/>
              </a:prstClr>
            </a:outerShdw>
          </a:effectLst>
        </p:spPr>
      </p:pic>
      <p:grpSp>
        <p:nvGrpSpPr>
          <p:cNvPr id="64" name="群組 63">
            <a:extLst>
              <a:ext uri="{FF2B5EF4-FFF2-40B4-BE49-F238E27FC236}">
                <a16:creationId xmlns:a16="http://schemas.microsoft.com/office/drawing/2014/main" id="{92D571B4-961E-4F20-A9C6-8D4773D10EBF}"/>
              </a:ext>
            </a:extLst>
          </p:cNvPr>
          <p:cNvGrpSpPr/>
          <p:nvPr/>
        </p:nvGrpSpPr>
        <p:grpSpPr>
          <a:xfrm>
            <a:off x="3219216" y="4683757"/>
            <a:ext cx="3749053" cy="832337"/>
            <a:chOff x="4534078" y="4166522"/>
            <a:chExt cx="3006870" cy="675174"/>
          </a:xfrm>
        </p:grpSpPr>
        <p:cxnSp>
          <p:nvCxnSpPr>
            <p:cNvPr id="65" name="直線接點 64">
              <a:extLst>
                <a:ext uri="{FF2B5EF4-FFF2-40B4-BE49-F238E27FC236}">
                  <a16:creationId xmlns:a16="http://schemas.microsoft.com/office/drawing/2014/main" id="{83246581-2D8F-4AF4-8C9B-BE2E285D7FC9}"/>
                </a:ext>
              </a:extLst>
            </p:cNvPr>
            <p:cNvCxnSpPr>
              <a:cxnSpLocks/>
            </p:cNvCxnSpPr>
            <p:nvPr/>
          </p:nvCxnSpPr>
          <p:spPr>
            <a:xfrm flipH="1">
              <a:off x="4534078" y="4841696"/>
              <a:ext cx="3006869" cy="0"/>
            </a:xfrm>
            <a:prstGeom prst="line">
              <a:avLst/>
            </a:prstGeom>
            <a:ln w="76200">
              <a:solidFill>
                <a:srgbClr val="92D050"/>
              </a:solidFill>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nvGrpSpPr>
            <p:cNvPr id="67" name="群組 66">
              <a:extLst>
                <a:ext uri="{FF2B5EF4-FFF2-40B4-BE49-F238E27FC236}">
                  <a16:creationId xmlns:a16="http://schemas.microsoft.com/office/drawing/2014/main" id="{9E08191C-B35B-4E92-AC50-8080C44F31A6}"/>
                </a:ext>
              </a:extLst>
            </p:cNvPr>
            <p:cNvGrpSpPr/>
            <p:nvPr/>
          </p:nvGrpSpPr>
          <p:grpSpPr>
            <a:xfrm>
              <a:off x="4534078" y="4166522"/>
              <a:ext cx="3006870" cy="0"/>
              <a:chOff x="4534078" y="4166522"/>
              <a:chExt cx="3006870" cy="0"/>
            </a:xfrm>
          </p:grpSpPr>
          <p:cxnSp>
            <p:nvCxnSpPr>
              <p:cNvPr id="69" name="直線接點 68">
                <a:extLst>
                  <a:ext uri="{FF2B5EF4-FFF2-40B4-BE49-F238E27FC236}">
                    <a16:creationId xmlns:a16="http://schemas.microsoft.com/office/drawing/2014/main" id="{6A1D324F-9FE1-4234-8AD8-0E6DEE0D5573}"/>
                  </a:ext>
                </a:extLst>
              </p:cNvPr>
              <p:cNvCxnSpPr>
                <a:cxnSpLocks/>
              </p:cNvCxnSpPr>
              <p:nvPr/>
            </p:nvCxnSpPr>
            <p:spPr>
              <a:xfrm flipH="1">
                <a:off x="4534078" y="4166522"/>
                <a:ext cx="3006869" cy="0"/>
              </a:xfrm>
              <a:prstGeom prst="line">
                <a:avLst/>
              </a:prstGeom>
              <a:ln w="76200">
                <a:solidFill>
                  <a:srgbClr val="00B0F0"/>
                </a:solidFill>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nvGrpSpPr>
              <p:cNvPr id="70" name="群組 69">
                <a:extLst>
                  <a:ext uri="{FF2B5EF4-FFF2-40B4-BE49-F238E27FC236}">
                    <a16:creationId xmlns:a16="http://schemas.microsoft.com/office/drawing/2014/main" id="{DA1DF124-CB73-4F86-9706-6826C4607BAB}"/>
                  </a:ext>
                </a:extLst>
              </p:cNvPr>
              <p:cNvGrpSpPr/>
              <p:nvPr/>
            </p:nvGrpSpPr>
            <p:grpSpPr>
              <a:xfrm>
                <a:off x="6096000" y="4166522"/>
                <a:ext cx="1444948" cy="0"/>
                <a:chOff x="6175523" y="3781562"/>
                <a:chExt cx="1444948" cy="0"/>
              </a:xfrm>
            </p:grpSpPr>
            <p:cxnSp>
              <p:nvCxnSpPr>
                <p:cNvPr id="71" name="直線接點 70">
                  <a:extLst>
                    <a:ext uri="{FF2B5EF4-FFF2-40B4-BE49-F238E27FC236}">
                      <a16:creationId xmlns:a16="http://schemas.microsoft.com/office/drawing/2014/main" id="{30FB5E7E-BB9D-48CF-9614-7340D8A88BA3}"/>
                    </a:ext>
                  </a:extLst>
                </p:cNvPr>
                <p:cNvCxnSpPr>
                  <a:cxnSpLocks/>
                </p:cNvCxnSpPr>
                <p:nvPr/>
              </p:nvCxnSpPr>
              <p:spPr>
                <a:xfrm flipH="1">
                  <a:off x="6175523" y="3781562"/>
                  <a:ext cx="1444948" cy="0"/>
                </a:xfrm>
                <a:prstGeom prst="line">
                  <a:avLst/>
                </a:prstGeom>
                <a:ln w="76200">
                  <a:solidFill>
                    <a:srgbClr val="22282B"/>
                  </a:solidFill>
                  <a:prstDash val="solid"/>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B112D7CB-DFE6-4800-8B75-05DF304DBFEC}"/>
                    </a:ext>
                  </a:extLst>
                </p:cNvPr>
                <p:cNvCxnSpPr>
                  <a:cxnSpLocks/>
                </p:cNvCxnSpPr>
                <p:nvPr/>
              </p:nvCxnSpPr>
              <p:spPr>
                <a:xfrm flipH="1">
                  <a:off x="6175523" y="3781562"/>
                  <a:ext cx="1444948" cy="0"/>
                </a:xfrm>
                <a:prstGeom prst="line">
                  <a:avLst/>
                </a:prstGeom>
                <a:ln w="76200">
                  <a:solidFill>
                    <a:srgbClr val="FF0000"/>
                  </a:solidFill>
                  <a:prstDash val="sysDot"/>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grpSp>
      </p:grpSp>
      <p:pic>
        <p:nvPicPr>
          <p:cNvPr id="73" name="圖形 72">
            <a:extLst>
              <a:ext uri="{FF2B5EF4-FFF2-40B4-BE49-F238E27FC236}">
                <a16:creationId xmlns:a16="http://schemas.microsoft.com/office/drawing/2014/main" id="{8C354932-5184-4826-9A31-FD2F5B1B5B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9832" y="3900393"/>
            <a:ext cx="953378" cy="827420"/>
          </a:xfrm>
          <a:prstGeom prst="rect">
            <a:avLst/>
          </a:prstGeom>
          <a:effectLst>
            <a:outerShdw blurRad="50800" dist="50800" dir="8400000" algn="t" rotWithShape="0">
              <a:prstClr val="black">
                <a:alpha val="30000"/>
              </a:prstClr>
            </a:outerShdw>
          </a:effectLst>
        </p:spPr>
      </p:pic>
      <p:pic>
        <p:nvPicPr>
          <p:cNvPr id="74" name="圖形 73">
            <a:extLst>
              <a:ext uri="{FF2B5EF4-FFF2-40B4-BE49-F238E27FC236}">
                <a16:creationId xmlns:a16="http://schemas.microsoft.com/office/drawing/2014/main" id="{0BBBCD2D-D2E1-4D3F-B249-CA41DB392A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93018" y="5008278"/>
            <a:ext cx="580385" cy="418936"/>
          </a:xfrm>
          <a:prstGeom prst="rect">
            <a:avLst/>
          </a:prstGeom>
          <a:effectLst>
            <a:outerShdw blurRad="50800" dist="38100" dir="8100000" algn="tr" rotWithShape="0">
              <a:prstClr val="black">
                <a:alpha val="40000"/>
              </a:prstClr>
            </a:outerShdw>
          </a:effectLst>
        </p:spPr>
      </p:pic>
      <p:pic>
        <p:nvPicPr>
          <p:cNvPr id="75" name="圖形 74">
            <a:extLst>
              <a:ext uri="{FF2B5EF4-FFF2-40B4-BE49-F238E27FC236}">
                <a16:creationId xmlns:a16="http://schemas.microsoft.com/office/drawing/2014/main" id="{6324A9DD-8736-431F-8B9F-2F1E45EA19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7735" y="5008278"/>
            <a:ext cx="580385" cy="418936"/>
          </a:xfrm>
          <a:prstGeom prst="rect">
            <a:avLst/>
          </a:prstGeom>
          <a:effectLst>
            <a:outerShdw blurRad="50800" dist="38100" dir="8100000" algn="tr" rotWithShape="0">
              <a:prstClr val="black">
                <a:alpha val="40000"/>
              </a:prstClr>
            </a:outerShdw>
          </a:effectLst>
        </p:spPr>
      </p:pic>
      <p:sp>
        <p:nvSpPr>
          <p:cNvPr id="76" name="箭號: 上彎 75">
            <a:extLst>
              <a:ext uri="{FF2B5EF4-FFF2-40B4-BE49-F238E27FC236}">
                <a16:creationId xmlns:a16="http://schemas.microsoft.com/office/drawing/2014/main" id="{DB2EBDBF-6E8F-48D8-8DAC-C4211B20D264}"/>
              </a:ext>
            </a:extLst>
          </p:cNvPr>
          <p:cNvSpPr/>
          <p:nvPr/>
        </p:nvSpPr>
        <p:spPr>
          <a:xfrm rot="5400000">
            <a:off x="4028367" y="4649234"/>
            <a:ext cx="856805" cy="580385"/>
          </a:xfrm>
          <a:prstGeom prst="bentUpArrow">
            <a:avLst>
              <a:gd name="adj1" fmla="val 22912"/>
              <a:gd name="adj2" fmla="val 28329"/>
              <a:gd name="adj3" fmla="val 43307"/>
            </a:avLst>
          </a:prstGeom>
          <a:gradFill>
            <a:gsLst>
              <a:gs pos="0">
                <a:srgbClr val="FFD72D">
                  <a:alpha val="0"/>
                </a:srgbClr>
              </a:gs>
              <a:gs pos="52000">
                <a:srgbClr val="FFD72D"/>
              </a:gs>
            </a:gsLst>
            <a:lin ang="21594000" scaled="0"/>
          </a:gradFill>
          <a:ln w="7620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7" name="Google Shape;378;p24">
            <a:extLst>
              <a:ext uri="{FF2B5EF4-FFF2-40B4-BE49-F238E27FC236}">
                <a16:creationId xmlns:a16="http://schemas.microsoft.com/office/drawing/2014/main" id="{A03635A8-4153-466D-86E1-62282832DFF7}"/>
              </a:ext>
            </a:extLst>
          </p:cNvPr>
          <p:cNvSpPr txBox="1"/>
          <p:nvPr/>
        </p:nvSpPr>
        <p:spPr>
          <a:xfrm>
            <a:off x="3857802" y="3430483"/>
            <a:ext cx="2507673" cy="429179"/>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ISP WAN 2</a:t>
            </a:r>
          </a:p>
        </p:txBody>
      </p:sp>
      <p:sp>
        <p:nvSpPr>
          <p:cNvPr id="78" name="Google Shape;378;p24">
            <a:extLst>
              <a:ext uri="{FF2B5EF4-FFF2-40B4-BE49-F238E27FC236}">
                <a16:creationId xmlns:a16="http://schemas.microsoft.com/office/drawing/2014/main" id="{1ECE5883-77EE-4402-A2D0-905CFEEA2497}"/>
              </a:ext>
            </a:extLst>
          </p:cNvPr>
          <p:cNvSpPr txBox="1"/>
          <p:nvPr/>
        </p:nvSpPr>
        <p:spPr>
          <a:xfrm>
            <a:off x="3857802" y="5670430"/>
            <a:ext cx="2507673" cy="429179"/>
          </a:xfrm>
          <a:prstGeom prst="rect">
            <a:avLst/>
          </a:prstGeom>
          <a:noFill/>
          <a:ln>
            <a:noFill/>
          </a:ln>
        </p:spPr>
        <p:txBody>
          <a:bodyPr spcFirstLastPara="1" wrap="square" lIns="121900" tIns="60933" rIns="121900" bIns="60933" anchor="ctr" anchorCtr="0">
            <a:noAutofit/>
          </a:bodyPr>
          <a:lstStyle/>
          <a:p>
            <a:pPr algn="ctr"/>
            <a:r>
              <a:rPr lang="en-US" sz="2000" b="1">
                <a:solidFill>
                  <a:srgbClr val="92D050"/>
                </a:solidFill>
                <a:latin typeface="Arial" panose="020B0604020202020204" pitchFamily="34" charset="0"/>
                <a:ea typeface="微軟正黑體" panose="020B0604030504040204" pitchFamily="34" charset="-120"/>
                <a:cs typeface="+mn-ea"/>
                <a:sym typeface="Arial" panose="020B0604020202020204" pitchFamily="34" charset="0"/>
              </a:rPr>
              <a:t>ISP WAN 1</a:t>
            </a:r>
          </a:p>
        </p:txBody>
      </p:sp>
      <p:grpSp>
        <p:nvGrpSpPr>
          <p:cNvPr id="96" name="群組 95">
            <a:extLst>
              <a:ext uri="{FF2B5EF4-FFF2-40B4-BE49-F238E27FC236}">
                <a16:creationId xmlns:a16="http://schemas.microsoft.com/office/drawing/2014/main" id="{63CF1CBC-24B6-4B60-AA2E-845EB2E630E5}"/>
              </a:ext>
            </a:extLst>
          </p:cNvPr>
          <p:cNvGrpSpPr/>
          <p:nvPr/>
        </p:nvGrpSpPr>
        <p:grpSpPr>
          <a:xfrm>
            <a:off x="855185" y="4502747"/>
            <a:ext cx="2643454" cy="1640088"/>
            <a:chOff x="6619079" y="-282727"/>
            <a:chExt cx="3996923" cy="2479826"/>
          </a:xfrm>
        </p:grpSpPr>
        <p:grpSp>
          <p:nvGrpSpPr>
            <p:cNvPr id="97" name="群組 96">
              <a:extLst>
                <a:ext uri="{FF2B5EF4-FFF2-40B4-BE49-F238E27FC236}">
                  <a16:creationId xmlns:a16="http://schemas.microsoft.com/office/drawing/2014/main" id="{EF48A490-2FD0-4C60-ACAD-E685DA7EE8E9}"/>
                </a:ext>
              </a:extLst>
            </p:cNvPr>
            <p:cNvGrpSpPr/>
            <p:nvPr/>
          </p:nvGrpSpPr>
          <p:grpSpPr>
            <a:xfrm>
              <a:off x="6619079" y="-282727"/>
              <a:ext cx="3996923" cy="1286397"/>
              <a:chOff x="782855" y="6184900"/>
              <a:chExt cx="7179872" cy="2310819"/>
            </a:xfrm>
          </p:grpSpPr>
          <p:pic>
            <p:nvPicPr>
              <p:cNvPr id="99" name="圖形 98">
                <a:extLst>
                  <a:ext uri="{FF2B5EF4-FFF2-40B4-BE49-F238E27FC236}">
                    <a16:creationId xmlns:a16="http://schemas.microsoft.com/office/drawing/2014/main" id="{889A0520-CA95-4A31-A532-88FECF6CE4B0}"/>
                  </a:ext>
                </a:extLst>
              </p:cNvPr>
              <p:cNvPicPr>
                <a:picLocks noChangeAspect="1"/>
              </p:cNvPicPr>
              <p:nvPr/>
            </p:nvPicPr>
            <p:blipFill rotWithShape="1">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l="26406"/>
              <a:stretch/>
            </p:blipFill>
            <p:spPr>
              <a:xfrm>
                <a:off x="3051283" y="6259898"/>
                <a:ext cx="3341148" cy="1195714"/>
              </a:xfrm>
              <a:prstGeom prst="rect">
                <a:avLst/>
              </a:prstGeom>
            </p:spPr>
          </p:pic>
          <p:pic>
            <p:nvPicPr>
              <p:cNvPr id="100" name="圖形 99">
                <a:extLst>
                  <a:ext uri="{FF2B5EF4-FFF2-40B4-BE49-F238E27FC236}">
                    <a16:creationId xmlns:a16="http://schemas.microsoft.com/office/drawing/2014/main" id="{D4F026F8-43EB-4D2B-BDA7-5FB8EFAA0B9B}"/>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82855" y="6184900"/>
                <a:ext cx="2176593" cy="2176596"/>
              </a:xfrm>
              <a:prstGeom prst="rect">
                <a:avLst/>
              </a:prstGeom>
              <a:effectLst>
                <a:outerShdw blurRad="50800" dist="50800" dir="8400000" algn="t" rotWithShape="0">
                  <a:prstClr val="black">
                    <a:alpha val="30000"/>
                  </a:prstClr>
                </a:outerShdw>
              </a:effectLst>
            </p:spPr>
          </p:pic>
          <p:pic>
            <p:nvPicPr>
              <p:cNvPr id="101" name="圖片 100">
                <a:extLst>
                  <a:ext uri="{FF2B5EF4-FFF2-40B4-BE49-F238E27FC236}">
                    <a16:creationId xmlns:a16="http://schemas.microsoft.com/office/drawing/2014/main" id="{EE86960F-BD5B-4BFB-BD91-CAED9A99B44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689230" y="7215448"/>
                <a:ext cx="5273497" cy="1280271"/>
              </a:xfrm>
              <a:prstGeom prst="rect">
                <a:avLst/>
              </a:prstGeom>
            </p:spPr>
          </p:pic>
        </p:grpSp>
        <p:pic>
          <p:nvPicPr>
            <p:cNvPr id="98" name="圖形 97">
              <a:extLst>
                <a:ext uri="{FF2B5EF4-FFF2-40B4-BE49-F238E27FC236}">
                  <a16:creationId xmlns:a16="http://schemas.microsoft.com/office/drawing/2014/main" id="{F62D903B-6ED4-43B4-A234-0E7A0A96883E}"/>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619079" y="1117761"/>
              <a:ext cx="3399677" cy="1079338"/>
            </a:xfrm>
            <a:prstGeom prst="rect">
              <a:avLst/>
            </a:prstGeom>
          </p:spPr>
        </p:pic>
      </p:grpSp>
      <p:grpSp>
        <p:nvGrpSpPr>
          <p:cNvPr id="102" name="群組 101">
            <a:extLst>
              <a:ext uri="{FF2B5EF4-FFF2-40B4-BE49-F238E27FC236}">
                <a16:creationId xmlns:a16="http://schemas.microsoft.com/office/drawing/2014/main" id="{025D3918-4CB1-4E1E-96E1-D1F17257A495}"/>
              </a:ext>
            </a:extLst>
          </p:cNvPr>
          <p:cNvGrpSpPr/>
          <p:nvPr/>
        </p:nvGrpSpPr>
        <p:grpSpPr>
          <a:xfrm>
            <a:off x="7018740" y="4502747"/>
            <a:ext cx="2643454" cy="1640088"/>
            <a:chOff x="6619079" y="-282727"/>
            <a:chExt cx="3996923" cy="2479826"/>
          </a:xfrm>
        </p:grpSpPr>
        <p:grpSp>
          <p:nvGrpSpPr>
            <p:cNvPr id="103" name="群組 102">
              <a:extLst>
                <a:ext uri="{FF2B5EF4-FFF2-40B4-BE49-F238E27FC236}">
                  <a16:creationId xmlns:a16="http://schemas.microsoft.com/office/drawing/2014/main" id="{69103C98-4C6C-48E0-A71D-F73C5EFD66A0}"/>
                </a:ext>
              </a:extLst>
            </p:cNvPr>
            <p:cNvGrpSpPr/>
            <p:nvPr/>
          </p:nvGrpSpPr>
          <p:grpSpPr>
            <a:xfrm>
              <a:off x="6619079" y="-282727"/>
              <a:ext cx="3996923" cy="1286397"/>
              <a:chOff x="782855" y="6184900"/>
              <a:chExt cx="7179872" cy="2310819"/>
            </a:xfrm>
          </p:grpSpPr>
          <p:pic>
            <p:nvPicPr>
              <p:cNvPr id="105" name="圖形 104">
                <a:extLst>
                  <a:ext uri="{FF2B5EF4-FFF2-40B4-BE49-F238E27FC236}">
                    <a16:creationId xmlns:a16="http://schemas.microsoft.com/office/drawing/2014/main" id="{1B645CA7-9300-4480-AE5B-27BE57150F2B}"/>
                  </a:ext>
                </a:extLst>
              </p:cNvPr>
              <p:cNvPicPr>
                <a:picLocks noChangeAspect="1"/>
              </p:cNvPicPr>
              <p:nvPr/>
            </p:nvPicPr>
            <p:blipFill rotWithShape="1">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l="26406"/>
              <a:stretch/>
            </p:blipFill>
            <p:spPr>
              <a:xfrm>
                <a:off x="3051283" y="6259898"/>
                <a:ext cx="3341148" cy="1195714"/>
              </a:xfrm>
              <a:prstGeom prst="rect">
                <a:avLst/>
              </a:prstGeom>
            </p:spPr>
          </p:pic>
          <p:pic>
            <p:nvPicPr>
              <p:cNvPr id="106" name="圖形 105">
                <a:extLst>
                  <a:ext uri="{FF2B5EF4-FFF2-40B4-BE49-F238E27FC236}">
                    <a16:creationId xmlns:a16="http://schemas.microsoft.com/office/drawing/2014/main" id="{D9750FB1-7B1E-4C0D-BE65-E852636C74D3}"/>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82855" y="6184900"/>
                <a:ext cx="2176593" cy="2176596"/>
              </a:xfrm>
              <a:prstGeom prst="rect">
                <a:avLst/>
              </a:prstGeom>
              <a:effectLst>
                <a:outerShdw blurRad="50800" dist="50800" dir="8400000" algn="t" rotWithShape="0">
                  <a:prstClr val="black">
                    <a:alpha val="30000"/>
                  </a:prstClr>
                </a:outerShdw>
              </a:effectLst>
            </p:spPr>
          </p:pic>
          <p:pic>
            <p:nvPicPr>
              <p:cNvPr id="107" name="圖片 106">
                <a:extLst>
                  <a:ext uri="{FF2B5EF4-FFF2-40B4-BE49-F238E27FC236}">
                    <a16:creationId xmlns:a16="http://schemas.microsoft.com/office/drawing/2014/main" id="{5E1666AC-BB4F-4C8B-A344-280A4907CB8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689230" y="7215448"/>
                <a:ext cx="5273497" cy="1280271"/>
              </a:xfrm>
              <a:prstGeom prst="rect">
                <a:avLst/>
              </a:prstGeom>
            </p:spPr>
          </p:pic>
        </p:grpSp>
        <p:pic>
          <p:nvPicPr>
            <p:cNvPr id="104" name="圖形 103">
              <a:extLst>
                <a:ext uri="{FF2B5EF4-FFF2-40B4-BE49-F238E27FC236}">
                  <a16:creationId xmlns:a16="http://schemas.microsoft.com/office/drawing/2014/main" id="{19653C1A-C579-4756-90E5-8A1407EB0061}"/>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619079" y="1117761"/>
              <a:ext cx="3399677" cy="1079338"/>
            </a:xfrm>
            <a:prstGeom prst="rect">
              <a:avLst/>
            </a:prstGeom>
          </p:spPr>
        </p:pic>
      </p:grpSp>
      <p:cxnSp>
        <p:nvCxnSpPr>
          <p:cNvPr id="108" name="直線單箭頭接點 107">
            <a:extLst>
              <a:ext uri="{FF2B5EF4-FFF2-40B4-BE49-F238E27FC236}">
                <a16:creationId xmlns:a16="http://schemas.microsoft.com/office/drawing/2014/main" id="{FDFB69B9-D5C5-40C2-AC6C-4312B9B5A580}"/>
              </a:ext>
            </a:extLst>
          </p:cNvPr>
          <p:cNvCxnSpPr>
            <a:cxnSpLocks/>
          </p:cNvCxnSpPr>
          <p:nvPr/>
        </p:nvCxnSpPr>
        <p:spPr>
          <a:xfrm>
            <a:off x="8137077" y="4187457"/>
            <a:ext cx="0" cy="377037"/>
          </a:xfrm>
          <a:prstGeom prst="straightConnector1">
            <a:avLst/>
          </a:prstGeom>
          <a:ln w="5715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直線單箭頭接點 108">
            <a:extLst>
              <a:ext uri="{FF2B5EF4-FFF2-40B4-BE49-F238E27FC236}">
                <a16:creationId xmlns:a16="http://schemas.microsoft.com/office/drawing/2014/main" id="{92AFDEC3-6CE6-45EC-8C84-F6C212181223}"/>
              </a:ext>
            </a:extLst>
          </p:cNvPr>
          <p:cNvCxnSpPr>
            <a:cxnSpLocks/>
          </p:cNvCxnSpPr>
          <p:nvPr/>
        </p:nvCxnSpPr>
        <p:spPr>
          <a:xfrm flipV="1">
            <a:off x="1810646" y="3096432"/>
            <a:ext cx="28347" cy="1468062"/>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10" name="群組 109">
            <a:extLst>
              <a:ext uri="{FF2B5EF4-FFF2-40B4-BE49-F238E27FC236}">
                <a16:creationId xmlns:a16="http://schemas.microsoft.com/office/drawing/2014/main" id="{AF251425-EEFB-4F85-BF9A-0B1A5F0F2CBA}"/>
              </a:ext>
            </a:extLst>
          </p:cNvPr>
          <p:cNvGrpSpPr/>
          <p:nvPr/>
        </p:nvGrpSpPr>
        <p:grpSpPr>
          <a:xfrm>
            <a:off x="1190441" y="2730555"/>
            <a:ext cx="1541996" cy="1487384"/>
            <a:chOff x="215488" y="4652142"/>
            <a:chExt cx="1285702" cy="1240167"/>
          </a:xfrm>
        </p:grpSpPr>
        <p:pic>
          <p:nvPicPr>
            <p:cNvPr id="111" name="圖片 110" descr="一張含有 電子用品, 電腦, 監視器, 坐 的圖片&#10;&#10;自動產生的描述">
              <a:extLst>
                <a:ext uri="{FF2B5EF4-FFF2-40B4-BE49-F238E27FC236}">
                  <a16:creationId xmlns:a16="http://schemas.microsoft.com/office/drawing/2014/main" id="{7B93D98F-8247-47EE-8D2A-B059A7EC738D}"/>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215488" y="4652142"/>
              <a:ext cx="1065268" cy="1210459"/>
            </a:xfrm>
            <a:prstGeom prst="rect">
              <a:avLst/>
            </a:prstGeom>
            <a:effectLst>
              <a:outerShdw blurRad="63500" sx="102000" sy="102000" algn="ctr" rotWithShape="0">
                <a:prstClr val="black">
                  <a:alpha val="71000"/>
                </a:prstClr>
              </a:outerShdw>
            </a:effectLst>
          </p:spPr>
        </p:pic>
        <p:pic>
          <p:nvPicPr>
            <p:cNvPr id="112" name="Google Shape;573;p30">
              <a:extLst>
                <a:ext uri="{FF2B5EF4-FFF2-40B4-BE49-F238E27FC236}">
                  <a16:creationId xmlns:a16="http://schemas.microsoft.com/office/drawing/2014/main" id="{D8B0AF12-FF90-4A36-ABA8-F904BDCC5EF4}"/>
                </a:ext>
              </a:extLst>
            </p:cNvPr>
            <p:cNvPicPr preferRelativeResize="0"/>
            <p:nvPr/>
          </p:nvPicPr>
          <p:blipFill rotWithShape="1">
            <a:blip r:embed="rId17" cstate="print">
              <a:extLst>
                <a:ext uri="{28A0092B-C50C-407E-A947-70E740481C1C}">
                  <a14:useLocalDpi xmlns:a14="http://schemas.microsoft.com/office/drawing/2010/main"/>
                </a:ext>
              </a:extLst>
            </a:blip>
            <a:srcRect/>
            <a:stretch/>
          </p:blipFill>
          <p:spPr>
            <a:xfrm>
              <a:off x="927719" y="5318838"/>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grpSp>
        <p:nvGrpSpPr>
          <p:cNvPr id="113" name="群組 112">
            <a:extLst>
              <a:ext uri="{FF2B5EF4-FFF2-40B4-BE49-F238E27FC236}">
                <a16:creationId xmlns:a16="http://schemas.microsoft.com/office/drawing/2014/main" id="{CA380C7D-2370-489D-8EE2-6A87DBFB0581}"/>
              </a:ext>
            </a:extLst>
          </p:cNvPr>
          <p:cNvGrpSpPr/>
          <p:nvPr/>
        </p:nvGrpSpPr>
        <p:grpSpPr>
          <a:xfrm>
            <a:off x="7488811" y="2730555"/>
            <a:ext cx="1534246" cy="1487384"/>
            <a:chOff x="8270974" y="3733691"/>
            <a:chExt cx="1279240" cy="1240167"/>
          </a:xfrm>
        </p:grpSpPr>
        <p:pic>
          <p:nvPicPr>
            <p:cNvPr id="114" name="圖片 113" descr="一張含有 電子用品, 電腦, 監視器, 坐 的圖片&#10;&#10;自動產生的描述">
              <a:extLst>
                <a:ext uri="{FF2B5EF4-FFF2-40B4-BE49-F238E27FC236}">
                  <a16:creationId xmlns:a16="http://schemas.microsoft.com/office/drawing/2014/main" id="{664B5897-E050-4BFA-82AA-71C7CB6D12FF}"/>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8270974" y="3733691"/>
              <a:ext cx="1065268" cy="1210459"/>
            </a:xfrm>
            <a:prstGeom prst="rect">
              <a:avLst/>
            </a:prstGeom>
            <a:effectLst>
              <a:outerShdw blurRad="63500" sx="102000" sy="102000" algn="ctr" rotWithShape="0">
                <a:prstClr val="black">
                  <a:alpha val="71000"/>
                </a:prstClr>
              </a:outerShdw>
            </a:effectLst>
          </p:spPr>
        </p:pic>
        <p:pic>
          <p:nvPicPr>
            <p:cNvPr id="115" name="Google Shape;573;p30">
              <a:extLst>
                <a:ext uri="{FF2B5EF4-FFF2-40B4-BE49-F238E27FC236}">
                  <a16:creationId xmlns:a16="http://schemas.microsoft.com/office/drawing/2014/main" id="{F4F663A8-42DA-4038-8510-C19A71941D3E}"/>
                </a:ext>
              </a:extLst>
            </p:cNvPr>
            <p:cNvPicPr preferRelativeResize="0"/>
            <p:nvPr/>
          </p:nvPicPr>
          <p:blipFill rotWithShape="1">
            <a:blip r:embed="rId17" cstate="print">
              <a:extLst>
                <a:ext uri="{28A0092B-C50C-407E-A947-70E740481C1C}">
                  <a14:useLocalDpi xmlns:a14="http://schemas.microsoft.com/office/drawing/2010/main"/>
                </a:ext>
              </a:extLst>
            </a:blip>
            <a:srcRect/>
            <a:stretch/>
          </p:blipFill>
          <p:spPr>
            <a:xfrm>
              <a:off x="8976743" y="4400387"/>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spTree>
    <p:extLst>
      <p:ext uri="{BB962C8B-B14F-4D97-AF65-F5344CB8AC3E}">
        <p14:creationId xmlns:p14="http://schemas.microsoft.com/office/powerpoint/2010/main" val="348915508"/>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線接點 66">
            <a:extLst>
              <a:ext uri="{FF2B5EF4-FFF2-40B4-BE49-F238E27FC236}">
                <a16:creationId xmlns:a16="http://schemas.microsoft.com/office/drawing/2014/main" id="{80602037-F23F-43A4-91EB-3FF8E9195C90}"/>
              </a:ext>
            </a:extLst>
          </p:cNvPr>
          <p:cNvCxnSpPr>
            <a:cxnSpLocks/>
          </p:cNvCxnSpPr>
          <p:nvPr/>
        </p:nvCxnSpPr>
        <p:spPr>
          <a:xfrm flipH="1">
            <a:off x="5354184" y="4780194"/>
            <a:ext cx="3006869" cy="0"/>
          </a:xfrm>
          <a:prstGeom prst="line">
            <a:avLst/>
          </a:prstGeom>
          <a:ln w="76200">
            <a:solidFill>
              <a:srgbClr val="FFC00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A67C057C-C268-44EA-AFDB-7D6CD0A6EB66}"/>
              </a:ext>
            </a:extLst>
          </p:cNvPr>
          <p:cNvCxnSpPr>
            <a:cxnSpLocks/>
          </p:cNvCxnSpPr>
          <p:nvPr/>
        </p:nvCxnSpPr>
        <p:spPr>
          <a:xfrm flipH="1">
            <a:off x="5354184" y="4462797"/>
            <a:ext cx="3006869" cy="0"/>
          </a:xfrm>
          <a:prstGeom prst="line">
            <a:avLst/>
          </a:prstGeom>
          <a:ln w="76200">
            <a:solidFill>
              <a:srgbClr val="92D05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4A2C1437-81B5-4DB4-AA68-2916F2F8F157}"/>
              </a:ext>
            </a:extLst>
          </p:cNvPr>
          <p:cNvCxnSpPr>
            <a:cxnSpLocks/>
          </p:cNvCxnSpPr>
          <p:nvPr/>
        </p:nvCxnSpPr>
        <p:spPr>
          <a:xfrm flipH="1">
            <a:off x="5354184" y="5082379"/>
            <a:ext cx="3006869" cy="0"/>
          </a:xfrm>
          <a:prstGeom prst="line">
            <a:avLst/>
          </a:prstGeom>
          <a:ln w="76200">
            <a:solidFill>
              <a:srgbClr val="FF505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sp>
        <p:nvSpPr>
          <p:cNvPr id="3" name="標題 6">
            <a:extLst>
              <a:ext uri="{FF2B5EF4-FFF2-40B4-BE49-F238E27FC236}">
                <a16:creationId xmlns:a16="http://schemas.microsoft.com/office/drawing/2014/main" id="{21BDE660-251B-3148-BD1C-9B6EC3D80529}"/>
              </a:ext>
            </a:extLst>
          </p:cNvPr>
          <p:cNvSpPr>
            <a:spLocks noGrp="1"/>
          </p:cNvSpPr>
          <p:nvPr>
            <p:ph type="title"/>
          </p:nvPr>
        </p:nvSpPr>
        <p:spPr>
          <a:xfrm>
            <a:off x="609600" y="488883"/>
            <a:ext cx="10972800" cy="1257300"/>
          </a:xfrm>
        </p:spPr>
        <p:txBody>
          <a:bodyPr>
            <a:normAutofit/>
          </a:bodyPr>
          <a:lstStyle/>
          <a:p>
            <a:r>
              <a:rPr lang="zh-CN" altLang="en-US">
                <a:latin typeface="Arial" panose="020B0604020202020204" pitchFamily="34" charset="0"/>
                <a:sym typeface="Arial" panose="020B0604020202020204" pitchFamily="34" charset="0"/>
              </a:rPr>
              <a:t>WAN Load Balancing</a:t>
            </a:r>
          </a:p>
        </p:txBody>
      </p:sp>
      <p:sp>
        <p:nvSpPr>
          <p:cNvPr id="21" name="Google Shape;378;p24">
            <a:extLst>
              <a:ext uri="{FF2B5EF4-FFF2-40B4-BE49-F238E27FC236}">
                <a16:creationId xmlns:a16="http://schemas.microsoft.com/office/drawing/2014/main" id="{BC95D04A-5DA1-DB47-8F08-FA57E91564BB}"/>
              </a:ext>
            </a:extLst>
          </p:cNvPr>
          <p:cNvSpPr txBox="1"/>
          <p:nvPr/>
        </p:nvSpPr>
        <p:spPr>
          <a:xfrm>
            <a:off x="5893093" y="4465489"/>
            <a:ext cx="2034171" cy="348141"/>
          </a:xfrm>
          <a:prstGeom prst="rect">
            <a:avLst/>
          </a:prstGeom>
          <a:noFill/>
          <a:ln>
            <a:noFill/>
          </a:ln>
        </p:spPr>
        <p:txBody>
          <a:bodyPr spcFirstLastPara="1" wrap="square" lIns="121900" tIns="60933" rIns="121900" bIns="60933" anchor="ctr" anchorCtr="0">
            <a:noAutofit/>
          </a:bodyPr>
          <a:lstStyle/>
          <a:p>
            <a:pPr algn="ctr"/>
            <a:r>
              <a:rPr lang="en-US" sz="1600">
                <a:solidFill>
                  <a:srgbClr val="FFC000"/>
                </a:solidFill>
                <a:latin typeface="Arial" panose="020B0604020202020204" pitchFamily="34" charset="0"/>
                <a:ea typeface="微軟正黑體" panose="020B0604030504040204" pitchFamily="34" charset="-120"/>
                <a:cs typeface="+mn-ea"/>
                <a:sym typeface="Arial" panose="020B0604020202020204" pitchFamily="34" charset="0"/>
              </a:rPr>
              <a:t>ISP WAN 2</a:t>
            </a:r>
          </a:p>
        </p:txBody>
      </p:sp>
      <p:sp>
        <p:nvSpPr>
          <p:cNvPr id="24" name="Google Shape;378;p24">
            <a:extLst>
              <a:ext uri="{FF2B5EF4-FFF2-40B4-BE49-F238E27FC236}">
                <a16:creationId xmlns:a16="http://schemas.microsoft.com/office/drawing/2014/main" id="{7B2ABCF4-ADF6-054A-B65B-2EACC375D97C}"/>
              </a:ext>
            </a:extLst>
          </p:cNvPr>
          <p:cNvSpPr txBox="1"/>
          <p:nvPr/>
        </p:nvSpPr>
        <p:spPr>
          <a:xfrm>
            <a:off x="5922834" y="4018977"/>
            <a:ext cx="2034171" cy="348141"/>
          </a:xfrm>
          <a:prstGeom prst="rect">
            <a:avLst/>
          </a:prstGeom>
          <a:noFill/>
          <a:ln>
            <a:noFill/>
          </a:ln>
        </p:spPr>
        <p:txBody>
          <a:bodyPr spcFirstLastPara="1" wrap="square" lIns="121900" tIns="60933" rIns="121900" bIns="60933" anchor="ctr" anchorCtr="0">
            <a:noAutofit/>
          </a:bodyPr>
          <a:lstStyle/>
          <a:p>
            <a:pPr algn="ctr"/>
            <a:r>
              <a:rPr lang="en-US" sz="2000" b="1">
                <a:solidFill>
                  <a:srgbClr val="92D050"/>
                </a:solidFill>
                <a:latin typeface="Arial" panose="020B0604020202020204" pitchFamily="34" charset="0"/>
                <a:ea typeface="微軟正黑體" panose="020B0604030504040204" pitchFamily="34" charset="-120"/>
                <a:cs typeface="+mn-ea"/>
                <a:sym typeface="Arial" panose="020B0604020202020204" pitchFamily="34" charset="0"/>
              </a:rPr>
              <a:t>ISP WAN 1</a:t>
            </a:r>
          </a:p>
        </p:txBody>
      </p:sp>
      <p:sp>
        <p:nvSpPr>
          <p:cNvPr id="38" name="手繪多邊形: 圖案 62">
            <a:extLst>
              <a:ext uri="{FF2B5EF4-FFF2-40B4-BE49-F238E27FC236}">
                <a16:creationId xmlns:a16="http://schemas.microsoft.com/office/drawing/2014/main" id="{8C3BDC65-DBD9-C641-8544-B307EC294024}"/>
              </a:ext>
            </a:extLst>
          </p:cNvPr>
          <p:cNvSpPr/>
          <p:nvPr/>
        </p:nvSpPr>
        <p:spPr>
          <a:xfrm>
            <a:off x="639904" y="1355976"/>
            <a:ext cx="9081062" cy="1338844"/>
          </a:xfrm>
          <a:prstGeom prst="roundRect">
            <a:avLst>
              <a:gd name="adj" fmla="val 0"/>
            </a:avLst>
          </a:prstGeom>
          <a:noFill/>
          <a:ln>
            <a:noFill/>
          </a:ln>
        </p:spPr>
        <p:txBody>
          <a:bodyPr spcFirstLastPara="1" wrap="square" lIns="91425" tIns="45700" rIns="91425" bIns="45700" anchor="t" anchorCtr="0">
            <a:noAutofit/>
          </a:bodyPr>
          <a:lstStyle/>
          <a:p>
            <a:pPr marL="228600" indent="-228600">
              <a:spcBef>
                <a:spcPts val="1200"/>
              </a:spcBef>
              <a:buClr>
                <a:srgbClr val="67F2FD"/>
              </a:buClr>
              <a:buSzPct val="100000"/>
              <a:buFont typeface="Arial" panose="020B0604020202020204" pitchFamily="34" charset="0"/>
              <a:buChar char="•"/>
            </a:pPr>
            <a:r>
              <a:rPr lang="en" altLang="zh-C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Using </a:t>
            </a:r>
            <a:r>
              <a:rPr lang="e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Multipath TCP (MPTCP)</a:t>
            </a:r>
            <a:r>
              <a:rPr lang="en"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technology to automatically detect current network jitter, delay, and packet loss conditions, so that each packet takes the best network path to the destination, so as to achieve intelligent routing and uninterrupted connection for transmission</a:t>
            </a:r>
            <a:endParaRPr lang="en-US"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marL="228600" indent="-228600">
              <a:spcBef>
                <a:spcPts val="1200"/>
              </a:spcBef>
              <a:buClr>
                <a:srgbClr val="67F2FD"/>
              </a:buClr>
              <a:buFont typeface="Arial" panose="020B0604020202020204" pitchFamily="34" charset="0"/>
              <a:buChar char="•"/>
            </a:pPr>
            <a:r>
              <a:rPr lang="en" altLang="zh-C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Maintain long-term and efficient transmission by distributing traffic </a:t>
            </a:r>
            <a:r>
              <a:rPr lang="en"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through multiple WANs</a:t>
            </a:r>
            <a:br>
              <a:rPr lang="en-US"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br>
            <a:endParaRPr lang="en-US"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p:txBody>
      </p:sp>
      <p:sp>
        <p:nvSpPr>
          <p:cNvPr id="2" name="矩形 1">
            <a:extLst>
              <a:ext uri="{FF2B5EF4-FFF2-40B4-BE49-F238E27FC236}">
                <a16:creationId xmlns:a16="http://schemas.microsoft.com/office/drawing/2014/main" id="{441FFA1B-5F07-FB47-8E9B-275A982C8B76}"/>
              </a:ext>
            </a:extLst>
          </p:cNvPr>
          <p:cNvSpPr/>
          <p:nvPr/>
        </p:nvSpPr>
        <p:spPr>
          <a:xfrm>
            <a:off x="6484978" y="3689027"/>
            <a:ext cx="841897" cy="307777"/>
          </a:xfrm>
          <a:prstGeom prst="rect">
            <a:avLst/>
          </a:prstGeom>
        </p:spPr>
        <p:txBody>
          <a:bodyPr wrap="none" lIns="91440" tIns="45720" rIns="91440" bIns="45720" anchor="t">
            <a:spAutoFit/>
          </a:bodyPr>
          <a:lstStyle/>
          <a:p>
            <a:r>
              <a:rPr lang="zh-CN" altLang="en-US">
                <a:solidFill>
                  <a:srgbClr val="92D050"/>
                </a:solidFill>
                <a:ea typeface="微軟正黑體"/>
                <a:sym typeface="Arial" panose="020B0604020202020204" pitchFamily="34" charset="0"/>
              </a:rPr>
              <a:t>Ｇood！</a:t>
            </a:r>
            <a:endParaRPr lang="zh-TW" altLang="en-US">
              <a:solidFill>
                <a:srgbClr val="92D050"/>
              </a:solidFill>
              <a:ea typeface="微軟正黑體"/>
              <a:sym typeface="Arial" panose="020B0604020202020204" pitchFamily="34" charset="0"/>
            </a:endParaRPr>
          </a:p>
        </p:txBody>
      </p:sp>
      <p:pic>
        <p:nvPicPr>
          <p:cNvPr id="65" name="圖形 64">
            <a:extLst>
              <a:ext uri="{FF2B5EF4-FFF2-40B4-BE49-F238E27FC236}">
                <a16:creationId xmlns:a16="http://schemas.microsoft.com/office/drawing/2014/main" id="{F62B4D64-8E00-407D-8227-3813B215F1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76573" y="4044004"/>
            <a:ext cx="470796" cy="339832"/>
          </a:xfrm>
          <a:prstGeom prst="rect">
            <a:avLst/>
          </a:prstGeom>
          <a:effectLst>
            <a:outerShdw blurRad="50800" dist="38100" dir="8100000" algn="tr" rotWithShape="0">
              <a:prstClr val="black">
                <a:alpha val="40000"/>
              </a:prstClr>
            </a:outerShdw>
          </a:effectLst>
        </p:spPr>
      </p:pic>
      <p:sp>
        <p:nvSpPr>
          <p:cNvPr id="70" name="Google Shape;378;p24">
            <a:extLst>
              <a:ext uri="{FF2B5EF4-FFF2-40B4-BE49-F238E27FC236}">
                <a16:creationId xmlns:a16="http://schemas.microsoft.com/office/drawing/2014/main" id="{94081E8C-B94E-43C4-9F35-D7B9B4C52024}"/>
              </a:ext>
            </a:extLst>
          </p:cNvPr>
          <p:cNvSpPr txBox="1"/>
          <p:nvPr/>
        </p:nvSpPr>
        <p:spPr>
          <a:xfrm>
            <a:off x="5893093" y="4782043"/>
            <a:ext cx="2034171" cy="348141"/>
          </a:xfrm>
          <a:prstGeom prst="rect">
            <a:avLst/>
          </a:prstGeom>
          <a:noFill/>
          <a:ln>
            <a:noFill/>
          </a:ln>
        </p:spPr>
        <p:txBody>
          <a:bodyPr spcFirstLastPara="1" wrap="square" lIns="121900" tIns="60933" rIns="121900" bIns="60933" anchor="ctr" anchorCtr="0">
            <a:noAutofit/>
          </a:bodyPr>
          <a:lstStyle/>
          <a:p>
            <a:pPr algn="ctr"/>
            <a:r>
              <a:rPr lang="en-US" sz="1600">
                <a:solidFill>
                  <a:srgbClr val="FF5050"/>
                </a:solidFill>
                <a:latin typeface="Arial" panose="020B0604020202020204" pitchFamily="34" charset="0"/>
                <a:ea typeface="微軟正黑體" panose="020B0604030504040204" pitchFamily="34" charset="-120"/>
                <a:cs typeface="+mn-ea"/>
                <a:sym typeface="Arial" panose="020B0604020202020204" pitchFamily="34" charset="0"/>
              </a:rPr>
              <a:t>ISP WAN 2</a:t>
            </a:r>
          </a:p>
        </p:txBody>
      </p:sp>
      <p:pic>
        <p:nvPicPr>
          <p:cNvPr id="71" name="圖形 70">
            <a:extLst>
              <a:ext uri="{FF2B5EF4-FFF2-40B4-BE49-F238E27FC236}">
                <a16:creationId xmlns:a16="http://schemas.microsoft.com/office/drawing/2014/main" id="{0C5967A6-C5CF-40CA-91D2-6784EA8CF9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87782" y="4072457"/>
            <a:ext cx="470796" cy="339832"/>
          </a:xfrm>
          <a:prstGeom prst="rect">
            <a:avLst/>
          </a:prstGeom>
          <a:effectLst>
            <a:outerShdw blurRad="50800" dist="38100" dir="8100000" algn="tr" rotWithShape="0">
              <a:prstClr val="black">
                <a:alpha val="40000"/>
              </a:prstClr>
            </a:outerShdw>
          </a:effectLst>
        </p:spPr>
      </p:pic>
      <p:pic>
        <p:nvPicPr>
          <p:cNvPr id="72" name="圖形 71">
            <a:extLst>
              <a:ext uri="{FF2B5EF4-FFF2-40B4-BE49-F238E27FC236}">
                <a16:creationId xmlns:a16="http://schemas.microsoft.com/office/drawing/2014/main" id="{444BC8A6-C2D7-4A07-9665-4912028DF2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85844" y="4048954"/>
            <a:ext cx="470796" cy="339832"/>
          </a:xfrm>
          <a:prstGeom prst="rect">
            <a:avLst/>
          </a:prstGeom>
          <a:effectLst>
            <a:outerShdw blurRad="50800" dist="38100" dir="8100000" algn="tr" rotWithShape="0">
              <a:prstClr val="black">
                <a:alpha val="40000"/>
              </a:prstClr>
            </a:outerShdw>
          </a:effectLst>
        </p:spPr>
      </p:pic>
      <p:sp>
        <p:nvSpPr>
          <p:cNvPr id="73" name="矩形 72">
            <a:extLst>
              <a:ext uri="{FF2B5EF4-FFF2-40B4-BE49-F238E27FC236}">
                <a16:creationId xmlns:a16="http://schemas.microsoft.com/office/drawing/2014/main" id="{1EE25053-7F6D-4E8D-8940-70F4E1DC48AE}"/>
              </a:ext>
            </a:extLst>
          </p:cNvPr>
          <p:cNvSpPr/>
          <p:nvPr/>
        </p:nvSpPr>
        <p:spPr>
          <a:xfrm>
            <a:off x="6483866" y="5154713"/>
            <a:ext cx="942887" cy="276999"/>
          </a:xfrm>
          <a:prstGeom prst="rect">
            <a:avLst/>
          </a:prstGeom>
        </p:spPr>
        <p:txBody>
          <a:bodyPr wrap="none" lIns="91440" tIns="45720" rIns="91440" bIns="45720" anchor="t">
            <a:spAutoFit/>
          </a:bodyPr>
          <a:lstStyle/>
          <a:p>
            <a:r>
              <a:rPr lang="zh-CN" altLang="en-US" sz="1200">
                <a:solidFill>
                  <a:srgbClr val="FF5050"/>
                </a:solidFill>
                <a:ea typeface="微軟正黑體"/>
                <a:sym typeface="Arial" panose="020B0604020202020204" pitchFamily="34" charset="0"/>
              </a:rPr>
              <a:t>Unstable！</a:t>
            </a:r>
            <a:endParaRPr lang="zh-TW" altLang="en-US" sz="1200">
              <a:solidFill>
                <a:srgbClr val="FF5050"/>
              </a:solidFill>
              <a:ea typeface="微軟正黑體"/>
              <a:sym typeface="Arial" panose="020B0604020202020204" pitchFamily="34" charset="0"/>
            </a:endParaRPr>
          </a:p>
        </p:txBody>
      </p:sp>
      <p:grpSp>
        <p:nvGrpSpPr>
          <p:cNvPr id="27" name="群組 26">
            <a:extLst>
              <a:ext uri="{FF2B5EF4-FFF2-40B4-BE49-F238E27FC236}">
                <a16:creationId xmlns:a16="http://schemas.microsoft.com/office/drawing/2014/main" id="{A7841F6B-7D33-446F-871A-FCE82F887527}"/>
              </a:ext>
            </a:extLst>
          </p:cNvPr>
          <p:cNvGrpSpPr/>
          <p:nvPr/>
        </p:nvGrpSpPr>
        <p:grpSpPr>
          <a:xfrm>
            <a:off x="2885791" y="3960150"/>
            <a:ext cx="2643454" cy="1640088"/>
            <a:chOff x="6619079" y="-282727"/>
            <a:chExt cx="3996923" cy="2479826"/>
          </a:xfrm>
        </p:grpSpPr>
        <p:grpSp>
          <p:nvGrpSpPr>
            <p:cNvPr id="28" name="群組 27">
              <a:extLst>
                <a:ext uri="{FF2B5EF4-FFF2-40B4-BE49-F238E27FC236}">
                  <a16:creationId xmlns:a16="http://schemas.microsoft.com/office/drawing/2014/main" id="{E0EFE8E8-91A0-4DC5-ACF3-009F4CC57036}"/>
                </a:ext>
              </a:extLst>
            </p:cNvPr>
            <p:cNvGrpSpPr/>
            <p:nvPr/>
          </p:nvGrpSpPr>
          <p:grpSpPr>
            <a:xfrm>
              <a:off x="6619079" y="-282727"/>
              <a:ext cx="3996923" cy="1286397"/>
              <a:chOff x="782855" y="6184900"/>
              <a:chExt cx="7179872" cy="2310819"/>
            </a:xfrm>
          </p:grpSpPr>
          <p:pic>
            <p:nvPicPr>
              <p:cNvPr id="30" name="圖形 29">
                <a:extLst>
                  <a:ext uri="{FF2B5EF4-FFF2-40B4-BE49-F238E27FC236}">
                    <a16:creationId xmlns:a16="http://schemas.microsoft.com/office/drawing/2014/main" id="{C0DA3CD5-47CB-43EF-AA05-6C8420E455B2}"/>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26406"/>
              <a:stretch/>
            </p:blipFill>
            <p:spPr>
              <a:xfrm>
                <a:off x="3051283" y="6259898"/>
                <a:ext cx="3341148" cy="1195714"/>
              </a:xfrm>
              <a:prstGeom prst="rect">
                <a:avLst/>
              </a:prstGeom>
            </p:spPr>
          </p:pic>
          <p:pic>
            <p:nvPicPr>
              <p:cNvPr id="31" name="圖形 30">
                <a:extLst>
                  <a:ext uri="{FF2B5EF4-FFF2-40B4-BE49-F238E27FC236}">
                    <a16:creationId xmlns:a16="http://schemas.microsoft.com/office/drawing/2014/main" id="{1390BB2C-AFCD-423D-A463-9D12555881D0}"/>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82855" y="6184900"/>
                <a:ext cx="2176593" cy="2176596"/>
              </a:xfrm>
              <a:prstGeom prst="rect">
                <a:avLst/>
              </a:prstGeom>
              <a:effectLst>
                <a:outerShdw blurRad="50800" dist="50800" dir="8400000" algn="t" rotWithShape="0">
                  <a:prstClr val="black">
                    <a:alpha val="30000"/>
                  </a:prstClr>
                </a:outerShdw>
              </a:effectLst>
            </p:spPr>
          </p:pic>
          <p:pic>
            <p:nvPicPr>
              <p:cNvPr id="32" name="圖片 31">
                <a:extLst>
                  <a:ext uri="{FF2B5EF4-FFF2-40B4-BE49-F238E27FC236}">
                    <a16:creationId xmlns:a16="http://schemas.microsoft.com/office/drawing/2014/main" id="{673ADF89-9CAB-4CEA-AA98-77DAD902F14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689230" y="7215448"/>
                <a:ext cx="5273497" cy="1280271"/>
              </a:xfrm>
              <a:prstGeom prst="rect">
                <a:avLst/>
              </a:prstGeom>
            </p:spPr>
          </p:pic>
        </p:grpSp>
        <p:pic>
          <p:nvPicPr>
            <p:cNvPr id="29" name="圖形 28">
              <a:extLst>
                <a:ext uri="{FF2B5EF4-FFF2-40B4-BE49-F238E27FC236}">
                  <a16:creationId xmlns:a16="http://schemas.microsoft.com/office/drawing/2014/main" id="{CADD1EE3-D7D3-4DFB-AC17-8805DFFEF899}"/>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619079" y="1117761"/>
              <a:ext cx="3399677" cy="1079338"/>
            </a:xfrm>
            <a:prstGeom prst="rect">
              <a:avLst/>
            </a:prstGeom>
          </p:spPr>
        </p:pic>
      </p:grpSp>
      <p:cxnSp>
        <p:nvCxnSpPr>
          <p:cNvPr id="33" name="直線單箭頭接點 32">
            <a:extLst>
              <a:ext uri="{FF2B5EF4-FFF2-40B4-BE49-F238E27FC236}">
                <a16:creationId xmlns:a16="http://schemas.microsoft.com/office/drawing/2014/main" id="{FEC506AA-C8EC-4CCF-AE1C-FCA48B768989}"/>
              </a:ext>
            </a:extLst>
          </p:cNvPr>
          <p:cNvCxnSpPr>
            <a:cxnSpLocks/>
          </p:cNvCxnSpPr>
          <p:nvPr/>
        </p:nvCxnSpPr>
        <p:spPr>
          <a:xfrm flipV="1">
            <a:off x="1946943" y="4578510"/>
            <a:ext cx="978090" cy="19350"/>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4" name="群組 33">
            <a:extLst>
              <a:ext uri="{FF2B5EF4-FFF2-40B4-BE49-F238E27FC236}">
                <a16:creationId xmlns:a16="http://schemas.microsoft.com/office/drawing/2014/main" id="{1614A4DD-2FB0-4B68-8C6F-B9964E5DEC0B}"/>
              </a:ext>
            </a:extLst>
          </p:cNvPr>
          <p:cNvGrpSpPr/>
          <p:nvPr/>
        </p:nvGrpSpPr>
        <p:grpSpPr>
          <a:xfrm>
            <a:off x="664507" y="3907258"/>
            <a:ext cx="1541996" cy="1487384"/>
            <a:chOff x="215488" y="4652142"/>
            <a:chExt cx="1285702" cy="1240167"/>
          </a:xfrm>
        </p:grpSpPr>
        <p:pic>
          <p:nvPicPr>
            <p:cNvPr id="35" name="圖片 34" descr="一張含有 電子用品, 電腦, 監視器, 坐 的圖片&#10;&#10;自動產生的描述">
              <a:extLst>
                <a:ext uri="{FF2B5EF4-FFF2-40B4-BE49-F238E27FC236}">
                  <a16:creationId xmlns:a16="http://schemas.microsoft.com/office/drawing/2014/main" id="{1DD393BB-C32F-4734-8E4C-2466AB6E9A98}"/>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15488" y="4652142"/>
              <a:ext cx="1065268" cy="1210459"/>
            </a:xfrm>
            <a:prstGeom prst="rect">
              <a:avLst/>
            </a:prstGeom>
            <a:effectLst>
              <a:outerShdw blurRad="63500" sx="102000" sy="102000" algn="ctr" rotWithShape="0">
                <a:prstClr val="black">
                  <a:alpha val="71000"/>
                </a:prstClr>
              </a:outerShdw>
            </a:effectLst>
          </p:spPr>
        </p:pic>
        <p:pic>
          <p:nvPicPr>
            <p:cNvPr id="36" name="Google Shape;573;p30">
              <a:extLst>
                <a:ext uri="{FF2B5EF4-FFF2-40B4-BE49-F238E27FC236}">
                  <a16:creationId xmlns:a16="http://schemas.microsoft.com/office/drawing/2014/main" id="{D002F8F9-1BC5-4AF4-96C6-27748075F172}"/>
                </a:ext>
              </a:extLst>
            </p:cNvPr>
            <p:cNvPicPr preferRelativeResize="0"/>
            <p:nvPr/>
          </p:nvPicPr>
          <p:blipFill rotWithShape="1">
            <a:blip r:embed="rId12" cstate="print">
              <a:extLst>
                <a:ext uri="{28A0092B-C50C-407E-A947-70E740481C1C}">
                  <a14:useLocalDpi xmlns:a14="http://schemas.microsoft.com/office/drawing/2010/main"/>
                </a:ext>
              </a:extLst>
            </a:blip>
            <a:srcRect/>
            <a:stretch/>
          </p:blipFill>
          <p:spPr>
            <a:xfrm>
              <a:off x="927719" y="5318838"/>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pic>
        <p:nvPicPr>
          <p:cNvPr id="41" name="圖片 40" descr="一張含有 白色, 黑色, 座位 的圖片&#10;&#10;自動產生的描述">
            <a:extLst>
              <a:ext uri="{FF2B5EF4-FFF2-40B4-BE49-F238E27FC236}">
                <a16:creationId xmlns:a16="http://schemas.microsoft.com/office/drawing/2014/main" id="{DAB0A36B-38CD-49AA-9643-51E22D0704F1}"/>
              </a:ext>
            </a:extLst>
          </p:cNvPr>
          <p:cNvPicPr>
            <a:picLocks noChangeAspect="1"/>
          </p:cNvPicPr>
          <p:nvPr/>
        </p:nvPicPr>
        <p:blipFill>
          <a:blip r:embed="rId13" cstate="print">
            <a:extLst>
              <a:ext uri="{BEBA8EAE-BF5A-486C-A8C5-ECC9F3942E4B}">
                <a14:imgProps xmlns:a14="http://schemas.microsoft.com/office/drawing/2010/main">
                  <a14:imgLayer r:embed="rId14">
                    <a14:imgEffect>
                      <a14:colorTemperature colorTemp="4700"/>
                    </a14:imgEffect>
                  </a14:imgLayer>
                </a14:imgProps>
              </a:ext>
              <a:ext uri="{28A0092B-C50C-407E-A947-70E740481C1C}">
                <a14:useLocalDpi xmlns:a14="http://schemas.microsoft.com/office/drawing/2010/main"/>
              </a:ext>
            </a:extLst>
          </a:blip>
          <a:stretch>
            <a:fillRect/>
          </a:stretch>
        </p:blipFill>
        <p:spPr>
          <a:xfrm flipH="1">
            <a:off x="8485479" y="3846310"/>
            <a:ext cx="2267909" cy="1589048"/>
          </a:xfrm>
          <a:prstGeom prst="rect">
            <a:avLst/>
          </a:prstGeom>
        </p:spPr>
      </p:pic>
    </p:spTree>
    <p:extLst>
      <p:ext uri="{BB962C8B-B14F-4D97-AF65-F5344CB8AC3E}">
        <p14:creationId xmlns:p14="http://schemas.microsoft.com/office/powerpoint/2010/main" val="1505363504"/>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7">
            <a:extLst>
              <a:ext uri="{FF2B5EF4-FFF2-40B4-BE49-F238E27FC236}">
                <a16:creationId xmlns:a16="http://schemas.microsoft.com/office/drawing/2014/main" id="{DAFAC5AE-8EEF-46F5-8504-22EE26A71D92}"/>
              </a:ext>
            </a:extLst>
          </p:cNvPr>
          <p:cNvPicPr>
            <a:picLocks noChangeAspect="1"/>
          </p:cNvPicPr>
          <p:nvPr/>
        </p:nvPicPr>
        <p:blipFill>
          <a:blip r:embed="rId2"/>
          <a:stretch>
            <a:fillRect/>
          </a:stretch>
        </p:blipFill>
        <p:spPr>
          <a:xfrm>
            <a:off x="6236218" y="3668146"/>
            <a:ext cx="6922293" cy="3330095"/>
          </a:xfrm>
          <a:prstGeom prst="rect">
            <a:avLst/>
          </a:prstGeom>
        </p:spPr>
      </p:pic>
      <p:sp>
        <p:nvSpPr>
          <p:cNvPr id="2" name="標題 1">
            <a:extLst>
              <a:ext uri="{FF2B5EF4-FFF2-40B4-BE49-F238E27FC236}">
                <a16:creationId xmlns:a16="http://schemas.microsoft.com/office/drawing/2014/main" id="{523D14A0-512F-44E7-A8D5-B7E501A30E50}"/>
              </a:ext>
            </a:extLst>
          </p:cNvPr>
          <p:cNvSpPr>
            <a:spLocks noGrp="1"/>
          </p:cNvSpPr>
          <p:nvPr>
            <p:ph type="title"/>
          </p:nvPr>
        </p:nvSpPr>
        <p:spPr>
          <a:xfrm>
            <a:off x="609600" y="572227"/>
            <a:ext cx="8008144" cy="1257300"/>
          </a:xfrm>
        </p:spPr>
        <p:txBody>
          <a:bodyPr vert="horz" lIns="91440" tIns="45720" rIns="91440" bIns="45720" rtlCol="0" anchor="ctr">
            <a:noAutofit/>
          </a:bodyPr>
          <a:lstStyle/>
          <a:p>
            <a:r>
              <a:rPr lang="zh-TW" altLang="en-US" dirty="0">
                <a:latin typeface="Arial" panose="020B0604020202020204" pitchFamily="34" charset="0"/>
                <a:sym typeface="Arial" panose="020B0604020202020204" pitchFamily="34" charset="0"/>
              </a:rPr>
              <a:t>QuWAN QoS </a:t>
            </a:r>
            <a:r>
              <a:rPr lang="en-US" altLang="zh-TW" dirty="0">
                <a:latin typeface="Arial" panose="020B0604020202020204" pitchFamily="34" charset="0"/>
                <a:sym typeface="Arial" panose="020B0604020202020204" pitchFamily="34" charset="0"/>
              </a:rPr>
              <a:t>reserves bandwidth for important applications</a:t>
            </a:r>
            <a:endParaRPr lang="zh-TW" dirty="0">
              <a:latin typeface="Arial" panose="020B0604020202020204" pitchFamily="34" charset="0"/>
              <a:sym typeface="Arial" panose="020B0604020202020204" pitchFamily="34" charset="0"/>
            </a:endParaRPr>
          </a:p>
          <a:p>
            <a:endParaRPr lang="zh-TW" altLang="en-US" dirty="0">
              <a:latin typeface="Arial" panose="020B0604020202020204" pitchFamily="34" charset="0"/>
              <a:sym typeface="Arial" panose="020B0604020202020204" pitchFamily="34" charset="0"/>
            </a:endParaRPr>
          </a:p>
        </p:txBody>
      </p:sp>
      <p:sp>
        <p:nvSpPr>
          <p:cNvPr id="6" name="文字方塊 5">
            <a:extLst>
              <a:ext uri="{FF2B5EF4-FFF2-40B4-BE49-F238E27FC236}">
                <a16:creationId xmlns:a16="http://schemas.microsoft.com/office/drawing/2014/main" id="{18C1B37D-23A4-4EDF-895C-7E85D540DA9E}"/>
              </a:ext>
            </a:extLst>
          </p:cNvPr>
          <p:cNvSpPr txBox="1"/>
          <p:nvPr/>
        </p:nvSpPr>
        <p:spPr>
          <a:xfrm>
            <a:off x="609600" y="1638995"/>
            <a:ext cx="8051228"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a:solidFill>
                  <a:srgbClr val="66FFCC"/>
                </a:solidFill>
                <a:ea typeface="微軟正黑體"/>
                <a:sym typeface="Arial" panose="020B0604020202020204" pitchFamily="34" charset="0"/>
              </a:rPr>
              <a:t>No interruption during </a:t>
            </a:r>
            <a:r>
              <a:rPr lang="zh-TW" sz="2400">
                <a:solidFill>
                  <a:srgbClr val="66FFCC"/>
                </a:solidFill>
                <a:ea typeface="微軟正黑體"/>
                <a:sym typeface="Arial" panose="020B0604020202020204" pitchFamily="34" charset="0"/>
              </a:rPr>
              <a:t>streaming </a:t>
            </a:r>
            <a:r>
              <a:rPr lang="en-US" altLang="zh-TW" sz="2400">
                <a:solidFill>
                  <a:srgbClr val="66FFCC"/>
                </a:solidFill>
                <a:ea typeface="微軟正黑體"/>
                <a:sym typeface="Arial" panose="020B0604020202020204" pitchFamily="34" charset="0"/>
              </a:rPr>
              <a:t>or d</a:t>
            </a:r>
            <a:r>
              <a:rPr lang="zh-TW" sz="2400">
                <a:solidFill>
                  <a:srgbClr val="66FFCC"/>
                </a:solidFill>
                <a:ea typeface="微軟正黑體"/>
                <a:sym typeface="Arial" panose="020B0604020202020204" pitchFamily="34" charset="0"/>
              </a:rPr>
              <a:t>ata backup even </a:t>
            </a:r>
            <a:r>
              <a:rPr lang="en-US" altLang="zh-TW" sz="2400">
                <a:solidFill>
                  <a:srgbClr val="66FFCC"/>
                </a:solidFill>
                <a:ea typeface="微軟正黑體"/>
                <a:sym typeface="Arial" panose="020B0604020202020204" pitchFamily="34" charset="0"/>
              </a:rPr>
              <a:t>w</a:t>
            </a:r>
            <a:r>
              <a:rPr lang="zh-TW" sz="2400">
                <a:solidFill>
                  <a:srgbClr val="66FFCC"/>
                </a:solidFill>
                <a:ea typeface="微軟正黑體"/>
                <a:sym typeface="Arial" panose="020B0604020202020204" pitchFamily="34" charset="0"/>
              </a:rPr>
              <a:t>hen bandwidth usa</a:t>
            </a:r>
            <a:r>
              <a:rPr lang="en-US" altLang="zh-TW" sz="2400">
                <a:solidFill>
                  <a:srgbClr val="66FFCC"/>
                </a:solidFill>
                <a:ea typeface="微軟正黑體"/>
                <a:sym typeface="Arial" panose="020B0604020202020204" pitchFamily="34" charset="0"/>
              </a:rPr>
              <a:t>g</a:t>
            </a:r>
            <a:r>
              <a:rPr lang="zh-TW" sz="2400">
                <a:solidFill>
                  <a:srgbClr val="66FFCC"/>
                </a:solidFill>
                <a:ea typeface="微軟正黑體"/>
                <a:sym typeface="Arial" panose="020B0604020202020204" pitchFamily="34" charset="0"/>
              </a:rPr>
              <a:t>e is full.</a:t>
            </a:r>
            <a:endParaRPr lang="en-US" altLang="zh-TW" sz="2400">
              <a:ea typeface="微軟正黑體"/>
              <a:sym typeface="Arial" panose="020B0604020202020204" pitchFamily="34" charset="0"/>
            </a:endParaRPr>
          </a:p>
          <a:p>
            <a:pPr marL="228600" indent="-228600">
              <a:spcBef>
                <a:spcPts val="1200"/>
              </a:spcBef>
              <a:buClr>
                <a:srgbClr val="67F2FD"/>
              </a:buClr>
              <a:buFont typeface="Arial" panose="020B0604020202020204" pitchFamily="34" charset="0"/>
              <a:buChar char="•"/>
            </a:pPr>
            <a:r>
              <a:rPr lang="en-US" altLang="zh-TW"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Set application service level on</a:t>
            </a:r>
            <a:r>
              <a:rPr lang="zh-TW" altLang="en-US"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sz="1800" kern="1200" dirty="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QuWAN</a:t>
            </a:r>
            <a:r>
              <a:rPr lang="en-US" altLang="zh-TW"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Orchestrator.</a:t>
            </a:r>
            <a:endParaRPr lang="zh-TW" altLang="en-US" sz="18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marL="228600" indent="-228600">
              <a:spcBef>
                <a:spcPts val="1200"/>
              </a:spcBef>
              <a:buClr>
                <a:srgbClr val="67F2FD"/>
              </a:buClr>
              <a:buFont typeface="Arial" panose="020B0604020202020204" pitchFamily="34" charset="0"/>
              <a:buChar char="•"/>
            </a:pPr>
            <a:r>
              <a:rPr lang="zh-TW" altLang="en-US" sz="1800" kern="1200">
                <a:solidFill>
                  <a:schemeClr val="bg1"/>
                </a:solidFill>
                <a:ea typeface="微軟正黑體"/>
                <a:cs typeface="+mn-lt"/>
                <a:sym typeface="Arial" panose="020B0604020202020204" pitchFamily="34" charset="0"/>
              </a:rPr>
              <a:t>Q</a:t>
            </a:r>
            <a:r>
              <a:rPr lang="en-US" altLang="en-US" sz="1800" kern="1200" err="1">
                <a:solidFill>
                  <a:schemeClr val="bg1"/>
                </a:solidFill>
                <a:ea typeface="微軟正黑體"/>
                <a:cs typeface="+mn-lt"/>
                <a:sym typeface="Arial" panose="020B0604020202020204" pitchFamily="34" charset="0"/>
              </a:rPr>
              <a:t>uWAN</a:t>
            </a:r>
            <a:r>
              <a:rPr lang="zh-TW" altLang="en-US" sz="1800" kern="1200">
                <a:solidFill>
                  <a:schemeClr val="bg1"/>
                </a:solidFill>
                <a:ea typeface="微軟正黑體"/>
                <a:cs typeface="+mn-lt"/>
                <a:sym typeface="Arial" panose="020B0604020202020204" pitchFamily="34" charset="0"/>
              </a:rPr>
              <a:t> </a:t>
            </a:r>
            <a:r>
              <a:rPr lang="en-US" altLang="en-US" sz="1800" kern="1200" err="1">
                <a:solidFill>
                  <a:schemeClr val="bg1"/>
                </a:solidFill>
                <a:ea typeface="微軟正黑體"/>
                <a:cs typeface="+mn-lt"/>
                <a:sym typeface="Arial" panose="020B0604020202020204" pitchFamily="34" charset="0"/>
              </a:rPr>
              <a:t>vR</a:t>
            </a:r>
            <a:r>
              <a:rPr lang="zh-TW" altLang="en-US" sz="1800" kern="1200">
                <a:solidFill>
                  <a:schemeClr val="bg1"/>
                </a:solidFill>
                <a:ea typeface="微軟正黑體"/>
                <a:cs typeface="+mn-lt"/>
                <a:sym typeface="Arial" panose="020B0604020202020204" pitchFamily="34" charset="0"/>
              </a:rPr>
              <a:t>o</a:t>
            </a:r>
            <a:r>
              <a:rPr lang="en-US" altLang="en-US" sz="1800" kern="1200" err="1">
                <a:solidFill>
                  <a:schemeClr val="bg1"/>
                </a:solidFill>
                <a:ea typeface="微軟正黑體"/>
                <a:cs typeface="+mn-lt"/>
                <a:sym typeface="Arial" panose="020B0604020202020204" pitchFamily="34" charset="0"/>
              </a:rPr>
              <a:t>ute</a:t>
            </a:r>
            <a:r>
              <a:rPr lang="zh-TW" altLang="en-US" sz="1800" kern="1200">
                <a:solidFill>
                  <a:schemeClr val="bg1"/>
                </a:solidFill>
                <a:ea typeface="微軟正黑體"/>
                <a:cs typeface="+mn-lt"/>
                <a:sym typeface="Arial" panose="020B0604020202020204" pitchFamily="34" charset="0"/>
              </a:rPr>
              <a:t>r </a:t>
            </a:r>
            <a:r>
              <a:rPr lang="en-US" altLang="zh-TW" sz="1800" kern="1200">
                <a:solidFill>
                  <a:schemeClr val="bg1"/>
                </a:solidFill>
                <a:ea typeface="微軟正黑體"/>
                <a:cs typeface="+mn-lt"/>
                <a:sym typeface="Arial" panose="020B0604020202020204" pitchFamily="34" charset="0"/>
              </a:rPr>
              <a:t>has built-in DPI engine to</a:t>
            </a:r>
            <a:r>
              <a:rPr lang="zh-TW" altLang="en-US" sz="1800" kern="1200">
                <a:solidFill>
                  <a:schemeClr val="bg1"/>
                </a:solidFill>
                <a:ea typeface="微軟正黑體"/>
                <a:cs typeface="+mn-lt"/>
                <a:sym typeface="Arial" panose="020B0604020202020204" pitchFamily="34" charset="0"/>
              </a:rPr>
              <a:t> </a:t>
            </a:r>
            <a:r>
              <a:rPr lang="en-US" altLang="zh-TW" sz="1800" kern="1200">
                <a:solidFill>
                  <a:schemeClr val="bg1"/>
                </a:solidFill>
                <a:ea typeface="微軟正黑體"/>
                <a:cs typeface="+mn-lt"/>
                <a:sym typeface="Arial" panose="020B0604020202020204" pitchFamily="34" charset="0"/>
              </a:rPr>
              <a:t>automatically detect and distinguish applications, and</a:t>
            </a:r>
            <a:r>
              <a:rPr lang="zh-TW" altLang="en-US" sz="1800" kern="1200">
                <a:solidFill>
                  <a:schemeClr val="bg1"/>
                </a:solidFill>
                <a:ea typeface="微軟正黑體"/>
                <a:cs typeface="+mn-lt"/>
                <a:sym typeface="Arial" panose="020B0604020202020204" pitchFamily="34" charset="0"/>
              </a:rPr>
              <a:t> </a:t>
            </a:r>
            <a:r>
              <a:rPr lang="en-US" altLang="zh-TW" sz="1800" kern="1200">
                <a:solidFill>
                  <a:schemeClr val="bg1"/>
                </a:solidFill>
                <a:ea typeface="微軟正黑體"/>
                <a:cs typeface="+mn-lt"/>
                <a:sym typeface="Arial" panose="020B0604020202020204" pitchFamily="34" charset="0"/>
              </a:rPr>
              <a:t>reserve bandwidth for important applications.</a:t>
            </a:r>
            <a:r>
              <a:rPr lang="zh-TW" altLang="en-US" sz="1800" kern="1200">
                <a:solidFill>
                  <a:schemeClr val="bg1"/>
                </a:solidFill>
                <a:ea typeface="微軟正黑體"/>
                <a:cs typeface="+mn-lt"/>
                <a:sym typeface="Arial" panose="020B0604020202020204" pitchFamily="34" charset="0"/>
              </a:rPr>
              <a:t> </a:t>
            </a:r>
            <a:endParaRPr lang="zh-TW" altLang="en-US" sz="1800" kern="1200">
              <a:solidFill>
                <a:schemeClr val="bg1"/>
              </a:solidFill>
              <a:ea typeface="微軟正黑體"/>
              <a:cs typeface="+mn-lt"/>
            </a:endParaRPr>
          </a:p>
          <a:p>
            <a:endParaRPr lang="zh-TW" altLang="en-US" dirty="0">
              <a:solidFill>
                <a:srgbClr val="66FFCC"/>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1" name="圖片 20" descr="一張含有 文字, 個人, 室內, 電腦 的圖片&#10;&#10;自動產生的描述">
            <a:extLst>
              <a:ext uri="{FF2B5EF4-FFF2-40B4-BE49-F238E27FC236}">
                <a16:creationId xmlns:a16="http://schemas.microsoft.com/office/drawing/2014/main" id="{09B0DD8F-3537-42AA-997B-F6554B4F1A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74763" y="1560909"/>
            <a:ext cx="2678674" cy="2583657"/>
          </a:xfrm>
          <a:prstGeom prst="ellipse">
            <a:avLst/>
          </a:prstGeom>
          <a:ln w="2092" cap="flat">
            <a:noFill/>
            <a:prstDash val="solid"/>
            <a:miter/>
          </a:ln>
          <a:effectLst>
            <a:outerShdw blurRad="317500" dist="355600" dir="7500000" algn="t" rotWithShape="0">
              <a:prstClr val="black">
                <a:alpha val="30000"/>
              </a:prstClr>
            </a:outerShdw>
          </a:effectLst>
        </p:spPr>
      </p:pic>
      <p:grpSp>
        <p:nvGrpSpPr>
          <p:cNvPr id="8" name="群組 7">
            <a:extLst>
              <a:ext uri="{FF2B5EF4-FFF2-40B4-BE49-F238E27FC236}">
                <a16:creationId xmlns:a16="http://schemas.microsoft.com/office/drawing/2014/main" id="{5FA0CD3A-0C63-4FCA-97E1-DFD884E31039}"/>
              </a:ext>
            </a:extLst>
          </p:cNvPr>
          <p:cNvGrpSpPr/>
          <p:nvPr/>
        </p:nvGrpSpPr>
        <p:grpSpPr>
          <a:xfrm>
            <a:off x="609600" y="3908987"/>
            <a:ext cx="5461485" cy="2603505"/>
            <a:chOff x="609600" y="4378206"/>
            <a:chExt cx="5461485" cy="2603505"/>
          </a:xfrm>
        </p:grpSpPr>
        <p:grpSp>
          <p:nvGrpSpPr>
            <p:cNvPr id="23" name="群組 22">
              <a:extLst>
                <a:ext uri="{FF2B5EF4-FFF2-40B4-BE49-F238E27FC236}">
                  <a16:creationId xmlns:a16="http://schemas.microsoft.com/office/drawing/2014/main" id="{43077816-1345-4008-A1EA-7767D3F395A0}"/>
                </a:ext>
              </a:extLst>
            </p:cNvPr>
            <p:cNvGrpSpPr/>
            <p:nvPr/>
          </p:nvGrpSpPr>
          <p:grpSpPr>
            <a:xfrm>
              <a:off x="3964591" y="5356406"/>
              <a:ext cx="2106494" cy="1625305"/>
              <a:chOff x="744718" y="4600568"/>
              <a:chExt cx="2106494" cy="1555674"/>
            </a:xfrm>
          </p:grpSpPr>
          <p:sp>
            <p:nvSpPr>
              <p:cNvPr id="7" name="文字方塊 1">
                <a:extLst>
                  <a:ext uri="{FF2B5EF4-FFF2-40B4-BE49-F238E27FC236}">
                    <a16:creationId xmlns:a16="http://schemas.microsoft.com/office/drawing/2014/main" id="{B5CC5E1E-1174-459D-93D6-3C058E345B17}"/>
                  </a:ext>
                </a:extLst>
              </p:cNvPr>
              <p:cNvSpPr txBox="1"/>
              <p:nvPr/>
            </p:nvSpPr>
            <p:spPr>
              <a:xfrm>
                <a:off x="744718" y="4600568"/>
                <a:ext cx="1319321" cy="50080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800" b="1">
                    <a:solidFill>
                      <a:schemeClr val="bg1"/>
                    </a:solidFill>
                    <a:latin typeface="Arial" panose="020B0604020202020204" pitchFamily="34" charset="0"/>
                    <a:ea typeface="微軟正黑體" panose="020B0604030504040204" pitchFamily="34" charset="-120"/>
                    <a:sym typeface="Arial" panose="020B0604020202020204" pitchFamily="34" charset="0"/>
                  </a:rPr>
                  <a:t>QoS</a:t>
                </a:r>
                <a:endParaRPr lang="zh-TW" altLang="en-US" sz="28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4" name="群組 13">
                <a:extLst>
                  <a:ext uri="{FF2B5EF4-FFF2-40B4-BE49-F238E27FC236}">
                    <a16:creationId xmlns:a16="http://schemas.microsoft.com/office/drawing/2014/main" id="{047A0060-84EB-490C-8F30-146AFE003DDE}"/>
                  </a:ext>
                </a:extLst>
              </p:cNvPr>
              <p:cNvGrpSpPr/>
              <p:nvPr/>
            </p:nvGrpSpPr>
            <p:grpSpPr>
              <a:xfrm>
                <a:off x="774293" y="5184940"/>
                <a:ext cx="2076919" cy="971302"/>
                <a:chOff x="7642375" y="5288463"/>
                <a:chExt cx="2076919" cy="971302"/>
              </a:xfrm>
            </p:grpSpPr>
            <p:sp>
              <p:nvSpPr>
                <p:cNvPr id="9" name="文字方塊 2">
                  <a:extLst>
                    <a:ext uri="{FF2B5EF4-FFF2-40B4-BE49-F238E27FC236}">
                      <a16:creationId xmlns:a16="http://schemas.microsoft.com/office/drawing/2014/main" id="{2DE97B87-87A5-46F1-8403-A999754CE9C1}"/>
                    </a:ext>
                  </a:extLst>
                </p:cNvPr>
                <p:cNvSpPr txBox="1"/>
                <p:nvPr/>
              </p:nvSpPr>
              <p:spPr>
                <a:xfrm>
                  <a:off x="7642375" y="5288463"/>
                  <a:ext cx="1328329" cy="353509"/>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b="1">
                      <a:solidFill>
                        <a:srgbClr val="05BCFE"/>
                      </a:solidFill>
                      <a:latin typeface="Arial" panose="020B0604020202020204" pitchFamily="34" charset="0"/>
                      <a:ea typeface="微軟正黑體" panose="020B0604030504040204" pitchFamily="34" charset="-120"/>
                      <a:sym typeface="Arial" panose="020B0604020202020204" pitchFamily="34" charset="0"/>
                    </a:rPr>
                    <a:t>50% VoIP</a:t>
                  </a:r>
                  <a:endParaRPr lang="zh-TW" altLang="en-US" b="1">
                    <a:solidFill>
                      <a:srgbClr val="05BCFE"/>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 name="文字方塊 3">
                  <a:extLst>
                    <a:ext uri="{FF2B5EF4-FFF2-40B4-BE49-F238E27FC236}">
                      <a16:creationId xmlns:a16="http://schemas.microsoft.com/office/drawing/2014/main" id="{3708E423-48C0-4AF5-8ACA-38CF5EDC47A5}"/>
                    </a:ext>
                  </a:extLst>
                </p:cNvPr>
                <p:cNvSpPr txBox="1"/>
                <p:nvPr/>
              </p:nvSpPr>
              <p:spPr>
                <a:xfrm>
                  <a:off x="7642375" y="5584021"/>
                  <a:ext cx="1328329" cy="35350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a:solidFill>
                        <a:srgbClr val="00FFCC"/>
                      </a:solidFill>
                      <a:latin typeface="Arial" panose="020B0604020202020204" pitchFamily="34" charset="0"/>
                      <a:ea typeface="微軟正黑體" panose="020B0604030504040204" pitchFamily="34" charset="-120"/>
                      <a:sym typeface="Arial" panose="020B0604020202020204" pitchFamily="34" charset="0"/>
                    </a:rPr>
                    <a:t>30% ERP</a:t>
                  </a:r>
                  <a:endParaRPr lang="zh-TW" altLang="en-US">
                    <a:solidFill>
                      <a:srgbClr val="00FFCC"/>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 name="文字方塊 4">
                  <a:extLst>
                    <a:ext uri="{FF2B5EF4-FFF2-40B4-BE49-F238E27FC236}">
                      <a16:creationId xmlns:a16="http://schemas.microsoft.com/office/drawing/2014/main" id="{47D9EA41-8F73-4ED7-BCF5-927A0C708EBF}"/>
                    </a:ext>
                  </a:extLst>
                </p:cNvPr>
                <p:cNvSpPr txBox="1"/>
                <p:nvPr/>
              </p:nvSpPr>
              <p:spPr>
                <a:xfrm>
                  <a:off x="7642375" y="5906256"/>
                  <a:ext cx="2076919" cy="35350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a:solidFill>
                        <a:srgbClr val="FF5050"/>
                      </a:solidFill>
                      <a:latin typeface="Arial" panose="020B0604020202020204" pitchFamily="34" charset="0"/>
                      <a:ea typeface="微軟正黑體" panose="020B0604030504040204" pitchFamily="34" charset="-120"/>
                      <a:sym typeface="Arial" panose="020B0604020202020204" pitchFamily="34" charset="0"/>
                    </a:rPr>
                    <a:t>20%</a:t>
                  </a:r>
                  <a:r>
                    <a:rPr lang="zh-TW" altLang="en-US">
                      <a:solidFill>
                        <a:srgbClr val="FF5050"/>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rgbClr val="FF5050"/>
                      </a:solidFill>
                      <a:latin typeface="Arial" panose="020B0604020202020204" pitchFamily="34" charset="0"/>
                      <a:ea typeface="微軟正黑體" panose="020B0604030504040204" pitchFamily="34" charset="-120"/>
                      <a:sym typeface="Arial" panose="020B0604020202020204" pitchFamily="34" charset="0"/>
                    </a:rPr>
                    <a:t>File transfer</a:t>
                  </a:r>
                  <a:endParaRPr lang="zh-TW" altLang="en-US">
                    <a:solidFill>
                      <a:srgbClr val="FF5050"/>
                    </a:solidFill>
                    <a:latin typeface="Arial" panose="020B0604020202020204" pitchFamily="34" charset="0"/>
                    <a:ea typeface="微軟正黑體" panose="020B0604030504040204" pitchFamily="34" charset="-120"/>
                    <a:sym typeface="Arial" panose="020B0604020202020204" pitchFamily="34" charset="0"/>
                  </a:endParaRPr>
                </a:p>
              </p:txBody>
            </p:sp>
          </p:grpSp>
        </p:grpSp>
        <p:grpSp>
          <p:nvGrpSpPr>
            <p:cNvPr id="12" name="群組 11">
              <a:extLst>
                <a:ext uri="{FF2B5EF4-FFF2-40B4-BE49-F238E27FC236}">
                  <a16:creationId xmlns:a16="http://schemas.microsoft.com/office/drawing/2014/main" id="{1460549B-069E-4D4B-91B6-791B9A7C0BF0}"/>
                </a:ext>
              </a:extLst>
            </p:cNvPr>
            <p:cNvGrpSpPr/>
            <p:nvPr/>
          </p:nvGrpSpPr>
          <p:grpSpPr>
            <a:xfrm rot="16200000">
              <a:off x="2526312" y="5232199"/>
              <a:ext cx="905629" cy="511788"/>
              <a:chOff x="3312902" y="4724868"/>
              <a:chExt cx="2091040" cy="511788"/>
            </a:xfrm>
          </p:grpSpPr>
          <p:cxnSp>
            <p:nvCxnSpPr>
              <p:cNvPr id="15" name="直線接點 14">
                <a:extLst>
                  <a:ext uri="{FF2B5EF4-FFF2-40B4-BE49-F238E27FC236}">
                    <a16:creationId xmlns:a16="http://schemas.microsoft.com/office/drawing/2014/main" id="{53342579-E042-4048-9712-74AC27EF3EEE}"/>
                  </a:ext>
                </a:extLst>
              </p:cNvPr>
              <p:cNvCxnSpPr>
                <a:cxnSpLocks/>
              </p:cNvCxnSpPr>
              <p:nvPr/>
            </p:nvCxnSpPr>
            <p:spPr>
              <a:xfrm flipH="1">
                <a:off x="3312902" y="4724868"/>
                <a:ext cx="2091040" cy="0"/>
              </a:xfrm>
              <a:prstGeom prst="line">
                <a:avLst/>
              </a:prstGeom>
              <a:ln w="254000">
                <a:solidFill>
                  <a:srgbClr val="00B0F0"/>
                </a:solidFill>
                <a:headEnd type="non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6EBC5D3D-1DF8-46FC-A2BA-E5CD06D8D8E1}"/>
                  </a:ext>
                </a:extLst>
              </p:cNvPr>
              <p:cNvCxnSpPr>
                <a:cxnSpLocks/>
              </p:cNvCxnSpPr>
              <p:nvPr/>
            </p:nvCxnSpPr>
            <p:spPr>
              <a:xfrm flipH="1">
                <a:off x="3312902" y="5002160"/>
                <a:ext cx="2091040" cy="0"/>
              </a:xfrm>
              <a:prstGeom prst="line">
                <a:avLst/>
              </a:prstGeom>
              <a:ln w="190500">
                <a:solidFill>
                  <a:srgbClr val="00FFCC"/>
                </a:solidFill>
                <a:headEnd type="non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DA268417-8E9E-4C17-B453-5D89125B8607}"/>
                  </a:ext>
                </a:extLst>
              </p:cNvPr>
              <p:cNvCxnSpPr>
                <a:cxnSpLocks/>
              </p:cNvCxnSpPr>
              <p:nvPr/>
            </p:nvCxnSpPr>
            <p:spPr>
              <a:xfrm flipH="1">
                <a:off x="3312902" y="5236656"/>
                <a:ext cx="2091040" cy="0"/>
              </a:xfrm>
              <a:prstGeom prst="line">
                <a:avLst/>
              </a:prstGeom>
              <a:ln w="127000">
                <a:solidFill>
                  <a:srgbClr val="FF5050"/>
                </a:solidFill>
                <a:headEnd type="non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pic>
          <p:nvPicPr>
            <p:cNvPr id="25" name="Google Shape;677;p32">
              <a:extLst>
                <a:ext uri="{FF2B5EF4-FFF2-40B4-BE49-F238E27FC236}">
                  <a16:creationId xmlns:a16="http://schemas.microsoft.com/office/drawing/2014/main" id="{9A14C31B-1064-4682-9CFE-7A52FC3503C6}"/>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590148" y="4496598"/>
              <a:ext cx="491305" cy="545078"/>
            </a:xfrm>
            <a:prstGeom prst="rect">
              <a:avLst/>
            </a:prstGeom>
            <a:noFill/>
            <a:ln>
              <a:noFill/>
            </a:ln>
            <a:effectLst>
              <a:outerShdw blurRad="50800" dist="38100" dir="8100000" algn="tr" rotWithShape="0">
                <a:prstClr val="black">
                  <a:alpha val="40000"/>
                </a:prstClr>
              </a:outerShdw>
            </a:effectLst>
          </p:spPr>
        </p:pic>
        <p:pic>
          <p:nvPicPr>
            <p:cNvPr id="26" name="Google Shape;677;p32">
              <a:extLst>
                <a:ext uri="{FF2B5EF4-FFF2-40B4-BE49-F238E27FC236}">
                  <a16:creationId xmlns:a16="http://schemas.microsoft.com/office/drawing/2014/main" id="{5E4CF1AD-FBE3-4E56-9564-61EA6AA7AA4B}"/>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531532" y="6082950"/>
              <a:ext cx="491305" cy="545078"/>
            </a:xfrm>
            <a:prstGeom prst="rect">
              <a:avLst/>
            </a:prstGeom>
            <a:noFill/>
            <a:ln>
              <a:noFill/>
            </a:ln>
            <a:effectLst>
              <a:outerShdw blurRad="50800" dist="38100" dir="8100000" algn="tr" rotWithShape="0">
                <a:prstClr val="black">
                  <a:alpha val="40000"/>
                </a:prstClr>
              </a:outerShdw>
            </a:effectLst>
          </p:spPr>
        </p:pic>
        <p:grpSp>
          <p:nvGrpSpPr>
            <p:cNvPr id="28" name="群組 27">
              <a:extLst>
                <a:ext uri="{FF2B5EF4-FFF2-40B4-BE49-F238E27FC236}">
                  <a16:creationId xmlns:a16="http://schemas.microsoft.com/office/drawing/2014/main" id="{E00EAD32-EE30-4FA6-A960-F827EDFBD014}"/>
                </a:ext>
              </a:extLst>
            </p:cNvPr>
            <p:cNvGrpSpPr/>
            <p:nvPr/>
          </p:nvGrpSpPr>
          <p:grpSpPr>
            <a:xfrm>
              <a:off x="609600" y="5185749"/>
              <a:ext cx="2068249" cy="665659"/>
              <a:chOff x="782857" y="6184900"/>
              <a:chExt cx="7179870" cy="2310819"/>
            </a:xfrm>
          </p:grpSpPr>
          <p:pic>
            <p:nvPicPr>
              <p:cNvPr id="30" name="圖形 29">
                <a:extLst>
                  <a:ext uri="{FF2B5EF4-FFF2-40B4-BE49-F238E27FC236}">
                    <a16:creationId xmlns:a16="http://schemas.microsoft.com/office/drawing/2014/main" id="{8FA39579-3B8C-444A-9C98-F7D25390BD23}"/>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6406"/>
              <a:stretch/>
            </p:blipFill>
            <p:spPr>
              <a:xfrm>
                <a:off x="3051284" y="6259898"/>
                <a:ext cx="3341147" cy="1195715"/>
              </a:xfrm>
              <a:prstGeom prst="rect">
                <a:avLst/>
              </a:prstGeom>
            </p:spPr>
          </p:pic>
          <p:pic>
            <p:nvPicPr>
              <p:cNvPr id="31" name="圖形 30">
                <a:extLst>
                  <a:ext uri="{FF2B5EF4-FFF2-40B4-BE49-F238E27FC236}">
                    <a16:creationId xmlns:a16="http://schemas.microsoft.com/office/drawing/2014/main" id="{56A5ABCB-023C-40D0-BED5-5FBAF5DF6E2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82857" y="6184900"/>
                <a:ext cx="2176593" cy="2176594"/>
              </a:xfrm>
              <a:prstGeom prst="rect">
                <a:avLst/>
              </a:prstGeom>
              <a:effectLst>
                <a:outerShdw blurRad="50800" dist="50800" dir="8400000" algn="t" rotWithShape="0">
                  <a:prstClr val="black">
                    <a:alpha val="30000"/>
                  </a:prstClr>
                </a:outerShdw>
              </a:effectLst>
            </p:spPr>
          </p:pic>
          <p:pic>
            <p:nvPicPr>
              <p:cNvPr id="32" name="圖片 31">
                <a:extLst>
                  <a:ext uri="{FF2B5EF4-FFF2-40B4-BE49-F238E27FC236}">
                    <a16:creationId xmlns:a16="http://schemas.microsoft.com/office/drawing/2014/main" id="{ED54A4B4-485C-402A-AD29-8B4ECF82167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89230" y="7215449"/>
                <a:ext cx="5273497" cy="1280270"/>
              </a:xfrm>
              <a:prstGeom prst="rect">
                <a:avLst/>
              </a:prstGeom>
            </p:spPr>
          </p:pic>
        </p:grpSp>
        <p:pic>
          <p:nvPicPr>
            <p:cNvPr id="29" name="圖形 28">
              <a:extLst>
                <a:ext uri="{FF2B5EF4-FFF2-40B4-BE49-F238E27FC236}">
                  <a16:creationId xmlns:a16="http://schemas.microsoft.com/office/drawing/2014/main" id="{46700EB0-A4FC-435B-85C6-7D86808379FB}"/>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771975" y="4378206"/>
              <a:ext cx="1759199" cy="558514"/>
            </a:xfrm>
            <a:prstGeom prst="rect">
              <a:avLst/>
            </a:prstGeom>
          </p:spPr>
        </p:pic>
        <p:pic>
          <p:nvPicPr>
            <p:cNvPr id="39" name="圖形 38">
              <a:extLst>
                <a:ext uri="{FF2B5EF4-FFF2-40B4-BE49-F238E27FC236}">
                  <a16:creationId xmlns:a16="http://schemas.microsoft.com/office/drawing/2014/main" id="{C6404964-20D2-4A3A-94B4-BD8467214E63}"/>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771975" y="6017821"/>
              <a:ext cx="1759199" cy="558514"/>
            </a:xfrm>
            <a:prstGeom prst="rect">
              <a:avLst/>
            </a:prstGeom>
          </p:spPr>
        </p:pic>
      </p:grpSp>
    </p:spTree>
    <p:extLst>
      <p:ext uri="{BB962C8B-B14F-4D97-AF65-F5344CB8AC3E}">
        <p14:creationId xmlns:p14="http://schemas.microsoft.com/office/powerpoint/2010/main" val="4072295729"/>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32" hidden="1"/>
          <p:cNvSpPr/>
          <p:nvPr/>
        </p:nvSpPr>
        <p:spPr>
          <a:xfrm>
            <a:off x="3883005" y="-373164"/>
            <a:ext cx="8757600" cy="8757600"/>
          </a:xfrm>
          <a:prstGeom prst="ellipse">
            <a:avLst/>
          </a:prstGeom>
          <a:gradFill>
            <a:gsLst>
              <a:gs pos="0">
                <a:srgbClr val="070618">
                  <a:alpha val="74901"/>
                </a:srgbClr>
              </a:gs>
              <a:gs pos="29000">
                <a:srgbClr val="070618">
                  <a:alpha val="74901"/>
                </a:srgbClr>
              </a:gs>
              <a:gs pos="70000">
                <a:srgbClr val="101345">
                  <a:alpha val="0"/>
                </a:srgbClr>
              </a:gs>
              <a:gs pos="100000">
                <a:srgbClr val="101345">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zh-TW" altLang="en-US" sz="18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5" name="群組 4">
            <a:extLst>
              <a:ext uri="{FF2B5EF4-FFF2-40B4-BE49-F238E27FC236}">
                <a16:creationId xmlns:a16="http://schemas.microsoft.com/office/drawing/2014/main" id="{2F5A3A2C-83BB-4FD5-AB02-78D0961C7007}"/>
              </a:ext>
            </a:extLst>
          </p:cNvPr>
          <p:cNvGrpSpPr/>
          <p:nvPr/>
        </p:nvGrpSpPr>
        <p:grpSpPr>
          <a:xfrm>
            <a:off x="4554973" y="1876435"/>
            <a:ext cx="6515126" cy="3885751"/>
            <a:chOff x="4660851" y="1876435"/>
            <a:chExt cx="6515126" cy="3885751"/>
          </a:xfrm>
        </p:grpSpPr>
        <p:sp>
          <p:nvSpPr>
            <p:cNvPr id="58" name="橢圓 57">
              <a:extLst>
                <a:ext uri="{FF2B5EF4-FFF2-40B4-BE49-F238E27FC236}">
                  <a16:creationId xmlns:a16="http://schemas.microsoft.com/office/drawing/2014/main" id="{36518A25-61C9-4CDE-8A59-F441E9711A3E}"/>
                </a:ext>
              </a:extLst>
            </p:cNvPr>
            <p:cNvSpPr/>
            <p:nvPr/>
          </p:nvSpPr>
          <p:spPr>
            <a:xfrm>
              <a:off x="6003653" y="3088498"/>
              <a:ext cx="921878" cy="9218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33" name="Google Shape;633;p32"/>
            <p:cNvSpPr/>
            <p:nvPr/>
          </p:nvSpPr>
          <p:spPr>
            <a:xfrm>
              <a:off x="5400540" y="3584787"/>
              <a:ext cx="5259665" cy="1622432"/>
            </a:xfrm>
            <a:custGeom>
              <a:avLst/>
              <a:gdLst/>
              <a:ahLst/>
              <a:cxnLst/>
              <a:rect l="l" t="t" r="r" b="b"/>
              <a:pathLst>
                <a:path w="4838700" h="1196340" extrusionOk="0">
                  <a:moveTo>
                    <a:pt x="0" y="7620"/>
                  </a:moveTo>
                  <a:lnTo>
                    <a:pt x="3009900" y="1196340"/>
                  </a:lnTo>
                  <a:lnTo>
                    <a:pt x="3794760" y="1196340"/>
                  </a:lnTo>
                  <a:lnTo>
                    <a:pt x="4838700" y="0"/>
                  </a:lnTo>
                  <a:lnTo>
                    <a:pt x="0" y="7620"/>
                  </a:lnTo>
                  <a:close/>
                </a:path>
              </a:pathLst>
            </a:custGeom>
            <a:gradFill>
              <a:gsLst>
                <a:gs pos="100000">
                  <a:srgbClr val="81EAFF">
                    <a:alpha val="70000"/>
                  </a:srgbClr>
                </a:gs>
                <a:gs pos="0">
                  <a:srgbClr val="8181FF">
                    <a:alpha val="26000"/>
                  </a:srgbClr>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34" name="Google Shape;634;p32"/>
            <p:cNvSpPr txBox="1"/>
            <p:nvPr/>
          </p:nvSpPr>
          <p:spPr>
            <a:xfrm>
              <a:off x="5087574" y="5339038"/>
              <a:ext cx="2278390" cy="423148"/>
            </a:xfrm>
            <a:prstGeom prst="rect">
              <a:avLst/>
            </a:prstGeom>
            <a:noFill/>
            <a:ln>
              <a:noFill/>
            </a:ln>
          </p:spPr>
          <p:txBody>
            <a:bodyPr spcFirstLastPara="1" wrap="square" lIns="91425" tIns="45700" rIns="91425" bIns="45700" anchor="t" anchorCtr="0">
              <a:noAutofit/>
            </a:bodyPr>
            <a:lstStyle/>
            <a:p>
              <a:pPr>
                <a:lnSpc>
                  <a:spcPct val="150000"/>
                </a:lnSpc>
              </a:pPr>
              <a:r>
                <a:rPr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Packet Flow</a:t>
              </a:r>
              <a:endParaRPr lang="zh-TW" altLang="en-US">
                <a:latin typeface="Arial" panose="020B0604020202020204" pitchFamily="34" charset="0"/>
                <a:ea typeface="微軟正黑體" panose="020B0604030504040204" pitchFamily="34" charset="-120"/>
                <a:sym typeface="Arial" panose="020B0604020202020204" pitchFamily="34" charset="0"/>
              </a:endParaRPr>
            </a:p>
            <a:p>
              <a:pPr marL="0" marR="0" lvl="0" indent="0" algn="l" rtl="0">
                <a:lnSpc>
                  <a:spcPct val="150000"/>
                </a:lnSpc>
                <a:spcBef>
                  <a:spcPts val="0"/>
                </a:spcBef>
                <a:spcAft>
                  <a:spcPts val="0"/>
                </a:spcAft>
                <a:buClr>
                  <a:schemeClr val="dk1"/>
                </a:buClr>
                <a:buSzPts val="1600"/>
                <a:buFont typeface="Arial"/>
                <a:buNone/>
              </a:pPr>
              <a:endParaRPr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p>
              <a:pPr marL="0" marR="0" lvl="0" indent="0" algn="l" rtl="0">
                <a:lnSpc>
                  <a:spcPct val="150000"/>
                </a:lnSpc>
                <a:spcBef>
                  <a:spcPts val="0"/>
                </a:spcBef>
                <a:spcAft>
                  <a:spcPts val="0"/>
                </a:spcAft>
                <a:buNone/>
              </a:pPr>
              <a:endParaRPr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635" name="Google Shape;635;p32"/>
            <p:cNvCxnSpPr/>
            <p:nvPr/>
          </p:nvCxnSpPr>
          <p:spPr>
            <a:xfrm rot="10800000" flipH="1">
              <a:off x="5228490" y="5333554"/>
              <a:ext cx="5803600" cy="23479"/>
            </a:xfrm>
            <a:prstGeom prst="straightConnector1">
              <a:avLst/>
            </a:prstGeom>
            <a:noFill/>
            <a:ln w="276225" cap="flat" cmpd="sng">
              <a:gradFill>
                <a:gsLst>
                  <a:gs pos="0">
                    <a:srgbClr val="16EEEE">
                      <a:alpha val="0"/>
                    </a:srgbClr>
                  </a:gs>
                  <a:gs pos="77000">
                    <a:srgbClr val="00FF99"/>
                  </a:gs>
                </a:gsLst>
                <a:lin ang="0" scaled="0"/>
              </a:gradFill>
              <a:prstDash val="solid"/>
              <a:miter lim="800000"/>
              <a:headEnd type="none" w="sm" len="sm"/>
              <a:tailEnd type="triangle" w="med" len="med"/>
            </a:ln>
          </p:spPr>
        </p:cxnSp>
        <p:sp>
          <p:nvSpPr>
            <p:cNvPr id="636" name="Google Shape;636;p32"/>
            <p:cNvSpPr/>
            <p:nvPr/>
          </p:nvSpPr>
          <p:spPr>
            <a:xfrm>
              <a:off x="5446286" y="3245918"/>
              <a:ext cx="447484" cy="717623"/>
            </a:xfrm>
            <a:prstGeom prst="roundRect">
              <a:avLst>
                <a:gd name="adj" fmla="val 7428"/>
              </a:avLst>
            </a:prstGeom>
            <a:solidFill>
              <a:srgbClr val="26A6F2"/>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0CEBFC"/>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37" name="Google Shape;637;p32"/>
            <p:cNvSpPr/>
            <p:nvPr/>
          </p:nvSpPr>
          <p:spPr>
            <a:xfrm>
              <a:off x="6337652" y="3245918"/>
              <a:ext cx="447484" cy="717623"/>
            </a:xfrm>
            <a:prstGeom prst="roundRect">
              <a:avLst>
                <a:gd name="adj" fmla="val 7428"/>
              </a:avLst>
            </a:prstGeom>
            <a:solidFill>
              <a:srgbClr val="26A6F2"/>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0CEBFC"/>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38" name="Google Shape;638;p32"/>
            <p:cNvSpPr/>
            <p:nvPr/>
          </p:nvSpPr>
          <p:spPr>
            <a:xfrm>
              <a:off x="7098056" y="3245918"/>
              <a:ext cx="447484" cy="717623"/>
            </a:xfrm>
            <a:prstGeom prst="roundRect">
              <a:avLst>
                <a:gd name="adj" fmla="val 7428"/>
              </a:avLst>
            </a:prstGeom>
            <a:solidFill>
              <a:srgbClr val="26A6F2"/>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0CEBFC"/>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39" name="Google Shape;639;p32"/>
            <p:cNvSpPr/>
            <p:nvPr/>
          </p:nvSpPr>
          <p:spPr>
            <a:xfrm>
              <a:off x="8007306" y="3245918"/>
              <a:ext cx="447484" cy="717623"/>
            </a:xfrm>
            <a:prstGeom prst="roundRect">
              <a:avLst>
                <a:gd name="adj" fmla="val 7428"/>
              </a:avLst>
            </a:prstGeom>
            <a:solidFill>
              <a:srgbClr val="26A6F2"/>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0CEBFC"/>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40" name="Google Shape;640;p32"/>
            <p:cNvSpPr/>
            <p:nvPr/>
          </p:nvSpPr>
          <p:spPr>
            <a:xfrm>
              <a:off x="9011862" y="3245918"/>
              <a:ext cx="447484" cy="717623"/>
            </a:xfrm>
            <a:prstGeom prst="roundRect">
              <a:avLst>
                <a:gd name="adj" fmla="val 7428"/>
              </a:avLst>
            </a:prstGeom>
            <a:solidFill>
              <a:srgbClr val="26A6F2"/>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0CEBFC"/>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41" name="Google Shape;641;p32"/>
            <p:cNvSpPr/>
            <p:nvPr/>
          </p:nvSpPr>
          <p:spPr>
            <a:xfrm>
              <a:off x="10327753" y="3245918"/>
              <a:ext cx="447484" cy="717623"/>
            </a:xfrm>
            <a:prstGeom prst="roundRect">
              <a:avLst>
                <a:gd name="adj" fmla="val 7428"/>
              </a:avLst>
            </a:prstGeom>
            <a:solidFill>
              <a:srgbClr val="26A6F2"/>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0CEBFC"/>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42" name="Google Shape;642;p32"/>
            <p:cNvSpPr/>
            <p:nvPr/>
          </p:nvSpPr>
          <p:spPr>
            <a:xfrm>
              <a:off x="5228490"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43" name="Google Shape;643;p32"/>
            <p:cNvSpPr/>
            <p:nvPr/>
          </p:nvSpPr>
          <p:spPr>
            <a:xfrm>
              <a:off x="5485844"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44" name="Google Shape;644;p32"/>
            <p:cNvSpPr/>
            <p:nvPr/>
          </p:nvSpPr>
          <p:spPr>
            <a:xfrm>
              <a:off x="6104200"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45" name="Google Shape;645;p32"/>
            <p:cNvSpPr/>
            <p:nvPr/>
          </p:nvSpPr>
          <p:spPr>
            <a:xfrm>
              <a:off x="6361552"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46" name="Google Shape;646;p32"/>
            <p:cNvSpPr/>
            <p:nvPr/>
          </p:nvSpPr>
          <p:spPr>
            <a:xfrm>
              <a:off x="6621894"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47" name="Google Shape;647;p32"/>
            <p:cNvSpPr/>
            <p:nvPr/>
          </p:nvSpPr>
          <p:spPr>
            <a:xfrm>
              <a:off x="6879246"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48" name="Google Shape;648;p32"/>
            <p:cNvSpPr/>
            <p:nvPr/>
          </p:nvSpPr>
          <p:spPr>
            <a:xfrm>
              <a:off x="7136599"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49" name="Google Shape;649;p32"/>
            <p:cNvSpPr/>
            <p:nvPr/>
          </p:nvSpPr>
          <p:spPr>
            <a:xfrm>
              <a:off x="7393952"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0" name="Google Shape;650;p32"/>
            <p:cNvSpPr/>
            <p:nvPr/>
          </p:nvSpPr>
          <p:spPr>
            <a:xfrm>
              <a:off x="7654293"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1" name="Google Shape;651;p32"/>
            <p:cNvSpPr/>
            <p:nvPr/>
          </p:nvSpPr>
          <p:spPr>
            <a:xfrm>
              <a:off x="7911645"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2" name="Google Shape;652;p32"/>
            <p:cNvSpPr/>
            <p:nvPr/>
          </p:nvSpPr>
          <p:spPr>
            <a:xfrm>
              <a:off x="8171238"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3" name="Google Shape;653;p32"/>
            <p:cNvSpPr/>
            <p:nvPr/>
          </p:nvSpPr>
          <p:spPr>
            <a:xfrm>
              <a:off x="8428591" y="5027478"/>
              <a:ext cx="154571" cy="269442"/>
            </a:xfrm>
            <a:prstGeom prst="roundRect">
              <a:avLst>
                <a:gd name="adj" fmla="val 7428"/>
              </a:avLst>
            </a:prstGeom>
            <a:solidFill>
              <a:srgbClr val="00CCFF">
                <a:alpha val="5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4" name="Google Shape;654;p32"/>
            <p:cNvSpPr/>
            <p:nvPr/>
          </p:nvSpPr>
          <p:spPr>
            <a:xfrm>
              <a:off x="8685945" y="5027478"/>
              <a:ext cx="154571" cy="269442"/>
            </a:xfrm>
            <a:prstGeom prst="roundRect">
              <a:avLst>
                <a:gd name="adj" fmla="val 7428"/>
              </a:avLst>
            </a:prstGeom>
            <a:solidFill>
              <a:srgbClr val="00CCFF">
                <a:alpha val="7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5" name="Google Shape;655;p32"/>
            <p:cNvSpPr/>
            <p:nvPr/>
          </p:nvSpPr>
          <p:spPr>
            <a:xfrm>
              <a:off x="9115736" y="5027478"/>
              <a:ext cx="154571" cy="269442"/>
            </a:xfrm>
            <a:prstGeom prst="roundRect">
              <a:avLst>
                <a:gd name="adj" fmla="val 7428"/>
              </a:avLst>
            </a:prstGeom>
            <a:solidFill>
              <a:srgbClr val="00CCFF">
                <a:alpha val="7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6" name="Google Shape;656;p32"/>
            <p:cNvSpPr/>
            <p:nvPr/>
          </p:nvSpPr>
          <p:spPr>
            <a:xfrm>
              <a:off x="9373088" y="5027478"/>
              <a:ext cx="154571" cy="269442"/>
            </a:xfrm>
            <a:prstGeom prst="roundRect">
              <a:avLst>
                <a:gd name="adj" fmla="val 7428"/>
              </a:avLst>
            </a:prstGeom>
            <a:solidFill>
              <a:srgbClr val="00CCFF">
                <a:alpha val="70000"/>
              </a:srgbClr>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7" name="Google Shape;657;p32"/>
            <p:cNvSpPr/>
            <p:nvPr/>
          </p:nvSpPr>
          <p:spPr>
            <a:xfrm>
              <a:off x="9680888" y="5027478"/>
              <a:ext cx="154571" cy="269442"/>
            </a:xfrm>
            <a:prstGeom prst="roundRect">
              <a:avLst>
                <a:gd name="adj" fmla="val 7428"/>
              </a:avLst>
            </a:prstGeom>
            <a:solidFill>
              <a:srgbClr val="00CCFF"/>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8" name="Google Shape;658;p32"/>
            <p:cNvSpPr/>
            <p:nvPr/>
          </p:nvSpPr>
          <p:spPr>
            <a:xfrm>
              <a:off x="9940480" y="5027478"/>
              <a:ext cx="154571" cy="269442"/>
            </a:xfrm>
            <a:prstGeom prst="roundRect">
              <a:avLst>
                <a:gd name="adj" fmla="val 7428"/>
              </a:avLst>
            </a:prstGeom>
            <a:solidFill>
              <a:srgbClr val="00CCFF"/>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9" name="Google Shape;659;p32"/>
            <p:cNvSpPr/>
            <p:nvPr/>
          </p:nvSpPr>
          <p:spPr>
            <a:xfrm>
              <a:off x="10197833" y="5027478"/>
              <a:ext cx="154571" cy="269442"/>
            </a:xfrm>
            <a:prstGeom prst="roundRect">
              <a:avLst>
                <a:gd name="adj" fmla="val 7428"/>
              </a:avLst>
            </a:prstGeom>
            <a:solidFill>
              <a:srgbClr val="00CCFF"/>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0" name="Google Shape;660;p32"/>
            <p:cNvSpPr/>
            <p:nvPr/>
          </p:nvSpPr>
          <p:spPr>
            <a:xfrm>
              <a:off x="5592783" y="3191776"/>
              <a:ext cx="118048" cy="110548"/>
            </a:xfrm>
            <a:prstGeom prst="ellipse">
              <a:avLst/>
            </a:prstGeom>
            <a:solidFill>
              <a:srgbClr val="FFD72D"/>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rgbClr val="FF6699"/>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1" name="Google Shape;661;p32"/>
            <p:cNvSpPr/>
            <p:nvPr/>
          </p:nvSpPr>
          <p:spPr>
            <a:xfrm>
              <a:off x="7240182" y="3192283"/>
              <a:ext cx="118048" cy="110548"/>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2" name="Google Shape;662;p32"/>
            <p:cNvSpPr/>
            <p:nvPr/>
          </p:nvSpPr>
          <p:spPr>
            <a:xfrm>
              <a:off x="9126745" y="3187385"/>
              <a:ext cx="118048" cy="110548"/>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3" name="Google Shape;663;p32"/>
            <p:cNvSpPr/>
            <p:nvPr/>
          </p:nvSpPr>
          <p:spPr>
            <a:xfrm>
              <a:off x="10507637" y="3187223"/>
              <a:ext cx="118048" cy="110548"/>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4" name="Google Shape;664;p32"/>
            <p:cNvSpPr txBox="1"/>
            <p:nvPr/>
          </p:nvSpPr>
          <p:spPr>
            <a:xfrm>
              <a:off x="6790911" y="4000630"/>
              <a:ext cx="3760584" cy="338492"/>
            </a:xfrm>
            <a:prstGeom prst="rect">
              <a:avLst/>
            </a:prstGeom>
            <a:noFill/>
            <a:ln>
              <a:noFill/>
            </a:ln>
          </p:spPr>
          <p:txBody>
            <a:bodyPr spcFirstLastPara="1" wrap="square" lIns="91425" tIns="45700" rIns="91425" bIns="45700" anchor="t" anchorCtr="0">
              <a:noAutofit/>
            </a:bodyPr>
            <a:lstStyle/>
            <a:p>
              <a:pPr algn="ct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DPI engine for content inspection</a:t>
              </a:r>
              <a:endParaRPr lang="en-US" altLang="zh-TW" sz="1600">
                <a:latin typeface="Arial" panose="020B0604020202020204" pitchFamily="34" charset="0"/>
                <a:ea typeface="微軟正黑體" panose="020B0604030504040204" pitchFamily="34" charset="-120"/>
                <a:sym typeface="Arial" panose="020B0604020202020204" pitchFamily="34" charset="0"/>
              </a:endParaRPr>
            </a:p>
            <a:p>
              <a:pPr marL="0" marR="0" lvl="0" indent="0" algn="ctr">
                <a:spcBef>
                  <a:spcPts val="0"/>
                </a:spcBef>
                <a:spcAft>
                  <a:spcPts val="0"/>
                </a:spcAft>
                <a:buNone/>
              </a:pPr>
              <a:endParaRPr lang="en-US" sz="16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5" name="Google Shape;665;p32"/>
            <p:cNvSpPr txBox="1"/>
            <p:nvPr/>
          </p:nvSpPr>
          <p:spPr>
            <a:xfrm>
              <a:off x="6663721" y="1900576"/>
              <a:ext cx="1248963" cy="5687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1800"/>
                <a:buFont typeface="Arial"/>
                <a:buNone/>
              </a:pPr>
              <a:r>
                <a:rPr lang="en-US" sz="18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Match: </a:t>
              </a:r>
              <a:endParaRPr>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p>
              <a:pPr marL="0" marR="0" lvl="0" indent="0" algn="ctr" rtl="0">
                <a:spcBef>
                  <a:spcPts val="0"/>
                </a:spcBef>
                <a:spcAft>
                  <a:spcPts val="0"/>
                </a:spcAft>
                <a:buClr>
                  <a:schemeClr val="lt1"/>
                </a:buClr>
                <a:buSzPts val="1800"/>
                <a:buFont typeface="Arial"/>
                <a:buNone/>
              </a:pPr>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Pattern 3</a:t>
              </a:r>
              <a:endParaRPr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6" name="Google Shape;666;p32"/>
            <p:cNvSpPr txBox="1"/>
            <p:nvPr/>
          </p:nvSpPr>
          <p:spPr>
            <a:xfrm>
              <a:off x="8561361" y="1900591"/>
              <a:ext cx="1248963" cy="5687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1800"/>
                <a:buFont typeface="Arial"/>
                <a:buNone/>
              </a:pPr>
              <a:r>
                <a:rPr lang="en-US" sz="18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Match: </a:t>
              </a:r>
              <a:endParaRPr>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p>
              <a:pPr marL="0" marR="0" lvl="0" indent="0" algn="ctr" rtl="0">
                <a:spcBef>
                  <a:spcPts val="0"/>
                </a:spcBef>
                <a:spcAft>
                  <a:spcPts val="0"/>
                </a:spcAft>
                <a:buClr>
                  <a:schemeClr val="lt1"/>
                </a:buClr>
                <a:buSzPts val="1800"/>
                <a:buFont typeface="Arial"/>
                <a:buNone/>
              </a:pPr>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Pattern 2</a:t>
              </a:r>
              <a:endParaRPr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667" name="Google Shape;667;p32"/>
            <p:cNvCxnSpPr/>
            <p:nvPr/>
          </p:nvCxnSpPr>
          <p:spPr>
            <a:xfrm>
              <a:off x="7295488" y="2477717"/>
              <a:ext cx="0" cy="675027"/>
            </a:xfrm>
            <a:prstGeom prst="straightConnector1">
              <a:avLst/>
            </a:prstGeom>
            <a:noFill/>
            <a:ln w="31750" cap="flat" cmpd="sng">
              <a:solidFill>
                <a:schemeClr val="bg1"/>
              </a:solidFill>
              <a:prstDash val="dash"/>
              <a:miter lim="800000"/>
              <a:headEnd type="none" w="sm" len="sm"/>
              <a:tailEnd type="triangle" w="med" len="med"/>
            </a:ln>
          </p:spPr>
        </p:cxnSp>
        <p:cxnSp>
          <p:nvCxnSpPr>
            <p:cNvPr id="668" name="Google Shape;668;p32"/>
            <p:cNvCxnSpPr/>
            <p:nvPr/>
          </p:nvCxnSpPr>
          <p:spPr>
            <a:xfrm>
              <a:off x="9185821" y="2477717"/>
              <a:ext cx="0" cy="675027"/>
            </a:xfrm>
            <a:prstGeom prst="straightConnector1">
              <a:avLst/>
            </a:prstGeom>
            <a:noFill/>
            <a:ln w="31750" cap="flat" cmpd="sng">
              <a:solidFill>
                <a:schemeClr val="bg1"/>
              </a:solidFill>
              <a:prstDash val="dash"/>
              <a:miter lim="800000"/>
              <a:headEnd type="none" w="sm" len="sm"/>
              <a:tailEnd type="triangle" w="med" len="med"/>
            </a:ln>
          </p:spPr>
        </p:cxnSp>
        <p:cxnSp>
          <p:nvCxnSpPr>
            <p:cNvPr id="669" name="Google Shape;669;p32"/>
            <p:cNvCxnSpPr/>
            <p:nvPr/>
          </p:nvCxnSpPr>
          <p:spPr>
            <a:xfrm>
              <a:off x="10563627" y="2465397"/>
              <a:ext cx="0" cy="721985"/>
            </a:xfrm>
            <a:prstGeom prst="straightConnector1">
              <a:avLst/>
            </a:prstGeom>
            <a:noFill/>
            <a:ln w="31750" cap="flat" cmpd="sng">
              <a:solidFill>
                <a:schemeClr val="bg1"/>
              </a:solidFill>
              <a:prstDash val="dash"/>
              <a:miter lim="800000"/>
              <a:headEnd type="none" w="sm" len="sm"/>
              <a:tailEnd type="triangle" w="med" len="med"/>
            </a:ln>
          </p:spPr>
        </p:cxnSp>
        <p:cxnSp>
          <p:nvCxnSpPr>
            <p:cNvPr id="670" name="Google Shape;670;p32"/>
            <p:cNvCxnSpPr>
              <a:cxnSpLocks/>
              <a:stCxn id="671" idx="2"/>
              <a:endCxn id="660" idx="0"/>
            </p:cNvCxnSpPr>
            <p:nvPr/>
          </p:nvCxnSpPr>
          <p:spPr>
            <a:xfrm flipH="1">
              <a:off x="5651807" y="2522765"/>
              <a:ext cx="13814" cy="669011"/>
            </a:xfrm>
            <a:prstGeom prst="straightConnector1">
              <a:avLst/>
            </a:prstGeom>
            <a:noFill/>
            <a:ln w="31750" cap="flat" cmpd="sng">
              <a:solidFill>
                <a:srgbClr val="FFD72D"/>
              </a:solidFill>
              <a:prstDash val="dash"/>
              <a:miter lim="800000"/>
              <a:headEnd type="none" w="sm" len="sm"/>
              <a:tailEnd type="triangle" w="med" len="med"/>
            </a:ln>
          </p:spPr>
        </p:cxnSp>
        <p:sp>
          <p:nvSpPr>
            <p:cNvPr id="671" name="Google Shape;671;p32"/>
            <p:cNvSpPr txBox="1"/>
            <p:nvPr/>
          </p:nvSpPr>
          <p:spPr>
            <a:xfrm>
              <a:off x="4660851" y="1876435"/>
              <a:ext cx="2009539" cy="646330"/>
            </a:xfrm>
            <a:prstGeom prst="rect">
              <a:avLst/>
            </a:prstGeom>
            <a:noFill/>
            <a:ln>
              <a:noFill/>
            </a:ln>
          </p:spPr>
          <p:txBody>
            <a:bodyPr spcFirstLastPara="1" wrap="square" lIns="91425" tIns="45700" rIns="91425" bIns="45700" anchor="t" anchorCtr="0">
              <a:noAutofit/>
            </a:bodyPr>
            <a:lstStyle/>
            <a:p>
              <a:pPr algn="ctr"/>
              <a:r>
                <a:rPr lang="en-US" altLang="zh-TW" sz="1800" b="1" dirty="0">
                  <a:solidFill>
                    <a:schemeClr val="accent4">
                      <a:lumMod val="60000"/>
                      <a:lumOff val="40000"/>
                    </a:schemeClr>
                  </a:solidFill>
                  <a:latin typeface="Arial" panose="020B0604020202020204" pitchFamily="34" charset="0"/>
                  <a:ea typeface="微軟正黑體" panose="020B0604030504040204" pitchFamily="34" charset="-120"/>
                  <a:sym typeface="Arial" panose="020B0604020202020204" pitchFamily="34" charset="0"/>
                </a:rPr>
                <a:t>Found blacklist packet</a:t>
              </a:r>
              <a:endParaRPr lang="en-US" sz="1800" dirty="0">
                <a:solidFill>
                  <a:schemeClr val="accent4">
                    <a:lumMod val="60000"/>
                    <a:lumOff val="40000"/>
                  </a:schemeClr>
                </a:solidFill>
                <a:latin typeface="Arial" panose="020B0604020202020204" pitchFamily="34" charset="0"/>
                <a:ea typeface="微軟正黑體" panose="020B0604030504040204" pitchFamily="34" charset="-120"/>
                <a:sym typeface="Arial" panose="020B0604020202020204" pitchFamily="34" charset="0"/>
              </a:endParaRPr>
            </a:p>
            <a:p>
              <a:pPr>
                <a:buSzPts val="1800"/>
              </a:pPr>
              <a:endParaRPr lang="en-US" altLang="zh-TW" sz="1800" b="1" dirty="0">
                <a:solidFill>
                  <a:schemeClr val="accent4">
                    <a:lumMod val="60000"/>
                    <a:lumOff val="4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72" name="Google Shape;672;p32"/>
            <p:cNvSpPr/>
            <p:nvPr/>
          </p:nvSpPr>
          <p:spPr>
            <a:xfrm rot="18922895">
              <a:off x="5528690" y="2942105"/>
              <a:ext cx="1869645" cy="1750658"/>
            </a:xfrm>
            <a:prstGeom prst="arc">
              <a:avLst>
                <a:gd name="adj1" fmla="val 16200000"/>
                <a:gd name="adj2" fmla="val 0"/>
              </a:avLst>
            </a:prstGeom>
            <a:noFill/>
            <a:ln w="31750" cap="flat" cmpd="sng">
              <a:solidFill>
                <a:schemeClr val="bg1"/>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dk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73" name="Google Shape;673;p32"/>
            <p:cNvSpPr/>
            <p:nvPr/>
          </p:nvSpPr>
          <p:spPr>
            <a:xfrm rot="18923233">
              <a:off x="7173454" y="2968420"/>
              <a:ext cx="1910691" cy="1788938"/>
            </a:xfrm>
            <a:prstGeom prst="arc">
              <a:avLst>
                <a:gd name="adj1" fmla="val 16200000"/>
                <a:gd name="adj2" fmla="val 0"/>
              </a:avLst>
            </a:prstGeom>
            <a:noFill/>
            <a:ln w="31750" cap="flat" cmpd="sng">
              <a:solidFill>
                <a:schemeClr val="bg1"/>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dk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74" name="Google Shape;674;p32"/>
            <p:cNvSpPr/>
            <p:nvPr/>
          </p:nvSpPr>
          <p:spPr>
            <a:xfrm rot="18922836">
              <a:off x="9042832" y="2973315"/>
              <a:ext cx="1666262" cy="1537130"/>
            </a:xfrm>
            <a:prstGeom prst="arc">
              <a:avLst>
                <a:gd name="adj1" fmla="val 16151605"/>
                <a:gd name="adj2" fmla="val 0"/>
              </a:avLst>
            </a:prstGeom>
            <a:noFill/>
            <a:ln w="31750" cap="flat" cmpd="sng">
              <a:solidFill>
                <a:schemeClr val="bg1"/>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dk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75" name="Google Shape;675;p32"/>
            <p:cNvSpPr txBox="1"/>
            <p:nvPr/>
          </p:nvSpPr>
          <p:spPr>
            <a:xfrm>
              <a:off x="5663990" y="4898634"/>
              <a:ext cx="413821" cy="4571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B3B3FF"/>
                </a:buClr>
                <a:buSzPts val="2133"/>
                <a:buFont typeface="Arial"/>
                <a:buNone/>
              </a:pPr>
              <a:r>
                <a:rPr lang="en-US" sz="2133" b="1">
                  <a:solidFill>
                    <a:srgbClr val="26A6F2"/>
                  </a:solidFill>
                  <a:latin typeface="Arial" panose="020B0604020202020204" pitchFamily="34" charset="0"/>
                  <a:ea typeface="微軟正黑體" panose="020B0604030504040204" pitchFamily="34" charset="-120"/>
                  <a:cs typeface="+mn-ea"/>
                  <a:sym typeface="Arial" panose="020B0604020202020204" pitchFamily="34" charset="0"/>
                </a:rPr>
                <a:t>…</a:t>
              </a:r>
            </a:p>
          </p:txBody>
        </p:sp>
        <p:sp>
          <p:nvSpPr>
            <p:cNvPr id="676" name="Google Shape;676;p32"/>
            <p:cNvSpPr txBox="1"/>
            <p:nvPr/>
          </p:nvSpPr>
          <p:spPr>
            <a:xfrm>
              <a:off x="9927014" y="1900591"/>
              <a:ext cx="1248963" cy="5687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1800"/>
                <a:buFont typeface="Arial"/>
                <a:buNone/>
              </a:pPr>
              <a:r>
                <a:rPr lang="en-US" sz="18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Match: </a:t>
              </a:r>
              <a:endParaRPr>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p>
              <a:pPr marL="0" marR="0" lvl="0" indent="0" algn="ctr" rtl="0">
                <a:spcBef>
                  <a:spcPts val="0"/>
                </a:spcBef>
                <a:spcAft>
                  <a:spcPts val="0"/>
                </a:spcAft>
                <a:buClr>
                  <a:schemeClr val="lt1"/>
                </a:buClr>
                <a:buSzPts val="1800"/>
                <a:buFont typeface="Arial"/>
                <a:buNone/>
              </a:pPr>
              <a:r>
                <a:rPr 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Pattern 1</a:t>
              </a:r>
              <a:endParaRPr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677" name="Google Shape;677;p3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607263" y="4405477"/>
              <a:ext cx="491305" cy="521632"/>
            </a:xfrm>
            <a:prstGeom prst="rect">
              <a:avLst/>
            </a:prstGeom>
            <a:noFill/>
            <a:ln>
              <a:noFill/>
            </a:ln>
          </p:spPr>
        </p:pic>
      </p:grpSp>
      <p:sp>
        <p:nvSpPr>
          <p:cNvPr id="678" name="Google Shape;678;p32"/>
          <p:cNvSpPr txBox="1"/>
          <p:nvPr/>
        </p:nvSpPr>
        <p:spPr>
          <a:xfrm>
            <a:off x="609600" y="445732"/>
            <a:ext cx="10960100" cy="1009345"/>
          </a:xfrm>
          <a:prstGeom prst="rect">
            <a:avLst/>
          </a:prstGeom>
          <a:noFill/>
          <a:ln>
            <a:noFill/>
          </a:ln>
        </p:spPr>
        <p:txBody>
          <a:bodyPr spcFirstLastPara="1" wrap="square" lIns="91425" tIns="45700" rIns="91425" bIns="45700" anchor="ctr" anchorCtr="0">
            <a:noAutofit/>
          </a:bodyPr>
          <a:lstStyle/>
          <a:p>
            <a:pPr>
              <a:lnSpc>
                <a:spcPct val="90000"/>
              </a:lnSpc>
              <a:buClr>
                <a:srgbClr val="FFFFFF"/>
              </a:buClr>
              <a:buSzPts val="4400"/>
            </a:pPr>
            <a:r>
              <a:rPr lang="zh-TW" altLang="en-US" sz="4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Protects your data</a:t>
            </a:r>
          </a:p>
        </p:txBody>
      </p:sp>
      <p:sp>
        <p:nvSpPr>
          <p:cNvPr id="679" name="Google Shape;679;p32"/>
          <p:cNvSpPr/>
          <p:nvPr/>
        </p:nvSpPr>
        <p:spPr>
          <a:xfrm>
            <a:off x="620119" y="1853753"/>
            <a:ext cx="3878388" cy="4018272"/>
          </a:xfrm>
          <a:prstGeom prst="rect">
            <a:avLst/>
          </a:prstGeom>
          <a:noFill/>
          <a:ln>
            <a:noFill/>
          </a:ln>
        </p:spPr>
        <p:txBody>
          <a:bodyPr spcFirstLastPara="1" wrap="square" lIns="91425" tIns="45700" rIns="91425" bIns="45700" anchor="ctr" anchorCtr="0">
            <a:noAutofit/>
          </a:bodyPr>
          <a:lstStyle/>
          <a:p>
            <a:pPr marL="228600" indent="-228600">
              <a:spcBef>
                <a:spcPts val="1200"/>
              </a:spcBef>
              <a:buClr>
                <a:srgbClr val="67F2FD"/>
              </a:buClr>
              <a:buSzPct val="100000"/>
              <a:buFont typeface="Arial" panose="020B0604020202020204" pitchFamily="34" charset="0"/>
              <a:buChar char="•"/>
            </a:pPr>
            <a:r>
              <a:rPr lang="en"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Through using deep packet inspection technology</a:t>
            </a:r>
            <a:r>
              <a:rPr lang="e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it can identify and control network services based on the characteristics of the application layer to achieve L7 </a:t>
            </a:r>
            <a:r>
              <a:rPr lang="en"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firewall and intelligent QoS functions.</a:t>
            </a:r>
            <a:endParaRPr lang="en-US"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marL="228600" indent="-228600">
              <a:spcBef>
                <a:spcPts val="1200"/>
              </a:spcBef>
              <a:buClr>
                <a:srgbClr val="67F2FD"/>
              </a:buClr>
              <a:buFont typeface="Arial" panose="020B0604020202020204" pitchFamily="34" charset="0"/>
              <a:buChar char="•"/>
            </a:pPr>
            <a:r>
              <a:rPr lang="en"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Blacklist specific applications to protect</a:t>
            </a:r>
            <a:r>
              <a:rPr lang="en" altLang="zh-C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corporate network security.</a:t>
            </a:r>
            <a:endParaRPr lang="zh-TW" altLang="en-US"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marL="228600" lvl="0" indent="-228600">
              <a:spcBef>
                <a:spcPts val="1200"/>
              </a:spcBef>
              <a:buClr>
                <a:srgbClr val="67F2FD"/>
              </a:buClr>
              <a:buSzPct val="100000"/>
              <a:buFont typeface="Arial" panose="020B0604020202020204" pitchFamily="34" charset="0"/>
              <a:buChar char="•"/>
            </a:pPr>
            <a:endParaRPr lang="en-US"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p:txBody>
      </p:sp>
      <p:sp>
        <p:nvSpPr>
          <p:cNvPr id="4" name="標題 3" hidden="1">
            <a:extLst>
              <a:ext uri="{FF2B5EF4-FFF2-40B4-BE49-F238E27FC236}">
                <a16:creationId xmlns:a16="http://schemas.microsoft.com/office/drawing/2014/main" id="{4A0043C6-2FDE-4740-87D2-30391F47DF4B}"/>
              </a:ext>
            </a:extLst>
          </p:cNvPr>
          <p:cNvSpPr>
            <a:spLocks noGrp="1"/>
          </p:cNvSpPr>
          <p:nvPr>
            <p:ph type="title"/>
          </p:nvPr>
        </p:nvSpPr>
        <p:spPr/>
        <p:txBody>
          <a:bodyPr/>
          <a:lstStyle/>
          <a:p>
            <a:endParaRPr lang="zh-TW" altLang="en-US">
              <a:latin typeface="Arial" panose="020B0604020202020204" pitchFamily="34" charset="0"/>
              <a:sym typeface="Arial" panose="020B0604020202020204" pitchFamily="34" charset="0"/>
            </a:endParaRPr>
          </a:p>
        </p:txBody>
      </p:sp>
    </p:spTree>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ED4AA7CF-8EEE-4082-9AEE-983468CF2EA3}"/>
              </a:ext>
            </a:extLst>
          </p:cNvPr>
          <p:cNvSpPr>
            <a:spLocks noGrp="1"/>
          </p:cNvSpPr>
          <p:nvPr>
            <p:ph type="title"/>
          </p:nvPr>
        </p:nvSpPr>
        <p:spPr>
          <a:xfrm>
            <a:off x="609600" y="365534"/>
            <a:ext cx="8127207" cy="1257300"/>
          </a:xfrm>
        </p:spPr>
        <p:txBody>
          <a:bodyPr anchor="ctr"/>
          <a:lstStyle/>
          <a:p>
            <a:r>
              <a:rPr lang="en-US" altLang="zh-TW" dirty="0" err="1">
                <a:latin typeface="Arial" panose="020B0604020202020204" pitchFamily="34" charset="0"/>
                <a:sym typeface="Arial" panose="020B0604020202020204" pitchFamily="34" charset="0"/>
              </a:rPr>
              <a:t>QuWAN</a:t>
            </a:r>
            <a:r>
              <a:rPr lang="en-US" altLang="zh-TW" dirty="0">
                <a:latin typeface="Arial" panose="020B0604020202020204" pitchFamily="34" charset="0"/>
                <a:sym typeface="Arial" panose="020B0604020202020204" pitchFamily="34" charset="0"/>
              </a:rPr>
              <a:t> provides organization wise firewall settings</a:t>
            </a:r>
            <a:endParaRPr lang="zh-TW" dirty="0">
              <a:latin typeface="Arial" panose="020B0604020202020204" pitchFamily="34" charset="0"/>
              <a:sym typeface="Arial" panose="020B0604020202020204" pitchFamily="34" charset="0"/>
            </a:endParaRPr>
          </a:p>
        </p:txBody>
      </p:sp>
      <p:sp>
        <p:nvSpPr>
          <p:cNvPr id="6" name="文字方塊 5">
            <a:extLst>
              <a:ext uri="{FF2B5EF4-FFF2-40B4-BE49-F238E27FC236}">
                <a16:creationId xmlns:a16="http://schemas.microsoft.com/office/drawing/2014/main" id="{B7314B77-648B-4A6D-92F1-9226EEA0B9A6}"/>
              </a:ext>
            </a:extLst>
          </p:cNvPr>
          <p:cNvSpPr txBox="1"/>
          <p:nvPr/>
        </p:nvSpPr>
        <p:spPr>
          <a:xfrm>
            <a:off x="609600" y="2157734"/>
            <a:ext cx="3899583" cy="28514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1200"/>
              </a:spcBef>
            </a:pPr>
            <a:r>
              <a:rPr lang="en-US" altLang="zh-CN"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A set of firewall and business policy rules can be set in one segment and be applied universally across domains.</a:t>
            </a:r>
            <a:br>
              <a:rPr lang="en-US" altLang="zh-CN" sz="2000" dirty="0">
                <a:latin typeface="Arial" panose="020B0604020202020204" pitchFamily="34" charset="0"/>
                <a:ea typeface="微軟正黑體" panose="020B0604030504040204" pitchFamily="34" charset="-120"/>
                <a:sym typeface="Arial" panose="020B0604020202020204" pitchFamily="34" charset="0"/>
              </a:rPr>
            </a:br>
            <a:r>
              <a:rPr lang="en-US" altLang="zh-CN" sz="2000" dirty="0">
                <a:solidFill>
                  <a:srgbClr val="00FF99"/>
                </a:solidFill>
                <a:latin typeface="Arial" panose="020B0604020202020204" pitchFamily="34" charset="0"/>
                <a:ea typeface="微軟正黑體" panose="020B0604030504040204" pitchFamily="34" charset="-120"/>
                <a:sym typeface="Arial" panose="020B0604020202020204" pitchFamily="34" charset="0"/>
              </a:rPr>
              <a:t>Easy to manage network </a:t>
            </a:r>
            <a:r>
              <a:rPr lang="en-US" altLang="zh-CN" sz="2000" b="1" dirty="0">
                <a:solidFill>
                  <a:srgbClr val="00FF99"/>
                </a:solidFill>
                <a:latin typeface="Arial" panose="020B0604020202020204" pitchFamily="34" charset="0"/>
                <a:ea typeface="微軟正黑體" panose="020B0604030504040204" pitchFamily="34" charset="-120"/>
                <a:sym typeface="Arial" panose="020B0604020202020204" pitchFamily="34" charset="0"/>
              </a:rPr>
              <a:t>using behavior and data transmission security!</a:t>
            </a:r>
            <a:endParaRPr lang="zh-TW" altLang="en-US" sz="2000" dirty="0">
              <a:solidFill>
                <a:srgbClr val="00FF99"/>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7" name="圖片 7" descr="一張含有 桌 的圖片&#10;&#10;自動產生的描述">
            <a:extLst>
              <a:ext uri="{FF2B5EF4-FFF2-40B4-BE49-F238E27FC236}">
                <a16:creationId xmlns:a16="http://schemas.microsoft.com/office/drawing/2014/main" id="{B77B2344-8C50-418B-95E4-AEAABB43D2C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99969" y="2224771"/>
            <a:ext cx="8017667" cy="4160616"/>
          </a:xfrm>
          <a:prstGeom prst="rect">
            <a:avLst/>
          </a:prstGeom>
          <a:ln w="2092" cap="flat">
            <a:noFill/>
            <a:prstDash val="solid"/>
            <a:miter/>
          </a:ln>
          <a:effectLst>
            <a:outerShdw blurRad="317500" dist="355600" dir="7500000" algn="t" rotWithShape="0">
              <a:prstClr val="black">
                <a:alpha val="30000"/>
              </a:prstClr>
            </a:outerShdw>
          </a:effectLst>
        </p:spPr>
      </p:pic>
    </p:spTree>
    <p:extLst>
      <p:ext uri="{BB962C8B-B14F-4D97-AF65-F5344CB8AC3E}">
        <p14:creationId xmlns:p14="http://schemas.microsoft.com/office/powerpoint/2010/main" val="2416294972"/>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2FD1798-54D9-4B6B-B06D-86D5BE2F66D6}"/>
              </a:ext>
            </a:extLst>
          </p:cNvPr>
          <p:cNvSpPr txBox="1">
            <a:spLocks/>
          </p:cNvSpPr>
          <p:nvPr/>
        </p:nvSpPr>
        <p:spPr>
          <a:xfrm>
            <a:off x="-738187" y="381903"/>
            <a:ext cx="10972800" cy="12573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Tx/>
              <a:buNone/>
              <a:defRPr sz="4000" b="0" i="0" u="none" strike="noStrike" cap="none">
                <a:solidFill>
                  <a:schemeClr val="bg1"/>
                </a:solidFill>
                <a:latin typeface="微軟正黑體" panose="020B0604030504040204" pitchFamily="34" charset="-120"/>
                <a:ea typeface="微軟正黑體" panose="020B0604030504040204" pitchFamily="34" charset="-12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ctr"/>
            <a:r>
              <a:rPr lang="en-US" altLang="zh-TW" dirty="0">
                <a:latin typeface="Arial" panose="020B0604020202020204" pitchFamily="34" charset="0"/>
                <a:sym typeface="Arial" panose="020B0604020202020204" pitchFamily="34" charset="0"/>
              </a:rPr>
              <a:t>Organizational IP Segment Allocation</a:t>
            </a:r>
            <a:endParaRPr lang="zh-TW" altLang="en-US" dirty="0">
              <a:latin typeface="Arial" panose="020B0604020202020204" pitchFamily="34" charset="0"/>
              <a:sym typeface="Arial" panose="020B0604020202020204" pitchFamily="34" charset="0"/>
            </a:endParaRPr>
          </a:p>
        </p:txBody>
      </p:sp>
      <p:pic>
        <p:nvPicPr>
          <p:cNvPr id="2" name="圖片 2" descr="一張含有 桌 的圖片&#10;&#10;自動產生的描述">
            <a:extLst>
              <a:ext uri="{FF2B5EF4-FFF2-40B4-BE49-F238E27FC236}">
                <a16:creationId xmlns:a16="http://schemas.microsoft.com/office/drawing/2014/main" id="{8C744648-492A-47D8-A05F-275A7D02EDC6}"/>
              </a:ext>
            </a:extLst>
          </p:cNvPr>
          <p:cNvPicPr>
            <a:picLocks noChangeAspect="1"/>
          </p:cNvPicPr>
          <p:nvPr/>
        </p:nvPicPr>
        <p:blipFill>
          <a:blip r:embed="rId2"/>
          <a:stretch>
            <a:fillRect/>
          </a:stretch>
        </p:blipFill>
        <p:spPr>
          <a:xfrm>
            <a:off x="609599" y="1607194"/>
            <a:ext cx="10781851" cy="5250806"/>
          </a:xfrm>
          <a:prstGeom prst="rect">
            <a:avLst/>
          </a:prstGeom>
          <a:ln w="2092" cap="flat">
            <a:noFill/>
            <a:prstDash val="solid"/>
            <a:miter/>
          </a:ln>
          <a:effectLst>
            <a:outerShdw blurRad="317500" dist="355600" dir="7500000" algn="t" rotWithShape="0">
              <a:prstClr val="black">
                <a:alpha val="30000"/>
              </a:prstClr>
            </a:outerShdw>
          </a:effectLst>
        </p:spPr>
      </p:pic>
    </p:spTree>
    <p:extLst>
      <p:ext uri="{BB962C8B-B14F-4D97-AF65-F5344CB8AC3E}">
        <p14:creationId xmlns:p14="http://schemas.microsoft.com/office/powerpoint/2010/main" val="62312760"/>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B97AF-D20A-4676-B04D-EAF19D5FC45E}"/>
              </a:ext>
            </a:extLst>
          </p:cNvPr>
          <p:cNvSpPr>
            <a:spLocks noGrp="1"/>
          </p:cNvSpPr>
          <p:nvPr>
            <p:ph type="title"/>
          </p:nvPr>
        </p:nvSpPr>
        <p:spPr>
          <a:xfrm>
            <a:off x="609600" y="419099"/>
            <a:ext cx="10972800" cy="1294197"/>
          </a:xfrm>
        </p:spPr>
        <p:txBody>
          <a:bodyPr anchor="ctr"/>
          <a:lstStyle/>
          <a:p>
            <a:r>
              <a:rPr lang="en-US" dirty="0" err="1">
                <a:latin typeface="Arial" panose="020B0604020202020204" pitchFamily="34" charset="0"/>
                <a:sym typeface="Arial" panose="020B0604020202020204" pitchFamily="34" charset="0"/>
              </a:rPr>
              <a:t>QuWAN</a:t>
            </a:r>
            <a:r>
              <a:rPr lang="en-US" dirty="0">
                <a:latin typeface="Arial" panose="020B0604020202020204" pitchFamily="34" charset="0"/>
                <a:sym typeface="Arial" panose="020B0604020202020204" pitchFamily="34" charset="0"/>
              </a:rPr>
              <a:t> Network Topology</a:t>
            </a:r>
            <a:endParaRPr lang="zh-TW" dirty="0">
              <a:latin typeface="Arial" panose="020B0604020202020204" pitchFamily="34" charset="0"/>
              <a:sym typeface="Arial" panose="020B0604020202020204" pitchFamily="34" charset="0"/>
            </a:endParaRPr>
          </a:p>
        </p:txBody>
      </p:sp>
      <p:sp>
        <p:nvSpPr>
          <p:cNvPr id="28" name="矩形: 圓角 27">
            <a:extLst>
              <a:ext uri="{FF2B5EF4-FFF2-40B4-BE49-F238E27FC236}">
                <a16:creationId xmlns:a16="http://schemas.microsoft.com/office/drawing/2014/main" id="{99ACAB88-A91E-4D43-94BC-05F9ADC8B677}"/>
              </a:ext>
            </a:extLst>
          </p:cNvPr>
          <p:cNvSpPr/>
          <p:nvPr/>
        </p:nvSpPr>
        <p:spPr>
          <a:xfrm>
            <a:off x="5774938" y="4272987"/>
            <a:ext cx="4627952" cy="1853288"/>
          </a:xfrm>
          <a:prstGeom prst="roundRect">
            <a:avLst>
              <a:gd name="adj" fmla="val 34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 name="Google Shape;879;p43">
            <a:extLst>
              <a:ext uri="{FF2B5EF4-FFF2-40B4-BE49-F238E27FC236}">
                <a16:creationId xmlns:a16="http://schemas.microsoft.com/office/drawing/2014/main" id="{52CAE88F-4871-4538-8A81-F7647AA69A00}"/>
              </a:ext>
            </a:extLst>
          </p:cNvPr>
          <p:cNvSpPr/>
          <p:nvPr/>
        </p:nvSpPr>
        <p:spPr>
          <a:xfrm>
            <a:off x="8159975" y="4998988"/>
            <a:ext cx="2132083" cy="827973"/>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 name="Google Shape;883;p43">
            <a:extLst>
              <a:ext uri="{FF2B5EF4-FFF2-40B4-BE49-F238E27FC236}">
                <a16:creationId xmlns:a16="http://schemas.microsoft.com/office/drawing/2014/main" id="{3A689CCA-119B-453E-837F-C85DF64D8B62}"/>
              </a:ext>
            </a:extLst>
          </p:cNvPr>
          <p:cNvSpPr/>
          <p:nvPr/>
        </p:nvSpPr>
        <p:spPr>
          <a:xfrm>
            <a:off x="8751996" y="5264473"/>
            <a:ext cx="1098520" cy="311086"/>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endPar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3" name="Google Shape;879;p43">
            <a:extLst>
              <a:ext uri="{FF2B5EF4-FFF2-40B4-BE49-F238E27FC236}">
                <a16:creationId xmlns:a16="http://schemas.microsoft.com/office/drawing/2014/main" id="{AC832D23-479E-4DEE-BC2C-A46E9A6D7F9C}"/>
              </a:ext>
            </a:extLst>
          </p:cNvPr>
          <p:cNvSpPr/>
          <p:nvPr/>
        </p:nvSpPr>
        <p:spPr>
          <a:xfrm>
            <a:off x="6174007" y="4998988"/>
            <a:ext cx="1862352" cy="827973"/>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4" name="Google Shape;877;p43">
            <a:extLst>
              <a:ext uri="{FF2B5EF4-FFF2-40B4-BE49-F238E27FC236}">
                <a16:creationId xmlns:a16="http://schemas.microsoft.com/office/drawing/2014/main" id="{88C212AF-FCCA-4FDD-89A2-2CADBFD3ECFB}"/>
              </a:ext>
            </a:extLst>
          </p:cNvPr>
          <p:cNvSpPr/>
          <p:nvPr/>
        </p:nvSpPr>
        <p:spPr>
          <a:xfrm>
            <a:off x="6669312" y="4436024"/>
            <a:ext cx="2839204" cy="386725"/>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China Domain</a:t>
            </a:r>
          </a:p>
        </p:txBody>
      </p:sp>
      <p:sp>
        <p:nvSpPr>
          <p:cNvPr id="35" name="Google Shape;883;p43">
            <a:extLst>
              <a:ext uri="{FF2B5EF4-FFF2-40B4-BE49-F238E27FC236}">
                <a16:creationId xmlns:a16="http://schemas.microsoft.com/office/drawing/2014/main" id="{DFCA917A-E270-4417-9C76-2413FEF587F9}"/>
              </a:ext>
            </a:extLst>
          </p:cNvPr>
          <p:cNvSpPr/>
          <p:nvPr/>
        </p:nvSpPr>
        <p:spPr>
          <a:xfrm>
            <a:off x="6730718" y="5264473"/>
            <a:ext cx="1038542" cy="317156"/>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sz="2000" b="1"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Beijin</a:t>
            </a:r>
            <a:endPar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1" name="矩形: 圓角 50">
            <a:extLst>
              <a:ext uri="{FF2B5EF4-FFF2-40B4-BE49-F238E27FC236}">
                <a16:creationId xmlns:a16="http://schemas.microsoft.com/office/drawing/2014/main" id="{75FDFAF6-8844-41DA-8D33-69A26C0CC7C9}"/>
              </a:ext>
            </a:extLst>
          </p:cNvPr>
          <p:cNvSpPr/>
          <p:nvPr/>
        </p:nvSpPr>
        <p:spPr>
          <a:xfrm>
            <a:off x="1110106" y="4272987"/>
            <a:ext cx="4383750" cy="1853288"/>
          </a:xfrm>
          <a:prstGeom prst="roundRect">
            <a:avLst>
              <a:gd name="adj" fmla="val 3435"/>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2" name="Google Shape;879;p43">
            <a:extLst>
              <a:ext uri="{FF2B5EF4-FFF2-40B4-BE49-F238E27FC236}">
                <a16:creationId xmlns:a16="http://schemas.microsoft.com/office/drawing/2014/main" id="{8B437227-30F2-4331-AF62-8DFDE6BA35C7}"/>
              </a:ext>
            </a:extLst>
          </p:cNvPr>
          <p:cNvSpPr/>
          <p:nvPr/>
        </p:nvSpPr>
        <p:spPr>
          <a:xfrm>
            <a:off x="3469273" y="4998988"/>
            <a:ext cx="1862352" cy="827973"/>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rgbClr val="000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3" name="Google Shape;883;p43">
            <a:extLst>
              <a:ext uri="{FF2B5EF4-FFF2-40B4-BE49-F238E27FC236}">
                <a16:creationId xmlns:a16="http://schemas.microsoft.com/office/drawing/2014/main" id="{37ABAC3D-C1FE-4620-917F-B286AD62B741}"/>
              </a:ext>
            </a:extLst>
          </p:cNvPr>
          <p:cNvSpPr/>
          <p:nvPr/>
        </p:nvSpPr>
        <p:spPr>
          <a:xfrm>
            <a:off x="4141591" y="5258403"/>
            <a:ext cx="1038542" cy="317156"/>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Japan</a:t>
            </a:r>
            <a:endParaRPr lang="zh-TW" altLang="en-US" sz="20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4" name="Google Shape;879;p43">
            <a:extLst>
              <a:ext uri="{FF2B5EF4-FFF2-40B4-BE49-F238E27FC236}">
                <a16:creationId xmlns:a16="http://schemas.microsoft.com/office/drawing/2014/main" id="{79E5E50D-129F-4DE0-9C09-119D735974BE}"/>
              </a:ext>
            </a:extLst>
          </p:cNvPr>
          <p:cNvSpPr/>
          <p:nvPr/>
        </p:nvSpPr>
        <p:spPr>
          <a:xfrm>
            <a:off x="1471367" y="4998988"/>
            <a:ext cx="1862352" cy="827973"/>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5" name="Google Shape;877;p43">
            <a:extLst>
              <a:ext uri="{FF2B5EF4-FFF2-40B4-BE49-F238E27FC236}">
                <a16:creationId xmlns:a16="http://schemas.microsoft.com/office/drawing/2014/main" id="{91731762-9761-456A-9AF2-E06E73507D8C}"/>
              </a:ext>
            </a:extLst>
          </p:cNvPr>
          <p:cNvSpPr/>
          <p:nvPr/>
        </p:nvSpPr>
        <p:spPr>
          <a:xfrm>
            <a:off x="1882378" y="4436024"/>
            <a:ext cx="2839204" cy="386725"/>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Global Domain</a:t>
            </a:r>
          </a:p>
        </p:txBody>
      </p:sp>
      <p:sp>
        <p:nvSpPr>
          <p:cNvPr id="56" name="Google Shape;916;p43">
            <a:extLst>
              <a:ext uri="{FF2B5EF4-FFF2-40B4-BE49-F238E27FC236}">
                <a16:creationId xmlns:a16="http://schemas.microsoft.com/office/drawing/2014/main" id="{F5D677D0-49AD-4E94-9CA6-FB026AEE4DA4}"/>
              </a:ext>
            </a:extLst>
          </p:cNvPr>
          <p:cNvSpPr/>
          <p:nvPr/>
        </p:nvSpPr>
        <p:spPr>
          <a:xfrm>
            <a:off x="863076" y="3740111"/>
            <a:ext cx="9793744" cy="2542612"/>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7" name="矩形: 圓角 56">
            <a:extLst>
              <a:ext uri="{FF2B5EF4-FFF2-40B4-BE49-F238E27FC236}">
                <a16:creationId xmlns:a16="http://schemas.microsoft.com/office/drawing/2014/main" id="{FA4C64DA-1B5C-493E-8802-8905B7B1BD3D}"/>
              </a:ext>
            </a:extLst>
          </p:cNvPr>
          <p:cNvSpPr/>
          <p:nvPr/>
        </p:nvSpPr>
        <p:spPr>
          <a:xfrm>
            <a:off x="4663523" y="3727741"/>
            <a:ext cx="2327779" cy="466806"/>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58" name="Google Shape;917;p43">
            <a:extLst>
              <a:ext uri="{FF2B5EF4-FFF2-40B4-BE49-F238E27FC236}">
                <a16:creationId xmlns:a16="http://schemas.microsoft.com/office/drawing/2014/main" id="{F22E9942-CE71-46AA-ADB7-B9BEFE8916DE}"/>
              </a:ext>
            </a:extLst>
          </p:cNvPr>
          <p:cNvSpPr/>
          <p:nvPr/>
        </p:nvSpPr>
        <p:spPr>
          <a:xfrm>
            <a:off x="4663523" y="3818551"/>
            <a:ext cx="2327779" cy="250339"/>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Organization</a:t>
            </a:r>
            <a:endParaRPr lang="zh-TW" altLang="en-US" sz="24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9" name="Google Shape;883;p43">
            <a:extLst>
              <a:ext uri="{FF2B5EF4-FFF2-40B4-BE49-F238E27FC236}">
                <a16:creationId xmlns:a16="http://schemas.microsoft.com/office/drawing/2014/main" id="{599D1203-26CC-4D6E-8FDB-02B6E2B67CF1}"/>
              </a:ext>
            </a:extLst>
          </p:cNvPr>
          <p:cNvSpPr/>
          <p:nvPr/>
        </p:nvSpPr>
        <p:spPr>
          <a:xfrm>
            <a:off x="2028078" y="5258403"/>
            <a:ext cx="1038542" cy="317156"/>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sz="20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USA</a:t>
            </a:r>
            <a:endParaRPr lang="zh-TW" altLang="en-US" sz="20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60" name="圖形 16">
            <a:extLst>
              <a:ext uri="{FF2B5EF4-FFF2-40B4-BE49-F238E27FC236}">
                <a16:creationId xmlns:a16="http://schemas.microsoft.com/office/drawing/2014/main" id="{18594CD8-DABC-4942-9AD5-BB1A67CDF4FE}"/>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22504" t="12279" r="24374" b="32198"/>
          <a:stretch/>
        </p:blipFill>
        <p:spPr>
          <a:xfrm>
            <a:off x="1486820" y="5111159"/>
            <a:ext cx="693039" cy="603630"/>
          </a:xfrm>
          <a:prstGeom prst="rect">
            <a:avLst/>
          </a:prstGeom>
        </p:spPr>
      </p:pic>
      <p:pic>
        <p:nvPicPr>
          <p:cNvPr id="61" name="圖形 17">
            <a:extLst>
              <a:ext uri="{FF2B5EF4-FFF2-40B4-BE49-F238E27FC236}">
                <a16:creationId xmlns:a16="http://schemas.microsoft.com/office/drawing/2014/main" id="{458CB5DD-05B3-471E-B4A7-F9E8D3AE5CE9}"/>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19935" t="9604" r="20840" b="25983"/>
          <a:stretch/>
        </p:blipFill>
        <p:spPr>
          <a:xfrm>
            <a:off x="3476552" y="5037683"/>
            <a:ext cx="828168" cy="750582"/>
          </a:xfrm>
          <a:prstGeom prst="rect">
            <a:avLst/>
          </a:prstGeom>
        </p:spPr>
      </p:pic>
      <p:pic>
        <p:nvPicPr>
          <p:cNvPr id="62" name="圖形 18">
            <a:extLst>
              <a:ext uri="{FF2B5EF4-FFF2-40B4-BE49-F238E27FC236}">
                <a16:creationId xmlns:a16="http://schemas.microsoft.com/office/drawing/2014/main" id="{8300C5F9-12CF-4250-AD35-BF1813B6EF7A}"/>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19935" t="8502" r="18401" b="25000"/>
          <a:stretch/>
        </p:blipFill>
        <p:spPr>
          <a:xfrm>
            <a:off x="6138118" y="5064539"/>
            <a:ext cx="853184" cy="774792"/>
          </a:xfrm>
          <a:prstGeom prst="rect">
            <a:avLst/>
          </a:prstGeom>
        </p:spPr>
      </p:pic>
      <p:pic>
        <p:nvPicPr>
          <p:cNvPr id="63" name="圖形 19">
            <a:extLst>
              <a:ext uri="{FF2B5EF4-FFF2-40B4-BE49-F238E27FC236}">
                <a16:creationId xmlns:a16="http://schemas.microsoft.com/office/drawing/2014/main" id="{801DE277-5A90-425E-8FEB-BB9DAC244231}"/>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19935" t="8502" r="18401" b="25000"/>
          <a:stretch/>
        </p:blipFill>
        <p:spPr>
          <a:xfrm>
            <a:off x="8150690" y="5064539"/>
            <a:ext cx="853184" cy="774792"/>
          </a:xfrm>
          <a:prstGeom prst="rect">
            <a:avLst/>
          </a:prstGeom>
        </p:spPr>
      </p:pic>
      <p:sp>
        <p:nvSpPr>
          <p:cNvPr id="64" name="Google Shape;873;p43">
            <a:extLst>
              <a:ext uri="{FF2B5EF4-FFF2-40B4-BE49-F238E27FC236}">
                <a16:creationId xmlns:a16="http://schemas.microsoft.com/office/drawing/2014/main" id="{92DE6EF8-FFBF-4DCC-B2BD-2CB959AE2147}"/>
              </a:ext>
            </a:extLst>
          </p:cNvPr>
          <p:cNvSpPr txBox="1"/>
          <p:nvPr/>
        </p:nvSpPr>
        <p:spPr>
          <a:xfrm>
            <a:off x="635383" y="2596843"/>
            <a:ext cx="2741673" cy="816555"/>
          </a:xfrm>
          <a:prstGeom prst="rect">
            <a:avLst/>
          </a:prstGeom>
          <a:noFill/>
          <a:ln>
            <a:noFill/>
          </a:ln>
        </p:spPr>
        <p:txBody>
          <a:bodyPr spcFirstLastPara="1" wrap="square" lIns="91425" tIns="91425" rIns="91425" bIns="91425"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8103">
              <a:buClr>
                <a:srgbClr val="05FF76"/>
              </a:buClr>
              <a:buSzPts val="1700"/>
            </a:pP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One company can be an organization</a:t>
            </a:r>
          </a:p>
        </p:txBody>
      </p:sp>
      <p:sp>
        <p:nvSpPr>
          <p:cNvPr id="65" name="Google Shape;873;p43">
            <a:extLst>
              <a:ext uri="{FF2B5EF4-FFF2-40B4-BE49-F238E27FC236}">
                <a16:creationId xmlns:a16="http://schemas.microsoft.com/office/drawing/2014/main" id="{67886B8B-2B3A-46AE-9F9D-4E051D2F3A32}"/>
              </a:ext>
            </a:extLst>
          </p:cNvPr>
          <p:cNvSpPr txBox="1"/>
          <p:nvPr/>
        </p:nvSpPr>
        <p:spPr>
          <a:xfrm>
            <a:off x="4114835" y="2596842"/>
            <a:ext cx="2897481" cy="816543"/>
          </a:xfrm>
          <a:prstGeom prst="rect">
            <a:avLst/>
          </a:prstGeom>
          <a:noFill/>
          <a:ln>
            <a:noFill/>
          </a:ln>
        </p:spPr>
        <p:txBody>
          <a:bodyPr spcFirstLastPara="1" wrap="square" lIns="91425" tIns="91425" rIns="91425" bIns="91425"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0805">
              <a:buClr>
                <a:schemeClr val="bg1"/>
              </a:buClr>
              <a:buSzPct val="80000"/>
            </a:pPr>
            <a:r>
              <a:rPr lang="en-US" altLang="zh-TW" sz="1600" err="1">
                <a:solidFill>
                  <a:schemeClr val="bg1"/>
                </a:solidFill>
                <a:latin typeface="Arial" panose="020B0604020202020204" pitchFamily="34" charset="0"/>
                <a:ea typeface="微軟正黑體" panose="020B0604030504040204" pitchFamily="34" charset="-120"/>
                <a:sym typeface="Arial" panose="020B0604020202020204" pitchFamily="34" charset="0"/>
              </a:rPr>
              <a:t>QuWAN</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network is divided into two main domain: Global and China</a:t>
            </a:r>
          </a:p>
        </p:txBody>
      </p:sp>
      <p:sp>
        <p:nvSpPr>
          <p:cNvPr id="66" name="Google Shape;873;p43">
            <a:extLst>
              <a:ext uri="{FF2B5EF4-FFF2-40B4-BE49-F238E27FC236}">
                <a16:creationId xmlns:a16="http://schemas.microsoft.com/office/drawing/2014/main" id="{B0EF227B-4861-498C-9F99-653F386883A7}"/>
              </a:ext>
            </a:extLst>
          </p:cNvPr>
          <p:cNvSpPr txBox="1"/>
          <p:nvPr/>
        </p:nvSpPr>
        <p:spPr>
          <a:xfrm>
            <a:off x="7915551" y="2596843"/>
            <a:ext cx="3157263" cy="923873"/>
          </a:xfrm>
          <a:prstGeom prst="rect">
            <a:avLst/>
          </a:prstGeom>
          <a:noFill/>
          <a:ln>
            <a:noFill/>
          </a:ln>
        </p:spPr>
        <p:txBody>
          <a:bodyPr spcFirstLastPara="1" wrap="square" lIns="91425" tIns="91425" rIns="91425" bIns="91425"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buClr>
                <a:schemeClr val="bg1"/>
              </a:buClr>
              <a:buSzPct val="80000"/>
            </a:pP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Multiple regions can be created inside a domain.</a:t>
            </a:r>
          </a:p>
        </p:txBody>
      </p:sp>
      <p:sp>
        <p:nvSpPr>
          <p:cNvPr id="67" name="矩形 66">
            <a:extLst>
              <a:ext uri="{FF2B5EF4-FFF2-40B4-BE49-F238E27FC236}">
                <a16:creationId xmlns:a16="http://schemas.microsoft.com/office/drawing/2014/main" id="{0865A5D2-A0E6-47C4-9F50-19A7B41E4C1D}"/>
              </a:ext>
            </a:extLst>
          </p:cNvPr>
          <p:cNvSpPr/>
          <p:nvPr/>
        </p:nvSpPr>
        <p:spPr>
          <a:xfrm>
            <a:off x="4114835" y="1894983"/>
            <a:ext cx="1784373" cy="665888"/>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0805">
              <a:lnSpc>
                <a:spcPct val="130000"/>
              </a:lnSpc>
              <a:buClr>
                <a:schemeClr val="bg1"/>
              </a:buClr>
              <a:buSzPct val="80000"/>
            </a:pPr>
            <a:r>
              <a:rPr lang="en-US" altLang="zh-TW" sz="3200" b="1">
                <a:solidFill>
                  <a:schemeClr val="bg1"/>
                </a:solidFill>
                <a:latin typeface="Arial" panose="020B0604020202020204" pitchFamily="34" charset="0"/>
                <a:ea typeface="微軟正黑體" panose="020B0604030504040204" pitchFamily="34" charset="-120"/>
                <a:sym typeface="Arial" panose="020B0604020202020204" pitchFamily="34" charset="0"/>
              </a:rPr>
              <a:t>Domain</a:t>
            </a:r>
          </a:p>
        </p:txBody>
      </p:sp>
      <p:cxnSp>
        <p:nvCxnSpPr>
          <p:cNvPr id="68" name="直線接點 67">
            <a:extLst>
              <a:ext uri="{FF2B5EF4-FFF2-40B4-BE49-F238E27FC236}">
                <a16:creationId xmlns:a16="http://schemas.microsoft.com/office/drawing/2014/main" id="{1A1471DB-0525-45F5-829D-6E94690FD3CF}"/>
              </a:ext>
            </a:extLst>
          </p:cNvPr>
          <p:cNvCxnSpPr>
            <a:cxnSpLocks/>
          </p:cNvCxnSpPr>
          <p:nvPr/>
        </p:nvCxnSpPr>
        <p:spPr>
          <a:xfrm>
            <a:off x="4289802" y="2584679"/>
            <a:ext cx="2794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矩形 68">
            <a:extLst>
              <a:ext uri="{FF2B5EF4-FFF2-40B4-BE49-F238E27FC236}">
                <a16:creationId xmlns:a16="http://schemas.microsoft.com/office/drawing/2014/main" id="{4198CC01-6EE7-487B-A91B-97A20CD79573}"/>
              </a:ext>
            </a:extLst>
          </p:cNvPr>
          <p:cNvSpPr/>
          <p:nvPr/>
        </p:nvSpPr>
        <p:spPr>
          <a:xfrm>
            <a:off x="7778761" y="1906402"/>
            <a:ext cx="1733575" cy="665888"/>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0805">
              <a:lnSpc>
                <a:spcPct val="130000"/>
              </a:lnSpc>
              <a:buClr>
                <a:schemeClr val="bg1"/>
              </a:buClr>
              <a:buSzPct val="80000"/>
            </a:pPr>
            <a:r>
              <a:rPr lang="en-US" altLang="zh-TW" sz="3200" b="1">
                <a:solidFill>
                  <a:schemeClr val="bg1"/>
                </a:solidFill>
                <a:latin typeface="Arial" panose="020B0604020202020204" pitchFamily="34" charset="0"/>
                <a:ea typeface="微軟正黑體" panose="020B0604030504040204" pitchFamily="34" charset="-120"/>
                <a:sym typeface="Arial" panose="020B0604020202020204" pitchFamily="34" charset="0"/>
              </a:rPr>
              <a:t>Region</a:t>
            </a:r>
          </a:p>
        </p:txBody>
      </p:sp>
      <p:sp>
        <p:nvSpPr>
          <p:cNvPr id="70" name="矩形 69">
            <a:extLst>
              <a:ext uri="{FF2B5EF4-FFF2-40B4-BE49-F238E27FC236}">
                <a16:creationId xmlns:a16="http://schemas.microsoft.com/office/drawing/2014/main" id="{79BE5E09-F65A-422A-87A1-A53B02A3A961}"/>
              </a:ext>
            </a:extLst>
          </p:cNvPr>
          <p:cNvSpPr/>
          <p:nvPr/>
        </p:nvSpPr>
        <p:spPr>
          <a:xfrm>
            <a:off x="635383" y="1880153"/>
            <a:ext cx="2841170" cy="665888"/>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0805">
              <a:lnSpc>
                <a:spcPct val="130000"/>
              </a:lnSpc>
              <a:buClr>
                <a:schemeClr val="bg1"/>
              </a:buClr>
              <a:buSzPct val="80000"/>
            </a:pPr>
            <a:r>
              <a:rPr lang="en-US" altLang="zh-TW" sz="3200" b="1">
                <a:solidFill>
                  <a:schemeClr val="bg1"/>
                </a:solidFill>
                <a:latin typeface="Arial" panose="020B0604020202020204" pitchFamily="34" charset="0"/>
                <a:ea typeface="微軟正黑體" panose="020B0604030504040204" pitchFamily="34" charset="-120"/>
                <a:sym typeface="Arial" panose="020B0604020202020204" pitchFamily="34" charset="0"/>
              </a:rPr>
              <a:t>Organization</a:t>
            </a:r>
          </a:p>
        </p:txBody>
      </p:sp>
      <p:cxnSp>
        <p:nvCxnSpPr>
          <p:cNvPr id="71" name="直線接點 70">
            <a:extLst>
              <a:ext uri="{FF2B5EF4-FFF2-40B4-BE49-F238E27FC236}">
                <a16:creationId xmlns:a16="http://schemas.microsoft.com/office/drawing/2014/main" id="{F57F01B7-AB41-4180-B5DA-5CD597A2570A}"/>
              </a:ext>
            </a:extLst>
          </p:cNvPr>
          <p:cNvCxnSpPr>
            <a:cxnSpLocks/>
          </p:cNvCxnSpPr>
          <p:nvPr/>
        </p:nvCxnSpPr>
        <p:spPr>
          <a:xfrm>
            <a:off x="759265" y="2600224"/>
            <a:ext cx="255121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F19E8905-F099-4A9B-AE5C-D7AC27E9AF6D}"/>
              </a:ext>
            </a:extLst>
          </p:cNvPr>
          <p:cNvCxnSpPr>
            <a:cxnSpLocks/>
          </p:cNvCxnSpPr>
          <p:nvPr/>
        </p:nvCxnSpPr>
        <p:spPr>
          <a:xfrm flipH="1">
            <a:off x="8005427" y="2598539"/>
            <a:ext cx="289748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Google Shape;883;p43">
            <a:extLst>
              <a:ext uri="{FF2B5EF4-FFF2-40B4-BE49-F238E27FC236}">
                <a16:creationId xmlns:a16="http://schemas.microsoft.com/office/drawing/2014/main" id="{875EDDDF-7A98-4C1F-BD61-7A721E0FDE6B}"/>
              </a:ext>
            </a:extLst>
          </p:cNvPr>
          <p:cNvSpPr/>
          <p:nvPr/>
        </p:nvSpPr>
        <p:spPr>
          <a:xfrm>
            <a:off x="8751996" y="5270773"/>
            <a:ext cx="1540062" cy="317156"/>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Chongqing</a:t>
            </a:r>
          </a:p>
        </p:txBody>
      </p:sp>
    </p:spTree>
    <p:extLst>
      <p:ext uri="{BB962C8B-B14F-4D97-AF65-F5344CB8AC3E}">
        <p14:creationId xmlns:p14="http://schemas.microsoft.com/office/powerpoint/2010/main" val="2434356127"/>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590D4D08-F0C8-43BA-A83F-214675770D0B}"/>
              </a:ext>
            </a:extLst>
          </p:cNvPr>
          <p:cNvSpPr/>
          <p:nvPr/>
        </p:nvSpPr>
        <p:spPr>
          <a:xfrm rot="10800000">
            <a:off x="-69850" y="2069431"/>
            <a:ext cx="12331700" cy="5083701"/>
          </a:xfrm>
          <a:prstGeom prst="rect">
            <a:avLst/>
          </a:prstGeom>
          <a:gradFill flip="none" rotWithShape="1">
            <a:gsLst>
              <a:gs pos="0">
                <a:srgbClr val="070C17"/>
              </a:gs>
              <a:gs pos="100000">
                <a:srgbClr val="070C17">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FA4793B8-4EE4-46EC-932B-EA05851EB15F}"/>
              </a:ext>
            </a:extLst>
          </p:cNvPr>
          <p:cNvSpPr>
            <a:spLocks noGrp="1"/>
          </p:cNvSpPr>
          <p:nvPr>
            <p:ph type="title"/>
          </p:nvPr>
        </p:nvSpPr>
        <p:spPr>
          <a:xfrm>
            <a:off x="609600" y="322337"/>
            <a:ext cx="10972800" cy="1294197"/>
          </a:xfrm>
        </p:spPr>
        <p:txBody>
          <a:bodyPr/>
          <a:lstStyle/>
          <a:p>
            <a:r>
              <a:rPr lang="en-US" altLang="zh-TW" err="1">
                <a:latin typeface="Arial" panose="020B0604020202020204" pitchFamily="34" charset="0"/>
                <a:sym typeface="Arial" panose="020B0604020202020204" pitchFamily="34" charset="0"/>
              </a:rPr>
              <a:t>QuWAN</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vRouter Edition is suitable for all environment</a:t>
            </a:r>
            <a:endParaRPr lang="zh-TW" altLang="en-US">
              <a:latin typeface="Arial" panose="020B0604020202020204" pitchFamily="34" charset="0"/>
              <a:sym typeface="Arial" panose="020B0604020202020204" pitchFamily="34" charset="0"/>
            </a:endParaRPr>
          </a:p>
        </p:txBody>
      </p:sp>
      <p:graphicFrame>
        <p:nvGraphicFramePr>
          <p:cNvPr id="3" name="表格 3">
            <a:extLst>
              <a:ext uri="{FF2B5EF4-FFF2-40B4-BE49-F238E27FC236}">
                <a16:creationId xmlns:a16="http://schemas.microsoft.com/office/drawing/2014/main" id="{59B0F727-EC6B-475A-8FF6-696EE24AEEAA}"/>
              </a:ext>
            </a:extLst>
          </p:cNvPr>
          <p:cNvGraphicFramePr>
            <a:graphicFrameLocks noGrp="1"/>
          </p:cNvGraphicFramePr>
          <p:nvPr>
            <p:extLst>
              <p:ext uri="{D42A27DB-BD31-4B8C-83A1-F6EECF244321}">
                <p14:modId xmlns:p14="http://schemas.microsoft.com/office/powerpoint/2010/main" val="1881139367"/>
              </p:ext>
            </p:extLst>
          </p:nvPr>
        </p:nvGraphicFramePr>
        <p:xfrm>
          <a:off x="704607" y="2678956"/>
          <a:ext cx="10972795" cy="4179044"/>
        </p:xfrm>
        <a:graphic>
          <a:graphicData uri="http://schemas.openxmlformats.org/drawingml/2006/table">
            <a:tbl>
              <a:tblPr firstRow="1" bandRow="1">
                <a:tableStyleId>{5C22544A-7EE6-4342-B048-85BDC9FD1C3A}</a:tableStyleId>
              </a:tblPr>
              <a:tblGrid>
                <a:gridCol w="2441133">
                  <a:extLst>
                    <a:ext uri="{9D8B030D-6E8A-4147-A177-3AD203B41FA5}">
                      <a16:colId xmlns:a16="http://schemas.microsoft.com/office/drawing/2014/main" val="248665559"/>
                    </a:ext>
                  </a:extLst>
                </a:gridCol>
                <a:gridCol w="1783887">
                  <a:extLst>
                    <a:ext uri="{9D8B030D-6E8A-4147-A177-3AD203B41FA5}">
                      <a16:colId xmlns:a16="http://schemas.microsoft.com/office/drawing/2014/main" val="2768316971"/>
                    </a:ext>
                  </a:extLst>
                </a:gridCol>
                <a:gridCol w="2040475">
                  <a:extLst>
                    <a:ext uri="{9D8B030D-6E8A-4147-A177-3AD203B41FA5}">
                      <a16:colId xmlns:a16="http://schemas.microsoft.com/office/drawing/2014/main" val="4058692939"/>
                    </a:ext>
                  </a:extLst>
                </a:gridCol>
                <a:gridCol w="2417379">
                  <a:extLst>
                    <a:ext uri="{9D8B030D-6E8A-4147-A177-3AD203B41FA5}">
                      <a16:colId xmlns:a16="http://schemas.microsoft.com/office/drawing/2014/main" val="2638628050"/>
                    </a:ext>
                  </a:extLst>
                </a:gridCol>
                <a:gridCol w="2289921">
                  <a:extLst>
                    <a:ext uri="{9D8B030D-6E8A-4147-A177-3AD203B41FA5}">
                      <a16:colId xmlns:a16="http://schemas.microsoft.com/office/drawing/2014/main" val="935373151"/>
                    </a:ext>
                  </a:extLst>
                </a:gridCol>
              </a:tblGrid>
              <a:tr h="786983">
                <a:tc>
                  <a:txBody>
                    <a:bodyPr/>
                    <a:lstStyle/>
                    <a:p>
                      <a:pPr marL="179705" algn="l"/>
                      <a:r>
                        <a:rPr lang="zh-TW" altLang="en-US" sz="1800">
                          <a:latin typeface="Arial" panose="020B0604020202020204" pitchFamily="34" charset="0"/>
                          <a:ea typeface="微軟正黑體" panose="020B0604030504040204" pitchFamily="34" charset="-120"/>
                          <a:sym typeface="Arial" panose="020B0604020202020204" pitchFamily="34" charset="0"/>
                        </a:rPr>
                        <a:t>Device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alpha val="50196"/>
                      </a:srgbClr>
                    </a:solidFill>
                  </a:tcPr>
                </a:tc>
                <a:tc>
                  <a:txBody>
                    <a:bodyPr/>
                    <a:lstStyle/>
                    <a:p>
                      <a:pPr marL="179705" lvl="0" algn="l">
                        <a:buNone/>
                      </a:pPr>
                      <a:r>
                        <a:rPr lang="zh-TW" altLang="en-US" sz="1800">
                          <a:latin typeface="Arial" panose="020B0604020202020204" pitchFamily="34" charset="0"/>
                          <a:ea typeface="微軟正黑體" panose="020B0604030504040204" pitchFamily="34" charset="-120"/>
                          <a:sym typeface="Arial" panose="020B0604020202020204" pitchFamily="34" charset="0"/>
                        </a:rPr>
                        <a:t>Environment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alpha val="50196"/>
                      </a:srgbClr>
                    </a:solidFill>
                  </a:tcPr>
                </a:tc>
                <a:tc>
                  <a:txBody>
                    <a:bodyPr/>
                    <a:lstStyle/>
                    <a:p>
                      <a:pPr marL="179705" algn="l"/>
                      <a:r>
                        <a:rPr lang="zh-TW" altLang="en-US" sz="1800">
                          <a:latin typeface="Arial" panose="020B0604020202020204" pitchFamily="34" charset="0"/>
                          <a:ea typeface="微軟正黑體" panose="020B0604030504040204" pitchFamily="34" charset="-120"/>
                          <a:sym typeface="Arial" panose="020B0604020202020204" pitchFamily="34" charset="0"/>
                        </a:rPr>
                        <a:t>Support Form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alpha val="50196"/>
                      </a:srgbClr>
                    </a:solidFill>
                  </a:tcPr>
                </a:tc>
                <a:tc>
                  <a:txBody>
                    <a:bodyPr/>
                    <a:lstStyle/>
                    <a:p>
                      <a:pPr marL="179705" algn="l"/>
                      <a:r>
                        <a:rPr lang="zh-TW" altLang="en-US" sz="1800">
                          <a:latin typeface="Arial" panose="020B0604020202020204" pitchFamily="34" charset="0"/>
                          <a:ea typeface="微軟正黑體" panose="020B0604030504040204" pitchFamily="34" charset="-120"/>
                          <a:sym typeface="Arial" panose="020B0604020202020204" pitchFamily="34" charset="0"/>
                        </a:rPr>
                        <a:t>Setup Method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alpha val="50196"/>
                      </a:srgbClr>
                    </a:solidFill>
                  </a:tcPr>
                </a:tc>
                <a:tc>
                  <a:txBody>
                    <a:bodyPr/>
                    <a:lstStyle/>
                    <a:p>
                      <a:pPr marL="179705" algn="l"/>
                      <a:r>
                        <a:rPr lang="zh-TW" altLang="en-US" sz="1800">
                          <a:latin typeface="Arial" panose="020B0604020202020204" pitchFamily="34" charset="0"/>
                          <a:ea typeface="微軟正黑體" panose="020B0604030504040204" pitchFamily="34" charset="-120"/>
                          <a:sym typeface="Arial" panose="020B0604020202020204" pitchFamily="34" charset="0"/>
                        </a:rPr>
                        <a:t>Subscription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alpha val="50196"/>
                      </a:srgbClr>
                    </a:solidFill>
                  </a:tcPr>
                </a:tc>
                <a:extLst>
                  <a:ext uri="{0D108BD9-81ED-4DB2-BD59-A6C34878D82A}">
                    <a16:rowId xmlns:a16="http://schemas.microsoft.com/office/drawing/2014/main" val="525756128"/>
                  </a:ext>
                </a:extLst>
              </a:tr>
              <a:tr h="477863">
                <a:tc>
                  <a:txBody>
                    <a:bodyPr/>
                    <a:lstStyle/>
                    <a:p>
                      <a:pPr marL="179705" lvl="0" algn="l">
                        <a:buNone/>
                      </a:pPr>
                      <a:r>
                        <a:rPr lang="zh-TW" altLang="en-US" sz="1800" b="1" dirty="0">
                          <a:solidFill>
                            <a:srgbClr val="00FF99"/>
                          </a:solidFill>
                          <a:latin typeface="Arial" panose="020B0604020202020204" pitchFamily="34" charset="0"/>
                          <a:ea typeface="微軟正黑體" panose="020B0604030504040204" pitchFamily="34" charset="-120"/>
                          <a:sym typeface="Arial" panose="020B0604020202020204" pitchFamily="34" charset="0"/>
                        </a:rPr>
                        <a:t>VMware ESXi v7.0</a:t>
                      </a:r>
                      <a:endParaRPr lang="zh-TW" sz="1800" dirty="0">
                        <a:latin typeface="Arial" panose="020B0604020202020204" pitchFamily="34" charset="0"/>
                        <a:ea typeface="微軟正黑體" panose="020B0604030504040204" pitchFamily="34" charset="-120"/>
                        <a:sym typeface="Arial" panose="020B0604020202020204" pitchFamily="34" charset="0"/>
                      </a:endParaRPr>
                    </a:p>
                  </a:txBody>
                  <a:tcPr anchor="ctr">
                    <a:lnL w="0">
                      <a:noFill/>
                    </a:lnL>
                    <a:lnR w="0">
                      <a:noFill/>
                    </a:lnR>
                    <a:lnT w="0">
                      <a:noFill/>
                    </a:lnT>
                    <a:lnB w="0">
                      <a:noFill/>
                    </a:lnB>
                    <a:lnTlToBr w="12700" cmpd="sng">
                      <a:noFill/>
                      <a:prstDash val="solid"/>
                    </a:lnTlToBr>
                    <a:lnBlToTr w="12700" cmpd="sng">
                      <a:noFill/>
                      <a:prstDash val="solid"/>
                    </a:lnBlToTr>
                    <a:solidFill>
                      <a:srgbClr val="070C17">
                        <a:alpha val="20000"/>
                      </a:srgbClr>
                    </a:solidFill>
                  </a:tcPr>
                </a:tc>
                <a:tc>
                  <a:txBody>
                    <a:bodyPr/>
                    <a:lstStyle/>
                    <a:p>
                      <a:pPr marL="179705" lvl="0" algn="l">
                        <a:lnSpc>
                          <a:spcPct val="100000"/>
                        </a:lnSpc>
                        <a:spcBef>
                          <a:spcPts val="0"/>
                        </a:spcBef>
                        <a:spcAft>
                          <a:spcPts val="0"/>
                        </a:spcAft>
                        <a:buNone/>
                      </a:pPr>
                      <a:r>
                        <a:rPr lang="en-US" altLang="zh-TW" sz="1800" b="1" i="0" u="none" strike="noStrike" noProof="0">
                          <a:solidFill>
                            <a:srgbClr val="00FF99"/>
                          </a:solidFill>
                          <a:latin typeface="Arial" panose="020B0604020202020204" pitchFamily="34" charset="0"/>
                          <a:ea typeface="微軟正黑體" panose="020B0604030504040204" pitchFamily="34" charset="-120"/>
                          <a:sym typeface="Arial" panose="020B0604020202020204" pitchFamily="34" charset="0"/>
                        </a:rPr>
                        <a:t>All</a:t>
                      </a:r>
                    </a:p>
                  </a:txBody>
                  <a:tcPr anchor="ctr">
                    <a:lnL w="0">
                      <a:noFill/>
                    </a:lnL>
                    <a:lnR w="0">
                      <a:noFill/>
                    </a:lnR>
                    <a:lnT w="0">
                      <a:noFill/>
                    </a:lnT>
                    <a:lnB w="0">
                      <a:noFill/>
                    </a:lnB>
                    <a:lnTlToBr w="12700" cmpd="sng">
                      <a:noFill/>
                      <a:prstDash val="solid"/>
                    </a:lnTlToBr>
                    <a:lnBlToTr w="12700" cmpd="sng">
                      <a:noFill/>
                      <a:prstDash val="solid"/>
                    </a:lnBlToTr>
                    <a:solidFill>
                      <a:srgbClr val="070C17">
                        <a:alpha val="20000"/>
                      </a:srgbClr>
                    </a:solidFill>
                  </a:tcPr>
                </a:tc>
                <a:tc>
                  <a:txBody>
                    <a:bodyPr/>
                    <a:lstStyle/>
                    <a:p>
                      <a:pPr marL="179705" lvl="0" algn="l">
                        <a:lnSpc>
                          <a:spcPct val="100000"/>
                        </a:lnSpc>
                        <a:spcBef>
                          <a:spcPts val="0"/>
                        </a:spcBef>
                        <a:spcAft>
                          <a:spcPts val="0"/>
                        </a:spcAft>
                        <a:buNone/>
                      </a:pPr>
                      <a:r>
                        <a:rPr lang="en-US" altLang="zh-TW" sz="1800" b="1" i="0" u="none" strike="noStrike" noProof="0">
                          <a:solidFill>
                            <a:srgbClr val="00FF99"/>
                          </a:solidFill>
                          <a:latin typeface="Arial" panose="020B0604020202020204" pitchFamily="34" charset="0"/>
                          <a:ea typeface="微軟正黑體" panose="020B0604030504040204" pitchFamily="34" charset="-120"/>
                          <a:sym typeface="Arial" panose="020B0604020202020204" pitchFamily="34" charset="0"/>
                        </a:rPr>
                        <a:t>QuWAN vRouter Edition</a:t>
                      </a:r>
                    </a:p>
                  </a:txBody>
                  <a:tcPr>
                    <a:lnL w="0">
                      <a:noFill/>
                    </a:lnL>
                    <a:lnR w="0">
                      <a:noFill/>
                    </a:lnR>
                    <a:lnT w="0">
                      <a:noFill/>
                    </a:lnT>
                    <a:lnB w="0">
                      <a:noFill/>
                    </a:lnB>
                    <a:lnTlToBr w="12700" cmpd="sng">
                      <a:noFill/>
                      <a:prstDash val="solid"/>
                    </a:lnTlToBr>
                    <a:lnBlToTr w="12700" cmpd="sng">
                      <a:noFill/>
                      <a:prstDash val="solid"/>
                    </a:lnBlToTr>
                    <a:solidFill>
                      <a:srgbClr val="070C17">
                        <a:alpha val="20000"/>
                      </a:srgbClr>
                    </a:solidFill>
                  </a:tcPr>
                </a:tc>
                <a:tc>
                  <a:txBody>
                    <a:bodyPr/>
                    <a:lstStyle/>
                    <a:p>
                      <a:pPr marL="179705" lvl="0" algn="l">
                        <a:buNone/>
                      </a:pPr>
                      <a:r>
                        <a:rPr lang="zh-TW" altLang="en-US" sz="1800" b="1">
                          <a:solidFill>
                            <a:srgbClr val="00FF99"/>
                          </a:solidFill>
                          <a:latin typeface="Arial" panose="020B0604020202020204" pitchFamily="34" charset="0"/>
                          <a:ea typeface="微軟正黑體" panose="020B0604030504040204" pitchFamily="34" charset="-120"/>
                          <a:sym typeface="Arial" panose="020B0604020202020204" pitchFamily="34" charset="0"/>
                        </a:rPr>
                        <a:t>Join Key and QuWAN vRouter Edition </a:t>
                      </a:r>
                    </a:p>
                  </a:txBody>
                  <a:tcPr>
                    <a:lnL w="0">
                      <a:noFill/>
                    </a:lnL>
                    <a:lnR w="0">
                      <a:noFill/>
                    </a:lnR>
                    <a:lnT w="0">
                      <a:noFill/>
                    </a:lnT>
                    <a:lnB w="0">
                      <a:noFill/>
                    </a:lnB>
                    <a:lnTlToBr w="12700" cmpd="sng">
                      <a:noFill/>
                      <a:prstDash val="solid"/>
                    </a:lnTlToBr>
                    <a:lnBlToTr w="12700" cmpd="sng">
                      <a:noFill/>
                      <a:prstDash val="solid"/>
                    </a:lnBlToTr>
                    <a:solidFill>
                      <a:srgbClr val="070C17">
                        <a:alpha val="20000"/>
                      </a:srgbClr>
                    </a:solidFill>
                  </a:tcPr>
                </a:tc>
                <a:tc>
                  <a:txBody>
                    <a:bodyPr/>
                    <a:lstStyle/>
                    <a:p>
                      <a:pPr marL="179705" lvl="0" algn="l">
                        <a:buNone/>
                      </a:pPr>
                      <a:r>
                        <a:rPr lang="zh-TW" altLang="en-US" sz="1800" b="1" dirty="0">
                          <a:solidFill>
                            <a:srgbClr val="00FF99"/>
                          </a:solidFill>
                          <a:latin typeface="Arial" panose="020B0604020202020204" pitchFamily="34" charset="0"/>
                          <a:ea typeface="微軟正黑體" panose="020B0604030504040204" pitchFamily="34" charset="-120"/>
                          <a:sym typeface="Arial" panose="020B0604020202020204" pitchFamily="34" charset="0"/>
                        </a:rPr>
                        <a:t>Subscribe based on required throughput</a:t>
                      </a:r>
                    </a:p>
                  </a:txBody>
                  <a:tcPr>
                    <a:lnL w="0">
                      <a:noFill/>
                    </a:lnL>
                    <a:lnR w="0">
                      <a:noFill/>
                    </a:lnR>
                    <a:lnT w="0">
                      <a:noFill/>
                    </a:lnT>
                    <a:lnB w="0">
                      <a:noFill/>
                    </a:lnB>
                    <a:lnTlToBr w="12700" cmpd="sng">
                      <a:noFill/>
                      <a:prstDash val="solid"/>
                    </a:lnTlToBr>
                    <a:lnBlToTr w="12700" cmpd="sng">
                      <a:noFill/>
                      <a:prstDash val="solid"/>
                    </a:lnBlToTr>
                    <a:solidFill>
                      <a:srgbClr val="070C17">
                        <a:alpha val="20000"/>
                      </a:srgbClr>
                    </a:solidFill>
                  </a:tcPr>
                </a:tc>
                <a:extLst>
                  <a:ext uri="{0D108BD9-81ED-4DB2-BD59-A6C34878D82A}">
                    <a16:rowId xmlns:a16="http://schemas.microsoft.com/office/drawing/2014/main" val="706252231"/>
                  </a:ext>
                </a:extLst>
              </a:tr>
              <a:tr h="477864">
                <a:tc>
                  <a:txBody>
                    <a:bodyPr/>
                    <a:lstStyle/>
                    <a:p>
                      <a:pPr marL="179705" algn="l"/>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QHora-301W</a:t>
                      </a:r>
                    </a:p>
                  </a:txBody>
                  <a:tcP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A6F2">
                        <a:alpha val="20000"/>
                      </a:srgbClr>
                    </a:solidFill>
                  </a:tcPr>
                </a:tc>
                <a:tc>
                  <a:txBody>
                    <a:bodyPr/>
                    <a:lstStyle/>
                    <a:p>
                      <a:pPr marL="179705" lvl="0" algn="l">
                        <a:buNone/>
                      </a:pP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SMB Office</a:t>
                      </a:r>
                    </a:p>
                  </a:txBody>
                  <a:tcP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A6F2">
                        <a:alpha val="20000"/>
                      </a:srgbClr>
                    </a:solidFill>
                  </a:tcPr>
                </a:tc>
                <a:tc>
                  <a:txBody>
                    <a:bodyPr/>
                    <a:lstStyle/>
                    <a:p>
                      <a:pPr marL="179705" lvl="0" algn="l">
                        <a:buNone/>
                      </a:pPr>
                      <a:r>
                        <a:rPr lang="en-US" altLang="zh-TW" sz="14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E</a:t>
                      </a:r>
                      <a:r>
                        <a:rPr lang="zh-TW" sz="14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mbedded </a:t>
                      </a:r>
                      <a:r>
                        <a:rPr lang="en-US" altLang="zh-TW" sz="14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F</a:t>
                      </a:r>
                      <a:r>
                        <a:rPr lang="zh-TW" sz="14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eature</a:t>
                      </a:r>
                    </a:p>
                  </a:txBody>
                  <a:tcP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A6F2">
                        <a:alpha val="20000"/>
                      </a:srgbClr>
                    </a:solidFill>
                  </a:tcPr>
                </a:tc>
                <a:tc>
                  <a:txBody>
                    <a:bodyPr/>
                    <a:lstStyle/>
                    <a:p>
                      <a:pPr marL="179705" algn="l"/>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QuWAN enable page</a:t>
                      </a:r>
                    </a:p>
                  </a:txBody>
                  <a:tcP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A6F2">
                        <a:alpha val="20000"/>
                      </a:srgbClr>
                    </a:solidFill>
                  </a:tcPr>
                </a:tc>
                <a:tc>
                  <a:txBody>
                    <a:bodyPr/>
                    <a:lstStyle/>
                    <a:p>
                      <a:pPr marL="179705" algn="l"/>
                      <a:r>
                        <a:rPr lang="zh-TW" alt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Subscription-Free</a:t>
                      </a:r>
                    </a:p>
                  </a:txBody>
                  <a:tcP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A6F2">
                        <a:alpha val="20000"/>
                      </a:srgbClr>
                    </a:solidFill>
                  </a:tcPr>
                </a:tc>
                <a:extLst>
                  <a:ext uri="{0D108BD9-81ED-4DB2-BD59-A6C34878D82A}">
                    <a16:rowId xmlns:a16="http://schemas.microsoft.com/office/drawing/2014/main" val="702144863"/>
                  </a:ext>
                </a:extLst>
              </a:tr>
              <a:tr h="529525">
                <a:tc>
                  <a:txBody>
                    <a:bodyPr/>
                    <a:lstStyle/>
                    <a:p>
                      <a:pPr marL="179705" algn="l"/>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QMiro Series</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70C17">
                        <a:alpha val="20000"/>
                      </a:srgbClr>
                    </a:solidFill>
                  </a:tcPr>
                </a:tc>
                <a:tc>
                  <a:txBody>
                    <a:bodyPr/>
                    <a:lstStyle/>
                    <a:p>
                      <a:pPr marL="179705" lvl="0" algn="l">
                        <a:lnSpc>
                          <a:spcPct val="100000"/>
                        </a:lnSpc>
                        <a:spcBef>
                          <a:spcPts val="0"/>
                        </a:spcBef>
                        <a:spcAft>
                          <a:spcPts val="0"/>
                        </a:spcAft>
                        <a:buNone/>
                      </a:pPr>
                      <a:r>
                        <a:rPr lang="zh-TW" altLang="en-US" sz="16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Home Office</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70C17">
                        <a:alpha val="20000"/>
                      </a:srgbClr>
                    </a:solidFill>
                  </a:tcPr>
                </a:tc>
                <a:tc>
                  <a:txBody>
                    <a:bodyPr/>
                    <a:lstStyle/>
                    <a:p>
                      <a:pPr marL="179705" lvl="0" algn="l">
                        <a:lnSpc>
                          <a:spcPct val="100000"/>
                        </a:lnSpc>
                        <a:spcBef>
                          <a:spcPts val="0"/>
                        </a:spcBef>
                        <a:spcAft>
                          <a:spcPts val="0"/>
                        </a:spcAft>
                        <a:buNone/>
                      </a:pPr>
                      <a:r>
                        <a:rPr lang="en-US" altLang="zh-TW" sz="14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E</a:t>
                      </a:r>
                      <a:r>
                        <a:rPr lang="zh-TW" sz="14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mbedded Feature</a:t>
                      </a:r>
                      <a:endParaRPr lang="zh-TW" sz="1400">
                        <a:latin typeface="Arial" panose="020B0604020202020204" pitchFamily="34" charset="0"/>
                        <a:ea typeface="微軟正黑體" panose="020B0604030504040204" pitchFamily="34" charset="-120"/>
                        <a:sym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70C17">
                        <a:alpha val="20000"/>
                      </a:srgbClr>
                    </a:solidFill>
                  </a:tcPr>
                </a:tc>
                <a:tc>
                  <a:txBody>
                    <a:bodyPr/>
                    <a:lstStyle/>
                    <a:p>
                      <a:pPr marL="179705" lvl="0" algn="l">
                        <a:buNone/>
                      </a:pPr>
                      <a:r>
                        <a:rPr lang="zh-TW" sz="16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QuWAN </a:t>
                      </a:r>
                      <a:r>
                        <a:rPr lang="en-US" altLang="zh-TW" sz="16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enable</a:t>
                      </a:r>
                      <a:r>
                        <a:rPr lang="zh-TW" altLang="en-US" sz="16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6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page</a:t>
                      </a:r>
                      <a:endParaRPr lang="zh-TW">
                        <a:latin typeface="Arial" panose="020B0604020202020204" pitchFamily="34" charset="0"/>
                        <a:ea typeface="微軟正黑體" panose="020B0604030504040204" pitchFamily="34" charset="-120"/>
                        <a:sym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70C17">
                        <a:alpha val="20000"/>
                      </a:srgbClr>
                    </a:solidFill>
                  </a:tcPr>
                </a:tc>
                <a:tc>
                  <a:txBody>
                    <a:bodyPr/>
                    <a:lstStyle/>
                    <a:p>
                      <a:pPr marL="179705" marR="0" lvl="0" algn="l" rtl="0">
                        <a:lnSpc>
                          <a:spcPct val="100000"/>
                        </a:lnSpc>
                        <a:spcBef>
                          <a:spcPts val="0"/>
                        </a:spcBef>
                        <a:spcAft>
                          <a:spcPts val="0"/>
                        </a:spcAft>
                        <a:buClr>
                          <a:srgbClr val="000000"/>
                        </a:buClr>
                        <a:buFont typeface="Arial"/>
                        <a:buNone/>
                      </a:pPr>
                      <a:r>
                        <a:rPr lang="en-US" altLang="zh-TW" sz="1600" b="0" i="0" u="none" strike="noStrike" cap="none" noProof="0" dirty="0">
                          <a:solidFill>
                            <a:schemeClr val="bg1"/>
                          </a:solidFill>
                          <a:latin typeface="Arial" panose="020B0604020202020204" pitchFamily="34" charset="0"/>
                          <a:ea typeface="微軟正黑體" panose="020B0604030504040204" pitchFamily="34" charset="-120"/>
                          <a:cs typeface="+mn-cs"/>
                          <a:sym typeface="Arial" panose="020B0604020202020204" pitchFamily="34" charset="0"/>
                        </a:rPr>
                        <a:t>Subscription-Free</a:t>
                      </a:r>
                      <a:endParaRPr lang="zh-TW" altLang="en-US" sz="1600" b="0" i="0" u="none" strike="noStrike" cap="none" dirty="0">
                        <a:solidFill>
                          <a:schemeClr val="bg1"/>
                        </a:solidFill>
                        <a:latin typeface="Arial" panose="020B0604020202020204" pitchFamily="34" charset="0"/>
                        <a:ea typeface="微軟正黑體" panose="020B0604030504040204" pitchFamily="34" charset="-120"/>
                        <a:cs typeface="+mn-cs"/>
                        <a:sym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70C17">
                        <a:alpha val="20000"/>
                      </a:srgbClr>
                    </a:solidFill>
                  </a:tcPr>
                </a:tc>
                <a:extLst>
                  <a:ext uri="{0D108BD9-81ED-4DB2-BD59-A6C34878D82A}">
                    <a16:rowId xmlns:a16="http://schemas.microsoft.com/office/drawing/2014/main" val="680031309"/>
                  </a:ext>
                </a:extLst>
              </a:tr>
              <a:tr h="577290">
                <a:tc>
                  <a:txBody>
                    <a:bodyPr/>
                    <a:lstStyle/>
                    <a:p>
                      <a:pPr marL="179705" algn="l"/>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Guardian Series PoE Switch</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A6F2">
                        <a:alpha val="20000"/>
                      </a:srgbClr>
                    </a:solidFill>
                  </a:tcPr>
                </a:tc>
                <a:tc>
                  <a:txBody>
                    <a:bodyPr/>
                    <a:lstStyle/>
                    <a:p>
                      <a:pPr marL="179705" lvl="0" algn="l">
                        <a:buNone/>
                      </a:pP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Retail Store</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A6F2">
                        <a:alpha val="20000"/>
                      </a:srgbClr>
                    </a:solidFill>
                  </a:tcPr>
                </a:tc>
                <a:tc>
                  <a:txBody>
                    <a:bodyPr/>
                    <a:lstStyle/>
                    <a:p>
                      <a:pPr marL="179705" algn="l"/>
                      <a:r>
                        <a:rPr lang="zh-TW" altLang="en-US"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QuWAN vRouter</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A6F2">
                        <a:alpha val="20000"/>
                      </a:srgbClr>
                    </a:solidFill>
                  </a:tcPr>
                </a:tc>
                <a:tc>
                  <a:txBody>
                    <a:bodyPr/>
                    <a:lstStyle/>
                    <a:p>
                      <a:pPr marL="179705" marR="0" lvl="0" algn="l" rtl="0">
                        <a:lnSpc>
                          <a:spcPct val="100000"/>
                        </a:lnSpc>
                        <a:spcBef>
                          <a:spcPts val="0"/>
                        </a:spcBef>
                        <a:spcAft>
                          <a:spcPts val="0"/>
                        </a:spcAft>
                        <a:buClr>
                          <a:srgbClr val="000000"/>
                        </a:buClr>
                        <a:buFont typeface="Arial"/>
                        <a:buNone/>
                      </a:pPr>
                      <a:r>
                        <a:rPr lang="zh-TW" altLang="en-US" sz="1600" b="0" i="0" u="none" strike="noStrike" cap="none" dirty="0">
                          <a:solidFill>
                            <a:schemeClr val="bg1"/>
                          </a:solidFill>
                          <a:latin typeface="Arial" panose="020B0604020202020204" pitchFamily="34" charset="0"/>
                          <a:ea typeface="微軟正黑體" panose="020B0604030504040204" pitchFamily="34" charset="-120"/>
                          <a:cs typeface="+mn-cs"/>
                          <a:sym typeface="Arial" panose="020B0604020202020204" pitchFamily="34" charset="0"/>
                        </a:rPr>
                        <a:t>QuWAN Agent</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A6F2">
                        <a:alpha val="20000"/>
                      </a:srgbClr>
                    </a:solidFill>
                  </a:tcPr>
                </a:tc>
                <a:tc>
                  <a:txBody>
                    <a:bodyPr/>
                    <a:lstStyle/>
                    <a:p>
                      <a:pPr marL="179705" marR="0" lvl="0" algn="l" rtl="0">
                        <a:lnSpc>
                          <a:spcPct val="100000"/>
                        </a:lnSpc>
                        <a:spcBef>
                          <a:spcPts val="0"/>
                        </a:spcBef>
                        <a:spcAft>
                          <a:spcPts val="0"/>
                        </a:spcAft>
                        <a:buClr>
                          <a:srgbClr val="000000"/>
                        </a:buClr>
                        <a:buFont typeface="Arial"/>
                        <a:buNone/>
                      </a:pPr>
                      <a:r>
                        <a:rPr lang="en-US" altLang="zh-TW" sz="1600" b="0" i="0" u="none" strike="noStrike" cap="none" noProof="0" dirty="0">
                          <a:solidFill>
                            <a:schemeClr val="bg1"/>
                          </a:solidFill>
                          <a:latin typeface="Arial" panose="020B0604020202020204" pitchFamily="34" charset="0"/>
                          <a:ea typeface="微軟正黑體" panose="020B0604030504040204" pitchFamily="34" charset="-120"/>
                          <a:cs typeface="+mn-cs"/>
                          <a:sym typeface="Arial" panose="020B0604020202020204" pitchFamily="34" charset="0"/>
                        </a:rPr>
                        <a:t>Subscription-Free</a:t>
                      </a:r>
                      <a:endParaRPr lang="zh-TW" altLang="en-US" sz="1600" b="0" i="0" u="none" strike="noStrike" cap="none" dirty="0">
                        <a:solidFill>
                          <a:schemeClr val="bg1"/>
                        </a:solidFill>
                        <a:latin typeface="Arial" panose="020B0604020202020204" pitchFamily="34" charset="0"/>
                        <a:ea typeface="微軟正黑體" panose="020B0604030504040204" pitchFamily="34" charset="-120"/>
                        <a:cs typeface="+mn-cs"/>
                        <a:sym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A6F2">
                        <a:alpha val="20000"/>
                      </a:srgbClr>
                    </a:solidFill>
                  </a:tcPr>
                </a:tc>
                <a:extLst>
                  <a:ext uri="{0D108BD9-81ED-4DB2-BD59-A6C34878D82A}">
                    <a16:rowId xmlns:a16="http://schemas.microsoft.com/office/drawing/2014/main" val="1330126322"/>
                  </a:ext>
                </a:extLst>
              </a:tr>
              <a:tr h="413288">
                <a:tc>
                  <a:txBody>
                    <a:bodyPr/>
                    <a:lstStyle/>
                    <a:p>
                      <a:pPr marL="179705" algn="l"/>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QuCPE</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70C17">
                        <a:alpha val="20000"/>
                      </a:srgbClr>
                    </a:solidFill>
                  </a:tcPr>
                </a:tc>
                <a:tc>
                  <a:txBody>
                    <a:bodyPr/>
                    <a:lstStyle/>
                    <a:p>
                      <a:pPr marL="179705" lvl="0" algn="l">
                        <a:buNone/>
                      </a:pPr>
                      <a:r>
                        <a:rPr lang="en-US" altLang="zh-TW" sz="16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Enterprise HQ</a:t>
                      </a:r>
                      <a:endParaRPr lang="en-US" altLang="zh-TW" sz="1600" b="0" i="0" u="none" strike="noStrike" noProof="0" err="1">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70C17">
                        <a:alpha val="20000"/>
                      </a:srgbClr>
                    </a:solidFill>
                  </a:tcPr>
                </a:tc>
                <a:tc>
                  <a:txBody>
                    <a:bodyPr/>
                    <a:lstStyle/>
                    <a:p>
                      <a:pPr marL="179705" marR="0" lvl="0" algn="l" rtl="0">
                        <a:lnSpc>
                          <a:spcPct val="100000"/>
                        </a:lnSpc>
                        <a:spcBef>
                          <a:spcPts val="0"/>
                        </a:spcBef>
                        <a:spcAft>
                          <a:spcPts val="0"/>
                        </a:spcAft>
                        <a:buClr>
                          <a:srgbClr val="000000"/>
                        </a:buClr>
                        <a:buFont typeface="Arial"/>
                        <a:buNone/>
                      </a:pPr>
                      <a:r>
                        <a:rPr lang="en-US" altLang="zh-TW" sz="1400" b="0" i="0" u="none" strike="noStrike" cap="none" noProof="0" dirty="0" err="1">
                          <a:solidFill>
                            <a:schemeClr val="bg1"/>
                          </a:solidFill>
                          <a:latin typeface="Arial" panose="020B0604020202020204" pitchFamily="34" charset="0"/>
                          <a:ea typeface="微軟正黑體" panose="020B0604030504040204" pitchFamily="34" charset="-120"/>
                          <a:cs typeface="+mn-cs"/>
                          <a:sym typeface="Arial" panose="020B0604020202020204" pitchFamily="34" charset="0"/>
                        </a:rPr>
                        <a:t>QuWAN</a:t>
                      </a:r>
                      <a:r>
                        <a:rPr lang="zh-TW" altLang="en-US" sz="1400" b="0" i="0" u="none" strike="noStrike" cap="none" noProof="0" dirty="0">
                          <a:solidFill>
                            <a:schemeClr val="bg1"/>
                          </a:solidFill>
                          <a:latin typeface="Arial" panose="020B0604020202020204" pitchFamily="34" charset="0"/>
                          <a:ea typeface="微軟正黑體" panose="020B0604030504040204" pitchFamily="34" charset="-120"/>
                          <a:cs typeface="+mn-cs"/>
                          <a:sym typeface="Arial" panose="020B0604020202020204" pitchFamily="34" charset="0"/>
                        </a:rPr>
                        <a:t> </a:t>
                      </a:r>
                      <a:r>
                        <a:rPr lang="en-US" altLang="zh-TW" sz="1400" b="0" i="0" u="none" strike="noStrike" cap="none" noProof="0" dirty="0" err="1">
                          <a:solidFill>
                            <a:schemeClr val="bg1"/>
                          </a:solidFill>
                          <a:latin typeface="Arial" panose="020B0604020202020204" pitchFamily="34" charset="0"/>
                          <a:ea typeface="微軟正黑體" panose="020B0604030504040204" pitchFamily="34" charset="-120"/>
                          <a:cs typeface="+mn-cs"/>
                          <a:sym typeface="Arial" panose="020B0604020202020204" pitchFamily="34" charset="0"/>
                        </a:rPr>
                        <a:t>vRouter</a:t>
                      </a:r>
                      <a:endParaRPr lang="zh-TW" altLang="en-US" sz="1400" b="0" i="0" u="none" strike="noStrike" cap="none" noProof="0" dirty="0">
                        <a:solidFill>
                          <a:schemeClr val="bg1"/>
                        </a:solidFill>
                        <a:latin typeface="Arial" panose="020B0604020202020204" pitchFamily="34" charset="0"/>
                        <a:ea typeface="微軟正黑體" panose="020B0604030504040204" pitchFamily="34" charset="-120"/>
                        <a:cs typeface="+mn-cs"/>
                        <a:sym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70C17">
                        <a:alpha val="20000"/>
                      </a:srgbClr>
                    </a:solidFill>
                  </a:tcPr>
                </a:tc>
                <a:tc>
                  <a:txBody>
                    <a:bodyPr/>
                    <a:lstStyle/>
                    <a:p>
                      <a:pPr marL="179705" algn="l"/>
                      <a:r>
                        <a:rPr lang="zh-TW" alt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Service Composer</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70C17">
                        <a:alpha val="20000"/>
                      </a:srgbClr>
                    </a:solidFill>
                  </a:tcPr>
                </a:tc>
                <a:tc>
                  <a:txBody>
                    <a:bodyPr/>
                    <a:lstStyle/>
                    <a:p>
                      <a:pPr marL="179705" lvl="0" algn="l">
                        <a:lnSpc>
                          <a:spcPct val="100000"/>
                        </a:lnSpc>
                        <a:spcBef>
                          <a:spcPts val="0"/>
                        </a:spcBef>
                        <a:spcAft>
                          <a:spcPts val="0"/>
                        </a:spcAft>
                        <a:buNone/>
                      </a:pPr>
                      <a:r>
                        <a:rPr lang="en-US" altLang="zh-TW" sz="1600" b="0" i="0" u="none" strike="noStrike" noProof="0" dirty="0">
                          <a:solidFill>
                            <a:schemeClr val="bg1"/>
                          </a:solidFill>
                          <a:latin typeface="Arial" panose="020B0604020202020204" pitchFamily="34" charset="0"/>
                          <a:ea typeface="微軟正黑體" panose="020B0604030504040204" pitchFamily="34" charset="-120"/>
                          <a:sym typeface="Arial" panose="020B0604020202020204" pitchFamily="34" charset="0"/>
                        </a:rPr>
                        <a:t>Subscription-Free</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70C17">
                        <a:alpha val="20000"/>
                      </a:srgbClr>
                    </a:solidFill>
                  </a:tcPr>
                </a:tc>
                <a:extLst>
                  <a:ext uri="{0D108BD9-81ED-4DB2-BD59-A6C34878D82A}">
                    <a16:rowId xmlns:a16="http://schemas.microsoft.com/office/drawing/2014/main" val="1196670690"/>
                  </a:ext>
                </a:extLst>
              </a:tr>
              <a:tr h="477864">
                <a:tc>
                  <a:txBody>
                    <a:bodyPr/>
                    <a:lstStyle/>
                    <a:p>
                      <a:pPr marL="179705" lvl="0" algn="l">
                        <a:buNone/>
                      </a:pPr>
                      <a:r>
                        <a:rPr lang="zh-TW" alt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NAS</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A6F2">
                        <a:alpha val="20000"/>
                      </a:srgbClr>
                    </a:solidFill>
                  </a:tcPr>
                </a:tc>
                <a:tc>
                  <a:txBody>
                    <a:bodyPr/>
                    <a:lstStyle/>
                    <a:p>
                      <a:pPr marL="179705" lvl="0" algn="l">
                        <a:buNone/>
                      </a:pPr>
                      <a:r>
                        <a:rPr lang="zh-TW" altLang="en-US" sz="16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Branch Office</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A6F2">
                        <a:alpha val="20000"/>
                      </a:srgbClr>
                    </a:solidFill>
                  </a:tcPr>
                </a:tc>
                <a:tc>
                  <a:txBody>
                    <a:bodyPr/>
                    <a:lstStyle/>
                    <a:p>
                      <a:pPr marL="179705" marR="0" lvl="0" algn="l" rtl="0">
                        <a:lnSpc>
                          <a:spcPct val="100000"/>
                        </a:lnSpc>
                        <a:spcBef>
                          <a:spcPts val="0"/>
                        </a:spcBef>
                        <a:spcAft>
                          <a:spcPts val="0"/>
                        </a:spcAft>
                        <a:buClr>
                          <a:srgbClr val="000000"/>
                        </a:buClr>
                        <a:buFont typeface="Arial"/>
                        <a:buNone/>
                      </a:pPr>
                      <a:r>
                        <a:rPr lang="en-US" altLang="zh-TW" sz="1400" b="0" i="0" u="none" strike="noStrike" cap="none" noProof="0" dirty="0" err="1">
                          <a:solidFill>
                            <a:schemeClr val="bg1"/>
                          </a:solidFill>
                          <a:latin typeface="Arial" panose="020B0604020202020204" pitchFamily="34" charset="0"/>
                          <a:ea typeface="微軟正黑體" panose="020B0604030504040204" pitchFamily="34" charset="-120"/>
                          <a:cs typeface="+mn-cs"/>
                          <a:sym typeface="Arial" panose="020B0604020202020204" pitchFamily="34" charset="0"/>
                        </a:rPr>
                        <a:t>QuWAN</a:t>
                      </a:r>
                      <a:r>
                        <a:rPr lang="zh-TW" altLang="en-US" sz="1400" b="0" i="0" u="none" strike="noStrike" cap="none" noProof="0" dirty="0">
                          <a:solidFill>
                            <a:schemeClr val="bg1"/>
                          </a:solidFill>
                          <a:latin typeface="Arial" panose="020B0604020202020204" pitchFamily="34" charset="0"/>
                          <a:ea typeface="微軟正黑體" panose="020B0604030504040204" pitchFamily="34" charset="-120"/>
                          <a:cs typeface="+mn-cs"/>
                          <a:sym typeface="Arial" panose="020B0604020202020204" pitchFamily="34" charset="0"/>
                        </a:rPr>
                        <a:t> </a:t>
                      </a:r>
                      <a:r>
                        <a:rPr lang="en-US" altLang="zh-TW" sz="1400" b="0" i="0" u="none" strike="noStrike" cap="none" noProof="0" dirty="0" err="1">
                          <a:solidFill>
                            <a:schemeClr val="bg1"/>
                          </a:solidFill>
                          <a:latin typeface="Arial" panose="020B0604020202020204" pitchFamily="34" charset="0"/>
                          <a:ea typeface="微軟正黑體" panose="020B0604030504040204" pitchFamily="34" charset="-120"/>
                          <a:cs typeface="+mn-cs"/>
                          <a:sym typeface="Arial" panose="020B0604020202020204" pitchFamily="34" charset="0"/>
                        </a:rPr>
                        <a:t>vRouter</a:t>
                      </a:r>
                      <a:endParaRPr lang="zh-TW" altLang="en-US" sz="1400" b="0" i="0" u="none" strike="noStrike" cap="none" noProof="0" dirty="0">
                        <a:solidFill>
                          <a:schemeClr val="bg1"/>
                        </a:solidFill>
                        <a:latin typeface="Arial" panose="020B0604020202020204" pitchFamily="34" charset="0"/>
                        <a:ea typeface="微軟正黑體" panose="020B0604030504040204" pitchFamily="34" charset="-120"/>
                        <a:cs typeface="+mn-cs"/>
                        <a:sym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A6F2">
                        <a:alpha val="20000"/>
                      </a:srgbClr>
                    </a:solidFill>
                  </a:tcPr>
                </a:tc>
                <a:tc>
                  <a:txBody>
                    <a:bodyPr/>
                    <a:lstStyle/>
                    <a:p>
                      <a:pPr marL="179705" lvl="0" algn="l">
                        <a:lnSpc>
                          <a:spcPct val="100000"/>
                        </a:lnSpc>
                        <a:spcBef>
                          <a:spcPts val="0"/>
                        </a:spcBef>
                        <a:spcAft>
                          <a:spcPts val="0"/>
                        </a:spcAft>
                        <a:buNone/>
                      </a:pPr>
                      <a:r>
                        <a:rPr lang="zh-TW" sz="16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QuWAN Agent</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A6F2">
                        <a:alpha val="20000"/>
                      </a:srgbClr>
                    </a:solidFill>
                  </a:tcPr>
                </a:tc>
                <a:tc>
                  <a:txBody>
                    <a:bodyPr/>
                    <a:lstStyle/>
                    <a:p>
                      <a:pPr marL="179705" lvl="0" algn="l">
                        <a:lnSpc>
                          <a:spcPct val="100000"/>
                        </a:lnSpc>
                        <a:spcBef>
                          <a:spcPts val="0"/>
                        </a:spcBef>
                        <a:spcAft>
                          <a:spcPts val="0"/>
                        </a:spcAft>
                        <a:buNone/>
                      </a:pPr>
                      <a:r>
                        <a:rPr lang="en-US" altLang="zh-TW" sz="1600" b="0" i="0" u="none" strike="noStrike" noProof="0" dirty="0">
                          <a:solidFill>
                            <a:schemeClr val="bg1"/>
                          </a:solidFill>
                          <a:latin typeface="Arial" panose="020B0604020202020204" pitchFamily="34" charset="0"/>
                          <a:ea typeface="微軟正黑體" panose="020B0604030504040204" pitchFamily="34" charset="-120"/>
                          <a:sym typeface="Arial" panose="020B0604020202020204" pitchFamily="34" charset="0"/>
                        </a:rPr>
                        <a:t>Subscription-Free</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A6F2">
                        <a:alpha val="20000"/>
                      </a:srgbClr>
                    </a:solidFill>
                  </a:tcPr>
                </a:tc>
                <a:extLst>
                  <a:ext uri="{0D108BD9-81ED-4DB2-BD59-A6C34878D82A}">
                    <a16:rowId xmlns:a16="http://schemas.microsoft.com/office/drawing/2014/main" val="1340443315"/>
                  </a:ext>
                </a:extLst>
              </a:tr>
            </a:tbl>
          </a:graphicData>
        </a:graphic>
      </p:graphicFrame>
      <p:sp>
        <p:nvSpPr>
          <p:cNvPr id="4" name="文字方塊 3">
            <a:extLst>
              <a:ext uri="{FF2B5EF4-FFF2-40B4-BE49-F238E27FC236}">
                <a16:creationId xmlns:a16="http://schemas.microsoft.com/office/drawing/2014/main" id="{4C20193A-15F3-45B4-A5CF-CEDE6F2FCA9D}"/>
              </a:ext>
            </a:extLst>
          </p:cNvPr>
          <p:cNvSpPr txBox="1"/>
          <p:nvPr/>
        </p:nvSpPr>
        <p:spPr>
          <a:xfrm>
            <a:off x="611032" y="1616534"/>
            <a:ext cx="1108699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spcBef>
                <a:spcPts val="1200"/>
              </a:spcBef>
              <a:buClr>
                <a:srgbClr val="67F2FD"/>
              </a:buClr>
              <a:buFont typeface="Arial" panose="020B0604020202020204" pitchFamily="34" charset="0"/>
              <a:buChar char="•"/>
            </a:pPr>
            <a:r>
              <a:rPr lang="en"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Flexible allocation of hardware resources </a:t>
            </a:r>
            <a:r>
              <a:rPr lang="e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t>
            </a:r>
            <a:r>
              <a:rPr lang="en" altLang="zh-C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eg </a:t>
            </a:r>
            <a:r>
              <a:rPr lang="e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CPU, </a:t>
            </a:r>
            <a:r>
              <a:rPr lang="en" altLang="zh-C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memory</a:t>
            </a:r>
            <a:r>
              <a:rPr lang="e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 altLang="zh-C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network ports</a:t>
            </a:r>
            <a:r>
              <a:rPr lang="e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 altLang="zh-C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etc.)</a:t>
            </a:r>
            <a:endParaRPr lang="zh-TW" altLang="en-US"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marL="228600" indent="-228600">
              <a:spcBef>
                <a:spcPts val="1200"/>
              </a:spcBef>
              <a:buClr>
                <a:srgbClr val="67F2FD"/>
              </a:buClr>
              <a:buFont typeface="Arial" panose="020B0604020202020204" pitchFamily="34" charset="0"/>
              <a:buChar char="•"/>
            </a:pPr>
            <a:r>
              <a:rPr lang="en" altLang="zh-C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Different throughput subscription plans.</a:t>
            </a:r>
            <a:endParaRPr lang="en"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p:txBody>
      </p:sp>
      <p:pic>
        <p:nvPicPr>
          <p:cNvPr id="5" name="圖形 4">
            <a:extLst>
              <a:ext uri="{FF2B5EF4-FFF2-40B4-BE49-F238E27FC236}">
                <a16:creationId xmlns:a16="http://schemas.microsoft.com/office/drawing/2014/main" id="{5C6B32D8-5F08-48C2-8A08-037193CD9A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35958" y="3317556"/>
            <a:ext cx="762089" cy="748034"/>
          </a:xfrm>
          <a:prstGeom prst="rect">
            <a:avLst/>
          </a:prstGeom>
        </p:spPr>
      </p:pic>
    </p:spTree>
    <p:extLst>
      <p:ext uri="{BB962C8B-B14F-4D97-AF65-F5344CB8AC3E}">
        <p14:creationId xmlns:p14="http://schemas.microsoft.com/office/powerpoint/2010/main" val="3066469847"/>
      </p:ext>
    </p:extLst>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0E0589F8-482E-4E6F-8F2A-6022B52B6844}"/>
              </a:ext>
            </a:extLst>
          </p:cNvPr>
          <p:cNvSpPr>
            <a:spLocks noGrp="1"/>
          </p:cNvSpPr>
          <p:nvPr>
            <p:ph type="title"/>
          </p:nvPr>
        </p:nvSpPr>
        <p:spPr>
          <a:xfrm>
            <a:off x="609600" y="419099"/>
            <a:ext cx="10972800" cy="1294197"/>
          </a:xfrm>
        </p:spPr>
        <p:txBody>
          <a:bodyPr anchor="ctr"/>
          <a:lstStyle/>
          <a:p>
            <a:r>
              <a:rPr lang="en-US">
                <a:latin typeface="Arial" panose="020B0604020202020204" pitchFamily="34" charset="0"/>
                <a:sym typeface="Arial" panose="020B0604020202020204" pitchFamily="34" charset="0"/>
              </a:rPr>
              <a:t>QuWAN </a:t>
            </a:r>
            <a:r>
              <a:rPr lang="en-US" altLang="zh-TW">
                <a:latin typeface="Arial" panose="020B0604020202020204" pitchFamily="34" charset="0"/>
                <a:sym typeface="Arial" panose="020B0604020202020204" pitchFamily="34" charset="0"/>
              </a:rPr>
              <a:t>Network Topology</a:t>
            </a:r>
            <a:endParaRPr lang="zh-TW">
              <a:latin typeface="Arial" panose="020B0604020202020204" pitchFamily="34" charset="0"/>
              <a:sym typeface="Arial" panose="020B0604020202020204" pitchFamily="34" charset="0"/>
            </a:endParaRPr>
          </a:p>
        </p:txBody>
      </p:sp>
      <p:grpSp>
        <p:nvGrpSpPr>
          <p:cNvPr id="88" name="群組 87">
            <a:extLst>
              <a:ext uri="{FF2B5EF4-FFF2-40B4-BE49-F238E27FC236}">
                <a16:creationId xmlns:a16="http://schemas.microsoft.com/office/drawing/2014/main" id="{BAC60EF7-2990-4ED3-94F3-1B6CC1A59409}"/>
              </a:ext>
            </a:extLst>
          </p:cNvPr>
          <p:cNvGrpSpPr/>
          <p:nvPr/>
        </p:nvGrpSpPr>
        <p:grpSpPr>
          <a:xfrm>
            <a:off x="780021" y="3252622"/>
            <a:ext cx="10481750" cy="3483782"/>
            <a:chOff x="791927" y="3181185"/>
            <a:chExt cx="10481750" cy="3483782"/>
          </a:xfrm>
        </p:grpSpPr>
        <p:sp>
          <p:nvSpPr>
            <p:cNvPr id="180" name="矩形: 圓角 179">
              <a:extLst>
                <a:ext uri="{FF2B5EF4-FFF2-40B4-BE49-F238E27FC236}">
                  <a16:creationId xmlns:a16="http://schemas.microsoft.com/office/drawing/2014/main" id="{89C33CDC-6483-403A-864B-860D9B828A4E}"/>
                </a:ext>
              </a:extLst>
            </p:cNvPr>
            <p:cNvSpPr/>
            <p:nvPr/>
          </p:nvSpPr>
          <p:spPr>
            <a:xfrm>
              <a:off x="6073673" y="3744011"/>
              <a:ext cx="5109959" cy="2859325"/>
            </a:xfrm>
            <a:prstGeom prst="roundRect">
              <a:avLst>
                <a:gd name="adj" fmla="val 34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1" name="Google Shape;879;p43">
              <a:extLst>
                <a:ext uri="{FF2B5EF4-FFF2-40B4-BE49-F238E27FC236}">
                  <a16:creationId xmlns:a16="http://schemas.microsoft.com/office/drawing/2014/main" id="{289CD58C-58EA-4FF9-8FF6-146B862D45F9}"/>
                </a:ext>
              </a:extLst>
            </p:cNvPr>
            <p:cNvSpPr/>
            <p:nvPr/>
          </p:nvSpPr>
          <p:spPr>
            <a:xfrm>
              <a:off x="8231053" y="4334196"/>
              <a:ext cx="2726254" cy="2129542"/>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82" name="Google Shape;883;p43">
              <a:extLst>
                <a:ext uri="{FF2B5EF4-FFF2-40B4-BE49-F238E27FC236}">
                  <a16:creationId xmlns:a16="http://schemas.microsoft.com/office/drawing/2014/main" id="{98C4C906-5DA2-4DA8-9E54-E7FAB928A00E}"/>
                </a:ext>
              </a:extLst>
            </p:cNvPr>
            <p:cNvSpPr/>
            <p:nvPr/>
          </p:nvSpPr>
          <p:spPr>
            <a:xfrm>
              <a:off x="9061936" y="4548384"/>
              <a:ext cx="1540062" cy="317156"/>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Chongqing</a:t>
              </a:r>
            </a:p>
          </p:txBody>
        </p:sp>
        <p:sp>
          <p:nvSpPr>
            <p:cNvPr id="198" name="Google Shape;879;p43">
              <a:extLst>
                <a:ext uri="{FF2B5EF4-FFF2-40B4-BE49-F238E27FC236}">
                  <a16:creationId xmlns:a16="http://schemas.microsoft.com/office/drawing/2014/main" id="{ACBF7771-B296-4AF6-8BB6-6632E02ED4C3}"/>
                </a:ext>
              </a:extLst>
            </p:cNvPr>
            <p:cNvSpPr/>
            <p:nvPr/>
          </p:nvSpPr>
          <p:spPr>
            <a:xfrm>
              <a:off x="6330288" y="4339738"/>
              <a:ext cx="1789494" cy="2124000"/>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9" name="Google Shape;877;p43">
              <a:extLst>
                <a:ext uri="{FF2B5EF4-FFF2-40B4-BE49-F238E27FC236}">
                  <a16:creationId xmlns:a16="http://schemas.microsoft.com/office/drawing/2014/main" id="{ED6136D6-1E19-45E9-AE39-193DE77CD7EF}"/>
                </a:ext>
              </a:extLst>
            </p:cNvPr>
            <p:cNvSpPr/>
            <p:nvPr/>
          </p:nvSpPr>
          <p:spPr>
            <a:xfrm>
              <a:off x="7347515" y="3860576"/>
              <a:ext cx="2839204" cy="386725"/>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China Domain</a:t>
              </a:r>
            </a:p>
          </p:txBody>
        </p:sp>
        <p:sp>
          <p:nvSpPr>
            <p:cNvPr id="205" name="Google Shape;883;p43">
              <a:extLst>
                <a:ext uri="{FF2B5EF4-FFF2-40B4-BE49-F238E27FC236}">
                  <a16:creationId xmlns:a16="http://schemas.microsoft.com/office/drawing/2014/main" id="{69E9CE38-4E66-4C70-BF92-47B43F9A68A0}"/>
                </a:ext>
              </a:extLst>
            </p:cNvPr>
            <p:cNvSpPr/>
            <p:nvPr/>
          </p:nvSpPr>
          <p:spPr>
            <a:xfrm>
              <a:off x="6881098" y="4548384"/>
              <a:ext cx="1038542" cy="317156"/>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Beijing</a:t>
              </a:r>
            </a:p>
          </p:txBody>
        </p:sp>
        <p:sp>
          <p:nvSpPr>
            <p:cNvPr id="208" name="矩形: 圓角 207">
              <a:extLst>
                <a:ext uri="{FF2B5EF4-FFF2-40B4-BE49-F238E27FC236}">
                  <a16:creationId xmlns:a16="http://schemas.microsoft.com/office/drawing/2014/main" id="{97A84AB3-B19E-46A3-8674-AD522178AAF2}"/>
                </a:ext>
              </a:extLst>
            </p:cNvPr>
            <p:cNvSpPr/>
            <p:nvPr/>
          </p:nvSpPr>
          <p:spPr>
            <a:xfrm>
              <a:off x="936880" y="3742176"/>
              <a:ext cx="4928521" cy="2861161"/>
            </a:xfrm>
            <a:prstGeom prst="roundRect">
              <a:avLst>
                <a:gd name="adj" fmla="val 3435"/>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09" name="Google Shape;879;p43">
              <a:extLst>
                <a:ext uri="{FF2B5EF4-FFF2-40B4-BE49-F238E27FC236}">
                  <a16:creationId xmlns:a16="http://schemas.microsoft.com/office/drawing/2014/main" id="{4BEE2A16-7068-46DF-9EAD-B9AEDB6B30B6}"/>
                </a:ext>
              </a:extLst>
            </p:cNvPr>
            <p:cNvSpPr/>
            <p:nvPr/>
          </p:nvSpPr>
          <p:spPr>
            <a:xfrm>
              <a:off x="3922869" y="4342520"/>
              <a:ext cx="1786257"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0" name="Google Shape;883;p43">
              <a:extLst>
                <a:ext uri="{FF2B5EF4-FFF2-40B4-BE49-F238E27FC236}">
                  <a16:creationId xmlns:a16="http://schemas.microsoft.com/office/drawing/2014/main" id="{C39A5E0E-EFEC-4FE5-9712-36547D91F029}"/>
                </a:ext>
              </a:extLst>
            </p:cNvPr>
            <p:cNvSpPr/>
            <p:nvPr/>
          </p:nvSpPr>
          <p:spPr>
            <a:xfrm>
              <a:off x="4645115" y="4674835"/>
              <a:ext cx="1038542" cy="317156"/>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Japan</a:t>
              </a:r>
            </a:p>
            <a:p>
              <a:pPr algn="ct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1" name="Google Shape;879;p43">
              <a:extLst>
                <a:ext uri="{FF2B5EF4-FFF2-40B4-BE49-F238E27FC236}">
                  <a16:creationId xmlns:a16="http://schemas.microsoft.com/office/drawing/2014/main" id="{76463240-90E1-4381-9AEB-D94C240A41A3}"/>
                </a:ext>
              </a:extLst>
            </p:cNvPr>
            <p:cNvSpPr/>
            <p:nvPr/>
          </p:nvSpPr>
          <p:spPr>
            <a:xfrm>
              <a:off x="1086812" y="4342520"/>
              <a:ext cx="2723082"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2" name="Google Shape;877;p43">
              <a:extLst>
                <a:ext uri="{FF2B5EF4-FFF2-40B4-BE49-F238E27FC236}">
                  <a16:creationId xmlns:a16="http://schemas.microsoft.com/office/drawing/2014/main" id="{B84B9718-14C7-45EE-8D63-8FD27E94518C}"/>
                </a:ext>
              </a:extLst>
            </p:cNvPr>
            <p:cNvSpPr/>
            <p:nvPr/>
          </p:nvSpPr>
          <p:spPr>
            <a:xfrm>
              <a:off x="1981538" y="3854393"/>
              <a:ext cx="2839204" cy="386725"/>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Global Domain</a:t>
              </a:r>
            </a:p>
          </p:txBody>
        </p:sp>
        <p:sp>
          <p:nvSpPr>
            <p:cNvPr id="213" name="Google Shape;916;p43">
              <a:extLst>
                <a:ext uri="{FF2B5EF4-FFF2-40B4-BE49-F238E27FC236}">
                  <a16:creationId xmlns:a16="http://schemas.microsoft.com/office/drawing/2014/main" id="{DB13F10C-0B5E-45AE-BBAB-1FF91696586E}"/>
                </a:ext>
              </a:extLst>
            </p:cNvPr>
            <p:cNvSpPr/>
            <p:nvPr/>
          </p:nvSpPr>
          <p:spPr>
            <a:xfrm>
              <a:off x="791927" y="3181185"/>
              <a:ext cx="10481750" cy="3483782"/>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4" name="矩形: 圓角 213">
              <a:extLst>
                <a:ext uri="{FF2B5EF4-FFF2-40B4-BE49-F238E27FC236}">
                  <a16:creationId xmlns:a16="http://schemas.microsoft.com/office/drawing/2014/main" id="{E4A0E2B9-43EC-481E-A78F-87F6D8A85D2E}"/>
                </a:ext>
              </a:extLst>
            </p:cNvPr>
            <p:cNvSpPr/>
            <p:nvPr/>
          </p:nvSpPr>
          <p:spPr>
            <a:xfrm>
              <a:off x="4592374" y="3181185"/>
              <a:ext cx="2327779" cy="466806"/>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215" name="Google Shape;917;p43">
              <a:extLst>
                <a:ext uri="{FF2B5EF4-FFF2-40B4-BE49-F238E27FC236}">
                  <a16:creationId xmlns:a16="http://schemas.microsoft.com/office/drawing/2014/main" id="{9DF8F367-E80E-4294-B26F-2036D509752E}"/>
                </a:ext>
              </a:extLst>
            </p:cNvPr>
            <p:cNvSpPr/>
            <p:nvPr/>
          </p:nvSpPr>
          <p:spPr>
            <a:xfrm>
              <a:off x="4592374" y="3276432"/>
              <a:ext cx="2327779" cy="250339"/>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Organization</a:t>
              </a:r>
            </a:p>
          </p:txBody>
        </p:sp>
        <p:sp>
          <p:nvSpPr>
            <p:cNvPr id="216" name="Google Shape;883;p43">
              <a:extLst>
                <a:ext uri="{FF2B5EF4-FFF2-40B4-BE49-F238E27FC236}">
                  <a16:creationId xmlns:a16="http://schemas.microsoft.com/office/drawing/2014/main" id="{A1911F1F-E76F-48EA-A62C-356503FB31F0}"/>
                </a:ext>
              </a:extLst>
            </p:cNvPr>
            <p:cNvSpPr/>
            <p:nvPr/>
          </p:nvSpPr>
          <p:spPr>
            <a:xfrm>
              <a:off x="2104687" y="4674835"/>
              <a:ext cx="1038542" cy="317156"/>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USA</a:t>
              </a:r>
            </a:p>
            <a:p>
              <a:pPr algn="ct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17" name="圖形 17">
              <a:extLst>
                <a:ext uri="{FF2B5EF4-FFF2-40B4-BE49-F238E27FC236}">
                  <a16:creationId xmlns:a16="http://schemas.microsoft.com/office/drawing/2014/main" id="{3368CAF8-8718-4F84-8A17-DF87F78A88CF}"/>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22504" t="12279" r="24374" b="32198"/>
            <a:stretch/>
          </p:blipFill>
          <p:spPr>
            <a:xfrm>
              <a:off x="1601892" y="4405147"/>
              <a:ext cx="693039" cy="603630"/>
            </a:xfrm>
            <a:prstGeom prst="rect">
              <a:avLst/>
            </a:prstGeom>
          </p:spPr>
        </p:pic>
        <p:pic>
          <p:nvPicPr>
            <p:cNvPr id="218" name="圖形 18">
              <a:extLst>
                <a:ext uri="{FF2B5EF4-FFF2-40B4-BE49-F238E27FC236}">
                  <a16:creationId xmlns:a16="http://schemas.microsoft.com/office/drawing/2014/main" id="{81C4F16E-D3AB-4F44-9961-0C78FC7AE9FA}"/>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19935" t="9604" r="20840" b="25983"/>
            <a:stretch/>
          </p:blipFill>
          <p:spPr>
            <a:xfrm>
              <a:off x="3980076" y="4331671"/>
              <a:ext cx="828168" cy="750582"/>
            </a:xfrm>
            <a:prstGeom prst="rect">
              <a:avLst/>
            </a:prstGeom>
          </p:spPr>
        </p:pic>
        <p:pic>
          <p:nvPicPr>
            <p:cNvPr id="219" name="圖形 19">
              <a:extLst>
                <a:ext uri="{FF2B5EF4-FFF2-40B4-BE49-F238E27FC236}">
                  <a16:creationId xmlns:a16="http://schemas.microsoft.com/office/drawing/2014/main" id="{A5AF3766-E726-4A0A-BF8E-405834A0FB7E}"/>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19935" t="8502" r="18401" b="25000"/>
            <a:stretch/>
          </p:blipFill>
          <p:spPr>
            <a:xfrm>
              <a:off x="6288498" y="4319566"/>
              <a:ext cx="853184" cy="774792"/>
            </a:xfrm>
            <a:prstGeom prst="rect">
              <a:avLst/>
            </a:prstGeom>
          </p:spPr>
        </p:pic>
        <p:pic>
          <p:nvPicPr>
            <p:cNvPr id="220" name="圖形 20">
              <a:extLst>
                <a:ext uri="{FF2B5EF4-FFF2-40B4-BE49-F238E27FC236}">
                  <a16:creationId xmlns:a16="http://schemas.microsoft.com/office/drawing/2014/main" id="{168EFAD1-D72F-4F15-89CC-D7FE2A6AD7B7}"/>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19935" t="8502" r="18401" b="25000"/>
            <a:stretch/>
          </p:blipFill>
          <p:spPr>
            <a:xfrm>
              <a:off x="8460630" y="4319566"/>
              <a:ext cx="853184" cy="774792"/>
            </a:xfrm>
            <a:prstGeom prst="rect">
              <a:avLst/>
            </a:prstGeom>
          </p:spPr>
        </p:pic>
      </p:grpSp>
      <p:sp>
        <p:nvSpPr>
          <p:cNvPr id="89" name="橢圓 88">
            <a:extLst>
              <a:ext uri="{FF2B5EF4-FFF2-40B4-BE49-F238E27FC236}">
                <a16:creationId xmlns:a16="http://schemas.microsoft.com/office/drawing/2014/main" id="{EDC4EE7A-CFA4-4E11-AB67-639460C3DD93}"/>
              </a:ext>
            </a:extLst>
          </p:cNvPr>
          <p:cNvSpPr/>
          <p:nvPr/>
        </p:nvSpPr>
        <p:spPr>
          <a:xfrm>
            <a:off x="6150020" y="3665026"/>
            <a:ext cx="923673" cy="92367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90" name="群組 89">
            <a:extLst>
              <a:ext uri="{FF2B5EF4-FFF2-40B4-BE49-F238E27FC236}">
                <a16:creationId xmlns:a16="http://schemas.microsoft.com/office/drawing/2014/main" id="{D92DA970-F7AD-4D75-BCDE-562A8FB60B02}"/>
              </a:ext>
            </a:extLst>
          </p:cNvPr>
          <p:cNvGrpSpPr/>
          <p:nvPr/>
        </p:nvGrpSpPr>
        <p:grpSpPr>
          <a:xfrm>
            <a:off x="1384948" y="5127982"/>
            <a:ext cx="891343" cy="1329079"/>
            <a:chOff x="1396854" y="5056544"/>
            <a:chExt cx="891343" cy="1346829"/>
          </a:xfrm>
        </p:grpSpPr>
        <p:grpSp>
          <p:nvGrpSpPr>
            <p:cNvPr id="167" name="群組 166">
              <a:extLst>
                <a:ext uri="{FF2B5EF4-FFF2-40B4-BE49-F238E27FC236}">
                  <a16:creationId xmlns:a16="http://schemas.microsoft.com/office/drawing/2014/main" id="{6DFBFD2C-FA43-4008-9F2D-CD56EA76B38A}"/>
                </a:ext>
              </a:extLst>
            </p:cNvPr>
            <p:cNvGrpSpPr/>
            <p:nvPr/>
          </p:nvGrpSpPr>
          <p:grpSpPr>
            <a:xfrm>
              <a:off x="1396854" y="5761671"/>
              <a:ext cx="891343" cy="641702"/>
              <a:chOff x="1396854" y="5761671"/>
              <a:chExt cx="889610" cy="523376"/>
            </a:xfrm>
          </p:grpSpPr>
          <p:sp>
            <p:nvSpPr>
              <p:cNvPr id="176" name="矩形: 圓角 175">
                <a:extLst>
                  <a:ext uri="{FF2B5EF4-FFF2-40B4-BE49-F238E27FC236}">
                    <a16:creationId xmlns:a16="http://schemas.microsoft.com/office/drawing/2014/main" id="{36071EC2-17D9-437E-AA39-34FBD1ADD7BF}"/>
                  </a:ext>
                </a:extLst>
              </p:cNvPr>
              <p:cNvSpPr/>
              <p:nvPr/>
            </p:nvSpPr>
            <p:spPr>
              <a:xfrm>
                <a:off x="1396854" y="5789359"/>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9" name="文字方塊 30">
                <a:extLst>
                  <a:ext uri="{FF2B5EF4-FFF2-40B4-BE49-F238E27FC236}">
                    <a16:creationId xmlns:a16="http://schemas.microsoft.com/office/drawing/2014/main" id="{1B8B36A9-5829-4679-8457-00EB05A83A20}"/>
                  </a:ext>
                </a:extLst>
              </p:cNvPr>
              <p:cNvSpPr txBox="1"/>
              <p:nvPr/>
            </p:nvSpPr>
            <p:spPr>
              <a:xfrm>
                <a:off x="1594412" y="5761671"/>
                <a:ext cx="492126" cy="228939"/>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69" name="群組 168">
              <a:extLst>
                <a:ext uri="{FF2B5EF4-FFF2-40B4-BE49-F238E27FC236}">
                  <a16:creationId xmlns:a16="http://schemas.microsoft.com/office/drawing/2014/main" id="{4EEF20C0-6B4E-4ED8-A4B3-202B1874C38C}"/>
                </a:ext>
              </a:extLst>
            </p:cNvPr>
            <p:cNvGrpSpPr/>
            <p:nvPr/>
          </p:nvGrpSpPr>
          <p:grpSpPr>
            <a:xfrm>
              <a:off x="1396854" y="5056544"/>
              <a:ext cx="891343" cy="653807"/>
              <a:chOff x="1396854" y="5056544"/>
              <a:chExt cx="889610" cy="533249"/>
            </a:xfrm>
          </p:grpSpPr>
          <p:sp>
            <p:nvSpPr>
              <p:cNvPr id="174" name="矩形: 圓角 173">
                <a:extLst>
                  <a:ext uri="{FF2B5EF4-FFF2-40B4-BE49-F238E27FC236}">
                    <a16:creationId xmlns:a16="http://schemas.microsoft.com/office/drawing/2014/main" id="{D864EC69-8E78-4AFD-A6A2-979E3E38609C}"/>
                  </a:ext>
                </a:extLst>
              </p:cNvPr>
              <p:cNvSpPr/>
              <p:nvPr/>
            </p:nvSpPr>
            <p:spPr>
              <a:xfrm>
                <a:off x="1396854" y="509410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5" name="文字方塊 28">
                <a:extLst>
                  <a:ext uri="{FF2B5EF4-FFF2-40B4-BE49-F238E27FC236}">
                    <a16:creationId xmlns:a16="http://schemas.microsoft.com/office/drawing/2014/main" id="{B9E84E53-5389-4536-B867-C113AB9F487B}"/>
                  </a:ext>
                </a:extLst>
              </p:cNvPr>
              <p:cNvSpPr txBox="1"/>
              <p:nvPr/>
            </p:nvSpPr>
            <p:spPr>
              <a:xfrm>
                <a:off x="1594412" y="5056544"/>
                <a:ext cx="492126" cy="228939"/>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71" name="Google Shape;886;p43">
              <a:extLst>
                <a:ext uri="{FF2B5EF4-FFF2-40B4-BE49-F238E27FC236}">
                  <a16:creationId xmlns:a16="http://schemas.microsoft.com/office/drawing/2014/main" id="{71543EF9-55B3-45BB-83AC-61F40E940A4C}"/>
                </a:ext>
              </a:extLst>
            </p:cNvPr>
            <p:cNvSpPr/>
            <p:nvPr/>
          </p:nvSpPr>
          <p:spPr>
            <a:xfrm>
              <a:off x="1425330" y="534194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sp>
          <p:nvSpPr>
            <p:cNvPr id="173" name="Google Shape;886;p43">
              <a:extLst>
                <a:ext uri="{FF2B5EF4-FFF2-40B4-BE49-F238E27FC236}">
                  <a16:creationId xmlns:a16="http://schemas.microsoft.com/office/drawing/2014/main" id="{3FEAD573-131E-4135-94E6-B4D8B794F336}"/>
                </a:ext>
              </a:extLst>
            </p:cNvPr>
            <p:cNvSpPr/>
            <p:nvPr/>
          </p:nvSpPr>
          <p:spPr>
            <a:xfrm>
              <a:off x="1425330" y="602848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grpSp>
      <p:grpSp>
        <p:nvGrpSpPr>
          <p:cNvPr id="91" name="群組 90">
            <a:extLst>
              <a:ext uri="{FF2B5EF4-FFF2-40B4-BE49-F238E27FC236}">
                <a16:creationId xmlns:a16="http://schemas.microsoft.com/office/drawing/2014/main" id="{A0B9E55C-5C51-4C19-9C0D-738623DDC761}"/>
              </a:ext>
            </a:extLst>
          </p:cNvPr>
          <p:cNvGrpSpPr/>
          <p:nvPr/>
        </p:nvGrpSpPr>
        <p:grpSpPr>
          <a:xfrm>
            <a:off x="2567701" y="5127982"/>
            <a:ext cx="891343" cy="1329079"/>
            <a:chOff x="2579607" y="5056544"/>
            <a:chExt cx="891343" cy="1346829"/>
          </a:xfrm>
        </p:grpSpPr>
        <p:grpSp>
          <p:nvGrpSpPr>
            <p:cNvPr id="141" name="群組 140">
              <a:extLst>
                <a:ext uri="{FF2B5EF4-FFF2-40B4-BE49-F238E27FC236}">
                  <a16:creationId xmlns:a16="http://schemas.microsoft.com/office/drawing/2014/main" id="{6AF9F7AF-A231-42D8-B4D4-0BFF08E1270F}"/>
                </a:ext>
              </a:extLst>
            </p:cNvPr>
            <p:cNvGrpSpPr/>
            <p:nvPr/>
          </p:nvGrpSpPr>
          <p:grpSpPr>
            <a:xfrm>
              <a:off x="2579607" y="5761671"/>
              <a:ext cx="891343" cy="641702"/>
              <a:chOff x="2579607" y="5761671"/>
              <a:chExt cx="889610" cy="523376"/>
            </a:xfrm>
          </p:grpSpPr>
          <p:sp>
            <p:nvSpPr>
              <p:cNvPr id="155" name="矩形: 圓角 154">
                <a:extLst>
                  <a:ext uri="{FF2B5EF4-FFF2-40B4-BE49-F238E27FC236}">
                    <a16:creationId xmlns:a16="http://schemas.microsoft.com/office/drawing/2014/main" id="{FCC86056-FECF-4D6B-AC8B-EA24FA496F42}"/>
                  </a:ext>
                </a:extLst>
              </p:cNvPr>
              <p:cNvSpPr/>
              <p:nvPr/>
            </p:nvSpPr>
            <p:spPr>
              <a:xfrm>
                <a:off x="2579607" y="5789359"/>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5" name="文字方塊 39">
                <a:extLst>
                  <a:ext uri="{FF2B5EF4-FFF2-40B4-BE49-F238E27FC236}">
                    <a16:creationId xmlns:a16="http://schemas.microsoft.com/office/drawing/2014/main" id="{E7392BAD-AD31-414B-A94A-2EA3ED3EE7D9}"/>
                  </a:ext>
                </a:extLst>
              </p:cNvPr>
              <p:cNvSpPr txBox="1"/>
              <p:nvPr/>
            </p:nvSpPr>
            <p:spPr>
              <a:xfrm>
                <a:off x="2777165" y="5761671"/>
                <a:ext cx="492126" cy="228939"/>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47" name="群組 146">
              <a:extLst>
                <a:ext uri="{FF2B5EF4-FFF2-40B4-BE49-F238E27FC236}">
                  <a16:creationId xmlns:a16="http://schemas.microsoft.com/office/drawing/2014/main" id="{C6627F08-0D2D-4D56-9A4D-D30EA4874C50}"/>
                </a:ext>
              </a:extLst>
            </p:cNvPr>
            <p:cNvGrpSpPr/>
            <p:nvPr/>
          </p:nvGrpSpPr>
          <p:grpSpPr>
            <a:xfrm>
              <a:off x="2579607" y="5056544"/>
              <a:ext cx="891343" cy="653807"/>
              <a:chOff x="2579607" y="5056544"/>
              <a:chExt cx="889610" cy="533249"/>
            </a:xfrm>
          </p:grpSpPr>
          <p:sp>
            <p:nvSpPr>
              <p:cNvPr id="151" name="矩形: 圓角 150">
                <a:extLst>
                  <a:ext uri="{FF2B5EF4-FFF2-40B4-BE49-F238E27FC236}">
                    <a16:creationId xmlns:a16="http://schemas.microsoft.com/office/drawing/2014/main" id="{CFAD1875-042A-47F7-8CDA-7EF1684BED4E}"/>
                  </a:ext>
                </a:extLst>
              </p:cNvPr>
              <p:cNvSpPr/>
              <p:nvPr/>
            </p:nvSpPr>
            <p:spPr>
              <a:xfrm>
                <a:off x="2579607" y="509410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3" name="文字方塊 37">
                <a:extLst>
                  <a:ext uri="{FF2B5EF4-FFF2-40B4-BE49-F238E27FC236}">
                    <a16:creationId xmlns:a16="http://schemas.microsoft.com/office/drawing/2014/main" id="{B60C58AF-318A-4B37-B229-F5DE6BAAAB3B}"/>
                  </a:ext>
                </a:extLst>
              </p:cNvPr>
              <p:cNvSpPr txBox="1"/>
              <p:nvPr/>
            </p:nvSpPr>
            <p:spPr>
              <a:xfrm>
                <a:off x="2777165" y="5056544"/>
                <a:ext cx="492126" cy="228939"/>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49" name="Google Shape;886;p43">
              <a:extLst>
                <a:ext uri="{FF2B5EF4-FFF2-40B4-BE49-F238E27FC236}">
                  <a16:creationId xmlns:a16="http://schemas.microsoft.com/office/drawing/2014/main" id="{36829C7F-3068-4516-87C5-A5E19E3AC137}"/>
                </a:ext>
              </a:extLst>
            </p:cNvPr>
            <p:cNvSpPr/>
            <p:nvPr/>
          </p:nvSpPr>
          <p:spPr>
            <a:xfrm>
              <a:off x="2608083" y="5341941"/>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sp>
          <p:nvSpPr>
            <p:cNvPr id="150" name="Google Shape;886;p43">
              <a:extLst>
                <a:ext uri="{FF2B5EF4-FFF2-40B4-BE49-F238E27FC236}">
                  <a16:creationId xmlns:a16="http://schemas.microsoft.com/office/drawing/2014/main" id="{AA4AF097-2129-4D95-8F6D-08483AB56674}"/>
                </a:ext>
              </a:extLst>
            </p:cNvPr>
            <p:cNvSpPr/>
            <p:nvPr/>
          </p:nvSpPr>
          <p:spPr>
            <a:xfrm>
              <a:off x="2608083" y="602848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grpSp>
      <p:grpSp>
        <p:nvGrpSpPr>
          <p:cNvPr id="92" name="群組 91">
            <a:extLst>
              <a:ext uri="{FF2B5EF4-FFF2-40B4-BE49-F238E27FC236}">
                <a16:creationId xmlns:a16="http://schemas.microsoft.com/office/drawing/2014/main" id="{1ED53B04-E64A-4F51-BBDA-39C69DC701F4}"/>
              </a:ext>
            </a:extLst>
          </p:cNvPr>
          <p:cNvGrpSpPr/>
          <p:nvPr/>
        </p:nvGrpSpPr>
        <p:grpSpPr>
          <a:xfrm>
            <a:off x="4391640" y="5056544"/>
            <a:ext cx="891343" cy="1329079"/>
            <a:chOff x="4391640" y="5056544"/>
            <a:chExt cx="891343" cy="1346829"/>
          </a:xfrm>
        </p:grpSpPr>
        <p:grpSp>
          <p:nvGrpSpPr>
            <p:cNvPr id="131" name="群組 130">
              <a:extLst>
                <a:ext uri="{FF2B5EF4-FFF2-40B4-BE49-F238E27FC236}">
                  <a16:creationId xmlns:a16="http://schemas.microsoft.com/office/drawing/2014/main" id="{1C3A2294-F558-46AE-8F08-6A780D6E4842}"/>
                </a:ext>
              </a:extLst>
            </p:cNvPr>
            <p:cNvGrpSpPr/>
            <p:nvPr/>
          </p:nvGrpSpPr>
          <p:grpSpPr>
            <a:xfrm>
              <a:off x="4391640" y="5761671"/>
              <a:ext cx="891343" cy="641702"/>
              <a:chOff x="4391640" y="5761671"/>
              <a:chExt cx="889610" cy="523376"/>
            </a:xfrm>
          </p:grpSpPr>
          <p:sp>
            <p:nvSpPr>
              <p:cNvPr id="139" name="矩形: 圓角 138">
                <a:extLst>
                  <a:ext uri="{FF2B5EF4-FFF2-40B4-BE49-F238E27FC236}">
                    <a16:creationId xmlns:a16="http://schemas.microsoft.com/office/drawing/2014/main" id="{C074AEE0-9BB9-48F8-986E-E88FD50E53CF}"/>
                  </a:ext>
                </a:extLst>
              </p:cNvPr>
              <p:cNvSpPr/>
              <p:nvPr/>
            </p:nvSpPr>
            <p:spPr>
              <a:xfrm>
                <a:off x="4391640" y="5789359"/>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0" name="文字方塊 48">
                <a:extLst>
                  <a:ext uri="{FF2B5EF4-FFF2-40B4-BE49-F238E27FC236}">
                    <a16:creationId xmlns:a16="http://schemas.microsoft.com/office/drawing/2014/main" id="{23E2E4AC-A6BA-44B6-BAC1-7B85DE2397F8}"/>
                  </a:ext>
                </a:extLst>
              </p:cNvPr>
              <p:cNvSpPr txBox="1"/>
              <p:nvPr/>
            </p:nvSpPr>
            <p:spPr>
              <a:xfrm>
                <a:off x="4589198" y="5761671"/>
                <a:ext cx="492126" cy="228939"/>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32" name="群組 131">
              <a:extLst>
                <a:ext uri="{FF2B5EF4-FFF2-40B4-BE49-F238E27FC236}">
                  <a16:creationId xmlns:a16="http://schemas.microsoft.com/office/drawing/2014/main" id="{14FB4DB2-556E-46C6-A2BD-3EC1504D8FB3}"/>
                </a:ext>
              </a:extLst>
            </p:cNvPr>
            <p:cNvGrpSpPr/>
            <p:nvPr/>
          </p:nvGrpSpPr>
          <p:grpSpPr>
            <a:xfrm>
              <a:off x="4391640" y="5056544"/>
              <a:ext cx="891343" cy="653807"/>
              <a:chOff x="4391640" y="5056544"/>
              <a:chExt cx="889610" cy="533249"/>
            </a:xfrm>
          </p:grpSpPr>
          <p:sp>
            <p:nvSpPr>
              <p:cNvPr id="136" name="矩形: 圓角 135">
                <a:extLst>
                  <a:ext uri="{FF2B5EF4-FFF2-40B4-BE49-F238E27FC236}">
                    <a16:creationId xmlns:a16="http://schemas.microsoft.com/office/drawing/2014/main" id="{D487E836-ABC6-4FAB-BDF3-EEC89F55F04C}"/>
                  </a:ext>
                </a:extLst>
              </p:cNvPr>
              <p:cNvSpPr/>
              <p:nvPr/>
            </p:nvSpPr>
            <p:spPr>
              <a:xfrm>
                <a:off x="4391640" y="509410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7" name="文字方塊 46">
                <a:extLst>
                  <a:ext uri="{FF2B5EF4-FFF2-40B4-BE49-F238E27FC236}">
                    <a16:creationId xmlns:a16="http://schemas.microsoft.com/office/drawing/2014/main" id="{10F8985C-3BDE-4058-A9D1-D8DA7DFF3009}"/>
                  </a:ext>
                </a:extLst>
              </p:cNvPr>
              <p:cNvSpPr txBox="1"/>
              <p:nvPr/>
            </p:nvSpPr>
            <p:spPr>
              <a:xfrm>
                <a:off x="4589198" y="5056544"/>
                <a:ext cx="492126" cy="228939"/>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33" name="Google Shape;886;p43">
              <a:extLst>
                <a:ext uri="{FF2B5EF4-FFF2-40B4-BE49-F238E27FC236}">
                  <a16:creationId xmlns:a16="http://schemas.microsoft.com/office/drawing/2014/main" id="{DE812C04-59B7-47E8-810F-B57B0C0A6E6C}"/>
                </a:ext>
              </a:extLst>
            </p:cNvPr>
            <p:cNvSpPr/>
            <p:nvPr/>
          </p:nvSpPr>
          <p:spPr>
            <a:xfrm>
              <a:off x="4420116" y="5341941"/>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sp>
          <p:nvSpPr>
            <p:cNvPr id="135" name="Google Shape;886;p43">
              <a:extLst>
                <a:ext uri="{FF2B5EF4-FFF2-40B4-BE49-F238E27FC236}">
                  <a16:creationId xmlns:a16="http://schemas.microsoft.com/office/drawing/2014/main" id="{CC303A09-6A82-4798-B079-1900016BFD3F}"/>
                </a:ext>
              </a:extLst>
            </p:cNvPr>
            <p:cNvSpPr/>
            <p:nvPr/>
          </p:nvSpPr>
          <p:spPr>
            <a:xfrm>
              <a:off x="4420116" y="602848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grpSp>
      <p:grpSp>
        <p:nvGrpSpPr>
          <p:cNvPr id="93" name="群組 92">
            <a:extLst>
              <a:ext uri="{FF2B5EF4-FFF2-40B4-BE49-F238E27FC236}">
                <a16:creationId xmlns:a16="http://schemas.microsoft.com/office/drawing/2014/main" id="{6379664C-AE6F-454A-97FC-A6D5DFDF41D1}"/>
              </a:ext>
            </a:extLst>
          </p:cNvPr>
          <p:cNvGrpSpPr/>
          <p:nvPr/>
        </p:nvGrpSpPr>
        <p:grpSpPr>
          <a:xfrm>
            <a:off x="6776377" y="5127982"/>
            <a:ext cx="891343" cy="1329079"/>
            <a:chOff x="6788283" y="5056544"/>
            <a:chExt cx="891343" cy="1346829"/>
          </a:xfrm>
        </p:grpSpPr>
        <p:grpSp>
          <p:nvGrpSpPr>
            <p:cNvPr id="120" name="群組 119">
              <a:extLst>
                <a:ext uri="{FF2B5EF4-FFF2-40B4-BE49-F238E27FC236}">
                  <a16:creationId xmlns:a16="http://schemas.microsoft.com/office/drawing/2014/main" id="{D003FB0F-A61F-4702-842F-906401F7CA1D}"/>
                </a:ext>
              </a:extLst>
            </p:cNvPr>
            <p:cNvGrpSpPr/>
            <p:nvPr/>
          </p:nvGrpSpPr>
          <p:grpSpPr>
            <a:xfrm>
              <a:off x="6788283" y="5761671"/>
              <a:ext cx="891343" cy="641702"/>
              <a:chOff x="6788283" y="5761671"/>
              <a:chExt cx="889610" cy="523376"/>
            </a:xfrm>
          </p:grpSpPr>
          <p:sp>
            <p:nvSpPr>
              <p:cNvPr id="128" name="矩形: 圓角 127">
                <a:extLst>
                  <a:ext uri="{FF2B5EF4-FFF2-40B4-BE49-F238E27FC236}">
                    <a16:creationId xmlns:a16="http://schemas.microsoft.com/office/drawing/2014/main" id="{A65475D9-F0E2-4BD2-90FA-79CD94DC5083}"/>
                  </a:ext>
                </a:extLst>
              </p:cNvPr>
              <p:cNvSpPr/>
              <p:nvPr/>
            </p:nvSpPr>
            <p:spPr>
              <a:xfrm>
                <a:off x="6788283" y="5789359"/>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9" name="文字方塊 57">
                <a:extLst>
                  <a:ext uri="{FF2B5EF4-FFF2-40B4-BE49-F238E27FC236}">
                    <a16:creationId xmlns:a16="http://schemas.microsoft.com/office/drawing/2014/main" id="{AF29C778-6E9F-4E47-A976-2DBCBE3325D6}"/>
                  </a:ext>
                </a:extLst>
              </p:cNvPr>
              <p:cNvSpPr txBox="1"/>
              <p:nvPr/>
            </p:nvSpPr>
            <p:spPr>
              <a:xfrm>
                <a:off x="6985841" y="5761671"/>
                <a:ext cx="492126" cy="228939"/>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21" name="群組 120">
              <a:extLst>
                <a:ext uri="{FF2B5EF4-FFF2-40B4-BE49-F238E27FC236}">
                  <a16:creationId xmlns:a16="http://schemas.microsoft.com/office/drawing/2014/main" id="{098F0EA9-160F-4E0F-801B-8753B46A4AF1}"/>
                </a:ext>
              </a:extLst>
            </p:cNvPr>
            <p:cNvGrpSpPr/>
            <p:nvPr/>
          </p:nvGrpSpPr>
          <p:grpSpPr>
            <a:xfrm>
              <a:off x="6788283" y="5056544"/>
              <a:ext cx="891343" cy="653807"/>
              <a:chOff x="6788283" y="5056544"/>
              <a:chExt cx="889610" cy="533249"/>
            </a:xfrm>
          </p:grpSpPr>
          <p:sp>
            <p:nvSpPr>
              <p:cNvPr id="124" name="矩形: 圓角 123">
                <a:extLst>
                  <a:ext uri="{FF2B5EF4-FFF2-40B4-BE49-F238E27FC236}">
                    <a16:creationId xmlns:a16="http://schemas.microsoft.com/office/drawing/2014/main" id="{156B080A-191C-4869-A250-3D4A2D106A07}"/>
                  </a:ext>
                </a:extLst>
              </p:cNvPr>
              <p:cNvSpPr/>
              <p:nvPr/>
            </p:nvSpPr>
            <p:spPr>
              <a:xfrm>
                <a:off x="6788283" y="509410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7" name="文字方塊 55">
                <a:extLst>
                  <a:ext uri="{FF2B5EF4-FFF2-40B4-BE49-F238E27FC236}">
                    <a16:creationId xmlns:a16="http://schemas.microsoft.com/office/drawing/2014/main" id="{B52A7B49-1286-4E78-A5C9-5DABEBD9A6C3}"/>
                  </a:ext>
                </a:extLst>
              </p:cNvPr>
              <p:cNvSpPr txBox="1"/>
              <p:nvPr/>
            </p:nvSpPr>
            <p:spPr>
              <a:xfrm>
                <a:off x="6985841" y="5056544"/>
                <a:ext cx="492126" cy="228939"/>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22" name="Google Shape;886;p43">
              <a:extLst>
                <a:ext uri="{FF2B5EF4-FFF2-40B4-BE49-F238E27FC236}">
                  <a16:creationId xmlns:a16="http://schemas.microsoft.com/office/drawing/2014/main" id="{98345839-138F-45D4-9D77-EF2574845A51}"/>
                </a:ext>
              </a:extLst>
            </p:cNvPr>
            <p:cNvSpPr/>
            <p:nvPr/>
          </p:nvSpPr>
          <p:spPr>
            <a:xfrm>
              <a:off x="6816759" y="5341941"/>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sp>
          <p:nvSpPr>
            <p:cNvPr id="123" name="Google Shape;886;p43">
              <a:extLst>
                <a:ext uri="{FF2B5EF4-FFF2-40B4-BE49-F238E27FC236}">
                  <a16:creationId xmlns:a16="http://schemas.microsoft.com/office/drawing/2014/main" id="{893CB2C1-BE87-4D37-88B2-7B26E3A3CF24}"/>
                </a:ext>
              </a:extLst>
            </p:cNvPr>
            <p:cNvSpPr/>
            <p:nvPr/>
          </p:nvSpPr>
          <p:spPr>
            <a:xfrm>
              <a:off x="6816759" y="602848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grpSp>
      <p:grpSp>
        <p:nvGrpSpPr>
          <p:cNvPr id="94" name="群組 93">
            <a:extLst>
              <a:ext uri="{FF2B5EF4-FFF2-40B4-BE49-F238E27FC236}">
                <a16:creationId xmlns:a16="http://schemas.microsoft.com/office/drawing/2014/main" id="{9148FAC2-046C-4EB3-BF98-F02363667B69}"/>
              </a:ext>
            </a:extLst>
          </p:cNvPr>
          <p:cNvGrpSpPr/>
          <p:nvPr/>
        </p:nvGrpSpPr>
        <p:grpSpPr>
          <a:xfrm>
            <a:off x="8532752" y="5127982"/>
            <a:ext cx="891343" cy="1329079"/>
            <a:chOff x="8544658" y="5056544"/>
            <a:chExt cx="891343" cy="1346829"/>
          </a:xfrm>
        </p:grpSpPr>
        <p:grpSp>
          <p:nvGrpSpPr>
            <p:cNvPr id="112" name="群組 111">
              <a:extLst>
                <a:ext uri="{FF2B5EF4-FFF2-40B4-BE49-F238E27FC236}">
                  <a16:creationId xmlns:a16="http://schemas.microsoft.com/office/drawing/2014/main" id="{194DE049-0E1C-4C31-9950-82818DD3237E}"/>
                </a:ext>
              </a:extLst>
            </p:cNvPr>
            <p:cNvGrpSpPr/>
            <p:nvPr/>
          </p:nvGrpSpPr>
          <p:grpSpPr>
            <a:xfrm>
              <a:off x="8544658" y="5761671"/>
              <a:ext cx="891343" cy="641702"/>
              <a:chOff x="8544658" y="5761671"/>
              <a:chExt cx="889610" cy="523376"/>
            </a:xfrm>
          </p:grpSpPr>
          <p:sp>
            <p:nvSpPr>
              <p:cNvPr id="118" name="矩形: 圓角 117">
                <a:extLst>
                  <a:ext uri="{FF2B5EF4-FFF2-40B4-BE49-F238E27FC236}">
                    <a16:creationId xmlns:a16="http://schemas.microsoft.com/office/drawing/2014/main" id="{7CC8474F-6323-449C-B32C-15BE2168ED79}"/>
                  </a:ext>
                </a:extLst>
              </p:cNvPr>
              <p:cNvSpPr/>
              <p:nvPr/>
            </p:nvSpPr>
            <p:spPr>
              <a:xfrm>
                <a:off x="8544658" y="5789359"/>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9" name="文字方塊 66">
                <a:extLst>
                  <a:ext uri="{FF2B5EF4-FFF2-40B4-BE49-F238E27FC236}">
                    <a16:creationId xmlns:a16="http://schemas.microsoft.com/office/drawing/2014/main" id="{59E27E6D-5F69-4064-BB1B-ABE2771E91CB}"/>
                  </a:ext>
                </a:extLst>
              </p:cNvPr>
              <p:cNvSpPr txBox="1"/>
              <p:nvPr/>
            </p:nvSpPr>
            <p:spPr>
              <a:xfrm>
                <a:off x="8742216" y="5761671"/>
                <a:ext cx="492126" cy="228939"/>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13" name="群組 112">
              <a:extLst>
                <a:ext uri="{FF2B5EF4-FFF2-40B4-BE49-F238E27FC236}">
                  <a16:creationId xmlns:a16="http://schemas.microsoft.com/office/drawing/2014/main" id="{DEA0A7E4-C4A6-4498-AF5A-F0F2827EBA8E}"/>
                </a:ext>
              </a:extLst>
            </p:cNvPr>
            <p:cNvGrpSpPr/>
            <p:nvPr/>
          </p:nvGrpSpPr>
          <p:grpSpPr>
            <a:xfrm>
              <a:off x="8544658" y="5056544"/>
              <a:ext cx="891343" cy="653807"/>
              <a:chOff x="8544658" y="5056544"/>
              <a:chExt cx="889610" cy="533249"/>
            </a:xfrm>
          </p:grpSpPr>
          <p:sp>
            <p:nvSpPr>
              <p:cNvPr id="116" name="矩形: 圓角 115">
                <a:extLst>
                  <a:ext uri="{FF2B5EF4-FFF2-40B4-BE49-F238E27FC236}">
                    <a16:creationId xmlns:a16="http://schemas.microsoft.com/office/drawing/2014/main" id="{26198555-DCC1-4F90-8BA4-ABE779A8886F}"/>
                  </a:ext>
                </a:extLst>
              </p:cNvPr>
              <p:cNvSpPr/>
              <p:nvPr/>
            </p:nvSpPr>
            <p:spPr>
              <a:xfrm>
                <a:off x="8544658" y="509410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7" name="文字方塊 64">
                <a:extLst>
                  <a:ext uri="{FF2B5EF4-FFF2-40B4-BE49-F238E27FC236}">
                    <a16:creationId xmlns:a16="http://schemas.microsoft.com/office/drawing/2014/main" id="{EE9BED21-ADE9-4E35-AD6C-56E1E889CB6B}"/>
                  </a:ext>
                </a:extLst>
              </p:cNvPr>
              <p:cNvSpPr txBox="1"/>
              <p:nvPr/>
            </p:nvSpPr>
            <p:spPr>
              <a:xfrm>
                <a:off x="8742216" y="5056544"/>
                <a:ext cx="492126" cy="228939"/>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14" name="Google Shape;886;p43">
              <a:extLst>
                <a:ext uri="{FF2B5EF4-FFF2-40B4-BE49-F238E27FC236}">
                  <a16:creationId xmlns:a16="http://schemas.microsoft.com/office/drawing/2014/main" id="{5C63E1CB-8D64-4DF9-9930-47F0A7A63CF7}"/>
                </a:ext>
              </a:extLst>
            </p:cNvPr>
            <p:cNvSpPr/>
            <p:nvPr/>
          </p:nvSpPr>
          <p:spPr>
            <a:xfrm>
              <a:off x="8573134" y="5341941"/>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sp>
          <p:nvSpPr>
            <p:cNvPr id="115" name="Google Shape;886;p43">
              <a:extLst>
                <a:ext uri="{FF2B5EF4-FFF2-40B4-BE49-F238E27FC236}">
                  <a16:creationId xmlns:a16="http://schemas.microsoft.com/office/drawing/2014/main" id="{DF55B0EA-7905-45C3-992D-3FF1EF164256}"/>
                </a:ext>
              </a:extLst>
            </p:cNvPr>
            <p:cNvSpPr/>
            <p:nvPr/>
          </p:nvSpPr>
          <p:spPr>
            <a:xfrm>
              <a:off x="8573134" y="602848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grpSp>
      <p:grpSp>
        <p:nvGrpSpPr>
          <p:cNvPr id="95" name="群組 94">
            <a:extLst>
              <a:ext uri="{FF2B5EF4-FFF2-40B4-BE49-F238E27FC236}">
                <a16:creationId xmlns:a16="http://schemas.microsoft.com/office/drawing/2014/main" id="{98655B87-D6CB-4B52-AE72-FE5A51B582A2}"/>
              </a:ext>
            </a:extLst>
          </p:cNvPr>
          <p:cNvGrpSpPr/>
          <p:nvPr/>
        </p:nvGrpSpPr>
        <p:grpSpPr>
          <a:xfrm>
            <a:off x="9715959" y="5127982"/>
            <a:ext cx="891343" cy="1329079"/>
            <a:chOff x="9727865" y="5056544"/>
            <a:chExt cx="891343" cy="1346829"/>
          </a:xfrm>
        </p:grpSpPr>
        <p:grpSp>
          <p:nvGrpSpPr>
            <p:cNvPr id="103" name="群組 102">
              <a:extLst>
                <a:ext uri="{FF2B5EF4-FFF2-40B4-BE49-F238E27FC236}">
                  <a16:creationId xmlns:a16="http://schemas.microsoft.com/office/drawing/2014/main" id="{58E02FDE-2A56-4700-A750-2DD3FF097400}"/>
                </a:ext>
              </a:extLst>
            </p:cNvPr>
            <p:cNvGrpSpPr/>
            <p:nvPr/>
          </p:nvGrpSpPr>
          <p:grpSpPr>
            <a:xfrm>
              <a:off x="9727865" y="5761671"/>
              <a:ext cx="891343" cy="641702"/>
              <a:chOff x="9727865" y="5761671"/>
              <a:chExt cx="889610" cy="523376"/>
            </a:xfrm>
          </p:grpSpPr>
          <p:sp>
            <p:nvSpPr>
              <p:cNvPr id="109" name="矩形: 圓角 108">
                <a:extLst>
                  <a:ext uri="{FF2B5EF4-FFF2-40B4-BE49-F238E27FC236}">
                    <a16:creationId xmlns:a16="http://schemas.microsoft.com/office/drawing/2014/main" id="{4AC49869-798D-41CA-BEFC-EE272D10A5ED}"/>
                  </a:ext>
                </a:extLst>
              </p:cNvPr>
              <p:cNvSpPr/>
              <p:nvPr/>
            </p:nvSpPr>
            <p:spPr>
              <a:xfrm>
                <a:off x="9727865" y="5789359"/>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1" name="文字方塊 75">
                <a:extLst>
                  <a:ext uri="{FF2B5EF4-FFF2-40B4-BE49-F238E27FC236}">
                    <a16:creationId xmlns:a16="http://schemas.microsoft.com/office/drawing/2014/main" id="{4CBCF0B9-CE42-4D9D-8242-0EC52DDE939E}"/>
                  </a:ext>
                </a:extLst>
              </p:cNvPr>
              <p:cNvSpPr txBox="1"/>
              <p:nvPr/>
            </p:nvSpPr>
            <p:spPr>
              <a:xfrm>
                <a:off x="9925423" y="5761671"/>
                <a:ext cx="492126" cy="228939"/>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04" name="群組 103">
              <a:extLst>
                <a:ext uri="{FF2B5EF4-FFF2-40B4-BE49-F238E27FC236}">
                  <a16:creationId xmlns:a16="http://schemas.microsoft.com/office/drawing/2014/main" id="{AC02D350-20CD-497C-89B3-44B58337AEE3}"/>
                </a:ext>
              </a:extLst>
            </p:cNvPr>
            <p:cNvGrpSpPr/>
            <p:nvPr/>
          </p:nvGrpSpPr>
          <p:grpSpPr>
            <a:xfrm>
              <a:off x="9727865" y="5056544"/>
              <a:ext cx="891343" cy="653807"/>
              <a:chOff x="9727865" y="5056544"/>
              <a:chExt cx="889610" cy="533249"/>
            </a:xfrm>
          </p:grpSpPr>
          <p:sp>
            <p:nvSpPr>
              <p:cNvPr id="107" name="矩形: 圓角 106">
                <a:extLst>
                  <a:ext uri="{FF2B5EF4-FFF2-40B4-BE49-F238E27FC236}">
                    <a16:creationId xmlns:a16="http://schemas.microsoft.com/office/drawing/2014/main" id="{5D281CB7-4F7E-4EFA-9536-411068161A59}"/>
                  </a:ext>
                </a:extLst>
              </p:cNvPr>
              <p:cNvSpPr/>
              <p:nvPr/>
            </p:nvSpPr>
            <p:spPr>
              <a:xfrm>
                <a:off x="9727865" y="509410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8" name="文字方塊 73">
                <a:extLst>
                  <a:ext uri="{FF2B5EF4-FFF2-40B4-BE49-F238E27FC236}">
                    <a16:creationId xmlns:a16="http://schemas.microsoft.com/office/drawing/2014/main" id="{02C27CDE-230D-4FD4-974C-26A0247EC43F}"/>
                  </a:ext>
                </a:extLst>
              </p:cNvPr>
              <p:cNvSpPr txBox="1"/>
              <p:nvPr/>
            </p:nvSpPr>
            <p:spPr>
              <a:xfrm>
                <a:off x="9925423" y="5056544"/>
                <a:ext cx="492126" cy="228939"/>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05" name="Google Shape;886;p43">
              <a:extLst>
                <a:ext uri="{FF2B5EF4-FFF2-40B4-BE49-F238E27FC236}">
                  <a16:creationId xmlns:a16="http://schemas.microsoft.com/office/drawing/2014/main" id="{73153FF1-E149-4A3D-BE0D-8C18F053878F}"/>
                </a:ext>
              </a:extLst>
            </p:cNvPr>
            <p:cNvSpPr/>
            <p:nvPr/>
          </p:nvSpPr>
          <p:spPr>
            <a:xfrm>
              <a:off x="9756341" y="534194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sp>
          <p:nvSpPr>
            <p:cNvPr id="106" name="Google Shape;886;p43">
              <a:extLst>
                <a:ext uri="{FF2B5EF4-FFF2-40B4-BE49-F238E27FC236}">
                  <a16:creationId xmlns:a16="http://schemas.microsoft.com/office/drawing/2014/main" id="{CF9B7DDF-E154-4C8F-B0A6-FA31776E1F40}"/>
                </a:ext>
              </a:extLst>
            </p:cNvPr>
            <p:cNvSpPr/>
            <p:nvPr/>
          </p:nvSpPr>
          <p:spPr>
            <a:xfrm>
              <a:off x="9756341" y="602848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sz="12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Device</a:t>
              </a:r>
            </a:p>
          </p:txBody>
        </p:sp>
      </p:grpSp>
      <p:sp>
        <p:nvSpPr>
          <p:cNvPr id="96" name="Google Shape;873;p43">
            <a:extLst>
              <a:ext uri="{FF2B5EF4-FFF2-40B4-BE49-F238E27FC236}">
                <a16:creationId xmlns:a16="http://schemas.microsoft.com/office/drawing/2014/main" id="{FAFDB059-4E8E-40CF-9B24-3FD0709544B8}"/>
              </a:ext>
            </a:extLst>
          </p:cNvPr>
          <p:cNvSpPr txBox="1"/>
          <p:nvPr/>
        </p:nvSpPr>
        <p:spPr>
          <a:xfrm>
            <a:off x="2167902" y="2016488"/>
            <a:ext cx="3419524" cy="840158"/>
          </a:xfrm>
          <a:prstGeom prst="rect">
            <a:avLst/>
          </a:prstGeom>
          <a:no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0805">
              <a:lnSpc>
                <a:spcPct val="130000"/>
              </a:lnSpc>
              <a:buClr>
                <a:schemeClr val="bg1"/>
              </a:buClr>
              <a:buSzPct val="80000"/>
            </a:pP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Usually One office or a smaller area within a region is called site.</a:t>
            </a:r>
          </a:p>
        </p:txBody>
      </p:sp>
      <p:sp>
        <p:nvSpPr>
          <p:cNvPr id="97" name="Google Shape;873;p43">
            <a:extLst>
              <a:ext uri="{FF2B5EF4-FFF2-40B4-BE49-F238E27FC236}">
                <a16:creationId xmlns:a16="http://schemas.microsoft.com/office/drawing/2014/main" id="{089CE993-308F-4FA9-B645-513BD8ED39CD}"/>
              </a:ext>
            </a:extLst>
          </p:cNvPr>
          <p:cNvSpPr txBox="1"/>
          <p:nvPr/>
        </p:nvSpPr>
        <p:spPr>
          <a:xfrm>
            <a:off x="7869533" y="2196529"/>
            <a:ext cx="3282246" cy="525310"/>
          </a:xfrm>
          <a:prstGeom prst="rect">
            <a:avLst/>
          </a:prstGeom>
          <a:no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0805">
              <a:lnSpc>
                <a:spcPct val="130000"/>
              </a:lnSpc>
              <a:buClr>
                <a:schemeClr val="bg1"/>
              </a:buClr>
              <a:buSzPct val="80000"/>
            </a:pP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Each site can have one </a:t>
            </a:r>
            <a:r>
              <a:rPr lang="en-US" altLang="zh-TW" sz="1600" err="1">
                <a:solidFill>
                  <a:schemeClr val="bg1"/>
                </a:solidFill>
                <a:latin typeface="Arial" panose="020B0604020202020204" pitchFamily="34" charset="0"/>
                <a:ea typeface="微軟正黑體" panose="020B0604030504040204" pitchFamily="34" charset="-120"/>
                <a:sym typeface="Arial" panose="020B0604020202020204" pitchFamily="34" charset="0"/>
              </a:rPr>
              <a:t>QuWAN</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p>
          <a:p>
            <a:pPr marL="90805">
              <a:lnSpc>
                <a:spcPct val="130000"/>
              </a:lnSpc>
              <a:buClr>
                <a:schemeClr val="bg1"/>
              </a:buClr>
              <a:buSzPct val="80000"/>
            </a:pP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router enabled.</a:t>
            </a:r>
          </a:p>
        </p:txBody>
      </p:sp>
      <p:sp>
        <p:nvSpPr>
          <p:cNvPr id="98" name="矩形 97">
            <a:extLst>
              <a:ext uri="{FF2B5EF4-FFF2-40B4-BE49-F238E27FC236}">
                <a16:creationId xmlns:a16="http://schemas.microsoft.com/office/drawing/2014/main" id="{89E90866-A421-4F9F-BAF1-E9C443ACD8DE}"/>
              </a:ext>
            </a:extLst>
          </p:cNvPr>
          <p:cNvSpPr/>
          <p:nvPr/>
        </p:nvSpPr>
        <p:spPr>
          <a:xfrm>
            <a:off x="1009498" y="2087925"/>
            <a:ext cx="1045755" cy="666529"/>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0805">
              <a:lnSpc>
                <a:spcPct val="130000"/>
              </a:lnSpc>
              <a:buClr>
                <a:schemeClr val="bg1"/>
              </a:buClr>
              <a:buSzPct val="80000"/>
            </a:pPr>
            <a:r>
              <a:rPr lang="en-US" altLang="zh-TW" sz="3200" b="1">
                <a:solidFill>
                  <a:schemeClr val="bg1"/>
                </a:solidFill>
                <a:latin typeface="Arial" panose="020B0604020202020204" pitchFamily="34" charset="0"/>
                <a:ea typeface="微軟正黑體" panose="020B0604030504040204" pitchFamily="34" charset="-120"/>
                <a:sym typeface="Arial" panose="020B0604020202020204" pitchFamily="34" charset="0"/>
              </a:rPr>
              <a:t>Site</a:t>
            </a:r>
          </a:p>
        </p:txBody>
      </p:sp>
      <p:cxnSp>
        <p:nvCxnSpPr>
          <p:cNvPr id="99" name="直線接點 98">
            <a:extLst>
              <a:ext uri="{FF2B5EF4-FFF2-40B4-BE49-F238E27FC236}">
                <a16:creationId xmlns:a16="http://schemas.microsoft.com/office/drawing/2014/main" id="{B9A54A28-1959-449B-B029-7BDD85FC20BD}"/>
              </a:ext>
            </a:extLst>
          </p:cNvPr>
          <p:cNvCxnSpPr>
            <a:cxnSpLocks/>
          </p:cNvCxnSpPr>
          <p:nvPr/>
        </p:nvCxnSpPr>
        <p:spPr>
          <a:xfrm>
            <a:off x="2097949" y="2127931"/>
            <a:ext cx="0" cy="65619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矩形 99">
            <a:extLst>
              <a:ext uri="{FF2B5EF4-FFF2-40B4-BE49-F238E27FC236}">
                <a16:creationId xmlns:a16="http://schemas.microsoft.com/office/drawing/2014/main" id="{B70D95F8-2824-4FE2-8F9A-4383C7D4D12E}"/>
              </a:ext>
            </a:extLst>
          </p:cNvPr>
          <p:cNvSpPr/>
          <p:nvPr/>
        </p:nvSpPr>
        <p:spPr>
          <a:xfrm>
            <a:off x="6003659" y="2163554"/>
            <a:ext cx="1655230" cy="58477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8104">
              <a:spcBef>
                <a:spcPts val="600"/>
              </a:spcBef>
              <a:buClr>
                <a:schemeClr val="tx1"/>
              </a:buClr>
              <a:buSzPts val="1700"/>
            </a:pPr>
            <a:r>
              <a:rPr lang="en-US" altLang="zh-TW" sz="3200" b="1">
                <a:solidFill>
                  <a:schemeClr val="bg1"/>
                </a:solidFill>
                <a:latin typeface="Arial" panose="020B0604020202020204" pitchFamily="34" charset="0"/>
                <a:ea typeface="微軟正黑體" panose="020B0604030504040204" pitchFamily="34" charset="-120"/>
                <a:sym typeface="Arial" panose="020B0604020202020204" pitchFamily="34" charset="0"/>
              </a:rPr>
              <a:t>Device</a:t>
            </a:r>
          </a:p>
        </p:txBody>
      </p:sp>
      <p:cxnSp>
        <p:nvCxnSpPr>
          <p:cNvPr id="101" name="直線接點 100">
            <a:extLst>
              <a:ext uri="{FF2B5EF4-FFF2-40B4-BE49-F238E27FC236}">
                <a16:creationId xmlns:a16="http://schemas.microsoft.com/office/drawing/2014/main" id="{382418D7-AEA4-4CED-912C-2EF16318C272}"/>
              </a:ext>
            </a:extLst>
          </p:cNvPr>
          <p:cNvCxnSpPr>
            <a:cxnSpLocks/>
          </p:cNvCxnSpPr>
          <p:nvPr/>
        </p:nvCxnSpPr>
        <p:spPr>
          <a:xfrm>
            <a:off x="7802003" y="2196528"/>
            <a:ext cx="0" cy="65619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090141"/>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B97AF-D20A-4676-B04D-EAF19D5FC45E}"/>
              </a:ext>
            </a:extLst>
          </p:cNvPr>
          <p:cNvSpPr>
            <a:spLocks noGrp="1"/>
          </p:cNvSpPr>
          <p:nvPr>
            <p:ph type="title"/>
          </p:nvPr>
        </p:nvSpPr>
        <p:spPr>
          <a:xfrm>
            <a:off x="609600" y="419099"/>
            <a:ext cx="10972800" cy="1294197"/>
          </a:xfrm>
        </p:spPr>
        <p:txBody>
          <a:bodyPr anchor="ctr"/>
          <a:lstStyle/>
          <a:p>
            <a:r>
              <a:rPr lang="en-US" dirty="0" err="1">
                <a:latin typeface="Arial" panose="020B0604020202020204" pitchFamily="34" charset="0"/>
                <a:sym typeface="Arial" panose="020B0604020202020204" pitchFamily="34" charset="0"/>
              </a:rPr>
              <a:t>QuWAN</a:t>
            </a:r>
            <a:r>
              <a:rPr lang="en-US" dirty="0">
                <a:latin typeface="Arial" panose="020B0604020202020204" pitchFamily="34" charset="0"/>
                <a:sym typeface="Arial" panose="020B0604020202020204" pitchFamily="34" charset="0"/>
              </a:rPr>
              <a:t> </a:t>
            </a:r>
            <a:r>
              <a:rPr lang="en-US" altLang="zh-TW" dirty="0">
                <a:latin typeface="Arial" panose="020B0604020202020204" pitchFamily="34" charset="0"/>
                <a:sym typeface="Arial" panose="020B0604020202020204" pitchFamily="34" charset="0"/>
              </a:rPr>
              <a:t>Network </a:t>
            </a:r>
            <a:r>
              <a:rPr lang="en-US" dirty="0">
                <a:latin typeface="Arial" panose="020B0604020202020204" pitchFamily="34" charset="0"/>
                <a:sym typeface="Arial" panose="020B0604020202020204" pitchFamily="34" charset="0"/>
              </a:rPr>
              <a:t>Topology</a:t>
            </a:r>
            <a:endParaRPr lang="zh-TW" dirty="0">
              <a:latin typeface="Arial" panose="020B0604020202020204" pitchFamily="34" charset="0"/>
              <a:sym typeface="Arial" panose="020B0604020202020204" pitchFamily="34" charset="0"/>
            </a:endParaRPr>
          </a:p>
        </p:txBody>
      </p:sp>
      <p:sp>
        <p:nvSpPr>
          <p:cNvPr id="86" name="矩形: 圓角 85">
            <a:extLst>
              <a:ext uri="{FF2B5EF4-FFF2-40B4-BE49-F238E27FC236}">
                <a16:creationId xmlns:a16="http://schemas.microsoft.com/office/drawing/2014/main" id="{B9D2B093-BC61-4BFC-9EA1-568B2E9C4345}"/>
              </a:ext>
            </a:extLst>
          </p:cNvPr>
          <p:cNvSpPr/>
          <p:nvPr/>
        </p:nvSpPr>
        <p:spPr>
          <a:xfrm>
            <a:off x="6098392" y="3958226"/>
            <a:ext cx="5109959" cy="2733993"/>
          </a:xfrm>
          <a:prstGeom prst="roundRect">
            <a:avLst>
              <a:gd name="adj" fmla="val 34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7" name="Google Shape;879;p43">
            <a:extLst>
              <a:ext uri="{FF2B5EF4-FFF2-40B4-BE49-F238E27FC236}">
                <a16:creationId xmlns:a16="http://schemas.microsoft.com/office/drawing/2014/main" id="{C39E4881-004B-4881-84BD-B82F2C478C55}"/>
              </a:ext>
            </a:extLst>
          </p:cNvPr>
          <p:cNvSpPr/>
          <p:nvPr/>
        </p:nvSpPr>
        <p:spPr>
          <a:xfrm>
            <a:off x="8231959" y="4495327"/>
            <a:ext cx="2726254" cy="2129542"/>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8" name="Google Shape;883;p43">
            <a:extLst>
              <a:ext uri="{FF2B5EF4-FFF2-40B4-BE49-F238E27FC236}">
                <a16:creationId xmlns:a16="http://schemas.microsoft.com/office/drawing/2014/main" id="{58D1B501-7A8E-474A-8331-52B5B9795B4D}"/>
              </a:ext>
            </a:extLst>
          </p:cNvPr>
          <p:cNvSpPr/>
          <p:nvPr/>
        </p:nvSpPr>
        <p:spPr>
          <a:xfrm>
            <a:off x="9062842" y="4748953"/>
            <a:ext cx="1540062" cy="317156"/>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Chongqing</a:t>
            </a:r>
          </a:p>
        </p:txBody>
      </p:sp>
      <p:sp>
        <p:nvSpPr>
          <p:cNvPr id="89" name="Google Shape;879;p43">
            <a:extLst>
              <a:ext uri="{FF2B5EF4-FFF2-40B4-BE49-F238E27FC236}">
                <a16:creationId xmlns:a16="http://schemas.microsoft.com/office/drawing/2014/main" id="{144D99FD-D8F4-458B-AB8E-AC27B262581D}"/>
              </a:ext>
            </a:extLst>
          </p:cNvPr>
          <p:cNvSpPr/>
          <p:nvPr/>
        </p:nvSpPr>
        <p:spPr>
          <a:xfrm>
            <a:off x="6355007" y="4488963"/>
            <a:ext cx="1789494" cy="2124000"/>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0" name="Google Shape;877;p43">
            <a:extLst>
              <a:ext uri="{FF2B5EF4-FFF2-40B4-BE49-F238E27FC236}">
                <a16:creationId xmlns:a16="http://schemas.microsoft.com/office/drawing/2014/main" id="{94E4B2FB-010F-4A95-9674-C40382AD4F28}"/>
              </a:ext>
            </a:extLst>
          </p:cNvPr>
          <p:cNvSpPr/>
          <p:nvPr/>
        </p:nvSpPr>
        <p:spPr>
          <a:xfrm>
            <a:off x="7372234" y="4023727"/>
            <a:ext cx="2839204" cy="386725"/>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China Domain</a:t>
            </a:r>
          </a:p>
        </p:txBody>
      </p:sp>
      <p:sp>
        <p:nvSpPr>
          <p:cNvPr id="91" name="Google Shape;883;p43">
            <a:extLst>
              <a:ext uri="{FF2B5EF4-FFF2-40B4-BE49-F238E27FC236}">
                <a16:creationId xmlns:a16="http://schemas.microsoft.com/office/drawing/2014/main" id="{461A032B-E466-4A78-8CA3-C6EFD10A10EA}"/>
              </a:ext>
            </a:extLst>
          </p:cNvPr>
          <p:cNvSpPr/>
          <p:nvPr/>
        </p:nvSpPr>
        <p:spPr>
          <a:xfrm>
            <a:off x="6882005" y="4727659"/>
            <a:ext cx="1038542" cy="317156"/>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Beijing</a:t>
            </a:r>
          </a:p>
        </p:txBody>
      </p:sp>
      <p:sp>
        <p:nvSpPr>
          <p:cNvPr id="92" name="矩形: 圓角 91">
            <a:extLst>
              <a:ext uri="{FF2B5EF4-FFF2-40B4-BE49-F238E27FC236}">
                <a16:creationId xmlns:a16="http://schemas.microsoft.com/office/drawing/2014/main" id="{6472D12B-7562-4D0B-8CC3-32EAAB67D28D}"/>
              </a:ext>
            </a:extLst>
          </p:cNvPr>
          <p:cNvSpPr/>
          <p:nvPr/>
        </p:nvSpPr>
        <p:spPr>
          <a:xfrm>
            <a:off x="937786" y="3968377"/>
            <a:ext cx="4928521" cy="2735749"/>
          </a:xfrm>
          <a:prstGeom prst="roundRect">
            <a:avLst>
              <a:gd name="adj" fmla="val 3435"/>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3" name="Google Shape;879;p43">
            <a:extLst>
              <a:ext uri="{FF2B5EF4-FFF2-40B4-BE49-F238E27FC236}">
                <a16:creationId xmlns:a16="http://schemas.microsoft.com/office/drawing/2014/main" id="{ABC9723E-2427-47D5-B892-1E59DBFF0EF4}"/>
              </a:ext>
            </a:extLst>
          </p:cNvPr>
          <p:cNvSpPr/>
          <p:nvPr/>
        </p:nvSpPr>
        <p:spPr>
          <a:xfrm>
            <a:off x="3947588" y="4491745"/>
            <a:ext cx="1786257"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4" name="Google Shape;883;p43">
            <a:extLst>
              <a:ext uri="{FF2B5EF4-FFF2-40B4-BE49-F238E27FC236}">
                <a16:creationId xmlns:a16="http://schemas.microsoft.com/office/drawing/2014/main" id="{85A57498-92E3-479C-9AE9-F6F2C56C5A42}"/>
              </a:ext>
            </a:extLst>
          </p:cNvPr>
          <p:cNvSpPr/>
          <p:nvPr/>
        </p:nvSpPr>
        <p:spPr>
          <a:xfrm>
            <a:off x="4646022" y="4880054"/>
            <a:ext cx="1038542" cy="317156"/>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Japan</a:t>
            </a:r>
          </a:p>
          <a:p>
            <a:pPr algn="ct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5" name="Google Shape;879;p43">
            <a:extLst>
              <a:ext uri="{FF2B5EF4-FFF2-40B4-BE49-F238E27FC236}">
                <a16:creationId xmlns:a16="http://schemas.microsoft.com/office/drawing/2014/main" id="{5BA9C42D-12E1-4693-932D-6D7487BA9338}"/>
              </a:ext>
            </a:extLst>
          </p:cNvPr>
          <p:cNvSpPr/>
          <p:nvPr/>
        </p:nvSpPr>
        <p:spPr>
          <a:xfrm>
            <a:off x="1087718" y="4503651"/>
            <a:ext cx="2723082"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6" name="Google Shape;877;p43">
            <a:extLst>
              <a:ext uri="{FF2B5EF4-FFF2-40B4-BE49-F238E27FC236}">
                <a16:creationId xmlns:a16="http://schemas.microsoft.com/office/drawing/2014/main" id="{91EC6F76-5228-4ECF-9F4B-770F32303A8E}"/>
              </a:ext>
            </a:extLst>
          </p:cNvPr>
          <p:cNvSpPr/>
          <p:nvPr/>
        </p:nvSpPr>
        <p:spPr>
          <a:xfrm>
            <a:off x="2006257" y="4017544"/>
            <a:ext cx="2839204" cy="386725"/>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Global Domain</a:t>
            </a:r>
          </a:p>
        </p:txBody>
      </p:sp>
      <p:sp>
        <p:nvSpPr>
          <p:cNvPr id="97" name="Google Shape;916;p43">
            <a:extLst>
              <a:ext uri="{FF2B5EF4-FFF2-40B4-BE49-F238E27FC236}">
                <a16:creationId xmlns:a16="http://schemas.microsoft.com/office/drawing/2014/main" id="{28EE646A-D416-4A80-B849-4BE4BEBE46A5}"/>
              </a:ext>
            </a:extLst>
          </p:cNvPr>
          <p:cNvSpPr/>
          <p:nvPr/>
        </p:nvSpPr>
        <p:spPr>
          <a:xfrm>
            <a:off x="792833" y="3466594"/>
            <a:ext cx="10481750" cy="3303803"/>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8" name="矩形: 圓角 97">
            <a:extLst>
              <a:ext uri="{FF2B5EF4-FFF2-40B4-BE49-F238E27FC236}">
                <a16:creationId xmlns:a16="http://schemas.microsoft.com/office/drawing/2014/main" id="{116FF56B-81D9-4E25-8D54-04F4648F3F49}"/>
              </a:ext>
            </a:extLst>
          </p:cNvPr>
          <p:cNvSpPr/>
          <p:nvPr/>
        </p:nvSpPr>
        <p:spPr>
          <a:xfrm>
            <a:off x="4617093" y="3441806"/>
            <a:ext cx="2327779" cy="466806"/>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99" name="Google Shape;917;p43">
            <a:extLst>
              <a:ext uri="{FF2B5EF4-FFF2-40B4-BE49-F238E27FC236}">
                <a16:creationId xmlns:a16="http://schemas.microsoft.com/office/drawing/2014/main" id="{E5500A1B-EE7E-4D7F-8FC4-0B62E67F8985}"/>
              </a:ext>
            </a:extLst>
          </p:cNvPr>
          <p:cNvSpPr/>
          <p:nvPr/>
        </p:nvSpPr>
        <p:spPr>
          <a:xfrm>
            <a:off x="4617093" y="3537053"/>
            <a:ext cx="2327779" cy="250339"/>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Organization</a:t>
            </a:r>
          </a:p>
        </p:txBody>
      </p:sp>
      <p:sp>
        <p:nvSpPr>
          <p:cNvPr id="100" name="Google Shape;883;p43">
            <a:extLst>
              <a:ext uri="{FF2B5EF4-FFF2-40B4-BE49-F238E27FC236}">
                <a16:creationId xmlns:a16="http://schemas.microsoft.com/office/drawing/2014/main" id="{5F4EFAFC-63AC-4855-AD8F-2A74B399871A}"/>
              </a:ext>
            </a:extLst>
          </p:cNvPr>
          <p:cNvSpPr/>
          <p:nvPr/>
        </p:nvSpPr>
        <p:spPr>
          <a:xfrm>
            <a:off x="2129406" y="4868148"/>
            <a:ext cx="1038542" cy="317156"/>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USA</a:t>
            </a:r>
          </a:p>
          <a:p>
            <a:pPr algn="ct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01" name="圖形 16">
            <a:extLst>
              <a:ext uri="{FF2B5EF4-FFF2-40B4-BE49-F238E27FC236}">
                <a16:creationId xmlns:a16="http://schemas.microsoft.com/office/drawing/2014/main" id="{900ED520-3F50-48D3-9A6F-19B6D1B8709C}"/>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22504" t="12279" r="24374" b="32198"/>
          <a:stretch/>
        </p:blipFill>
        <p:spPr>
          <a:xfrm>
            <a:off x="1626611" y="4603959"/>
            <a:ext cx="693039" cy="603630"/>
          </a:xfrm>
          <a:prstGeom prst="rect">
            <a:avLst/>
          </a:prstGeom>
        </p:spPr>
      </p:pic>
      <p:pic>
        <p:nvPicPr>
          <p:cNvPr id="102" name="圖形 17">
            <a:extLst>
              <a:ext uri="{FF2B5EF4-FFF2-40B4-BE49-F238E27FC236}">
                <a16:creationId xmlns:a16="http://schemas.microsoft.com/office/drawing/2014/main" id="{CB4ED5D1-FCAF-42D9-A9D4-A99002C33839}"/>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19935" t="9604" r="20840" b="25983"/>
          <a:stretch/>
        </p:blipFill>
        <p:spPr>
          <a:xfrm>
            <a:off x="4004795" y="4530440"/>
            <a:ext cx="828168" cy="750582"/>
          </a:xfrm>
          <a:prstGeom prst="rect">
            <a:avLst/>
          </a:prstGeom>
        </p:spPr>
      </p:pic>
      <p:pic>
        <p:nvPicPr>
          <p:cNvPr id="103" name="圖形 18">
            <a:extLst>
              <a:ext uri="{FF2B5EF4-FFF2-40B4-BE49-F238E27FC236}">
                <a16:creationId xmlns:a16="http://schemas.microsoft.com/office/drawing/2014/main" id="{9D097762-8312-4D5D-A17F-37B789FD1C7E}"/>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19935" t="8502" r="18401" b="25000"/>
          <a:stretch/>
        </p:blipFill>
        <p:spPr>
          <a:xfrm>
            <a:off x="6313217" y="4515819"/>
            <a:ext cx="853184" cy="774792"/>
          </a:xfrm>
          <a:prstGeom prst="rect">
            <a:avLst/>
          </a:prstGeom>
        </p:spPr>
      </p:pic>
      <p:pic>
        <p:nvPicPr>
          <p:cNvPr id="104" name="圖形 19">
            <a:extLst>
              <a:ext uri="{FF2B5EF4-FFF2-40B4-BE49-F238E27FC236}">
                <a16:creationId xmlns:a16="http://schemas.microsoft.com/office/drawing/2014/main" id="{59B1FB94-942F-4B9A-B619-CAAC05CD8F0F}"/>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19935" t="8502" r="18401" b="25000"/>
          <a:stretch/>
        </p:blipFill>
        <p:spPr>
          <a:xfrm>
            <a:off x="8485349" y="4537113"/>
            <a:ext cx="853184" cy="774792"/>
          </a:xfrm>
          <a:prstGeom prst="rect">
            <a:avLst/>
          </a:prstGeom>
        </p:spPr>
      </p:pic>
      <p:sp>
        <p:nvSpPr>
          <p:cNvPr id="105" name="橢圓 104">
            <a:extLst>
              <a:ext uri="{FF2B5EF4-FFF2-40B4-BE49-F238E27FC236}">
                <a16:creationId xmlns:a16="http://schemas.microsoft.com/office/drawing/2014/main" id="{4F916454-835F-41AD-94D9-5CC9BFB1514F}"/>
              </a:ext>
            </a:extLst>
          </p:cNvPr>
          <p:cNvSpPr/>
          <p:nvPr/>
        </p:nvSpPr>
        <p:spPr>
          <a:xfrm>
            <a:off x="6150927" y="3765815"/>
            <a:ext cx="923673" cy="92367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6" name="矩形 105">
            <a:extLst>
              <a:ext uri="{FF2B5EF4-FFF2-40B4-BE49-F238E27FC236}">
                <a16:creationId xmlns:a16="http://schemas.microsoft.com/office/drawing/2014/main" id="{ACC3D1DF-692F-458E-873F-6E3AD7F5C347}"/>
              </a:ext>
            </a:extLst>
          </p:cNvPr>
          <p:cNvSpPr/>
          <p:nvPr/>
        </p:nvSpPr>
        <p:spPr>
          <a:xfrm>
            <a:off x="2210222" y="1597227"/>
            <a:ext cx="8470935" cy="150810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spcBef>
                <a:spcPts val="1200"/>
              </a:spcBef>
              <a:buClr>
                <a:srgbClr val="67F2FD"/>
              </a:buClr>
              <a:buFont typeface="Arial" panose="020B0604020202020204" pitchFamily="34" charset="0"/>
              <a:buChar char="•"/>
            </a:pPr>
            <a:r>
              <a:rPr lang="en-US" altLang="zh-TW"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All Hubs under the same domain automatically form Mesh VPN connections.</a:t>
            </a:r>
          </a:p>
          <a:p>
            <a:pPr marL="228600" indent="-228600">
              <a:spcBef>
                <a:spcPts val="1200"/>
              </a:spcBef>
              <a:buClr>
                <a:srgbClr val="67F2FD"/>
              </a:buClr>
              <a:buFont typeface="Arial" panose="020B0604020202020204" pitchFamily="34" charset="0"/>
              <a:buChar char="•"/>
            </a:pPr>
            <a:r>
              <a:rPr lang="en-US" altLang="zh-TW"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Public IP is required for a device to be Hub.</a:t>
            </a:r>
          </a:p>
          <a:p>
            <a:pPr marL="228600" indent="-228600">
              <a:spcBef>
                <a:spcPts val="1200"/>
              </a:spcBef>
              <a:buClr>
                <a:srgbClr val="67F2FD"/>
              </a:buClr>
              <a:buFont typeface="Arial" panose="020B0604020202020204" pitchFamily="34" charset="0"/>
              <a:buChar char="•"/>
            </a:pPr>
            <a:r>
              <a:rPr lang="en-US" altLang="zh-TW"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First device deployed in a region needs to be a Hub. This Hub will serve as the primary Hub.</a:t>
            </a:r>
          </a:p>
        </p:txBody>
      </p:sp>
      <p:sp>
        <p:nvSpPr>
          <p:cNvPr id="107" name="矩形 106">
            <a:extLst>
              <a:ext uri="{FF2B5EF4-FFF2-40B4-BE49-F238E27FC236}">
                <a16:creationId xmlns:a16="http://schemas.microsoft.com/office/drawing/2014/main" id="{DC804555-5935-4EB4-A9C0-F9953EB89DCD}"/>
              </a:ext>
            </a:extLst>
          </p:cNvPr>
          <p:cNvSpPr/>
          <p:nvPr/>
        </p:nvSpPr>
        <p:spPr>
          <a:xfrm>
            <a:off x="5909536" y="3235723"/>
            <a:ext cx="269626" cy="46166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a:latin typeface="Arial" panose="020B0604020202020204" pitchFamily="34" charset="0"/>
                <a:ea typeface="微軟正黑體" panose="020B0604030504040204" pitchFamily="34" charset="-120"/>
                <a:sym typeface="Arial" panose="020B0604020202020204" pitchFamily="34" charset="0"/>
              </a:rPr>
              <a:t> </a:t>
            </a:r>
          </a:p>
        </p:txBody>
      </p:sp>
      <p:cxnSp>
        <p:nvCxnSpPr>
          <p:cNvPr id="108" name="直線接點 107">
            <a:extLst>
              <a:ext uri="{FF2B5EF4-FFF2-40B4-BE49-F238E27FC236}">
                <a16:creationId xmlns:a16="http://schemas.microsoft.com/office/drawing/2014/main" id="{AD819280-B18B-488A-B174-65F698E891D5}"/>
              </a:ext>
            </a:extLst>
          </p:cNvPr>
          <p:cNvCxnSpPr/>
          <p:nvPr/>
        </p:nvCxnSpPr>
        <p:spPr>
          <a:xfrm>
            <a:off x="2036093" y="1627279"/>
            <a:ext cx="0" cy="13462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9" name="矩形 108">
            <a:extLst>
              <a:ext uri="{FF2B5EF4-FFF2-40B4-BE49-F238E27FC236}">
                <a16:creationId xmlns:a16="http://schemas.microsoft.com/office/drawing/2014/main" id="{1DAFECB4-F3E7-43C8-A940-CBD98FFED262}"/>
              </a:ext>
            </a:extLst>
          </p:cNvPr>
          <p:cNvSpPr/>
          <p:nvPr/>
        </p:nvSpPr>
        <p:spPr>
          <a:xfrm>
            <a:off x="794993" y="1953042"/>
            <a:ext cx="981359"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3200" b="1">
                <a:solidFill>
                  <a:schemeClr val="bg1"/>
                </a:solidFill>
                <a:latin typeface="Arial" panose="020B0604020202020204" pitchFamily="34" charset="0"/>
                <a:ea typeface="微軟正黑體" panose="020B0604030504040204" pitchFamily="34" charset="-120"/>
                <a:sym typeface="Arial" panose="020B0604020202020204" pitchFamily="34" charset="0"/>
              </a:rPr>
              <a:t>Hub</a:t>
            </a:r>
            <a:endParaRPr lang="zh-TW" altLang="en-US" sz="4000" b="1">
              <a:latin typeface="Arial" panose="020B0604020202020204" pitchFamily="34" charset="0"/>
              <a:ea typeface="微軟正黑體" panose="020B0604030504040204" pitchFamily="34" charset="-120"/>
              <a:sym typeface="Arial" panose="020B0604020202020204" pitchFamily="34" charset="0"/>
            </a:endParaRPr>
          </a:p>
        </p:txBody>
      </p:sp>
      <p:grpSp>
        <p:nvGrpSpPr>
          <p:cNvPr id="110" name="群組 109">
            <a:extLst>
              <a:ext uri="{FF2B5EF4-FFF2-40B4-BE49-F238E27FC236}">
                <a16:creationId xmlns:a16="http://schemas.microsoft.com/office/drawing/2014/main" id="{7A306F89-BF05-426B-AEEE-476D6D4F5818}"/>
              </a:ext>
            </a:extLst>
          </p:cNvPr>
          <p:cNvGrpSpPr/>
          <p:nvPr/>
        </p:nvGrpSpPr>
        <p:grpSpPr>
          <a:xfrm>
            <a:off x="1445103" y="5209308"/>
            <a:ext cx="891343" cy="1344980"/>
            <a:chOff x="1468916" y="5197402"/>
            <a:chExt cx="891343" cy="1344980"/>
          </a:xfrm>
        </p:grpSpPr>
        <p:grpSp>
          <p:nvGrpSpPr>
            <p:cNvPr id="168" name="群組 167">
              <a:extLst>
                <a:ext uri="{FF2B5EF4-FFF2-40B4-BE49-F238E27FC236}">
                  <a16:creationId xmlns:a16="http://schemas.microsoft.com/office/drawing/2014/main" id="{3137CA30-4567-4F59-9980-A16EAAAC1D49}"/>
                </a:ext>
              </a:extLst>
            </p:cNvPr>
            <p:cNvGrpSpPr/>
            <p:nvPr/>
          </p:nvGrpSpPr>
          <p:grpSpPr>
            <a:xfrm>
              <a:off x="1468916" y="5902529"/>
              <a:ext cx="891343" cy="639853"/>
              <a:chOff x="1468916" y="5902529"/>
              <a:chExt cx="889610" cy="521868"/>
            </a:xfrm>
          </p:grpSpPr>
          <p:sp>
            <p:nvSpPr>
              <p:cNvPr id="174" name="矩形: 圓角 173">
                <a:extLst>
                  <a:ext uri="{FF2B5EF4-FFF2-40B4-BE49-F238E27FC236}">
                    <a16:creationId xmlns:a16="http://schemas.microsoft.com/office/drawing/2014/main" id="{594CE01B-C83D-49E8-9ABC-75F4CFAF305C}"/>
                  </a:ext>
                </a:extLst>
              </p:cNvPr>
              <p:cNvSpPr/>
              <p:nvPr/>
            </p:nvSpPr>
            <p:spPr>
              <a:xfrm>
                <a:off x="1468916" y="5928709"/>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5" name="文字方塊 33">
                <a:extLst>
                  <a:ext uri="{FF2B5EF4-FFF2-40B4-BE49-F238E27FC236}">
                    <a16:creationId xmlns:a16="http://schemas.microsoft.com/office/drawing/2014/main" id="{E406C2A6-092C-46C1-BD62-40B92D64CBDB}"/>
                  </a:ext>
                </a:extLst>
              </p:cNvPr>
              <p:cNvSpPr txBox="1"/>
              <p:nvPr/>
            </p:nvSpPr>
            <p:spPr>
              <a:xfrm>
                <a:off x="1666474" y="5902529"/>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69" name="群組 168">
              <a:extLst>
                <a:ext uri="{FF2B5EF4-FFF2-40B4-BE49-F238E27FC236}">
                  <a16:creationId xmlns:a16="http://schemas.microsoft.com/office/drawing/2014/main" id="{1452CD9C-8B15-48E3-A57F-6AB1D47BFBA7}"/>
                </a:ext>
              </a:extLst>
            </p:cNvPr>
            <p:cNvGrpSpPr/>
            <p:nvPr/>
          </p:nvGrpSpPr>
          <p:grpSpPr>
            <a:xfrm>
              <a:off x="1468916" y="5197402"/>
              <a:ext cx="891343" cy="651958"/>
              <a:chOff x="1468916" y="5197402"/>
              <a:chExt cx="889610" cy="531741"/>
            </a:xfrm>
          </p:grpSpPr>
          <p:sp>
            <p:nvSpPr>
              <p:cNvPr id="172" name="矩形: 圓角 171">
                <a:extLst>
                  <a:ext uri="{FF2B5EF4-FFF2-40B4-BE49-F238E27FC236}">
                    <a16:creationId xmlns:a16="http://schemas.microsoft.com/office/drawing/2014/main" id="{47652A0A-DD7A-42BB-B5E7-8E05B10F9CD7}"/>
                  </a:ext>
                </a:extLst>
              </p:cNvPr>
              <p:cNvSpPr/>
              <p:nvPr/>
            </p:nvSpPr>
            <p:spPr>
              <a:xfrm>
                <a:off x="1468916" y="523345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3" name="文字方塊 31">
                <a:extLst>
                  <a:ext uri="{FF2B5EF4-FFF2-40B4-BE49-F238E27FC236}">
                    <a16:creationId xmlns:a16="http://schemas.microsoft.com/office/drawing/2014/main" id="{3229548C-6690-4ACA-A418-65CC2B4FC608}"/>
                  </a:ext>
                </a:extLst>
              </p:cNvPr>
              <p:cNvSpPr txBox="1"/>
              <p:nvPr/>
            </p:nvSpPr>
            <p:spPr>
              <a:xfrm>
                <a:off x="1666474" y="5197402"/>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70" name="Google Shape;886;p43">
              <a:extLst>
                <a:ext uri="{FF2B5EF4-FFF2-40B4-BE49-F238E27FC236}">
                  <a16:creationId xmlns:a16="http://schemas.microsoft.com/office/drawing/2014/main" id="{0F59A2FE-E5C7-44A7-B1D8-48980473DC98}"/>
                </a:ext>
              </a:extLst>
            </p:cNvPr>
            <p:cNvSpPr/>
            <p:nvPr/>
          </p:nvSpPr>
          <p:spPr>
            <a:xfrm>
              <a:off x="149739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1" name="Google Shape;886;p43">
              <a:extLst>
                <a:ext uri="{FF2B5EF4-FFF2-40B4-BE49-F238E27FC236}">
                  <a16:creationId xmlns:a16="http://schemas.microsoft.com/office/drawing/2014/main" id="{78D464FA-A0C0-4C10-B55B-3E31469A613E}"/>
                </a:ext>
              </a:extLst>
            </p:cNvPr>
            <p:cNvSpPr/>
            <p:nvPr/>
          </p:nvSpPr>
          <p:spPr>
            <a:xfrm>
              <a:off x="149739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11" name="群組 110">
            <a:extLst>
              <a:ext uri="{FF2B5EF4-FFF2-40B4-BE49-F238E27FC236}">
                <a16:creationId xmlns:a16="http://schemas.microsoft.com/office/drawing/2014/main" id="{CB29E8D8-F430-48FE-B9AD-29D47106C67C}"/>
              </a:ext>
            </a:extLst>
          </p:cNvPr>
          <p:cNvGrpSpPr/>
          <p:nvPr/>
        </p:nvGrpSpPr>
        <p:grpSpPr>
          <a:xfrm>
            <a:off x="2546839" y="5225990"/>
            <a:ext cx="2917947" cy="1328303"/>
            <a:chOff x="2570651" y="5214084"/>
            <a:chExt cx="2917947" cy="1328303"/>
          </a:xfrm>
        </p:grpSpPr>
        <p:cxnSp>
          <p:nvCxnSpPr>
            <p:cNvPr id="145" name="Google Shape;895;p43">
              <a:extLst>
                <a:ext uri="{FF2B5EF4-FFF2-40B4-BE49-F238E27FC236}">
                  <a16:creationId xmlns:a16="http://schemas.microsoft.com/office/drawing/2014/main" id="{06DE9CE5-0EB4-4FF7-9DB8-8EDB3F08FC61}"/>
                </a:ext>
              </a:extLst>
            </p:cNvPr>
            <p:cNvCxnSpPr>
              <a:cxnSpLocks/>
              <a:stCxn id="258" idx="1"/>
              <a:endCxn id="264" idx="3"/>
            </p:cNvCxnSpPr>
            <p:nvPr/>
          </p:nvCxnSpPr>
          <p:spPr>
            <a:xfrm flipH="1">
              <a:off x="3434539" y="5643479"/>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6" name="Google Shape;897;p43">
              <a:extLst>
                <a:ext uri="{FF2B5EF4-FFF2-40B4-BE49-F238E27FC236}">
                  <a16:creationId xmlns:a16="http://schemas.microsoft.com/office/drawing/2014/main" id="{7265F102-3CEE-42C7-A100-EA6D40B9B3FF}"/>
                </a:ext>
              </a:extLst>
            </p:cNvPr>
            <p:cNvCxnSpPr>
              <a:cxnSpLocks/>
              <a:endCxn id="259" idx="0"/>
            </p:cNvCxnSpPr>
            <p:nvPr/>
          </p:nvCxnSpPr>
          <p:spPr>
            <a:xfrm flipH="1">
              <a:off x="5039064" y="5778898"/>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7" name="Google Shape;898;p43">
              <a:extLst>
                <a:ext uri="{FF2B5EF4-FFF2-40B4-BE49-F238E27FC236}">
                  <a16:creationId xmlns:a16="http://schemas.microsoft.com/office/drawing/2014/main" id="{7A5A42E0-E47E-41D0-B19E-206EAF57A985}"/>
                </a:ext>
              </a:extLst>
            </p:cNvPr>
            <p:cNvCxnSpPr>
              <a:cxnSpLocks/>
            </p:cNvCxnSpPr>
            <p:nvPr/>
          </p:nvCxnSpPr>
          <p:spPr>
            <a:xfrm>
              <a:off x="2968909" y="5718335"/>
              <a:ext cx="1913880" cy="62244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8" name="Google Shape;897;p43">
              <a:extLst>
                <a:ext uri="{FF2B5EF4-FFF2-40B4-BE49-F238E27FC236}">
                  <a16:creationId xmlns:a16="http://schemas.microsoft.com/office/drawing/2014/main" id="{38748FAE-E275-4E24-8E0B-8E81FE09E005}"/>
                </a:ext>
              </a:extLst>
            </p:cNvPr>
            <p:cNvCxnSpPr>
              <a:cxnSpLocks/>
              <a:endCxn id="265" idx="0"/>
            </p:cNvCxnSpPr>
            <p:nvPr/>
          </p:nvCxnSpPr>
          <p:spPr>
            <a:xfrm flipH="1">
              <a:off x="3012587" y="5778898"/>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9" name="Google Shape;899;p43">
              <a:extLst>
                <a:ext uri="{FF2B5EF4-FFF2-40B4-BE49-F238E27FC236}">
                  <a16:creationId xmlns:a16="http://schemas.microsoft.com/office/drawing/2014/main" id="{030DEFC6-CE36-463F-9BB3-5A613A616D9C}"/>
                </a:ext>
              </a:extLst>
            </p:cNvPr>
            <p:cNvCxnSpPr>
              <a:cxnSpLocks/>
              <a:stCxn id="265" idx="3"/>
              <a:endCxn id="259" idx="1"/>
            </p:cNvCxnSpPr>
            <p:nvPr/>
          </p:nvCxnSpPr>
          <p:spPr>
            <a:xfrm flipV="1">
              <a:off x="3428595" y="6340784"/>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0" name="Google Shape;900;p43">
              <a:extLst>
                <a:ext uri="{FF2B5EF4-FFF2-40B4-BE49-F238E27FC236}">
                  <a16:creationId xmlns:a16="http://schemas.microsoft.com/office/drawing/2014/main" id="{80AFB6E4-A36D-42EA-8CEC-0E13B78A4CF5}"/>
                </a:ext>
              </a:extLst>
            </p:cNvPr>
            <p:cNvCxnSpPr>
              <a:cxnSpLocks/>
            </p:cNvCxnSpPr>
            <p:nvPr/>
          </p:nvCxnSpPr>
          <p:spPr>
            <a:xfrm flipH="1">
              <a:off x="3109914" y="5662326"/>
              <a:ext cx="1791254" cy="628622"/>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51" name="群組 150">
              <a:extLst>
                <a:ext uri="{FF2B5EF4-FFF2-40B4-BE49-F238E27FC236}">
                  <a16:creationId xmlns:a16="http://schemas.microsoft.com/office/drawing/2014/main" id="{A9FE5FB2-FEAC-414F-BEBD-5CDDAC335C9D}"/>
                </a:ext>
              </a:extLst>
            </p:cNvPr>
            <p:cNvGrpSpPr/>
            <p:nvPr/>
          </p:nvGrpSpPr>
          <p:grpSpPr>
            <a:xfrm>
              <a:off x="4597255" y="5920691"/>
              <a:ext cx="891343" cy="621693"/>
              <a:chOff x="4597255" y="5920691"/>
              <a:chExt cx="889610" cy="507056"/>
            </a:xfrm>
          </p:grpSpPr>
          <p:sp>
            <p:nvSpPr>
              <p:cNvPr id="166" name="矩形: 圓角 165">
                <a:extLst>
                  <a:ext uri="{FF2B5EF4-FFF2-40B4-BE49-F238E27FC236}">
                    <a16:creationId xmlns:a16="http://schemas.microsoft.com/office/drawing/2014/main" id="{77B932B6-4148-46B0-B57E-CC312E4E1313}"/>
                  </a:ext>
                </a:extLst>
              </p:cNvPr>
              <p:cNvSpPr/>
              <p:nvPr/>
            </p:nvSpPr>
            <p:spPr>
              <a:xfrm>
                <a:off x="4597255" y="5932059"/>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7" name="文字方塊 57">
                <a:extLst>
                  <a:ext uri="{FF2B5EF4-FFF2-40B4-BE49-F238E27FC236}">
                    <a16:creationId xmlns:a16="http://schemas.microsoft.com/office/drawing/2014/main" id="{BFA5B3BB-5FCC-4A82-9519-F54BCB1A68FF}"/>
                  </a:ext>
                </a:extLst>
              </p:cNvPr>
              <p:cNvSpPr txBox="1"/>
              <p:nvPr/>
            </p:nvSpPr>
            <p:spPr>
              <a:xfrm>
                <a:off x="4794813" y="5920691"/>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52" name="群組 151">
              <a:extLst>
                <a:ext uri="{FF2B5EF4-FFF2-40B4-BE49-F238E27FC236}">
                  <a16:creationId xmlns:a16="http://schemas.microsoft.com/office/drawing/2014/main" id="{9C6CDC3F-3B5E-48F9-B139-D558B1C83B6D}"/>
                </a:ext>
              </a:extLst>
            </p:cNvPr>
            <p:cNvGrpSpPr/>
            <p:nvPr/>
          </p:nvGrpSpPr>
          <p:grpSpPr>
            <a:xfrm>
              <a:off x="4597255" y="5218726"/>
              <a:ext cx="891343" cy="626571"/>
              <a:chOff x="4597255" y="5218726"/>
              <a:chExt cx="889610" cy="511035"/>
            </a:xfrm>
          </p:grpSpPr>
          <p:sp>
            <p:nvSpPr>
              <p:cNvPr id="164" name="矩形: 圓角 163">
                <a:extLst>
                  <a:ext uri="{FF2B5EF4-FFF2-40B4-BE49-F238E27FC236}">
                    <a16:creationId xmlns:a16="http://schemas.microsoft.com/office/drawing/2014/main" id="{CDF9D8A2-FDC7-4AE9-86E3-83CC96D4E791}"/>
                  </a:ext>
                </a:extLst>
              </p:cNvPr>
              <p:cNvSpPr/>
              <p:nvPr/>
            </p:nvSpPr>
            <p:spPr>
              <a:xfrm>
                <a:off x="4597255" y="5234073"/>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5" name="文字方塊 55">
                <a:extLst>
                  <a:ext uri="{FF2B5EF4-FFF2-40B4-BE49-F238E27FC236}">
                    <a16:creationId xmlns:a16="http://schemas.microsoft.com/office/drawing/2014/main" id="{937C0CEE-EF31-4043-A0B3-A6FE5DC641E3}"/>
                  </a:ext>
                </a:extLst>
              </p:cNvPr>
              <p:cNvSpPr txBox="1"/>
              <p:nvPr/>
            </p:nvSpPr>
            <p:spPr>
              <a:xfrm>
                <a:off x="4794813" y="5218726"/>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53" name="群組 152">
              <a:extLst>
                <a:ext uri="{FF2B5EF4-FFF2-40B4-BE49-F238E27FC236}">
                  <a16:creationId xmlns:a16="http://schemas.microsoft.com/office/drawing/2014/main" id="{D22D4690-D803-4838-A5F6-24615ACF2BFA}"/>
                </a:ext>
              </a:extLst>
            </p:cNvPr>
            <p:cNvGrpSpPr/>
            <p:nvPr/>
          </p:nvGrpSpPr>
          <p:grpSpPr>
            <a:xfrm>
              <a:off x="2570651" y="5923752"/>
              <a:ext cx="891343" cy="618635"/>
              <a:chOff x="2570651" y="5923752"/>
              <a:chExt cx="889610" cy="504562"/>
            </a:xfrm>
          </p:grpSpPr>
          <p:sp>
            <p:nvSpPr>
              <p:cNvPr id="162" name="矩形: 圓角 161">
                <a:extLst>
                  <a:ext uri="{FF2B5EF4-FFF2-40B4-BE49-F238E27FC236}">
                    <a16:creationId xmlns:a16="http://schemas.microsoft.com/office/drawing/2014/main" id="{2273E56F-D092-483A-A2A4-33888BC93B89}"/>
                  </a:ext>
                </a:extLst>
              </p:cNvPr>
              <p:cNvSpPr/>
              <p:nvPr/>
            </p:nvSpPr>
            <p:spPr>
              <a:xfrm>
                <a:off x="2570651" y="5932626"/>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3" name="文字方塊 53">
                <a:extLst>
                  <a:ext uri="{FF2B5EF4-FFF2-40B4-BE49-F238E27FC236}">
                    <a16:creationId xmlns:a16="http://schemas.microsoft.com/office/drawing/2014/main" id="{9501F6F7-669B-4457-B4CB-7222035BD295}"/>
                  </a:ext>
                </a:extLst>
              </p:cNvPr>
              <p:cNvSpPr txBox="1"/>
              <p:nvPr/>
            </p:nvSpPr>
            <p:spPr>
              <a:xfrm>
                <a:off x="2768209" y="5923752"/>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54" name="群組 153">
              <a:extLst>
                <a:ext uri="{FF2B5EF4-FFF2-40B4-BE49-F238E27FC236}">
                  <a16:creationId xmlns:a16="http://schemas.microsoft.com/office/drawing/2014/main" id="{F46124D7-0762-4C80-9636-ECABC762C6A5}"/>
                </a:ext>
              </a:extLst>
            </p:cNvPr>
            <p:cNvGrpSpPr/>
            <p:nvPr/>
          </p:nvGrpSpPr>
          <p:grpSpPr>
            <a:xfrm>
              <a:off x="2570651" y="5214084"/>
              <a:ext cx="891343" cy="631213"/>
              <a:chOff x="2570651" y="5214084"/>
              <a:chExt cx="889610" cy="514821"/>
            </a:xfrm>
          </p:grpSpPr>
          <p:sp>
            <p:nvSpPr>
              <p:cNvPr id="160" name="矩形: 圓角 159">
                <a:extLst>
                  <a:ext uri="{FF2B5EF4-FFF2-40B4-BE49-F238E27FC236}">
                    <a16:creationId xmlns:a16="http://schemas.microsoft.com/office/drawing/2014/main" id="{A66D0BD5-F21A-4B46-8BA3-A3B4D70992B0}"/>
                  </a:ext>
                </a:extLst>
              </p:cNvPr>
              <p:cNvSpPr/>
              <p:nvPr/>
            </p:nvSpPr>
            <p:spPr>
              <a:xfrm>
                <a:off x="2570651" y="523321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1" name="文字方塊 51">
                <a:extLst>
                  <a:ext uri="{FF2B5EF4-FFF2-40B4-BE49-F238E27FC236}">
                    <a16:creationId xmlns:a16="http://schemas.microsoft.com/office/drawing/2014/main" id="{F9DD97F5-8A21-4739-866F-33FDE26076C1}"/>
                  </a:ext>
                </a:extLst>
              </p:cNvPr>
              <p:cNvSpPr txBox="1"/>
              <p:nvPr/>
            </p:nvSpPr>
            <p:spPr>
              <a:xfrm>
                <a:off x="2768209" y="5214084"/>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55" name="Google Shape;888;p43">
              <a:extLst>
                <a:ext uri="{FF2B5EF4-FFF2-40B4-BE49-F238E27FC236}">
                  <a16:creationId xmlns:a16="http://schemas.microsoft.com/office/drawing/2014/main" id="{42729ABB-AE13-41AB-88E4-37477FFBAC81}"/>
                </a:ext>
              </a:extLst>
            </p:cNvPr>
            <p:cNvSpPr/>
            <p:nvPr/>
          </p:nvSpPr>
          <p:spPr>
            <a:xfrm>
              <a:off x="4628998" y="548484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56" name="Google Shape;890;p43">
              <a:extLst>
                <a:ext uri="{FF2B5EF4-FFF2-40B4-BE49-F238E27FC236}">
                  <a16:creationId xmlns:a16="http://schemas.microsoft.com/office/drawing/2014/main" id="{98F61CB4-2B43-4F85-8EA6-DAF277F94A5C}"/>
                </a:ext>
              </a:extLst>
            </p:cNvPr>
            <p:cNvSpPr/>
            <p:nvPr/>
          </p:nvSpPr>
          <p:spPr>
            <a:xfrm>
              <a:off x="4623055" y="6182154"/>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57" name="Google Shape;888;p43">
              <a:extLst>
                <a:ext uri="{FF2B5EF4-FFF2-40B4-BE49-F238E27FC236}">
                  <a16:creationId xmlns:a16="http://schemas.microsoft.com/office/drawing/2014/main" id="{76F76C48-D74B-4050-9F22-B05907DA781D}"/>
                </a:ext>
              </a:extLst>
            </p:cNvPr>
            <p:cNvSpPr/>
            <p:nvPr/>
          </p:nvSpPr>
          <p:spPr>
            <a:xfrm>
              <a:off x="2602522" y="548484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58" name="Google Shape;890;p43">
              <a:extLst>
                <a:ext uri="{FF2B5EF4-FFF2-40B4-BE49-F238E27FC236}">
                  <a16:creationId xmlns:a16="http://schemas.microsoft.com/office/drawing/2014/main" id="{C0DF56A4-D2E8-4BD3-BC40-656D7CA98A2E}"/>
                </a:ext>
              </a:extLst>
            </p:cNvPr>
            <p:cNvSpPr/>
            <p:nvPr/>
          </p:nvSpPr>
          <p:spPr>
            <a:xfrm>
              <a:off x="2596578" y="6184984"/>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59" name="文字方塊 49">
              <a:extLst>
                <a:ext uri="{FF2B5EF4-FFF2-40B4-BE49-F238E27FC236}">
                  <a16:creationId xmlns:a16="http://schemas.microsoft.com/office/drawing/2014/main" id="{AEAEE4DE-BA91-461B-A1A8-A3354C09FC4E}"/>
                </a:ext>
              </a:extLst>
            </p:cNvPr>
            <p:cNvSpPr txBox="1"/>
            <p:nvPr/>
          </p:nvSpPr>
          <p:spPr>
            <a:xfrm>
              <a:off x="3578884" y="5858885"/>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Mesh</a:t>
              </a:r>
              <a:endParaRPr lang="zh-TW" altLang="en-US"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12" name="群組 111">
            <a:extLst>
              <a:ext uri="{FF2B5EF4-FFF2-40B4-BE49-F238E27FC236}">
                <a16:creationId xmlns:a16="http://schemas.microsoft.com/office/drawing/2014/main" id="{48DE14FF-DF61-48DA-BFBA-F9DA13817059}"/>
              </a:ext>
            </a:extLst>
          </p:cNvPr>
          <p:cNvGrpSpPr/>
          <p:nvPr/>
        </p:nvGrpSpPr>
        <p:grpSpPr>
          <a:xfrm>
            <a:off x="6759248" y="5225990"/>
            <a:ext cx="2917947" cy="1328303"/>
            <a:chOff x="6783061" y="5214084"/>
            <a:chExt cx="2917947" cy="1328303"/>
          </a:xfrm>
        </p:grpSpPr>
        <p:cxnSp>
          <p:nvCxnSpPr>
            <p:cNvPr id="122" name="Google Shape;895;p43">
              <a:extLst>
                <a:ext uri="{FF2B5EF4-FFF2-40B4-BE49-F238E27FC236}">
                  <a16:creationId xmlns:a16="http://schemas.microsoft.com/office/drawing/2014/main" id="{9D2BC407-D15C-4F39-8124-01C13079D504}"/>
                </a:ext>
              </a:extLst>
            </p:cNvPr>
            <p:cNvCxnSpPr>
              <a:cxnSpLocks/>
              <a:stCxn id="303" idx="1"/>
              <a:endCxn id="305" idx="3"/>
            </p:cNvCxnSpPr>
            <p:nvPr/>
          </p:nvCxnSpPr>
          <p:spPr>
            <a:xfrm flipH="1">
              <a:off x="7646949" y="5643479"/>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3" name="Google Shape;897;p43">
              <a:extLst>
                <a:ext uri="{FF2B5EF4-FFF2-40B4-BE49-F238E27FC236}">
                  <a16:creationId xmlns:a16="http://schemas.microsoft.com/office/drawing/2014/main" id="{615739A6-4B38-438E-B257-CF573C1C4CEA}"/>
                </a:ext>
              </a:extLst>
            </p:cNvPr>
            <p:cNvCxnSpPr>
              <a:cxnSpLocks/>
              <a:endCxn id="304" idx="0"/>
            </p:cNvCxnSpPr>
            <p:nvPr/>
          </p:nvCxnSpPr>
          <p:spPr>
            <a:xfrm flipH="1">
              <a:off x="9251474" y="5778898"/>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4" name="Google Shape;898;p43">
              <a:extLst>
                <a:ext uri="{FF2B5EF4-FFF2-40B4-BE49-F238E27FC236}">
                  <a16:creationId xmlns:a16="http://schemas.microsoft.com/office/drawing/2014/main" id="{C2B2D891-3E0B-4FEA-83BC-7A3F928B34C1}"/>
                </a:ext>
              </a:extLst>
            </p:cNvPr>
            <p:cNvCxnSpPr>
              <a:cxnSpLocks/>
            </p:cNvCxnSpPr>
            <p:nvPr/>
          </p:nvCxnSpPr>
          <p:spPr>
            <a:xfrm>
              <a:off x="7181319" y="5718335"/>
              <a:ext cx="1913880" cy="62244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Google Shape;897;p43">
              <a:extLst>
                <a:ext uri="{FF2B5EF4-FFF2-40B4-BE49-F238E27FC236}">
                  <a16:creationId xmlns:a16="http://schemas.microsoft.com/office/drawing/2014/main" id="{E17DCAA0-A543-4BD6-B29F-67DF2D4987B5}"/>
                </a:ext>
              </a:extLst>
            </p:cNvPr>
            <p:cNvCxnSpPr>
              <a:cxnSpLocks/>
              <a:endCxn id="306" idx="0"/>
            </p:cNvCxnSpPr>
            <p:nvPr/>
          </p:nvCxnSpPr>
          <p:spPr>
            <a:xfrm flipH="1">
              <a:off x="7224997" y="5778898"/>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Google Shape;899;p43">
              <a:extLst>
                <a:ext uri="{FF2B5EF4-FFF2-40B4-BE49-F238E27FC236}">
                  <a16:creationId xmlns:a16="http://schemas.microsoft.com/office/drawing/2014/main" id="{CE483A09-2713-40BA-802A-8E2DA1190AA9}"/>
                </a:ext>
              </a:extLst>
            </p:cNvPr>
            <p:cNvCxnSpPr>
              <a:cxnSpLocks/>
              <a:stCxn id="306" idx="3"/>
              <a:endCxn id="304" idx="1"/>
            </p:cNvCxnSpPr>
            <p:nvPr/>
          </p:nvCxnSpPr>
          <p:spPr>
            <a:xfrm flipV="1">
              <a:off x="7641005" y="6340784"/>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7" name="Google Shape;900;p43">
              <a:extLst>
                <a:ext uri="{FF2B5EF4-FFF2-40B4-BE49-F238E27FC236}">
                  <a16:creationId xmlns:a16="http://schemas.microsoft.com/office/drawing/2014/main" id="{86B6C35E-07A0-4FA6-A1A2-79D4F1B9ECDE}"/>
                </a:ext>
              </a:extLst>
            </p:cNvPr>
            <p:cNvCxnSpPr>
              <a:cxnSpLocks/>
            </p:cNvCxnSpPr>
            <p:nvPr/>
          </p:nvCxnSpPr>
          <p:spPr>
            <a:xfrm flipH="1">
              <a:off x="7322324" y="5662326"/>
              <a:ext cx="1791254" cy="628622"/>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28" name="群組 127">
              <a:extLst>
                <a:ext uri="{FF2B5EF4-FFF2-40B4-BE49-F238E27FC236}">
                  <a16:creationId xmlns:a16="http://schemas.microsoft.com/office/drawing/2014/main" id="{FF882B5E-5F02-47E8-BDA2-57EAAF2F632C}"/>
                </a:ext>
              </a:extLst>
            </p:cNvPr>
            <p:cNvGrpSpPr/>
            <p:nvPr/>
          </p:nvGrpSpPr>
          <p:grpSpPr>
            <a:xfrm>
              <a:off x="8809665" y="5920691"/>
              <a:ext cx="891343" cy="621693"/>
              <a:chOff x="8809665" y="5920691"/>
              <a:chExt cx="889610" cy="507056"/>
            </a:xfrm>
          </p:grpSpPr>
          <p:sp>
            <p:nvSpPr>
              <p:cNvPr id="143" name="矩形: 圓角 142">
                <a:extLst>
                  <a:ext uri="{FF2B5EF4-FFF2-40B4-BE49-F238E27FC236}">
                    <a16:creationId xmlns:a16="http://schemas.microsoft.com/office/drawing/2014/main" id="{94CA0850-C22A-4EEE-B984-7D0E7CD4C677}"/>
                  </a:ext>
                </a:extLst>
              </p:cNvPr>
              <p:cNvSpPr/>
              <p:nvPr/>
            </p:nvSpPr>
            <p:spPr>
              <a:xfrm>
                <a:off x="8809665" y="5932059"/>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4" name="文字方塊 81">
                <a:extLst>
                  <a:ext uri="{FF2B5EF4-FFF2-40B4-BE49-F238E27FC236}">
                    <a16:creationId xmlns:a16="http://schemas.microsoft.com/office/drawing/2014/main" id="{A0DAD9A1-F6B3-4290-BF38-E35426B730CC}"/>
                  </a:ext>
                </a:extLst>
              </p:cNvPr>
              <p:cNvSpPr txBox="1"/>
              <p:nvPr/>
            </p:nvSpPr>
            <p:spPr>
              <a:xfrm>
                <a:off x="9007223" y="5920691"/>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29" name="群組 128">
              <a:extLst>
                <a:ext uri="{FF2B5EF4-FFF2-40B4-BE49-F238E27FC236}">
                  <a16:creationId xmlns:a16="http://schemas.microsoft.com/office/drawing/2014/main" id="{2A0690B6-8418-4C91-8A81-1B3121F494E2}"/>
                </a:ext>
              </a:extLst>
            </p:cNvPr>
            <p:cNvGrpSpPr/>
            <p:nvPr/>
          </p:nvGrpSpPr>
          <p:grpSpPr>
            <a:xfrm>
              <a:off x="8809665" y="5218726"/>
              <a:ext cx="891343" cy="626571"/>
              <a:chOff x="8809665" y="5218726"/>
              <a:chExt cx="889610" cy="511035"/>
            </a:xfrm>
          </p:grpSpPr>
          <p:sp>
            <p:nvSpPr>
              <p:cNvPr id="141" name="矩形: 圓角 140">
                <a:extLst>
                  <a:ext uri="{FF2B5EF4-FFF2-40B4-BE49-F238E27FC236}">
                    <a16:creationId xmlns:a16="http://schemas.microsoft.com/office/drawing/2014/main" id="{388A2DF6-0183-463D-9292-48F6F8BD9024}"/>
                  </a:ext>
                </a:extLst>
              </p:cNvPr>
              <p:cNvSpPr/>
              <p:nvPr/>
            </p:nvSpPr>
            <p:spPr>
              <a:xfrm>
                <a:off x="8809665" y="5234073"/>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2" name="文字方塊 79">
                <a:extLst>
                  <a:ext uri="{FF2B5EF4-FFF2-40B4-BE49-F238E27FC236}">
                    <a16:creationId xmlns:a16="http://schemas.microsoft.com/office/drawing/2014/main" id="{F75F10AE-D56B-4F4A-B308-6C9059D42727}"/>
                  </a:ext>
                </a:extLst>
              </p:cNvPr>
              <p:cNvSpPr txBox="1"/>
              <p:nvPr/>
            </p:nvSpPr>
            <p:spPr>
              <a:xfrm>
                <a:off x="9007223" y="5218726"/>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30" name="群組 129">
              <a:extLst>
                <a:ext uri="{FF2B5EF4-FFF2-40B4-BE49-F238E27FC236}">
                  <a16:creationId xmlns:a16="http://schemas.microsoft.com/office/drawing/2014/main" id="{544E253E-9A73-451D-98F7-543893B5491A}"/>
                </a:ext>
              </a:extLst>
            </p:cNvPr>
            <p:cNvGrpSpPr/>
            <p:nvPr/>
          </p:nvGrpSpPr>
          <p:grpSpPr>
            <a:xfrm>
              <a:off x="6783061" y="5923752"/>
              <a:ext cx="891343" cy="618635"/>
              <a:chOff x="6783061" y="5923752"/>
              <a:chExt cx="889610" cy="504562"/>
            </a:xfrm>
          </p:grpSpPr>
          <p:sp>
            <p:nvSpPr>
              <p:cNvPr id="139" name="矩形: 圓角 138">
                <a:extLst>
                  <a:ext uri="{FF2B5EF4-FFF2-40B4-BE49-F238E27FC236}">
                    <a16:creationId xmlns:a16="http://schemas.microsoft.com/office/drawing/2014/main" id="{832AB9D2-42EC-4E71-B26F-B370297030D7}"/>
                  </a:ext>
                </a:extLst>
              </p:cNvPr>
              <p:cNvSpPr/>
              <p:nvPr/>
            </p:nvSpPr>
            <p:spPr>
              <a:xfrm>
                <a:off x="6783061" y="5932626"/>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0" name="文字方塊 77">
                <a:extLst>
                  <a:ext uri="{FF2B5EF4-FFF2-40B4-BE49-F238E27FC236}">
                    <a16:creationId xmlns:a16="http://schemas.microsoft.com/office/drawing/2014/main" id="{C4EB6DC8-6884-42AE-9C24-8904DCE9C282}"/>
                  </a:ext>
                </a:extLst>
              </p:cNvPr>
              <p:cNvSpPr txBox="1"/>
              <p:nvPr/>
            </p:nvSpPr>
            <p:spPr>
              <a:xfrm>
                <a:off x="6980619" y="5923752"/>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31" name="群組 130">
              <a:extLst>
                <a:ext uri="{FF2B5EF4-FFF2-40B4-BE49-F238E27FC236}">
                  <a16:creationId xmlns:a16="http://schemas.microsoft.com/office/drawing/2014/main" id="{F7A406DC-355E-4A19-AF1C-F59B662619C9}"/>
                </a:ext>
              </a:extLst>
            </p:cNvPr>
            <p:cNvGrpSpPr/>
            <p:nvPr/>
          </p:nvGrpSpPr>
          <p:grpSpPr>
            <a:xfrm>
              <a:off x="6783061" y="5214084"/>
              <a:ext cx="891343" cy="631213"/>
              <a:chOff x="6783061" y="5214084"/>
              <a:chExt cx="889610" cy="514821"/>
            </a:xfrm>
          </p:grpSpPr>
          <p:sp>
            <p:nvSpPr>
              <p:cNvPr id="137" name="矩形: 圓角 136">
                <a:extLst>
                  <a:ext uri="{FF2B5EF4-FFF2-40B4-BE49-F238E27FC236}">
                    <a16:creationId xmlns:a16="http://schemas.microsoft.com/office/drawing/2014/main" id="{92EA35AC-2640-485D-9560-F20F3E8700C9}"/>
                  </a:ext>
                </a:extLst>
              </p:cNvPr>
              <p:cNvSpPr/>
              <p:nvPr/>
            </p:nvSpPr>
            <p:spPr>
              <a:xfrm>
                <a:off x="6783061" y="523321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8" name="文字方塊 75">
                <a:extLst>
                  <a:ext uri="{FF2B5EF4-FFF2-40B4-BE49-F238E27FC236}">
                    <a16:creationId xmlns:a16="http://schemas.microsoft.com/office/drawing/2014/main" id="{7D9FEFAD-2C8B-4DA6-A91F-4027F35E9C8C}"/>
                  </a:ext>
                </a:extLst>
              </p:cNvPr>
              <p:cNvSpPr txBox="1"/>
              <p:nvPr/>
            </p:nvSpPr>
            <p:spPr>
              <a:xfrm>
                <a:off x="6980619" y="5214084"/>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32" name="Google Shape;888;p43">
              <a:extLst>
                <a:ext uri="{FF2B5EF4-FFF2-40B4-BE49-F238E27FC236}">
                  <a16:creationId xmlns:a16="http://schemas.microsoft.com/office/drawing/2014/main" id="{97E6EB58-D639-47F4-82A4-D706FCC3306C}"/>
                </a:ext>
              </a:extLst>
            </p:cNvPr>
            <p:cNvSpPr/>
            <p:nvPr/>
          </p:nvSpPr>
          <p:spPr>
            <a:xfrm>
              <a:off x="8841408" y="548484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33" name="Google Shape;890;p43">
              <a:extLst>
                <a:ext uri="{FF2B5EF4-FFF2-40B4-BE49-F238E27FC236}">
                  <a16:creationId xmlns:a16="http://schemas.microsoft.com/office/drawing/2014/main" id="{6EFECE23-F7CD-4888-99B5-6DA099AFDDC8}"/>
                </a:ext>
              </a:extLst>
            </p:cNvPr>
            <p:cNvSpPr/>
            <p:nvPr/>
          </p:nvSpPr>
          <p:spPr>
            <a:xfrm>
              <a:off x="8835465" y="6182154"/>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34" name="Google Shape;888;p43">
              <a:extLst>
                <a:ext uri="{FF2B5EF4-FFF2-40B4-BE49-F238E27FC236}">
                  <a16:creationId xmlns:a16="http://schemas.microsoft.com/office/drawing/2014/main" id="{1FB13A30-E223-47CD-8A6F-6B22A6F60C0A}"/>
                </a:ext>
              </a:extLst>
            </p:cNvPr>
            <p:cNvSpPr/>
            <p:nvPr/>
          </p:nvSpPr>
          <p:spPr>
            <a:xfrm>
              <a:off x="6814932" y="5484849"/>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35" name="Google Shape;890;p43">
              <a:extLst>
                <a:ext uri="{FF2B5EF4-FFF2-40B4-BE49-F238E27FC236}">
                  <a16:creationId xmlns:a16="http://schemas.microsoft.com/office/drawing/2014/main" id="{B4FDC622-ED32-4D75-B81B-68ED2A276DDD}"/>
                </a:ext>
              </a:extLst>
            </p:cNvPr>
            <p:cNvSpPr/>
            <p:nvPr/>
          </p:nvSpPr>
          <p:spPr>
            <a:xfrm>
              <a:off x="6808988" y="6184984"/>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136" name="文字方塊 73">
              <a:extLst>
                <a:ext uri="{FF2B5EF4-FFF2-40B4-BE49-F238E27FC236}">
                  <a16:creationId xmlns:a16="http://schemas.microsoft.com/office/drawing/2014/main" id="{DCC822BD-5197-47B5-AE8C-6D53E0B49BAC}"/>
                </a:ext>
              </a:extLst>
            </p:cNvPr>
            <p:cNvSpPr txBox="1"/>
            <p:nvPr/>
          </p:nvSpPr>
          <p:spPr>
            <a:xfrm>
              <a:off x="7791294" y="5858885"/>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Mesh</a:t>
              </a:r>
              <a:endParaRPr lang="zh-TW" altLang="en-US"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13" name="群組 112">
            <a:extLst>
              <a:ext uri="{FF2B5EF4-FFF2-40B4-BE49-F238E27FC236}">
                <a16:creationId xmlns:a16="http://schemas.microsoft.com/office/drawing/2014/main" id="{60649B31-150F-4F9E-AFAB-389342160FC5}"/>
              </a:ext>
            </a:extLst>
          </p:cNvPr>
          <p:cNvGrpSpPr/>
          <p:nvPr/>
        </p:nvGrpSpPr>
        <p:grpSpPr>
          <a:xfrm>
            <a:off x="9820664" y="5209308"/>
            <a:ext cx="891343" cy="1344980"/>
            <a:chOff x="9844476" y="5197402"/>
            <a:chExt cx="891343" cy="1344980"/>
          </a:xfrm>
        </p:grpSpPr>
        <p:grpSp>
          <p:nvGrpSpPr>
            <p:cNvPr id="114" name="群組 113">
              <a:extLst>
                <a:ext uri="{FF2B5EF4-FFF2-40B4-BE49-F238E27FC236}">
                  <a16:creationId xmlns:a16="http://schemas.microsoft.com/office/drawing/2014/main" id="{8BE09907-8021-413A-8B9B-43D8513E7FB2}"/>
                </a:ext>
              </a:extLst>
            </p:cNvPr>
            <p:cNvGrpSpPr/>
            <p:nvPr/>
          </p:nvGrpSpPr>
          <p:grpSpPr>
            <a:xfrm>
              <a:off x="9844476" y="5902529"/>
              <a:ext cx="891343" cy="639853"/>
              <a:chOff x="9844476" y="5902529"/>
              <a:chExt cx="889610" cy="521868"/>
            </a:xfrm>
          </p:grpSpPr>
          <p:sp>
            <p:nvSpPr>
              <p:cNvPr id="120" name="矩形: 圓角 119">
                <a:extLst>
                  <a:ext uri="{FF2B5EF4-FFF2-40B4-BE49-F238E27FC236}">
                    <a16:creationId xmlns:a16="http://schemas.microsoft.com/office/drawing/2014/main" id="{C5036CD7-BD55-4425-8BF4-AEF6BB042E9A}"/>
                  </a:ext>
                </a:extLst>
              </p:cNvPr>
              <p:cNvSpPr/>
              <p:nvPr/>
            </p:nvSpPr>
            <p:spPr>
              <a:xfrm>
                <a:off x="9844476" y="5928709"/>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1" name="文字方塊 90">
                <a:extLst>
                  <a:ext uri="{FF2B5EF4-FFF2-40B4-BE49-F238E27FC236}">
                    <a16:creationId xmlns:a16="http://schemas.microsoft.com/office/drawing/2014/main" id="{9B349F72-4A45-4C56-A016-3902AC2C8648}"/>
                  </a:ext>
                </a:extLst>
              </p:cNvPr>
              <p:cNvSpPr txBox="1"/>
              <p:nvPr/>
            </p:nvSpPr>
            <p:spPr>
              <a:xfrm>
                <a:off x="10042034" y="5902529"/>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15" name="群組 114">
              <a:extLst>
                <a:ext uri="{FF2B5EF4-FFF2-40B4-BE49-F238E27FC236}">
                  <a16:creationId xmlns:a16="http://schemas.microsoft.com/office/drawing/2014/main" id="{650A64FD-E368-45ED-95C8-2ADC580C46EB}"/>
                </a:ext>
              </a:extLst>
            </p:cNvPr>
            <p:cNvGrpSpPr/>
            <p:nvPr/>
          </p:nvGrpSpPr>
          <p:grpSpPr>
            <a:xfrm>
              <a:off x="9844476" y="5197402"/>
              <a:ext cx="891343" cy="651958"/>
              <a:chOff x="9844476" y="5197402"/>
              <a:chExt cx="889610" cy="531741"/>
            </a:xfrm>
          </p:grpSpPr>
          <p:sp>
            <p:nvSpPr>
              <p:cNvPr id="118" name="矩形: 圓角 117">
                <a:extLst>
                  <a:ext uri="{FF2B5EF4-FFF2-40B4-BE49-F238E27FC236}">
                    <a16:creationId xmlns:a16="http://schemas.microsoft.com/office/drawing/2014/main" id="{13CFDF7C-72B2-48D8-8566-B0E46F0517D1}"/>
                  </a:ext>
                </a:extLst>
              </p:cNvPr>
              <p:cNvSpPr/>
              <p:nvPr/>
            </p:nvSpPr>
            <p:spPr>
              <a:xfrm>
                <a:off x="9844476" y="523345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9" name="文字方塊 88">
                <a:extLst>
                  <a:ext uri="{FF2B5EF4-FFF2-40B4-BE49-F238E27FC236}">
                    <a16:creationId xmlns:a16="http://schemas.microsoft.com/office/drawing/2014/main" id="{1C7A772D-DF67-4708-9FAE-5CD4845C171E}"/>
                  </a:ext>
                </a:extLst>
              </p:cNvPr>
              <p:cNvSpPr txBox="1"/>
              <p:nvPr/>
            </p:nvSpPr>
            <p:spPr>
              <a:xfrm>
                <a:off x="10042034" y="5197402"/>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116" name="Google Shape;886;p43">
              <a:extLst>
                <a:ext uri="{FF2B5EF4-FFF2-40B4-BE49-F238E27FC236}">
                  <a16:creationId xmlns:a16="http://schemas.microsoft.com/office/drawing/2014/main" id="{2F94C896-4B28-43E9-A529-F4A314CEACE7}"/>
                </a:ext>
              </a:extLst>
            </p:cNvPr>
            <p:cNvSpPr/>
            <p:nvPr/>
          </p:nvSpPr>
          <p:spPr>
            <a:xfrm>
              <a:off x="987295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7" name="Google Shape;886;p43">
              <a:extLst>
                <a:ext uri="{FF2B5EF4-FFF2-40B4-BE49-F238E27FC236}">
                  <a16:creationId xmlns:a16="http://schemas.microsoft.com/office/drawing/2014/main" id="{1F82B12E-FAB3-4B5A-A4FC-F7F357AB7878}"/>
                </a:ext>
              </a:extLst>
            </p:cNvPr>
            <p:cNvSpPr/>
            <p:nvPr/>
          </p:nvSpPr>
          <p:spPr>
            <a:xfrm>
              <a:off x="987295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Tree>
    <p:extLst>
      <p:ext uri="{BB962C8B-B14F-4D97-AF65-F5344CB8AC3E}">
        <p14:creationId xmlns:p14="http://schemas.microsoft.com/office/powerpoint/2010/main" val="2884512805"/>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B97AF-D20A-4676-B04D-EAF19D5FC45E}"/>
              </a:ext>
            </a:extLst>
          </p:cNvPr>
          <p:cNvSpPr>
            <a:spLocks noGrp="1"/>
          </p:cNvSpPr>
          <p:nvPr>
            <p:ph type="title"/>
          </p:nvPr>
        </p:nvSpPr>
        <p:spPr>
          <a:xfrm>
            <a:off x="609600" y="419099"/>
            <a:ext cx="10972800" cy="1294197"/>
          </a:xfrm>
        </p:spPr>
        <p:txBody>
          <a:bodyPr anchor="ctr"/>
          <a:lstStyle/>
          <a:p>
            <a:r>
              <a:rPr lang="en-US" dirty="0" err="1">
                <a:latin typeface="Arial" panose="020B0604020202020204" pitchFamily="34" charset="0"/>
                <a:sym typeface="Arial" panose="020B0604020202020204" pitchFamily="34" charset="0"/>
              </a:rPr>
              <a:t>QuWAN</a:t>
            </a:r>
            <a:r>
              <a:rPr lang="en-US" dirty="0">
                <a:latin typeface="Arial" panose="020B0604020202020204" pitchFamily="34" charset="0"/>
                <a:sym typeface="Arial" panose="020B0604020202020204" pitchFamily="34" charset="0"/>
              </a:rPr>
              <a:t> </a:t>
            </a:r>
            <a:r>
              <a:rPr lang="en-US" altLang="zh-TW" dirty="0">
                <a:latin typeface="Arial" panose="020B0604020202020204" pitchFamily="34" charset="0"/>
                <a:sym typeface="Arial" panose="020B0604020202020204" pitchFamily="34" charset="0"/>
              </a:rPr>
              <a:t>Network Topology</a:t>
            </a:r>
            <a:endParaRPr lang="zh-TW" dirty="0">
              <a:latin typeface="Arial" panose="020B0604020202020204" pitchFamily="34" charset="0"/>
              <a:sym typeface="Arial" panose="020B0604020202020204" pitchFamily="34" charset="0"/>
            </a:endParaRPr>
          </a:p>
        </p:txBody>
      </p:sp>
      <p:sp>
        <p:nvSpPr>
          <p:cNvPr id="111" name="矩形: 圓角 110">
            <a:extLst>
              <a:ext uri="{FF2B5EF4-FFF2-40B4-BE49-F238E27FC236}">
                <a16:creationId xmlns:a16="http://schemas.microsoft.com/office/drawing/2014/main" id="{01D94342-C22C-436A-8905-7C48D4D9ED66}"/>
              </a:ext>
            </a:extLst>
          </p:cNvPr>
          <p:cNvSpPr/>
          <p:nvPr/>
        </p:nvSpPr>
        <p:spPr>
          <a:xfrm>
            <a:off x="6220025" y="3568118"/>
            <a:ext cx="5109959" cy="3055479"/>
          </a:xfrm>
          <a:prstGeom prst="roundRect">
            <a:avLst>
              <a:gd name="adj" fmla="val 34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16" name="Google Shape;879;p43">
            <a:extLst>
              <a:ext uri="{FF2B5EF4-FFF2-40B4-BE49-F238E27FC236}">
                <a16:creationId xmlns:a16="http://schemas.microsoft.com/office/drawing/2014/main" id="{41D56743-2133-4E40-B3D9-3023D155B702}"/>
              </a:ext>
            </a:extLst>
          </p:cNvPr>
          <p:cNvSpPr/>
          <p:nvPr/>
        </p:nvSpPr>
        <p:spPr>
          <a:xfrm>
            <a:off x="8377405" y="4093314"/>
            <a:ext cx="2726254" cy="2129542"/>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161" name="Google Shape;904;p43">
            <a:extLst>
              <a:ext uri="{FF2B5EF4-FFF2-40B4-BE49-F238E27FC236}">
                <a16:creationId xmlns:a16="http://schemas.microsoft.com/office/drawing/2014/main" id="{E7233899-853E-4EE1-94FA-ABFD8038C2C1}"/>
              </a:ext>
            </a:extLst>
          </p:cNvPr>
          <p:cNvCxnSpPr>
            <a:cxnSpLocks/>
          </p:cNvCxnSpPr>
          <p:nvPr/>
        </p:nvCxnSpPr>
        <p:spPr>
          <a:xfrm flipV="1">
            <a:off x="9483175" y="5142608"/>
            <a:ext cx="635368" cy="136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2" name="Google Shape;904;p43">
            <a:extLst>
              <a:ext uri="{FF2B5EF4-FFF2-40B4-BE49-F238E27FC236}">
                <a16:creationId xmlns:a16="http://schemas.microsoft.com/office/drawing/2014/main" id="{6DB59865-DC4E-49F0-BFF6-377A0B482AF0}"/>
              </a:ext>
            </a:extLst>
          </p:cNvPr>
          <p:cNvCxnSpPr>
            <a:cxnSpLocks/>
          </p:cNvCxnSpPr>
          <p:nvPr/>
        </p:nvCxnSpPr>
        <p:spPr>
          <a:xfrm>
            <a:off x="9483175" y="5964587"/>
            <a:ext cx="635368" cy="2643"/>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4" name="矩形: 圓角 163">
            <a:extLst>
              <a:ext uri="{FF2B5EF4-FFF2-40B4-BE49-F238E27FC236}">
                <a16:creationId xmlns:a16="http://schemas.microsoft.com/office/drawing/2014/main" id="{5C5CC861-4009-45D9-9626-CB5AED83D947}"/>
              </a:ext>
            </a:extLst>
          </p:cNvPr>
          <p:cNvSpPr/>
          <p:nvPr/>
        </p:nvSpPr>
        <p:spPr>
          <a:xfrm>
            <a:off x="1083232" y="3566363"/>
            <a:ext cx="4928521" cy="3057441"/>
          </a:xfrm>
          <a:prstGeom prst="roundRect">
            <a:avLst>
              <a:gd name="adj" fmla="val 3435"/>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5" name="Google Shape;879;p43">
            <a:extLst>
              <a:ext uri="{FF2B5EF4-FFF2-40B4-BE49-F238E27FC236}">
                <a16:creationId xmlns:a16="http://schemas.microsoft.com/office/drawing/2014/main" id="{32AEEE04-583F-471F-955F-BE06A03F506C}"/>
              </a:ext>
            </a:extLst>
          </p:cNvPr>
          <p:cNvSpPr/>
          <p:nvPr/>
        </p:nvSpPr>
        <p:spPr>
          <a:xfrm>
            <a:off x="1233164" y="4101638"/>
            <a:ext cx="2723082"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7" name="Google Shape;879;p43">
            <a:extLst>
              <a:ext uri="{FF2B5EF4-FFF2-40B4-BE49-F238E27FC236}">
                <a16:creationId xmlns:a16="http://schemas.microsoft.com/office/drawing/2014/main" id="{52325D06-F179-42C8-B080-F4C4C7894086}"/>
              </a:ext>
            </a:extLst>
          </p:cNvPr>
          <p:cNvSpPr/>
          <p:nvPr/>
        </p:nvSpPr>
        <p:spPr>
          <a:xfrm>
            <a:off x="4069221" y="4101638"/>
            <a:ext cx="1786257"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68" name="圖形 8">
            <a:extLst>
              <a:ext uri="{FF2B5EF4-FFF2-40B4-BE49-F238E27FC236}">
                <a16:creationId xmlns:a16="http://schemas.microsoft.com/office/drawing/2014/main" id="{E235C52D-8F52-4837-8D67-2428452A14F4}"/>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9935" t="9604" r="20840" b="25983"/>
          <a:stretch/>
        </p:blipFill>
        <p:spPr>
          <a:xfrm>
            <a:off x="4126428" y="4088121"/>
            <a:ext cx="828168" cy="750582"/>
          </a:xfrm>
          <a:prstGeom prst="rect">
            <a:avLst/>
          </a:prstGeom>
        </p:spPr>
      </p:pic>
      <p:sp>
        <p:nvSpPr>
          <p:cNvPr id="170" name="Google Shape;916;p43">
            <a:extLst>
              <a:ext uri="{FF2B5EF4-FFF2-40B4-BE49-F238E27FC236}">
                <a16:creationId xmlns:a16="http://schemas.microsoft.com/office/drawing/2014/main" id="{9A99EFFD-AF9D-4E5D-A65F-6C5678D2330C}"/>
              </a:ext>
            </a:extLst>
          </p:cNvPr>
          <p:cNvSpPr/>
          <p:nvPr/>
        </p:nvSpPr>
        <p:spPr>
          <a:xfrm>
            <a:off x="938279" y="3064580"/>
            <a:ext cx="10481750" cy="3661133"/>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71" name="群組 170">
            <a:extLst>
              <a:ext uri="{FF2B5EF4-FFF2-40B4-BE49-F238E27FC236}">
                <a16:creationId xmlns:a16="http://schemas.microsoft.com/office/drawing/2014/main" id="{906EF56A-71E7-4838-8121-3FAB2F139E32}"/>
              </a:ext>
            </a:extLst>
          </p:cNvPr>
          <p:cNvGrpSpPr/>
          <p:nvPr/>
        </p:nvGrpSpPr>
        <p:grpSpPr>
          <a:xfrm>
            <a:off x="2233711" y="5090562"/>
            <a:ext cx="522903" cy="859782"/>
            <a:chOff x="2233711" y="5090562"/>
            <a:chExt cx="522903" cy="937435"/>
          </a:xfrm>
        </p:grpSpPr>
        <p:cxnSp>
          <p:nvCxnSpPr>
            <p:cNvPr id="277" name="Google Shape;897;p43">
              <a:extLst>
                <a:ext uri="{FF2B5EF4-FFF2-40B4-BE49-F238E27FC236}">
                  <a16:creationId xmlns:a16="http://schemas.microsoft.com/office/drawing/2014/main" id="{5A7BCD79-C414-4A26-8860-21C4EE9EAD3A}"/>
                </a:ext>
              </a:extLst>
            </p:cNvPr>
            <p:cNvCxnSpPr>
              <a:cxnSpLocks/>
            </p:cNvCxnSpPr>
            <p:nvPr/>
          </p:nvCxnSpPr>
          <p:spPr>
            <a:xfrm flipH="1" flipV="1">
              <a:off x="2233711" y="5090562"/>
              <a:ext cx="522903" cy="4189"/>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8" name="Google Shape;897;p43">
              <a:extLst>
                <a:ext uri="{FF2B5EF4-FFF2-40B4-BE49-F238E27FC236}">
                  <a16:creationId xmlns:a16="http://schemas.microsoft.com/office/drawing/2014/main" id="{F760B36E-27CC-4CD8-B8DE-7651BD388BBA}"/>
                </a:ext>
              </a:extLst>
            </p:cNvPr>
            <p:cNvCxnSpPr>
              <a:cxnSpLocks/>
            </p:cNvCxnSpPr>
            <p:nvPr/>
          </p:nvCxnSpPr>
          <p:spPr>
            <a:xfrm rot="10800000" flipV="1">
              <a:off x="2233711" y="5094750"/>
              <a:ext cx="522903" cy="933247"/>
            </a:xfrm>
            <a:prstGeom prst="bentConnector3">
              <a:avLst>
                <a:gd name="adj1" fmla="val 50000"/>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73" name="Google Shape;883;p43">
            <a:extLst>
              <a:ext uri="{FF2B5EF4-FFF2-40B4-BE49-F238E27FC236}">
                <a16:creationId xmlns:a16="http://schemas.microsoft.com/office/drawing/2014/main" id="{1B31E276-5CA8-4BD9-8A4C-9BF5C7D322FF}"/>
              </a:ext>
            </a:extLst>
          </p:cNvPr>
          <p:cNvSpPr/>
          <p:nvPr/>
        </p:nvSpPr>
        <p:spPr>
          <a:xfrm>
            <a:off x="9208288" y="4304834"/>
            <a:ext cx="1540062" cy="317156"/>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Chongqing</a:t>
            </a:r>
          </a:p>
        </p:txBody>
      </p:sp>
      <p:sp>
        <p:nvSpPr>
          <p:cNvPr id="174" name="Google Shape;879;p43">
            <a:extLst>
              <a:ext uri="{FF2B5EF4-FFF2-40B4-BE49-F238E27FC236}">
                <a16:creationId xmlns:a16="http://schemas.microsoft.com/office/drawing/2014/main" id="{000788A2-2332-431E-925D-7A91102B6184}"/>
              </a:ext>
            </a:extLst>
          </p:cNvPr>
          <p:cNvSpPr/>
          <p:nvPr/>
        </p:nvSpPr>
        <p:spPr>
          <a:xfrm>
            <a:off x="6476640" y="4098856"/>
            <a:ext cx="1789494" cy="2124000"/>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6" name="Google Shape;877;p43">
            <a:extLst>
              <a:ext uri="{FF2B5EF4-FFF2-40B4-BE49-F238E27FC236}">
                <a16:creationId xmlns:a16="http://schemas.microsoft.com/office/drawing/2014/main" id="{74676399-A5DF-46E8-9A2B-826E30E59DF4}"/>
              </a:ext>
            </a:extLst>
          </p:cNvPr>
          <p:cNvSpPr/>
          <p:nvPr/>
        </p:nvSpPr>
        <p:spPr>
          <a:xfrm>
            <a:off x="7493867" y="3633620"/>
            <a:ext cx="2839204" cy="386725"/>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China Domain</a:t>
            </a:r>
          </a:p>
        </p:txBody>
      </p:sp>
      <p:sp>
        <p:nvSpPr>
          <p:cNvPr id="177" name="Google Shape;883;p43">
            <a:extLst>
              <a:ext uri="{FF2B5EF4-FFF2-40B4-BE49-F238E27FC236}">
                <a16:creationId xmlns:a16="http://schemas.microsoft.com/office/drawing/2014/main" id="{E170E599-C535-473B-A25D-3D7D0F8BAA42}"/>
              </a:ext>
            </a:extLst>
          </p:cNvPr>
          <p:cNvSpPr/>
          <p:nvPr/>
        </p:nvSpPr>
        <p:spPr>
          <a:xfrm>
            <a:off x="7027450" y="4304834"/>
            <a:ext cx="1038542" cy="317156"/>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Beijin</a:t>
            </a:r>
            <a:endPar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8" name="Google Shape;883;p43">
            <a:extLst>
              <a:ext uri="{FF2B5EF4-FFF2-40B4-BE49-F238E27FC236}">
                <a16:creationId xmlns:a16="http://schemas.microsoft.com/office/drawing/2014/main" id="{CA3E324C-D217-4FEE-8741-0C25597DFC9A}"/>
              </a:ext>
            </a:extLst>
          </p:cNvPr>
          <p:cNvSpPr/>
          <p:nvPr/>
        </p:nvSpPr>
        <p:spPr>
          <a:xfrm>
            <a:off x="4791467" y="4393026"/>
            <a:ext cx="1038542" cy="317156"/>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Japan</a:t>
            </a:r>
          </a:p>
          <a:p>
            <a:pPr algn="ct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9" name="Google Shape;877;p43">
            <a:extLst>
              <a:ext uri="{FF2B5EF4-FFF2-40B4-BE49-F238E27FC236}">
                <a16:creationId xmlns:a16="http://schemas.microsoft.com/office/drawing/2014/main" id="{CE2883B2-D16B-4E6F-A870-D990F509F00F}"/>
              </a:ext>
            </a:extLst>
          </p:cNvPr>
          <p:cNvSpPr/>
          <p:nvPr/>
        </p:nvSpPr>
        <p:spPr>
          <a:xfrm>
            <a:off x="2127890" y="3627437"/>
            <a:ext cx="2839204" cy="386725"/>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Global Domain</a:t>
            </a:r>
          </a:p>
        </p:txBody>
      </p:sp>
      <p:sp>
        <p:nvSpPr>
          <p:cNvPr id="180" name="矩形: 圓角 179">
            <a:extLst>
              <a:ext uri="{FF2B5EF4-FFF2-40B4-BE49-F238E27FC236}">
                <a16:creationId xmlns:a16="http://schemas.microsoft.com/office/drawing/2014/main" id="{657CBF88-7C82-420D-84AE-E948BB5DA384}"/>
              </a:ext>
            </a:extLst>
          </p:cNvPr>
          <p:cNvSpPr/>
          <p:nvPr/>
        </p:nvSpPr>
        <p:spPr>
          <a:xfrm>
            <a:off x="5015265" y="3051699"/>
            <a:ext cx="2327779" cy="466806"/>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82" name="Google Shape;917;p43">
            <a:extLst>
              <a:ext uri="{FF2B5EF4-FFF2-40B4-BE49-F238E27FC236}">
                <a16:creationId xmlns:a16="http://schemas.microsoft.com/office/drawing/2014/main" id="{681F8808-9ECE-45DC-B720-3CA18E926099}"/>
              </a:ext>
            </a:extLst>
          </p:cNvPr>
          <p:cNvSpPr/>
          <p:nvPr/>
        </p:nvSpPr>
        <p:spPr>
          <a:xfrm>
            <a:off x="5015265" y="3146946"/>
            <a:ext cx="2327779" cy="250339"/>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Organization</a:t>
            </a:r>
          </a:p>
        </p:txBody>
      </p:sp>
      <p:sp>
        <p:nvSpPr>
          <p:cNvPr id="183" name="Google Shape;883;p43">
            <a:extLst>
              <a:ext uri="{FF2B5EF4-FFF2-40B4-BE49-F238E27FC236}">
                <a16:creationId xmlns:a16="http://schemas.microsoft.com/office/drawing/2014/main" id="{7A3C0517-7DB1-451D-A845-DA3E26ABF9BD}"/>
              </a:ext>
            </a:extLst>
          </p:cNvPr>
          <p:cNvSpPr/>
          <p:nvPr/>
        </p:nvSpPr>
        <p:spPr>
          <a:xfrm>
            <a:off x="2251039" y="4393026"/>
            <a:ext cx="1038542" cy="317156"/>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USA</a:t>
            </a:r>
          </a:p>
          <a:p>
            <a:pPr algn="ct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85" name="圖形 22">
            <a:extLst>
              <a:ext uri="{FF2B5EF4-FFF2-40B4-BE49-F238E27FC236}">
                <a16:creationId xmlns:a16="http://schemas.microsoft.com/office/drawing/2014/main" id="{94D36367-F7F0-41F9-B0C4-1939425287E9}"/>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22504" t="12279" r="24374" b="32198"/>
          <a:stretch/>
        </p:blipFill>
        <p:spPr>
          <a:xfrm>
            <a:off x="1748244" y="4161597"/>
            <a:ext cx="693039" cy="603630"/>
          </a:xfrm>
          <a:prstGeom prst="rect">
            <a:avLst/>
          </a:prstGeom>
        </p:spPr>
      </p:pic>
      <p:pic>
        <p:nvPicPr>
          <p:cNvPr id="186" name="圖形 23">
            <a:extLst>
              <a:ext uri="{FF2B5EF4-FFF2-40B4-BE49-F238E27FC236}">
                <a16:creationId xmlns:a16="http://schemas.microsoft.com/office/drawing/2014/main" id="{26201DAB-D55E-4AEE-89A9-A46849A64F4B}"/>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19935" t="8502" r="18401" b="25000"/>
          <a:stretch/>
        </p:blipFill>
        <p:spPr>
          <a:xfrm>
            <a:off x="6434850" y="4076016"/>
            <a:ext cx="853184" cy="774792"/>
          </a:xfrm>
          <a:prstGeom prst="rect">
            <a:avLst/>
          </a:prstGeom>
        </p:spPr>
      </p:pic>
      <p:pic>
        <p:nvPicPr>
          <p:cNvPr id="187" name="圖形 24">
            <a:extLst>
              <a:ext uri="{FF2B5EF4-FFF2-40B4-BE49-F238E27FC236}">
                <a16:creationId xmlns:a16="http://schemas.microsoft.com/office/drawing/2014/main" id="{8A1697A1-1328-4E78-AE60-7FCCAB3656A1}"/>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19935" t="8502" r="18401" b="25000"/>
          <a:stretch/>
        </p:blipFill>
        <p:spPr>
          <a:xfrm>
            <a:off x="8606982" y="4076016"/>
            <a:ext cx="853184" cy="774792"/>
          </a:xfrm>
          <a:prstGeom prst="rect">
            <a:avLst/>
          </a:prstGeom>
        </p:spPr>
      </p:pic>
      <p:sp>
        <p:nvSpPr>
          <p:cNvPr id="189" name="橢圓 188">
            <a:extLst>
              <a:ext uri="{FF2B5EF4-FFF2-40B4-BE49-F238E27FC236}">
                <a16:creationId xmlns:a16="http://schemas.microsoft.com/office/drawing/2014/main" id="{06B133A2-377E-4769-8A2B-D67694E01F8E}"/>
              </a:ext>
            </a:extLst>
          </p:cNvPr>
          <p:cNvSpPr/>
          <p:nvPr/>
        </p:nvSpPr>
        <p:spPr>
          <a:xfrm>
            <a:off x="6296372" y="3363802"/>
            <a:ext cx="923673" cy="92367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0" name="矩形 189">
            <a:extLst>
              <a:ext uri="{FF2B5EF4-FFF2-40B4-BE49-F238E27FC236}">
                <a16:creationId xmlns:a16="http://schemas.microsoft.com/office/drawing/2014/main" id="{5D3FD4F7-0408-4537-8D27-0129AD4EB29B}"/>
              </a:ext>
            </a:extLst>
          </p:cNvPr>
          <p:cNvSpPr/>
          <p:nvPr/>
        </p:nvSpPr>
        <p:spPr>
          <a:xfrm>
            <a:off x="6054981" y="2949751"/>
            <a:ext cx="269626" cy="46166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a:latin typeface="Arial" panose="020B0604020202020204" pitchFamily="34" charset="0"/>
                <a:ea typeface="微軟正黑體" panose="020B0604030504040204" pitchFamily="34" charset="-120"/>
                <a:sym typeface="Arial" panose="020B0604020202020204" pitchFamily="34" charset="0"/>
              </a:rPr>
              <a:t> </a:t>
            </a:r>
          </a:p>
        </p:txBody>
      </p:sp>
      <p:sp>
        <p:nvSpPr>
          <p:cNvPr id="191" name="文字方塊 27">
            <a:extLst>
              <a:ext uri="{FF2B5EF4-FFF2-40B4-BE49-F238E27FC236}">
                <a16:creationId xmlns:a16="http://schemas.microsoft.com/office/drawing/2014/main" id="{7AE3C72F-3FBA-4729-AC09-13894D65B59C}"/>
              </a:ext>
            </a:extLst>
          </p:cNvPr>
          <p:cNvSpPr txBox="1"/>
          <p:nvPr/>
        </p:nvSpPr>
        <p:spPr>
          <a:xfrm>
            <a:off x="2324156" y="1434406"/>
            <a:ext cx="8490085" cy="14952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lnSpc>
                <a:spcPct val="130000"/>
              </a:lnSpc>
              <a:buClr>
                <a:srgbClr val="67F2FD"/>
              </a:buClr>
              <a:buFont typeface="Arial" panose="020B0604020202020204" pitchFamily="34" charset="0"/>
              <a:buChar char="•"/>
            </a:pPr>
            <a:r>
              <a:rPr lang="en-US" altLang="zh-TW"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 device can connect to </a:t>
            </a:r>
            <a:r>
              <a:rPr lang="en-US" altLang="zh-TW" dirty="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QuWAN</a:t>
            </a:r>
            <a:r>
              <a:rPr lang="en-US" altLang="zh-TW"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network as an Edge using private IP.</a:t>
            </a:r>
          </a:p>
          <a:p>
            <a:pPr marL="228600" indent="-228600">
              <a:lnSpc>
                <a:spcPct val="130000"/>
              </a:lnSpc>
              <a:buClr>
                <a:srgbClr val="67F2FD"/>
              </a:buClr>
              <a:buFont typeface="Arial" panose="020B0604020202020204" pitchFamily="34" charset="0"/>
              <a:buChar char="•"/>
            </a:pPr>
            <a:r>
              <a:rPr lang="zh-TW" altLang="en-US"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An Edge needs to connect to a Hub under Hub &amp; Spoke network structure. </a:t>
            </a:r>
          </a:p>
          <a:p>
            <a:pPr marL="228600" indent="-228600">
              <a:lnSpc>
                <a:spcPct val="130000"/>
              </a:lnSpc>
              <a:buClr>
                <a:srgbClr val="67F2FD"/>
              </a:buClr>
              <a:buFont typeface="Arial" panose="020B0604020202020204" pitchFamily="34" charset="0"/>
              <a:buChar char="•"/>
            </a:pPr>
            <a:r>
              <a:rPr lang="zh-TW" altLang="en-US"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Edge automatically connects to the primary Hub.</a:t>
            </a:r>
          </a:p>
          <a:p>
            <a:pPr marL="228600" indent="-228600">
              <a:lnSpc>
                <a:spcPct val="130000"/>
              </a:lnSpc>
              <a:buClr>
                <a:srgbClr val="67F2FD"/>
              </a:buClr>
              <a:buFont typeface="Arial" panose="020B0604020202020204" pitchFamily="34" charset="0"/>
              <a:buChar char="•"/>
            </a:pPr>
            <a:r>
              <a:rPr lang="zh-TW" altLang="en-US"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All data will be transferred through Hub.</a:t>
            </a:r>
          </a:p>
        </p:txBody>
      </p:sp>
      <p:sp>
        <p:nvSpPr>
          <p:cNvPr id="194" name="矩形 193">
            <a:extLst>
              <a:ext uri="{FF2B5EF4-FFF2-40B4-BE49-F238E27FC236}">
                <a16:creationId xmlns:a16="http://schemas.microsoft.com/office/drawing/2014/main" id="{ED5A1E87-0C85-45C9-B6F3-DD9294EB9A14}"/>
              </a:ext>
            </a:extLst>
          </p:cNvPr>
          <p:cNvSpPr/>
          <p:nvPr/>
        </p:nvSpPr>
        <p:spPr>
          <a:xfrm>
            <a:off x="839962" y="1847806"/>
            <a:ext cx="1186543"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32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Edge</a:t>
            </a:r>
            <a:endParaRPr lang="zh-TW" altLang="en-US" sz="4000" b="1" dirty="0">
              <a:latin typeface="Arial" panose="020B0604020202020204" pitchFamily="34" charset="0"/>
              <a:ea typeface="微軟正黑體" panose="020B0604030504040204" pitchFamily="34" charset="-120"/>
              <a:sym typeface="Arial" panose="020B0604020202020204" pitchFamily="34" charset="0"/>
            </a:endParaRPr>
          </a:p>
        </p:txBody>
      </p:sp>
      <p:cxnSp>
        <p:nvCxnSpPr>
          <p:cNvPr id="195" name="直線接點 194">
            <a:extLst>
              <a:ext uri="{FF2B5EF4-FFF2-40B4-BE49-F238E27FC236}">
                <a16:creationId xmlns:a16="http://schemas.microsoft.com/office/drawing/2014/main" id="{E4BD7BD0-1888-4895-8BE8-6719C0E5E3D1}"/>
              </a:ext>
            </a:extLst>
          </p:cNvPr>
          <p:cNvCxnSpPr>
            <a:cxnSpLocks/>
          </p:cNvCxnSpPr>
          <p:nvPr/>
        </p:nvCxnSpPr>
        <p:spPr>
          <a:xfrm>
            <a:off x="2235696" y="1562708"/>
            <a:ext cx="0" cy="129003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7" name="群組 196">
            <a:extLst>
              <a:ext uri="{FF2B5EF4-FFF2-40B4-BE49-F238E27FC236}">
                <a16:creationId xmlns:a16="http://schemas.microsoft.com/office/drawing/2014/main" id="{087C39A9-9A8D-4709-8D73-192213D52B61}"/>
              </a:ext>
            </a:extLst>
          </p:cNvPr>
          <p:cNvGrpSpPr/>
          <p:nvPr/>
        </p:nvGrpSpPr>
        <p:grpSpPr>
          <a:xfrm>
            <a:off x="1432813" y="4807295"/>
            <a:ext cx="891343" cy="1344980"/>
            <a:chOff x="1432813" y="4807295"/>
            <a:chExt cx="891343" cy="1344980"/>
          </a:xfrm>
        </p:grpSpPr>
        <p:grpSp>
          <p:nvGrpSpPr>
            <p:cNvPr id="266" name="群組 265">
              <a:extLst>
                <a:ext uri="{FF2B5EF4-FFF2-40B4-BE49-F238E27FC236}">
                  <a16:creationId xmlns:a16="http://schemas.microsoft.com/office/drawing/2014/main" id="{C5A18E09-786B-4E58-BBA6-5986185EAFFF}"/>
                </a:ext>
              </a:extLst>
            </p:cNvPr>
            <p:cNvGrpSpPr/>
            <p:nvPr/>
          </p:nvGrpSpPr>
          <p:grpSpPr>
            <a:xfrm>
              <a:off x="1432813" y="4807295"/>
              <a:ext cx="891343" cy="1344980"/>
              <a:chOff x="1432813" y="4807295"/>
              <a:chExt cx="891343" cy="1344980"/>
            </a:xfrm>
          </p:grpSpPr>
          <p:grpSp>
            <p:nvGrpSpPr>
              <p:cNvPr id="269" name="群組 268">
                <a:extLst>
                  <a:ext uri="{FF2B5EF4-FFF2-40B4-BE49-F238E27FC236}">
                    <a16:creationId xmlns:a16="http://schemas.microsoft.com/office/drawing/2014/main" id="{92588ACF-C5E4-4141-B04D-A277D7D26435}"/>
                  </a:ext>
                </a:extLst>
              </p:cNvPr>
              <p:cNvGrpSpPr/>
              <p:nvPr/>
            </p:nvGrpSpPr>
            <p:grpSpPr>
              <a:xfrm>
                <a:off x="1432813" y="5512422"/>
                <a:ext cx="891343" cy="639853"/>
                <a:chOff x="1432813" y="5512422"/>
                <a:chExt cx="889610" cy="521868"/>
              </a:xfrm>
            </p:grpSpPr>
            <p:sp>
              <p:nvSpPr>
                <p:cNvPr id="275" name="矩形: 圓角 274">
                  <a:extLst>
                    <a:ext uri="{FF2B5EF4-FFF2-40B4-BE49-F238E27FC236}">
                      <a16:creationId xmlns:a16="http://schemas.microsoft.com/office/drawing/2014/main" id="{64E6A93C-9438-474A-85B5-AB5D45B0CEDF}"/>
                    </a:ext>
                  </a:extLst>
                </p:cNvPr>
                <p:cNvSpPr/>
                <p:nvPr/>
              </p:nvSpPr>
              <p:spPr>
                <a:xfrm>
                  <a:off x="1432813" y="5538602"/>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6" name="文字方塊 42">
                  <a:extLst>
                    <a:ext uri="{FF2B5EF4-FFF2-40B4-BE49-F238E27FC236}">
                      <a16:creationId xmlns:a16="http://schemas.microsoft.com/office/drawing/2014/main" id="{47C4E093-CCE6-419F-8008-6DEAAA98AADA}"/>
                    </a:ext>
                  </a:extLst>
                </p:cNvPr>
                <p:cNvSpPr txBox="1"/>
                <p:nvPr/>
              </p:nvSpPr>
              <p:spPr>
                <a:xfrm>
                  <a:off x="1630371" y="5512422"/>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70" name="群組 269">
                <a:extLst>
                  <a:ext uri="{FF2B5EF4-FFF2-40B4-BE49-F238E27FC236}">
                    <a16:creationId xmlns:a16="http://schemas.microsoft.com/office/drawing/2014/main" id="{D5F1D40D-412C-408F-B9A3-F480854B42C2}"/>
                  </a:ext>
                </a:extLst>
              </p:cNvPr>
              <p:cNvGrpSpPr/>
              <p:nvPr/>
            </p:nvGrpSpPr>
            <p:grpSpPr>
              <a:xfrm>
                <a:off x="1432813" y="4807295"/>
                <a:ext cx="891343" cy="651958"/>
                <a:chOff x="1432813" y="4807295"/>
                <a:chExt cx="889610" cy="531741"/>
              </a:xfrm>
            </p:grpSpPr>
            <p:sp>
              <p:nvSpPr>
                <p:cNvPr id="273" name="矩形: 圓角 272">
                  <a:extLst>
                    <a:ext uri="{FF2B5EF4-FFF2-40B4-BE49-F238E27FC236}">
                      <a16:creationId xmlns:a16="http://schemas.microsoft.com/office/drawing/2014/main" id="{0925DF0B-55E4-46F9-BC1E-6A9FA9623EE5}"/>
                    </a:ext>
                  </a:extLst>
                </p:cNvPr>
                <p:cNvSpPr/>
                <p:nvPr/>
              </p:nvSpPr>
              <p:spPr>
                <a:xfrm>
                  <a:off x="1432813" y="4843348"/>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4" name="文字方塊 40">
                  <a:extLst>
                    <a:ext uri="{FF2B5EF4-FFF2-40B4-BE49-F238E27FC236}">
                      <a16:creationId xmlns:a16="http://schemas.microsoft.com/office/drawing/2014/main" id="{B29BD10C-3B18-4C17-98EF-EDF9D4C5D801}"/>
                    </a:ext>
                  </a:extLst>
                </p:cNvPr>
                <p:cNvSpPr txBox="1"/>
                <p:nvPr/>
              </p:nvSpPr>
              <p:spPr>
                <a:xfrm>
                  <a:off x="1630371" y="4807295"/>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71" name="Google Shape;886;p43">
                <a:extLst>
                  <a:ext uri="{FF2B5EF4-FFF2-40B4-BE49-F238E27FC236}">
                    <a16:creationId xmlns:a16="http://schemas.microsoft.com/office/drawing/2014/main" id="{3056EC6B-5FBD-4846-8D4C-742BBDCD9C7B}"/>
                  </a:ext>
                </a:extLst>
              </p:cNvPr>
              <p:cNvSpPr/>
              <p:nvPr/>
            </p:nvSpPr>
            <p:spPr>
              <a:xfrm>
                <a:off x="1461289" y="5090844"/>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2" name="Google Shape;886;p43">
                <a:extLst>
                  <a:ext uri="{FF2B5EF4-FFF2-40B4-BE49-F238E27FC236}">
                    <a16:creationId xmlns:a16="http://schemas.microsoft.com/office/drawing/2014/main" id="{DA3E1855-4A7B-42E5-A5C8-3BAF74A1A593}"/>
                  </a:ext>
                </a:extLst>
              </p:cNvPr>
              <p:cNvSpPr/>
              <p:nvPr/>
            </p:nvSpPr>
            <p:spPr>
              <a:xfrm>
                <a:off x="1461289" y="5777392"/>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67" name="矩形 266">
              <a:extLst>
                <a:ext uri="{FF2B5EF4-FFF2-40B4-BE49-F238E27FC236}">
                  <a16:creationId xmlns:a16="http://schemas.microsoft.com/office/drawing/2014/main" id="{E642CBD2-5483-49F5-9644-97EE926B8B78}"/>
                </a:ext>
              </a:extLst>
            </p:cNvPr>
            <p:cNvSpPr/>
            <p:nvPr/>
          </p:nvSpPr>
          <p:spPr>
            <a:xfrm>
              <a:off x="1495180" y="5722474"/>
              <a:ext cx="813043" cy="400110"/>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zh-TW" alt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8" name="矩形 267">
              <a:extLst>
                <a:ext uri="{FF2B5EF4-FFF2-40B4-BE49-F238E27FC236}">
                  <a16:creationId xmlns:a16="http://schemas.microsoft.com/office/drawing/2014/main" id="{BB3402E2-2623-43B9-AC12-991E59F74D42}"/>
                </a:ext>
              </a:extLst>
            </p:cNvPr>
            <p:cNvSpPr/>
            <p:nvPr/>
          </p:nvSpPr>
          <p:spPr>
            <a:xfrm>
              <a:off x="1495180" y="5034403"/>
              <a:ext cx="813043" cy="400110"/>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zh-TW" alt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199" name="群組 198">
            <a:extLst>
              <a:ext uri="{FF2B5EF4-FFF2-40B4-BE49-F238E27FC236}">
                <a16:creationId xmlns:a16="http://schemas.microsoft.com/office/drawing/2014/main" id="{7469C329-A278-43B9-8146-5E4BBC333EF8}"/>
              </a:ext>
            </a:extLst>
          </p:cNvPr>
          <p:cNvGrpSpPr/>
          <p:nvPr/>
        </p:nvGrpSpPr>
        <p:grpSpPr>
          <a:xfrm>
            <a:off x="2692284" y="4823977"/>
            <a:ext cx="2917947" cy="1328303"/>
            <a:chOff x="2692284" y="4823977"/>
            <a:chExt cx="2917947" cy="1328303"/>
          </a:xfrm>
        </p:grpSpPr>
        <p:grpSp>
          <p:nvGrpSpPr>
            <p:cNvPr id="242" name="群組 241">
              <a:extLst>
                <a:ext uri="{FF2B5EF4-FFF2-40B4-BE49-F238E27FC236}">
                  <a16:creationId xmlns:a16="http://schemas.microsoft.com/office/drawing/2014/main" id="{D3FAF98B-6E09-455A-B52F-86EBB6D45A34}"/>
                </a:ext>
              </a:extLst>
            </p:cNvPr>
            <p:cNvGrpSpPr/>
            <p:nvPr/>
          </p:nvGrpSpPr>
          <p:grpSpPr>
            <a:xfrm>
              <a:off x="3044493" y="5186187"/>
              <a:ext cx="2122147" cy="719346"/>
              <a:chOff x="3044493" y="5186187"/>
              <a:chExt cx="2122147" cy="719346"/>
            </a:xfrm>
          </p:grpSpPr>
          <p:cxnSp>
            <p:nvCxnSpPr>
              <p:cNvPr id="260" name="Google Shape;895;p43">
                <a:extLst>
                  <a:ext uri="{FF2B5EF4-FFF2-40B4-BE49-F238E27FC236}">
                    <a16:creationId xmlns:a16="http://schemas.microsoft.com/office/drawing/2014/main" id="{3494981C-1640-449C-8285-0CC346E03524}"/>
                  </a:ext>
                </a:extLst>
              </p:cNvPr>
              <p:cNvCxnSpPr>
                <a:cxnSpLocks/>
              </p:cNvCxnSpPr>
              <p:nvPr/>
            </p:nvCxnSpPr>
            <p:spPr>
              <a:xfrm flipH="1">
                <a:off x="3556172" y="5186187"/>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1" name="Google Shape;897;p43">
                <a:extLst>
                  <a:ext uri="{FF2B5EF4-FFF2-40B4-BE49-F238E27FC236}">
                    <a16:creationId xmlns:a16="http://schemas.microsoft.com/office/drawing/2014/main" id="{82F9AFD9-0E70-4E54-9A56-DC893FD917D2}"/>
                  </a:ext>
                </a:extLst>
              </p:cNvPr>
              <p:cNvCxnSpPr>
                <a:cxnSpLocks/>
              </p:cNvCxnSpPr>
              <p:nvPr/>
            </p:nvCxnSpPr>
            <p:spPr>
              <a:xfrm flipH="1">
                <a:off x="5160697" y="5321606"/>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2" name="Google Shape;898;p43">
                <a:extLst>
                  <a:ext uri="{FF2B5EF4-FFF2-40B4-BE49-F238E27FC236}">
                    <a16:creationId xmlns:a16="http://schemas.microsoft.com/office/drawing/2014/main" id="{186056B3-B51D-40AC-BFA6-2C61AE6B03E2}"/>
                  </a:ext>
                </a:extLst>
              </p:cNvPr>
              <p:cNvCxnSpPr>
                <a:cxnSpLocks/>
              </p:cNvCxnSpPr>
              <p:nvPr/>
            </p:nvCxnSpPr>
            <p:spPr>
              <a:xfrm>
                <a:off x="3044493" y="5188452"/>
                <a:ext cx="1944183" cy="682557"/>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3" name="Google Shape;897;p43">
                <a:extLst>
                  <a:ext uri="{FF2B5EF4-FFF2-40B4-BE49-F238E27FC236}">
                    <a16:creationId xmlns:a16="http://schemas.microsoft.com/office/drawing/2014/main" id="{4E9FE61E-B257-4E08-8FFA-614C751522B8}"/>
                  </a:ext>
                </a:extLst>
              </p:cNvPr>
              <p:cNvCxnSpPr>
                <a:cxnSpLocks/>
              </p:cNvCxnSpPr>
              <p:nvPr/>
            </p:nvCxnSpPr>
            <p:spPr>
              <a:xfrm flipH="1">
                <a:off x="3134220" y="5321606"/>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4" name="Google Shape;899;p43">
                <a:extLst>
                  <a:ext uri="{FF2B5EF4-FFF2-40B4-BE49-F238E27FC236}">
                    <a16:creationId xmlns:a16="http://schemas.microsoft.com/office/drawing/2014/main" id="{685C7509-A50D-4E5F-97CF-49E15053C4F0}"/>
                  </a:ext>
                </a:extLst>
              </p:cNvPr>
              <p:cNvCxnSpPr>
                <a:cxnSpLocks/>
              </p:cNvCxnSpPr>
              <p:nvPr/>
            </p:nvCxnSpPr>
            <p:spPr>
              <a:xfrm flipV="1">
                <a:off x="3550228" y="5883492"/>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5" name="Google Shape;900;p43">
                <a:extLst>
                  <a:ext uri="{FF2B5EF4-FFF2-40B4-BE49-F238E27FC236}">
                    <a16:creationId xmlns:a16="http://schemas.microsoft.com/office/drawing/2014/main" id="{9B987846-66BA-4181-9B9C-DCC02F028109}"/>
                  </a:ext>
                </a:extLst>
              </p:cNvPr>
              <p:cNvCxnSpPr>
                <a:cxnSpLocks/>
              </p:cNvCxnSpPr>
              <p:nvPr/>
            </p:nvCxnSpPr>
            <p:spPr>
              <a:xfrm flipH="1">
                <a:off x="3181026" y="5211965"/>
                <a:ext cx="1919095" cy="69356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43" name="群組 242">
              <a:extLst>
                <a:ext uri="{FF2B5EF4-FFF2-40B4-BE49-F238E27FC236}">
                  <a16:creationId xmlns:a16="http://schemas.microsoft.com/office/drawing/2014/main" id="{C8261338-9217-4E4C-BD55-B99309C8B2DB}"/>
                </a:ext>
              </a:extLst>
            </p:cNvPr>
            <p:cNvGrpSpPr/>
            <p:nvPr/>
          </p:nvGrpSpPr>
          <p:grpSpPr>
            <a:xfrm>
              <a:off x="4718888" y="5530584"/>
              <a:ext cx="891343" cy="621693"/>
              <a:chOff x="4718888" y="5530584"/>
              <a:chExt cx="889610" cy="507056"/>
            </a:xfrm>
          </p:grpSpPr>
          <p:sp>
            <p:nvSpPr>
              <p:cNvPr id="258" name="矩形: 圓角 257">
                <a:extLst>
                  <a:ext uri="{FF2B5EF4-FFF2-40B4-BE49-F238E27FC236}">
                    <a16:creationId xmlns:a16="http://schemas.microsoft.com/office/drawing/2014/main" id="{0381151A-F0EA-4C96-86FD-87D1BF2E71DC}"/>
                  </a:ext>
                </a:extLst>
              </p:cNvPr>
              <p:cNvSpPr/>
              <p:nvPr/>
            </p:nvSpPr>
            <p:spPr>
              <a:xfrm>
                <a:off x="4718888" y="5541952"/>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9" name="文字方塊 61">
                <a:extLst>
                  <a:ext uri="{FF2B5EF4-FFF2-40B4-BE49-F238E27FC236}">
                    <a16:creationId xmlns:a16="http://schemas.microsoft.com/office/drawing/2014/main" id="{73FF8F55-1FAE-44A7-9FA1-F84B8FF23152}"/>
                  </a:ext>
                </a:extLst>
              </p:cNvPr>
              <p:cNvSpPr txBox="1"/>
              <p:nvPr/>
            </p:nvSpPr>
            <p:spPr>
              <a:xfrm>
                <a:off x="4916446" y="5530584"/>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44" name="群組 243">
              <a:extLst>
                <a:ext uri="{FF2B5EF4-FFF2-40B4-BE49-F238E27FC236}">
                  <a16:creationId xmlns:a16="http://schemas.microsoft.com/office/drawing/2014/main" id="{5381489E-557E-45D0-9300-80714C23BB7F}"/>
                </a:ext>
              </a:extLst>
            </p:cNvPr>
            <p:cNvGrpSpPr/>
            <p:nvPr/>
          </p:nvGrpSpPr>
          <p:grpSpPr>
            <a:xfrm>
              <a:off x="4709769" y="4828616"/>
              <a:ext cx="891343" cy="639057"/>
              <a:chOff x="4709769" y="4828616"/>
              <a:chExt cx="889610" cy="521219"/>
            </a:xfrm>
          </p:grpSpPr>
          <p:sp>
            <p:nvSpPr>
              <p:cNvPr id="256" name="矩形: 圓角 255">
                <a:extLst>
                  <a:ext uri="{FF2B5EF4-FFF2-40B4-BE49-F238E27FC236}">
                    <a16:creationId xmlns:a16="http://schemas.microsoft.com/office/drawing/2014/main" id="{F65A1467-6926-4293-9FEE-708679397B9D}"/>
                  </a:ext>
                </a:extLst>
              </p:cNvPr>
              <p:cNvSpPr/>
              <p:nvPr/>
            </p:nvSpPr>
            <p:spPr>
              <a:xfrm>
                <a:off x="4709769" y="485414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7" name="文字方塊 59">
                <a:extLst>
                  <a:ext uri="{FF2B5EF4-FFF2-40B4-BE49-F238E27FC236}">
                    <a16:creationId xmlns:a16="http://schemas.microsoft.com/office/drawing/2014/main" id="{91CFF144-CD6E-416F-AB8C-0BC8E73C58CC}"/>
                  </a:ext>
                </a:extLst>
              </p:cNvPr>
              <p:cNvSpPr txBox="1"/>
              <p:nvPr/>
            </p:nvSpPr>
            <p:spPr>
              <a:xfrm>
                <a:off x="4916428" y="4828616"/>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45" name="群組 244">
              <a:extLst>
                <a:ext uri="{FF2B5EF4-FFF2-40B4-BE49-F238E27FC236}">
                  <a16:creationId xmlns:a16="http://schemas.microsoft.com/office/drawing/2014/main" id="{BBCCBADF-A158-44D1-B3B5-E55F7CCEAF4D}"/>
                </a:ext>
              </a:extLst>
            </p:cNvPr>
            <p:cNvGrpSpPr/>
            <p:nvPr/>
          </p:nvGrpSpPr>
          <p:grpSpPr>
            <a:xfrm>
              <a:off x="2692284" y="5533645"/>
              <a:ext cx="891343" cy="618635"/>
              <a:chOff x="2692284" y="5533645"/>
              <a:chExt cx="889610" cy="504562"/>
            </a:xfrm>
          </p:grpSpPr>
          <p:sp>
            <p:nvSpPr>
              <p:cNvPr id="254" name="矩形: 圓角 253">
                <a:extLst>
                  <a:ext uri="{FF2B5EF4-FFF2-40B4-BE49-F238E27FC236}">
                    <a16:creationId xmlns:a16="http://schemas.microsoft.com/office/drawing/2014/main" id="{FF1D6FC3-8088-49B7-926F-FA87104671C8}"/>
                  </a:ext>
                </a:extLst>
              </p:cNvPr>
              <p:cNvSpPr/>
              <p:nvPr/>
            </p:nvSpPr>
            <p:spPr>
              <a:xfrm>
                <a:off x="2692284" y="5542519"/>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5" name="文字方塊 57">
                <a:extLst>
                  <a:ext uri="{FF2B5EF4-FFF2-40B4-BE49-F238E27FC236}">
                    <a16:creationId xmlns:a16="http://schemas.microsoft.com/office/drawing/2014/main" id="{C1DB0EAA-9ACE-474B-A919-72C2B2478FB0}"/>
                  </a:ext>
                </a:extLst>
              </p:cNvPr>
              <p:cNvSpPr txBox="1"/>
              <p:nvPr/>
            </p:nvSpPr>
            <p:spPr>
              <a:xfrm>
                <a:off x="2889842" y="5533645"/>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46" name="群組 245">
              <a:extLst>
                <a:ext uri="{FF2B5EF4-FFF2-40B4-BE49-F238E27FC236}">
                  <a16:creationId xmlns:a16="http://schemas.microsoft.com/office/drawing/2014/main" id="{82876834-AF56-4409-94A2-ABEB2C09DC8E}"/>
                </a:ext>
              </a:extLst>
            </p:cNvPr>
            <p:cNvGrpSpPr/>
            <p:nvPr/>
          </p:nvGrpSpPr>
          <p:grpSpPr>
            <a:xfrm>
              <a:off x="2692284" y="4823977"/>
              <a:ext cx="891343" cy="631213"/>
              <a:chOff x="2692284" y="4823977"/>
              <a:chExt cx="889610" cy="514821"/>
            </a:xfrm>
          </p:grpSpPr>
          <p:sp>
            <p:nvSpPr>
              <p:cNvPr id="252" name="矩形: 圓角 251">
                <a:extLst>
                  <a:ext uri="{FF2B5EF4-FFF2-40B4-BE49-F238E27FC236}">
                    <a16:creationId xmlns:a16="http://schemas.microsoft.com/office/drawing/2014/main" id="{0DC2C73B-ACDD-45A5-80F1-AE05FEEB2FEF}"/>
                  </a:ext>
                </a:extLst>
              </p:cNvPr>
              <p:cNvSpPr/>
              <p:nvPr/>
            </p:nvSpPr>
            <p:spPr>
              <a:xfrm>
                <a:off x="2692284" y="4843110"/>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3" name="文字方塊 55">
                <a:extLst>
                  <a:ext uri="{FF2B5EF4-FFF2-40B4-BE49-F238E27FC236}">
                    <a16:creationId xmlns:a16="http://schemas.microsoft.com/office/drawing/2014/main" id="{470C9BAE-0046-4C8A-B1E2-80933CC824E4}"/>
                  </a:ext>
                </a:extLst>
              </p:cNvPr>
              <p:cNvSpPr txBox="1"/>
              <p:nvPr/>
            </p:nvSpPr>
            <p:spPr>
              <a:xfrm>
                <a:off x="2889842" y="4823977"/>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47" name="Google Shape;888;p43">
              <a:extLst>
                <a:ext uri="{FF2B5EF4-FFF2-40B4-BE49-F238E27FC236}">
                  <a16:creationId xmlns:a16="http://schemas.microsoft.com/office/drawing/2014/main" id="{40E1AA29-0399-4993-9A8A-0A20F49CE14E}"/>
                </a:ext>
              </a:extLst>
            </p:cNvPr>
            <p:cNvSpPr/>
            <p:nvPr/>
          </p:nvSpPr>
          <p:spPr>
            <a:xfrm>
              <a:off x="4750631" y="5094742"/>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48" name="Google Shape;890;p43">
              <a:extLst>
                <a:ext uri="{FF2B5EF4-FFF2-40B4-BE49-F238E27FC236}">
                  <a16:creationId xmlns:a16="http://schemas.microsoft.com/office/drawing/2014/main" id="{AB4C7A40-0908-4556-B94C-B4A81F47B009}"/>
                </a:ext>
              </a:extLst>
            </p:cNvPr>
            <p:cNvSpPr/>
            <p:nvPr/>
          </p:nvSpPr>
          <p:spPr>
            <a:xfrm>
              <a:off x="4744688" y="5792047"/>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49" name="Google Shape;888;p43">
              <a:extLst>
                <a:ext uri="{FF2B5EF4-FFF2-40B4-BE49-F238E27FC236}">
                  <a16:creationId xmlns:a16="http://schemas.microsoft.com/office/drawing/2014/main" id="{748A3896-1116-41BE-AED9-46300A9C82B9}"/>
                </a:ext>
              </a:extLst>
            </p:cNvPr>
            <p:cNvSpPr/>
            <p:nvPr/>
          </p:nvSpPr>
          <p:spPr>
            <a:xfrm>
              <a:off x="2724155" y="5094742"/>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50" name="Google Shape;890;p43">
              <a:extLst>
                <a:ext uri="{FF2B5EF4-FFF2-40B4-BE49-F238E27FC236}">
                  <a16:creationId xmlns:a16="http://schemas.microsoft.com/office/drawing/2014/main" id="{5970B27B-1E7C-4505-88B5-0A52A2B1AFF2}"/>
                </a:ext>
              </a:extLst>
            </p:cNvPr>
            <p:cNvSpPr/>
            <p:nvPr/>
          </p:nvSpPr>
          <p:spPr>
            <a:xfrm>
              <a:off x="2718211" y="5794877"/>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51" name="文字方塊 53">
              <a:extLst>
                <a:ext uri="{FF2B5EF4-FFF2-40B4-BE49-F238E27FC236}">
                  <a16:creationId xmlns:a16="http://schemas.microsoft.com/office/drawing/2014/main" id="{3147F8DF-3B04-46A7-83CD-B60D6FD762CE}"/>
                </a:ext>
              </a:extLst>
            </p:cNvPr>
            <p:cNvSpPr txBox="1"/>
            <p:nvPr/>
          </p:nvSpPr>
          <p:spPr>
            <a:xfrm>
              <a:off x="3752598" y="5382596"/>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Mesh</a:t>
              </a:r>
              <a:endParaRPr lang="zh-TW" altLang="en-US"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00" name="群組 199">
            <a:extLst>
              <a:ext uri="{FF2B5EF4-FFF2-40B4-BE49-F238E27FC236}">
                <a16:creationId xmlns:a16="http://schemas.microsoft.com/office/drawing/2014/main" id="{E06E16FE-3100-4002-AF26-9667B45D6293}"/>
              </a:ext>
            </a:extLst>
          </p:cNvPr>
          <p:cNvGrpSpPr/>
          <p:nvPr/>
        </p:nvGrpSpPr>
        <p:grpSpPr>
          <a:xfrm>
            <a:off x="6667425" y="4823977"/>
            <a:ext cx="2917947" cy="1328303"/>
            <a:chOff x="6667425" y="4823977"/>
            <a:chExt cx="2917947" cy="1328303"/>
          </a:xfrm>
        </p:grpSpPr>
        <p:grpSp>
          <p:nvGrpSpPr>
            <p:cNvPr id="218" name="群組 217">
              <a:extLst>
                <a:ext uri="{FF2B5EF4-FFF2-40B4-BE49-F238E27FC236}">
                  <a16:creationId xmlns:a16="http://schemas.microsoft.com/office/drawing/2014/main" id="{4E030F84-89F1-4C76-9C77-007560C2C8C1}"/>
                </a:ext>
              </a:extLst>
            </p:cNvPr>
            <p:cNvGrpSpPr/>
            <p:nvPr/>
          </p:nvGrpSpPr>
          <p:grpSpPr>
            <a:xfrm>
              <a:off x="7102223" y="5181413"/>
              <a:ext cx="2076098" cy="700135"/>
              <a:chOff x="7102223" y="5181413"/>
              <a:chExt cx="2076098" cy="700135"/>
            </a:xfrm>
          </p:grpSpPr>
          <p:cxnSp>
            <p:nvCxnSpPr>
              <p:cNvPr id="236" name="Google Shape;895;p43">
                <a:extLst>
                  <a:ext uri="{FF2B5EF4-FFF2-40B4-BE49-F238E27FC236}">
                    <a16:creationId xmlns:a16="http://schemas.microsoft.com/office/drawing/2014/main" id="{FF529199-4032-4648-B448-99B17183720F}"/>
                  </a:ext>
                </a:extLst>
              </p:cNvPr>
              <p:cNvCxnSpPr>
                <a:cxnSpLocks/>
              </p:cNvCxnSpPr>
              <p:nvPr/>
            </p:nvCxnSpPr>
            <p:spPr>
              <a:xfrm flipH="1">
                <a:off x="7567853" y="5181413"/>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7" name="Google Shape;897;p43">
                <a:extLst>
                  <a:ext uri="{FF2B5EF4-FFF2-40B4-BE49-F238E27FC236}">
                    <a16:creationId xmlns:a16="http://schemas.microsoft.com/office/drawing/2014/main" id="{2C33F2BC-596B-4CAD-A36B-2429F0E33B86}"/>
                  </a:ext>
                </a:extLst>
              </p:cNvPr>
              <p:cNvCxnSpPr>
                <a:cxnSpLocks/>
              </p:cNvCxnSpPr>
              <p:nvPr/>
            </p:nvCxnSpPr>
            <p:spPr>
              <a:xfrm flipH="1">
                <a:off x="9172378" y="5316832"/>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8" name="Google Shape;898;p43">
                <a:extLst>
                  <a:ext uri="{FF2B5EF4-FFF2-40B4-BE49-F238E27FC236}">
                    <a16:creationId xmlns:a16="http://schemas.microsoft.com/office/drawing/2014/main" id="{C16DE890-3C75-4B2F-9AAA-8AA95D1B163B}"/>
                  </a:ext>
                </a:extLst>
              </p:cNvPr>
              <p:cNvCxnSpPr>
                <a:cxnSpLocks/>
              </p:cNvCxnSpPr>
              <p:nvPr/>
            </p:nvCxnSpPr>
            <p:spPr>
              <a:xfrm>
                <a:off x="7102223" y="5256269"/>
                <a:ext cx="1898541" cy="60527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9" name="Google Shape;897;p43">
                <a:extLst>
                  <a:ext uri="{FF2B5EF4-FFF2-40B4-BE49-F238E27FC236}">
                    <a16:creationId xmlns:a16="http://schemas.microsoft.com/office/drawing/2014/main" id="{34FD8C1C-5F13-4379-B988-5527FF83FA37}"/>
                  </a:ext>
                </a:extLst>
              </p:cNvPr>
              <p:cNvCxnSpPr>
                <a:cxnSpLocks/>
              </p:cNvCxnSpPr>
              <p:nvPr/>
            </p:nvCxnSpPr>
            <p:spPr>
              <a:xfrm flipH="1">
                <a:off x="7145901" y="5316832"/>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0" name="Google Shape;899;p43">
                <a:extLst>
                  <a:ext uri="{FF2B5EF4-FFF2-40B4-BE49-F238E27FC236}">
                    <a16:creationId xmlns:a16="http://schemas.microsoft.com/office/drawing/2014/main" id="{436EB749-17E0-4172-BA69-EFC177362196}"/>
                  </a:ext>
                </a:extLst>
              </p:cNvPr>
              <p:cNvCxnSpPr>
                <a:cxnSpLocks/>
              </p:cNvCxnSpPr>
              <p:nvPr/>
            </p:nvCxnSpPr>
            <p:spPr>
              <a:xfrm flipV="1">
                <a:off x="7561909" y="5878718"/>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1" name="Google Shape;900;p43">
                <a:extLst>
                  <a:ext uri="{FF2B5EF4-FFF2-40B4-BE49-F238E27FC236}">
                    <a16:creationId xmlns:a16="http://schemas.microsoft.com/office/drawing/2014/main" id="{A89180E2-4F59-4E04-A3D2-8757202FB40D}"/>
                  </a:ext>
                </a:extLst>
              </p:cNvPr>
              <p:cNvCxnSpPr>
                <a:cxnSpLocks/>
              </p:cNvCxnSpPr>
              <p:nvPr/>
            </p:nvCxnSpPr>
            <p:spPr>
              <a:xfrm flipH="1">
                <a:off x="7201542" y="5265109"/>
                <a:ext cx="1880792" cy="61360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19" name="群組 218">
              <a:extLst>
                <a:ext uri="{FF2B5EF4-FFF2-40B4-BE49-F238E27FC236}">
                  <a16:creationId xmlns:a16="http://schemas.microsoft.com/office/drawing/2014/main" id="{D2206639-1CC5-46AA-BD46-822EEA9ED782}"/>
                </a:ext>
              </a:extLst>
            </p:cNvPr>
            <p:cNvGrpSpPr/>
            <p:nvPr/>
          </p:nvGrpSpPr>
          <p:grpSpPr>
            <a:xfrm>
              <a:off x="8694029" y="5530584"/>
              <a:ext cx="891343" cy="621693"/>
              <a:chOff x="8694029" y="5530584"/>
              <a:chExt cx="889610" cy="507056"/>
            </a:xfrm>
          </p:grpSpPr>
          <p:sp>
            <p:nvSpPr>
              <p:cNvPr id="234" name="矩形: 圓角 233">
                <a:extLst>
                  <a:ext uri="{FF2B5EF4-FFF2-40B4-BE49-F238E27FC236}">
                    <a16:creationId xmlns:a16="http://schemas.microsoft.com/office/drawing/2014/main" id="{E564D037-B950-489B-A70A-51DDDFE77ED0}"/>
                  </a:ext>
                </a:extLst>
              </p:cNvPr>
              <p:cNvSpPr/>
              <p:nvPr/>
            </p:nvSpPr>
            <p:spPr>
              <a:xfrm>
                <a:off x="8694029" y="5541952"/>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5" name="文字方塊 86">
                <a:extLst>
                  <a:ext uri="{FF2B5EF4-FFF2-40B4-BE49-F238E27FC236}">
                    <a16:creationId xmlns:a16="http://schemas.microsoft.com/office/drawing/2014/main" id="{B844D6DD-41AA-4F74-B868-CC41867297B1}"/>
                  </a:ext>
                </a:extLst>
              </p:cNvPr>
              <p:cNvSpPr txBox="1"/>
              <p:nvPr/>
            </p:nvSpPr>
            <p:spPr>
              <a:xfrm>
                <a:off x="8891587" y="5530584"/>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20" name="群組 219">
              <a:extLst>
                <a:ext uri="{FF2B5EF4-FFF2-40B4-BE49-F238E27FC236}">
                  <a16:creationId xmlns:a16="http://schemas.microsoft.com/office/drawing/2014/main" id="{2D5771FC-EBF9-4933-8DC5-630C03AA4D83}"/>
                </a:ext>
              </a:extLst>
            </p:cNvPr>
            <p:cNvGrpSpPr/>
            <p:nvPr/>
          </p:nvGrpSpPr>
          <p:grpSpPr>
            <a:xfrm>
              <a:off x="8694029" y="4828619"/>
              <a:ext cx="891343" cy="626571"/>
              <a:chOff x="8694029" y="4828619"/>
              <a:chExt cx="889610" cy="511035"/>
            </a:xfrm>
          </p:grpSpPr>
          <p:sp>
            <p:nvSpPr>
              <p:cNvPr id="232" name="矩形: 圓角 231">
                <a:extLst>
                  <a:ext uri="{FF2B5EF4-FFF2-40B4-BE49-F238E27FC236}">
                    <a16:creationId xmlns:a16="http://schemas.microsoft.com/office/drawing/2014/main" id="{047BD0D8-96B7-4BD1-A17F-BA8FB0FF9168}"/>
                  </a:ext>
                </a:extLst>
              </p:cNvPr>
              <p:cNvSpPr/>
              <p:nvPr/>
            </p:nvSpPr>
            <p:spPr>
              <a:xfrm>
                <a:off x="8694029" y="4843966"/>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3" name="文字方塊 84">
                <a:extLst>
                  <a:ext uri="{FF2B5EF4-FFF2-40B4-BE49-F238E27FC236}">
                    <a16:creationId xmlns:a16="http://schemas.microsoft.com/office/drawing/2014/main" id="{AA42A1BB-3276-47C6-92EB-FDDFD1BB0579}"/>
                  </a:ext>
                </a:extLst>
              </p:cNvPr>
              <p:cNvSpPr txBox="1"/>
              <p:nvPr/>
            </p:nvSpPr>
            <p:spPr>
              <a:xfrm>
                <a:off x="8891587" y="4828619"/>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21" name="群組 220">
              <a:extLst>
                <a:ext uri="{FF2B5EF4-FFF2-40B4-BE49-F238E27FC236}">
                  <a16:creationId xmlns:a16="http://schemas.microsoft.com/office/drawing/2014/main" id="{1C9E4DE2-607C-4BB4-B5A6-7A8D08D2474C}"/>
                </a:ext>
              </a:extLst>
            </p:cNvPr>
            <p:cNvGrpSpPr/>
            <p:nvPr/>
          </p:nvGrpSpPr>
          <p:grpSpPr>
            <a:xfrm>
              <a:off x="6667425" y="5533645"/>
              <a:ext cx="891343" cy="618635"/>
              <a:chOff x="6667425" y="5533645"/>
              <a:chExt cx="889610" cy="504562"/>
            </a:xfrm>
          </p:grpSpPr>
          <p:sp>
            <p:nvSpPr>
              <p:cNvPr id="230" name="矩形: 圓角 229">
                <a:extLst>
                  <a:ext uri="{FF2B5EF4-FFF2-40B4-BE49-F238E27FC236}">
                    <a16:creationId xmlns:a16="http://schemas.microsoft.com/office/drawing/2014/main" id="{7B35672B-4465-4D77-97B8-9F0121BEF39F}"/>
                  </a:ext>
                </a:extLst>
              </p:cNvPr>
              <p:cNvSpPr/>
              <p:nvPr/>
            </p:nvSpPr>
            <p:spPr>
              <a:xfrm>
                <a:off x="6667425" y="5542519"/>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1" name="文字方塊 82">
                <a:extLst>
                  <a:ext uri="{FF2B5EF4-FFF2-40B4-BE49-F238E27FC236}">
                    <a16:creationId xmlns:a16="http://schemas.microsoft.com/office/drawing/2014/main" id="{5FDD484A-BB68-4331-9BE8-9E9820F844B4}"/>
                  </a:ext>
                </a:extLst>
              </p:cNvPr>
              <p:cNvSpPr txBox="1"/>
              <p:nvPr/>
            </p:nvSpPr>
            <p:spPr>
              <a:xfrm>
                <a:off x="6864983" y="5533645"/>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22" name="群組 221">
              <a:extLst>
                <a:ext uri="{FF2B5EF4-FFF2-40B4-BE49-F238E27FC236}">
                  <a16:creationId xmlns:a16="http://schemas.microsoft.com/office/drawing/2014/main" id="{76B33CDB-9E74-4296-96D1-37D3693A2A0E}"/>
                </a:ext>
              </a:extLst>
            </p:cNvPr>
            <p:cNvGrpSpPr/>
            <p:nvPr/>
          </p:nvGrpSpPr>
          <p:grpSpPr>
            <a:xfrm>
              <a:off x="6667425" y="4823977"/>
              <a:ext cx="891343" cy="631213"/>
              <a:chOff x="6667425" y="4823977"/>
              <a:chExt cx="889610" cy="514821"/>
            </a:xfrm>
          </p:grpSpPr>
          <p:sp>
            <p:nvSpPr>
              <p:cNvPr id="228" name="矩形: 圓角 227">
                <a:extLst>
                  <a:ext uri="{FF2B5EF4-FFF2-40B4-BE49-F238E27FC236}">
                    <a16:creationId xmlns:a16="http://schemas.microsoft.com/office/drawing/2014/main" id="{037095AA-04F6-4E64-8044-CE447C37B578}"/>
                  </a:ext>
                </a:extLst>
              </p:cNvPr>
              <p:cNvSpPr/>
              <p:nvPr/>
            </p:nvSpPr>
            <p:spPr>
              <a:xfrm>
                <a:off x="6667425" y="4843110"/>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9" name="文字方塊 80">
                <a:extLst>
                  <a:ext uri="{FF2B5EF4-FFF2-40B4-BE49-F238E27FC236}">
                    <a16:creationId xmlns:a16="http://schemas.microsoft.com/office/drawing/2014/main" id="{0E76C2CC-B17C-4FA8-8E97-51F2C8B75900}"/>
                  </a:ext>
                </a:extLst>
              </p:cNvPr>
              <p:cNvSpPr txBox="1"/>
              <p:nvPr/>
            </p:nvSpPr>
            <p:spPr>
              <a:xfrm>
                <a:off x="6864983" y="4823977"/>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23" name="Google Shape;888;p43">
              <a:extLst>
                <a:ext uri="{FF2B5EF4-FFF2-40B4-BE49-F238E27FC236}">
                  <a16:creationId xmlns:a16="http://schemas.microsoft.com/office/drawing/2014/main" id="{D93C561D-394E-4645-B5DA-A1B6BFAD38BC}"/>
                </a:ext>
              </a:extLst>
            </p:cNvPr>
            <p:cNvSpPr/>
            <p:nvPr/>
          </p:nvSpPr>
          <p:spPr>
            <a:xfrm>
              <a:off x="8725772" y="5094742"/>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24" name="Google Shape;890;p43">
              <a:extLst>
                <a:ext uri="{FF2B5EF4-FFF2-40B4-BE49-F238E27FC236}">
                  <a16:creationId xmlns:a16="http://schemas.microsoft.com/office/drawing/2014/main" id="{640263C6-96D6-4F53-8734-4A4119C4E079}"/>
                </a:ext>
              </a:extLst>
            </p:cNvPr>
            <p:cNvSpPr/>
            <p:nvPr/>
          </p:nvSpPr>
          <p:spPr>
            <a:xfrm>
              <a:off x="8719829" y="5792047"/>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25" name="Google Shape;888;p43">
              <a:extLst>
                <a:ext uri="{FF2B5EF4-FFF2-40B4-BE49-F238E27FC236}">
                  <a16:creationId xmlns:a16="http://schemas.microsoft.com/office/drawing/2014/main" id="{308A4355-169D-49EB-A48D-8C76A1A53C3F}"/>
                </a:ext>
              </a:extLst>
            </p:cNvPr>
            <p:cNvSpPr/>
            <p:nvPr/>
          </p:nvSpPr>
          <p:spPr>
            <a:xfrm>
              <a:off x="6699296" y="5094742"/>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26" name="Google Shape;890;p43">
              <a:extLst>
                <a:ext uri="{FF2B5EF4-FFF2-40B4-BE49-F238E27FC236}">
                  <a16:creationId xmlns:a16="http://schemas.microsoft.com/office/drawing/2014/main" id="{BDEB8E3A-A6C8-426A-8605-0BFE5F344C63}"/>
                </a:ext>
              </a:extLst>
            </p:cNvPr>
            <p:cNvSpPr/>
            <p:nvPr/>
          </p:nvSpPr>
          <p:spPr>
            <a:xfrm>
              <a:off x="6693352" y="5794877"/>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27" name="文字方塊 78">
              <a:extLst>
                <a:ext uri="{FF2B5EF4-FFF2-40B4-BE49-F238E27FC236}">
                  <a16:creationId xmlns:a16="http://schemas.microsoft.com/office/drawing/2014/main" id="{2B55CC37-0CA7-414D-9F91-C813857F8E55}"/>
                </a:ext>
              </a:extLst>
            </p:cNvPr>
            <p:cNvSpPr txBox="1"/>
            <p:nvPr/>
          </p:nvSpPr>
          <p:spPr>
            <a:xfrm>
              <a:off x="7727739" y="5382596"/>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Mesh</a:t>
              </a:r>
              <a:endParaRPr lang="zh-TW" altLang="en-US"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01" name="群組 200">
            <a:extLst>
              <a:ext uri="{FF2B5EF4-FFF2-40B4-BE49-F238E27FC236}">
                <a16:creationId xmlns:a16="http://schemas.microsoft.com/office/drawing/2014/main" id="{C2022503-1A88-4744-A0DF-67363378AC2A}"/>
              </a:ext>
            </a:extLst>
          </p:cNvPr>
          <p:cNvGrpSpPr/>
          <p:nvPr/>
        </p:nvGrpSpPr>
        <p:grpSpPr>
          <a:xfrm>
            <a:off x="9974649" y="4807295"/>
            <a:ext cx="891343" cy="1344980"/>
            <a:chOff x="9974649" y="4807295"/>
            <a:chExt cx="891343" cy="1344980"/>
          </a:xfrm>
        </p:grpSpPr>
        <p:grpSp>
          <p:nvGrpSpPr>
            <p:cNvPr id="204" name="群組 203">
              <a:extLst>
                <a:ext uri="{FF2B5EF4-FFF2-40B4-BE49-F238E27FC236}">
                  <a16:creationId xmlns:a16="http://schemas.microsoft.com/office/drawing/2014/main" id="{D0825E15-2137-4244-B172-00D72736BBD1}"/>
                </a:ext>
              </a:extLst>
            </p:cNvPr>
            <p:cNvGrpSpPr/>
            <p:nvPr/>
          </p:nvGrpSpPr>
          <p:grpSpPr>
            <a:xfrm>
              <a:off x="9974649" y="4807295"/>
              <a:ext cx="891343" cy="1344980"/>
              <a:chOff x="9974649" y="4807295"/>
              <a:chExt cx="891343" cy="1344980"/>
            </a:xfrm>
          </p:grpSpPr>
          <p:grpSp>
            <p:nvGrpSpPr>
              <p:cNvPr id="209" name="群組 208">
                <a:extLst>
                  <a:ext uri="{FF2B5EF4-FFF2-40B4-BE49-F238E27FC236}">
                    <a16:creationId xmlns:a16="http://schemas.microsoft.com/office/drawing/2014/main" id="{CE0D569F-0530-4AC9-B97F-78D245835E47}"/>
                  </a:ext>
                </a:extLst>
              </p:cNvPr>
              <p:cNvGrpSpPr/>
              <p:nvPr/>
            </p:nvGrpSpPr>
            <p:grpSpPr>
              <a:xfrm>
                <a:off x="9974649" y="5512422"/>
                <a:ext cx="891343" cy="639853"/>
                <a:chOff x="9974649" y="5512422"/>
                <a:chExt cx="889610" cy="521868"/>
              </a:xfrm>
            </p:grpSpPr>
            <p:sp>
              <p:nvSpPr>
                <p:cNvPr id="216" name="矩形: 圓角 215">
                  <a:extLst>
                    <a:ext uri="{FF2B5EF4-FFF2-40B4-BE49-F238E27FC236}">
                      <a16:creationId xmlns:a16="http://schemas.microsoft.com/office/drawing/2014/main" id="{96656EE5-AF75-4681-9EE9-0DC17D902597}"/>
                    </a:ext>
                  </a:extLst>
                </p:cNvPr>
                <p:cNvSpPr/>
                <p:nvPr/>
              </p:nvSpPr>
              <p:spPr>
                <a:xfrm>
                  <a:off x="9974649" y="5538602"/>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7" name="文字方塊 104">
                  <a:extLst>
                    <a:ext uri="{FF2B5EF4-FFF2-40B4-BE49-F238E27FC236}">
                      <a16:creationId xmlns:a16="http://schemas.microsoft.com/office/drawing/2014/main" id="{ED5E815F-5DE7-4675-BFD8-FE6002B81A4B}"/>
                    </a:ext>
                  </a:extLst>
                </p:cNvPr>
                <p:cNvSpPr txBox="1"/>
                <p:nvPr/>
              </p:nvSpPr>
              <p:spPr>
                <a:xfrm>
                  <a:off x="10172207" y="5512422"/>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10" name="群組 209">
                <a:extLst>
                  <a:ext uri="{FF2B5EF4-FFF2-40B4-BE49-F238E27FC236}">
                    <a16:creationId xmlns:a16="http://schemas.microsoft.com/office/drawing/2014/main" id="{081C6E26-2AAC-4A05-A2FB-02B4D367B1E0}"/>
                  </a:ext>
                </a:extLst>
              </p:cNvPr>
              <p:cNvGrpSpPr/>
              <p:nvPr/>
            </p:nvGrpSpPr>
            <p:grpSpPr>
              <a:xfrm>
                <a:off x="9974649" y="4807295"/>
                <a:ext cx="891343" cy="651958"/>
                <a:chOff x="9974649" y="4807295"/>
                <a:chExt cx="889610" cy="531741"/>
              </a:xfrm>
            </p:grpSpPr>
            <p:sp>
              <p:nvSpPr>
                <p:cNvPr id="214" name="矩形: 圓角 213">
                  <a:extLst>
                    <a:ext uri="{FF2B5EF4-FFF2-40B4-BE49-F238E27FC236}">
                      <a16:creationId xmlns:a16="http://schemas.microsoft.com/office/drawing/2014/main" id="{BF42D7C5-D729-44A5-9D9A-33DD99802A6B}"/>
                    </a:ext>
                  </a:extLst>
                </p:cNvPr>
                <p:cNvSpPr/>
                <p:nvPr/>
              </p:nvSpPr>
              <p:spPr>
                <a:xfrm>
                  <a:off x="9974649" y="4843348"/>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5" name="文字方塊 102">
                  <a:extLst>
                    <a:ext uri="{FF2B5EF4-FFF2-40B4-BE49-F238E27FC236}">
                      <a16:creationId xmlns:a16="http://schemas.microsoft.com/office/drawing/2014/main" id="{D825FA5F-A715-405B-BF75-FE0615A70FB5}"/>
                    </a:ext>
                  </a:extLst>
                </p:cNvPr>
                <p:cNvSpPr txBox="1"/>
                <p:nvPr/>
              </p:nvSpPr>
              <p:spPr>
                <a:xfrm>
                  <a:off x="10172207" y="4807295"/>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11" name="Google Shape;886;p43">
                <a:extLst>
                  <a:ext uri="{FF2B5EF4-FFF2-40B4-BE49-F238E27FC236}">
                    <a16:creationId xmlns:a16="http://schemas.microsoft.com/office/drawing/2014/main" id="{3445E585-3D63-4ACF-A1B7-E0CEAD9E780F}"/>
                  </a:ext>
                </a:extLst>
              </p:cNvPr>
              <p:cNvSpPr/>
              <p:nvPr/>
            </p:nvSpPr>
            <p:spPr>
              <a:xfrm>
                <a:off x="10003125" y="5090844"/>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3" name="Google Shape;886;p43">
                <a:extLst>
                  <a:ext uri="{FF2B5EF4-FFF2-40B4-BE49-F238E27FC236}">
                    <a16:creationId xmlns:a16="http://schemas.microsoft.com/office/drawing/2014/main" id="{EC52B721-1A19-456E-89BB-9F2219C66F89}"/>
                  </a:ext>
                </a:extLst>
              </p:cNvPr>
              <p:cNvSpPr/>
              <p:nvPr/>
            </p:nvSpPr>
            <p:spPr>
              <a:xfrm>
                <a:off x="10003125" y="5777392"/>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05" name="矩形 204">
              <a:extLst>
                <a:ext uri="{FF2B5EF4-FFF2-40B4-BE49-F238E27FC236}">
                  <a16:creationId xmlns:a16="http://schemas.microsoft.com/office/drawing/2014/main" id="{22E06AC3-FF70-4C5B-A653-B34D77373F49}"/>
                </a:ext>
              </a:extLst>
            </p:cNvPr>
            <p:cNvSpPr/>
            <p:nvPr/>
          </p:nvSpPr>
          <p:spPr>
            <a:xfrm>
              <a:off x="10037016" y="5722474"/>
              <a:ext cx="813043" cy="400110"/>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zh-TW" alt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07" name="矩形 206">
              <a:extLst>
                <a:ext uri="{FF2B5EF4-FFF2-40B4-BE49-F238E27FC236}">
                  <a16:creationId xmlns:a16="http://schemas.microsoft.com/office/drawing/2014/main" id="{D3A59CF9-C678-43B9-A9FF-66B438FF52FA}"/>
                </a:ext>
              </a:extLst>
            </p:cNvPr>
            <p:cNvSpPr/>
            <p:nvPr/>
          </p:nvSpPr>
          <p:spPr>
            <a:xfrm>
              <a:off x="10037016" y="5034403"/>
              <a:ext cx="813043" cy="400110"/>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zh-TW" alt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03" name="文字方塊 105">
            <a:extLst>
              <a:ext uri="{FF2B5EF4-FFF2-40B4-BE49-F238E27FC236}">
                <a16:creationId xmlns:a16="http://schemas.microsoft.com/office/drawing/2014/main" id="{55059257-9586-4B63-ABC2-499F9F3097F1}"/>
              </a:ext>
            </a:extLst>
          </p:cNvPr>
          <p:cNvSpPr txBox="1"/>
          <p:nvPr/>
        </p:nvSpPr>
        <p:spPr>
          <a:xfrm>
            <a:off x="7531638" y="6193264"/>
            <a:ext cx="2486732" cy="400110"/>
          </a:xfrm>
          <a:custGeom>
            <a:avLst/>
            <a:gdLst>
              <a:gd name="connsiteX0" fmla="*/ 0 w 2140723"/>
              <a:gd name="connsiteY0" fmla="*/ 0 h 1077218"/>
              <a:gd name="connsiteX1" fmla="*/ 2140723 w 2140723"/>
              <a:gd name="connsiteY1" fmla="*/ 0 h 1077218"/>
              <a:gd name="connsiteX2" fmla="*/ 2140723 w 2140723"/>
              <a:gd name="connsiteY2" fmla="*/ 1077218 h 1077218"/>
              <a:gd name="connsiteX3" fmla="*/ 0 w 2140723"/>
              <a:gd name="connsiteY3" fmla="*/ 1077218 h 1077218"/>
              <a:gd name="connsiteX4" fmla="*/ 0 w 2140723"/>
              <a:gd name="connsiteY4" fmla="*/ 0 h 1077218"/>
              <a:gd name="connsiteX0" fmla="*/ 0 w 2166123"/>
              <a:gd name="connsiteY0" fmla="*/ 0 h 1077218"/>
              <a:gd name="connsiteX1" fmla="*/ 2140723 w 2166123"/>
              <a:gd name="connsiteY1" fmla="*/ 0 h 1077218"/>
              <a:gd name="connsiteX2" fmla="*/ 2166123 w 2166123"/>
              <a:gd name="connsiteY2" fmla="*/ 560751 h 1077218"/>
              <a:gd name="connsiteX3" fmla="*/ 0 w 2166123"/>
              <a:gd name="connsiteY3" fmla="*/ 1077218 h 1077218"/>
              <a:gd name="connsiteX4" fmla="*/ 0 w 2166123"/>
              <a:gd name="connsiteY4" fmla="*/ 0 h 1077218"/>
              <a:gd name="connsiteX0" fmla="*/ 0 w 2166123"/>
              <a:gd name="connsiteY0" fmla="*/ 0 h 560751"/>
              <a:gd name="connsiteX1" fmla="*/ 2140723 w 2166123"/>
              <a:gd name="connsiteY1" fmla="*/ 0 h 560751"/>
              <a:gd name="connsiteX2" fmla="*/ 2166123 w 2166123"/>
              <a:gd name="connsiteY2" fmla="*/ 560751 h 560751"/>
              <a:gd name="connsiteX3" fmla="*/ 8466 w 2166123"/>
              <a:gd name="connsiteY3" fmla="*/ 535351 h 560751"/>
              <a:gd name="connsiteX4" fmla="*/ 0 w 2166123"/>
              <a:gd name="connsiteY4" fmla="*/ 0 h 560751"/>
              <a:gd name="connsiteX0" fmla="*/ 0 w 2140723"/>
              <a:gd name="connsiteY0" fmla="*/ 0 h 560751"/>
              <a:gd name="connsiteX1" fmla="*/ 2140723 w 2140723"/>
              <a:gd name="connsiteY1" fmla="*/ 0 h 560751"/>
              <a:gd name="connsiteX2" fmla="*/ 2123790 w 2140723"/>
              <a:gd name="connsiteY2" fmla="*/ 560751 h 560751"/>
              <a:gd name="connsiteX3" fmla="*/ 8466 w 2140723"/>
              <a:gd name="connsiteY3" fmla="*/ 535351 h 560751"/>
              <a:gd name="connsiteX4" fmla="*/ 0 w 2140723"/>
              <a:gd name="connsiteY4" fmla="*/ 0 h 56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723" h="560751">
                <a:moveTo>
                  <a:pt x="0" y="0"/>
                </a:moveTo>
                <a:lnTo>
                  <a:pt x="2140723" y="0"/>
                </a:lnTo>
                <a:lnTo>
                  <a:pt x="2123790" y="560751"/>
                </a:lnTo>
                <a:lnTo>
                  <a:pt x="8466" y="535351"/>
                </a:lnTo>
                <a:lnTo>
                  <a:pt x="0" y="0"/>
                </a:lnTo>
                <a:close/>
              </a:path>
            </a:pathLst>
          </a:cu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dirty="0">
                <a:solidFill>
                  <a:srgbClr val="690000"/>
                </a:solidFill>
                <a:latin typeface="Arial" panose="020B0604020202020204" pitchFamily="34" charset="0"/>
                <a:ea typeface="微軟正黑體" panose="020B0604030504040204" pitchFamily="34" charset="-120"/>
                <a:cs typeface="+mn-ea"/>
                <a:sym typeface="Arial" panose="020B0604020202020204" pitchFamily="34" charset="0"/>
              </a:rPr>
              <a:t>Hub &amp; Spoke</a:t>
            </a:r>
            <a:endParaRPr lang="zh-TW" altLang="en-US" sz="2000" b="1" dirty="0">
              <a:solidFill>
                <a:srgbClr val="690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9" name="文字方塊 23">
            <a:extLst>
              <a:ext uri="{FF2B5EF4-FFF2-40B4-BE49-F238E27FC236}">
                <a16:creationId xmlns:a16="http://schemas.microsoft.com/office/drawing/2014/main" id="{96FC310F-38C5-4C87-B674-E3A263F099F3}"/>
              </a:ext>
            </a:extLst>
          </p:cNvPr>
          <p:cNvSpPr txBox="1"/>
          <p:nvPr/>
        </p:nvSpPr>
        <p:spPr>
          <a:xfrm>
            <a:off x="2304126" y="6193264"/>
            <a:ext cx="2486732" cy="400110"/>
          </a:xfrm>
          <a:custGeom>
            <a:avLst/>
            <a:gdLst>
              <a:gd name="connsiteX0" fmla="*/ 0 w 2140723"/>
              <a:gd name="connsiteY0" fmla="*/ 0 h 1077218"/>
              <a:gd name="connsiteX1" fmla="*/ 2140723 w 2140723"/>
              <a:gd name="connsiteY1" fmla="*/ 0 h 1077218"/>
              <a:gd name="connsiteX2" fmla="*/ 2140723 w 2140723"/>
              <a:gd name="connsiteY2" fmla="*/ 1077218 h 1077218"/>
              <a:gd name="connsiteX3" fmla="*/ 0 w 2140723"/>
              <a:gd name="connsiteY3" fmla="*/ 1077218 h 1077218"/>
              <a:gd name="connsiteX4" fmla="*/ 0 w 2140723"/>
              <a:gd name="connsiteY4" fmla="*/ 0 h 1077218"/>
              <a:gd name="connsiteX0" fmla="*/ 0 w 2166123"/>
              <a:gd name="connsiteY0" fmla="*/ 0 h 1077218"/>
              <a:gd name="connsiteX1" fmla="*/ 2140723 w 2166123"/>
              <a:gd name="connsiteY1" fmla="*/ 0 h 1077218"/>
              <a:gd name="connsiteX2" fmla="*/ 2166123 w 2166123"/>
              <a:gd name="connsiteY2" fmla="*/ 560751 h 1077218"/>
              <a:gd name="connsiteX3" fmla="*/ 0 w 2166123"/>
              <a:gd name="connsiteY3" fmla="*/ 1077218 h 1077218"/>
              <a:gd name="connsiteX4" fmla="*/ 0 w 2166123"/>
              <a:gd name="connsiteY4" fmla="*/ 0 h 1077218"/>
              <a:gd name="connsiteX0" fmla="*/ 0 w 2166123"/>
              <a:gd name="connsiteY0" fmla="*/ 0 h 560751"/>
              <a:gd name="connsiteX1" fmla="*/ 2140723 w 2166123"/>
              <a:gd name="connsiteY1" fmla="*/ 0 h 560751"/>
              <a:gd name="connsiteX2" fmla="*/ 2166123 w 2166123"/>
              <a:gd name="connsiteY2" fmla="*/ 560751 h 560751"/>
              <a:gd name="connsiteX3" fmla="*/ 8466 w 2166123"/>
              <a:gd name="connsiteY3" fmla="*/ 535351 h 560751"/>
              <a:gd name="connsiteX4" fmla="*/ 0 w 2166123"/>
              <a:gd name="connsiteY4" fmla="*/ 0 h 560751"/>
              <a:gd name="connsiteX0" fmla="*/ 0 w 2140723"/>
              <a:gd name="connsiteY0" fmla="*/ 0 h 560751"/>
              <a:gd name="connsiteX1" fmla="*/ 2140723 w 2140723"/>
              <a:gd name="connsiteY1" fmla="*/ 0 h 560751"/>
              <a:gd name="connsiteX2" fmla="*/ 2123790 w 2140723"/>
              <a:gd name="connsiteY2" fmla="*/ 560751 h 560751"/>
              <a:gd name="connsiteX3" fmla="*/ 8466 w 2140723"/>
              <a:gd name="connsiteY3" fmla="*/ 535351 h 560751"/>
              <a:gd name="connsiteX4" fmla="*/ 0 w 2140723"/>
              <a:gd name="connsiteY4" fmla="*/ 0 h 56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723" h="560751">
                <a:moveTo>
                  <a:pt x="0" y="0"/>
                </a:moveTo>
                <a:lnTo>
                  <a:pt x="2140723" y="0"/>
                </a:lnTo>
                <a:lnTo>
                  <a:pt x="2123790" y="560751"/>
                </a:lnTo>
                <a:lnTo>
                  <a:pt x="8466" y="535351"/>
                </a:lnTo>
                <a:lnTo>
                  <a:pt x="0" y="0"/>
                </a:lnTo>
                <a:close/>
              </a:path>
            </a:pathLst>
          </a:cu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dirty="0">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rPr>
              <a:t>Hub &amp; Spoke</a:t>
            </a:r>
            <a:endParaRPr lang="zh-TW" altLang="en-US" sz="2000" b="1" dirty="0">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1620285604"/>
      </p:ext>
    </p:extLst>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2" name="標題 1">
            <a:extLst>
              <a:ext uri="{FF2B5EF4-FFF2-40B4-BE49-F238E27FC236}">
                <a16:creationId xmlns:a16="http://schemas.microsoft.com/office/drawing/2014/main" id="{A49C1C8A-8381-45B8-ADE3-958508FEFC78}"/>
              </a:ext>
            </a:extLst>
          </p:cNvPr>
          <p:cNvSpPr>
            <a:spLocks noGrp="1"/>
          </p:cNvSpPr>
          <p:nvPr>
            <p:ph type="title"/>
          </p:nvPr>
        </p:nvSpPr>
        <p:spPr>
          <a:xfrm>
            <a:off x="609600" y="419099"/>
            <a:ext cx="10972800" cy="1294197"/>
          </a:xfrm>
        </p:spPr>
        <p:txBody>
          <a:bodyPr anchor="ctr"/>
          <a:lstStyle/>
          <a:p>
            <a:r>
              <a:rPr lang="en-US" altLang="zh-TW" dirty="0" err="1">
                <a:latin typeface="Arial" panose="020B0604020202020204" pitchFamily="34" charset="0"/>
                <a:sym typeface="Arial" panose="020B0604020202020204" pitchFamily="34" charset="0"/>
              </a:rPr>
              <a:t>QuWAN</a:t>
            </a:r>
            <a:r>
              <a:rPr lang="en-US" altLang="zh-TW" dirty="0">
                <a:latin typeface="Arial" panose="020B0604020202020204" pitchFamily="34" charset="0"/>
                <a:sym typeface="Arial" panose="020B0604020202020204" pitchFamily="34" charset="0"/>
              </a:rPr>
              <a:t> Network Topology</a:t>
            </a:r>
            <a:endParaRPr lang="zh-TW" dirty="0">
              <a:latin typeface="Arial" panose="020B0604020202020204" pitchFamily="34" charset="0"/>
              <a:sym typeface="Arial" panose="020B0604020202020204" pitchFamily="34" charset="0"/>
            </a:endParaRPr>
          </a:p>
        </p:txBody>
      </p:sp>
      <p:sp>
        <p:nvSpPr>
          <p:cNvPr id="124" name="矩形 123">
            <a:extLst>
              <a:ext uri="{FF2B5EF4-FFF2-40B4-BE49-F238E27FC236}">
                <a16:creationId xmlns:a16="http://schemas.microsoft.com/office/drawing/2014/main" id="{21BFF96C-951E-494E-BBDE-B549694F74A1}"/>
              </a:ext>
            </a:extLst>
          </p:cNvPr>
          <p:cNvSpPr/>
          <p:nvPr/>
        </p:nvSpPr>
        <p:spPr>
          <a:xfrm>
            <a:off x="5989852" y="2949751"/>
            <a:ext cx="269626" cy="46166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a:latin typeface="Arial" panose="020B0604020202020204" pitchFamily="34" charset="0"/>
                <a:ea typeface="微軟正黑體" panose="020B0604030504040204" pitchFamily="34" charset="-120"/>
                <a:sym typeface="Arial" panose="020B0604020202020204" pitchFamily="34" charset="0"/>
              </a:rPr>
              <a:t> </a:t>
            </a:r>
          </a:p>
        </p:txBody>
      </p:sp>
      <p:sp>
        <p:nvSpPr>
          <p:cNvPr id="170" name="Google Shape;873;p43">
            <a:extLst>
              <a:ext uri="{FF2B5EF4-FFF2-40B4-BE49-F238E27FC236}">
                <a16:creationId xmlns:a16="http://schemas.microsoft.com/office/drawing/2014/main" id="{F9B2D7B5-6577-4C5F-B683-D0A20DE83E8F}"/>
              </a:ext>
            </a:extLst>
          </p:cNvPr>
          <p:cNvSpPr txBox="1"/>
          <p:nvPr/>
        </p:nvSpPr>
        <p:spPr>
          <a:xfrm>
            <a:off x="4102057" y="1471092"/>
            <a:ext cx="7607341" cy="1275300"/>
          </a:xfrm>
          <a:prstGeom prst="rect">
            <a:avLst/>
          </a:prstGeom>
          <a:noFill/>
          <a:ln>
            <a:noFill/>
          </a:ln>
        </p:spPr>
        <p:txBody>
          <a:bodyPr spcFirstLastPara="1" wrap="square" lIns="91425" tIns="91425" rIns="91425" bIns="91425"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spcBef>
                <a:spcPts val="1200"/>
              </a:spcBef>
              <a:buClr>
                <a:srgbClr val="67F2FD"/>
              </a:buClr>
              <a:buSzPct val="100000"/>
              <a:buFont typeface="Arial" panose="020B0604020202020204" pitchFamily="34" charset="0"/>
              <a:buChar char="•"/>
            </a:pPr>
            <a:r>
              <a:rPr lang="en-US" altLang="zh-TW"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To comply to China network regulation, user needs to apply for Inter-Domain Link by his or herself for the two domain to have VPN connection.</a:t>
            </a:r>
          </a:p>
          <a:p>
            <a:pPr marL="228600" indent="-228600">
              <a:spcBef>
                <a:spcPts val="1200"/>
              </a:spcBef>
              <a:buClr>
                <a:srgbClr val="67F2FD"/>
              </a:buClr>
              <a:buSzPct val="100000"/>
              <a:buFont typeface="Arial" panose="020B0604020202020204" pitchFamily="34" charset="0"/>
              <a:buChar char="•"/>
            </a:pPr>
            <a:r>
              <a:rPr lang="en-US" altLang="zh-TW"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Inter-domain Link can only be set on hub.</a:t>
            </a:r>
          </a:p>
        </p:txBody>
      </p:sp>
      <p:sp>
        <p:nvSpPr>
          <p:cNvPr id="171" name="矩形 170">
            <a:extLst>
              <a:ext uri="{FF2B5EF4-FFF2-40B4-BE49-F238E27FC236}">
                <a16:creationId xmlns:a16="http://schemas.microsoft.com/office/drawing/2014/main" id="{DB882EFC-9B44-459B-8B5A-E1D9890A5049}"/>
              </a:ext>
            </a:extLst>
          </p:cNvPr>
          <p:cNvSpPr/>
          <p:nvPr/>
        </p:nvSpPr>
        <p:spPr>
          <a:xfrm>
            <a:off x="877081" y="1547877"/>
            <a:ext cx="3364816" cy="1077218"/>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3200" b="1">
                <a:solidFill>
                  <a:schemeClr val="bg1"/>
                </a:solidFill>
                <a:latin typeface="Arial" panose="020B0604020202020204" pitchFamily="34" charset="0"/>
                <a:ea typeface="微軟正黑體" panose="020B0604030504040204" pitchFamily="34" charset="-120"/>
                <a:sym typeface="Arial" panose="020B0604020202020204" pitchFamily="34" charset="0"/>
              </a:rPr>
              <a:t>Inter-Domain Link</a:t>
            </a:r>
          </a:p>
        </p:txBody>
      </p:sp>
      <p:cxnSp>
        <p:nvCxnSpPr>
          <p:cNvPr id="172" name="直線接點 171">
            <a:extLst>
              <a:ext uri="{FF2B5EF4-FFF2-40B4-BE49-F238E27FC236}">
                <a16:creationId xmlns:a16="http://schemas.microsoft.com/office/drawing/2014/main" id="{9BA0A8E1-E29E-4C07-9E3A-873B8A95391C}"/>
              </a:ext>
            </a:extLst>
          </p:cNvPr>
          <p:cNvCxnSpPr>
            <a:cxnSpLocks/>
          </p:cNvCxnSpPr>
          <p:nvPr/>
        </p:nvCxnSpPr>
        <p:spPr>
          <a:xfrm>
            <a:off x="3917244" y="1590985"/>
            <a:ext cx="0" cy="126175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46" name="矩形: 圓角 245">
            <a:extLst>
              <a:ext uri="{FF2B5EF4-FFF2-40B4-BE49-F238E27FC236}">
                <a16:creationId xmlns:a16="http://schemas.microsoft.com/office/drawing/2014/main" id="{D70AE81D-D69C-4B52-B59C-649D0F9CF132}"/>
              </a:ext>
            </a:extLst>
          </p:cNvPr>
          <p:cNvSpPr/>
          <p:nvPr/>
        </p:nvSpPr>
        <p:spPr>
          <a:xfrm>
            <a:off x="6220025" y="3568118"/>
            <a:ext cx="5109959" cy="3055479"/>
          </a:xfrm>
          <a:prstGeom prst="roundRect">
            <a:avLst>
              <a:gd name="adj" fmla="val 34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7" name="Google Shape;879;p43">
            <a:extLst>
              <a:ext uri="{FF2B5EF4-FFF2-40B4-BE49-F238E27FC236}">
                <a16:creationId xmlns:a16="http://schemas.microsoft.com/office/drawing/2014/main" id="{7A0CE248-E4FF-416C-8639-89E7AF54658D}"/>
              </a:ext>
            </a:extLst>
          </p:cNvPr>
          <p:cNvSpPr/>
          <p:nvPr/>
        </p:nvSpPr>
        <p:spPr>
          <a:xfrm>
            <a:off x="8377405" y="4093314"/>
            <a:ext cx="2726254" cy="2129542"/>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48" name="Google Shape;904;p43">
            <a:extLst>
              <a:ext uri="{FF2B5EF4-FFF2-40B4-BE49-F238E27FC236}">
                <a16:creationId xmlns:a16="http://schemas.microsoft.com/office/drawing/2014/main" id="{5D0DE49B-FFD3-41F3-999A-C6D786F6DA33}"/>
              </a:ext>
            </a:extLst>
          </p:cNvPr>
          <p:cNvCxnSpPr>
            <a:cxnSpLocks/>
          </p:cNvCxnSpPr>
          <p:nvPr/>
        </p:nvCxnSpPr>
        <p:spPr>
          <a:xfrm flipV="1">
            <a:off x="9483175" y="5142608"/>
            <a:ext cx="635368" cy="136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9" name="Google Shape;904;p43">
            <a:extLst>
              <a:ext uri="{FF2B5EF4-FFF2-40B4-BE49-F238E27FC236}">
                <a16:creationId xmlns:a16="http://schemas.microsoft.com/office/drawing/2014/main" id="{B9E9718C-8ED9-4686-A7C4-487D8AFD1D9E}"/>
              </a:ext>
            </a:extLst>
          </p:cNvPr>
          <p:cNvCxnSpPr>
            <a:cxnSpLocks/>
          </p:cNvCxnSpPr>
          <p:nvPr/>
        </p:nvCxnSpPr>
        <p:spPr>
          <a:xfrm>
            <a:off x="9483175" y="5964587"/>
            <a:ext cx="635368" cy="2643"/>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50" name="矩形: 圓角 249">
            <a:extLst>
              <a:ext uri="{FF2B5EF4-FFF2-40B4-BE49-F238E27FC236}">
                <a16:creationId xmlns:a16="http://schemas.microsoft.com/office/drawing/2014/main" id="{CC452154-B94E-4A61-97AF-CBED761B67E2}"/>
              </a:ext>
            </a:extLst>
          </p:cNvPr>
          <p:cNvSpPr/>
          <p:nvPr/>
        </p:nvSpPr>
        <p:spPr>
          <a:xfrm>
            <a:off x="1083232" y="3566363"/>
            <a:ext cx="4928521" cy="3057441"/>
          </a:xfrm>
          <a:prstGeom prst="roundRect">
            <a:avLst>
              <a:gd name="adj" fmla="val 3435"/>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6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1" name="Google Shape;879;p43">
            <a:extLst>
              <a:ext uri="{FF2B5EF4-FFF2-40B4-BE49-F238E27FC236}">
                <a16:creationId xmlns:a16="http://schemas.microsoft.com/office/drawing/2014/main" id="{BA347EC0-5155-4B77-A8D4-FBE80E987241}"/>
              </a:ext>
            </a:extLst>
          </p:cNvPr>
          <p:cNvSpPr/>
          <p:nvPr/>
        </p:nvSpPr>
        <p:spPr>
          <a:xfrm>
            <a:off x="1233164" y="4101638"/>
            <a:ext cx="2723082"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2" name="Google Shape;879;p43">
            <a:extLst>
              <a:ext uri="{FF2B5EF4-FFF2-40B4-BE49-F238E27FC236}">
                <a16:creationId xmlns:a16="http://schemas.microsoft.com/office/drawing/2014/main" id="{B86EDE0A-8764-469E-A9F5-A021A0F4C1BA}"/>
              </a:ext>
            </a:extLst>
          </p:cNvPr>
          <p:cNvSpPr/>
          <p:nvPr/>
        </p:nvSpPr>
        <p:spPr>
          <a:xfrm>
            <a:off x="4069221" y="4101638"/>
            <a:ext cx="1786257"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53" name="圖形 8">
            <a:extLst>
              <a:ext uri="{FF2B5EF4-FFF2-40B4-BE49-F238E27FC236}">
                <a16:creationId xmlns:a16="http://schemas.microsoft.com/office/drawing/2014/main" id="{9AB667A8-1E9B-40E9-8C40-592ECD06620C}"/>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9935" t="9604" r="20840" b="25983"/>
          <a:stretch/>
        </p:blipFill>
        <p:spPr>
          <a:xfrm>
            <a:off x="4126428" y="4088121"/>
            <a:ext cx="828168" cy="750582"/>
          </a:xfrm>
          <a:prstGeom prst="rect">
            <a:avLst/>
          </a:prstGeom>
        </p:spPr>
      </p:pic>
      <p:sp>
        <p:nvSpPr>
          <p:cNvPr id="254" name="Google Shape;916;p43">
            <a:extLst>
              <a:ext uri="{FF2B5EF4-FFF2-40B4-BE49-F238E27FC236}">
                <a16:creationId xmlns:a16="http://schemas.microsoft.com/office/drawing/2014/main" id="{E64FB238-BB5D-423F-99F9-878318613DBA}"/>
              </a:ext>
            </a:extLst>
          </p:cNvPr>
          <p:cNvSpPr/>
          <p:nvPr/>
        </p:nvSpPr>
        <p:spPr>
          <a:xfrm>
            <a:off x="938279" y="3064580"/>
            <a:ext cx="10481750" cy="3661133"/>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255" name="群組 254">
            <a:extLst>
              <a:ext uri="{FF2B5EF4-FFF2-40B4-BE49-F238E27FC236}">
                <a16:creationId xmlns:a16="http://schemas.microsoft.com/office/drawing/2014/main" id="{CB6E5928-127F-4867-9B26-D1A3F7343F90}"/>
              </a:ext>
            </a:extLst>
          </p:cNvPr>
          <p:cNvGrpSpPr/>
          <p:nvPr/>
        </p:nvGrpSpPr>
        <p:grpSpPr>
          <a:xfrm>
            <a:off x="2233711" y="5090562"/>
            <a:ext cx="522903" cy="859782"/>
            <a:chOff x="2233711" y="5090562"/>
            <a:chExt cx="522903" cy="937435"/>
          </a:xfrm>
        </p:grpSpPr>
        <p:cxnSp>
          <p:nvCxnSpPr>
            <p:cNvPr id="256" name="Google Shape;897;p43">
              <a:extLst>
                <a:ext uri="{FF2B5EF4-FFF2-40B4-BE49-F238E27FC236}">
                  <a16:creationId xmlns:a16="http://schemas.microsoft.com/office/drawing/2014/main" id="{EAC2CF49-F436-46E0-9E8C-B499EF4CEF2A}"/>
                </a:ext>
              </a:extLst>
            </p:cNvPr>
            <p:cNvCxnSpPr>
              <a:cxnSpLocks/>
            </p:cNvCxnSpPr>
            <p:nvPr/>
          </p:nvCxnSpPr>
          <p:spPr>
            <a:xfrm flipH="1" flipV="1">
              <a:off x="2233711" y="5090562"/>
              <a:ext cx="522903" cy="4189"/>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7" name="Google Shape;897;p43">
              <a:extLst>
                <a:ext uri="{FF2B5EF4-FFF2-40B4-BE49-F238E27FC236}">
                  <a16:creationId xmlns:a16="http://schemas.microsoft.com/office/drawing/2014/main" id="{195514B5-D679-4575-BB5A-969EABA5E0A4}"/>
                </a:ext>
              </a:extLst>
            </p:cNvPr>
            <p:cNvCxnSpPr>
              <a:cxnSpLocks/>
            </p:cNvCxnSpPr>
            <p:nvPr/>
          </p:nvCxnSpPr>
          <p:spPr>
            <a:xfrm rot="10800000" flipV="1">
              <a:off x="2233711" y="5094750"/>
              <a:ext cx="522903" cy="933247"/>
            </a:xfrm>
            <a:prstGeom prst="bentConnector3">
              <a:avLst>
                <a:gd name="adj1" fmla="val 50000"/>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58" name="Google Shape;883;p43">
            <a:extLst>
              <a:ext uri="{FF2B5EF4-FFF2-40B4-BE49-F238E27FC236}">
                <a16:creationId xmlns:a16="http://schemas.microsoft.com/office/drawing/2014/main" id="{40D4F097-874C-47B3-82A3-8E3DC709FEA3}"/>
              </a:ext>
            </a:extLst>
          </p:cNvPr>
          <p:cNvSpPr/>
          <p:nvPr/>
        </p:nvSpPr>
        <p:spPr>
          <a:xfrm>
            <a:off x="9208288" y="4304834"/>
            <a:ext cx="1540062" cy="317156"/>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Chongqing</a:t>
            </a:r>
          </a:p>
        </p:txBody>
      </p:sp>
      <p:sp>
        <p:nvSpPr>
          <p:cNvPr id="259" name="Google Shape;879;p43">
            <a:extLst>
              <a:ext uri="{FF2B5EF4-FFF2-40B4-BE49-F238E27FC236}">
                <a16:creationId xmlns:a16="http://schemas.microsoft.com/office/drawing/2014/main" id="{AD50E06A-5533-4E63-B915-50C4B35557BD}"/>
              </a:ext>
            </a:extLst>
          </p:cNvPr>
          <p:cNvSpPr/>
          <p:nvPr/>
        </p:nvSpPr>
        <p:spPr>
          <a:xfrm>
            <a:off x="6476640" y="4098856"/>
            <a:ext cx="1789494" cy="2124000"/>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0" name="Google Shape;877;p43">
            <a:extLst>
              <a:ext uri="{FF2B5EF4-FFF2-40B4-BE49-F238E27FC236}">
                <a16:creationId xmlns:a16="http://schemas.microsoft.com/office/drawing/2014/main" id="{0ED0FF27-B5D7-4667-B8FD-7F6D7BDFFFEB}"/>
              </a:ext>
            </a:extLst>
          </p:cNvPr>
          <p:cNvSpPr/>
          <p:nvPr/>
        </p:nvSpPr>
        <p:spPr>
          <a:xfrm>
            <a:off x="7493867" y="3633620"/>
            <a:ext cx="2839204" cy="386725"/>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China Domain</a:t>
            </a:r>
          </a:p>
        </p:txBody>
      </p:sp>
      <p:sp>
        <p:nvSpPr>
          <p:cNvPr id="261" name="Google Shape;883;p43">
            <a:extLst>
              <a:ext uri="{FF2B5EF4-FFF2-40B4-BE49-F238E27FC236}">
                <a16:creationId xmlns:a16="http://schemas.microsoft.com/office/drawing/2014/main" id="{D29D2AD7-C92F-4639-8B10-DE411205AE11}"/>
              </a:ext>
            </a:extLst>
          </p:cNvPr>
          <p:cNvSpPr/>
          <p:nvPr/>
        </p:nvSpPr>
        <p:spPr>
          <a:xfrm>
            <a:off x="7027450" y="4304834"/>
            <a:ext cx="1038542" cy="317156"/>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Beijin</a:t>
            </a:r>
            <a:endPar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2" name="Google Shape;883;p43">
            <a:extLst>
              <a:ext uri="{FF2B5EF4-FFF2-40B4-BE49-F238E27FC236}">
                <a16:creationId xmlns:a16="http://schemas.microsoft.com/office/drawing/2014/main" id="{E007FC6E-D411-4CBA-AA4E-A97598484F03}"/>
              </a:ext>
            </a:extLst>
          </p:cNvPr>
          <p:cNvSpPr/>
          <p:nvPr/>
        </p:nvSpPr>
        <p:spPr>
          <a:xfrm>
            <a:off x="4791467" y="4393026"/>
            <a:ext cx="1038542" cy="317156"/>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Japan</a:t>
            </a:r>
          </a:p>
          <a:p>
            <a:pPr algn="ct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3" name="Google Shape;877;p43">
            <a:extLst>
              <a:ext uri="{FF2B5EF4-FFF2-40B4-BE49-F238E27FC236}">
                <a16:creationId xmlns:a16="http://schemas.microsoft.com/office/drawing/2014/main" id="{2449AB4E-61F6-4B42-8B63-A37B6FCAA0E4}"/>
              </a:ext>
            </a:extLst>
          </p:cNvPr>
          <p:cNvSpPr/>
          <p:nvPr/>
        </p:nvSpPr>
        <p:spPr>
          <a:xfrm>
            <a:off x="2127890" y="3627437"/>
            <a:ext cx="2839204" cy="386725"/>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Global Domain</a:t>
            </a:r>
          </a:p>
        </p:txBody>
      </p:sp>
      <p:sp>
        <p:nvSpPr>
          <p:cNvPr id="264" name="矩形: 圓角 263">
            <a:extLst>
              <a:ext uri="{FF2B5EF4-FFF2-40B4-BE49-F238E27FC236}">
                <a16:creationId xmlns:a16="http://schemas.microsoft.com/office/drawing/2014/main" id="{6D45ED86-73F5-4805-A4DD-14B48317DF37}"/>
              </a:ext>
            </a:extLst>
          </p:cNvPr>
          <p:cNvSpPr/>
          <p:nvPr/>
        </p:nvSpPr>
        <p:spPr>
          <a:xfrm>
            <a:off x="5015265" y="3051699"/>
            <a:ext cx="2327779" cy="466806"/>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265" name="Google Shape;917;p43">
            <a:extLst>
              <a:ext uri="{FF2B5EF4-FFF2-40B4-BE49-F238E27FC236}">
                <a16:creationId xmlns:a16="http://schemas.microsoft.com/office/drawing/2014/main" id="{38CC5EBF-1EC4-4192-A958-42764C5B8D20}"/>
              </a:ext>
            </a:extLst>
          </p:cNvPr>
          <p:cNvSpPr/>
          <p:nvPr/>
        </p:nvSpPr>
        <p:spPr>
          <a:xfrm>
            <a:off x="5015265" y="3146946"/>
            <a:ext cx="2327779" cy="250339"/>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Organization</a:t>
            </a:r>
          </a:p>
        </p:txBody>
      </p:sp>
      <p:sp>
        <p:nvSpPr>
          <p:cNvPr id="266" name="Google Shape;883;p43">
            <a:extLst>
              <a:ext uri="{FF2B5EF4-FFF2-40B4-BE49-F238E27FC236}">
                <a16:creationId xmlns:a16="http://schemas.microsoft.com/office/drawing/2014/main" id="{3AAE2AC9-BE53-418F-B97A-1BF0126B6EBF}"/>
              </a:ext>
            </a:extLst>
          </p:cNvPr>
          <p:cNvSpPr/>
          <p:nvPr/>
        </p:nvSpPr>
        <p:spPr>
          <a:xfrm>
            <a:off x="2251039" y="4393026"/>
            <a:ext cx="1038542" cy="317156"/>
          </a:xfrm>
          <a:prstGeom prst="rect">
            <a:avLst/>
          </a:prstGeom>
          <a:noFill/>
          <a:ln>
            <a:noFill/>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USA</a:t>
            </a:r>
          </a:p>
          <a:p>
            <a:pPr algn="ct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67" name="圖形 22">
            <a:extLst>
              <a:ext uri="{FF2B5EF4-FFF2-40B4-BE49-F238E27FC236}">
                <a16:creationId xmlns:a16="http://schemas.microsoft.com/office/drawing/2014/main" id="{02FE8245-B6AA-4353-9DEF-F78BAC5B560B}"/>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2504" t="12279" r="24374" b="32198"/>
          <a:stretch/>
        </p:blipFill>
        <p:spPr>
          <a:xfrm>
            <a:off x="1748244" y="4161597"/>
            <a:ext cx="693039" cy="603630"/>
          </a:xfrm>
          <a:prstGeom prst="rect">
            <a:avLst/>
          </a:prstGeom>
        </p:spPr>
      </p:pic>
      <p:pic>
        <p:nvPicPr>
          <p:cNvPr id="268" name="圖形 23">
            <a:extLst>
              <a:ext uri="{FF2B5EF4-FFF2-40B4-BE49-F238E27FC236}">
                <a16:creationId xmlns:a16="http://schemas.microsoft.com/office/drawing/2014/main" id="{6276717F-B44F-4716-8FC0-F49EC7459219}"/>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19935" t="8502" r="18401" b="25000"/>
          <a:stretch/>
        </p:blipFill>
        <p:spPr>
          <a:xfrm>
            <a:off x="6434850" y="4076016"/>
            <a:ext cx="853184" cy="774792"/>
          </a:xfrm>
          <a:prstGeom prst="rect">
            <a:avLst/>
          </a:prstGeom>
        </p:spPr>
      </p:pic>
      <p:pic>
        <p:nvPicPr>
          <p:cNvPr id="269" name="圖形 24">
            <a:extLst>
              <a:ext uri="{FF2B5EF4-FFF2-40B4-BE49-F238E27FC236}">
                <a16:creationId xmlns:a16="http://schemas.microsoft.com/office/drawing/2014/main" id="{E9C138F6-BDD9-4C82-84A4-BFE8DBAB3EA8}"/>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19935" t="8502" r="18401" b="25000"/>
          <a:stretch/>
        </p:blipFill>
        <p:spPr>
          <a:xfrm>
            <a:off x="8606982" y="4076016"/>
            <a:ext cx="853184" cy="774792"/>
          </a:xfrm>
          <a:prstGeom prst="rect">
            <a:avLst/>
          </a:prstGeom>
        </p:spPr>
      </p:pic>
      <p:sp>
        <p:nvSpPr>
          <p:cNvPr id="270" name="橢圓 269">
            <a:extLst>
              <a:ext uri="{FF2B5EF4-FFF2-40B4-BE49-F238E27FC236}">
                <a16:creationId xmlns:a16="http://schemas.microsoft.com/office/drawing/2014/main" id="{69FBCBAB-91AC-459F-B4AD-31D54345E956}"/>
              </a:ext>
            </a:extLst>
          </p:cNvPr>
          <p:cNvSpPr/>
          <p:nvPr/>
        </p:nvSpPr>
        <p:spPr>
          <a:xfrm>
            <a:off x="6296372" y="3363802"/>
            <a:ext cx="923673" cy="92367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1" name="矩形 270">
            <a:extLst>
              <a:ext uri="{FF2B5EF4-FFF2-40B4-BE49-F238E27FC236}">
                <a16:creationId xmlns:a16="http://schemas.microsoft.com/office/drawing/2014/main" id="{57092BC2-16CB-47CE-8474-36A98C372205}"/>
              </a:ext>
            </a:extLst>
          </p:cNvPr>
          <p:cNvSpPr/>
          <p:nvPr/>
        </p:nvSpPr>
        <p:spPr>
          <a:xfrm>
            <a:off x="6054981" y="2949751"/>
            <a:ext cx="269626" cy="46166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a:latin typeface="Arial" panose="020B0604020202020204" pitchFamily="34" charset="0"/>
                <a:ea typeface="微軟正黑體" panose="020B0604030504040204" pitchFamily="34" charset="-120"/>
                <a:sym typeface="Arial" panose="020B0604020202020204" pitchFamily="34" charset="0"/>
              </a:rPr>
              <a:t> </a:t>
            </a:r>
          </a:p>
        </p:txBody>
      </p:sp>
      <p:grpSp>
        <p:nvGrpSpPr>
          <p:cNvPr id="272" name="群組 271">
            <a:extLst>
              <a:ext uri="{FF2B5EF4-FFF2-40B4-BE49-F238E27FC236}">
                <a16:creationId xmlns:a16="http://schemas.microsoft.com/office/drawing/2014/main" id="{B5A7E23B-EB75-43C5-8AD9-BE8B6965A5DB}"/>
              </a:ext>
            </a:extLst>
          </p:cNvPr>
          <p:cNvGrpSpPr/>
          <p:nvPr/>
        </p:nvGrpSpPr>
        <p:grpSpPr>
          <a:xfrm>
            <a:off x="1432813" y="4807295"/>
            <a:ext cx="891343" cy="1344980"/>
            <a:chOff x="1432813" y="4807295"/>
            <a:chExt cx="891343" cy="1344980"/>
          </a:xfrm>
        </p:grpSpPr>
        <p:grpSp>
          <p:nvGrpSpPr>
            <p:cNvPr id="273" name="群組 272">
              <a:extLst>
                <a:ext uri="{FF2B5EF4-FFF2-40B4-BE49-F238E27FC236}">
                  <a16:creationId xmlns:a16="http://schemas.microsoft.com/office/drawing/2014/main" id="{3D20DF36-6BFB-42F3-AEBF-539EF4AC422B}"/>
                </a:ext>
              </a:extLst>
            </p:cNvPr>
            <p:cNvGrpSpPr/>
            <p:nvPr/>
          </p:nvGrpSpPr>
          <p:grpSpPr>
            <a:xfrm>
              <a:off x="1432813" y="4807295"/>
              <a:ext cx="891343" cy="1344980"/>
              <a:chOff x="1432813" y="4807295"/>
              <a:chExt cx="891343" cy="1344980"/>
            </a:xfrm>
          </p:grpSpPr>
          <p:grpSp>
            <p:nvGrpSpPr>
              <p:cNvPr id="276" name="群組 275">
                <a:extLst>
                  <a:ext uri="{FF2B5EF4-FFF2-40B4-BE49-F238E27FC236}">
                    <a16:creationId xmlns:a16="http://schemas.microsoft.com/office/drawing/2014/main" id="{54442DE7-EF7A-4853-8DCA-3870AB2F4DE9}"/>
                  </a:ext>
                </a:extLst>
              </p:cNvPr>
              <p:cNvGrpSpPr/>
              <p:nvPr/>
            </p:nvGrpSpPr>
            <p:grpSpPr>
              <a:xfrm>
                <a:off x="1432813" y="5512422"/>
                <a:ext cx="891343" cy="639853"/>
                <a:chOff x="1432813" y="5512422"/>
                <a:chExt cx="889610" cy="521868"/>
              </a:xfrm>
            </p:grpSpPr>
            <p:sp>
              <p:nvSpPr>
                <p:cNvPr id="282" name="矩形: 圓角 281">
                  <a:extLst>
                    <a:ext uri="{FF2B5EF4-FFF2-40B4-BE49-F238E27FC236}">
                      <a16:creationId xmlns:a16="http://schemas.microsoft.com/office/drawing/2014/main" id="{780C151D-AD4B-45B2-9CF9-A105BB65D1E2}"/>
                    </a:ext>
                  </a:extLst>
                </p:cNvPr>
                <p:cNvSpPr/>
                <p:nvPr/>
              </p:nvSpPr>
              <p:spPr>
                <a:xfrm>
                  <a:off x="1432813" y="5538602"/>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3" name="文字方塊 42">
                  <a:extLst>
                    <a:ext uri="{FF2B5EF4-FFF2-40B4-BE49-F238E27FC236}">
                      <a16:creationId xmlns:a16="http://schemas.microsoft.com/office/drawing/2014/main" id="{0E717986-C23F-43A6-9FF5-1FFAC9A4392E}"/>
                    </a:ext>
                  </a:extLst>
                </p:cNvPr>
                <p:cNvSpPr txBox="1"/>
                <p:nvPr/>
              </p:nvSpPr>
              <p:spPr>
                <a:xfrm>
                  <a:off x="1630371" y="5512422"/>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77" name="群組 276">
                <a:extLst>
                  <a:ext uri="{FF2B5EF4-FFF2-40B4-BE49-F238E27FC236}">
                    <a16:creationId xmlns:a16="http://schemas.microsoft.com/office/drawing/2014/main" id="{3F39A9A5-EB24-438A-AD6D-27ED8A9A88C2}"/>
                  </a:ext>
                </a:extLst>
              </p:cNvPr>
              <p:cNvGrpSpPr/>
              <p:nvPr/>
            </p:nvGrpSpPr>
            <p:grpSpPr>
              <a:xfrm>
                <a:off x="1432813" y="4807295"/>
                <a:ext cx="891343" cy="651958"/>
                <a:chOff x="1432813" y="4807295"/>
                <a:chExt cx="889610" cy="531741"/>
              </a:xfrm>
            </p:grpSpPr>
            <p:sp>
              <p:nvSpPr>
                <p:cNvPr id="280" name="矩形: 圓角 279">
                  <a:extLst>
                    <a:ext uri="{FF2B5EF4-FFF2-40B4-BE49-F238E27FC236}">
                      <a16:creationId xmlns:a16="http://schemas.microsoft.com/office/drawing/2014/main" id="{D44B4C52-685D-4F2F-A549-79A26AAF7421}"/>
                    </a:ext>
                  </a:extLst>
                </p:cNvPr>
                <p:cNvSpPr/>
                <p:nvPr/>
              </p:nvSpPr>
              <p:spPr>
                <a:xfrm>
                  <a:off x="1432813" y="4843348"/>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1" name="文字方塊 40">
                  <a:extLst>
                    <a:ext uri="{FF2B5EF4-FFF2-40B4-BE49-F238E27FC236}">
                      <a16:creationId xmlns:a16="http://schemas.microsoft.com/office/drawing/2014/main" id="{25AB309A-F22F-490C-A212-0B4BF275FDAA}"/>
                    </a:ext>
                  </a:extLst>
                </p:cNvPr>
                <p:cNvSpPr txBox="1"/>
                <p:nvPr/>
              </p:nvSpPr>
              <p:spPr>
                <a:xfrm>
                  <a:off x="1630371" y="4807295"/>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78" name="Google Shape;886;p43">
                <a:extLst>
                  <a:ext uri="{FF2B5EF4-FFF2-40B4-BE49-F238E27FC236}">
                    <a16:creationId xmlns:a16="http://schemas.microsoft.com/office/drawing/2014/main" id="{D614A5AD-5D91-4B06-BF8B-9288903F38AC}"/>
                  </a:ext>
                </a:extLst>
              </p:cNvPr>
              <p:cNvSpPr/>
              <p:nvPr/>
            </p:nvSpPr>
            <p:spPr>
              <a:xfrm>
                <a:off x="1461289" y="5090844"/>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9" name="Google Shape;886;p43">
                <a:extLst>
                  <a:ext uri="{FF2B5EF4-FFF2-40B4-BE49-F238E27FC236}">
                    <a16:creationId xmlns:a16="http://schemas.microsoft.com/office/drawing/2014/main" id="{5EE8956F-C3B4-4640-84D4-3C7E5736901D}"/>
                  </a:ext>
                </a:extLst>
              </p:cNvPr>
              <p:cNvSpPr/>
              <p:nvPr/>
            </p:nvSpPr>
            <p:spPr>
              <a:xfrm>
                <a:off x="1461289" y="5777392"/>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74" name="矩形 273">
              <a:extLst>
                <a:ext uri="{FF2B5EF4-FFF2-40B4-BE49-F238E27FC236}">
                  <a16:creationId xmlns:a16="http://schemas.microsoft.com/office/drawing/2014/main" id="{D9C0EBFD-1324-40CE-8AD9-83115D74ABBF}"/>
                </a:ext>
              </a:extLst>
            </p:cNvPr>
            <p:cNvSpPr/>
            <p:nvPr/>
          </p:nvSpPr>
          <p:spPr>
            <a:xfrm>
              <a:off x="1495180" y="5722474"/>
              <a:ext cx="813043" cy="400110"/>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zh-TW" alt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5" name="矩形 274">
              <a:extLst>
                <a:ext uri="{FF2B5EF4-FFF2-40B4-BE49-F238E27FC236}">
                  <a16:creationId xmlns:a16="http://schemas.microsoft.com/office/drawing/2014/main" id="{4B8B0045-AD16-4EA1-BE19-C2F78B596F92}"/>
                </a:ext>
              </a:extLst>
            </p:cNvPr>
            <p:cNvSpPr/>
            <p:nvPr/>
          </p:nvSpPr>
          <p:spPr>
            <a:xfrm>
              <a:off x="1495180" y="5034403"/>
              <a:ext cx="813043" cy="400110"/>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zh-TW" alt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84" name="群組 283">
            <a:extLst>
              <a:ext uri="{FF2B5EF4-FFF2-40B4-BE49-F238E27FC236}">
                <a16:creationId xmlns:a16="http://schemas.microsoft.com/office/drawing/2014/main" id="{ABA559F0-CD21-4640-84EC-858301CFDD14}"/>
              </a:ext>
            </a:extLst>
          </p:cNvPr>
          <p:cNvGrpSpPr/>
          <p:nvPr/>
        </p:nvGrpSpPr>
        <p:grpSpPr>
          <a:xfrm>
            <a:off x="2692284" y="4823977"/>
            <a:ext cx="2917947" cy="1328303"/>
            <a:chOff x="2692284" y="4823977"/>
            <a:chExt cx="2917947" cy="1328303"/>
          </a:xfrm>
        </p:grpSpPr>
        <p:grpSp>
          <p:nvGrpSpPr>
            <p:cNvPr id="285" name="群組 284">
              <a:extLst>
                <a:ext uri="{FF2B5EF4-FFF2-40B4-BE49-F238E27FC236}">
                  <a16:creationId xmlns:a16="http://schemas.microsoft.com/office/drawing/2014/main" id="{CA420651-3063-481B-A186-053D004E270A}"/>
                </a:ext>
              </a:extLst>
            </p:cNvPr>
            <p:cNvGrpSpPr/>
            <p:nvPr/>
          </p:nvGrpSpPr>
          <p:grpSpPr>
            <a:xfrm>
              <a:off x="3044493" y="5186187"/>
              <a:ext cx="2122147" cy="719346"/>
              <a:chOff x="3044493" y="5186187"/>
              <a:chExt cx="2122147" cy="719346"/>
            </a:xfrm>
          </p:grpSpPr>
          <p:cxnSp>
            <p:nvCxnSpPr>
              <p:cNvPr id="303" name="Google Shape;895;p43">
                <a:extLst>
                  <a:ext uri="{FF2B5EF4-FFF2-40B4-BE49-F238E27FC236}">
                    <a16:creationId xmlns:a16="http://schemas.microsoft.com/office/drawing/2014/main" id="{F242D5B0-8A2C-4ED8-9777-A130E5F09781}"/>
                  </a:ext>
                </a:extLst>
              </p:cNvPr>
              <p:cNvCxnSpPr>
                <a:cxnSpLocks/>
              </p:cNvCxnSpPr>
              <p:nvPr/>
            </p:nvCxnSpPr>
            <p:spPr>
              <a:xfrm flipH="1">
                <a:off x="3556172" y="5186187"/>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4" name="Google Shape;897;p43">
                <a:extLst>
                  <a:ext uri="{FF2B5EF4-FFF2-40B4-BE49-F238E27FC236}">
                    <a16:creationId xmlns:a16="http://schemas.microsoft.com/office/drawing/2014/main" id="{FB221724-4CD5-401B-A018-D35F892E8E6C}"/>
                  </a:ext>
                </a:extLst>
              </p:cNvPr>
              <p:cNvCxnSpPr>
                <a:cxnSpLocks/>
              </p:cNvCxnSpPr>
              <p:nvPr/>
            </p:nvCxnSpPr>
            <p:spPr>
              <a:xfrm flipH="1">
                <a:off x="5160697" y="5321606"/>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5" name="Google Shape;898;p43">
                <a:extLst>
                  <a:ext uri="{FF2B5EF4-FFF2-40B4-BE49-F238E27FC236}">
                    <a16:creationId xmlns:a16="http://schemas.microsoft.com/office/drawing/2014/main" id="{67A7C06C-E1F8-4C4C-B3A7-DC91FFAE2622}"/>
                  </a:ext>
                </a:extLst>
              </p:cNvPr>
              <p:cNvCxnSpPr>
                <a:cxnSpLocks/>
              </p:cNvCxnSpPr>
              <p:nvPr/>
            </p:nvCxnSpPr>
            <p:spPr>
              <a:xfrm>
                <a:off x="3044493" y="5188452"/>
                <a:ext cx="1944183" cy="682557"/>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6" name="Google Shape;897;p43">
                <a:extLst>
                  <a:ext uri="{FF2B5EF4-FFF2-40B4-BE49-F238E27FC236}">
                    <a16:creationId xmlns:a16="http://schemas.microsoft.com/office/drawing/2014/main" id="{B849A536-F8BD-459E-A4FB-D642A21D0EBD}"/>
                  </a:ext>
                </a:extLst>
              </p:cNvPr>
              <p:cNvCxnSpPr>
                <a:cxnSpLocks/>
              </p:cNvCxnSpPr>
              <p:nvPr/>
            </p:nvCxnSpPr>
            <p:spPr>
              <a:xfrm flipH="1">
                <a:off x="3134220" y="5321606"/>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7" name="Google Shape;899;p43">
                <a:extLst>
                  <a:ext uri="{FF2B5EF4-FFF2-40B4-BE49-F238E27FC236}">
                    <a16:creationId xmlns:a16="http://schemas.microsoft.com/office/drawing/2014/main" id="{E6252FF9-E620-4760-86D2-AED9462C1D15}"/>
                  </a:ext>
                </a:extLst>
              </p:cNvPr>
              <p:cNvCxnSpPr>
                <a:cxnSpLocks/>
              </p:cNvCxnSpPr>
              <p:nvPr/>
            </p:nvCxnSpPr>
            <p:spPr>
              <a:xfrm flipV="1">
                <a:off x="3550228" y="5883492"/>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8" name="Google Shape;900;p43">
                <a:extLst>
                  <a:ext uri="{FF2B5EF4-FFF2-40B4-BE49-F238E27FC236}">
                    <a16:creationId xmlns:a16="http://schemas.microsoft.com/office/drawing/2014/main" id="{74E79E8B-662A-457E-9E98-DD293131126C}"/>
                  </a:ext>
                </a:extLst>
              </p:cNvPr>
              <p:cNvCxnSpPr>
                <a:cxnSpLocks/>
              </p:cNvCxnSpPr>
              <p:nvPr/>
            </p:nvCxnSpPr>
            <p:spPr>
              <a:xfrm flipH="1">
                <a:off x="3181026" y="5211965"/>
                <a:ext cx="1919095" cy="69356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86" name="群組 285">
              <a:extLst>
                <a:ext uri="{FF2B5EF4-FFF2-40B4-BE49-F238E27FC236}">
                  <a16:creationId xmlns:a16="http://schemas.microsoft.com/office/drawing/2014/main" id="{234E49E3-4A14-4D91-B3E6-FE86DD9BB74C}"/>
                </a:ext>
              </a:extLst>
            </p:cNvPr>
            <p:cNvGrpSpPr/>
            <p:nvPr/>
          </p:nvGrpSpPr>
          <p:grpSpPr>
            <a:xfrm>
              <a:off x="4718888" y="5530584"/>
              <a:ext cx="891343" cy="621693"/>
              <a:chOff x="4718888" y="5530584"/>
              <a:chExt cx="889610" cy="507056"/>
            </a:xfrm>
          </p:grpSpPr>
          <p:sp>
            <p:nvSpPr>
              <p:cNvPr id="301" name="矩形: 圓角 300">
                <a:extLst>
                  <a:ext uri="{FF2B5EF4-FFF2-40B4-BE49-F238E27FC236}">
                    <a16:creationId xmlns:a16="http://schemas.microsoft.com/office/drawing/2014/main" id="{DF7AE048-C7DF-4A82-977C-2E6B971E3F28}"/>
                  </a:ext>
                </a:extLst>
              </p:cNvPr>
              <p:cNvSpPr/>
              <p:nvPr/>
            </p:nvSpPr>
            <p:spPr>
              <a:xfrm>
                <a:off x="4718888" y="5541952"/>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2" name="文字方塊 61">
                <a:extLst>
                  <a:ext uri="{FF2B5EF4-FFF2-40B4-BE49-F238E27FC236}">
                    <a16:creationId xmlns:a16="http://schemas.microsoft.com/office/drawing/2014/main" id="{3A9BD1A5-2371-4D31-831C-76A44DC82501}"/>
                  </a:ext>
                </a:extLst>
              </p:cNvPr>
              <p:cNvSpPr txBox="1"/>
              <p:nvPr/>
            </p:nvSpPr>
            <p:spPr>
              <a:xfrm>
                <a:off x="4916446" y="5530584"/>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87" name="群組 286">
              <a:extLst>
                <a:ext uri="{FF2B5EF4-FFF2-40B4-BE49-F238E27FC236}">
                  <a16:creationId xmlns:a16="http://schemas.microsoft.com/office/drawing/2014/main" id="{6004F12A-363A-4E1A-A9AD-89C08870CE74}"/>
                </a:ext>
              </a:extLst>
            </p:cNvPr>
            <p:cNvGrpSpPr/>
            <p:nvPr/>
          </p:nvGrpSpPr>
          <p:grpSpPr>
            <a:xfrm>
              <a:off x="4709769" y="4828616"/>
              <a:ext cx="891343" cy="639057"/>
              <a:chOff x="4709769" y="4828616"/>
              <a:chExt cx="889610" cy="521219"/>
            </a:xfrm>
          </p:grpSpPr>
          <p:sp>
            <p:nvSpPr>
              <p:cNvPr id="299" name="矩形: 圓角 298">
                <a:extLst>
                  <a:ext uri="{FF2B5EF4-FFF2-40B4-BE49-F238E27FC236}">
                    <a16:creationId xmlns:a16="http://schemas.microsoft.com/office/drawing/2014/main" id="{D6C1D535-5181-4419-9874-BE7FAE2A5686}"/>
                  </a:ext>
                </a:extLst>
              </p:cNvPr>
              <p:cNvSpPr/>
              <p:nvPr/>
            </p:nvSpPr>
            <p:spPr>
              <a:xfrm>
                <a:off x="4709769" y="485414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0" name="文字方塊 59">
                <a:extLst>
                  <a:ext uri="{FF2B5EF4-FFF2-40B4-BE49-F238E27FC236}">
                    <a16:creationId xmlns:a16="http://schemas.microsoft.com/office/drawing/2014/main" id="{825C5153-AD42-4488-BB3D-5E0F06369955}"/>
                  </a:ext>
                </a:extLst>
              </p:cNvPr>
              <p:cNvSpPr txBox="1"/>
              <p:nvPr/>
            </p:nvSpPr>
            <p:spPr>
              <a:xfrm>
                <a:off x="4916428" y="4828616"/>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88" name="群組 287">
              <a:extLst>
                <a:ext uri="{FF2B5EF4-FFF2-40B4-BE49-F238E27FC236}">
                  <a16:creationId xmlns:a16="http://schemas.microsoft.com/office/drawing/2014/main" id="{BE583E57-F7AB-4CAF-B7F2-85B41611CA3E}"/>
                </a:ext>
              </a:extLst>
            </p:cNvPr>
            <p:cNvGrpSpPr/>
            <p:nvPr/>
          </p:nvGrpSpPr>
          <p:grpSpPr>
            <a:xfrm>
              <a:off x="2692284" y="5533645"/>
              <a:ext cx="891343" cy="618635"/>
              <a:chOff x="2692284" y="5533645"/>
              <a:chExt cx="889610" cy="504562"/>
            </a:xfrm>
          </p:grpSpPr>
          <p:sp>
            <p:nvSpPr>
              <p:cNvPr id="297" name="矩形: 圓角 296">
                <a:extLst>
                  <a:ext uri="{FF2B5EF4-FFF2-40B4-BE49-F238E27FC236}">
                    <a16:creationId xmlns:a16="http://schemas.microsoft.com/office/drawing/2014/main" id="{754BC5E8-64EF-4E66-8E2F-E78EDE7DD268}"/>
                  </a:ext>
                </a:extLst>
              </p:cNvPr>
              <p:cNvSpPr/>
              <p:nvPr/>
            </p:nvSpPr>
            <p:spPr>
              <a:xfrm>
                <a:off x="2692284" y="5542519"/>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98" name="文字方塊 57">
                <a:extLst>
                  <a:ext uri="{FF2B5EF4-FFF2-40B4-BE49-F238E27FC236}">
                    <a16:creationId xmlns:a16="http://schemas.microsoft.com/office/drawing/2014/main" id="{A66E0471-48F3-43BA-9DF3-F23AF314498A}"/>
                  </a:ext>
                </a:extLst>
              </p:cNvPr>
              <p:cNvSpPr txBox="1"/>
              <p:nvPr/>
            </p:nvSpPr>
            <p:spPr>
              <a:xfrm>
                <a:off x="2889842" y="5533645"/>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289" name="群組 288">
              <a:extLst>
                <a:ext uri="{FF2B5EF4-FFF2-40B4-BE49-F238E27FC236}">
                  <a16:creationId xmlns:a16="http://schemas.microsoft.com/office/drawing/2014/main" id="{37197FAE-E966-40E0-9A44-565178E3A56C}"/>
                </a:ext>
              </a:extLst>
            </p:cNvPr>
            <p:cNvGrpSpPr/>
            <p:nvPr/>
          </p:nvGrpSpPr>
          <p:grpSpPr>
            <a:xfrm>
              <a:off x="2692284" y="4823977"/>
              <a:ext cx="891343" cy="631213"/>
              <a:chOff x="2692284" y="4823977"/>
              <a:chExt cx="889610" cy="514821"/>
            </a:xfrm>
          </p:grpSpPr>
          <p:sp>
            <p:nvSpPr>
              <p:cNvPr id="295" name="矩形: 圓角 294">
                <a:extLst>
                  <a:ext uri="{FF2B5EF4-FFF2-40B4-BE49-F238E27FC236}">
                    <a16:creationId xmlns:a16="http://schemas.microsoft.com/office/drawing/2014/main" id="{416A7386-BEFB-464F-8AFD-D80733143DA2}"/>
                  </a:ext>
                </a:extLst>
              </p:cNvPr>
              <p:cNvSpPr/>
              <p:nvPr/>
            </p:nvSpPr>
            <p:spPr>
              <a:xfrm>
                <a:off x="2692284" y="4843110"/>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96" name="文字方塊 55">
                <a:extLst>
                  <a:ext uri="{FF2B5EF4-FFF2-40B4-BE49-F238E27FC236}">
                    <a16:creationId xmlns:a16="http://schemas.microsoft.com/office/drawing/2014/main" id="{99D470AD-8F1A-4807-B537-9D4101DB3F40}"/>
                  </a:ext>
                </a:extLst>
              </p:cNvPr>
              <p:cNvSpPr txBox="1"/>
              <p:nvPr/>
            </p:nvSpPr>
            <p:spPr>
              <a:xfrm>
                <a:off x="2889842" y="4823977"/>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90" name="Google Shape;888;p43">
              <a:extLst>
                <a:ext uri="{FF2B5EF4-FFF2-40B4-BE49-F238E27FC236}">
                  <a16:creationId xmlns:a16="http://schemas.microsoft.com/office/drawing/2014/main" id="{49A75097-84F6-44C3-A88A-D9311F4DD7E3}"/>
                </a:ext>
              </a:extLst>
            </p:cNvPr>
            <p:cNvSpPr/>
            <p:nvPr/>
          </p:nvSpPr>
          <p:spPr>
            <a:xfrm>
              <a:off x="4750631" y="5094742"/>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91" name="Google Shape;890;p43">
              <a:extLst>
                <a:ext uri="{FF2B5EF4-FFF2-40B4-BE49-F238E27FC236}">
                  <a16:creationId xmlns:a16="http://schemas.microsoft.com/office/drawing/2014/main" id="{6031DF52-0E3A-4CDD-ADB0-522D9F0969C3}"/>
                </a:ext>
              </a:extLst>
            </p:cNvPr>
            <p:cNvSpPr/>
            <p:nvPr/>
          </p:nvSpPr>
          <p:spPr>
            <a:xfrm>
              <a:off x="4744688" y="5792047"/>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92" name="Google Shape;888;p43">
              <a:extLst>
                <a:ext uri="{FF2B5EF4-FFF2-40B4-BE49-F238E27FC236}">
                  <a16:creationId xmlns:a16="http://schemas.microsoft.com/office/drawing/2014/main" id="{9091820C-A5E0-4D6C-AC88-169FE61FFB8E}"/>
                </a:ext>
              </a:extLst>
            </p:cNvPr>
            <p:cNvSpPr/>
            <p:nvPr/>
          </p:nvSpPr>
          <p:spPr>
            <a:xfrm>
              <a:off x="2724155" y="5094742"/>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93" name="Google Shape;890;p43">
              <a:extLst>
                <a:ext uri="{FF2B5EF4-FFF2-40B4-BE49-F238E27FC236}">
                  <a16:creationId xmlns:a16="http://schemas.microsoft.com/office/drawing/2014/main" id="{F50CDBB9-80A0-4D17-A357-261488474564}"/>
                </a:ext>
              </a:extLst>
            </p:cNvPr>
            <p:cNvSpPr/>
            <p:nvPr/>
          </p:nvSpPr>
          <p:spPr>
            <a:xfrm>
              <a:off x="2718211" y="5794877"/>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294" name="文字方塊 53">
              <a:extLst>
                <a:ext uri="{FF2B5EF4-FFF2-40B4-BE49-F238E27FC236}">
                  <a16:creationId xmlns:a16="http://schemas.microsoft.com/office/drawing/2014/main" id="{139571F9-75A2-44FE-ACE9-3D70122D886E}"/>
                </a:ext>
              </a:extLst>
            </p:cNvPr>
            <p:cNvSpPr txBox="1"/>
            <p:nvPr/>
          </p:nvSpPr>
          <p:spPr>
            <a:xfrm>
              <a:off x="3752598" y="5382596"/>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Mesh</a:t>
              </a:r>
              <a:endParaRPr lang="zh-TW" altLang="en-US"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309" name="群組 308">
            <a:extLst>
              <a:ext uri="{FF2B5EF4-FFF2-40B4-BE49-F238E27FC236}">
                <a16:creationId xmlns:a16="http://schemas.microsoft.com/office/drawing/2014/main" id="{B6CD46F4-160F-467F-821E-33D66811467D}"/>
              </a:ext>
            </a:extLst>
          </p:cNvPr>
          <p:cNvGrpSpPr/>
          <p:nvPr/>
        </p:nvGrpSpPr>
        <p:grpSpPr>
          <a:xfrm>
            <a:off x="6667425" y="4823977"/>
            <a:ext cx="2917947" cy="1328303"/>
            <a:chOff x="6667425" y="4823977"/>
            <a:chExt cx="2917947" cy="1328303"/>
          </a:xfrm>
        </p:grpSpPr>
        <p:grpSp>
          <p:nvGrpSpPr>
            <p:cNvPr id="310" name="群組 309">
              <a:extLst>
                <a:ext uri="{FF2B5EF4-FFF2-40B4-BE49-F238E27FC236}">
                  <a16:creationId xmlns:a16="http://schemas.microsoft.com/office/drawing/2014/main" id="{CA58F392-EF27-4AF5-B700-C9BFFF949CC9}"/>
                </a:ext>
              </a:extLst>
            </p:cNvPr>
            <p:cNvGrpSpPr/>
            <p:nvPr/>
          </p:nvGrpSpPr>
          <p:grpSpPr>
            <a:xfrm>
              <a:off x="7102223" y="5181413"/>
              <a:ext cx="2076098" cy="700135"/>
              <a:chOff x="7102223" y="5181413"/>
              <a:chExt cx="2076098" cy="700135"/>
            </a:xfrm>
          </p:grpSpPr>
          <p:cxnSp>
            <p:nvCxnSpPr>
              <p:cNvPr id="328" name="Google Shape;895;p43">
                <a:extLst>
                  <a:ext uri="{FF2B5EF4-FFF2-40B4-BE49-F238E27FC236}">
                    <a16:creationId xmlns:a16="http://schemas.microsoft.com/office/drawing/2014/main" id="{BB3C8D82-603F-444C-A2FD-D4D893B9C234}"/>
                  </a:ext>
                </a:extLst>
              </p:cNvPr>
              <p:cNvCxnSpPr>
                <a:cxnSpLocks/>
              </p:cNvCxnSpPr>
              <p:nvPr/>
            </p:nvCxnSpPr>
            <p:spPr>
              <a:xfrm flipH="1">
                <a:off x="7567853" y="5181413"/>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9" name="Google Shape;897;p43">
                <a:extLst>
                  <a:ext uri="{FF2B5EF4-FFF2-40B4-BE49-F238E27FC236}">
                    <a16:creationId xmlns:a16="http://schemas.microsoft.com/office/drawing/2014/main" id="{213AE688-7B03-41A7-8A25-69D0135B801E}"/>
                  </a:ext>
                </a:extLst>
              </p:cNvPr>
              <p:cNvCxnSpPr>
                <a:cxnSpLocks/>
              </p:cNvCxnSpPr>
              <p:nvPr/>
            </p:nvCxnSpPr>
            <p:spPr>
              <a:xfrm flipH="1">
                <a:off x="9172378" y="5316832"/>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0" name="Google Shape;898;p43">
                <a:extLst>
                  <a:ext uri="{FF2B5EF4-FFF2-40B4-BE49-F238E27FC236}">
                    <a16:creationId xmlns:a16="http://schemas.microsoft.com/office/drawing/2014/main" id="{7D980BB6-FDF6-432C-BC2B-3F132A8C0B06}"/>
                  </a:ext>
                </a:extLst>
              </p:cNvPr>
              <p:cNvCxnSpPr>
                <a:cxnSpLocks/>
              </p:cNvCxnSpPr>
              <p:nvPr/>
            </p:nvCxnSpPr>
            <p:spPr>
              <a:xfrm>
                <a:off x="7102223" y="5256269"/>
                <a:ext cx="1898541" cy="60527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1" name="Google Shape;897;p43">
                <a:extLst>
                  <a:ext uri="{FF2B5EF4-FFF2-40B4-BE49-F238E27FC236}">
                    <a16:creationId xmlns:a16="http://schemas.microsoft.com/office/drawing/2014/main" id="{92674C49-FB8E-4277-8132-21E896F0715A}"/>
                  </a:ext>
                </a:extLst>
              </p:cNvPr>
              <p:cNvCxnSpPr>
                <a:cxnSpLocks/>
              </p:cNvCxnSpPr>
              <p:nvPr/>
            </p:nvCxnSpPr>
            <p:spPr>
              <a:xfrm flipH="1">
                <a:off x="7145901" y="5316832"/>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2" name="Google Shape;899;p43">
                <a:extLst>
                  <a:ext uri="{FF2B5EF4-FFF2-40B4-BE49-F238E27FC236}">
                    <a16:creationId xmlns:a16="http://schemas.microsoft.com/office/drawing/2014/main" id="{A782A61D-B270-4ED9-96C9-6FC9E996969E}"/>
                  </a:ext>
                </a:extLst>
              </p:cNvPr>
              <p:cNvCxnSpPr>
                <a:cxnSpLocks/>
              </p:cNvCxnSpPr>
              <p:nvPr/>
            </p:nvCxnSpPr>
            <p:spPr>
              <a:xfrm flipV="1">
                <a:off x="7561909" y="5878718"/>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3" name="Google Shape;900;p43">
                <a:extLst>
                  <a:ext uri="{FF2B5EF4-FFF2-40B4-BE49-F238E27FC236}">
                    <a16:creationId xmlns:a16="http://schemas.microsoft.com/office/drawing/2014/main" id="{E9E1CED1-AC1C-46A9-BD68-5F094DA53BB2}"/>
                  </a:ext>
                </a:extLst>
              </p:cNvPr>
              <p:cNvCxnSpPr>
                <a:cxnSpLocks/>
              </p:cNvCxnSpPr>
              <p:nvPr/>
            </p:nvCxnSpPr>
            <p:spPr>
              <a:xfrm flipH="1">
                <a:off x="7201542" y="5265109"/>
                <a:ext cx="1880792" cy="61360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11" name="群組 310">
              <a:extLst>
                <a:ext uri="{FF2B5EF4-FFF2-40B4-BE49-F238E27FC236}">
                  <a16:creationId xmlns:a16="http://schemas.microsoft.com/office/drawing/2014/main" id="{4DA2D4B8-278C-4562-9070-3B360A5E13F9}"/>
                </a:ext>
              </a:extLst>
            </p:cNvPr>
            <p:cNvGrpSpPr/>
            <p:nvPr/>
          </p:nvGrpSpPr>
          <p:grpSpPr>
            <a:xfrm>
              <a:off x="8694029" y="5530584"/>
              <a:ext cx="891343" cy="621693"/>
              <a:chOff x="8694029" y="5530584"/>
              <a:chExt cx="889610" cy="507056"/>
            </a:xfrm>
          </p:grpSpPr>
          <p:sp>
            <p:nvSpPr>
              <p:cNvPr id="326" name="矩形: 圓角 325">
                <a:extLst>
                  <a:ext uri="{FF2B5EF4-FFF2-40B4-BE49-F238E27FC236}">
                    <a16:creationId xmlns:a16="http://schemas.microsoft.com/office/drawing/2014/main" id="{EEF6D6B4-858A-4122-8907-F9CB8D8BCD97}"/>
                  </a:ext>
                </a:extLst>
              </p:cNvPr>
              <p:cNvSpPr/>
              <p:nvPr/>
            </p:nvSpPr>
            <p:spPr>
              <a:xfrm>
                <a:off x="8694029" y="5541952"/>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27" name="文字方塊 86">
                <a:extLst>
                  <a:ext uri="{FF2B5EF4-FFF2-40B4-BE49-F238E27FC236}">
                    <a16:creationId xmlns:a16="http://schemas.microsoft.com/office/drawing/2014/main" id="{4D989C00-3989-4022-A701-B5EFD12C72E9}"/>
                  </a:ext>
                </a:extLst>
              </p:cNvPr>
              <p:cNvSpPr txBox="1"/>
              <p:nvPr/>
            </p:nvSpPr>
            <p:spPr>
              <a:xfrm>
                <a:off x="8891587" y="5530584"/>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312" name="群組 311">
              <a:extLst>
                <a:ext uri="{FF2B5EF4-FFF2-40B4-BE49-F238E27FC236}">
                  <a16:creationId xmlns:a16="http://schemas.microsoft.com/office/drawing/2014/main" id="{A7E7CFF3-E655-440E-A0C8-05758D33BD3A}"/>
                </a:ext>
              </a:extLst>
            </p:cNvPr>
            <p:cNvGrpSpPr/>
            <p:nvPr/>
          </p:nvGrpSpPr>
          <p:grpSpPr>
            <a:xfrm>
              <a:off x="8694029" y="4828619"/>
              <a:ext cx="891343" cy="626571"/>
              <a:chOff x="8694029" y="4828619"/>
              <a:chExt cx="889610" cy="511035"/>
            </a:xfrm>
          </p:grpSpPr>
          <p:sp>
            <p:nvSpPr>
              <p:cNvPr id="324" name="矩形: 圓角 323">
                <a:extLst>
                  <a:ext uri="{FF2B5EF4-FFF2-40B4-BE49-F238E27FC236}">
                    <a16:creationId xmlns:a16="http://schemas.microsoft.com/office/drawing/2014/main" id="{C168A632-5D57-47E6-AE2F-BEB8C6D824E4}"/>
                  </a:ext>
                </a:extLst>
              </p:cNvPr>
              <p:cNvSpPr/>
              <p:nvPr/>
            </p:nvSpPr>
            <p:spPr>
              <a:xfrm>
                <a:off x="8694029" y="4843966"/>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25" name="文字方塊 84">
                <a:extLst>
                  <a:ext uri="{FF2B5EF4-FFF2-40B4-BE49-F238E27FC236}">
                    <a16:creationId xmlns:a16="http://schemas.microsoft.com/office/drawing/2014/main" id="{B01BCA4A-786A-4B7F-83EA-1B1B13A0CD54}"/>
                  </a:ext>
                </a:extLst>
              </p:cNvPr>
              <p:cNvSpPr txBox="1"/>
              <p:nvPr/>
            </p:nvSpPr>
            <p:spPr>
              <a:xfrm>
                <a:off x="8891587" y="4828619"/>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313" name="群組 312">
              <a:extLst>
                <a:ext uri="{FF2B5EF4-FFF2-40B4-BE49-F238E27FC236}">
                  <a16:creationId xmlns:a16="http://schemas.microsoft.com/office/drawing/2014/main" id="{A8821C14-376D-41AB-8A3F-768CFF852DD1}"/>
                </a:ext>
              </a:extLst>
            </p:cNvPr>
            <p:cNvGrpSpPr/>
            <p:nvPr/>
          </p:nvGrpSpPr>
          <p:grpSpPr>
            <a:xfrm>
              <a:off x="6667425" y="5533645"/>
              <a:ext cx="891343" cy="618635"/>
              <a:chOff x="6667425" y="5533645"/>
              <a:chExt cx="889610" cy="504562"/>
            </a:xfrm>
          </p:grpSpPr>
          <p:sp>
            <p:nvSpPr>
              <p:cNvPr id="322" name="矩形: 圓角 321">
                <a:extLst>
                  <a:ext uri="{FF2B5EF4-FFF2-40B4-BE49-F238E27FC236}">
                    <a16:creationId xmlns:a16="http://schemas.microsoft.com/office/drawing/2014/main" id="{1AB7E450-B7EE-4BCB-9AA8-B8AC11D3139D}"/>
                  </a:ext>
                </a:extLst>
              </p:cNvPr>
              <p:cNvSpPr/>
              <p:nvPr/>
            </p:nvSpPr>
            <p:spPr>
              <a:xfrm>
                <a:off x="6667425" y="5542519"/>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23" name="文字方塊 82">
                <a:extLst>
                  <a:ext uri="{FF2B5EF4-FFF2-40B4-BE49-F238E27FC236}">
                    <a16:creationId xmlns:a16="http://schemas.microsoft.com/office/drawing/2014/main" id="{85950F37-36BC-478A-A5D3-C7C756FA83FB}"/>
                  </a:ext>
                </a:extLst>
              </p:cNvPr>
              <p:cNvSpPr txBox="1"/>
              <p:nvPr/>
            </p:nvSpPr>
            <p:spPr>
              <a:xfrm>
                <a:off x="6864983" y="5533645"/>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314" name="群組 313">
              <a:extLst>
                <a:ext uri="{FF2B5EF4-FFF2-40B4-BE49-F238E27FC236}">
                  <a16:creationId xmlns:a16="http://schemas.microsoft.com/office/drawing/2014/main" id="{94D86836-81F8-4958-8EFA-A47CC6587E05}"/>
                </a:ext>
              </a:extLst>
            </p:cNvPr>
            <p:cNvGrpSpPr/>
            <p:nvPr/>
          </p:nvGrpSpPr>
          <p:grpSpPr>
            <a:xfrm>
              <a:off x="6667425" y="4823977"/>
              <a:ext cx="891343" cy="631213"/>
              <a:chOff x="6667425" y="4823977"/>
              <a:chExt cx="889610" cy="514821"/>
            </a:xfrm>
          </p:grpSpPr>
          <p:sp>
            <p:nvSpPr>
              <p:cNvPr id="320" name="矩形: 圓角 319">
                <a:extLst>
                  <a:ext uri="{FF2B5EF4-FFF2-40B4-BE49-F238E27FC236}">
                    <a16:creationId xmlns:a16="http://schemas.microsoft.com/office/drawing/2014/main" id="{87EF3D21-16A8-4469-ABCE-2A0CAC408C00}"/>
                  </a:ext>
                </a:extLst>
              </p:cNvPr>
              <p:cNvSpPr/>
              <p:nvPr/>
            </p:nvSpPr>
            <p:spPr>
              <a:xfrm>
                <a:off x="6667425" y="4843110"/>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21" name="文字方塊 80">
                <a:extLst>
                  <a:ext uri="{FF2B5EF4-FFF2-40B4-BE49-F238E27FC236}">
                    <a16:creationId xmlns:a16="http://schemas.microsoft.com/office/drawing/2014/main" id="{01C8CCBA-43C6-4160-9FFE-4BE544486AE7}"/>
                  </a:ext>
                </a:extLst>
              </p:cNvPr>
              <p:cNvSpPr txBox="1"/>
              <p:nvPr/>
            </p:nvSpPr>
            <p:spPr>
              <a:xfrm>
                <a:off x="6864983" y="4823977"/>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315" name="Google Shape;888;p43">
              <a:extLst>
                <a:ext uri="{FF2B5EF4-FFF2-40B4-BE49-F238E27FC236}">
                  <a16:creationId xmlns:a16="http://schemas.microsoft.com/office/drawing/2014/main" id="{F231BD84-58AB-4B8E-91DF-4BDF2112BB5A}"/>
                </a:ext>
              </a:extLst>
            </p:cNvPr>
            <p:cNvSpPr/>
            <p:nvPr/>
          </p:nvSpPr>
          <p:spPr>
            <a:xfrm>
              <a:off x="8725772" y="5094742"/>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316" name="Google Shape;890;p43">
              <a:extLst>
                <a:ext uri="{FF2B5EF4-FFF2-40B4-BE49-F238E27FC236}">
                  <a16:creationId xmlns:a16="http://schemas.microsoft.com/office/drawing/2014/main" id="{AC0CDD81-7F3A-457F-8FA1-D0E4E9E77081}"/>
                </a:ext>
              </a:extLst>
            </p:cNvPr>
            <p:cNvSpPr/>
            <p:nvPr/>
          </p:nvSpPr>
          <p:spPr>
            <a:xfrm>
              <a:off x="8719829" y="5792047"/>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317" name="Google Shape;888;p43">
              <a:extLst>
                <a:ext uri="{FF2B5EF4-FFF2-40B4-BE49-F238E27FC236}">
                  <a16:creationId xmlns:a16="http://schemas.microsoft.com/office/drawing/2014/main" id="{53B2EF88-B3E2-4F07-B5AA-2A3E6A2FA2C9}"/>
                </a:ext>
              </a:extLst>
            </p:cNvPr>
            <p:cNvSpPr/>
            <p:nvPr/>
          </p:nvSpPr>
          <p:spPr>
            <a:xfrm>
              <a:off x="6699296" y="5094742"/>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318" name="Google Shape;890;p43">
              <a:extLst>
                <a:ext uri="{FF2B5EF4-FFF2-40B4-BE49-F238E27FC236}">
                  <a16:creationId xmlns:a16="http://schemas.microsoft.com/office/drawing/2014/main" id="{D747F192-174F-42B1-B5F0-53E0C9EE019E}"/>
                </a:ext>
              </a:extLst>
            </p:cNvPr>
            <p:cNvSpPr/>
            <p:nvPr/>
          </p:nvSpPr>
          <p:spPr>
            <a:xfrm>
              <a:off x="6693352" y="5794877"/>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Hub</a:t>
              </a:r>
            </a:p>
          </p:txBody>
        </p:sp>
        <p:sp>
          <p:nvSpPr>
            <p:cNvPr id="319" name="文字方塊 78">
              <a:extLst>
                <a:ext uri="{FF2B5EF4-FFF2-40B4-BE49-F238E27FC236}">
                  <a16:creationId xmlns:a16="http://schemas.microsoft.com/office/drawing/2014/main" id="{9EA37914-BE0B-47E4-AF48-FE7B38AA294C}"/>
                </a:ext>
              </a:extLst>
            </p:cNvPr>
            <p:cNvSpPr txBox="1"/>
            <p:nvPr/>
          </p:nvSpPr>
          <p:spPr>
            <a:xfrm>
              <a:off x="7727739" y="5382596"/>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Mesh</a:t>
              </a:r>
              <a:endParaRPr lang="zh-TW" altLang="en-US" sz="16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334" name="群組 333">
            <a:extLst>
              <a:ext uri="{FF2B5EF4-FFF2-40B4-BE49-F238E27FC236}">
                <a16:creationId xmlns:a16="http://schemas.microsoft.com/office/drawing/2014/main" id="{774B76CC-EE39-449A-BBE9-FFF54947770F}"/>
              </a:ext>
            </a:extLst>
          </p:cNvPr>
          <p:cNvGrpSpPr/>
          <p:nvPr/>
        </p:nvGrpSpPr>
        <p:grpSpPr>
          <a:xfrm>
            <a:off x="9974649" y="4807295"/>
            <a:ext cx="891343" cy="1344980"/>
            <a:chOff x="9974649" y="4807295"/>
            <a:chExt cx="891343" cy="1344980"/>
          </a:xfrm>
        </p:grpSpPr>
        <p:grpSp>
          <p:nvGrpSpPr>
            <p:cNvPr id="335" name="群組 334">
              <a:extLst>
                <a:ext uri="{FF2B5EF4-FFF2-40B4-BE49-F238E27FC236}">
                  <a16:creationId xmlns:a16="http://schemas.microsoft.com/office/drawing/2014/main" id="{879C5B28-A225-477D-905F-42469CA28C8E}"/>
                </a:ext>
              </a:extLst>
            </p:cNvPr>
            <p:cNvGrpSpPr/>
            <p:nvPr/>
          </p:nvGrpSpPr>
          <p:grpSpPr>
            <a:xfrm>
              <a:off x="9974649" y="4807295"/>
              <a:ext cx="891343" cy="1344980"/>
              <a:chOff x="9974649" y="4807295"/>
              <a:chExt cx="891343" cy="1344980"/>
            </a:xfrm>
          </p:grpSpPr>
          <p:grpSp>
            <p:nvGrpSpPr>
              <p:cNvPr id="338" name="群組 337">
                <a:extLst>
                  <a:ext uri="{FF2B5EF4-FFF2-40B4-BE49-F238E27FC236}">
                    <a16:creationId xmlns:a16="http://schemas.microsoft.com/office/drawing/2014/main" id="{45944E06-4CD9-49E0-A620-FD1F60FCCD16}"/>
                  </a:ext>
                </a:extLst>
              </p:cNvPr>
              <p:cNvGrpSpPr/>
              <p:nvPr/>
            </p:nvGrpSpPr>
            <p:grpSpPr>
              <a:xfrm>
                <a:off x="9974649" y="5512422"/>
                <a:ext cx="891343" cy="639853"/>
                <a:chOff x="9974649" y="5512422"/>
                <a:chExt cx="889610" cy="521868"/>
              </a:xfrm>
            </p:grpSpPr>
            <p:sp>
              <p:nvSpPr>
                <p:cNvPr id="344" name="矩形: 圓角 343">
                  <a:extLst>
                    <a:ext uri="{FF2B5EF4-FFF2-40B4-BE49-F238E27FC236}">
                      <a16:creationId xmlns:a16="http://schemas.microsoft.com/office/drawing/2014/main" id="{2E6123A2-55B4-43CF-AE7C-A9D28F3DCB76}"/>
                    </a:ext>
                  </a:extLst>
                </p:cNvPr>
                <p:cNvSpPr/>
                <p:nvPr/>
              </p:nvSpPr>
              <p:spPr>
                <a:xfrm>
                  <a:off x="9974649" y="5538602"/>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45" name="文字方塊 104">
                  <a:extLst>
                    <a:ext uri="{FF2B5EF4-FFF2-40B4-BE49-F238E27FC236}">
                      <a16:creationId xmlns:a16="http://schemas.microsoft.com/office/drawing/2014/main" id="{ED9D4D73-1ABB-431C-A6B8-071A76CDDAE9}"/>
                    </a:ext>
                  </a:extLst>
                </p:cNvPr>
                <p:cNvSpPr txBox="1"/>
                <p:nvPr/>
              </p:nvSpPr>
              <p:spPr>
                <a:xfrm>
                  <a:off x="10172207" y="5512422"/>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grpSp>
            <p:nvGrpSpPr>
              <p:cNvPr id="339" name="群組 338">
                <a:extLst>
                  <a:ext uri="{FF2B5EF4-FFF2-40B4-BE49-F238E27FC236}">
                    <a16:creationId xmlns:a16="http://schemas.microsoft.com/office/drawing/2014/main" id="{30299AAC-4893-4F81-B6FB-5146EED5FFA0}"/>
                  </a:ext>
                </a:extLst>
              </p:cNvPr>
              <p:cNvGrpSpPr/>
              <p:nvPr/>
            </p:nvGrpSpPr>
            <p:grpSpPr>
              <a:xfrm>
                <a:off x="9974649" y="4807295"/>
                <a:ext cx="891343" cy="651958"/>
                <a:chOff x="9974649" y="4807295"/>
                <a:chExt cx="889610" cy="531741"/>
              </a:xfrm>
            </p:grpSpPr>
            <p:sp>
              <p:nvSpPr>
                <p:cNvPr id="342" name="矩形: 圓角 341">
                  <a:extLst>
                    <a:ext uri="{FF2B5EF4-FFF2-40B4-BE49-F238E27FC236}">
                      <a16:creationId xmlns:a16="http://schemas.microsoft.com/office/drawing/2014/main" id="{4EFD9AA4-2D4E-4EAA-A80A-A60A97CB06A4}"/>
                    </a:ext>
                  </a:extLst>
                </p:cNvPr>
                <p:cNvSpPr/>
                <p:nvPr/>
              </p:nvSpPr>
              <p:spPr>
                <a:xfrm>
                  <a:off x="9974649" y="4843348"/>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43" name="文字方塊 102">
                  <a:extLst>
                    <a:ext uri="{FF2B5EF4-FFF2-40B4-BE49-F238E27FC236}">
                      <a16:creationId xmlns:a16="http://schemas.microsoft.com/office/drawing/2014/main" id="{A4136288-FDEF-4519-ADDF-AA6FC9BE65D0}"/>
                    </a:ext>
                  </a:extLst>
                </p:cNvPr>
                <p:cNvSpPr txBox="1"/>
                <p:nvPr/>
              </p:nvSpPr>
              <p:spPr>
                <a:xfrm>
                  <a:off x="10172207" y="4807295"/>
                  <a:ext cx="492126" cy="22592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rPr>
                    <a:t>Site</a:t>
                  </a:r>
                  <a:endParaRPr lang="zh-TW" altLang="en-US" sz="12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340" name="Google Shape;886;p43">
                <a:extLst>
                  <a:ext uri="{FF2B5EF4-FFF2-40B4-BE49-F238E27FC236}">
                    <a16:creationId xmlns:a16="http://schemas.microsoft.com/office/drawing/2014/main" id="{8A5F1600-A746-4100-A5DF-3C5E71503B6C}"/>
                  </a:ext>
                </a:extLst>
              </p:cNvPr>
              <p:cNvSpPr/>
              <p:nvPr/>
            </p:nvSpPr>
            <p:spPr>
              <a:xfrm>
                <a:off x="10003125" y="5090844"/>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41" name="Google Shape;886;p43">
                <a:extLst>
                  <a:ext uri="{FF2B5EF4-FFF2-40B4-BE49-F238E27FC236}">
                    <a16:creationId xmlns:a16="http://schemas.microsoft.com/office/drawing/2014/main" id="{32486C8E-DD2A-401E-82FC-7265C786A3D7}"/>
                  </a:ext>
                </a:extLst>
              </p:cNvPr>
              <p:cNvSpPr/>
              <p:nvPr/>
            </p:nvSpPr>
            <p:spPr>
              <a:xfrm>
                <a:off x="10003125" y="5777392"/>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TW" sz="2400">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336" name="矩形 335">
              <a:extLst>
                <a:ext uri="{FF2B5EF4-FFF2-40B4-BE49-F238E27FC236}">
                  <a16:creationId xmlns:a16="http://schemas.microsoft.com/office/drawing/2014/main" id="{4F147187-1E85-46F1-B38C-14E909ADF29B}"/>
                </a:ext>
              </a:extLst>
            </p:cNvPr>
            <p:cNvSpPr/>
            <p:nvPr/>
          </p:nvSpPr>
          <p:spPr>
            <a:xfrm>
              <a:off x="10037016" y="5722474"/>
              <a:ext cx="813043" cy="400110"/>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zh-TW" alt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37" name="矩形 336">
              <a:extLst>
                <a:ext uri="{FF2B5EF4-FFF2-40B4-BE49-F238E27FC236}">
                  <a16:creationId xmlns:a16="http://schemas.microsoft.com/office/drawing/2014/main" id="{F5BEBCD1-DEA8-47D9-8358-AC3E01692B5A}"/>
                </a:ext>
              </a:extLst>
            </p:cNvPr>
            <p:cNvSpPr/>
            <p:nvPr/>
          </p:nvSpPr>
          <p:spPr>
            <a:xfrm>
              <a:off x="10037016" y="5034403"/>
              <a:ext cx="813043" cy="400110"/>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rPr>
                <a:t>Edge</a:t>
              </a:r>
              <a:endParaRPr lang="zh-TW" altLang="en-US" sz="2000" b="1">
                <a:solidFill>
                  <a:srgbClr val="FFFFFF"/>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346" name="文字方塊 105">
            <a:extLst>
              <a:ext uri="{FF2B5EF4-FFF2-40B4-BE49-F238E27FC236}">
                <a16:creationId xmlns:a16="http://schemas.microsoft.com/office/drawing/2014/main" id="{90FA471A-F6A2-49C5-B56A-29E6A8289C4F}"/>
              </a:ext>
            </a:extLst>
          </p:cNvPr>
          <p:cNvSpPr txBox="1"/>
          <p:nvPr/>
        </p:nvSpPr>
        <p:spPr>
          <a:xfrm>
            <a:off x="7531638" y="6193264"/>
            <a:ext cx="2486732" cy="400110"/>
          </a:xfrm>
          <a:custGeom>
            <a:avLst/>
            <a:gdLst>
              <a:gd name="connsiteX0" fmla="*/ 0 w 2140723"/>
              <a:gd name="connsiteY0" fmla="*/ 0 h 1077218"/>
              <a:gd name="connsiteX1" fmla="*/ 2140723 w 2140723"/>
              <a:gd name="connsiteY1" fmla="*/ 0 h 1077218"/>
              <a:gd name="connsiteX2" fmla="*/ 2140723 w 2140723"/>
              <a:gd name="connsiteY2" fmla="*/ 1077218 h 1077218"/>
              <a:gd name="connsiteX3" fmla="*/ 0 w 2140723"/>
              <a:gd name="connsiteY3" fmla="*/ 1077218 h 1077218"/>
              <a:gd name="connsiteX4" fmla="*/ 0 w 2140723"/>
              <a:gd name="connsiteY4" fmla="*/ 0 h 1077218"/>
              <a:gd name="connsiteX0" fmla="*/ 0 w 2166123"/>
              <a:gd name="connsiteY0" fmla="*/ 0 h 1077218"/>
              <a:gd name="connsiteX1" fmla="*/ 2140723 w 2166123"/>
              <a:gd name="connsiteY1" fmla="*/ 0 h 1077218"/>
              <a:gd name="connsiteX2" fmla="*/ 2166123 w 2166123"/>
              <a:gd name="connsiteY2" fmla="*/ 560751 h 1077218"/>
              <a:gd name="connsiteX3" fmla="*/ 0 w 2166123"/>
              <a:gd name="connsiteY3" fmla="*/ 1077218 h 1077218"/>
              <a:gd name="connsiteX4" fmla="*/ 0 w 2166123"/>
              <a:gd name="connsiteY4" fmla="*/ 0 h 1077218"/>
              <a:gd name="connsiteX0" fmla="*/ 0 w 2166123"/>
              <a:gd name="connsiteY0" fmla="*/ 0 h 560751"/>
              <a:gd name="connsiteX1" fmla="*/ 2140723 w 2166123"/>
              <a:gd name="connsiteY1" fmla="*/ 0 h 560751"/>
              <a:gd name="connsiteX2" fmla="*/ 2166123 w 2166123"/>
              <a:gd name="connsiteY2" fmla="*/ 560751 h 560751"/>
              <a:gd name="connsiteX3" fmla="*/ 8466 w 2166123"/>
              <a:gd name="connsiteY3" fmla="*/ 535351 h 560751"/>
              <a:gd name="connsiteX4" fmla="*/ 0 w 2166123"/>
              <a:gd name="connsiteY4" fmla="*/ 0 h 560751"/>
              <a:gd name="connsiteX0" fmla="*/ 0 w 2140723"/>
              <a:gd name="connsiteY0" fmla="*/ 0 h 560751"/>
              <a:gd name="connsiteX1" fmla="*/ 2140723 w 2140723"/>
              <a:gd name="connsiteY1" fmla="*/ 0 h 560751"/>
              <a:gd name="connsiteX2" fmla="*/ 2123790 w 2140723"/>
              <a:gd name="connsiteY2" fmla="*/ 560751 h 560751"/>
              <a:gd name="connsiteX3" fmla="*/ 8466 w 2140723"/>
              <a:gd name="connsiteY3" fmla="*/ 535351 h 560751"/>
              <a:gd name="connsiteX4" fmla="*/ 0 w 2140723"/>
              <a:gd name="connsiteY4" fmla="*/ 0 h 56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723" h="560751">
                <a:moveTo>
                  <a:pt x="0" y="0"/>
                </a:moveTo>
                <a:lnTo>
                  <a:pt x="2140723" y="0"/>
                </a:lnTo>
                <a:lnTo>
                  <a:pt x="2123790" y="560751"/>
                </a:lnTo>
                <a:lnTo>
                  <a:pt x="8466" y="535351"/>
                </a:lnTo>
                <a:lnTo>
                  <a:pt x="0" y="0"/>
                </a:lnTo>
                <a:close/>
              </a:path>
            </a:pathLst>
          </a:cu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dirty="0">
                <a:solidFill>
                  <a:srgbClr val="690000"/>
                </a:solidFill>
                <a:latin typeface="Arial" panose="020B0604020202020204" pitchFamily="34" charset="0"/>
                <a:ea typeface="微軟正黑體" panose="020B0604030504040204" pitchFamily="34" charset="-120"/>
                <a:cs typeface="+mn-ea"/>
                <a:sym typeface="Arial" panose="020B0604020202020204" pitchFamily="34" charset="0"/>
              </a:rPr>
              <a:t>Hub &amp; Spoke</a:t>
            </a:r>
            <a:endParaRPr lang="zh-TW" altLang="en-US" sz="2000" b="1" dirty="0">
              <a:solidFill>
                <a:srgbClr val="69000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47" name="文字方塊 23">
            <a:extLst>
              <a:ext uri="{FF2B5EF4-FFF2-40B4-BE49-F238E27FC236}">
                <a16:creationId xmlns:a16="http://schemas.microsoft.com/office/drawing/2014/main" id="{4C9075EE-1FDB-4062-9EDF-C859FE19EA1A}"/>
              </a:ext>
            </a:extLst>
          </p:cNvPr>
          <p:cNvSpPr txBox="1"/>
          <p:nvPr/>
        </p:nvSpPr>
        <p:spPr>
          <a:xfrm>
            <a:off x="2304126" y="6193264"/>
            <a:ext cx="2486732" cy="400110"/>
          </a:xfrm>
          <a:custGeom>
            <a:avLst/>
            <a:gdLst>
              <a:gd name="connsiteX0" fmla="*/ 0 w 2140723"/>
              <a:gd name="connsiteY0" fmla="*/ 0 h 1077218"/>
              <a:gd name="connsiteX1" fmla="*/ 2140723 w 2140723"/>
              <a:gd name="connsiteY1" fmla="*/ 0 h 1077218"/>
              <a:gd name="connsiteX2" fmla="*/ 2140723 w 2140723"/>
              <a:gd name="connsiteY2" fmla="*/ 1077218 h 1077218"/>
              <a:gd name="connsiteX3" fmla="*/ 0 w 2140723"/>
              <a:gd name="connsiteY3" fmla="*/ 1077218 h 1077218"/>
              <a:gd name="connsiteX4" fmla="*/ 0 w 2140723"/>
              <a:gd name="connsiteY4" fmla="*/ 0 h 1077218"/>
              <a:gd name="connsiteX0" fmla="*/ 0 w 2166123"/>
              <a:gd name="connsiteY0" fmla="*/ 0 h 1077218"/>
              <a:gd name="connsiteX1" fmla="*/ 2140723 w 2166123"/>
              <a:gd name="connsiteY1" fmla="*/ 0 h 1077218"/>
              <a:gd name="connsiteX2" fmla="*/ 2166123 w 2166123"/>
              <a:gd name="connsiteY2" fmla="*/ 560751 h 1077218"/>
              <a:gd name="connsiteX3" fmla="*/ 0 w 2166123"/>
              <a:gd name="connsiteY3" fmla="*/ 1077218 h 1077218"/>
              <a:gd name="connsiteX4" fmla="*/ 0 w 2166123"/>
              <a:gd name="connsiteY4" fmla="*/ 0 h 1077218"/>
              <a:gd name="connsiteX0" fmla="*/ 0 w 2166123"/>
              <a:gd name="connsiteY0" fmla="*/ 0 h 560751"/>
              <a:gd name="connsiteX1" fmla="*/ 2140723 w 2166123"/>
              <a:gd name="connsiteY1" fmla="*/ 0 h 560751"/>
              <a:gd name="connsiteX2" fmla="*/ 2166123 w 2166123"/>
              <a:gd name="connsiteY2" fmla="*/ 560751 h 560751"/>
              <a:gd name="connsiteX3" fmla="*/ 8466 w 2166123"/>
              <a:gd name="connsiteY3" fmla="*/ 535351 h 560751"/>
              <a:gd name="connsiteX4" fmla="*/ 0 w 2166123"/>
              <a:gd name="connsiteY4" fmla="*/ 0 h 560751"/>
              <a:gd name="connsiteX0" fmla="*/ 0 w 2140723"/>
              <a:gd name="connsiteY0" fmla="*/ 0 h 560751"/>
              <a:gd name="connsiteX1" fmla="*/ 2140723 w 2140723"/>
              <a:gd name="connsiteY1" fmla="*/ 0 h 560751"/>
              <a:gd name="connsiteX2" fmla="*/ 2123790 w 2140723"/>
              <a:gd name="connsiteY2" fmla="*/ 560751 h 560751"/>
              <a:gd name="connsiteX3" fmla="*/ 8466 w 2140723"/>
              <a:gd name="connsiteY3" fmla="*/ 535351 h 560751"/>
              <a:gd name="connsiteX4" fmla="*/ 0 w 2140723"/>
              <a:gd name="connsiteY4" fmla="*/ 0 h 56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723" h="560751">
                <a:moveTo>
                  <a:pt x="0" y="0"/>
                </a:moveTo>
                <a:lnTo>
                  <a:pt x="2140723" y="0"/>
                </a:lnTo>
                <a:lnTo>
                  <a:pt x="2123790" y="560751"/>
                </a:lnTo>
                <a:lnTo>
                  <a:pt x="8466" y="535351"/>
                </a:lnTo>
                <a:lnTo>
                  <a:pt x="0" y="0"/>
                </a:lnTo>
                <a:close/>
              </a:path>
            </a:pathLst>
          </a:cu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dirty="0">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rPr>
              <a:t>Hub &amp; Spoke</a:t>
            </a:r>
            <a:endParaRPr lang="zh-TW" altLang="en-US" sz="2000" b="1" dirty="0">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1" name="Google Shape;915;p43">
            <a:extLst>
              <a:ext uri="{FF2B5EF4-FFF2-40B4-BE49-F238E27FC236}">
                <a16:creationId xmlns:a16="http://schemas.microsoft.com/office/drawing/2014/main" id="{80795E16-D75E-4A8A-BF34-1B9CBFD3A899}"/>
              </a:ext>
            </a:extLst>
          </p:cNvPr>
          <p:cNvSpPr/>
          <p:nvPr/>
        </p:nvSpPr>
        <p:spPr>
          <a:xfrm>
            <a:off x="5540338" y="4874246"/>
            <a:ext cx="1205800" cy="587584"/>
          </a:xfrm>
          <a:prstGeom prst="leftRightArrow">
            <a:avLst>
              <a:gd name="adj1" fmla="val 57119"/>
              <a:gd name="adj2" fmla="val 40006"/>
            </a:avLst>
          </a:prstGeom>
          <a:solidFill>
            <a:srgbClr val="FFD72D"/>
          </a:solidFill>
          <a:ln>
            <a:noFill/>
          </a:ln>
        </p:spPr>
        <p:txBody>
          <a:bodyPr spcFirstLastPara="1" wrap="square" lIns="35500" tIns="121900" rIns="355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TW" sz="2000" b="1" dirty="0">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rPr>
              <a:t>MPLS</a:t>
            </a:r>
            <a:endParaRPr lang="zh-TW" altLang="en-US" sz="2000" b="1" dirty="0">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44" hidden="1"/>
          <p:cNvSpPr txBox="1"/>
          <p:nvPr/>
        </p:nvSpPr>
        <p:spPr>
          <a:xfrm>
            <a:off x="-270474" y="87681"/>
            <a:ext cx="12192000" cy="981000"/>
          </a:xfrm>
          <a:prstGeom prst="rect">
            <a:avLst/>
          </a:prstGeom>
          <a:noFill/>
          <a:ln>
            <a:noFill/>
          </a:ln>
        </p:spPr>
        <p:txBody>
          <a:bodyPr spcFirstLastPara="1" wrap="square" lIns="91425" tIns="45700" rIns="91425" bIns="45700" anchor="ctr" anchorCtr="0">
            <a:noAutofit/>
          </a:bodyPr>
          <a:lstStyle/>
          <a:p>
            <a:pPr marL="0" marR="0" lvl="0" indent="0" algn="ctr" rtl="0">
              <a:lnSpc>
                <a:spcPct val="130000"/>
              </a:lnSpc>
              <a:spcBef>
                <a:spcPts val="500"/>
              </a:spcBef>
              <a:buClr>
                <a:srgbClr val="FFFFFF"/>
              </a:buClr>
              <a:buSzPts val="4400"/>
              <a:buFont typeface="Arial"/>
              <a:buNone/>
            </a:pPr>
            <a:r>
              <a:rPr lang="en-US" sz="4400" b="1" err="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QuWAN</a:t>
            </a:r>
            <a:r>
              <a:rPr 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altLang="en-US" sz="4400" b="1" err="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專線設定</a:t>
            </a:r>
            <a:r>
              <a:rPr lang="zh-TW" altLang="en-US" sz="4400" b="1">
                <a:solidFill>
                  <a:schemeClr val="lt1"/>
                </a:solidFill>
                <a:latin typeface="Arial" panose="020B0604020202020204" pitchFamily="34" charset="0"/>
                <a:ea typeface="微軟正黑體" panose="020B0604030504040204" pitchFamily="34" charset="-120"/>
                <a:cs typeface="+mn-ea"/>
                <a:sym typeface="Arial" panose="020B0604020202020204" pitchFamily="34" charset="0"/>
              </a:rPr>
              <a:t> </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24" name="Google Shape;924;p44"/>
          <p:cNvPicPr preferRelativeResize="0"/>
          <p:nvPr/>
        </p:nvPicPr>
        <p:blipFill>
          <a:blip r:embed="rId3"/>
          <a:stretch>
            <a:fillRect/>
          </a:stretch>
        </p:blipFill>
        <p:spPr>
          <a:xfrm>
            <a:off x="3899286" y="1860740"/>
            <a:ext cx="8408218" cy="4477496"/>
          </a:xfrm>
          <a:prstGeom prst="rect">
            <a:avLst/>
          </a:prstGeom>
          <a:ln w="2092" cap="flat">
            <a:noFill/>
            <a:prstDash val="solid"/>
            <a:miter/>
          </a:ln>
          <a:effectLst>
            <a:outerShdw blurRad="317500" dist="355600" dir="7500000" algn="t" rotWithShape="0">
              <a:prstClr val="black">
                <a:alpha val="30000"/>
              </a:prstClr>
            </a:outerShdw>
          </a:effectLst>
        </p:spPr>
      </p:pic>
      <p:sp>
        <p:nvSpPr>
          <p:cNvPr id="925" name="Google Shape;925;p44"/>
          <p:cNvSpPr txBox="1"/>
          <p:nvPr/>
        </p:nvSpPr>
        <p:spPr>
          <a:xfrm>
            <a:off x="609600" y="1860740"/>
            <a:ext cx="3174515" cy="2749680"/>
          </a:xfrm>
          <a:prstGeom prst="rect">
            <a:avLst/>
          </a:prstGeom>
          <a:noFill/>
          <a:ln>
            <a:noFill/>
          </a:ln>
        </p:spPr>
        <p:txBody>
          <a:bodyPr spcFirstLastPara="1" wrap="square" lIns="91425" tIns="91425" rIns="91425" bIns="91425" anchor="t" anchorCtr="0">
            <a:noAutofit/>
          </a:bodyPr>
          <a:lstStyle/>
          <a:p>
            <a:pPr>
              <a:lnSpc>
                <a:spcPct val="130000"/>
              </a:lnSpc>
            </a:pPr>
            <a:r>
              <a:rPr lang="en"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Set the applied MPLS to QuWAN Inter-Domain </a:t>
            </a:r>
            <a:r>
              <a:rPr lang="en"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Link </a:t>
            </a:r>
            <a:r>
              <a:rPr lang="en"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to establish a cross china and global domain private network between the two QuWAN Hubs</a:t>
            </a:r>
            <a:endParaRPr 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E8B01102-B9DA-4E00-B933-EFEC91F2D42B}"/>
              </a:ext>
            </a:extLst>
          </p:cNvPr>
          <p:cNvSpPr>
            <a:spLocks noGrp="1"/>
          </p:cNvSpPr>
          <p:nvPr>
            <p:ph type="title"/>
          </p:nvPr>
        </p:nvSpPr>
        <p:spPr>
          <a:xfrm>
            <a:off x="609600" y="440825"/>
            <a:ext cx="10972800" cy="1257300"/>
          </a:xfrm>
        </p:spPr>
        <p:txBody>
          <a:bodyPr anchor="ctr"/>
          <a:lstStyle/>
          <a:p>
            <a:r>
              <a:rPr lang="en-US">
                <a:latin typeface="Arial" panose="020B0604020202020204" pitchFamily="34" charset="0"/>
                <a:sym typeface="Arial" panose="020B0604020202020204" pitchFamily="34" charset="0"/>
              </a:rPr>
              <a:t>QuWAN Inter-Domain</a:t>
            </a:r>
            <a:r>
              <a:rPr lang="en-US" altLang="zh-TW">
                <a:latin typeface="Arial" panose="020B0604020202020204" pitchFamily="34" charset="0"/>
                <a:sym typeface="Arial" panose="020B0604020202020204" pitchFamily="34" charset="0"/>
              </a:rPr>
              <a:t> Link</a:t>
            </a:r>
            <a:endParaRPr lang="zh-TW">
              <a:latin typeface="Arial" panose="020B0604020202020204" pitchFamily="34" charset="0"/>
              <a:sym typeface="Arial" panose="020B0604020202020204" pitchFamily="34" charset="0"/>
            </a:endParaRPr>
          </a:p>
        </p:txBody>
      </p:sp>
    </p:spTree>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pic>
        <p:nvPicPr>
          <p:cNvPr id="3" name="圖片 2" descr="一張含有 藍色, 球 的圖片&#10;&#10;自動產生的描述" hidden="1">
            <a:extLst>
              <a:ext uri="{FF2B5EF4-FFF2-40B4-BE49-F238E27FC236}">
                <a16:creationId xmlns:a16="http://schemas.microsoft.com/office/drawing/2014/main" id="{2651886D-9AEF-4013-BA32-CB33795EE38D}"/>
              </a:ext>
            </a:extLst>
          </p:cNvPr>
          <p:cNvPicPr>
            <a:picLocks noChangeAspect="1"/>
          </p:cNvPicPr>
          <p:nvPr/>
        </p:nvPicPr>
        <p:blipFill>
          <a:blip r:embed="rId3"/>
          <a:stretch>
            <a:fillRect/>
          </a:stretch>
        </p:blipFill>
        <p:spPr>
          <a:xfrm>
            <a:off x="0" y="0"/>
            <a:ext cx="12192000" cy="6858000"/>
          </a:xfrm>
          <a:prstGeom prst="rect">
            <a:avLst/>
          </a:prstGeom>
        </p:spPr>
      </p:pic>
      <p:pic>
        <p:nvPicPr>
          <p:cNvPr id="6" name="圖形 5" hidden="1">
            <a:extLst>
              <a:ext uri="{FF2B5EF4-FFF2-40B4-BE49-F238E27FC236}">
                <a16:creationId xmlns:a16="http://schemas.microsoft.com/office/drawing/2014/main" id="{F4F6334C-C926-4E3D-98A5-4E5F204CD9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285986">
            <a:off x="5735842" y="-10172574"/>
            <a:ext cx="15473385" cy="19710147"/>
          </a:xfrm>
          <a:prstGeom prst="rect">
            <a:avLst/>
          </a:prstGeom>
        </p:spPr>
      </p:pic>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一張含有 個人, 室內, 男人, 電腦 的圖片&#10;&#10;自動產生的描述">
            <a:extLst>
              <a:ext uri="{FF2B5EF4-FFF2-40B4-BE49-F238E27FC236}">
                <a16:creationId xmlns:a16="http://schemas.microsoft.com/office/drawing/2014/main" id="{19913C0E-5371-4FE8-9CED-E096E62960D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4581" y="3143990"/>
            <a:ext cx="5596544" cy="3724016"/>
          </a:xfrm>
          <a:prstGeom prst="rect">
            <a:avLst/>
          </a:prstGeom>
        </p:spPr>
      </p:pic>
      <p:sp>
        <p:nvSpPr>
          <p:cNvPr id="2" name="標題 1">
            <a:extLst>
              <a:ext uri="{FF2B5EF4-FFF2-40B4-BE49-F238E27FC236}">
                <a16:creationId xmlns:a16="http://schemas.microsoft.com/office/drawing/2014/main" id="{68957FD9-776B-A44D-89E7-B0E72A73BCEF}"/>
              </a:ext>
            </a:extLst>
          </p:cNvPr>
          <p:cNvSpPr>
            <a:spLocks noGrp="1"/>
          </p:cNvSpPr>
          <p:nvPr>
            <p:ph type="title"/>
          </p:nvPr>
        </p:nvSpPr>
        <p:spPr>
          <a:xfrm>
            <a:off x="609600" y="419099"/>
            <a:ext cx="10972800" cy="1294197"/>
          </a:xfrm>
        </p:spPr>
        <p:txBody>
          <a:bodyPr/>
          <a:lstStyle/>
          <a:p>
            <a:r>
              <a:rPr lang="zh-TW" altLang="en-US">
                <a:latin typeface="Arial" panose="020B0604020202020204" pitchFamily="34" charset="0"/>
                <a:sym typeface="Arial" panose="020B0604020202020204" pitchFamily="34" charset="0"/>
              </a:rPr>
              <a:t>ZTP for Fast Multi-Site Remote Provisioning</a:t>
            </a:r>
            <a:endParaRPr lang="zh-CN" altLang="en-US">
              <a:latin typeface="Arial" panose="020B0604020202020204" pitchFamily="34" charset="0"/>
              <a:sym typeface="Arial" panose="020B0604020202020204" pitchFamily="34" charset="0"/>
            </a:endParaRPr>
          </a:p>
        </p:txBody>
      </p:sp>
      <p:sp>
        <p:nvSpPr>
          <p:cNvPr id="3" name="矩形 2">
            <a:extLst>
              <a:ext uri="{FF2B5EF4-FFF2-40B4-BE49-F238E27FC236}">
                <a16:creationId xmlns:a16="http://schemas.microsoft.com/office/drawing/2014/main" id="{C8A8BBB1-F0F0-6847-8734-FD0BE0F62E90}"/>
              </a:ext>
            </a:extLst>
          </p:cNvPr>
          <p:cNvSpPr/>
          <p:nvPr/>
        </p:nvSpPr>
        <p:spPr>
          <a:xfrm>
            <a:off x="540284" y="1300168"/>
            <a:ext cx="9913294" cy="1555209"/>
          </a:xfrm>
          <a:prstGeom prst="rect">
            <a:avLst/>
          </a:prstGeom>
        </p:spPr>
        <p:txBody>
          <a:bodyPr vert="horz" lIns="91440" tIns="45720" rIns="91440" bIns="45720" rtlCol="0" anchor="t">
            <a:normAutofit/>
          </a:bodyPr>
          <a:lstStyle/>
          <a:p>
            <a:pPr marL="228600" indent="-228600">
              <a:lnSpc>
                <a:spcPct val="130000"/>
              </a:lnSpc>
              <a:spcBef>
                <a:spcPts val="1200"/>
              </a:spcBef>
              <a:buClr>
                <a:srgbClr val="67F2FD"/>
              </a:buClr>
              <a:buFont typeface="Arial" panose="020B0604020202020204" pitchFamily="34" charset="0"/>
              <a:buChar char="•"/>
            </a:pPr>
            <a:r>
              <a:rPr lang="zh-CN" altLang="en-US"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Create multiple vRouter devices at QuWAN Orchestrator and email the network setting values to site owner via Join Key in email</a:t>
            </a:r>
            <a:endParaRPr lang="en-US" altLang="zh-C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marL="228600" indent="-228600">
              <a:lnSpc>
                <a:spcPct val="130000"/>
              </a:lnSpc>
              <a:spcBef>
                <a:spcPts val="1200"/>
              </a:spcBef>
              <a:buClr>
                <a:srgbClr val="67F2FD"/>
              </a:buClr>
              <a:buFont typeface="Arial" panose="020B0604020202020204" pitchFamily="34" charset="0"/>
              <a:buChar char="•"/>
            </a:pPr>
            <a:r>
              <a:rPr lang="en-US" altLang="zh-C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Site owner enter Join Key to enable </a:t>
            </a:r>
            <a:r>
              <a:rPr lang="en-US" altLang="zh-CN" sz="2000" kern="1200" dirty="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QuWAN</a:t>
            </a:r>
            <a:r>
              <a:rPr lang="en-US" altLang="zh-C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CN" sz="2000" kern="1200" dirty="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vRouter</a:t>
            </a:r>
            <a:r>
              <a:rPr lang="en-US" altLang="zh-C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on VMware </a:t>
            </a:r>
            <a:r>
              <a:rPr lang="en-US" altLang="zh-CN" sz="2000" kern="1200" dirty="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ESXi</a:t>
            </a:r>
            <a:r>
              <a:rPr lang="en-US" altLang="zh-C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t>
            </a:r>
          </a:p>
        </p:txBody>
      </p:sp>
      <p:pic>
        <p:nvPicPr>
          <p:cNvPr id="8" name="圖片 7" hidden="1">
            <a:extLst>
              <a:ext uri="{FF2B5EF4-FFF2-40B4-BE49-F238E27FC236}">
                <a16:creationId xmlns:a16="http://schemas.microsoft.com/office/drawing/2014/main" id="{DFB16FDD-D8DA-1D41-AFB6-A7D78800EF72}"/>
              </a:ext>
            </a:extLst>
          </p:cNvPr>
          <p:cNvPicPr>
            <a:picLocks noChangeAspect="1"/>
          </p:cNvPicPr>
          <p:nvPr/>
        </p:nvPicPr>
        <p:blipFill>
          <a:blip r:embed="rId3"/>
          <a:stretch>
            <a:fillRect/>
          </a:stretch>
        </p:blipFill>
        <p:spPr>
          <a:xfrm>
            <a:off x="996259" y="6965191"/>
            <a:ext cx="2636238" cy="456451"/>
          </a:xfrm>
          <a:prstGeom prst="rect">
            <a:avLst/>
          </a:prstGeom>
        </p:spPr>
      </p:pic>
      <p:sp>
        <p:nvSpPr>
          <p:cNvPr id="9" name="矩形 8">
            <a:extLst>
              <a:ext uri="{FF2B5EF4-FFF2-40B4-BE49-F238E27FC236}">
                <a16:creationId xmlns:a16="http://schemas.microsoft.com/office/drawing/2014/main" id="{9A50DA9D-F213-164A-B73E-146FC943473C}"/>
              </a:ext>
            </a:extLst>
          </p:cNvPr>
          <p:cNvSpPr/>
          <p:nvPr/>
        </p:nvSpPr>
        <p:spPr>
          <a:xfrm>
            <a:off x="5558279" y="4511126"/>
            <a:ext cx="1211448" cy="475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TW" err="1">
                <a:latin typeface="Arial" panose="020B0604020202020204" pitchFamily="34" charset="0"/>
                <a:ea typeface="微軟正黑體" panose="020B0604030504040204" pitchFamily="34" charset="-120"/>
                <a:sym typeface="Arial" panose="020B0604020202020204" pitchFamily="34" charset="0"/>
              </a:rPr>
              <a:t>vRouter</a:t>
            </a:r>
            <a:r>
              <a:rPr kumimoji="1" lang="en-US" altLang="zh-TW">
                <a:latin typeface="Arial" panose="020B0604020202020204" pitchFamily="34" charset="0"/>
                <a:ea typeface="微軟正黑體" panose="020B0604030504040204" pitchFamily="34" charset="-120"/>
                <a:sym typeface="Arial" panose="020B0604020202020204" pitchFamily="34" charset="0"/>
              </a:rPr>
              <a:t> B Join Key</a:t>
            </a:r>
            <a:endParaRPr kumimoji="1"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0" name="矩形 9">
            <a:extLst>
              <a:ext uri="{FF2B5EF4-FFF2-40B4-BE49-F238E27FC236}">
                <a16:creationId xmlns:a16="http://schemas.microsoft.com/office/drawing/2014/main" id="{FA2A989D-0A00-ED46-9A7A-4793BB31308B}"/>
              </a:ext>
            </a:extLst>
          </p:cNvPr>
          <p:cNvSpPr/>
          <p:nvPr/>
        </p:nvSpPr>
        <p:spPr>
          <a:xfrm>
            <a:off x="5558279" y="3447625"/>
            <a:ext cx="1211448" cy="475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TW" err="1">
                <a:latin typeface="Arial" panose="020B0604020202020204" pitchFamily="34" charset="0"/>
                <a:ea typeface="微軟正黑體" panose="020B0604030504040204" pitchFamily="34" charset="-120"/>
                <a:sym typeface="Arial" panose="020B0604020202020204" pitchFamily="34" charset="0"/>
              </a:rPr>
              <a:t>vRouter</a:t>
            </a:r>
            <a:r>
              <a:rPr kumimoji="1" lang="en-US" altLang="zh-TW">
                <a:latin typeface="Arial" panose="020B0604020202020204" pitchFamily="34" charset="0"/>
                <a:ea typeface="微軟正黑體" panose="020B0604030504040204" pitchFamily="34" charset="-120"/>
                <a:sym typeface="Arial" panose="020B0604020202020204" pitchFamily="34" charset="0"/>
              </a:rPr>
              <a:t> A Join Key</a:t>
            </a:r>
            <a:endParaRPr kumimoji="1"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1" name="矩形 10">
            <a:extLst>
              <a:ext uri="{FF2B5EF4-FFF2-40B4-BE49-F238E27FC236}">
                <a16:creationId xmlns:a16="http://schemas.microsoft.com/office/drawing/2014/main" id="{FC7C98DD-597A-B142-AA19-9750C8D49A18}"/>
              </a:ext>
            </a:extLst>
          </p:cNvPr>
          <p:cNvSpPr/>
          <p:nvPr/>
        </p:nvSpPr>
        <p:spPr>
          <a:xfrm>
            <a:off x="5558279" y="5535344"/>
            <a:ext cx="1211448" cy="475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TW" err="1">
                <a:latin typeface="Arial" panose="020B0604020202020204" pitchFamily="34" charset="0"/>
                <a:ea typeface="微軟正黑體" panose="020B0604030504040204" pitchFamily="34" charset="-120"/>
                <a:sym typeface="Arial" panose="020B0604020202020204" pitchFamily="34" charset="0"/>
              </a:rPr>
              <a:t>vRouter</a:t>
            </a:r>
            <a:r>
              <a:rPr kumimoji="1" lang="en-US" altLang="zh-TW">
                <a:latin typeface="Arial" panose="020B0604020202020204" pitchFamily="34" charset="0"/>
                <a:ea typeface="微軟正黑體" panose="020B0604030504040204" pitchFamily="34" charset="-120"/>
                <a:sym typeface="Arial" panose="020B0604020202020204" pitchFamily="34" charset="0"/>
              </a:rPr>
              <a:t> C</a:t>
            </a:r>
            <a:r>
              <a:rPr kumimoji="1" lang="zh-TW" altLang="en-US">
                <a:latin typeface="Arial" panose="020B0604020202020204" pitchFamily="34" charset="0"/>
                <a:ea typeface="微軟正黑體" panose="020B0604030504040204" pitchFamily="34" charset="-120"/>
                <a:sym typeface="Arial" panose="020B0604020202020204" pitchFamily="34" charset="0"/>
              </a:rPr>
              <a:t> </a:t>
            </a:r>
            <a:r>
              <a:rPr kumimoji="1" lang="en-US" altLang="zh-TW">
                <a:latin typeface="Arial" panose="020B0604020202020204" pitchFamily="34" charset="0"/>
                <a:ea typeface="微軟正黑體" panose="020B0604030504040204" pitchFamily="34" charset="-120"/>
                <a:sym typeface="Arial" panose="020B0604020202020204" pitchFamily="34" charset="0"/>
              </a:rPr>
              <a:t>Join Key</a:t>
            </a:r>
            <a:endParaRPr kumimoji="1"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9" name="圖形 18">
            <a:extLst>
              <a:ext uri="{FF2B5EF4-FFF2-40B4-BE49-F238E27FC236}">
                <a16:creationId xmlns:a16="http://schemas.microsoft.com/office/drawing/2014/main" id="{5E0AD19E-23AA-6749-9C1E-E65C211EDC8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25907" y="2993141"/>
            <a:ext cx="1056152" cy="1056153"/>
          </a:xfrm>
          <a:prstGeom prst="rect">
            <a:avLst/>
          </a:prstGeom>
          <a:effectLst>
            <a:outerShdw blurRad="50800" dist="50800" dir="8400000" algn="t" rotWithShape="0">
              <a:prstClr val="black">
                <a:alpha val="30000"/>
              </a:prstClr>
            </a:outerShdw>
          </a:effectLst>
        </p:spPr>
      </p:pic>
      <p:pic>
        <p:nvPicPr>
          <p:cNvPr id="21" name="圖形 20">
            <a:extLst>
              <a:ext uri="{FF2B5EF4-FFF2-40B4-BE49-F238E27FC236}">
                <a16:creationId xmlns:a16="http://schemas.microsoft.com/office/drawing/2014/main" id="{444FE525-9F5A-AB4B-BD51-C8617346015C}"/>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25907" y="4216708"/>
            <a:ext cx="1056152" cy="1056153"/>
          </a:xfrm>
          <a:prstGeom prst="rect">
            <a:avLst/>
          </a:prstGeom>
          <a:effectLst>
            <a:outerShdw blurRad="50800" dist="50800" dir="8400000" algn="t" rotWithShape="0">
              <a:prstClr val="black">
                <a:alpha val="30000"/>
              </a:prstClr>
            </a:outerShdw>
          </a:effectLst>
        </p:spPr>
      </p:pic>
      <p:pic>
        <p:nvPicPr>
          <p:cNvPr id="23" name="圖形 22">
            <a:extLst>
              <a:ext uri="{FF2B5EF4-FFF2-40B4-BE49-F238E27FC236}">
                <a16:creationId xmlns:a16="http://schemas.microsoft.com/office/drawing/2014/main" id="{F27221B7-64B9-7344-B2FE-B0B36EB277E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24377" y="5457841"/>
            <a:ext cx="1056152" cy="1056153"/>
          </a:xfrm>
          <a:prstGeom prst="rect">
            <a:avLst/>
          </a:prstGeom>
          <a:effectLst>
            <a:outerShdw blurRad="50800" dist="50800" dir="8400000" algn="t" rotWithShape="0">
              <a:prstClr val="black">
                <a:alpha val="30000"/>
              </a:prstClr>
            </a:outerShdw>
          </a:effectLst>
        </p:spPr>
      </p:pic>
      <p:cxnSp>
        <p:nvCxnSpPr>
          <p:cNvPr id="25" name="直線箭頭接點 24">
            <a:extLst>
              <a:ext uri="{FF2B5EF4-FFF2-40B4-BE49-F238E27FC236}">
                <a16:creationId xmlns:a16="http://schemas.microsoft.com/office/drawing/2014/main" id="{ABD6C7E4-705B-A043-876A-64F97BBE4AA8}"/>
              </a:ext>
            </a:extLst>
          </p:cNvPr>
          <p:cNvCxnSpPr>
            <a:cxnSpLocks/>
          </p:cNvCxnSpPr>
          <p:nvPr/>
        </p:nvCxnSpPr>
        <p:spPr>
          <a:xfrm>
            <a:off x="7512046" y="3639323"/>
            <a:ext cx="1098022" cy="9039"/>
          </a:xfrm>
          <a:prstGeom prst="straightConnector1">
            <a:avLst/>
          </a:prstGeom>
          <a:ln w="28575">
            <a:solidFill>
              <a:schemeClr val="bg1">
                <a:lumMod val="9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直線箭頭接點 27">
            <a:extLst>
              <a:ext uri="{FF2B5EF4-FFF2-40B4-BE49-F238E27FC236}">
                <a16:creationId xmlns:a16="http://schemas.microsoft.com/office/drawing/2014/main" id="{3A71948F-9644-0642-9DD0-7863D242F207}"/>
              </a:ext>
            </a:extLst>
          </p:cNvPr>
          <p:cNvCxnSpPr>
            <a:cxnSpLocks/>
          </p:cNvCxnSpPr>
          <p:nvPr/>
        </p:nvCxnSpPr>
        <p:spPr>
          <a:xfrm>
            <a:off x="7512046" y="4829261"/>
            <a:ext cx="1151678" cy="0"/>
          </a:xfrm>
          <a:prstGeom prst="straightConnector1">
            <a:avLst/>
          </a:prstGeom>
          <a:ln w="28575">
            <a:solidFill>
              <a:schemeClr val="bg1">
                <a:lumMod val="9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直線箭頭接點 28">
            <a:extLst>
              <a:ext uri="{FF2B5EF4-FFF2-40B4-BE49-F238E27FC236}">
                <a16:creationId xmlns:a16="http://schemas.microsoft.com/office/drawing/2014/main" id="{4FADFA95-1A68-CA4E-A944-C893FF8C618B}"/>
              </a:ext>
            </a:extLst>
          </p:cNvPr>
          <p:cNvCxnSpPr>
            <a:cxnSpLocks/>
          </p:cNvCxnSpPr>
          <p:nvPr/>
        </p:nvCxnSpPr>
        <p:spPr>
          <a:xfrm>
            <a:off x="7446957" y="5870029"/>
            <a:ext cx="1213676" cy="17953"/>
          </a:xfrm>
          <a:prstGeom prst="straightConnector1">
            <a:avLst/>
          </a:prstGeom>
          <a:ln w="28575">
            <a:solidFill>
              <a:schemeClr val="bg1">
                <a:lumMod val="9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9959B8C0-846C-5743-B0F5-1E1102B6210D}"/>
              </a:ext>
            </a:extLst>
          </p:cNvPr>
          <p:cNvSpPr/>
          <p:nvPr/>
        </p:nvSpPr>
        <p:spPr>
          <a:xfrm>
            <a:off x="9685650" y="2986942"/>
            <a:ext cx="1379290" cy="523220"/>
          </a:xfrm>
          <a:prstGeom prst="rect">
            <a:avLst/>
          </a:prstGeom>
        </p:spPr>
        <p:txBody>
          <a:bodyPr wrap="square" lIns="91440" tIns="45720" rIns="91440" bIns="45720" anchor="t">
            <a:spAutoFit/>
          </a:bodyPr>
          <a:lstStyle/>
          <a:p>
            <a:r>
              <a:rPr lang="zh-CN" altLang="en-US" sz="2800" b="1" dirty="0">
                <a:solidFill>
                  <a:srgbClr val="00FF99"/>
                </a:solidFill>
                <a:latin typeface="Arial" panose="020B0604020202020204" pitchFamily="34" charset="0"/>
                <a:ea typeface="微軟正黑體" panose="020B0604030504040204" pitchFamily="34" charset="-120"/>
                <a:sym typeface="Arial" panose="020B0604020202020204" pitchFamily="34" charset="0"/>
              </a:rPr>
              <a:t>Taipei</a:t>
            </a:r>
          </a:p>
        </p:txBody>
      </p:sp>
      <p:sp>
        <p:nvSpPr>
          <p:cNvPr id="34" name="矩形 33">
            <a:extLst>
              <a:ext uri="{FF2B5EF4-FFF2-40B4-BE49-F238E27FC236}">
                <a16:creationId xmlns:a16="http://schemas.microsoft.com/office/drawing/2014/main" id="{B3E5C47D-5C2B-F647-8FAF-8237660DB8EB}"/>
              </a:ext>
            </a:extLst>
          </p:cNvPr>
          <p:cNvSpPr/>
          <p:nvPr/>
        </p:nvSpPr>
        <p:spPr>
          <a:xfrm>
            <a:off x="9685650" y="4222033"/>
            <a:ext cx="1535857" cy="523220"/>
          </a:xfrm>
          <a:prstGeom prst="rect">
            <a:avLst/>
          </a:prstGeom>
        </p:spPr>
        <p:txBody>
          <a:bodyPr wrap="square" lIns="91440" tIns="45720" rIns="91440" bIns="45720" anchor="t">
            <a:spAutoFit/>
          </a:bodyPr>
          <a:lstStyle/>
          <a:p>
            <a:r>
              <a:rPr lang="zh-CN" altLang="en-US" sz="2800" b="1">
                <a:solidFill>
                  <a:srgbClr val="00FF99"/>
                </a:solidFill>
                <a:latin typeface="Arial" panose="020B0604020202020204" pitchFamily="34" charset="0"/>
                <a:ea typeface="微軟正黑體" panose="020B0604030504040204" pitchFamily="34" charset="-120"/>
                <a:sym typeface="Arial" panose="020B0604020202020204" pitchFamily="34" charset="0"/>
              </a:rPr>
              <a:t>Japan</a:t>
            </a:r>
          </a:p>
        </p:txBody>
      </p:sp>
      <p:sp>
        <p:nvSpPr>
          <p:cNvPr id="35" name="矩形 34">
            <a:extLst>
              <a:ext uri="{FF2B5EF4-FFF2-40B4-BE49-F238E27FC236}">
                <a16:creationId xmlns:a16="http://schemas.microsoft.com/office/drawing/2014/main" id="{6DD0C039-D5C7-214D-A4C2-AFCD9F8819B0}"/>
              </a:ext>
            </a:extLst>
          </p:cNvPr>
          <p:cNvSpPr/>
          <p:nvPr/>
        </p:nvSpPr>
        <p:spPr>
          <a:xfrm>
            <a:off x="9685650" y="5524416"/>
            <a:ext cx="2056877" cy="523220"/>
          </a:xfrm>
          <a:prstGeom prst="rect">
            <a:avLst/>
          </a:prstGeom>
        </p:spPr>
        <p:txBody>
          <a:bodyPr wrap="square" lIns="91440" tIns="45720" rIns="91440" bIns="45720" anchor="t">
            <a:spAutoFit/>
          </a:bodyPr>
          <a:lstStyle/>
          <a:p>
            <a:r>
              <a:rPr lang="zh-TW" altLang="en-US" sz="2800" b="1">
                <a:solidFill>
                  <a:srgbClr val="00FF99"/>
                </a:solidFill>
                <a:latin typeface="Arial" panose="020B0604020202020204" pitchFamily="34" charset="0"/>
                <a:ea typeface="微軟正黑體" panose="020B0604030504040204" pitchFamily="34" charset="-120"/>
                <a:sym typeface="Arial" panose="020B0604020202020204" pitchFamily="34" charset="0"/>
              </a:rPr>
              <a:t>Singapore</a:t>
            </a:r>
          </a:p>
        </p:txBody>
      </p:sp>
      <p:pic>
        <p:nvPicPr>
          <p:cNvPr id="26" name="圖形 25">
            <a:extLst>
              <a:ext uri="{FF2B5EF4-FFF2-40B4-BE49-F238E27FC236}">
                <a16:creationId xmlns:a16="http://schemas.microsoft.com/office/drawing/2014/main" id="{5F6C43BD-1E68-45E2-A1EC-19420754DA12}"/>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800037" y="3531635"/>
            <a:ext cx="1154857" cy="173534"/>
          </a:xfrm>
          <a:prstGeom prst="rect">
            <a:avLst/>
          </a:prstGeom>
        </p:spPr>
      </p:pic>
      <p:pic>
        <p:nvPicPr>
          <p:cNvPr id="30" name="圖形 29">
            <a:extLst>
              <a:ext uri="{FF2B5EF4-FFF2-40B4-BE49-F238E27FC236}">
                <a16:creationId xmlns:a16="http://schemas.microsoft.com/office/drawing/2014/main" id="{4AD4C869-46D9-4650-8EE2-CF87E5FAB210}"/>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800037" y="4765912"/>
            <a:ext cx="1154857" cy="173534"/>
          </a:xfrm>
          <a:prstGeom prst="rect">
            <a:avLst/>
          </a:prstGeom>
        </p:spPr>
      </p:pic>
      <p:pic>
        <p:nvPicPr>
          <p:cNvPr id="31" name="圖形 30">
            <a:extLst>
              <a:ext uri="{FF2B5EF4-FFF2-40B4-BE49-F238E27FC236}">
                <a16:creationId xmlns:a16="http://schemas.microsoft.com/office/drawing/2014/main" id="{E186EBFA-4C61-4F67-9597-F231C3197D0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800036" y="6063202"/>
            <a:ext cx="1154857" cy="173534"/>
          </a:xfrm>
          <a:prstGeom prst="rect">
            <a:avLst/>
          </a:prstGeom>
        </p:spPr>
      </p:pic>
      <p:pic>
        <p:nvPicPr>
          <p:cNvPr id="7" name="圖形 6">
            <a:extLst>
              <a:ext uri="{FF2B5EF4-FFF2-40B4-BE49-F238E27FC236}">
                <a16:creationId xmlns:a16="http://schemas.microsoft.com/office/drawing/2014/main" id="{A4471251-572D-40A4-8DF9-18A5C23800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64844" y="3143990"/>
            <a:ext cx="878182" cy="861375"/>
          </a:xfrm>
          <a:prstGeom prst="rect">
            <a:avLst/>
          </a:prstGeom>
        </p:spPr>
      </p:pic>
      <p:pic>
        <p:nvPicPr>
          <p:cNvPr id="36" name="圖形 35">
            <a:extLst>
              <a:ext uri="{FF2B5EF4-FFF2-40B4-BE49-F238E27FC236}">
                <a16:creationId xmlns:a16="http://schemas.microsoft.com/office/drawing/2014/main" id="{AEF37A2F-110D-4C4F-B886-9B27CEF91C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64844" y="4233757"/>
            <a:ext cx="878182" cy="861375"/>
          </a:xfrm>
          <a:prstGeom prst="rect">
            <a:avLst/>
          </a:prstGeom>
        </p:spPr>
      </p:pic>
      <p:pic>
        <p:nvPicPr>
          <p:cNvPr id="37" name="圖形 36">
            <a:extLst>
              <a:ext uri="{FF2B5EF4-FFF2-40B4-BE49-F238E27FC236}">
                <a16:creationId xmlns:a16="http://schemas.microsoft.com/office/drawing/2014/main" id="{CD7AB9EF-9462-4747-A732-4C63CEF431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64844" y="5323525"/>
            <a:ext cx="878182" cy="861375"/>
          </a:xfrm>
          <a:prstGeom prst="rect">
            <a:avLst/>
          </a:prstGeom>
        </p:spPr>
      </p:pic>
      <p:pic>
        <p:nvPicPr>
          <p:cNvPr id="40" name="圖形 39">
            <a:extLst>
              <a:ext uri="{FF2B5EF4-FFF2-40B4-BE49-F238E27FC236}">
                <a16:creationId xmlns:a16="http://schemas.microsoft.com/office/drawing/2014/main" id="{3E017F96-6CCE-4CE8-8AFC-C62166B066F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44090" y="2749855"/>
            <a:ext cx="775504" cy="815542"/>
          </a:xfrm>
          <a:prstGeom prst="rect">
            <a:avLst/>
          </a:prstGeom>
          <a:effectLst>
            <a:outerShdw blurRad="50800" dist="50800" dir="8400000" algn="t" rotWithShape="0">
              <a:prstClr val="black">
                <a:alpha val="30000"/>
              </a:prstClr>
            </a:outerShdw>
          </a:effectLst>
        </p:spPr>
      </p:pic>
    </p:spTree>
    <p:extLst>
      <p:ext uri="{BB962C8B-B14F-4D97-AF65-F5344CB8AC3E}">
        <p14:creationId xmlns:p14="http://schemas.microsoft.com/office/powerpoint/2010/main" val="1808619949"/>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圖形 127">
            <a:extLst>
              <a:ext uri="{FF2B5EF4-FFF2-40B4-BE49-F238E27FC236}">
                <a16:creationId xmlns:a16="http://schemas.microsoft.com/office/drawing/2014/main" id="{8AB33EB0-7D60-4F52-AAB7-175D77DA1D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 y="5219746"/>
            <a:ext cx="3869157" cy="913907"/>
          </a:xfrm>
          <a:prstGeom prst="rect">
            <a:avLst/>
          </a:prstGeom>
        </p:spPr>
      </p:pic>
      <p:sp>
        <p:nvSpPr>
          <p:cNvPr id="2" name="標題 1">
            <a:extLst>
              <a:ext uri="{FF2B5EF4-FFF2-40B4-BE49-F238E27FC236}">
                <a16:creationId xmlns:a16="http://schemas.microsoft.com/office/drawing/2014/main" id="{EAC40D30-4159-CA4C-9AB5-7DB36ED2AB1A}"/>
              </a:ext>
            </a:extLst>
          </p:cNvPr>
          <p:cNvSpPr>
            <a:spLocks noGrp="1"/>
          </p:cNvSpPr>
          <p:nvPr>
            <p:ph type="title"/>
          </p:nvPr>
        </p:nvSpPr>
        <p:spPr>
          <a:xfrm>
            <a:off x="609600" y="488883"/>
            <a:ext cx="10972800" cy="1257300"/>
          </a:xfrm>
        </p:spPr>
        <p:txBody>
          <a:bodyPr/>
          <a:lstStyle/>
          <a:p>
            <a:r>
              <a:rPr lang="en-US" altLang="zh-TW" dirty="0" err="1">
                <a:latin typeface="Arial" panose="020B0604020202020204" pitchFamily="34" charset="0"/>
                <a:sym typeface="Arial" panose="020B0604020202020204" pitchFamily="34" charset="0"/>
              </a:rPr>
              <a:t>QuWAN</a:t>
            </a:r>
            <a:r>
              <a:rPr lang="zh-TW" altLang="en-US" dirty="0">
                <a:latin typeface="Arial" panose="020B0604020202020204" pitchFamily="34" charset="0"/>
                <a:sym typeface="Arial" panose="020B0604020202020204" pitchFamily="34" charset="0"/>
              </a:rPr>
              <a:t> </a:t>
            </a:r>
            <a:r>
              <a:rPr lang="en-US" altLang="zh-TW" dirty="0" err="1">
                <a:latin typeface="Arial" panose="020B0604020202020204" pitchFamily="34" charset="0"/>
                <a:sym typeface="Arial" panose="020B0604020202020204" pitchFamily="34" charset="0"/>
              </a:rPr>
              <a:t>vRouter</a:t>
            </a:r>
            <a:r>
              <a:rPr lang="en-US" altLang="zh-TW" dirty="0">
                <a:latin typeface="Arial" panose="020B0604020202020204" pitchFamily="34" charset="0"/>
                <a:sym typeface="Arial" panose="020B0604020202020204" pitchFamily="34" charset="0"/>
              </a:rPr>
              <a:t> Edition can be a strong firewall for other </a:t>
            </a:r>
            <a:r>
              <a:rPr lang="en-US" altLang="zh-TW" dirty="0" err="1">
                <a:latin typeface="Arial" panose="020B0604020202020204" pitchFamily="34" charset="0"/>
                <a:sym typeface="Arial" panose="020B0604020202020204" pitchFamily="34" charset="0"/>
              </a:rPr>
              <a:t>ESXi</a:t>
            </a:r>
            <a:r>
              <a:rPr lang="en-US" altLang="zh-TW" dirty="0">
                <a:latin typeface="Arial" panose="020B0604020202020204" pitchFamily="34" charset="0"/>
                <a:sym typeface="Arial" panose="020B0604020202020204" pitchFamily="34" charset="0"/>
              </a:rPr>
              <a:t> VMs.</a:t>
            </a:r>
          </a:p>
        </p:txBody>
      </p:sp>
      <p:sp>
        <p:nvSpPr>
          <p:cNvPr id="4" name="矩形 3">
            <a:extLst>
              <a:ext uri="{FF2B5EF4-FFF2-40B4-BE49-F238E27FC236}">
                <a16:creationId xmlns:a16="http://schemas.microsoft.com/office/drawing/2014/main" id="{13E96F0A-257A-AC4B-B250-12F2C6A60ECD}"/>
              </a:ext>
            </a:extLst>
          </p:cNvPr>
          <p:cNvSpPr/>
          <p:nvPr/>
        </p:nvSpPr>
        <p:spPr>
          <a:xfrm>
            <a:off x="610515" y="1783206"/>
            <a:ext cx="8591691" cy="1251433"/>
          </a:xfrm>
          <a:prstGeom prst="rect">
            <a:avLst/>
          </a:prstGeom>
        </p:spPr>
        <p:txBody>
          <a:bodyPr wrap="square" lIns="91440" tIns="45720" rIns="91440" bIns="45720" anchor="t">
            <a:spAutoFit/>
          </a:bodyPr>
          <a:lstStyle/>
          <a:p>
            <a:pPr>
              <a:lnSpc>
                <a:spcPct val="130000"/>
              </a:lnSpc>
            </a:pPr>
            <a:r>
              <a:rPr lang="en"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QuWAN</a:t>
            </a:r>
            <a:r>
              <a:rPr lang="en"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vRouter Edition</a:t>
            </a:r>
            <a:r>
              <a:rPr lang="en"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provides </a:t>
            </a:r>
            <a:r>
              <a:rPr lang="en"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L7 </a:t>
            </a:r>
            <a:r>
              <a:rPr lang="en" altLang="zh-CN"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firewall and </a:t>
            </a:r>
            <a:r>
              <a:rPr lang="en"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QoS</a:t>
            </a:r>
            <a:r>
              <a:rPr lang="en"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allowing </a:t>
            </a:r>
            <a:r>
              <a:rPr lang="en"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ESXi VM</a:t>
            </a:r>
            <a:r>
              <a:rPr lang="en"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traffic to be analyzed by </a:t>
            </a:r>
            <a:r>
              <a:rPr lang="en"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QuWAN vRouter</a:t>
            </a:r>
            <a:r>
              <a:rPr lang="en"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blocking blacklisted applications and reserved bandwidth for designated applications to protect your data!</a:t>
            </a:r>
            <a:endParaRPr lang="zh-TW"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7" name="圖片 6" hidden="1">
            <a:extLst>
              <a:ext uri="{FF2B5EF4-FFF2-40B4-BE49-F238E27FC236}">
                <a16:creationId xmlns:a16="http://schemas.microsoft.com/office/drawing/2014/main" id="{246F958B-9061-9B47-827C-F0941D70BEE4}"/>
              </a:ext>
            </a:extLst>
          </p:cNvPr>
          <p:cNvPicPr>
            <a:picLocks noChangeAspect="1"/>
          </p:cNvPicPr>
          <p:nvPr/>
        </p:nvPicPr>
        <p:blipFill>
          <a:blip r:embed="rId5"/>
          <a:stretch>
            <a:fillRect/>
          </a:stretch>
        </p:blipFill>
        <p:spPr>
          <a:xfrm>
            <a:off x="912532" y="4710046"/>
            <a:ext cx="1507937" cy="911045"/>
          </a:xfrm>
          <a:prstGeom prst="rect">
            <a:avLst/>
          </a:prstGeom>
        </p:spPr>
      </p:pic>
      <p:pic>
        <p:nvPicPr>
          <p:cNvPr id="22" name="圖片 21" hidden="1">
            <a:extLst>
              <a:ext uri="{FF2B5EF4-FFF2-40B4-BE49-F238E27FC236}">
                <a16:creationId xmlns:a16="http://schemas.microsoft.com/office/drawing/2014/main" id="{C513F1FE-2731-424F-B205-D80847BC6836}"/>
              </a:ext>
            </a:extLst>
          </p:cNvPr>
          <p:cNvPicPr>
            <a:picLocks noChangeAspect="1"/>
          </p:cNvPicPr>
          <p:nvPr/>
        </p:nvPicPr>
        <p:blipFill>
          <a:blip r:embed="rId6"/>
          <a:stretch>
            <a:fillRect/>
          </a:stretch>
        </p:blipFill>
        <p:spPr>
          <a:xfrm>
            <a:off x="7597802" y="3442048"/>
            <a:ext cx="1669770" cy="1669770"/>
          </a:xfrm>
          <a:prstGeom prst="rect">
            <a:avLst/>
          </a:prstGeom>
        </p:spPr>
      </p:pic>
      <p:pic>
        <p:nvPicPr>
          <p:cNvPr id="24" name="圖片 23" hidden="1">
            <a:extLst>
              <a:ext uri="{FF2B5EF4-FFF2-40B4-BE49-F238E27FC236}">
                <a16:creationId xmlns:a16="http://schemas.microsoft.com/office/drawing/2014/main" id="{4380D261-9FDF-E649-A505-B96DA1BDEE0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872157" y="3483642"/>
            <a:ext cx="872521" cy="656082"/>
          </a:xfrm>
          <a:prstGeom prst="rect">
            <a:avLst/>
          </a:prstGeom>
        </p:spPr>
      </p:pic>
      <p:pic>
        <p:nvPicPr>
          <p:cNvPr id="54" name="圖形 53">
            <a:extLst>
              <a:ext uri="{FF2B5EF4-FFF2-40B4-BE49-F238E27FC236}">
                <a16:creationId xmlns:a16="http://schemas.microsoft.com/office/drawing/2014/main" id="{241685C5-B4C8-4E01-B2AA-C6ADBC4754F9}"/>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885535" y="8565291"/>
            <a:ext cx="613273" cy="668623"/>
          </a:xfrm>
          <a:prstGeom prst="rect">
            <a:avLst/>
          </a:prstGeom>
        </p:spPr>
      </p:pic>
      <p:pic>
        <p:nvPicPr>
          <p:cNvPr id="55" name="圖形 54">
            <a:extLst>
              <a:ext uri="{FF2B5EF4-FFF2-40B4-BE49-F238E27FC236}">
                <a16:creationId xmlns:a16="http://schemas.microsoft.com/office/drawing/2014/main" id="{F61B8928-9E2E-4754-95CE-3E01E2C153B3}"/>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588013" y="8629128"/>
            <a:ext cx="714253" cy="710802"/>
          </a:xfrm>
          <a:prstGeom prst="rect">
            <a:avLst/>
          </a:prstGeom>
        </p:spPr>
      </p:pic>
      <p:cxnSp>
        <p:nvCxnSpPr>
          <p:cNvPr id="92" name="直線接點 91">
            <a:extLst>
              <a:ext uri="{FF2B5EF4-FFF2-40B4-BE49-F238E27FC236}">
                <a16:creationId xmlns:a16="http://schemas.microsoft.com/office/drawing/2014/main" id="{1C3FE388-6989-47B9-9306-FA7C6F7AB5C7}"/>
              </a:ext>
            </a:extLst>
          </p:cNvPr>
          <p:cNvCxnSpPr>
            <a:cxnSpLocks/>
          </p:cNvCxnSpPr>
          <p:nvPr/>
        </p:nvCxnSpPr>
        <p:spPr>
          <a:xfrm flipV="1">
            <a:off x="4795621" y="8428373"/>
            <a:ext cx="1900331" cy="7460"/>
          </a:xfrm>
          <a:prstGeom prst="line">
            <a:avLst/>
          </a:prstGeom>
          <a:ln w="57150" cap="flat">
            <a:solidFill>
              <a:srgbClr val="99FFCC"/>
            </a:solidFill>
            <a:prstDash val="solid"/>
            <a:miter/>
            <a:headEnd type="none" w="med" len="med"/>
            <a:tailEnd type="triangle" w="med" len="med"/>
          </a:ln>
          <a:effectLst>
            <a:outerShdw blurRad="317500" dist="355600" dir="7500000" algn="t"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93" name="矩形 92">
            <a:extLst>
              <a:ext uri="{FF2B5EF4-FFF2-40B4-BE49-F238E27FC236}">
                <a16:creationId xmlns:a16="http://schemas.microsoft.com/office/drawing/2014/main" id="{1B115862-2A45-46C6-8452-3D2C6B3098AC}"/>
              </a:ext>
            </a:extLst>
          </p:cNvPr>
          <p:cNvSpPr/>
          <p:nvPr/>
        </p:nvSpPr>
        <p:spPr>
          <a:xfrm>
            <a:off x="4906360" y="8026972"/>
            <a:ext cx="1633781" cy="369332"/>
          </a:xfrm>
          <a:prstGeom prst="rect">
            <a:avLst/>
          </a:prstGeom>
        </p:spPr>
        <p:txBody>
          <a:bodyPr wrap="none" lIns="91440" tIns="45720" rIns="91440" bIns="45720" anchor="t">
            <a:spAutoFit/>
          </a:bodyPr>
          <a:lstStyle/>
          <a:p>
            <a:r>
              <a:rPr lang="en-US" altLang="zh-TW" sz="18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QuWAN</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WAN</a:t>
            </a:r>
            <a:endPar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4" name="手繪多邊形: 圖案 103">
            <a:extLst>
              <a:ext uri="{FF2B5EF4-FFF2-40B4-BE49-F238E27FC236}">
                <a16:creationId xmlns:a16="http://schemas.microsoft.com/office/drawing/2014/main" id="{61B1F2A8-51FD-40D8-9D48-C4D53A60C0EE}"/>
              </a:ext>
            </a:extLst>
          </p:cNvPr>
          <p:cNvSpPr/>
          <p:nvPr/>
        </p:nvSpPr>
        <p:spPr>
          <a:xfrm>
            <a:off x="6573398" y="7960070"/>
            <a:ext cx="1900330" cy="1210500"/>
          </a:xfrm>
          <a:custGeom>
            <a:avLst/>
            <a:gdLst>
              <a:gd name="connsiteX0" fmla="*/ 2296303 w 2611339"/>
              <a:gd name="connsiteY0" fmla="*/ 918521 h 1663409"/>
              <a:gd name="connsiteX1" fmla="*/ 2336992 w 2611339"/>
              <a:gd name="connsiteY1" fmla="*/ 755363 h 1663409"/>
              <a:gd name="connsiteX2" fmla="*/ 1988921 w 2611339"/>
              <a:gd name="connsiteY2" fmla="*/ 407292 h 1663409"/>
              <a:gd name="connsiteX3" fmla="*/ 1777822 w 2611339"/>
              <a:gd name="connsiteY3" fmla="*/ 477792 h 1663409"/>
              <a:gd name="connsiteX4" fmla="*/ 1059120 w 2611339"/>
              <a:gd name="connsiteY4" fmla="*/ 0 h 1663409"/>
              <a:gd name="connsiteX5" fmla="*/ 281196 w 2611339"/>
              <a:gd name="connsiteY5" fmla="*/ 777923 h 1663409"/>
              <a:gd name="connsiteX6" fmla="*/ 296102 w 2611339"/>
              <a:gd name="connsiteY6" fmla="*/ 922550 h 1663409"/>
              <a:gd name="connsiteX7" fmla="*/ 0 w 2611339"/>
              <a:gd name="connsiteY7" fmla="*/ 1289153 h 1663409"/>
              <a:gd name="connsiteX8" fmla="*/ 374257 w 2611339"/>
              <a:gd name="connsiteY8" fmla="*/ 1663410 h 1663409"/>
              <a:gd name="connsiteX9" fmla="*/ 2237083 w 2611339"/>
              <a:gd name="connsiteY9" fmla="*/ 1663410 h 1663409"/>
              <a:gd name="connsiteX10" fmla="*/ 2611340 w 2611339"/>
              <a:gd name="connsiteY10" fmla="*/ 1289153 h 1663409"/>
              <a:gd name="connsiteX11" fmla="*/ 2296303 w 2611339"/>
              <a:gd name="connsiteY11" fmla="*/ 918521 h 166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11339" h="1663409">
                <a:moveTo>
                  <a:pt x="2296303" y="918521"/>
                </a:moveTo>
                <a:cubicBezTo>
                  <a:pt x="2322087" y="870178"/>
                  <a:pt x="2336992" y="814986"/>
                  <a:pt x="2336992" y="755363"/>
                </a:cubicBezTo>
                <a:cubicBezTo>
                  <a:pt x="2336992" y="562796"/>
                  <a:pt x="2181488" y="407292"/>
                  <a:pt x="1988921" y="407292"/>
                </a:cubicBezTo>
                <a:cubicBezTo>
                  <a:pt x="1911169" y="407292"/>
                  <a:pt x="1837043" y="433075"/>
                  <a:pt x="1777822" y="477792"/>
                </a:cubicBezTo>
                <a:cubicBezTo>
                  <a:pt x="1659381" y="196596"/>
                  <a:pt x="1381408" y="0"/>
                  <a:pt x="1059120" y="0"/>
                </a:cubicBezTo>
                <a:cubicBezTo>
                  <a:pt x="629671" y="0"/>
                  <a:pt x="281196" y="348071"/>
                  <a:pt x="281196" y="777923"/>
                </a:cubicBezTo>
                <a:cubicBezTo>
                  <a:pt x="281196" y="826266"/>
                  <a:pt x="284822" y="874207"/>
                  <a:pt x="296102" y="922550"/>
                </a:cubicBezTo>
                <a:cubicBezTo>
                  <a:pt x="125692" y="955987"/>
                  <a:pt x="0" y="1107866"/>
                  <a:pt x="0" y="1289153"/>
                </a:cubicBezTo>
                <a:cubicBezTo>
                  <a:pt x="0" y="1493000"/>
                  <a:pt x="166784" y="1663410"/>
                  <a:pt x="374257" y="1663410"/>
                </a:cubicBezTo>
                <a:lnTo>
                  <a:pt x="2237083" y="1663410"/>
                </a:lnTo>
                <a:cubicBezTo>
                  <a:pt x="2440930" y="1663410"/>
                  <a:pt x="2611340" y="1496626"/>
                  <a:pt x="2611340" y="1289153"/>
                </a:cubicBezTo>
                <a:cubicBezTo>
                  <a:pt x="2607312" y="1103837"/>
                  <a:pt x="2470339" y="951959"/>
                  <a:pt x="2296303" y="918521"/>
                </a:cubicBezTo>
                <a:close/>
              </a:path>
            </a:pathLst>
          </a:custGeom>
          <a:solidFill>
            <a:schemeClr val="bg1"/>
          </a:solidFill>
          <a:ln w="2092" cap="flat">
            <a:noFill/>
            <a:prstDash val="solid"/>
            <a:miter/>
          </a:ln>
          <a:effectLst>
            <a:outerShdw blurRad="317500" dist="355600" dir="7500000" algn="t" rotWithShape="0">
              <a:prstClr val="black">
                <a:alpha val="30000"/>
              </a:prstClr>
            </a:outerShdw>
          </a:effectLst>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06" name="圖形 105">
            <a:extLst>
              <a:ext uri="{FF2B5EF4-FFF2-40B4-BE49-F238E27FC236}">
                <a16:creationId xmlns:a16="http://schemas.microsoft.com/office/drawing/2014/main" id="{823FE6A5-A06F-4086-B6FE-D6D0A55569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06795" y="9519233"/>
            <a:ext cx="1729839" cy="1655915"/>
          </a:xfrm>
          <a:prstGeom prst="rect">
            <a:avLst/>
          </a:prstGeom>
        </p:spPr>
      </p:pic>
      <p:pic>
        <p:nvPicPr>
          <p:cNvPr id="107" name="圖形 106">
            <a:extLst>
              <a:ext uri="{FF2B5EF4-FFF2-40B4-BE49-F238E27FC236}">
                <a16:creationId xmlns:a16="http://schemas.microsoft.com/office/drawing/2014/main" id="{CC40E3E0-9D1B-42FD-B1B2-C70460C89CBA}"/>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89570" y="8472725"/>
            <a:ext cx="2431220" cy="771868"/>
          </a:xfrm>
          <a:prstGeom prst="rect">
            <a:avLst/>
          </a:prstGeom>
        </p:spPr>
      </p:pic>
      <p:sp>
        <p:nvSpPr>
          <p:cNvPr id="108" name="矩形: 圓角 107">
            <a:extLst>
              <a:ext uri="{FF2B5EF4-FFF2-40B4-BE49-F238E27FC236}">
                <a16:creationId xmlns:a16="http://schemas.microsoft.com/office/drawing/2014/main" id="{9E446F74-94B9-4F52-8222-AC39D245A183}"/>
              </a:ext>
            </a:extLst>
          </p:cNvPr>
          <p:cNvSpPr/>
          <p:nvPr/>
        </p:nvSpPr>
        <p:spPr>
          <a:xfrm>
            <a:off x="513649" y="8379316"/>
            <a:ext cx="3103130" cy="941679"/>
          </a:xfrm>
          <a:prstGeom prst="roundRect">
            <a:avLst/>
          </a:prstGeom>
          <a:ln w="57150" cap="flat">
            <a:solidFill>
              <a:srgbClr val="99FFCC"/>
            </a:solidFill>
            <a:prstDash val="solid"/>
            <a:miter/>
            <a:headEnd type="none" w="med" len="med"/>
            <a:tailEnd type="triangle" w="med" len="med"/>
          </a:ln>
          <a:effectLst>
            <a:outerShdw blurRad="317500" dist="355600" dir="7500000" algn="t"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02" name="圖形 101">
            <a:extLst>
              <a:ext uri="{FF2B5EF4-FFF2-40B4-BE49-F238E27FC236}">
                <a16:creationId xmlns:a16="http://schemas.microsoft.com/office/drawing/2014/main" id="{F585D941-98F9-45A7-B3E5-A7E0277E803C}"/>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770923" y="7843657"/>
            <a:ext cx="1470675" cy="253149"/>
          </a:xfrm>
          <a:prstGeom prst="rect">
            <a:avLst/>
          </a:prstGeom>
        </p:spPr>
      </p:pic>
      <p:pic>
        <p:nvPicPr>
          <p:cNvPr id="103" name="圖片 8">
            <a:extLst>
              <a:ext uri="{FF2B5EF4-FFF2-40B4-BE49-F238E27FC236}">
                <a16:creationId xmlns:a16="http://schemas.microsoft.com/office/drawing/2014/main" id="{6304493E-B35D-4EC7-9ACD-BB2366096CA5}"/>
              </a:ext>
            </a:extLst>
          </p:cNvPr>
          <p:cNvPicPr>
            <a:picLocks noChangeAspect="1"/>
          </p:cNvPicPr>
          <p:nvPr/>
        </p:nvPicPr>
        <p:blipFill>
          <a:blip r:embed="rId18">
            <a:biLevel thresh="25000"/>
            <a:extLst>
              <a:ext uri="{BEBA8EAE-BF5A-486C-A8C5-ECC9F3942E4B}">
                <a14:imgProps xmlns:a14="http://schemas.microsoft.com/office/drawing/2010/main">
                  <a14:imgLayer r:embed="rId19">
                    <a14:imgEffect>
                      <a14:backgroundRemoval t="9453" b="92537" l="10000" r="90000">
                        <a14:foregroundMark x1="62400" y1="56219" x2="64800" y2="50249"/>
                        <a14:foregroundMark x1="54000" y1="43284" x2="58800" y2="44279"/>
                        <a14:foregroundMark x1="49600" y1="54229" x2="52000" y2="57711"/>
                        <a14:foregroundMark x1="56800" y1="90547" x2="54800" y2="89055"/>
                        <a14:foregroundMark x1="60000" y1="88557" x2="63200" y2="90547"/>
                        <a14:foregroundMark x1="64000" y1="91542" x2="67200" y2="92537"/>
                        <a14:foregroundMark x1="20800" y1="26866" x2="26400" y2="16915"/>
                        <a14:foregroundMark x1="14000" y1="14925" x2="17200" y2="9453"/>
                      </a14:backgroundRemoval>
                    </a14:imgEffect>
                  </a14:imgLayer>
                </a14:imgProps>
              </a:ext>
            </a:extLst>
          </a:blip>
          <a:stretch>
            <a:fillRect/>
          </a:stretch>
        </p:blipFill>
        <p:spPr>
          <a:xfrm>
            <a:off x="670187" y="7482898"/>
            <a:ext cx="1092776" cy="820016"/>
          </a:xfrm>
          <a:prstGeom prst="rect">
            <a:avLst/>
          </a:prstGeom>
          <a:ln>
            <a:noFill/>
          </a:ln>
        </p:spPr>
      </p:pic>
      <p:sp>
        <p:nvSpPr>
          <p:cNvPr id="109" name="手繪多邊形: 圖案 108">
            <a:extLst>
              <a:ext uri="{FF2B5EF4-FFF2-40B4-BE49-F238E27FC236}">
                <a16:creationId xmlns:a16="http://schemas.microsoft.com/office/drawing/2014/main" id="{D42F8DF2-0E93-41EC-96A5-3FFD4F710B69}"/>
              </a:ext>
            </a:extLst>
          </p:cNvPr>
          <p:cNvSpPr/>
          <p:nvPr/>
        </p:nvSpPr>
        <p:spPr>
          <a:xfrm>
            <a:off x="586411" y="9315610"/>
            <a:ext cx="2948380" cy="467623"/>
          </a:xfrm>
          <a:custGeom>
            <a:avLst/>
            <a:gdLst>
              <a:gd name="connsiteX0" fmla="*/ 0 w 2420470"/>
              <a:gd name="connsiteY0" fmla="*/ 0 h 445674"/>
              <a:gd name="connsiteX1" fmla="*/ 2420470 w 2420470"/>
              <a:gd name="connsiteY1" fmla="*/ 15368 h 445674"/>
              <a:gd name="connsiteX2" fmla="*/ 2013217 w 2420470"/>
              <a:gd name="connsiteY2" fmla="*/ 437990 h 445674"/>
              <a:gd name="connsiteX3" fmla="*/ 353465 w 2420470"/>
              <a:gd name="connsiteY3" fmla="*/ 445674 h 445674"/>
              <a:gd name="connsiteX4" fmla="*/ 0 w 2420470"/>
              <a:gd name="connsiteY4" fmla="*/ 0 h 445674"/>
              <a:gd name="connsiteX0" fmla="*/ 0 w 2420470"/>
              <a:gd name="connsiteY0" fmla="*/ 0 h 459157"/>
              <a:gd name="connsiteX1" fmla="*/ 2420470 w 2420470"/>
              <a:gd name="connsiteY1" fmla="*/ 15368 h 459157"/>
              <a:gd name="connsiteX2" fmla="*/ 2013217 w 2420470"/>
              <a:gd name="connsiteY2" fmla="*/ 437990 h 459157"/>
              <a:gd name="connsiteX3" fmla="*/ 529914 w 2420470"/>
              <a:gd name="connsiteY3" fmla="*/ 459157 h 459157"/>
              <a:gd name="connsiteX4" fmla="*/ 0 w 2420470"/>
              <a:gd name="connsiteY4" fmla="*/ 0 h 459157"/>
              <a:gd name="connsiteX0" fmla="*/ 0 w 2420470"/>
              <a:gd name="connsiteY0" fmla="*/ 0 h 467623"/>
              <a:gd name="connsiteX1" fmla="*/ 2420470 w 2420470"/>
              <a:gd name="connsiteY1" fmla="*/ 15368 h 467623"/>
              <a:gd name="connsiteX2" fmla="*/ 1916579 w 2420470"/>
              <a:gd name="connsiteY2" fmla="*/ 467623 h 467623"/>
              <a:gd name="connsiteX3" fmla="*/ 529914 w 2420470"/>
              <a:gd name="connsiteY3" fmla="*/ 459157 h 467623"/>
              <a:gd name="connsiteX4" fmla="*/ 0 w 2420470"/>
              <a:gd name="connsiteY4" fmla="*/ 0 h 46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0470" h="467623">
                <a:moveTo>
                  <a:pt x="0" y="0"/>
                </a:moveTo>
                <a:lnTo>
                  <a:pt x="2420470" y="15368"/>
                </a:lnTo>
                <a:lnTo>
                  <a:pt x="1916579" y="467623"/>
                </a:lnTo>
                <a:lnTo>
                  <a:pt x="529914" y="459157"/>
                </a:lnTo>
                <a:lnTo>
                  <a:pt x="0" y="0"/>
                </a:lnTo>
                <a:close/>
              </a:path>
            </a:pathLst>
          </a:custGeom>
          <a:gradFill>
            <a:gsLst>
              <a:gs pos="0">
                <a:srgbClr val="99FFCC"/>
              </a:gs>
              <a:gs pos="100000">
                <a:srgbClr val="99FFCC">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58" name="圖形 4">
            <a:extLst>
              <a:ext uri="{FF2B5EF4-FFF2-40B4-BE49-F238E27FC236}">
                <a16:creationId xmlns:a16="http://schemas.microsoft.com/office/drawing/2014/main" id="{5488FFC1-A59B-45AE-B856-0996930DE5EA}"/>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3402958" y="7590763"/>
            <a:ext cx="1530445" cy="1475026"/>
          </a:xfrm>
          <a:prstGeom prst="rect">
            <a:avLst/>
          </a:prstGeom>
          <a:effectLst>
            <a:outerShdw blurRad="50800" dist="50800" dir="8400000" algn="t" rotWithShape="0">
              <a:prstClr val="black">
                <a:alpha val="30000"/>
              </a:prstClr>
            </a:outerShdw>
          </a:effectLst>
        </p:spPr>
      </p:pic>
      <p:pic>
        <p:nvPicPr>
          <p:cNvPr id="112" name="圖形 111">
            <a:extLst>
              <a:ext uri="{FF2B5EF4-FFF2-40B4-BE49-F238E27FC236}">
                <a16:creationId xmlns:a16="http://schemas.microsoft.com/office/drawing/2014/main" id="{714F8F52-2B2E-4C47-A65D-FFDB323C1598}"/>
              </a:ext>
            </a:extLst>
          </p:cNvPr>
          <p:cNvPicPr>
            <a:picLocks noChangeAspect="1"/>
          </p:cNvPicPr>
          <p:nvPr/>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028665" y="3835400"/>
            <a:ext cx="1305410" cy="1275018"/>
          </a:xfrm>
          <a:prstGeom prst="rect">
            <a:avLst/>
          </a:prstGeom>
        </p:spPr>
      </p:pic>
      <p:pic>
        <p:nvPicPr>
          <p:cNvPr id="113" name="圖形 112">
            <a:extLst>
              <a:ext uri="{FF2B5EF4-FFF2-40B4-BE49-F238E27FC236}">
                <a16:creationId xmlns:a16="http://schemas.microsoft.com/office/drawing/2014/main" id="{F62A57A5-F05A-4912-818A-3FAE099DEF4F}"/>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148491" y="4894317"/>
            <a:ext cx="613273" cy="668623"/>
          </a:xfrm>
          <a:prstGeom prst="rect">
            <a:avLst/>
          </a:prstGeom>
        </p:spPr>
      </p:pic>
      <p:pic>
        <p:nvPicPr>
          <p:cNvPr id="114" name="圖形 113">
            <a:extLst>
              <a:ext uri="{FF2B5EF4-FFF2-40B4-BE49-F238E27FC236}">
                <a16:creationId xmlns:a16="http://schemas.microsoft.com/office/drawing/2014/main" id="{453A0AB5-86A8-4B78-8D9B-D91A183CEE3E}"/>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991855" y="4891524"/>
            <a:ext cx="714253" cy="710802"/>
          </a:xfrm>
          <a:prstGeom prst="rect">
            <a:avLst/>
          </a:prstGeom>
        </p:spPr>
      </p:pic>
      <p:cxnSp>
        <p:nvCxnSpPr>
          <p:cNvPr id="115" name="直線接點 114">
            <a:extLst>
              <a:ext uri="{FF2B5EF4-FFF2-40B4-BE49-F238E27FC236}">
                <a16:creationId xmlns:a16="http://schemas.microsoft.com/office/drawing/2014/main" id="{4AEC607E-6DE9-4D5F-AFF3-9AF556F93CD3}"/>
              </a:ext>
            </a:extLst>
          </p:cNvPr>
          <p:cNvCxnSpPr>
            <a:cxnSpLocks/>
          </p:cNvCxnSpPr>
          <p:nvPr/>
        </p:nvCxnSpPr>
        <p:spPr>
          <a:xfrm>
            <a:off x="5734963" y="4788604"/>
            <a:ext cx="2425672" cy="0"/>
          </a:xfrm>
          <a:prstGeom prst="line">
            <a:avLst/>
          </a:prstGeom>
          <a:ln w="57150" cap="flat">
            <a:solidFill>
              <a:srgbClr val="99FFCC"/>
            </a:solidFill>
            <a:prstDash val="solid"/>
            <a:miter/>
            <a:headEnd type="none" w="med" len="med"/>
            <a:tailEnd type="triangle" w="med" len="med"/>
          </a:ln>
          <a:effectLst>
            <a:outerShdw blurRad="317500" dist="355600" dir="7500000" algn="t"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116" name="矩形 115">
            <a:extLst>
              <a:ext uri="{FF2B5EF4-FFF2-40B4-BE49-F238E27FC236}">
                <a16:creationId xmlns:a16="http://schemas.microsoft.com/office/drawing/2014/main" id="{113674E5-332A-44C5-A975-D7EE7D669015}"/>
              </a:ext>
            </a:extLst>
          </p:cNvPr>
          <p:cNvSpPr/>
          <p:nvPr/>
        </p:nvSpPr>
        <p:spPr>
          <a:xfrm>
            <a:off x="6130909" y="4259480"/>
            <a:ext cx="1633781" cy="369332"/>
          </a:xfrm>
          <a:prstGeom prst="rect">
            <a:avLst/>
          </a:prstGeom>
        </p:spPr>
        <p:txBody>
          <a:bodyPr wrap="none" lIns="91440" tIns="45720" rIns="91440" bIns="45720" anchor="t">
            <a:spAutoFit/>
          </a:bodyPr>
          <a:lstStyle/>
          <a:p>
            <a:r>
              <a:rPr lang="en-US" altLang="zh-TW" sz="18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QuWAN</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WAN</a:t>
            </a:r>
            <a:endPar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7" name="手繪多邊形: 圖案 116">
            <a:extLst>
              <a:ext uri="{FF2B5EF4-FFF2-40B4-BE49-F238E27FC236}">
                <a16:creationId xmlns:a16="http://schemas.microsoft.com/office/drawing/2014/main" id="{EB7E6ACC-328D-42D3-A0DB-725627303AC2}"/>
              </a:ext>
            </a:extLst>
          </p:cNvPr>
          <p:cNvSpPr/>
          <p:nvPr/>
        </p:nvSpPr>
        <p:spPr>
          <a:xfrm>
            <a:off x="8903205" y="7262225"/>
            <a:ext cx="1900330" cy="1210500"/>
          </a:xfrm>
          <a:custGeom>
            <a:avLst/>
            <a:gdLst>
              <a:gd name="connsiteX0" fmla="*/ 2296303 w 2611339"/>
              <a:gd name="connsiteY0" fmla="*/ 918521 h 1663409"/>
              <a:gd name="connsiteX1" fmla="*/ 2336992 w 2611339"/>
              <a:gd name="connsiteY1" fmla="*/ 755363 h 1663409"/>
              <a:gd name="connsiteX2" fmla="*/ 1988921 w 2611339"/>
              <a:gd name="connsiteY2" fmla="*/ 407292 h 1663409"/>
              <a:gd name="connsiteX3" fmla="*/ 1777822 w 2611339"/>
              <a:gd name="connsiteY3" fmla="*/ 477792 h 1663409"/>
              <a:gd name="connsiteX4" fmla="*/ 1059120 w 2611339"/>
              <a:gd name="connsiteY4" fmla="*/ 0 h 1663409"/>
              <a:gd name="connsiteX5" fmla="*/ 281196 w 2611339"/>
              <a:gd name="connsiteY5" fmla="*/ 777923 h 1663409"/>
              <a:gd name="connsiteX6" fmla="*/ 296102 w 2611339"/>
              <a:gd name="connsiteY6" fmla="*/ 922550 h 1663409"/>
              <a:gd name="connsiteX7" fmla="*/ 0 w 2611339"/>
              <a:gd name="connsiteY7" fmla="*/ 1289153 h 1663409"/>
              <a:gd name="connsiteX8" fmla="*/ 374257 w 2611339"/>
              <a:gd name="connsiteY8" fmla="*/ 1663410 h 1663409"/>
              <a:gd name="connsiteX9" fmla="*/ 2237083 w 2611339"/>
              <a:gd name="connsiteY9" fmla="*/ 1663410 h 1663409"/>
              <a:gd name="connsiteX10" fmla="*/ 2611340 w 2611339"/>
              <a:gd name="connsiteY10" fmla="*/ 1289153 h 1663409"/>
              <a:gd name="connsiteX11" fmla="*/ 2296303 w 2611339"/>
              <a:gd name="connsiteY11" fmla="*/ 918521 h 166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11339" h="1663409">
                <a:moveTo>
                  <a:pt x="2296303" y="918521"/>
                </a:moveTo>
                <a:cubicBezTo>
                  <a:pt x="2322087" y="870178"/>
                  <a:pt x="2336992" y="814986"/>
                  <a:pt x="2336992" y="755363"/>
                </a:cubicBezTo>
                <a:cubicBezTo>
                  <a:pt x="2336992" y="562796"/>
                  <a:pt x="2181488" y="407292"/>
                  <a:pt x="1988921" y="407292"/>
                </a:cubicBezTo>
                <a:cubicBezTo>
                  <a:pt x="1911169" y="407292"/>
                  <a:pt x="1837043" y="433075"/>
                  <a:pt x="1777822" y="477792"/>
                </a:cubicBezTo>
                <a:cubicBezTo>
                  <a:pt x="1659381" y="196596"/>
                  <a:pt x="1381408" y="0"/>
                  <a:pt x="1059120" y="0"/>
                </a:cubicBezTo>
                <a:cubicBezTo>
                  <a:pt x="629671" y="0"/>
                  <a:pt x="281196" y="348071"/>
                  <a:pt x="281196" y="777923"/>
                </a:cubicBezTo>
                <a:cubicBezTo>
                  <a:pt x="281196" y="826266"/>
                  <a:pt x="284822" y="874207"/>
                  <a:pt x="296102" y="922550"/>
                </a:cubicBezTo>
                <a:cubicBezTo>
                  <a:pt x="125692" y="955987"/>
                  <a:pt x="0" y="1107866"/>
                  <a:pt x="0" y="1289153"/>
                </a:cubicBezTo>
                <a:cubicBezTo>
                  <a:pt x="0" y="1493000"/>
                  <a:pt x="166784" y="1663410"/>
                  <a:pt x="374257" y="1663410"/>
                </a:cubicBezTo>
                <a:lnTo>
                  <a:pt x="2237083" y="1663410"/>
                </a:lnTo>
                <a:cubicBezTo>
                  <a:pt x="2440930" y="1663410"/>
                  <a:pt x="2611340" y="1496626"/>
                  <a:pt x="2611340" y="1289153"/>
                </a:cubicBezTo>
                <a:cubicBezTo>
                  <a:pt x="2607312" y="1103837"/>
                  <a:pt x="2470339" y="951959"/>
                  <a:pt x="2296303" y="918521"/>
                </a:cubicBezTo>
                <a:close/>
              </a:path>
            </a:pathLst>
          </a:custGeom>
          <a:gradFill>
            <a:gsLst>
              <a:gs pos="24000">
                <a:schemeClr val="accent3">
                  <a:lumMod val="5000"/>
                  <a:lumOff val="95000"/>
                </a:schemeClr>
              </a:gs>
              <a:gs pos="81000">
                <a:srgbClr val="D9F8FF"/>
              </a:gs>
            </a:gsLst>
            <a:lin ang="3600000" scaled="0"/>
          </a:gradFill>
          <a:ln w="2092" cap="flat">
            <a:noFill/>
            <a:prstDash val="solid"/>
            <a:miter/>
          </a:ln>
          <a:effectLst>
            <a:outerShdw blurRad="101600" dist="88900" dir="8100000" algn="tr" rotWithShape="0">
              <a:prstClr val="black">
                <a:alpha val="40000"/>
              </a:prstClr>
            </a:outerShdw>
          </a:effectLst>
          <a:scene3d>
            <a:camera prst="orthographicFront"/>
            <a:lightRig rig="balanced" dir="t">
              <a:rot lat="0" lon="0" rev="2400000"/>
            </a:lightRig>
          </a:scene3d>
          <a:sp3d prstMaterial="metal">
            <a:bevelT w="107950" h="158750"/>
            <a:bevelB/>
          </a:sp3d>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25" name="群組 124">
            <a:extLst>
              <a:ext uri="{FF2B5EF4-FFF2-40B4-BE49-F238E27FC236}">
                <a16:creationId xmlns:a16="http://schemas.microsoft.com/office/drawing/2014/main" id="{C379DB86-B3A9-4CED-B997-BEB9A795AEE8}"/>
              </a:ext>
            </a:extLst>
          </p:cNvPr>
          <p:cNvGrpSpPr/>
          <p:nvPr/>
        </p:nvGrpSpPr>
        <p:grpSpPr>
          <a:xfrm rot="5400000">
            <a:off x="1906299" y="2656178"/>
            <a:ext cx="1566872" cy="3618704"/>
            <a:chOff x="513649" y="4124215"/>
            <a:chExt cx="3162096" cy="1975240"/>
          </a:xfrm>
        </p:grpSpPr>
        <p:sp>
          <p:nvSpPr>
            <p:cNvPr id="120" name="矩形: 圓角 119">
              <a:extLst>
                <a:ext uri="{FF2B5EF4-FFF2-40B4-BE49-F238E27FC236}">
                  <a16:creationId xmlns:a16="http://schemas.microsoft.com/office/drawing/2014/main" id="{109998E2-7B98-44AB-BB43-7C95BA78344F}"/>
                </a:ext>
              </a:extLst>
            </p:cNvPr>
            <p:cNvSpPr/>
            <p:nvPr/>
          </p:nvSpPr>
          <p:spPr>
            <a:xfrm>
              <a:off x="513649" y="4124215"/>
              <a:ext cx="3103129" cy="941679"/>
            </a:xfrm>
            <a:prstGeom prst="roundRect">
              <a:avLst/>
            </a:prstGeom>
            <a:ln w="57150" cap="flat">
              <a:solidFill>
                <a:srgbClr val="99FFCC"/>
              </a:solidFill>
              <a:prstDash val="solid"/>
              <a:miter/>
              <a:headEnd type="none" w="med" len="med"/>
              <a:tailEnd type="triangle" w="med" len="med"/>
            </a:ln>
            <a:effectLst>
              <a:outerShdw blurRad="317500" dist="355600" dir="7500000" algn="t"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3" name="手繪多邊形: 圖案 122">
              <a:extLst>
                <a:ext uri="{FF2B5EF4-FFF2-40B4-BE49-F238E27FC236}">
                  <a16:creationId xmlns:a16="http://schemas.microsoft.com/office/drawing/2014/main" id="{35193E6F-0797-4370-AB7F-328B50B4F183}"/>
                </a:ext>
              </a:extLst>
            </p:cNvPr>
            <p:cNvSpPr/>
            <p:nvPr/>
          </p:nvSpPr>
          <p:spPr>
            <a:xfrm>
              <a:off x="639340" y="4931963"/>
              <a:ext cx="3036405" cy="1167492"/>
            </a:xfrm>
            <a:custGeom>
              <a:avLst/>
              <a:gdLst>
                <a:gd name="connsiteX0" fmla="*/ 0 w 2420470"/>
                <a:gd name="connsiteY0" fmla="*/ 0 h 445674"/>
                <a:gd name="connsiteX1" fmla="*/ 2420470 w 2420470"/>
                <a:gd name="connsiteY1" fmla="*/ 15368 h 445674"/>
                <a:gd name="connsiteX2" fmla="*/ 2013217 w 2420470"/>
                <a:gd name="connsiteY2" fmla="*/ 437990 h 445674"/>
                <a:gd name="connsiteX3" fmla="*/ 353465 w 2420470"/>
                <a:gd name="connsiteY3" fmla="*/ 445674 h 445674"/>
                <a:gd name="connsiteX4" fmla="*/ 0 w 2420470"/>
                <a:gd name="connsiteY4" fmla="*/ 0 h 445674"/>
                <a:gd name="connsiteX0" fmla="*/ 0 w 2420470"/>
                <a:gd name="connsiteY0" fmla="*/ 0 h 459157"/>
                <a:gd name="connsiteX1" fmla="*/ 2420470 w 2420470"/>
                <a:gd name="connsiteY1" fmla="*/ 15368 h 459157"/>
                <a:gd name="connsiteX2" fmla="*/ 2013217 w 2420470"/>
                <a:gd name="connsiteY2" fmla="*/ 437990 h 459157"/>
                <a:gd name="connsiteX3" fmla="*/ 529914 w 2420470"/>
                <a:gd name="connsiteY3" fmla="*/ 459157 h 459157"/>
                <a:gd name="connsiteX4" fmla="*/ 0 w 2420470"/>
                <a:gd name="connsiteY4" fmla="*/ 0 h 459157"/>
                <a:gd name="connsiteX0" fmla="*/ 0 w 2420470"/>
                <a:gd name="connsiteY0" fmla="*/ 0 h 467623"/>
                <a:gd name="connsiteX1" fmla="*/ 2420470 w 2420470"/>
                <a:gd name="connsiteY1" fmla="*/ 15368 h 467623"/>
                <a:gd name="connsiteX2" fmla="*/ 1916579 w 2420470"/>
                <a:gd name="connsiteY2" fmla="*/ 467623 h 467623"/>
                <a:gd name="connsiteX3" fmla="*/ 529914 w 2420470"/>
                <a:gd name="connsiteY3" fmla="*/ 459157 h 467623"/>
                <a:gd name="connsiteX4" fmla="*/ 0 w 2420470"/>
                <a:gd name="connsiteY4" fmla="*/ 0 h 467623"/>
                <a:gd name="connsiteX0" fmla="*/ 0 w 2366981"/>
                <a:gd name="connsiteY0" fmla="*/ 881 h 452255"/>
                <a:gd name="connsiteX1" fmla="*/ 2366981 w 2366981"/>
                <a:gd name="connsiteY1" fmla="*/ 0 h 452255"/>
                <a:gd name="connsiteX2" fmla="*/ 1863090 w 2366981"/>
                <a:gd name="connsiteY2" fmla="*/ 452255 h 452255"/>
                <a:gd name="connsiteX3" fmla="*/ 476425 w 2366981"/>
                <a:gd name="connsiteY3" fmla="*/ 443789 h 452255"/>
                <a:gd name="connsiteX4" fmla="*/ 0 w 2366981"/>
                <a:gd name="connsiteY4" fmla="*/ 881 h 452255"/>
                <a:gd name="connsiteX0" fmla="*/ 0 w 2371435"/>
                <a:gd name="connsiteY0" fmla="*/ 9909 h 452255"/>
                <a:gd name="connsiteX1" fmla="*/ 2371435 w 2371435"/>
                <a:gd name="connsiteY1" fmla="*/ 0 h 452255"/>
                <a:gd name="connsiteX2" fmla="*/ 1867544 w 2371435"/>
                <a:gd name="connsiteY2" fmla="*/ 452255 h 452255"/>
                <a:gd name="connsiteX3" fmla="*/ 480879 w 2371435"/>
                <a:gd name="connsiteY3" fmla="*/ 443789 h 452255"/>
                <a:gd name="connsiteX4" fmla="*/ 0 w 2371435"/>
                <a:gd name="connsiteY4" fmla="*/ 9909 h 452255"/>
                <a:gd name="connsiteX0" fmla="*/ 0 w 2398181"/>
                <a:gd name="connsiteY0" fmla="*/ 3139 h 445485"/>
                <a:gd name="connsiteX1" fmla="*/ 2398181 w 2398181"/>
                <a:gd name="connsiteY1" fmla="*/ 0 h 445485"/>
                <a:gd name="connsiteX2" fmla="*/ 1867544 w 2398181"/>
                <a:gd name="connsiteY2" fmla="*/ 445485 h 445485"/>
                <a:gd name="connsiteX3" fmla="*/ 480879 w 2398181"/>
                <a:gd name="connsiteY3" fmla="*/ 437019 h 445485"/>
                <a:gd name="connsiteX4" fmla="*/ 0 w 2398181"/>
                <a:gd name="connsiteY4" fmla="*/ 3139 h 445485"/>
                <a:gd name="connsiteX0" fmla="*/ 0 w 2421579"/>
                <a:gd name="connsiteY0" fmla="*/ 0 h 447424"/>
                <a:gd name="connsiteX1" fmla="*/ 2421579 w 2421579"/>
                <a:gd name="connsiteY1" fmla="*/ 1939 h 447424"/>
                <a:gd name="connsiteX2" fmla="*/ 1890942 w 2421579"/>
                <a:gd name="connsiteY2" fmla="*/ 447424 h 447424"/>
                <a:gd name="connsiteX3" fmla="*/ 504277 w 2421579"/>
                <a:gd name="connsiteY3" fmla="*/ 438958 h 447424"/>
                <a:gd name="connsiteX4" fmla="*/ 0 w 2421579"/>
                <a:gd name="connsiteY4" fmla="*/ 0 h 447424"/>
                <a:gd name="connsiteX0" fmla="*/ 0 w 2421579"/>
                <a:gd name="connsiteY0" fmla="*/ 0 h 1116027"/>
                <a:gd name="connsiteX1" fmla="*/ 2421579 w 2421579"/>
                <a:gd name="connsiteY1" fmla="*/ 1939 h 1116027"/>
                <a:gd name="connsiteX2" fmla="*/ 1890942 w 2421579"/>
                <a:gd name="connsiteY2" fmla="*/ 447424 h 1116027"/>
                <a:gd name="connsiteX3" fmla="*/ 2421258 w 2421579"/>
                <a:gd name="connsiteY3" fmla="*/ 1116027 h 1116027"/>
                <a:gd name="connsiteX4" fmla="*/ 0 w 2421579"/>
                <a:gd name="connsiteY4" fmla="*/ 0 h 1116027"/>
                <a:gd name="connsiteX0" fmla="*/ 0 w 2675166"/>
                <a:gd name="connsiteY0" fmla="*/ 0 h 1116027"/>
                <a:gd name="connsiteX1" fmla="*/ 2421579 w 2675166"/>
                <a:gd name="connsiteY1" fmla="*/ 1939 h 1116027"/>
                <a:gd name="connsiteX2" fmla="*/ 2675166 w 2675166"/>
                <a:gd name="connsiteY2" fmla="*/ 167569 h 1116027"/>
                <a:gd name="connsiteX3" fmla="*/ 2421258 w 2675166"/>
                <a:gd name="connsiteY3" fmla="*/ 1116027 h 1116027"/>
                <a:gd name="connsiteX4" fmla="*/ 0 w 2675166"/>
                <a:gd name="connsiteY4" fmla="*/ 0 h 1116027"/>
                <a:gd name="connsiteX0" fmla="*/ 0 w 2697192"/>
                <a:gd name="connsiteY0" fmla="*/ 0 h 1088944"/>
                <a:gd name="connsiteX1" fmla="*/ 2421579 w 2697192"/>
                <a:gd name="connsiteY1" fmla="*/ 1939 h 1088944"/>
                <a:gd name="connsiteX2" fmla="*/ 2675166 w 2697192"/>
                <a:gd name="connsiteY2" fmla="*/ 167569 h 1088944"/>
                <a:gd name="connsiteX3" fmla="*/ 2697191 w 2697192"/>
                <a:gd name="connsiteY3" fmla="*/ 1088944 h 1088944"/>
                <a:gd name="connsiteX4" fmla="*/ 0 w 2697192"/>
                <a:gd name="connsiteY4" fmla="*/ 0 h 1088944"/>
                <a:gd name="connsiteX0" fmla="*/ 0 w 2697190"/>
                <a:gd name="connsiteY0" fmla="*/ 0 h 1088944"/>
                <a:gd name="connsiteX1" fmla="*/ 2334448 w 2697190"/>
                <a:gd name="connsiteY1" fmla="*/ 6452 h 1088944"/>
                <a:gd name="connsiteX2" fmla="*/ 2675166 w 2697190"/>
                <a:gd name="connsiteY2" fmla="*/ 167569 h 1088944"/>
                <a:gd name="connsiteX3" fmla="*/ 2697191 w 2697190"/>
                <a:gd name="connsiteY3" fmla="*/ 1088944 h 1088944"/>
                <a:gd name="connsiteX4" fmla="*/ 0 w 2697190"/>
                <a:gd name="connsiteY4" fmla="*/ 0 h 1088944"/>
                <a:gd name="connsiteX0" fmla="*/ 0 w 2697192"/>
                <a:gd name="connsiteY0" fmla="*/ 143883 h 1232827"/>
                <a:gd name="connsiteX1" fmla="*/ 2334448 w 2697192"/>
                <a:gd name="connsiteY1" fmla="*/ 150335 h 1232827"/>
                <a:gd name="connsiteX2" fmla="*/ 2653382 w 2697192"/>
                <a:gd name="connsiteY2" fmla="*/ 0 h 1232827"/>
                <a:gd name="connsiteX3" fmla="*/ 2697191 w 2697192"/>
                <a:gd name="connsiteY3" fmla="*/ 1232827 h 1232827"/>
                <a:gd name="connsiteX4" fmla="*/ 0 w 2697192"/>
                <a:gd name="connsiteY4" fmla="*/ 143883 h 1232827"/>
                <a:gd name="connsiteX0" fmla="*/ 0 w 2697190"/>
                <a:gd name="connsiteY0" fmla="*/ 105516 h 1194460"/>
                <a:gd name="connsiteX1" fmla="*/ 2334448 w 2697190"/>
                <a:gd name="connsiteY1" fmla="*/ 111968 h 1194460"/>
                <a:gd name="connsiteX2" fmla="*/ 2580773 w 2697190"/>
                <a:gd name="connsiteY2" fmla="*/ 0 h 1194460"/>
                <a:gd name="connsiteX3" fmla="*/ 2697191 w 2697190"/>
                <a:gd name="connsiteY3" fmla="*/ 1194460 h 1194460"/>
                <a:gd name="connsiteX4" fmla="*/ 0 w 2697190"/>
                <a:gd name="connsiteY4" fmla="*/ 105516 h 1194460"/>
                <a:gd name="connsiteX0" fmla="*/ 0 w 2580773"/>
                <a:gd name="connsiteY0" fmla="*/ 105516 h 1140294"/>
                <a:gd name="connsiteX1" fmla="*/ 2334448 w 2580773"/>
                <a:gd name="connsiteY1" fmla="*/ 111968 h 1140294"/>
                <a:gd name="connsiteX2" fmla="*/ 2580773 w 2580773"/>
                <a:gd name="connsiteY2" fmla="*/ 0 h 1140294"/>
                <a:gd name="connsiteX3" fmla="*/ 2559228 w 2580773"/>
                <a:gd name="connsiteY3" fmla="*/ 1140294 h 1140294"/>
                <a:gd name="connsiteX4" fmla="*/ 0 w 2580773"/>
                <a:gd name="connsiteY4" fmla="*/ 105516 h 114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0773" h="1140294">
                  <a:moveTo>
                    <a:pt x="0" y="105516"/>
                  </a:moveTo>
                  <a:lnTo>
                    <a:pt x="2334448" y="111968"/>
                  </a:lnTo>
                  <a:lnTo>
                    <a:pt x="2580773" y="0"/>
                  </a:lnTo>
                  <a:lnTo>
                    <a:pt x="2559228" y="1140294"/>
                  </a:lnTo>
                  <a:lnTo>
                    <a:pt x="0" y="105516"/>
                  </a:lnTo>
                  <a:close/>
                </a:path>
              </a:pathLst>
            </a:custGeom>
            <a:gradFill>
              <a:gsLst>
                <a:gs pos="0">
                  <a:srgbClr val="99FFCC"/>
                </a:gs>
                <a:gs pos="100000">
                  <a:srgbClr val="99FFCC">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pic>
        <p:nvPicPr>
          <p:cNvPr id="124" name="圖形 4">
            <a:extLst>
              <a:ext uri="{FF2B5EF4-FFF2-40B4-BE49-F238E27FC236}">
                <a16:creationId xmlns:a16="http://schemas.microsoft.com/office/drawing/2014/main" id="{AE3C2AA9-0375-46B0-9B63-ED431021EE14}"/>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387955" y="4051091"/>
            <a:ext cx="1530445" cy="1475026"/>
          </a:xfrm>
          <a:prstGeom prst="rect">
            <a:avLst/>
          </a:prstGeom>
          <a:effectLst>
            <a:outerShdw blurRad="50800" dist="50800" dir="8400000" algn="t" rotWithShape="0">
              <a:prstClr val="black">
                <a:alpha val="30000"/>
              </a:prstClr>
            </a:outerShdw>
          </a:effectLst>
        </p:spPr>
      </p:pic>
      <p:pic>
        <p:nvPicPr>
          <p:cNvPr id="121" name="圖形 120">
            <a:extLst>
              <a:ext uri="{FF2B5EF4-FFF2-40B4-BE49-F238E27FC236}">
                <a16:creationId xmlns:a16="http://schemas.microsoft.com/office/drawing/2014/main" id="{5ADA3C45-7DA9-4EC5-BBEE-3B069F87A0D4}"/>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956022" y="3284367"/>
            <a:ext cx="1470675" cy="253149"/>
          </a:xfrm>
          <a:prstGeom prst="rect">
            <a:avLst/>
          </a:prstGeom>
        </p:spPr>
      </p:pic>
      <p:pic>
        <p:nvPicPr>
          <p:cNvPr id="122" name="圖片 8">
            <a:extLst>
              <a:ext uri="{FF2B5EF4-FFF2-40B4-BE49-F238E27FC236}">
                <a16:creationId xmlns:a16="http://schemas.microsoft.com/office/drawing/2014/main" id="{C51C3F1C-7C6A-490A-B33E-4BCE7298CC36}"/>
              </a:ext>
            </a:extLst>
          </p:cNvPr>
          <p:cNvPicPr>
            <a:picLocks noChangeAspect="1"/>
          </p:cNvPicPr>
          <p:nvPr/>
        </p:nvPicPr>
        <p:blipFill>
          <a:blip r:embed="rId18">
            <a:biLevel thresh="25000"/>
            <a:extLst>
              <a:ext uri="{BEBA8EAE-BF5A-486C-A8C5-ECC9F3942E4B}">
                <a14:imgProps xmlns:a14="http://schemas.microsoft.com/office/drawing/2010/main">
                  <a14:imgLayer r:embed="rId19">
                    <a14:imgEffect>
                      <a14:backgroundRemoval t="9453" b="92537" l="10000" r="90000">
                        <a14:foregroundMark x1="62400" y1="56219" x2="64800" y2="50249"/>
                        <a14:foregroundMark x1="54000" y1="43284" x2="58800" y2="44279"/>
                        <a14:foregroundMark x1="49600" y1="54229" x2="52000" y2="57711"/>
                        <a14:foregroundMark x1="56800" y1="90547" x2="54800" y2="89055"/>
                        <a14:foregroundMark x1="60000" y1="88557" x2="63200" y2="90547"/>
                        <a14:foregroundMark x1="64000" y1="91542" x2="67200" y2="92537"/>
                        <a14:foregroundMark x1="20800" y1="26866" x2="26400" y2="16915"/>
                        <a14:foregroundMark x1="14000" y1="14925" x2="17200" y2="9453"/>
                      </a14:backgroundRemoval>
                    </a14:imgEffect>
                  </a14:imgLayer>
                </a14:imgProps>
              </a:ext>
            </a:extLst>
          </a:blip>
          <a:stretch>
            <a:fillRect/>
          </a:stretch>
        </p:blipFill>
        <p:spPr>
          <a:xfrm>
            <a:off x="4511600" y="3232021"/>
            <a:ext cx="1092776" cy="820016"/>
          </a:xfrm>
          <a:prstGeom prst="rect">
            <a:avLst/>
          </a:prstGeom>
          <a:ln>
            <a:noFill/>
          </a:ln>
        </p:spPr>
      </p:pic>
      <p:pic>
        <p:nvPicPr>
          <p:cNvPr id="129" name="圖片 128" descr="一張含有 白色, 黑色, 座位 的圖片&#10;&#10;自動產生的描述">
            <a:extLst>
              <a:ext uri="{FF2B5EF4-FFF2-40B4-BE49-F238E27FC236}">
                <a16:creationId xmlns:a16="http://schemas.microsoft.com/office/drawing/2014/main" id="{445C0B54-D8CF-4C87-A3E3-ECFE4F0EF678}"/>
              </a:ext>
            </a:extLst>
          </p:cNvPr>
          <p:cNvPicPr>
            <a:picLocks noChangeAspect="1"/>
          </p:cNvPicPr>
          <p:nvPr/>
        </p:nvPicPr>
        <p:blipFill>
          <a:blip r:embed="rId24" cstate="print">
            <a:extLst>
              <a:ext uri="{BEBA8EAE-BF5A-486C-A8C5-ECC9F3942E4B}">
                <a14:imgProps xmlns:a14="http://schemas.microsoft.com/office/drawing/2010/main">
                  <a14:imgLayer r:embed="rId25">
                    <a14:imgEffect>
                      <a14:colorTemperature colorTemp="4700"/>
                    </a14:imgEffect>
                  </a14:imgLayer>
                </a14:imgProps>
              </a:ext>
              <a:ext uri="{28A0092B-C50C-407E-A947-70E740481C1C}">
                <a14:useLocalDpi xmlns:a14="http://schemas.microsoft.com/office/drawing/2010/main"/>
              </a:ext>
            </a:extLst>
          </a:blip>
          <a:stretch>
            <a:fillRect/>
          </a:stretch>
        </p:blipFill>
        <p:spPr>
          <a:xfrm flipH="1">
            <a:off x="8047757" y="4009380"/>
            <a:ext cx="1973334" cy="1382649"/>
          </a:xfrm>
          <a:prstGeom prst="rect">
            <a:avLst/>
          </a:prstGeom>
        </p:spPr>
      </p:pic>
    </p:spTree>
    <p:extLst>
      <p:ext uri="{BB962C8B-B14F-4D97-AF65-F5344CB8AC3E}">
        <p14:creationId xmlns:p14="http://schemas.microsoft.com/office/powerpoint/2010/main" val="574100906"/>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F8D985B-A5F9-4526-80B2-EE5E8A223233}"/>
              </a:ext>
            </a:extLst>
          </p:cNvPr>
          <p:cNvSpPr>
            <a:spLocks noGrp="1"/>
          </p:cNvSpPr>
          <p:nvPr>
            <p:ph type="title"/>
          </p:nvPr>
        </p:nvSpPr>
        <p:spPr>
          <a:xfrm>
            <a:off x="558800" y="374583"/>
            <a:ext cx="8902700" cy="1244600"/>
          </a:xfrm>
        </p:spPr>
        <p:txBody>
          <a:bodyPr/>
          <a:lstStyle/>
          <a:p>
            <a:r>
              <a:rPr lang="zh-CN" altLang="en-US">
                <a:latin typeface="Arial" panose="020B0604020202020204" pitchFamily="34" charset="0"/>
                <a:sym typeface="Arial" panose="020B0604020202020204" pitchFamily="34" charset="0"/>
              </a:rPr>
              <a:t>Manage network traffic of other ESXi VMs via QuWAN Orchestrator</a:t>
            </a:r>
            <a:endParaRPr lang="zh-TW" altLang="en-US">
              <a:latin typeface="Arial" panose="020B0604020202020204" pitchFamily="34" charset="0"/>
              <a:sym typeface="Arial" panose="020B0604020202020204" pitchFamily="34" charset="0"/>
            </a:endParaRPr>
          </a:p>
        </p:txBody>
      </p:sp>
      <p:sp>
        <p:nvSpPr>
          <p:cNvPr id="10" name="矩形 9">
            <a:extLst>
              <a:ext uri="{FF2B5EF4-FFF2-40B4-BE49-F238E27FC236}">
                <a16:creationId xmlns:a16="http://schemas.microsoft.com/office/drawing/2014/main" id="{E149627F-DFE9-B149-A105-B415CFC9D077}"/>
              </a:ext>
            </a:extLst>
          </p:cNvPr>
          <p:cNvSpPr/>
          <p:nvPr/>
        </p:nvSpPr>
        <p:spPr>
          <a:xfrm>
            <a:off x="558800" y="1616210"/>
            <a:ext cx="7828548" cy="400110"/>
          </a:xfrm>
          <a:prstGeom prst="rect">
            <a:avLst/>
          </a:prstGeom>
        </p:spPr>
        <p:txBody>
          <a:bodyPr wrap="square" lIns="91440" tIns="45720" rIns="91440" bIns="45720" anchor="t">
            <a:spAutoFit/>
          </a:bodyPr>
          <a:lstStyle/>
          <a:p>
            <a:r>
              <a:rPr lang="en"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Manage traffic status and connection destinations.</a:t>
            </a:r>
            <a:endParaRPr 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 name="圖片 3" descr="一張含有 桌 的圖片&#10;&#10;自動產生的描述">
            <a:extLst>
              <a:ext uri="{FF2B5EF4-FFF2-40B4-BE49-F238E27FC236}">
                <a16:creationId xmlns:a16="http://schemas.microsoft.com/office/drawing/2014/main" id="{D81D4672-AB28-4C61-9285-8D70831BCD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8800" y="2153615"/>
            <a:ext cx="9436100" cy="4760569"/>
          </a:xfrm>
          <a:prstGeom prst="rect">
            <a:avLst/>
          </a:prstGeom>
          <a:ln w="2092" cap="flat">
            <a:noFill/>
            <a:prstDash val="solid"/>
            <a:miter/>
          </a:ln>
          <a:effectLst>
            <a:outerShdw blurRad="317500" dist="355600" dir="7500000" algn="t" rotWithShape="0">
              <a:prstClr val="black">
                <a:alpha val="30000"/>
              </a:prstClr>
            </a:outerShdw>
          </a:effectLst>
        </p:spPr>
      </p:pic>
    </p:spTree>
    <p:extLst>
      <p:ext uri="{BB962C8B-B14F-4D97-AF65-F5344CB8AC3E}">
        <p14:creationId xmlns:p14="http://schemas.microsoft.com/office/powerpoint/2010/main" val="1556362183"/>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2" hidden="1"/>
          <p:cNvSpPr txBox="1"/>
          <p:nvPr/>
        </p:nvSpPr>
        <p:spPr>
          <a:xfrm>
            <a:off x="6167517" y="3154646"/>
            <a:ext cx="4281958" cy="1047533"/>
          </a:xfrm>
          <a:prstGeom prst="rect">
            <a:avLst/>
          </a:prstGeom>
          <a:noFill/>
          <a:ln>
            <a:noFill/>
          </a:ln>
        </p:spPr>
        <p:txBody>
          <a:bodyPr spcFirstLastPara="1" wrap="square" lIns="91425" tIns="45700" rIns="91425" bIns="45700" anchor="t" anchorCtr="0">
            <a:noAutofit/>
          </a:bodyPr>
          <a:lstStyle/>
          <a:p>
            <a:pPr algn="ctr"/>
            <a:r>
              <a:rPr lang="zh-CN" altLang="en-US" sz="2800">
                <a:solidFill>
                  <a:schemeClr val="accent1">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市場唯一</a:t>
            </a:r>
            <a:endParaRPr lang="en-US" altLang="zh-CN" sz="2800">
              <a:solidFill>
                <a:schemeClr val="accent1">
                  <a:lumMod val="75000"/>
                </a:schemeClr>
              </a:solidFill>
              <a:latin typeface="Arial" panose="020B0604020202020204" pitchFamily="34" charset="0"/>
              <a:ea typeface="微軟正黑體" panose="020B0604030504040204" pitchFamily="34" charset="-120"/>
              <a:cs typeface="+mn-lt"/>
              <a:sym typeface="Arial" panose="020B0604020202020204" pitchFamily="34" charset="0"/>
            </a:endParaRPr>
          </a:p>
          <a:p>
            <a:pPr algn="ctr"/>
            <a:r>
              <a:rPr lang="zh-CN" altLang="en-US" sz="2800">
                <a:solidFill>
                  <a:schemeClr val="accent1">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經濟型 SD-WAN </a:t>
            </a:r>
            <a:endParaRPr lang="en-US" altLang="zh-CN" sz="2800">
              <a:solidFill>
                <a:schemeClr val="accent1">
                  <a:lumMod val="75000"/>
                </a:schemeClr>
              </a:solidFill>
              <a:latin typeface="Arial" panose="020B0604020202020204" pitchFamily="34" charset="0"/>
              <a:ea typeface="微軟正黑體" panose="020B0604030504040204" pitchFamily="34" charset="-120"/>
              <a:cs typeface="+mn-lt"/>
              <a:sym typeface="Arial" panose="020B0604020202020204" pitchFamily="34" charset="0"/>
            </a:endParaRPr>
          </a:p>
          <a:p>
            <a:pPr algn="ctr"/>
            <a:r>
              <a:rPr lang="zh-CN" altLang="en-US" sz="2800">
                <a:solidFill>
                  <a:schemeClr val="accent1">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訂閱方案</a:t>
            </a:r>
            <a:endParaRPr lang="zh-TW">
              <a:solidFill>
                <a:schemeClr val="accent1">
                  <a:lumMod val="7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501127F6-14FE-4EA5-B7E5-A0EF49415096}"/>
              </a:ext>
            </a:extLst>
          </p:cNvPr>
          <p:cNvSpPr>
            <a:spLocks noGrp="1"/>
          </p:cNvSpPr>
          <p:nvPr>
            <p:ph type="title"/>
          </p:nvPr>
        </p:nvSpPr>
        <p:spPr>
          <a:xfrm>
            <a:off x="609601" y="2625384"/>
            <a:ext cx="5486400" cy="3056062"/>
          </a:xfrm>
        </p:spPr>
        <p:txBody>
          <a:bodyPr lIns="91440" tIns="45720" rIns="91440" bIns="45720" anchor="t"/>
          <a:lstStyle/>
          <a:p>
            <a:r>
              <a:rPr lang="en-US" altLang="zh-CN" sz="6000" b="1" dirty="0">
                <a:latin typeface="Arial" panose="020B0604020202020204" pitchFamily="34" charset="0"/>
                <a:ea typeface="微軟正黑體" panose="020B0604030504040204" pitchFamily="34" charset="-120"/>
                <a:sym typeface="Arial" panose="020B0604020202020204" pitchFamily="34" charset="0"/>
              </a:rPr>
              <a:t>The</a:t>
            </a:r>
            <a:r>
              <a:rPr lang="zh-CN" altLang="en-US" sz="6000" b="1" dirty="0">
                <a:latin typeface="Arial" panose="020B0604020202020204" pitchFamily="34" charset="0"/>
                <a:ea typeface="微軟正黑體" panose="020B0604030504040204" pitchFamily="34" charset="-120"/>
                <a:sym typeface="Arial" panose="020B0604020202020204" pitchFamily="34" charset="0"/>
              </a:rPr>
              <a:t> </a:t>
            </a:r>
            <a:r>
              <a:rPr lang="en-US" altLang="zh-CN" sz="6000" b="1" dirty="0">
                <a:latin typeface="Arial" panose="020B0604020202020204" pitchFamily="34" charset="0"/>
                <a:ea typeface="微軟正黑體" panose="020B0604030504040204" pitchFamily="34" charset="-120"/>
                <a:sym typeface="Arial" panose="020B0604020202020204" pitchFamily="34" charset="0"/>
              </a:rPr>
              <a:t>Market</a:t>
            </a:r>
            <a:r>
              <a:rPr lang="zh-CN" altLang="en-US" sz="6000" b="1" dirty="0">
                <a:latin typeface="Arial" panose="020B0604020202020204" pitchFamily="34" charset="0"/>
                <a:ea typeface="微軟正黑體" panose="020B0604030504040204" pitchFamily="34" charset="-120"/>
                <a:sym typeface="Arial" panose="020B0604020202020204" pitchFamily="34" charset="0"/>
              </a:rPr>
              <a:t> </a:t>
            </a:r>
            <a:r>
              <a:rPr lang="en-US" altLang="zh-CN" sz="6000" b="1" dirty="0">
                <a:latin typeface="Arial" panose="020B0604020202020204" pitchFamily="34" charset="0"/>
                <a:ea typeface="微軟正黑體" panose="020B0604030504040204" pitchFamily="34" charset="-120"/>
                <a:sym typeface="Arial" panose="020B0604020202020204" pitchFamily="34" charset="0"/>
              </a:rPr>
              <a:t>Exclusive</a:t>
            </a:r>
            <a:r>
              <a:rPr lang="zh-CN" altLang="en-US" sz="6000" b="1" dirty="0">
                <a:latin typeface="Arial" panose="020B0604020202020204" pitchFamily="34" charset="0"/>
                <a:ea typeface="微軟正黑體" panose="020B0604030504040204" pitchFamily="34" charset="-120"/>
                <a:sym typeface="Arial" panose="020B0604020202020204" pitchFamily="34" charset="0"/>
              </a:rPr>
              <a:t> </a:t>
            </a:r>
            <a:br>
              <a:rPr lang="zh-CN" altLang="en-US" dirty="0">
                <a:latin typeface="Arial" panose="020B0604020202020204" pitchFamily="34" charset="0"/>
                <a:ea typeface="微軟正黑體" panose="020B0604030504040204" pitchFamily="34" charset="-120"/>
                <a:sym typeface="Arial" panose="020B0604020202020204" pitchFamily="34" charset="0"/>
              </a:rPr>
            </a:br>
            <a:r>
              <a:rPr lang="en-US" altLang="zh-CN" sz="3200" dirty="0">
                <a:latin typeface="Arial" panose="020B0604020202020204" pitchFamily="34" charset="0"/>
                <a:ea typeface="微軟正黑體" panose="020B0604030504040204" pitchFamily="34" charset="-120"/>
                <a:sym typeface="Arial" panose="020B0604020202020204" pitchFamily="34" charset="0"/>
              </a:rPr>
              <a:t>Economy</a:t>
            </a:r>
            <a:r>
              <a:rPr lang="zh-CN" altLang="en-US" sz="3200" dirty="0">
                <a:latin typeface="Arial" panose="020B0604020202020204" pitchFamily="34" charset="0"/>
                <a:ea typeface="微軟正黑體" panose="020B0604030504040204" pitchFamily="34" charset="-120"/>
                <a:sym typeface="Arial" panose="020B0604020202020204" pitchFamily="34" charset="0"/>
              </a:rPr>
              <a:t> </a:t>
            </a:r>
            <a:r>
              <a:rPr lang="en-US" altLang="zh-CN" sz="3200" dirty="0">
                <a:latin typeface="Arial" panose="020B0604020202020204" pitchFamily="34" charset="0"/>
                <a:ea typeface="微軟正黑體" panose="020B0604030504040204" pitchFamily="34" charset="-120"/>
                <a:sym typeface="Arial" panose="020B0604020202020204" pitchFamily="34" charset="0"/>
              </a:rPr>
              <a:t>SD-WAN</a:t>
            </a:r>
            <a:r>
              <a:rPr lang="zh-CN" altLang="en-US" sz="3200" dirty="0">
                <a:latin typeface="Arial" panose="020B0604020202020204" pitchFamily="34" charset="0"/>
                <a:ea typeface="微軟正黑體" panose="020B0604030504040204" pitchFamily="34" charset="-120"/>
                <a:sym typeface="Arial" panose="020B0604020202020204" pitchFamily="34" charset="0"/>
              </a:rPr>
              <a:t> </a:t>
            </a:r>
            <a:r>
              <a:rPr lang="en-US" altLang="zh-CN" sz="3200" dirty="0">
                <a:latin typeface="Arial" panose="020B0604020202020204" pitchFamily="34" charset="0"/>
                <a:ea typeface="微軟正黑體" panose="020B0604030504040204" pitchFamily="34" charset="-120"/>
                <a:sym typeface="Arial" panose="020B0604020202020204" pitchFamily="34" charset="0"/>
              </a:rPr>
              <a:t>Solution</a:t>
            </a:r>
            <a:endParaRPr lang="zh-TW" sz="3200" dirty="0">
              <a:latin typeface="Arial" panose="020B0604020202020204" pitchFamily="34" charset="0"/>
              <a:ea typeface="微軟正黑體" panose="020B0604030504040204" pitchFamily="34" charset="-120"/>
              <a:cs typeface="+mj-ea"/>
              <a:sym typeface="Arial" panose="020B0604020202020204" pitchFamily="34" charset="0"/>
            </a:endParaRPr>
          </a:p>
          <a:p>
            <a:pPr>
              <a:spcBef>
                <a:spcPts val="1800"/>
              </a:spcBef>
            </a:pP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041153844"/>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D998E61C-2F15-4F8A-8101-67F159087835}"/>
              </a:ext>
            </a:extLst>
          </p:cNvPr>
          <p:cNvSpPr/>
          <p:nvPr/>
        </p:nvSpPr>
        <p:spPr>
          <a:xfrm rot="10800000">
            <a:off x="-69850" y="3643586"/>
            <a:ext cx="12331700" cy="5083701"/>
          </a:xfrm>
          <a:prstGeom prst="rect">
            <a:avLst/>
          </a:prstGeom>
          <a:gradFill flip="none" rotWithShape="1">
            <a:gsLst>
              <a:gs pos="0">
                <a:srgbClr val="070C17"/>
              </a:gs>
              <a:gs pos="100000">
                <a:srgbClr val="070C17">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3" name="圖片 22">
            <a:extLst>
              <a:ext uri="{FF2B5EF4-FFF2-40B4-BE49-F238E27FC236}">
                <a16:creationId xmlns:a16="http://schemas.microsoft.com/office/drawing/2014/main" id="{87659275-DB40-46A6-8AA4-4CEAA77FD5FD}"/>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332284" y="2545525"/>
            <a:ext cx="2461714" cy="2082800"/>
          </a:xfrm>
          <a:prstGeom prst="rect">
            <a:avLst/>
          </a:prstGeom>
        </p:spPr>
      </p:pic>
      <p:pic>
        <p:nvPicPr>
          <p:cNvPr id="25" name="圖片 24">
            <a:extLst>
              <a:ext uri="{FF2B5EF4-FFF2-40B4-BE49-F238E27FC236}">
                <a16:creationId xmlns:a16="http://schemas.microsoft.com/office/drawing/2014/main" id="{27ABA7D2-CA0F-4419-A579-2E1E7C42D15A}"/>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2446267" y="2545525"/>
            <a:ext cx="2461714" cy="2082800"/>
          </a:xfrm>
          <a:prstGeom prst="rect">
            <a:avLst/>
          </a:prstGeom>
        </p:spPr>
      </p:pic>
      <p:pic>
        <p:nvPicPr>
          <p:cNvPr id="26" name="圖片 25">
            <a:extLst>
              <a:ext uri="{FF2B5EF4-FFF2-40B4-BE49-F238E27FC236}">
                <a16:creationId xmlns:a16="http://schemas.microsoft.com/office/drawing/2014/main" id="{265452C5-7E4F-4928-B37C-F260B5D2CBB5}"/>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4636450" y="2545525"/>
            <a:ext cx="2461714" cy="2082800"/>
          </a:xfrm>
          <a:prstGeom prst="rect">
            <a:avLst/>
          </a:prstGeom>
        </p:spPr>
      </p:pic>
      <p:pic>
        <p:nvPicPr>
          <p:cNvPr id="27" name="圖片 26">
            <a:extLst>
              <a:ext uri="{FF2B5EF4-FFF2-40B4-BE49-F238E27FC236}">
                <a16:creationId xmlns:a16="http://schemas.microsoft.com/office/drawing/2014/main" id="{8F14950B-2CFB-4B5F-B8AE-C89328BEDFDC}"/>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6807583" y="2545525"/>
            <a:ext cx="2461714" cy="2082800"/>
          </a:xfrm>
          <a:prstGeom prst="rect">
            <a:avLst/>
          </a:prstGeom>
        </p:spPr>
      </p:pic>
      <p:pic>
        <p:nvPicPr>
          <p:cNvPr id="28" name="圖片 27">
            <a:extLst>
              <a:ext uri="{FF2B5EF4-FFF2-40B4-BE49-F238E27FC236}">
                <a16:creationId xmlns:a16="http://schemas.microsoft.com/office/drawing/2014/main" id="{6A9545B1-452A-4BD4-97C0-441540463C13}"/>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294184" y="4370925"/>
            <a:ext cx="2461714" cy="2082800"/>
          </a:xfrm>
          <a:prstGeom prst="rect">
            <a:avLst/>
          </a:prstGeom>
        </p:spPr>
      </p:pic>
      <p:pic>
        <p:nvPicPr>
          <p:cNvPr id="29" name="圖片 28">
            <a:extLst>
              <a:ext uri="{FF2B5EF4-FFF2-40B4-BE49-F238E27FC236}">
                <a16:creationId xmlns:a16="http://schemas.microsoft.com/office/drawing/2014/main" id="{C7E8F86A-0490-4622-82C9-2932C6AFAB6D}"/>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2465317" y="4370925"/>
            <a:ext cx="2461714" cy="2082800"/>
          </a:xfrm>
          <a:prstGeom prst="rect">
            <a:avLst/>
          </a:prstGeom>
        </p:spPr>
      </p:pic>
      <p:pic>
        <p:nvPicPr>
          <p:cNvPr id="30" name="圖片 29">
            <a:extLst>
              <a:ext uri="{FF2B5EF4-FFF2-40B4-BE49-F238E27FC236}">
                <a16:creationId xmlns:a16="http://schemas.microsoft.com/office/drawing/2014/main" id="{E38F45B3-8A69-4ACD-A20F-4059B8BA85E9}"/>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4636450" y="4370925"/>
            <a:ext cx="2461714" cy="2082800"/>
          </a:xfrm>
          <a:prstGeom prst="rect">
            <a:avLst/>
          </a:prstGeom>
        </p:spPr>
      </p:pic>
      <p:pic>
        <p:nvPicPr>
          <p:cNvPr id="31" name="圖片 30">
            <a:extLst>
              <a:ext uri="{FF2B5EF4-FFF2-40B4-BE49-F238E27FC236}">
                <a16:creationId xmlns:a16="http://schemas.microsoft.com/office/drawing/2014/main" id="{F102160B-8EDD-453E-9A1F-68C3767449FA}"/>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6807583" y="4370925"/>
            <a:ext cx="2461714" cy="2082800"/>
          </a:xfrm>
          <a:prstGeom prst="rect">
            <a:avLst/>
          </a:prstGeom>
        </p:spPr>
      </p:pic>
      <p:sp>
        <p:nvSpPr>
          <p:cNvPr id="2" name="標題 1">
            <a:extLst>
              <a:ext uri="{FF2B5EF4-FFF2-40B4-BE49-F238E27FC236}">
                <a16:creationId xmlns:a16="http://schemas.microsoft.com/office/drawing/2014/main" id="{3F71469F-91EE-8E42-8B17-B72A381A3652}"/>
              </a:ext>
            </a:extLst>
          </p:cNvPr>
          <p:cNvSpPr>
            <a:spLocks noGrp="1"/>
          </p:cNvSpPr>
          <p:nvPr>
            <p:ph type="title"/>
          </p:nvPr>
        </p:nvSpPr>
        <p:spPr>
          <a:xfrm>
            <a:off x="609600" y="488883"/>
            <a:ext cx="10972800" cy="1257300"/>
          </a:xfrm>
        </p:spPr>
        <p:txBody>
          <a:bodyPr/>
          <a:lstStyle/>
          <a:p>
            <a:r>
              <a:rPr lang="en-US" altLang="zh-TW" err="1">
                <a:latin typeface="Arial" panose="020B0604020202020204" pitchFamily="34" charset="0"/>
                <a:sym typeface="Arial" panose="020B0604020202020204" pitchFamily="34" charset="0"/>
              </a:rPr>
              <a:t>QuWAN</a:t>
            </a:r>
            <a:r>
              <a:rPr lang="zh-TW" altLang="en-US">
                <a:latin typeface="Arial" panose="020B0604020202020204" pitchFamily="34" charset="0"/>
                <a:sym typeface="Arial" panose="020B0604020202020204" pitchFamily="34" charset="0"/>
              </a:rPr>
              <a:t> </a:t>
            </a:r>
            <a:r>
              <a:rPr lang="en-US" altLang="zh-TW" err="1">
                <a:latin typeface="Arial" panose="020B0604020202020204" pitchFamily="34" charset="0"/>
                <a:sym typeface="Arial" panose="020B0604020202020204" pitchFamily="34" charset="0"/>
              </a:rPr>
              <a:t>vRouter</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Edition</a:t>
            </a:r>
            <a:r>
              <a:rPr lang="zh-TW" altLang="en-US">
                <a:latin typeface="Arial" panose="020B0604020202020204" pitchFamily="34" charset="0"/>
                <a:sym typeface="Arial" panose="020B0604020202020204" pitchFamily="34" charset="0"/>
              </a:rPr>
              <a:t> Subscription</a:t>
            </a:r>
            <a:endParaRPr lang="zh-CN" altLang="en-US">
              <a:latin typeface="Arial" panose="020B0604020202020204" pitchFamily="34" charset="0"/>
              <a:sym typeface="Arial" panose="020B0604020202020204" pitchFamily="34" charset="0"/>
            </a:endParaRPr>
          </a:p>
        </p:txBody>
      </p:sp>
      <p:sp>
        <p:nvSpPr>
          <p:cNvPr id="6" name="矩形 5">
            <a:extLst>
              <a:ext uri="{FF2B5EF4-FFF2-40B4-BE49-F238E27FC236}">
                <a16:creationId xmlns:a16="http://schemas.microsoft.com/office/drawing/2014/main" id="{6791A902-21B7-464F-BC4F-04ADF1162002}"/>
              </a:ext>
            </a:extLst>
          </p:cNvPr>
          <p:cNvSpPr/>
          <p:nvPr/>
        </p:nvSpPr>
        <p:spPr>
          <a:xfrm>
            <a:off x="3026155" y="3070003"/>
            <a:ext cx="1888176" cy="1401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zh-CN" dirty="0">
                <a:latin typeface="Arial" panose="020B0604020202020204" pitchFamily="34" charset="0"/>
                <a:ea typeface="微軟正黑體" panose="020B0604030504040204" pitchFamily="34" charset="-120"/>
                <a:cs typeface="Arial"/>
                <a:sym typeface="Arial" panose="020B0604020202020204" pitchFamily="34" charset="0"/>
              </a:rPr>
              <a:t>Annual Subscription</a:t>
            </a:r>
            <a:endParaRPr lang="zh-TW" dirty="0">
              <a:latin typeface="Arial" panose="020B0604020202020204" pitchFamily="34" charset="0"/>
              <a:ea typeface="微軟正黑體" panose="020B0604030504040204" pitchFamily="34" charset="-120"/>
              <a:sym typeface="Arial" panose="020B0604020202020204" pitchFamily="34" charset="0"/>
            </a:endParaRPr>
          </a:p>
          <a:p>
            <a:pPr algn="ctr"/>
            <a:r>
              <a:rPr kumimoji="1" lang="en-US" altLang="zh-TW" sz="3200" b="1" dirty="0">
                <a:latin typeface="Arial" panose="020B0604020202020204" pitchFamily="34" charset="0"/>
                <a:ea typeface="微軟正黑體" panose="020B0604030504040204" pitchFamily="34" charset="-120"/>
                <a:cs typeface="Arial"/>
                <a:sym typeface="Arial" panose="020B0604020202020204" pitchFamily="34" charset="0"/>
              </a:rPr>
              <a:t>30</a:t>
            </a:r>
            <a:r>
              <a:rPr kumimoji="1" lang="en-US" altLang="zh-TW" sz="2000" b="1" dirty="0">
                <a:latin typeface="Arial" panose="020B0604020202020204" pitchFamily="34" charset="0"/>
                <a:ea typeface="微軟正黑體" panose="020B0604030504040204" pitchFamily="34" charset="-120"/>
                <a:cs typeface="Arial"/>
                <a:sym typeface="Arial" panose="020B0604020202020204" pitchFamily="34" charset="0"/>
              </a:rPr>
              <a:t>Mbps</a:t>
            </a:r>
            <a:endParaRPr lang="en-US" altLang="zh-TW" sz="3200" b="1" dirty="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lnSpc>
                <a:spcPct val="130000"/>
              </a:lnSpc>
            </a:pPr>
            <a:r>
              <a:rPr kumimoji="1" lang="en-US" altLang="zh-TW" sz="2400" dirty="0">
                <a:solidFill>
                  <a:srgbClr val="00FF99"/>
                </a:solidFill>
                <a:latin typeface="Arial" panose="020B0604020202020204" pitchFamily="34" charset="0"/>
                <a:ea typeface="微軟正黑體" panose="020B0604030504040204" pitchFamily="34" charset="-120"/>
                <a:cs typeface="Arial"/>
                <a:sym typeface="Arial" panose="020B0604020202020204" pitchFamily="34" charset="0"/>
              </a:rPr>
              <a:t>USD $7.99</a:t>
            </a:r>
            <a:endParaRPr lang="zh-TW" altLang="en-US" sz="2400" dirty="0">
              <a:solidFill>
                <a:srgbClr val="00FF99"/>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 name="矩形 13">
            <a:extLst>
              <a:ext uri="{FF2B5EF4-FFF2-40B4-BE49-F238E27FC236}">
                <a16:creationId xmlns:a16="http://schemas.microsoft.com/office/drawing/2014/main" id="{7A1704BE-C0C1-461D-A806-89B945093012}"/>
              </a:ext>
            </a:extLst>
          </p:cNvPr>
          <p:cNvSpPr/>
          <p:nvPr/>
        </p:nvSpPr>
        <p:spPr>
          <a:xfrm>
            <a:off x="867722" y="2932690"/>
            <a:ext cx="1888176" cy="1401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zh-CN" altLang="en-US" dirty="0">
                <a:latin typeface="Arial" panose="020B0604020202020204" pitchFamily="34" charset="0"/>
                <a:ea typeface="微軟正黑體" panose="020B0604030504040204" pitchFamily="34" charset="-120"/>
                <a:cs typeface="Arial"/>
                <a:sym typeface="Arial" panose="020B0604020202020204" pitchFamily="34" charset="0"/>
              </a:rPr>
              <a:t>Annual Subscription</a:t>
            </a:r>
            <a:endParaRPr lang="zh-CN" altLang="en-US" dirty="0">
              <a:latin typeface="Arial" panose="020B0604020202020204" pitchFamily="34" charset="0"/>
              <a:ea typeface="微軟正黑體" panose="020B0604030504040204" pitchFamily="34" charset="-120"/>
              <a:cs typeface="Arial"/>
              <a:sym typeface="Arial" panose="020B0604020202020204" pitchFamily="34" charset="0"/>
            </a:endParaRPr>
          </a:p>
          <a:p>
            <a:pPr algn="ctr"/>
            <a:r>
              <a:rPr kumimoji="1" lang="en-US" altLang="zh-TW" sz="3200" b="1" dirty="0">
                <a:latin typeface="Arial" panose="020B0604020202020204" pitchFamily="34" charset="0"/>
                <a:ea typeface="微軟正黑體" panose="020B0604030504040204" pitchFamily="34" charset="-120"/>
                <a:cs typeface="Arial"/>
                <a:sym typeface="Arial" panose="020B0604020202020204" pitchFamily="34" charset="0"/>
              </a:rPr>
              <a:t>15</a:t>
            </a:r>
            <a:r>
              <a:rPr kumimoji="1" lang="en-US" altLang="zh-TW" sz="2000" b="1" dirty="0">
                <a:latin typeface="Arial" panose="020B0604020202020204" pitchFamily="34" charset="0"/>
                <a:ea typeface="微軟正黑體" panose="020B0604030504040204" pitchFamily="34" charset="-120"/>
                <a:cs typeface="Arial"/>
                <a:sym typeface="Arial" panose="020B0604020202020204" pitchFamily="34" charset="0"/>
              </a:rPr>
              <a:t>Mbps</a:t>
            </a:r>
            <a:endParaRPr lang="en-US" altLang="zh-TW" sz="2000" b="1" dirty="0">
              <a:latin typeface="Arial" panose="020B0604020202020204" pitchFamily="34" charset="0"/>
              <a:ea typeface="微軟正黑體" panose="020B0604030504040204" pitchFamily="34" charset="-120"/>
              <a:cs typeface="Arial"/>
              <a:sym typeface="Arial" panose="020B0604020202020204" pitchFamily="34" charset="0"/>
            </a:endParaRPr>
          </a:p>
          <a:p>
            <a:pPr algn="ctr">
              <a:lnSpc>
                <a:spcPct val="130000"/>
              </a:lnSpc>
            </a:pPr>
            <a:r>
              <a:rPr kumimoji="1" lang="zh-TW" altLang="en-US" sz="2400" b="1" dirty="0">
                <a:solidFill>
                  <a:srgbClr val="99FFCC"/>
                </a:solidFill>
                <a:latin typeface="Arial" panose="020B0604020202020204" pitchFamily="34" charset="0"/>
                <a:ea typeface="微軟正黑體" panose="020B0604030504040204" pitchFamily="34" charset="-120"/>
                <a:sym typeface="Arial" panose="020B0604020202020204" pitchFamily="34" charset="0"/>
              </a:rPr>
              <a:t>特價零元！</a:t>
            </a:r>
          </a:p>
        </p:txBody>
      </p:sp>
      <p:sp>
        <p:nvSpPr>
          <p:cNvPr id="9" name="矩形 8">
            <a:extLst>
              <a:ext uri="{FF2B5EF4-FFF2-40B4-BE49-F238E27FC236}">
                <a16:creationId xmlns:a16="http://schemas.microsoft.com/office/drawing/2014/main" id="{352AD779-3EE6-6844-AC18-78E119F29DCC}"/>
              </a:ext>
            </a:extLst>
          </p:cNvPr>
          <p:cNvSpPr/>
          <p:nvPr/>
        </p:nvSpPr>
        <p:spPr>
          <a:xfrm>
            <a:off x="899472" y="3839246"/>
            <a:ext cx="1824678" cy="576872"/>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45720" rIns="91440" bIns="45720" rtlCol="0" anchor="ctr"/>
          <a:lstStyle/>
          <a:p>
            <a:pPr algn="ctr"/>
            <a:r>
              <a:rPr lang="zh-CN" altLang="en-US" sz="1200" b="1" dirty="0">
                <a:solidFill>
                  <a:srgbClr val="070C17"/>
                </a:solidFill>
                <a:latin typeface="Arial" panose="020B0604020202020204" pitchFamily="34" charset="0"/>
                <a:ea typeface="微軟正黑體" panose="020B0604030504040204" pitchFamily="34" charset="-120"/>
                <a:cs typeface="Arial"/>
                <a:sym typeface="Arial" panose="020B0604020202020204" pitchFamily="34" charset="0"/>
              </a:rPr>
              <a:t>Special Offer </a:t>
            </a:r>
            <a:r>
              <a:rPr lang="zh-CN" altLang="en-US" sz="2400" b="1" dirty="0">
                <a:solidFill>
                  <a:srgbClr val="070C17"/>
                </a:solidFill>
                <a:latin typeface="Arial" panose="020B0604020202020204" pitchFamily="34" charset="0"/>
                <a:ea typeface="微軟正黑體" panose="020B0604030504040204" pitchFamily="34" charset="-120"/>
                <a:cs typeface="Arial"/>
                <a:sym typeface="Arial" panose="020B0604020202020204" pitchFamily="34" charset="0"/>
              </a:rPr>
              <a:t>USD $0</a:t>
            </a:r>
            <a:endParaRPr lang="zh-CN" altLang="en-US" sz="1200" b="1" dirty="0">
              <a:solidFill>
                <a:srgbClr val="070C17"/>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6" name="矩形 15">
            <a:extLst>
              <a:ext uri="{FF2B5EF4-FFF2-40B4-BE49-F238E27FC236}">
                <a16:creationId xmlns:a16="http://schemas.microsoft.com/office/drawing/2014/main" id="{28F3BE35-AD9E-4E00-8F1A-09F96B0411AF}"/>
              </a:ext>
            </a:extLst>
          </p:cNvPr>
          <p:cNvSpPr/>
          <p:nvPr/>
        </p:nvSpPr>
        <p:spPr>
          <a:xfrm>
            <a:off x="5184588" y="3070003"/>
            <a:ext cx="1888176" cy="1401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dirty="0">
                <a:latin typeface="Arial" panose="020B0604020202020204" pitchFamily="34" charset="0"/>
                <a:ea typeface="微軟正黑體" panose="020B0604030504040204" pitchFamily="34" charset="-120"/>
                <a:cs typeface="Arial"/>
                <a:sym typeface="Arial" panose="020B0604020202020204" pitchFamily="34" charset="0"/>
              </a:rPr>
              <a:t>Annual Subscription</a:t>
            </a:r>
            <a:endParaRPr lang="zh-CN" dirty="0">
              <a:latin typeface="Arial" panose="020B0604020202020204" pitchFamily="34" charset="0"/>
              <a:ea typeface="微軟正黑體" panose="020B0604030504040204" pitchFamily="34" charset="-120"/>
              <a:cs typeface="+mn-lt"/>
              <a:sym typeface="Arial" panose="020B0604020202020204" pitchFamily="34" charset="0"/>
            </a:endParaRPr>
          </a:p>
          <a:p>
            <a:pPr algn="ctr"/>
            <a:r>
              <a:rPr kumimoji="1" lang="en-US" altLang="zh-TW" sz="3200" b="1" dirty="0">
                <a:latin typeface="Arial" panose="020B0604020202020204" pitchFamily="34" charset="0"/>
                <a:ea typeface="微軟正黑體" panose="020B0604030504040204" pitchFamily="34" charset="-120"/>
                <a:cs typeface="Arial"/>
                <a:sym typeface="Arial" panose="020B0604020202020204" pitchFamily="34" charset="0"/>
              </a:rPr>
              <a:t>50</a:t>
            </a:r>
            <a:r>
              <a:rPr kumimoji="1" lang="en-US" altLang="zh-TW" sz="2000" b="1" dirty="0">
                <a:latin typeface="Arial" panose="020B0604020202020204" pitchFamily="34" charset="0"/>
                <a:ea typeface="微軟正黑體" panose="020B0604030504040204" pitchFamily="34" charset="-120"/>
                <a:cs typeface="Arial"/>
                <a:sym typeface="Arial" panose="020B0604020202020204" pitchFamily="34" charset="0"/>
              </a:rPr>
              <a:t>Mbps</a:t>
            </a:r>
            <a:endParaRPr kumimoji="1" lang="en-US" altLang="zh-TW" sz="3200" b="1" dirty="0">
              <a:latin typeface="Arial" panose="020B0604020202020204" pitchFamily="34" charset="0"/>
              <a:ea typeface="微軟正黑體" panose="020B0604030504040204" pitchFamily="34" charset="-120"/>
              <a:cs typeface="Arial"/>
              <a:sym typeface="Arial" panose="020B0604020202020204" pitchFamily="34" charset="0"/>
            </a:endParaRPr>
          </a:p>
          <a:p>
            <a:pPr algn="ctr">
              <a:lnSpc>
                <a:spcPct val="130000"/>
              </a:lnSpc>
            </a:pPr>
            <a:r>
              <a:rPr kumimoji="1" lang="en-US" altLang="zh-TW" sz="2400" dirty="0">
                <a:solidFill>
                  <a:srgbClr val="00FF99"/>
                </a:solidFill>
                <a:latin typeface="Arial" panose="020B0604020202020204" pitchFamily="34" charset="0"/>
                <a:ea typeface="微軟正黑體" panose="020B0604030504040204" pitchFamily="34" charset="-120"/>
                <a:cs typeface="Arial"/>
                <a:sym typeface="Arial" panose="020B0604020202020204" pitchFamily="34" charset="0"/>
              </a:rPr>
              <a:t>USD $11.99</a:t>
            </a:r>
            <a:endParaRPr kumimoji="1" lang="zh-TW" altLang="en-US" sz="2400" dirty="0">
              <a:solidFill>
                <a:srgbClr val="00FF99"/>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7" name="矩形 16">
            <a:extLst>
              <a:ext uri="{FF2B5EF4-FFF2-40B4-BE49-F238E27FC236}">
                <a16:creationId xmlns:a16="http://schemas.microsoft.com/office/drawing/2014/main" id="{477ED9E1-3C61-45CF-A747-129110A9124A}"/>
              </a:ext>
            </a:extLst>
          </p:cNvPr>
          <p:cNvSpPr/>
          <p:nvPr/>
        </p:nvSpPr>
        <p:spPr>
          <a:xfrm>
            <a:off x="7343020" y="3070003"/>
            <a:ext cx="1888176" cy="1401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zh-CN" dirty="0">
                <a:latin typeface="Arial" panose="020B0604020202020204" pitchFamily="34" charset="0"/>
                <a:ea typeface="微軟正黑體" panose="020B0604030504040204" pitchFamily="34" charset="-120"/>
                <a:cs typeface="Arial"/>
                <a:sym typeface="Arial" panose="020B0604020202020204" pitchFamily="34" charset="0"/>
              </a:rPr>
              <a:t>Annual Subscription</a:t>
            </a:r>
            <a:endParaRPr kumimoji="1" lang="zh-CN" dirty="0">
              <a:latin typeface="Arial" panose="020B0604020202020204" pitchFamily="34" charset="0"/>
              <a:ea typeface="微軟正黑體" panose="020B0604030504040204" pitchFamily="34" charset="-120"/>
              <a:cs typeface="+mn-lt"/>
              <a:sym typeface="Arial" panose="020B0604020202020204" pitchFamily="34" charset="0"/>
            </a:endParaRPr>
          </a:p>
          <a:p>
            <a:pPr algn="ctr"/>
            <a:r>
              <a:rPr kumimoji="1" lang="en-US" altLang="zh-TW" sz="3200" b="1" dirty="0">
                <a:latin typeface="Arial" panose="020B0604020202020204" pitchFamily="34" charset="0"/>
                <a:ea typeface="微軟正黑體" panose="020B0604030504040204" pitchFamily="34" charset="-120"/>
                <a:cs typeface="Arial"/>
                <a:sym typeface="Arial" panose="020B0604020202020204" pitchFamily="34" charset="0"/>
              </a:rPr>
              <a:t>100</a:t>
            </a:r>
            <a:r>
              <a:rPr kumimoji="1" lang="en-US" altLang="zh-TW" sz="2000" b="1" dirty="0">
                <a:latin typeface="Arial" panose="020B0604020202020204" pitchFamily="34" charset="0"/>
                <a:ea typeface="微軟正黑體" panose="020B0604030504040204" pitchFamily="34" charset="-120"/>
                <a:cs typeface="Arial"/>
                <a:sym typeface="Arial" panose="020B0604020202020204" pitchFamily="34" charset="0"/>
              </a:rPr>
              <a:t>Mbps</a:t>
            </a:r>
            <a:endParaRPr kumimoji="1" lang="en-US" altLang="zh-TW" sz="3200" b="1" dirty="0">
              <a:latin typeface="Arial" panose="020B0604020202020204" pitchFamily="34" charset="0"/>
              <a:ea typeface="微軟正黑體" panose="020B0604030504040204" pitchFamily="34" charset="-120"/>
              <a:cs typeface="Arial"/>
              <a:sym typeface="Arial" panose="020B0604020202020204" pitchFamily="34" charset="0"/>
            </a:endParaRPr>
          </a:p>
          <a:p>
            <a:pPr algn="ctr">
              <a:lnSpc>
                <a:spcPct val="130000"/>
              </a:lnSpc>
            </a:pPr>
            <a:r>
              <a:rPr kumimoji="1" lang="en-US" altLang="zh-TW" sz="2400" dirty="0">
                <a:solidFill>
                  <a:srgbClr val="00FF99"/>
                </a:solidFill>
                <a:latin typeface="Arial" panose="020B0604020202020204" pitchFamily="34" charset="0"/>
                <a:ea typeface="微軟正黑體" panose="020B0604030504040204" pitchFamily="34" charset="-120"/>
                <a:cs typeface="Arial"/>
                <a:sym typeface="Arial" panose="020B0604020202020204" pitchFamily="34" charset="0"/>
              </a:rPr>
              <a:t>USD $14.99</a:t>
            </a:r>
            <a:endParaRPr kumimoji="1" lang="zh-TW" altLang="en-US" sz="2400" dirty="0">
              <a:solidFill>
                <a:srgbClr val="00FF99"/>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8" name="矩形 17">
            <a:extLst>
              <a:ext uri="{FF2B5EF4-FFF2-40B4-BE49-F238E27FC236}">
                <a16:creationId xmlns:a16="http://schemas.microsoft.com/office/drawing/2014/main" id="{FBFE2512-CE18-44F8-944E-C01F0D973B35}"/>
              </a:ext>
            </a:extLst>
          </p:cNvPr>
          <p:cNvSpPr/>
          <p:nvPr/>
        </p:nvSpPr>
        <p:spPr>
          <a:xfrm>
            <a:off x="3026155" y="4860315"/>
            <a:ext cx="1888176" cy="1401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dirty="0">
                <a:latin typeface="Arial" panose="020B0604020202020204" pitchFamily="34" charset="0"/>
                <a:ea typeface="微軟正黑體" panose="020B0604030504040204" pitchFamily="34" charset="-120"/>
                <a:cs typeface="Arial"/>
                <a:sym typeface="Arial" panose="020B0604020202020204" pitchFamily="34" charset="0"/>
              </a:rPr>
              <a:t>Annual Subscription</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a:p>
            <a:pPr algn="ctr"/>
            <a:r>
              <a:rPr kumimoji="1" lang="en-US" altLang="zh-TW" sz="3200" b="1" dirty="0">
                <a:latin typeface="Arial" panose="020B0604020202020204" pitchFamily="34" charset="0"/>
                <a:ea typeface="微軟正黑體" panose="020B0604030504040204" pitchFamily="34" charset="-120"/>
                <a:cs typeface="Arial"/>
                <a:sym typeface="Arial" panose="020B0604020202020204" pitchFamily="34" charset="0"/>
              </a:rPr>
              <a:t>350</a:t>
            </a:r>
            <a:r>
              <a:rPr kumimoji="1" lang="en-US" altLang="zh-TW" sz="2000" b="1" dirty="0">
                <a:latin typeface="Arial" panose="020B0604020202020204" pitchFamily="34" charset="0"/>
                <a:ea typeface="微軟正黑體" panose="020B0604030504040204" pitchFamily="34" charset="-120"/>
                <a:cs typeface="Arial"/>
                <a:sym typeface="Arial" panose="020B0604020202020204" pitchFamily="34" charset="0"/>
              </a:rPr>
              <a:t>Mbps</a:t>
            </a:r>
            <a:endParaRPr kumimoji="1" lang="en-US" altLang="zh-TW" sz="3200" b="1" dirty="0">
              <a:latin typeface="Arial" panose="020B0604020202020204" pitchFamily="34" charset="0"/>
              <a:ea typeface="微軟正黑體" panose="020B0604030504040204" pitchFamily="34" charset="-120"/>
              <a:cs typeface="Arial"/>
              <a:sym typeface="Arial" panose="020B0604020202020204" pitchFamily="34" charset="0"/>
            </a:endParaRPr>
          </a:p>
          <a:p>
            <a:pPr algn="ctr">
              <a:lnSpc>
                <a:spcPct val="130000"/>
              </a:lnSpc>
            </a:pPr>
            <a:r>
              <a:rPr kumimoji="1" lang="en-US" altLang="zh-TW" sz="2400" dirty="0">
                <a:solidFill>
                  <a:srgbClr val="00FF99"/>
                </a:solidFill>
                <a:latin typeface="Arial" panose="020B0604020202020204" pitchFamily="34" charset="0"/>
                <a:ea typeface="微軟正黑體" panose="020B0604030504040204" pitchFamily="34" charset="-120"/>
                <a:cs typeface="Arial"/>
                <a:sym typeface="Arial" panose="020B0604020202020204" pitchFamily="34" charset="0"/>
              </a:rPr>
              <a:t>USD $33.99</a:t>
            </a:r>
            <a:endParaRPr kumimoji="1" lang="zh-TW" altLang="en-US" sz="2400" dirty="0">
              <a:solidFill>
                <a:srgbClr val="00FF99"/>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9" name="矩形 18">
            <a:extLst>
              <a:ext uri="{FF2B5EF4-FFF2-40B4-BE49-F238E27FC236}">
                <a16:creationId xmlns:a16="http://schemas.microsoft.com/office/drawing/2014/main" id="{E1D47A21-280B-4F14-9766-973FF2D6A683}"/>
              </a:ext>
            </a:extLst>
          </p:cNvPr>
          <p:cNvSpPr/>
          <p:nvPr/>
        </p:nvSpPr>
        <p:spPr>
          <a:xfrm>
            <a:off x="867722" y="4860315"/>
            <a:ext cx="1888176" cy="1401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dirty="0">
                <a:latin typeface="Arial" panose="020B0604020202020204" pitchFamily="34" charset="0"/>
                <a:ea typeface="微軟正黑體" panose="020B0604030504040204" pitchFamily="34" charset="-120"/>
                <a:cs typeface="Arial"/>
                <a:sym typeface="Arial" panose="020B0604020202020204" pitchFamily="34" charset="0"/>
              </a:rPr>
              <a:t>Annual Subscription</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a:p>
            <a:pPr algn="ctr"/>
            <a:r>
              <a:rPr kumimoji="1" lang="en-US" altLang="zh-TW" sz="3200" b="1" dirty="0">
                <a:latin typeface="Arial" panose="020B0604020202020204" pitchFamily="34" charset="0"/>
                <a:ea typeface="微軟正黑體" panose="020B0604030504040204" pitchFamily="34" charset="-120"/>
                <a:cs typeface="Arial"/>
                <a:sym typeface="Arial" panose="020B0604020202020204" pitchFamily="34" charset="0"/>
              </a:rPr>
              <a:t>250</a:t>
            </a:r>
            <a:r>
              <a:rPr kumimoji="1" lang="en-US" altLang="zh-TW" sz="2000" b="1" dirty="0">
                <a:latin typeface="Arial" panose="020B0604020202020204" pitchFamily="34" charset="0"/>
                <a:ea typeface="微軟正黑體" panose="020B0604030504040204" pitchFamily="34" charset="-120"/>
                <a:cs typeface="Arial"/>
                <a:sym typeface="Arial" panose="020B0604020202020204" pitchFamily="34" charset="0"/>
              </a:rPr>
              <a:t>Mbps</a:t>
            </a:r>
            <a:endParaRPr lang="en-US" altLang="zh-TW" sz="2000" b="1" dirty="0">
              <a:latin typeface="Arial" panose="020B0604020202020204" pitchFamily="34" charset="0"/>
              <a:ea typeface="微軟正黑體" panose="020B0604030504040204" pitchFamily="34" charset="-120"/>
              <a:cs typeface="Arial"/>
              <a:sym typeface="Arial" panose="020B0604020202020204" pitchFamily="34" charset="0"/>
            </a:endParaRPr>
          </a:p>
          <a:p>
            <a:pPr algn="ctr">
              <a:lnSpc>
                <a:spcPct val="130000"/>
              </a:lnSpc>
            </a:pPr>
            <a:r>
              <a:rPr kumimoji="1" lang="en-US" altLang="zh-TW" sz="2400" dirty="0">
                <a:solidFill>
                  <a:srgbClr val="00FF99"/>
                </a:solidFill>
                <a:latin typeface="Arial" panose="020B0604020202020204" pitchFamily="34" charset="0"/>
                <a:ea typeface="微軟正黑體" panose="020B0604030504040204" pitchFamily="34" charset="-120"/>
                <a:cs typeface="Arial"/>
                <a:sym typeface="Arial" panose="020B0604020202020204" pitchFamily="34" charset="0"/>
              </a:rPr>
              <a:t>USD $28.99</a:t>
            </a:r>
            <a:endParaRPr kumimoji="1" lang="zh-TW" altLang="en-US" sz="2400" dirty="0">
              <a:solidFill>
                <a:srgbClr val="00FF99"/>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0" name="矩形 19">
            <a:extLst>
              <a:ext uri="{FF2B5EF4-FFF2-40B4-BE49-F238E27FC236}">
                <a16:creationId xmlns:a16="http://schemas.microsoft.com/office/drawing/2014/main" id="{31409749-1DF6-4B2D-BE39-FD9750DAA52C}"/>
              </a:ext>
            </a:extLst>
          </p:cNvPr>
          <p:cNvSpPr/>
          <p:nvPr/>
        </p:nvSpPr>
        <p:spPr>
          <a:xfrm>
            <a:off x="5184588" y="4860315"/>
            <a:ext cx="1888176" cy="1401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zh-CN" dirty="0">
                <a:latin typeface="Arial" panose="020B0604020202020204" pitchFamily="34" charset="0"/>
                <a:ea typeface="微軟正黑體" panose="020B0604030504040204" pitchFamily="34" charset="-120"/>
                <a:cs typeface="Arial"/>
                <a:sym typeface="Arial" panose="020B0604020202020204" pitchFamily="34" charset="0"/>
              </a:rPr>
              <a:t>Annual Subscription</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a:p>
            <a:pPr algn="ctr"/>
            <a:r>
              <a:rPr kumimoji="1" lang="en-US" altLang="zh-TW" sz="3200" b="1" dirty="0">
                <a:latin typeface="Arial" panose="020B0604020202020204" pitchFamily="34" charset="0"/>
                <a:ea typeface="微軟正黑體" panose="020B0604030504040204" pitchFamily="34" charset="-120"/>
                <a:cs typeface="Arial"/>
                <a:sym typeface="Arial" panose="020B0604020202020204" pitchFamily="34" charset="0"/>
              </a:rPr>
              <a:t>500</a:t>
            </a:r>
            <a:r>
              <a:rPr kumimoji="1" lang="en-US" altLang="zh-TW" sz="2000" b="1" dirty="0">
                <a:latin typeface="Arial" panose="020B0604020202020204" pitchFamily="34" charset="0"/>
                <a:ea typeface="微軟正黑體" panose="020B0604030504040204" pitchFamily="34" charset="-120"/>
                <a:cs typeface="Arial"/>
                <a:sym typeface="Arial" panose="020B0604020202020204" pitchFamily="34" charset="0"/>
              </a:rPr>
              <a:t>Mbps</a:t>
            </a:r>
            <a:endParaRPr kumimoji="1" lang="en-US" altLang="zh-TW" sz="3200" b="1" dirty="0">
              <a:latin typeface="Arial" panose="020B0604020202020204" pitchFamily="34" charset="0"/>
              <a:ea typeface="微軟正黑體" panose="020B0604030504040204" pitchFamily="34" charset="-120"/>
              <a:cs typeface="Arial"/>
              <a:sym typeface="Arial" panose="020B0604020202020204" pitchFamily="34" charset="0"/>
            </a:endParaRPr>
          </a:p>
          <a:p>
            <a:pPr algn="ctr">
              <a:lnSpc>
                <a:spcPct val="130000"/>
              </a:lnSpc>
            </a:pPr>
            <a:r>
              <a:rPr kumimoji="1" lang="en-US" altLang="zh-TW" sz="2400" dirty="0">
                <a:solidFill>
                  <a:srgbClr val="00FF99"/>
                </a:solidFill>
                <a:latin typeface="Arial" panose="020B0604020202020204" pitchFamily="34" charset="0"/>
                <a:ea typeface="微軟正黑體" panose="020B0604030504040204" pitchFamily="34" charset="-120"/>
                <a:cs typeface="Arial"/>
                <a:sym typeface="Arial" panose="020B0604020202020204" pitchFamily="34" charset="0"/>
              </a:rPr>
              <a:t>USD $39.99</a:t>
            </a:r>
            <a:endParaRPr kumimoji="1" lang="zh-TW" altLang="en-US" sz="2400" dirty="0">
              <a:solidFill>
                <a:srgbClr val="00FF99"/>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1" name="矩形 20">
            <a:extLst>
              <a:ext uri="{FF2B5EF4-FFF2-40B4-BE49-F238E27FC236}">
                <a16:creationId xmlns:a16="http://schemas.microsoft.com/office/drawing/2014/main" id="{B0C42679-A920-429D-B3FD-551D5C0C9DEF}"/>
              </a:ext>
            </a:extLst>
          </p:cNvPr>
          <p:cNvSpPr/>
          <p:nvPr/>
        </p:nvSpPr>
        <p:spPr>
          <a:xfrm>
            <a:off x="7343020" y="4860315"/>
            <a:ext cx="1888176" cy="1401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dirty="0">
                <a:latin typeface="Arial" panose="020B0604020202020204" pitchFamily="34" charset="0"/>
                <a:ea typeface="微軟正黑體" panose="020B0604030504040204" pitchFamily="34" charset="-120"/>
                <a:cs typeface="Arial"/>
                <a:sym typeface="Arial" panose="020B0604020202020204" pitchFamily="34" charset="0"/>
              </a:rPr>
              <a:t>Annual Subscription</a:t>
            </a:r>
            <a:endParaRPr lang="zh-TW" dirty="0">
              <a:latin typeface="Arial" panose="020B0604020202020204" pitchFamily="34" charset="0"/>
              <a:ea typeface="微軟正黑體" panose="020B0604030504040204" pitchFamily="34" charset="-120"/>
              <a:sym typeface="Arial" panose="020B0604020202020204" pitchFamily="34" charset="0"/>
            </a:endParaRPr>
          </a:p>
          <a:p>
            <a:pPr algn="ctr"/>
            <a:r>
              <a:rPr kumimoji="1" lang="en-US" altLang="zh-TW" sz="3200" b="1" dirty="0">
                <a:latin typeface="Arial" panose="020B0604020202020204" pitchFamily="34" charset="0"/>
                <a:ea typeface="微軟正黑體" panose="020B0604030504040204" pitchFamily="34" charset="-120"/>
                <a:cs typeface="Arial"/>
                <a:sym typeface="Arial" panose="020B0604020202020204" pitchFamily="34" charset="0"/>
              </a:rPr>
              <a:t>1</a:t>
            </a:r>
            <a:r>
              <a:rPr kumimoji="1" lang="en-US" altLang="zh-TW" sz="2000" b="1" dirty="0">
                <a:latin typeface="Arial" panose="020B0604020202020204" pitchFamily="34" charset="0"/>
                <a:ea typeface="微軟正黑體" panose="020B0604030504040204" pitchFamily="34" charset="-120"/>
                <a:cs typeface="Arial"/>
                <a:sym typeface="Arial" panose="020B0604020202020204" pitchFamily="34" charset="0"/>
              </a:rPr>
              <a:t>Gbps</a:t>
            </a:r>
            <a:endParaRPr lang="en-US" altLang="zh-TW" sz="3200" b="1" dirty="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lnSpc>
                <a:spcPct val="130000"/>
              </a:lnSpc>
            </a:pPr>
            <a:r>
              <a:rPr kumimoji="1" lang="en-US" altLang="zh-TW" sz="2400" dirty="0">
                <a:solidFill>
                  <a:srgbClr val="00FF99"/>
                </a:solidFill>
                <a:latin typeface="Arial" panose="020B0604020202020204" pitchFamily="34" charset="0"/>
                <a:ea typeface="微軟正黑體" panose="020B0604030504040204" pitchFamily="34" charset="-120"/>
                <a:cs typeface="Arial"/>
                <a:sym typeface="Arial" panose="020B0604020202020204" pitchFamily="34" charset="0"/>
              </a:rPr>
              <a:t>USD $49.99</a:t>
            </a:r>
            <a:endParaRPr lang="zh-TW" altLang="en-US" sz="2400" dirty="0">
              <a:solidFill>
                <a:srgbClr val="00FF99"/>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 name="文字方塊 31">
            <a:extLst>
              <a:ext uri="{FF2B5EF4-FFF2-40B4-BE49-F238E27FC236}">
                <a16:creationId xmlns:a16="http://schemas.microsoft.com/office/drawing/2014/main" id="{827E995C-4E54-44BB-BDC5-15E08430C299}"/>
              </a:ext>
            </a:extLst>
          </p:cNvPr>
          <p:cNvSpPr txBox="1"/>
          <p:nvPr/>
        </p:nvSpPr>
        <p:spPr>
          <a:xfrm>
            <a:off x="609600" y="1215992"/>
            <a:ext cx="9471542" cy="1631216"/>
          </a:xfrm>
          <a:prstGeom prst="rect">
            <a:avLst/>
          </a:prstGeom>
          <a:noFill/>
        </p:spPr>
        <p:txBody>
          <a:bodyPr wrap="square" lIns="91440" tIns="45720" rIns="91440" bIns="45720" rtlCol="0" anchor="t">
            <a:spAutoFit/>
          </a:bodyPr>
          <a:lstStyle/>
          <a:p>
            <a:pPr marL="228600" indent="-228600">
              <a:spcBef>
                <a:spcPts val="1200"/>
              </a:spcBef>
              <a:buClr>
                <a:srgbClr val="67F2FD"/>
              </a:buClr>
              <a:buFont typeface="Arial" panose="020B0604020202020204" pitchFamily="34" charset="0"/>
              <a:buChar char="•"/>
            </a:pPr>
            <a:r>
              <a:rPr lang="en"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Subscribe QuWAN vRouter Edition on </a:t>
            </a:r>
            <a:r>
              <a:rPr lang="e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QNAP Software Store</a:t>
            </a:r>
            <a:r>
              <a:rPr lang="en"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
Select subscription based on demanded total WAN throughput</a:t>
            </a:r>
            <a:r>
              <a:rPr lang="e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One </a:t>
            </a:r>
            <a:r>
              <a:rPr lang="en" altLang="zh-TW"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subscription can enable one </a:t>
            </a:r>
            <a:r>
              <a:rPr lang="en"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QuWAN vRouter Edition​. To enable multiple QuWAN vRouter Edition, multiple subscriptions need to be purchased.</a:t>
            </a:r>
            <a:endParaRPr lang="zh-TW" altLang="en-US" sz="2000" kern="12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p:txBody>
      </p:sp>
    </p:spTree>
    <p:extLst>
      <p:ext uri="{BB962C8B-B14F-4D97-AF65-F5344CB8AC3E}">
        <p14:creationId xmlns:p14="http://schemas.microsoft.com/office/powerpoint/2010/main" val="1916665260"/>
      </p:ext>
    </p:extLst>
  </p:cSld>
  <p:clrMapOvr>
    <a:masterClrMapping/>
  </p:clrMapOvr>
  <p:transition spd="slow">
    <p:fade thruBlk="1"/>
  </p:transition>
</p:sld>
</file>

<file path=ppt/theme/theme1.xml><?xml version="1.0" encoding="utf-8"?>
<a:theme xmlns:a="http://schemas.openxmlformats.org/drawingml/2006/main" name="2_Digital_Transformatio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o0clydq">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3014</TotalTime>
  <Words>2305</Words>
  <Application>Microsoft Office PowerPoint</Application>
  <PresentationFormat>寬螢幕</PresentationFormat>
  <Paragraphs>552</Paragraphs>
  <Slides>45</Slides>
  <Notes>25</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45</vt:i4>
      </vt:variant>
    </vt:vector>
  </HeadingPairs>
  <TitlesOfParts>
    <vt:vector size="50" baseType="lpstr">
      <vt:lpstr>Arial</vt:lpstr>
      <vt:lpstr>Calibri</vt:lpstr>
      <vt:lpstr>Arial,Sans-Serif</vt:lpstr>
      <vt:lpstr>微軟正黑體</vt:lpstr>
      <vt:lpstr>2_Digital_Transformation</vt:lpstr>
      <vt:lpstr>PowerPoint 簡報</vt:lpstr>
      <vt:lpstr>Overview</vt:lpstr>
      <vt:lpstr>InstallＱuWAN vRouter Edition  on VMware ESXi </vt:lpstr>
      <vt:lpstr>QuWAN vRouter Edition is suitable for all environment</vt:lpstr>
      <vt:lpstr>ZTP for Fast Multi-Site Remote Provisioning</vt:lpstr>
      <vt:lpstr>QuWAN vRouter Edition can be a strong firewall for other ESXi VMs.</vt:lpstr>
      <vt:lpstr>Manage network traffic of other ESXi VMs via QuWAN Orchestrator</vt:lpstr>
      <vt:lpstr>The Market Exclusive  Economy SD-WAN Solution </vt:lpstr>
      <vt:lpstr>QuWAN vRouter Edition Subscription</vt:lpstr>
      <vt:lpstr>Upgrade your subscription sooner to enjoy discounts</vt:lpstr>
      <vt:lpstr>Fast and Easy! Set up QuWAN vRouter Edition in Five Steps</vt:lpstr>
      <vt:lpstr>Step 1 – Subscribe QuWAN vRouter Edition</vt:lpstr>
      <vt:lpstr>Step 2 – Transfer Subscription to QuWAN Organization</vt:lpstr>
      <vt:lpstr>Step 3 - Create QuWAN vRouter Join Key</vt:lpstr>
      <vt:lpstr>Step 4 - Install QuWAN vRouter on ESXi</vt:lpstr>
      <vt:lpstr>Concept of QuWAN vRouter on ESXi </vt:lpstr>
      <vt:lpstr>Step 5 - Enter Join Key</vt:lpstr>
      <vt:lpstr>Finished！</vt:lpstr>
      <vt:lpstr>QuWAN  Fulfills The Next Generation Networking Needs </vt:lpstr>
      <vt:lpstr>PowerPoint 簡報</vt:lpstr>
      <vt:lpstr>HQ VPN resource cannot afford the spike of connection demand from distributed remote users and devices</vt:lpstr>
      <vt:lpstr>More work-from-home More distributed remote workers</vt:lpstr>
      <vt:lpstr>Lack of effective ways to manage large number of external devices</vt:lpstr>
      <vt:lpstr>Setting up site-to-site VPN is time and labor consuming  </vt:lpstr>
      <vt:lpstr>Enterprise level VPN solution is expensive </vt:lpstr>
      <vt:lpstr>Features that SMB need for the next generation networking</vt:lpstr>
      <vt:lpstr>QNAP SD-WAN solution meets the next generation networking needs</vt:lpstr>
      <vt:lpstr>Efficiently build multi-site VPN</vt:lpstr>
      <vt:lpstr>Flexible VPN Topology Mesh VPN</vt:lpstr>
      <vt:lpstr>Flexible VPN Topology: Hub &amp; Spoke</vt:lpstr>
      <vt:lpstr>A centrally managed platform solves the management issues of multiple devices </vt:lpstr>
      <vt:lpstr>WAN aggregation to improve data transmission rate</vt:lpstr>
      <vt:lpstr>WAN Failover</vt:lpstr>
      <vt:lpstr>WAN Load Balancing</vt:lpstr>
      <vt:lpstr>QuWAN QoS reserves bandwidth for important applications </vt:lpstr>
      <vt:lpstr>PowerPoint 簡報</vt:lpstr>
      <vt:lpstr>QuWAN provides organization wise firewall settings</vt:lpstr>
      <vt:lpstr>PowerPoint 簡報</vt:lpstr>
      <vt:lpstr>QuWAN Network Topology</vt:lpstr>
      <vt:lpstr>QuWAN Network Topology</vt:lpstr>
      <vt:lpstr>QuWAN Network Topology</vt:lpstr>
      <vt:lpstr>QuWAN Network Topology</vt:lpstr>
      <vt:lpstr>QuWAN Network Topology</vt:lpstr>
      <vt:lpstr>QuWAN Inter-Domain Link</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Lucas Lin</dc:creator>
  <cp:lastModifiedBy>QNAP_Lucas Lin</cp:lastModifiedBy>
  <cp:revision>28</cp:revision>
  <dcterms:modified xsi:type="dcterms:W3CDTF">2021-04-01T06:11:28Z</dcterms:modified>
</cp:coreProperties>
</file>