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5" r:id="rId1"/>
  </p:sldMasterIdLst>
  <p:notesMasterIdLst>
    <p:notesMasterId r:id="rId27"/>
  </p:notesMasterIdLst>
  <p:sldIdLst>
    <p:sldId id="256" r:id="rId2"/>
    <p:sldId id="257" r:id="rId3"/>
    <p:sldId id="258" r:id="rId4"/>
    <p:sldId id="259" r:id="rId5"/>
    <p:sldId id="279" r:id="rId6"/>
    <p:sldId id="280" r:id="rId7"/>
    <p:sldId id="281" r:id="rId8"/>
    <p:sldId id="282" r:id="rId9"/>
    <p:sldId id="283" r:id="rId10"/>
    <p:sldId id="263" r:id="rId11"/>
    <p:sldId id="264" r:id="rId12"/>
    <p:sldId id="265" r:id="rId13"/>
    <p:sldId id="266" r:id="rId14"/>
    <p:sldId id="267" r:id="rId15"/>
    <p:sldId id="268" r:id="rId16"/>
    <p:sldId id="270" r:id="rId17"/>
    <p:sldId id="269" r:id="rId18"/>
    <p:sldId id="271" r:id="rId19"/>
    <p:sldId id="272" r:id="rId20"/>
    <p:sldId id="273" r:id="rId21"/>
    <p:sldId id="274" r:id="rId22"/>
    <p:sldId id="275" r:id="rId23"/>
    <p:sldId id="276" r:id="rId24"/>
    <p:sldId id="277" r:id="rId25"/>
    <p:sldId id="278" r:id="rId26"/>
  </p:sldIdLst>
  <p:sldSz cx="9144000" cy="5143500" type="screen16x9"/>
  <p:notesSz cx="6858000" cy="9144000"/>
  <p:embeddedFontLst>
    <p:embeddedFont>
      <p:font typeface="Poppins" panose="02020500000000000000" charset="0"/>
      <p:regular r:id="rId28"/>
      <p:bold r:id="rId29"/>
      <p:italic r:id="rId30"/>
      <p:boldItalic r:id="rId31"/>
    </p:embeddedFont>
    <p:embeddedFont>
      <p:font typeface="Roboto" panose="02000000000000000000" pitchFamily="2" charset="0"/>
      <p:regular r:id="rId32"/>
      <p:bold r:id="rId33"/>
      <p:italic r:id="rId34"/>
      <p:boldItalic r:id="rId35"/>
    </p:embeddedFont>
    <p:embeddedFont>
      <p:font typeface="微軟正黑體" panose="020B0604030504040204" pitchFamily="34" charset="-120"/>
      <p:regular r:id="rId36"/>
      <p:bold r:id="rId37"/>
    </p:embeddedFont>
    <p:embeddedFont>
      <p:font typeface="微軟正黑體" panose="020B0604030504040204" pitchFamily="34" charset="-120"/>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77" userDrawn="1">
          <p15:clr>
            <a:srgbClr val="A4A3A4"/>
          </p15:clr>
        </p15:guide>
        <p15:guide id="2" pos="476" userDrawn="1">
          <p15:clr>
            <a:srgbClr val="A4A3A4"/>
          </p15:clr>
        </p15:guide>
        <p15:guide id="3" orient="horz" pos="667" userDrawn="1">
          <p15:clr>
            <a:srgbClr val="A4A3A4"/>
          </p15:clr>
        </p15:guide>
        <p15:guide id="4" orient="horz" pos="1393" userDrawn="1">
          <p15:clr>
            <a:srgbClr val="A4A3A4"/>
          </p15:clr>
        </p15:guide>
        <p15:guide id="5" pos="12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4D99"/>
    <a:srgbClr val="753597"/>
    <a:srgbClr val="E05286"/>
    <a:srgbClr val="D7A6CC"/>
    <a:srgbClr val="F6B5A4"/>
    <a:srgbClr val="EF8F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00000-0000-0000-0000-000000000000}" v="35" vWet="36" dt="2021-03-15T09:51:28.721"/>
    <p1510:client id="{44FF522D-BD5F-C28C-BB9C-A6FA56177D44}" v="5" dt="2021-03-15T08:59:10.280"/>
    <p1510:client id="{98068140-7731-46CD-9EB4-DA361C954705}" v="676" dt="2021-03-16T06:17:09.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42" d="100"/>
          <a:sy n="142" d="100"/>
        </p:scale>
        <p:origin x="657" y="66"/>
      </p:cViewPr>
      <p:guideLst>
        <p:guide orient="horz" pos="2777"/>
        <p:guide pos="476"/>
        <p:guide orient="horz" pos="667"/>
        <p:guide orient="horz" pos="1393"/>
        <p:guide pos="12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c00aabe40d_0_7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c00aabe40d_0_7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endParaRPr sz="5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c00aabe40d_0_9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c00aabe40d_0_9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b1caea4263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b1caea426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c00aabe40d_0_8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c00aabe40d_0_8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c00aabe40d_0_8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c00aabe40d_0_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c00aabe40d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c00aabe40d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6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c00aabe40d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c00aabe40d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c00aabe40d_0_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c00aabe40d_0_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c00aabe40d_0_9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c00aabe40d_0_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c00aabe40d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c00aabe40d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be76be38b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be76be38b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596900" lvl="1" indent="0">
              <a:buClr>
                <a:schemeClr val="dk1"/>
              </a:buClr>
              <a:buFont typeface="Arial,Sans-Serif"/>
              <a:buNone/>
            </a:pPr>
            <a:endParaRPr lang="en">
              <a:latin typeface="Poppins" panose="02020500000000000000" charset="0"/>
              <a:cs typeface="Poppins" panose="02020500000000000000"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c00aabe40d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c00aabe40d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c00aabe40d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c00aabe40d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c00aabe40d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c00aabe40d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c00aabe40d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c00aabe40d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c00aabe40d_0_9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c00aabe40d_0_9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c00aabe40d_0_9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c00aabe40d_0_9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c00aabe40d_0_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c00aabe40d_0_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c00aabe40d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c00aabe40d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endParaRPr sz="5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c00aabe40d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c00aabe40d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endParaRPr sz="500"/>
          </a:p>
        </p:txBody>
      </p:sp>
    </p:spTree>
    <p:extLst>
      <p:ext uri="{BB962C8B-B14F-4D97-AF65-F5344CB8AC3E}">
        <p14:creationId xmlns:p14="http://schemas.microsoft.com/office/powerpoint/2010/main" val="753288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c00aabe40d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c00aabe40d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endParaRPr sz="500"/>
          </a:p>
        </p:txBody>
      </p:sp>
    </p:spTree>
    <p:extLst>
      <p:ext uri="{BB962C8B-B14F-4D97-AF65-F5344CB8AC3E}">
        <p14:creationId xmlns:p14="http://schemas.microsoft.com/office/powerpoint/2010/main" val="1775344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c00aabe40d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c00aabe40d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endParaRPr sz="500"/>
          </a:p>
        </p:txBody>
      </p:sp>
    </p:spTree>
    <p:extLst>
      <p:ext uri="{BB962C8B-B14F-4D97-AF65-F5344CB8AC3E}">
        <p14:creationId xmlns:p14="http://schemas.microsoft.com/office/powerpoint/2010/main" val="2687747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b26bb316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b26bb316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endParaRPr sz="500"/>
          </a:p>
        </p:txBody>
      </p:sp>
    </p:spTree>
    <p:extLst>
      <p:ext uri="{BB962C8B-B14F-4D97-AF65-F5344CB8AC3E}">
        <p14:creationId xmlns:p14="http://schemas.microsoft.com/office/powerpoint/2010/main" val="2768660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c00aabe40d_0_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c00aabe40d_0_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endParaRPr sz="500"/>
          </a:p>
        </p:txBody>
      </p:sp>
    </p:spTree>
    <p:extLst>
      <p:ext uri="{BB962C8B-B14F-4D97-AF65-F5344CB8AC3E}">
        <p14:creationId xmlns:p14="http://schemas.microsoft.com/office/powerpoint/2010/main" val="7016619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_4" preserve="1" userDrawn="1">
  <p:cSld name="1_TITLE_4">
    <p:spTree>
      <p:nvGrpSpPr>
        <p:cNvPr id="1" name="Shape 173"/>
        <p:cNvGrpSpPr/>
        <p:nvPr/>
      </p:nvGrpSpPr>
      <p:grpSpPr>
        <a:xfrm>
          <a:off x="0" y="0"/>
          <a:ext cx="0" cy="0"/>
          <a:chOff x="0" y="0"/>
          <a:chExt cx="0" cy="0"/>
        </a:xfrm>
      </p:grpSpPr>
      <p:pic>
        <p:nvPicPr>
          <p:cNvPr id="3" name="圖片 2">
            <a:extLst>
              <a:ext uri="{FF2B5EF4-FFF2-40B4-BE49-F238E27FC236}">
                <a16:creationId xmlns:a16="http://schemas.microsoft.com/office/drawing/2014/main" id="{158BAF85-7544-4333-BF12-C133C90F7E8E}"/>
              </a:ext>
            </a:extLst>
          </p:cNvPr>
          <p:cNvPicPr>
            <a:picLocks noChangeAspect="1"/>
          </p:cNvPicPr>
          <p:nvPr userDrawn="1"/>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114865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_4" preserve="1" userDrawn="1">
  <p:cSld name="1_TITLE_4">
    <p:spTree>
      <p:nvGrpSpPr>
        <p:cNvPr id="1" name="Shape 173"/>
        <p:cNvGrpSpPr/>
        <p:nvPr/>
      </p:nvGrpSpPr>
      <p:grpSpPr>
        <a:xfrm>
          <a:off x="0" y="0"/>
          <a:ext cx="0" cy="0"/>
          <a:chOff x="0" y="0"/>
          <a:chExt cx="0" cy="0"/>
        </a:xfrm>
      </p:grpSpPr>
      <p:pic>
        <p:nvPicPr>
          <p:cNvPr id="3" name="圖片 2">
            <a:extLst>
              <a:ext uri="{FF2B5EF4-FFF2-40B4-BE49-F238E27FC236}">
                <a16:creationId xmlns:a16="http://schemas.microsoft.com/office/drawing/2014/main" id="{158BAF85-7544-4333-BF12-C133C90F7E8E}"/>
              </a:ext>
            </a:extLst>
          </p:cNvPr>
          <p:cNvPicPr>
            <a:picLocks noChangeAspect="1"/>
          </p:cNvPicPr>
          <p:nvPr userDrawn="1"/>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4012465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_4" preserve="1" userDrawn="1">
  <p:cSld name="1_TITLE_4">
    <p:spTree>
      <p:nvGrpSpPr>
        <p:cNvPr id="1" name="Shape 173"/>
        <p:cNvGrpSpPr/>
        <p:nvPr/>
      </p:nvGrpSpPr>
      <p:grpSpPr>
        <a:xfrm>
          <a:off x="0" y="0"/>
          <a:ext cx="0" cy="0"/>
          <a:chOff x="0" y="0"/>
          <a:chExt cx="0" cy="0"/>
        </a:xfrm>
      </p:grpSpPr>
      <p:pic>
        <p:nvPicPr>
          <p:cNvPr id="3" name="圖片 2">
            <a:extLst>
              <a:ext uri="{FF2B5EF4-FFF2-40B4-BE49-F238E27FC236}">
                <a16:creationId xmlns:a16="http://schemas.microsoft.com/office/drawing/2014/main" id="{158BAF85-7544-4333-BF12-C133C90F7E8E}"/>
              </a:ext>
            </a:extLst>
          </p:cNvPr>
          <p:cNvPicPr>
            <a:picLocks noChangeAspect="1"/>
          </p:cNvPicPr>
          <p:nvPr userDrawn="1"/>
        </p:nvPicPr>
        <p:blipFill>
          <a:blip r:embed="rId2"/>
          <a:srcRect/>
          <a:stretch/>
        </p:blipFill>
        <p:spPr>
          <a:xfrm>
            <a:off x="0" y="0"/>
            <a:ext cx="9144000" cy="5143500"/>
          </a:xfrm>
          <a:prstGeom prst="rect">
            <a:avLst/>
          </a:prstGeom>
        </p:spPr>
      </p:pic>
      <p:sp>
        <p:nvSpPr>
          <p:cNvPr id="5" name="標題版面配置區 1">
            <a:extLst>
              <a:ext uri="{FF2B5EF4-FFF2-40B4-BE49-F238E27FC236}">
                <a16:creationId xmlns:a16="http://schemas.microsoft.com/office/drawing/2014/main" id="{47A90AF5-CC36-4C29-B5D9-613D481DB774}"/>
              </a:ext>
            </a:extLst>
          </p:cNvPr>
          <p:cNvSpPr>
            <a:spLocks noGrp="1"/>
          </p:cNvSpPr>
          <p:nvPr>
            <p:ph type="title"/>
          </p:nvPr>
        </p:nvSpPr>
        <p:spPr>
          <a:xfrm>
            <a:off x="0" y="356902"/>
            <a:ext cx="9144000" cy="993775"/>
          </a:xfrm>
          <a:prstGeom prst="rect">
            <a:avLst/>
          </a:prstGeom>
        </p:spPr>
        <p:txBody>
          <a:bodyPr vert="horz" lIns="91440" tIns="45720" rIns="91440" bIns="45720" rtlCol="0" anchor="ctr">
            <a:normAutofit/>
          </a:bodyPr>
          <a:lstStyle>
            <a:lvl1pPr algn="ctr">
              <a:defRPr sz="3600" b="1">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2039952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_4" preserve="1" userDrawn="1">
  <p:cSld name="1_TITLE_4">
    <p:spTree>
      <p:nvGrpSpPr>
        <p:cNvPr id="1" name="Shape 173"/>
        <p:cNvGrpSpPr/>
        <p:nvPr/>
      </p:nvGrpSpPr>
      <p:grpSpPr>
        <a:xfrm>
          <a:off x="0" y="0"/>
          <a:ext cx="0" cy="0"/>
          <a:chOff x="0" y="0"/>
          <a:chExt cx="0" cy="0"/>
        </a:xfrm>
      </p:grpSpPr>
      <p:pic>
        <p:nvPicPr>
          <p:cNvPr id="3" name="圖片 2">
            <a:extLst>
              <a:ext uri="{FF2B5EF4-FFF2-40B4-BE49-F238E27FC236}">
                <a16:creationId xmlns:a16="http://schemas.microsoft.com/office/drawing/2014/main" id="{158BAF85-7544-4333-BF12-C133C90F7E8E}"/>
              </a:ext>
            </a:extLst>
          </p:cNvPr>
          <p:cNvPicPr>
            <a:picLocks noChangeAspect="1"/>
          </p:cNvPicPr>
          <p:nvPr userDrawn="1"/>
        </p:nvPicPr>
        <p:blipFill>
          <a:blip r:embed="rId2"/>
          <a:srcRect/>
          <a:stretch/>
        </p:blipFill>
        <p:spPr>
          <a:xfrm>
            <a:off x="0" y="0"/>
            <a:ext cx="9144000" cy="5143500"/>
          </a:xfrm>
          <a:prstGeom prst="rect">
            <a:avLst/>
          </a:prstGeom>
        </p:spPr>
      </p:pic>
      <p:sp>
        <p:nvSpPr>
          <p:cNvPr id="4" name="Google Shape;7;p1">
            <a:extLst>
              <a:ext uri="{FF2B5EF4-FFF2-40B4-BE49-F238E27FC236}">
                <a16:creationId xmlns:a16="http://schemas.microsoft.com/office/drawing/2014/main" id="{FEAB9806-4F15-4DDF-8893-35DB65B85D6D}"/>
              </a:ext>
            </a:extLst>
          </p:cNvPr>
          <p:cNvSpPr txBox="1">
            <a:spLocks noGrp="1"/>
          </p:cNvSpPr>
          <p:nvPr>
            <p:ph type="title"/>
          </p:nvPr>
        </p:nvSpPr>
        <p:spPr>
          <a:xfrm>
            <a:off x="112322" y="109344"/>
            <a:ext cx="8943085" cy="683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600"/>
              <a:buFont typeface="Poppins"/>
              <a:buNone/>
              <a:defRPr sz="3200" b="1" dirty="0">
                <a:solidFill>
                  <a:schemeClr val="bg1"/>
                </a:solidFill>
                <a:latin typeface="微軟正黑體" panose="020B0604030504040204" pitchFamily="34" charset="-120"/>
                <a:ea typeface="微軟正黑體" panose="020B0604030504040204" pitchFamily="34" charset="-120"/>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82321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_4" preserve="1" userDrawn="1">
  <p:cSld name="1_TITLE_4">
    <p:spTree>
      <p:nvGrpSpPr>
        <p:cNvPr id="1" name="Shape 173"/>
        <p:cNvGrpSpPr/>
        <p:nvPr/>
      </p:nvGrpSpPr>
      <p:grpSpPr>
        <a:xfrm>
          <a:off x="0" y="0"/>
          <a:ext cx="0" cy="0"/>
          <a:chOff x="0" y="0"/>
          <a:chExt cx="0" cy="0"/>
        </a:xfrm>
      </p:grpSpPr>
      <p:pic>
        <p:nvPicPr>
          <p:cNvPr id="3" name="圖片 2">
            <a:extLst>
              <a:ext uri="{FF2B5EF4-FFF2-40B4-BE49-F238E27FC236}">
                <a16:creationId xmlns:a16="http://schemas.microsoft.com/office/drawing/2014/main" id="{158BAF85-7544-4333-BF12-C133C90F7E8E}"/>
              </a:ext>
            </a:extLst>
          </p:cNvPr>
          <p:cNvPicPr>
            <a:picLocks noChangeAspect="1"/>
          </p:cNvPicPr>
          <p:nvPr userDrawn="1"/>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1927004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6" r:id="rId1"/>
    <p:sldLayoutId id="2147483668" r:id="rId2"/>
    <p:sldLayoutId id="2147483669" r:id="rId3"/>
    <p:sldLayoutId id="2147483670" r:id="rId4"/>
    <p:sldLayoutId id="2147483667"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24.png"/><Relationship Id="rId18" Type="http://schemas.openxmlformats.org/officeDocument/2006/relationships/image" Target="../media/image33.sv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58.svg"/><Relationship Id="rId17" Type="http://schemas.openxmlformats.org/officeDocument/2006/relationships/image" Target="../media/image16.png"/><Relationship Id="rId2" Type="http://schemas.openxmlformats.org/officeDocument/2006/relationships/notesSlide" Target="../notesSlides/notesSlide10.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4.xml"/><Relationship Id="rId6" Type="http://schemas.openxmlformats.org/officeDocument/2006/relationships/image" Target="../media/image56.svg"/><Relationship Id="rId11" Type="http://schemas.openxmlformats.org/officeDocument/2006/relationships/image" Target="../media/image22.png"/><Relationship Id="rId5" Type="http://schemas.openxmlformats.org/officeDocument/2006/relationships/image" Target="../media/image10.png"/><Relationship Id="rId15" Type="http://schemas.openxmlformats.org/officeDocument/2006/relationships/image" Target="../media/image14.png"/><Relationship Id="rId23" Type="http://schemas.openxmlformats.org/officeDocument/2006/relationships/image" Target="../media/image42.png"/><Relationship Id="rId10" Type="http://schemas.openxmlformats.org/officeDocument/2006/relationships/image" Target="../media/image57.svg"/><Relationship Id="rId19" Type="http://schemas.openxmlformats.org/officeDocument/2006/relationships/image" Target="../media/image18.png"/><Relationship Id="rId4" Type="http://schemas.openxmlformats.org/officeDocument/2006/relationships/image" Target="../media/image55.svg"/><Relationship Id="rId9" Type="http://schemas.openxmlformats.org/officeDocument/2006/relationships/image" Target="../media/image20.png"/><Relationship Id="rId14" Type="http://schemas.openxmlformats.org/officeDocument/2006/relationships/image" Target="../media/image36.svg"/><Relationship Id="rId22" Type="http://schemas.openxmlformats.org/officeDocument/2006/relationships/image" Target="../media/image31.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59.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4.png"/><Relationship Id="rId7"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19.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sv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80.png"/><Relationship Id="rId4" Type="http://schemas.openxmlformats.org/officeDocument/2006/relationships/image" Target="../media/image79.sv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82.svg"/></Relationships>
</file>

<file path=ppt/slides/_rels/slide23.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39.png"/><Relationship Id="rId3" Type="http://schemas.openxmlformats.org/officeDocument/2006/relationships/image" Target="../media/image84.png"/><Relationship Id="rId7" Type="http://schemas.openxmlformats.org/officeDocument/2006/relationships/image" Target="../media/image76.png"/><Relationship Id="rId12" Type="http://schemas.openxmlformats.org/officeDocument/2006/relationships/image" Target="../media/image41.png"/><Relationship Id="rId2" Type="http://schemas.openxmlformats.org/officeDocument/2006/relationships/notesSlide" Target="../notesSlides/notesSlide23.xml"/><Relationship Id="rId16" Type="http://schemas.openxmlformats.org/officeDocument/2006/relationships/image" Target="../media/image73.svg"/><Relationship Id="rId1" Type="http://schemas.openxmlformats.org/officeDocument/2006/relationships/slideLayout" Target="../slideLayouts/slideLayout4.xml"/><Relationship Id="rId6" Type="http://schemas.openxmlformats.org/officeDocument/2006/relationships/image" Target="../media/image75.svg"/><Relationship Id="rId11" Type="http://schemas.openxmlformats.org/officeDocument/2006/relationships/image" Target="../media/image40.png"/><Relationship Id="rId5" Type="http://schemas.openxmlformats.org/officeDocument/2006/relationships/image" Target="../media/image74.png"/><Relationship Id="rId15" Type="http://schemas.openxmlformats.org/officeDocument/2006/relationships/image" Target="../media/image72.png"/><Relationship Id="rId10" Type="http://schemas.openxmlformats.org/officeDocument/2006/relationships/image" Target="../media/image71.svg"/><Relationship Id="rId4" Type="http://schemas.openxmlformats.org/officeDocument/2006/relationships/image" Target="../media/image85.svg"/><Relationship Id="rId9" Type="http://schemas.openxmlformats.org/officeDocument/2006/relationships/image" Target="../media/image70.png"/><Relationship Id="rId14" Type="http://schemas.openxmlformats.org/officeDocument/2006/relationships/image" Target="../media/image6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image" Target="../media/image27.sv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8.pn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3.svg"/><Relationship Id="rId5" Type="http://schemas.openxmlformats.org/officeDocument/2006/relationships/image" Target="../media/image9.svg"/><Relationship Id="rId10"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sv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30.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2.png"/><Relationship Id="rId7" Type="http://schemas.openxmlformats.org/officeDocument/2006/relationships/image" Target="../media/image34.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36.svg"/><Relationship Id="rId5" Type="http://schemas.openxmlformats.org/officeDocument/2006/relationships/image" Target="../media/image33.svg"/><Relationship Id="rId10"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image" Target="../media/image35.sv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24.png"/><Relationship Id="rId18" Type="http://schemas.openxmlformats.org/officeDocument/2006/relationships/image" Target="../media/image44.svg"/><Relationship Id="rId26" Type="http://schemas.openxmlformats.org/officeDocument/2006/relationships/image" Target="../media/image27.svg"/><Relationship Id="rId3" Type="http://schemas.openxmlformats.org/officeDocument/2006/relationships/image" Target="../media/image45.png"/><Relationship Id="rId21" Type="http://schemas.openxmlformats.org/officeDocument/2006/relationships/image" Target="../media/image18.png"/><Relationship Id="rId7" Type="http://schemas.openxmlformats.org/officeDocument/2006/relationships/image" Target="../media/image47.png"/><Relationship Id="rId12" Type="http://schemas.openxmlformats.org/officeDocument/2006/relationships/image" Target="../media/image50.svg"/><Relationship Id="rId17" Type="http://schemas.openxmlformats.org/officeDocument/2006/relationships/image" Target="../media/image43.png"/><Relationship Id="rId25" Type="http://schemas.openxmlformats.org/officeDocument/2006/relationships/image" Target="../media/image26.png"/><Relationship Id="rId2" Type="http://schemas.openxmlformats.org/officeDocument/2006/relationships/notesSlide" Target="../notesSlides/notesSlide9.xml"/><Relationship Id="rId16" Type="http://schemas.openxmlformats.org/officeDocument/2006/relationships/image" Target="../media/image40.png"/><Relationship Id="rId20" Type="http://schemas.openxmlformats.org/officeDocument/2006/relationships/image" Target="../media/image52.svg"/><Relationship Id="rId29"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21.svg"/><Relationship Id="rId11" Type="http://schemas.openxmlformats.org/officeDocument/2006/relationships/image" Target="../media/image49.png"/><Relationship Id="rId24" Type="http://schemas.openxmlformats.org/officeDocument/2006/relationships/image" Target="../media/image54.svg"/><Relationship Id="rId5" Type="http://schemas.openxmlformats.org/officeDocument/2006/relationships/image" Target="../media/image20.png"/><Relationship Id="rId15" Type="http://schemas.openxmlformats.org/officeDocument/2006/relationships/image" Target="../media/image38.png"/><Relationship Id="rId23" Type="http://schemas.openxmlformats.org/officeDocument/2006/relationships/image" Target="../media/image53.png"/><Relationship Id="rId28" Type="http://schemas.openxmlformats.org/officeDocument/2006/relationships/image" Target="../media/image41.png"/><Relationship Id="rId10" Type="http://schemas.openxmlformats.org/officeDocument/2006/relationships/image" Target="../media/image23.svg"/><Relationship Id="rId19" Type="http://schemas.openxmlformats.org/officeDocument/2006/relationships/image" Target="../media/image51.png"/><Relationship Id="rId4" Type="http://schemas.openxmlformats.org/officeDocument/2006/relationships/image" Target="../media/image46.svg"/><Relationship Id="rId9" Type="http://schemas.openxmlformats.org/officeDocument/2006/relationships/image" Target="../media/image22.png"/><Relationship Id="rId14" Type="http://schemas.openxmlformats.org/officeDocument/2006/relationships/image" Target="../media/image25.svg"/><Relationship Id="rId22" Type="http://schemas.openxmlformats.org/officeDocument/2006/relationships/image" Target="../media/image19.svg"/><Relationship Id="rId27"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6"/>
          <p:cNvSpPr txBox="1">
            <a:spLocks noGrp="1"/>
          </p:cNvSpPr>
          <p:nvPr>
            <p:ph type="title"/>
          </p:nvPr>
        </p:nvSpPr>
        <p:spPr>
          <a:prstGeom prst="rect">
            <a:avLst/>
          </a:prstGeom>
        </p:spPr>
        <p:txBody>
          <a:bodyPr spcFirstLastPara="1" wrap="square" lIns="91425" tIns="91425" rIns="91425" bIns="91425" anchor="ctr" anchorCtr="0">
            <a:noAutofit/>
          </a:bodyPr>
          <a:lstStyle/>
          <a:p>
            <a:r>
              <a:rPr lang="en" altLang="zh-TW"/>
              <a:t>Multimedia Console</a:t>
            </a:r>
            <a:r>
              <a:rPr lang="zh-TW" altLang="en-US"/>
              <a:t> 帶來的優勢</a:t>
            </a:r>
            <a:endParaRPr lang="en"/>
          </a:p>
        </p:txBody>
      </p:sp>
      <p:sp>
        <p:nvSpPr>
          <p:cNvPr id="309" name="Google Shape;309;p26"/>
          <p:cNvSpPr txBox="1">
            <a:spLocks noGrp="1"/>
          </p:cNvSpPr>
          <p:nvPr>
            <p:ph type="body" idx="4294967295"/>
          </p:nvPr>
        </p:nvSpPr>
        <p:spPr>
          <a:xfrm>
            <a:off x="591298" y="1667666"/>
            <a:ext cx="7780763" cy="1233487"/>
          </a:xfrm>
          <a:prstGeom prst="rect">
            <a:avLst/>
          </a:prstGeom>
          <a:noFill/>
          <a:ln>
            <a:noFill/>
          </a:ln>
        </p:spPr>
        <p:txBody>
          <a:bodyPr spcFirstLastPara="1" wrap="square" lIns="91425" tIns="91425" rIns="91425" bIns="91425" anchor="t" anchorCtr="0">
            <a:noAutofit/>
          </a:bodyPr>
          <a:lstStyle/>
          <a:p>
            <a:pPr indent="0">
              <a:buSzPct val="80000"/>
              <a:buNone/>
            </a:pPr>
            <a:r>
              <a:rPr lang="zh-TW" altLang="en-US" sz="1800" b="1">
                <a:latin typeface="Poppins" panose="02020500000000000000" charset="0"/>
                <a:cs typeface="Poppins" panose="02020500000000000000" charset="0"/>
              </a:rPr>
              <a:t>集中化管理</a:t>
            </a:r>
          </a:p>
          <a:p>
            <a:pPr lvl="1" indent="-285750">
              <a:buSzPct val="80000"/>
              <a:buFont typeface="Wingdings" panose="05000000000000000000" pitchFamily="2" charset="2"/>
              <a:buChar char="l"/>
            </a:pPr>
            <a:r>
              <a:rPr lang="zh-TW" altLang="en-US" sz="1800">
                <a:latin typeface="Poppins" panose="02020500000000000000" charset="0"/>
                <a:cs typeface="Poppins" panose="02020500000000000000" charset="0"/>
              </a:rPr>
              <a:t>於單一應用程式更能輕鬆掌控全局</a:t>
            </a:r>
            <a:r>
              <a:rPr lang="en" sz="1800">
                <a:latin typeface="Poppins" panose="02020500000000000000" charset="0"/>
                <a:cs typeface="Poppins" panose="02020500000000000000" charset="0"/>
              </a:rPr>
              <a:t>  </a:t>
            </a:r>
            <a:endParaRPr lang="zh-TW" altLang="en-US" sz="1800">
              <a:latin typeface="Poppins" panose="02020500000000000000" charset="0"/>
              <a:cs typeface="Poppins" panose="02020500000000000000" charset="0"/>
            </a:endParaRPr>
          </a:p>
        </p:txBody>
      </p:sp>
      <p:sp>
        <p:nvSpPr>
          <p:cNvPr id="310" name="Google Shape;310;p26"/>
          <p:cNvSpPr txBox="1"/>
          <p:nvPr/>
        </p:nvSpPr>
        <p:spPr>
          <a:xfrm>
            <a:off x="349425" y="4215925"/>
            <a:ext cx="1247700" cy="507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b="1">
                <a:solidFill>
                  <a:srgbClr val="FFFFFF"/>
                </a:solidFill>
                <a:latin typeface="Roboto"/>
                <a:ea typeface="Roboto"/>
                <a:cs typeface="Roboto"/>
                <a:sym typeface="Roboto"/>
              </a:rPr>
              <a:t>Multimedia Console</a:t>
            </a:r>
            <a:endParaRPr b="1">
              <a:solidFill>
                <a:srgbClr val="FFFFFF"/>
              </a:solidFill>
              <a:latin typeface="Roboto"/>
              <a:ea typeface="Roboto"/>
              <a:cs typeface="Roboto"/>
              <a:sym typeface="Roboto"/>
            </a:endParaRPr>
          </a:p>
        </p:txBody>
      </p:sp>
      <p:sp>
        <p:nvSpPr>
          <p:cNvPr id="313" name="Google Shape;313;p26"/>
          <p:cNvSpPr/>
          <p:nvPr/>
        </p:nvSpPr>
        <p:spPr>
          <a:xfrm>
            <a:off x="675878" y="2981739"/>
            <a:ext cx="1399200" cy="1371683"/>
          </a:xfrm>
          <a:prstGeom prst="roundRect">
            <a:avLst>
              <a:gd name="adj" fmla="val 6523"/>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TW" altLang="en-US" b="1">
                <a:solidFill>
                  <a:schemeClr val="tx1"/>
                </a:solidFill>
                <a:latin typeface="微軟正黑體" panose="020B0604030504040204" pitchFamily="34" charset="-120"/>
                <a:ea typeface="微軟正黑體" panose="020B0604030504040204" pitchFamily="34" charset="-120"/>
                <a:cs typeface="Poppins" panose="02020500000000000000" charset="0"/>
              </a:rPr>
              <a:t>音樂</a:t>
            </a:r>
            <a:endParaRPr b="1">
              <a:solidFill>
                <a:schemeClr val="tx1"/>
              </a:solidFill>
              <a:latin typeface="微軟正黑體" panose="020B0604030504040204" pitchFamily="34" charset="-120"/>
              <a:ea typeface="微軟正黑體" panose="020B0604030504040204" pitchFamily="34" charset="-120"/>
              <a:cs typeface="Poppins" panose="02020500000000000000" charset="0"/>
            </a:endParaRPr>
          </a:p>
          <a:p>
            <a:pPr algn="ctr">
              <a:lnSpc>
                <a:spcPct val="150000"/>
              </a:lnSpc>
            </a:pPr>
            <a:r>
              <a:rPr lang="zh-TW" altLang="en-US" b="1">
                <a:solidFill>
                  <a:schemeClr val="tx1"/>
                </a:solidFill>
                <a:latin typeface="微軟正黑體" panose="020B0604030504040204" pitchFamily="34" charset="-120"/>
                <a:ea typeface="微軟正黑體" panose="020B0604030504040204" pitchFamily="34" charset="-120"/>
                <a:cs typeface="Poppins" panose="02020500000000000000" charset="0"/>
              </a:rPr>
              <a:t>影片</a:t>
            </a:r>
            <a:endParaRPr b="1">
              <a:solidFill>
                <a:schemeClr val="tx1"/>
              </a:solidFill>
              <a:latin typeface="微軟正黑體" panose="020B0604030504040204" pitchFamily="34" charset="-120"/>
              <a:ea typeface="微軟正黑體" panose="020B0604030504040204" pitchFamily="34" charset="-120"/>
              <a:cs typeface="Poppins" panose="02020500000000000000" charset="0"/>
            </a:endParaRPr>
          </a:p>
          <a:p>
            <a:pPr algn="ctr">
              <a:lnSpc>
                <a:spcPct val="150000"/>
              </a:lnSpc>
            </a:pPr>
            <a:r>
              <a:rPr lang="zh-TW" altLang="en-US" b="1">
                <a:solidFill>
                  <a:schemeClr val="tx1"/>
                </a:solidFill>
                <a:latin typeface="微軟正黑體" panose="020B0604030504040204" pitchFamily="34" charset="-120"/>
                <a:ea typeface="微軟正黑體" panose="020B0604030504040204" pitchFamily="34" charset="-120"/>
                <a:cs typeface="Poppins" panose="02020500000000000000" charset="0"/>
              </a:rPr>
              <a:t>照片</a:t>
            </a:r>
            <a:endParaRPr b="1">
              <a:solidFill>
                <a:schemeClr val="tx1"/>
              </a:solidFill>
              <a:latin typeface="微軟正黑體" panose="020B0604030504040204" pitchFamily="34" charset="-120"/>
              <a:ea typeface="微軟正黑體" panose="020B0604030504040204" pitchFamily="34" charset="-120"/>
              <a:cs typeface="Poppins" panose="02020500000000000000" charset="0"/>
            </a:endParaRPr>
          </a:p>
          <a:p>
            <a:pPr algn="ctr">
              <a:lnSpc>
                <a:spcPct val="150000"/>
              </a:lnSpc>
            </a:pPr>
            <a:r>
              <a:rPr lang="zh-TW" altLang="en-US" b="1">
                <a:solidFill>
                  <a:schemeClr val="tx1"/>
                </a:solidFill>
                <a:latin typeface="微軟正黑體" panose="020B0604030504040204" pitchFamily="34" charset="-120"/>
                <a:ea typeface="微軟正黑體" panose="020B0604030504040204" pitchFamily="34" charset="-120"/>
                <a:cs typeface="Poppins" panose="02020500000000000000" charset="0"/>
              </a:rPr>
              <a:t>檔案</a:t>
            </a:r>
            <a:endParaRPr b="1">
              <a:solidFill>
                <a:schemeClr val="tx1"/>
              </a:solidFill>
              <a:latin typeface="微軟正黑體" panose="020B0604030504040204" pitchFamily="34" charset="-120"/>
              <a:ea typeface="微軟正黑體" panose="020B0604030504040204" pitchFamily="34" charset="-120"/>
              <a:cs typeface="Poppins" panose="02020500000000000000" charset="0"/>
            </a:endParaRPr>
          </a:p>
        </p:txBody>
      </p:sp>
      <p:grpSp>
        <p:nvGrpSpPr>
          <p:cNvPr id="2" name="群組 1">
            <a:extLst>
              <a:ext uri="{FF2B5EF4-FFF2-40B4-BE49-F238E27FC236}">
                <a16:creationId xmlns:a16="http://schemas.microsoft.com/office/drawing/2014/main" id="{1CE58EA4-BB6D-45DF-A4FF-5AEDB0A21138}"/>
              </a:ext>
            </a:extLst>
          </p:cNvPr>
          <p:cNvGrpSpPr/>
          <p:nvPr/>
        </p:nvGrpSpPr>
        <p:grpSpPr>
          <a:xfrm>
            <a:off x="4112124" y="2981739"/>
            <a:ext cx="4682455" cy="1371683"/>
            <a:chOff x="5817010" y="3382617"/>
            <a:chExt cx="3539319" cy="1036812"/>
          </a:xfrm>
        </p:grpSpPr>
        <p:sp>
          <p:nvSpPr>
            <p:cNvPr id="9" name="矩形: 圓角 8">
              <a:extLst>
                <a:ext uri="{FF2B5EF4-FFF2-40B4-BE49-F238E27FC236}">
                  <a16:creationId xmlns:a16="http://schemas.microsoft.com/office/drawing/2014/main" id="{0B21CC42-A0CA-4C8B-BCC3-615E38E8A194}"/>
                </a:ext>
              </a:extLst>
            </p:cNvPr>
            <p:cNvSpPr/>
            <p:nvPr/>
          </p:nvSpPr>
          <p:spPr>
            <a:xfrm>
              <a:off x="5836541" y="3382617"/>
              <a:ext cx="3519788" cy="1036812"/>
            </a:xfrm>
            <a:prstGeom prst="roundRect">
              <a:avLst>
                <a:gd name="adj" fmla="val 473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Poppins" panose="02020500000000000000" charset="0"/>
                <a:cs typeface="Poppins" panose="02020500000000000000" charset="0"/>
              </a:endParaRPr>
            </a:p>
          </p:txBody>
        </p:sp>
        <p:pic>
          <p:nvPicPr>
            <p:cNvPr id="10" name="圖形 9">
              <a:extLst>
                <a:ext uri="{FF2B5EF4-FFF2-40B4-BE49-F238E27FC236}">
                  <a16:creationId xmlns:a16="http://schemas.microsoft.com/office/drawing/2014/main" id="{FCF56629-61DA-46CE-AB84-8C0131B9E8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55790" y="3752875"/>
              <a:ext cx="624661" cy="624660"/>
            </a:xfrm>
            <a:prstGeom prst="rect">
              <a:avLst/>
            </a:prstGeom>
          </p:spPr>
        </p:pic>
        <p:pic>
          <p:nvPicPr>
            <p:cNvPr id="11" name="圖形 10">
              <a:extLst>
                <a:ext uri="{FF2B5EF4-FFF2-40B4-BE49-F238E27FC236}">
                  <a16:creationId xmlns:a16="http://schemas.microsoft.com/office/drawing/2014/main" id="{F6EB42CC-2ED5-4FA8-BB6C-8504C3867F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89592" y="3707979"/>
              <a:ext cx="645158" cy="642423"/>
            </a:xfrm>
            <a:prstGeom prst="rect">
              <a:avLst/>
            </a:prstGeom>
          </p:spPr>
        </p:pic>
        <p:pic>
          <p:nvPicPr>
            <p:cNvPr id="12" name="圖形 11">
              <a:extLst>
                <a:ext uri="{FF2B5EF4-FFF2-40B4-BE49-F238E27FC236}">
                  <a16:creationId xmlns:a16="http://schemas.microsoft.com/office/drawing/2014/main" id="{3918A48C-9EF9-4940-9315-E827C7F952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40338" y="3739584"/>
              <a:ext cx="627588" cy="627589"/>
            </a:xfrm>
            <a:prstGeom prst="rect">
              <a:avLst/>
            </a:prstGeom>
          </p:spPr>
        </p:pic>
        <p:pic>
          <p:nvPicPr>
            <p:cNvPr id="13" name="圖形 12">
              <a:extLst>
                <a:ext uri="{FF2B5EF4-FFF2-40B4-BE49-F238E27FC236}">
                  <a16:creationId xmlns:a16="http://schemas.microsoft.com/office/drawing/2014/main" id="{298B2C75-210D-451A-89A7-41611DC2999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25350" y="3929971"/>
              <a:ext cx="270969" cy="246958"/>
            </a:xfrm>
            <a:prstGeom prst="rect">
              <a:avLst/>
            </a:prstGeom>
          </p:spPr>
        </p:pic>
        <p:pic>
          <p:nvPicPr>
            <p:cNvPr id="14" name="圖形 13">
              <a:extLst>
                <a:ext uri="{FF2B5EF4-FFF2-40B4-BE49-F238E27FC236}">
                  <a16:creationId xmlns:a16="http://schemas.microsoft.com/office/drawing/2014/main" id="{2C65D454-1F1C-465F-9A2A-35E0CA72B92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77639" y="3902104"/>
              <a:ext cx="294547" cy="232431"/>
            </a:xfrm>
            <a:prstGeom prst="rect">
              <a:avLst/>
            </a:prstGeom>
          </p:spPr>
        </p:pic>
        <p:pic>
          <p:nvPicPr>
            <p:cNvPr id="15" name="圖形 14">
              <a:extLst>
                <a:ext uri="{FF2B5EF4-FFF2-40B4-BE49-F238E27FC236}">
                  <a16:creationId xmlns:a16="http://schemas.microsoft.com/office/drawing/2014/main" id="{139D065D-6007-4280-BF6A-6E35D238BD5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63306" y="3973775"/>
              <a:ext cx="366081" cy="165738"/>
            </a:xfrm>
            <a:prstGeom prst="rect">
              <a:avLst/>
            </a:prstGeom>
          </p:spPr>
        </p:pic>
        <p:sp>
          <p:nvSpPr>
            <p:cNvPr id="17" name="文字方塊 16">
              <a:extLst>
                <a:ext uri="{FF2B5EF4-FFF2-40B4-BE49-F238E27FC236}">
                  <a16:creationId xmlns:a16="http://schemas.microsoft.com/office/drawing/2014/main" id="{151B4ACF-97B9-445B-9B64-2DFE755A3F37}"/>
                </a:ext>
              </a:extLst>
            </p:cNvPr>
            <p:cNvSpPr txBox="1"/>
            <p:nvPr/>
          </p:nvSpPr>
          <p:spPr>
            <a:xfrm>
              <a:off x="5817010" y="3478867"/>
              <a:ext cx="900840" cy="209375"/>
            </a:xfrm>
            <a:prstGeom prst="rect">
              <a:avLst/>
            </a:prstGeom>
            <a:noFill/>
          </p:spPr>
          <p:txBody>
            <a:bodyPr wrap="square">
              <a:spAutoFit/>
            </a:bodyPr>
            <a:lstStyle/>
            <a:p>
              <a:pPr marL="0" lvl="0" indent="0" algn="ctr" rtl="0">
                <a:spcBef>
                  <a:spcPts val="0"/>
                </a:spcBef>
                <a:spcAft>
                  <a:spcPts val="0"/>
                </a:spcAft>
                <a:buNone/>
              </a:pPr>
              <a:r>
                <a:rPr lang="zh-TW" altLang="en-US" sz="1200" b="1">
                  <a:latin typeface="微軟正黑體" panose="020B0604030504040204" pitchFamily="34" charset="-120"/>
                  <a:ea typeface="微軟正黑體" panose="020B0604030504040204" pitchFamily="34" charset="-120"/>
                  <a:cs typeface="Poppins" panose="02020500000000000000" charset="0"/>
                  <a:sym typeface="Poppins"/>
                </a:rPr>
                <a:t>內容來源</a:t>
              </a:r>
              <a:endParaRPr lang="en-US" altLang="zh-TW" sz="1200" b="1">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18" name="文字方塊 17">
              <a:extLst>
                <a:ext uri="{FF2B5EF4-FFF2-40B4-BE49-F238E27FC236}">
                  <a16:creationId xmlns:a16="http://schemas.microsoft.com/office/drawing/2014/main" id="{1185A19E-5705-4D2B-A17C-02C9CC4F187C}"/>
                </a:ext>
              </a:extLst>
            </p:cNvPr>
            <p:cNvSpPr txBox="1"/>
            <p:nvPr/>
          </p:nvSpPr>
          <p:spPr>
            <a:xfrm>
              <a:off x="6595134" y="3480322"/>
              <a:ext cx="642930" cy="209375"/>
            </a:xfrm>
            <a:prstGeom prst="rect">
              <a:avLst/>
            </a:prstGeom>
            <a:noFill/>
          </p:spPr>
          <p:txBody>
            <a:bodyPr wrap="square">
              <a:spAutoFit/>
            </a:bodyPr>
            <a:lstStyle/>
            <a:p>
              <a:pPr marL="0" lvl="0" indent="0" algn="ctr" rtl="0">
                <a:spcBef>
                  <a:spcPts val="0"/>
                </a:spcBef>
                <a:spcAft>
                  <a:spcPts val="0"/>
                </a:spcAft>
                <a:buNone/>
              </a:pPr>
              <a:r>
                <a:rPr lang="zh-TW" altLang="en-US" sz="1200" b="1">
                  <a:latin typeface="微軟正黑體" panose="020B0604030504040204" pitchFamily="34" charset="-120"/>
                  <a:ea typeface="微軟正黑體" panose="020B0604030504040204" pitchFamily="34" charset="-120"/>
                  <a:cs typeface="Poppins" panose="02020500000000000000" charset="0"/>
                  <a:sym typeface="Poppins"/>
                </a:rPr>
                <a:t>索引建立</a:t>
              </a:r>
              <a:endParaRPr lang="en-US" altLang="zh-TW" sz="1200" b="1">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19" name="文字方塊 18">
              <a:extLst>
                <a:ext uri="{FF2B5EF4-FFF2-40B4-BE49-F238E27FC236}">
                  <a16:creationId xmlns:a16="http://schemas.microsoft.com/office/drawing/2014/main" id="{FEFDD690-F31B-42E3-B6E0-C6E6BE0C1681}"/>
                </a:ext>
              </a:extLst>
            </p:cNvPr>
            <p:cNvSpPr txBox="1"/>
            <p:nvPr/>
          </p:nvSpPr>
          <p:spPr>
            <a:xfrm>
              <a:off x="7192002" y="3480322"/>
              <a:ext cx="726548" cy="209375"/>
            </a:xfrm>
            <a:prstGeom prst="rect">
              <a:avLst/>
            </a:prstGeom>
            <a:noFill/>
          </p:spPr>
          <p:txBody>
            <a:bodyPr wrap="square">
              <a:spAutoFit/>
            </a:bodyPr>
            <a:lstStyle/>
            <a:p>
              <a:pPr marL="0" lvl="0" indent="0" algn="ctr" rtl="0">
                <a:spcBef>
                  <a:spcPts val="0"/>
                </a:spcBef>
                <a:spcAft>
                  <a:spcPts val="0"/>
                </a:spcAft>
                <a:buNone/>
              </a:pPr>
              <a:r>
                <a:rPr lang="zh-TW" altLang="en-US" sz="1200" b="1">
                  <a:latin typeface="微軟正黑體" panose="020B0604030504040204" pitchFamily="34" charset="-120"/>
                  <a:ea typeface="微軟正黑體" panose="020B0604030504040204" pitchFamily="34" charset="-120"/>
                  <a:cs typeface="Poppins" panose="02020500000000000000" charset="0"/>
                  <a:sym typeface="Poppins"/>
                </a:rPr>
                <a:t>縮圖製作</a:t>
              </a:r>
              <a:endParaRPr lang="en-US" altLang="zh-TW" sz="1200" b="1">
                <a:latin typeface="微軟正黑體" panose="020B0604030504040204" pitchFamily="34" charset="-120"/>
                <a:ea typeface="微軟正黑體" panose="020B0604030504040204" pitchFamily="34" charset="-120"/>
                <a:cs typeface="Poppins" panose="02020500000000000000" charset="0"/>
                <a:sym typeface="Poppins"/>
              </a:endParaRPr>
            </a:p>
          </p:txBody>
        </p:sp>
        <p:pic>
          <p:nvPicPr>
            <p:cNvPr id="20" name="圖形 19">
              <a:extLst>
                <a:ext uri="{FF2B5EF4-FFF2-40B4-BE49-F238E27FC236}">
                  <a16:creationId xmlns:a16="http://schemas.microsoft.com/office/drawing/2014/main" id="{104D2FC7-CF1A-4038-89A1-A2935FF8325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910235" y="3691879"/>
              <a:ext cx="646155" cy="646154"/>
            </a:xfrm>
            <a:prstGeom prst="rect">
              <a:avLst/>
            </a:prstGeom>
          </p:spPr>
        </p:pic>
        <p:pic>
          <p:nvPicPr>
            <p:cNvPr id="21" name="圖形 20">
              <a:extLst>
                <a:ext uri="{FF2B5EF4-FFF2-40B4-BE49-F238E27FC236}">
                  <a16:creationId xmlns:a16="http://schemas.microsoft.com/office/drawing/2014/main" id="{279F93F0-AA5C-4B8B-8F27-6943F9AAD62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585254" y="3721914"/>
              <a:ext cx="662928" cy="662929"/>
            </a:xfrm>
            <a:prstGeom prst="rect">
              <a:avLst/>
            </a:prstGeom>
          </p:spPr>
        </p:pic>
        <p:sp>
          <p:nvSpPr>
            <p:cNvPr id="22" name="文字方塊 21">
              <a:extLst>
                <a:ext uri="{FF2B5EF4-FFF2-40B4-BE49-F238E27FC236}">
                  <a16:creationId xmlns:a16="http://schemas.microsoft.com/office/drawing/2014/main" id="{B80CFECB-0E04-4E8A-82B5-4370B204FABE}"/>
                </a:ext>
              </a:extLst>
            </p:cNvPr>
            <p:cNvSpPr txBox="1"/>
            <p:nvPr/>
          </p:nvSpPr>
          <p:spPr>
            <a:xfrm>
              <a:off x="7876830" y="3480322"/>
              <a:ext cx="718034" cy="209375"/>
            </a:xfrm>
            <a:prstGeom prst="rect">
              <a:avLst/>
            </a:prstGeom>
            <a:noFill/>
          </p:spPr>
          <p:txBody>
            <a:bodyPr wrap="square">
              <a:spAutoFit/>
            </a:bodyPr>
            <a:lstStyle>
              <a:defPPr marR="0" lvl="0" algn="l" rtl="0">
                <a:lnSpc>
                  <a:spcPct val="100000"/>
                </a:lnSpc>
                <a:spcBef>
                  <a:spcPts val="0"/>
                </a:spcBef>
                <a:spcAft>
                  <a:spcPts val="0"/>
                </a:spcAft>
              </a:defPPr>
              <a:lvl1pPr marL="0" indent="0" algn="ctr">
                <a:buNone/>
                <a:defRPr sz="800" b="1">
                  <a:latin typeface="+mj-lt"/>
                  <a:ea typeface="Poppins"/>
                  <a:cs typeface="Poppins"/>
                </a:defRPr>
              </a:lvl1pPr>
            </a:lstStyle>
            <a:p>
              <a:r>
                <a:rPr lang="zh-TW" altLang="en-US" sz="1200">
                  <a:latin typeface="微軟正黑體" panose="020B0604030504040204" pitchFamily="34" charset="-120"/>
                  <a:ea typeface="微軟正黑體" panose="020B0604030504040204" pitchFamily="34" charset="-120"/>
                  <a:cs typeface="Poppins" panose="02020500000000000000" charset="0"/>
                  <a:sym typeface="Poppins"/>
                </a:rPr>
                <a:t>轉檔功能</a:t>
              </a:r>
              <a:endParaRPr lang="en-US" altLang="zh-TW" sz="1200">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23" name="文字方塊 22">
              <a:extLst>
                <a:ext uri="{FF2B5EF4-FFF2-40B4-BE49-F238E27FC236}">
                  <a16:creationId xmlns:a16="http://schemas.microsoft.com/office/drawing/2014/main" id="{3F2AA9C7-7A4B-44A0-8992-92FA4DD66FC0}"/>
                </a:ext>
              </a:extLst>
            </p:cNvPr>
            <p:cNvSpPr txBox="1"/>
            <p:nvPr/>
          </p:nvSpPr>
          <p:spPr>
            <a:xfrm>
              <a:off x="8555188" y="3480322"/>
              <a:ext cx="718034" cy="209375"/>
            </a:xfrm>
            <a:prstGeom prst="rect">
              <a:avLst/>
            </a:prstGeom>
            <a:noFill/>
          </p:spPr>
          <p:txBody>
            <a:bodyPr wrap="square">
              <a:spAutoFit/>
            </a:bodyPr>
            <a:lstStyle>
              <a:defPPr marR="0" lvl="0" algn="l" rtl="0">
                <a:lnSpc>
                  <a:spcPct val="100000"/>
                </a:lnSpc>
                <a:spcBef>
                  <a:spcPts val="0"/>
                </a:spcBef>
                <a:spcAft>
                  <a:spcPts val="0"/>
                </a:spcAft>
              </a:defPPr>
              <a:lvl1pPr marL="0" indent="0" algn="ctr">
                <a:buNone/>
                <a:defRPr sz="800" b="1">
                  <a:latin typeface="+mj-lt"/>
                  <a:ea typeface="Poppins"/>
                  <a:cs typeface="Poppins"/>
                </a:defRPr>
              </a:lvl1pPr>
            </a:lstStyle>
            <a:p>
              <a:r>
                <a:rPr lang="en-US" altLang="zh-TW" sz="1200">
                  <a:latin typeface="微軟正黑體" panose="020B0604030504040204" pitchFamily="34" charset="-120"/>
                  <a:ea typeface="微軟正黑體" panose="020B0604030504040204" pitchFamily="34" charset="-120"/>
                  <a:cs typeface="Poppins" panose="02020500000000000000" charset="0"/>
                  <a:sym typeface="Poppins"/>
                </a:rPr>
                <a:t>AI</a:t>
              </a:r>
              <a:r>
                <a:rPr lang="zh-TW" altLang="en-US" sz="1200">
                  <a:latin typeface="微軟正黑體" panose="020B0604030504040204" pitchFamily="34" charset="-120"/>
                  <a:ea typeface="微軟正黑體" panose="020B0604030504040204" pitchFamily="34" charset="-120"/>
                  <a:cs typeface="Poppins" panose="02020500000000000000" charset="0"/>
                  <a:sym typeface="Poppins"/>
                </a:rPr>
                <a:t>智能引擎</a:t>
              </a:r>
              <a:endParaRPr lang="en-US" altLang="zh-TW" sz="1200">
                <a:latin typeface="微軟正黑體" panose="020B0604030504040204" pitchFamily="34" charset="-120"/>
                <a:ea typeface="微軟正黑體" panose="020B0604030504040204" pitchFamily="34" charset="-120"/>
                <a:cs typeface="Poppins" panose="02020500000000000000" charset="0"/>
                <a:sym typeface="Poppins"/>
              </a:endParaRPr>
            </a:p>
          </p:txBody>
        </p:sp>
        <p:pic>
          <p:nvPicPr>
            <p:cNvPr id="24" name="圖形 23">
              <a:extLst>
                <a:ext uri="{FF2B5EF4-FFF2-40B4-BE49-F238E27FC236}">
                  <a16:creationId xmlns:a16="http://schemas.microsoft.com/office/drawing/2014/main" id="{F3D0C7FD-67B0-43C8-90E4-45D8F3DFFA3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772549" y="3901023"/>
              <a:ext cx="285472" cy="301331"/>
            </a:xfrm>
            <a:prstGeom prst="rect">
              <a:avLst/>
            </a:prstGeom>
          </p:spPr>
        </p:pic>
        <p:pic>
          <p:nvPicPr>
            <p:cNvPr id="25" name="圖形 24">
              <a:extLst>
                <a:ext uri="{FF2B5EF4-FFF2-40B4-BE49-F238E27FC236}">
                  <a16:creationId xmlns:a16="http://schemas.microsoft.com/office/drawing/2014/main" id="{17F92D91-5F28-4989-86C0-68F93B8FC06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076472" y="3864286"/>
              <a:ext cx="307245" cy="281992"/>
            </a:xfrm>
            <a:prstGeom prst="rect">
              <a:avLst/>
            </a:prstGeom>
          </p:spPr>
        </p:pic>
      </p:grpSp>
      <p:grpSp>
        <p:nvGrpSpPr>
          <p:cNvPr id="3" name="群組 2">
            <a:extLst>
              <a:ext uri="{FF2B5EF4-FFF2-40B4-BE49-F238E27FC236}">
                <a16:creationId xmlns:a16="http://schemas.microsoft.com/office/drawing/2014/main" id="{942D7DE0-9C69-4623-B577-02BF11AEC750}"/>
              </a:ext>
            </a:extLst>
          </p:cNvPr>
          <p:cNvGrpSpPr/>
          <p:nvPr/>
        </p:nvGrpSpPr>
        <p:grpSpPr>
          <a:xfrm>
            <a:off x="2228301" y="2798509"/>
            <a:ext cx="1823821" cy="1554912"/>
            <a:chOff x="2301752" y="2724696"/>
            <a:chExt cx="1910400" cy="1628726"/>
          </a:xfrm>
        </p:grpSpPr>
        <p:sp>
          <p:nvSpPr>
            <p:cNvPr id="311" name="Google Shape;311;p26"/>
            <p:cNvSpPr/>
            <p:nvPr/>
          </p:nvSpPr>
          <p:spPr>
            <a:xfrm>
              <a:off x="2301752" y="3457622"/>
              <a:ext cx="1910400" cy="895800"/>
            </a:xfrm>
            <a:prstGeom prst="rightArrow">
              <a:avLst>
                <a:gd name="adj1" fmla="val 63552"/>
                <a:gd name="adj2" fmla="val 42508"/>
              </a:avLst>
            </a:prstGeom>
            <a:solidFill>
              <a:srgbClr val="1B786E"/>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algn="ctr"/>
              <a:r>
                <a:rPr lang="zh-TW" altLang="en-US" sz="1600" b="1">
                  <a:solidFill>
                    <a:srgbClr val="FFFFFF"/>
                  </a:solidFill>
                  <a:latin typeface="微軟正黑體" panose="020B0604030504040204" pitchFamily="34" charset="-120"/>
                  <a:ea typeface="微軟正黑體" panose="020B0604030504040204" pitchFamily="34" charset="-120"/>
                  <a:cs typeface="Poppins" panose="02020500000000000000" charset="0"/>
                </a:rPr>
                <a:t>集中化管理</a:t>
              </a:r>
              <a:endParaRPr sz="1600" b="1">
                <a:solidFill>
                  <a:srgbClr val="FFFFFF"/>
                </a:solidFill>
                <a:latin typeface="微軟正黑體" panose="020B0604030504040204" pitchFamily="34" charset="-120"/>
                <a:ea typeface="微軟正黑體" panose="020B0604030504040204" pitchFamily="34" charset="-120"/>
                <a:cs typeface="Poppins" panose="02020500000000000000" charset="0"/>
              </a:endParaRPr>
            </a:p>
          </p:txBody>
        </p:sp>
        <p:pic>
          <p:nvPicPr>
            <p:cNvPr id="27" name="圖片 26">
              <a:extLst>
                <a:ext uri="{FF2B5EF4-FFF2-40B4-BE49-F238E27FC236}">
                  <a16:creationId xmlns:a16="http://schemas.microsoft.com/office/drawing/2014/main" id="{B5991B99-2626-43EF-9397-CB94896D7B66}"/>
                </a:ext>
              </a:extLst>
            </p:cNvPr>
            <p:cNvPicPr>
              <a:picLocks noChangeAspect="1"/>
            </p:cNvPicPr>
            <p:nvPr/>
          </p:nvPicPr>
          <p:blipFill>
            <a:blip r:embed="rId23"/>
            <a:stretch>
              <a:fillRect/>
            </a:stretch>
          </p:blipFill>
          <p:spPr>
            <a:xfrm>
              <a:off x="2677398" y="2724696"/>
              <a:ext cx="950442" cy="950442"/>
            </a:xfrm>
            <a:prstGeom prst="rect">
              <a:avLst/>
            </a:prstGeom>
            <a:effectLst>
              <a:outerShdw blurRad="63500" sx="102000" sy="102000" algn="ctr" rotWithShape="0">
                <a:prstClr val="black">
                  <a:alpha val="40000"/>
                </a:prstClr>
              </a:outerShdw>
            </a:effectLst>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7"/>
          <p:cNvSpPr txBox="1">
            <a:spLocks noGrp="1"/>
          </p:cNvSpPr>
          <p:nvPr>
            <p:ph type="ctrTitle"/>
          </p:nvPr>
        </p:nvSpPr>
        <p:spPr>
          <a:xfrm>
            <a:off x="0" y="135862"/>
            <a:ext cx="9144000" cy="149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Multimedia Console </a:t>
            </a:r>
            <a:r>
              <a:rPr lang="zh-TW" altLang="en-US"/>
              <a:t>功能介紹</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7" name="Google Shape;327;p2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Multimedia Console </a:t>
            </a:r>
            <a:r>
              <a:rPr lang="zh-TW" altLang="en-US"/>
              <a:t>功能介紹</a:t>
            </a:r>
            <a:endParaRPr/>
          </a:p>
        </p:txBody>
      </p:sp>
      <p:pic>
        <p:nvPicPr>
          <p:cNvPr id="328" name="Google Shape;328;p28"/>
          <p:cNvPicPr preferRelativeResize="0"/>
          <p:nvPr/>
        </p:nvPicPr>
        <p:blipFill>
          <a:blip r:embed="rId3">
            <a:alphaModFix/>
          </a:blip>
          <a:stretch>
            <a:fillRect/>
          </a:stretch>
        </p:blipFill>
        <p:spPr>
          <a:xfrm>
            <a:off x="4761089" y="2541104"/>
            <a:ext cx="3889169" cy="2493052"/>
          </a:xfrm>
          <a:prstGeom prst="rect">
            <a:avLst/>
          </a:prstGeom>
          <a:noFill/>
          <a:ln>
            <a:noFill/>
          </a:ln>
          <a:effectLst>
            <a:outerShdw blurRad="57150" dist="19050" dir="5400000" algn="bl" rotWithShape="0">
              <a:srgbClr val="000000">
                <a:alpha val="50000"/>
              </a:srgbClr>
            </a:outerShdw>
          </a:effectLst>
        </p:spPr>
      </p:pic>
      <p:pic>
        <p:nvPicPr>
          <p:cNvPr id="329" name="Google Shape;329;p28"/>
          <p:cNvPicPr preferRelativeResize="0"/>
          <p:nvPr/>
        </p:nvPicPr>
        <p:blipFill>
          <a:blip r:embed="rId4">
            <a:alphaModFix/>
          </a:blip>
          <a:stretch>
            <a:fillRect/>
          </a:stretch>
        </p:blipFill>
        <p:spPr>
          <a:xfrm>
            <a:off x="454527" y="2541115"/>
            <a:ext cx="4129337" cy="2493040"/>
          </a:xfrm>
          <a:prstGeom prst="rect">
            <a:avLst/>
          </a:prstGeom>
          <a:noFill/>
          <a:ln>
            <a:noFill/>
          </a:ln>
          <a:effectLst>
            <a:outerShdw blurRad="57150" dist="19050" dir="5400000" algn="bl" rotWithShape="0">
              <a:srgbClr val="000000">
                <a:alpha val="50000"/>
              </a:srgbClr>
            </a:outerShdw>
          </a:effectLst>
        </p:spPr>
      </p:pic>
      <p:cxnSp>
        <p:nvCxnSpPr>
          <p:cNvPr id="9" name="直線接點 8">
            <a:extLst>
              <a:ext uri="{FF2B5EF4-FFF2-40B4-BE49-F238E27FC236}">
                <a16:creationId xmlns:a16="http://schemas.microsoft.com/office/drawing/2014/main" id="{EF0762E4-5ACF-4BAD-A197-BA64079CF96D}"/>
              </a:ext>
            </a:extLst>
          </p:cNvPr>
          <p:cNvCxnSpPr>
            <a:cxnSpLocks/>
          </p:cNvCxnSpPr>
          <p:nvPr/>
        </p:nvCxnSpPr>
        <p:spPr>
          <a:xfrm>
            <a:off x="1563007" y="1892122"/>
            <a:ext cx="7039347" cy="0"/>
          </a:xfrm>
          <a:prstGeom prst="line">
            <a:avLst/>
          </a:prstGeom>
          <a:ln w="12700">
            <a:solidFill>
              <a:srgbClr val="F6B5A4"/>
            </a:solidFill>
          </a:ln>
        </p:spPr>
        <p:style>
          <a:lnRef idx="1">
            <a:schemeClr val="accent1"/>
          </a:lnRef>
          <a:fillRef idx="0">
            <a:schemeClr val="accent1"/>
          </a:fillRef>
          <a:effectRef idx="0">
            <a:schemeClr val="accent1"/>
          </a:effectRef>
          <a:fontRef idx="minor">
            <a:schemeClr val="tx1"/>
          </a:fontRef>
        </p:style>
      </p:cxnSp>
      <p:grpSp>
        <p:nvGrpSpPr>
          <p:cNvPr id="11" name="群組 10">
            <a:extLst>
              <a:ext uri="{FF2B5EF4-FFF2-40B4-BE49-F238E27FC236}">
                <a16:creationId xmlns:a16="http://schemas.microsoft.com/office/drawing/2014/main" id="{0B122737-0B47-4612-B590-2F2B7C35F37E}"/>
              </a:ext>
            </a:extLst>
          </p:cNvPr>
          <p:cNvGrpSpPr/>
          <p:nvPr/>
        </p:nvGrpSpPr>
        <p:grpSpPr>
          <a:xfrm>
            <a:off x="427531" y="1304056"/>
            <a:ext cx="1282147" cy="1282147"/>
            <a:chOff x="311986" y="1308727"/>
            <a:chExt cx="1175571" cy="1175571"/>
          </a:xfrm>
        </p:grpSpPr>
        <p:pic>
          <p:nvPicPr>
            <p:cNvPr id="12" name="圖形 11">
              <a:extLst>
                <a:ext uri="{FF2B5EF4-FFF2-40B4-BE49-F238E27FC236}">
                  <a16:creationId xmlns:a16="http://schemas.microsoft.com/office/drawing/2014/main" id="{EDEB7AE1-444B-4BBB-8524-634ABAD360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1986" y="1308727"/>
              <a:ext cx="1175571" cy="1175571"/>
            </a:xfrm>
            <a:prstGeom prst="rect">
              <a:avLst/>
            </a:prstGeom>
          </p:spPr>
        </p:pic>
        <p:pic>
          <p:nvPicPr>
            <p:cNvPr id="13" name="圖形 12">
              <a:extLst>
                <a:ext uri="{FF2B5EF4-FFF2-40B4-BE49-F238E27FC236}">
                  <a16:creationId xmlns:a16="http://schemas.microsoft.com/office/drawing/2014/main" id="{68271C7B-12B4-4F61-A4B4-BDB69FC963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4328" y="1636911"/>
              <a:ext cx="523166" cy="476811"/>
            </a:xfrm>
            <a:prstGeom prst="rect">
              <a:avLst/>
            </a:prstGeom>
          </p:spPr>
        </p:pic>
      </p:grpSp>
      <p:sp>
        <p:nvSpPr>
          <p:cNvPr id="15" name="Google Shape;226;p23">
            <a:extLst>
              <a:ext uri="{FF2B5EF4-FFF2-40B4-BE49-F238E27FC236}">
                <a16:creationId xmlns:a16="http://schemas.microsoft.com/office/drawing/2014/main" id="{8D021073-D517-45C6-AD69-2268BAE1E6BE}"/>
              </a:ext>
            </a:extLst>
          </p:cNvPr>
          <p:cNvSpPr txBox="1"/>
          <p:nvPr/>
        </p:nvSpPr>
        <p:spPr>
          <a:xfrm>
            <a:off x="1709678" y="1461265"/>
            <a:ext cx="3296331" cy="461635"/>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zh-TW" altLang="en-US" sz="1800" b="1">
                <a:latin typeface="微軟正黑體" panose="020B0604030504040204" pitchFamily="34" charset="-120"/>
                <a:ea typeface="微軟正黑體" panose="020B0604030504040204" pitchFamily="34" charset="-120"/>
                <a:cs typeface="Poppins" panose="02020500000000000000" charset="0"/>
                <a:sym typeface="Poppins"/>
              </a:rPr>
              <a:t>管理內容來源</a:t>
            </a:r>
            <a:endParaRPr lang="en-US" sz="1800" b="1">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16" name="文字方塊 15">
            <a:extLst>
              <a:ext uri="{FF2B5EF4-FFF2-40B4-BE49-F238E27FC236}">
                <a16:creationId xmlns:a16="http://schemas.microsoft.com/office/drawing/2014/main" id="{5B1B3B77-7F6B-4930-BB1A-550464A5349C}"/>
              </a:ext>
            </a:extLst>
          </p:cNvPr>
          <p:cNvSpPr txBox="1"/>
          <p:nvPr/>
        </p:nvSpPr>
        <p:spPr>
          <a:xfrm>
            <a:off x="1701567" y="1945130"/>
            <a:ext cx="6987906" cy="307777"/>
          </a:xfrm>
          <a:prstGeom prst="rect">
            <a:avLst/>
          </a:prstGeom>
          <a:noFill/>
        </p:spPr>
        <p:txBody>
          <a:bodyPr wrap="square">
            <a:spAutoFit/>
          </a:bodyPr>
          <a:lstStyle/>
          <a:p>
            <a:pPr>
              <a:buSzPct val="80000"/>
            </a:pPr>
            <a:r>
              <a:rPr lang="zh-TW" altLang="zh-TW">
                <a:latin typeface="微軟正黑體" panose="020B0604030504040204" pitchFamily="34" charset="-120"/>
                <a:ea typeface="微軟正黑體" panose="020B0604030504040204" pitchFamily="34" charset="-120"/>
                <a:cs typeface="Poppins" panose="02020500000000000000" charset="0"/>
              </a:rPr>
              <a:t>為QNAP NAS中的多媒體應用</a:t>
            </a:r>
            <a:r>
              <a:rPr lang="zh-TW" altLang="en-US">
                <a:latin typeface="微軟正黑體" panose="020B0604030504040204" pitchFamily="34" charset="-120"/>
                <a:ea typeface="微軟正黑體" panose="020B0604030504040204" pitchFamily="34" charset="-120"/>
                <a:cs typeface="Poppins" panose="02020500000000000000" charset="0"/>
              </a:rPr>
              <a:t>程式</a:t>
            </a:r>
            <a:r>
              <a:rPr lang="zh-TW" altLang="zh-TW">
                <a:latin typeface="微軟正黑體" panose="020B0604030504040204" pitchFamily="34" charset="-120"/>
                <a:ea typeface="微軟正黑體" panose="020B0604030504040204" pitchFamily="34" charset="-120"/>
                <a:cs typeface="Poppins" panose="02020500000000000000" charset="0"/>
              </a:rPr>
              <a:t>定義</a:t>
            </a:r>
            <a:r>
              <a:rPr lang="zh-TW" altLang="en-US">
                <a:latin typeface="微軟正黑體" panose="020B0604030504040204" pitchFamily="34" charset="-120"/>
                <a:ea typeface="微軟正黑體" panose="020B0604030504040204" pitchFamily="34" charset="-120"/>
                <a:cs typeface="Poppins" panose="02020500000000000000" charset="0"/>
              </a:rPr>
              <a:t>內容來</a:t>
            </a:r>
            <a:r>
              <a:rPr lang="zh-TW" altLang="zh-TW">
                <a:latin typeface="微軟正黑體" panose="020B0604030504040204" pitchFamily="34" charset="-120"/>
                <a:ea typeface="微軟正黑體" panose="020B0604030504040204" pitchFamily="34" charset="-120"/>
                <a:cs typeface="Poppins" panose="02020500000000000000" charset="0"/>
              </a:rPr>
              <a:t>源</a:t>
            </a:r>
            <a:r>
              <a:rPr lang="zh-TW" altLang="en-US">
                <a:latin typeface="微軟正黑體" panose="020B0604030504040204" pitchFamily="34" charset="-120"/>
                <a:ea typeface="微軟正黑體" panose="020B0604030504040204" pitchFamily="34" charset="-120"/>
                <a:cs typeface="Poppins" panose="02020500000000000000" charset="0"/>
              </a:rPr>
              <a:t>資料夾</a:t>
            </a:r>
            <a:r>
              <a:rPr lang="zh-TW" altLang="zh-TW">
                <a:latin typeface="微軟正黑體" panose="020B0604030504040204" pitchFamily="34" charset="-120"/>
                <a:ea typeface="微軟正黑體" panose="020B0604030504040204" pitchFamily="34" charset="-120"/>
                <a:cs typeface="Poppins" panose="02020500000000000000" charset="0"/>
              </a:rPr>
              <a:t> </a:t>
            </a:r>
          </a:p>
        </p:txBody>
      </p:sp>
      <p:sp>
        <p:nvSpPr>
          <p:cNvPr id="2" name="Rectangle 1"/>
          <p:cNvSpPr>
            <a:spLocks noChangeArrowheads="1"/>
          </p:cNvSpPr>
          <p:nvPr/>
        </p:nvSpPr>
        <p:spPr bwMode="auto">
          <a:xfrm>
            <a:off x="0" y="99715"/>
            <a:ext cx="65" cy="25776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6" name="Google Shape;336;p29"/>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en" altLang="zh-TW"/>
              <a:t>Multimedia Console </a:t>
            </a:r>
            <a:r>
              <a:rPr lang="zh-TW" altLang="en-US"/>
              <a:t>功能介紹</a:t>
            </a:r>
            <a:endParaRPr/>
          </a:p>
        </p:txBody>
      </p:sp>
      <p:pic>
        <p:nvPicPr>
          <p:cNvPr id="5" name="圖形 4">
            <a:extLst>
              <a:ext uri="{FF2B5EF4-FFF2-40B4-BE49-F238E27FC236}">
                <a16:creationId xmlns:a16="http://schemas.microsoft.com/office/drawing/2014/main" id="{FB3D5064-3E37-458A-A4BF-DF4FF42BA7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427" y="1504422"/>
            <a:ext cx="1456740" cy="1450564"/>
          </a:xfrm>
          <a:prstGeom prst="rect">
            <a:avLst/>
          </a:prstGeom>
        </p:spPr>
      </p:pic>
      <p:pic>
        <p:nvPicPr>
          <p:cNvPr id="6" name="圖形 5">
            <a:extLst>
              <a:ext uri="{FF2B5EF4-FFF2-40B4-BE49-F238E27FC236}">
                <a16:creationId xmlns:a16="http://schemas.microsoft.com/office/drawing/2014/main" id="{B286D3E8-8DE3-456A-BE5E-3E2E564ED7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9412" y="1945984"/>
            <a:ext cx="729930" cy="576000"/>
          </a:xfrm>
          <a:prstGeom prst="rect">
            <a:avLst/>
          </a:prstGeom>
        </p:spPr>
      </p:pic>
      <p:sp>
        <p:nvSpPr>
          <p:cNvPr id="7" name="Google Shape;226;p23">
            <a:extLst>
              <a:ext uri="{FF2B5EF4-FFF2-40B4-BE49-F238E27FC236}">
                <a16:creationId xmlns:a16="http://schemas.microsoft.com/office/drawing/2014/main" id="{B2349430-60B1-4497-A93F-4DDD90FACF6F}"/>
              </a:ext>
            </a:extLst>
          </p:cNvPr>
          <p:cNvSpPr txBox="1"/>
          <p:nvPr/>
        </p:nvSpPr>
        <p:spPr>
          <a:xfrm>
            <a:off x="1831137" y="1912854"/>
            <a:ext cx="1378228" cy="461635"/>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zh-TW" altLang="en-US" sz="1800" b="1">
                <a:latin typeface="微軟正黑體" panose="020B0604030504040204" pitchFamily="34" charset="-120"/>
                <a:ea typeface="微軟正黑體" panose="020B0604030504040204" pitchFamily="34" charset="-120"/>
                <a:cs typeface="Poppins" panose="02020500000000000000" charset="0"/>
                <a:sym typeface="Poppins"/>
              </a:rPr>
              <a:t>索引建立</a:t>
            </a:r>
            <a:endParaRPr lang="en-US" sz="1800" b="1">
              <a:latin typeface="微軟正黑體" panose="020B0604030504040204" pitchFamily="34" charset="-120"/>
              <a:ea typeface="微軟正黑體" panose="020B0604030504040204" pitchFamily="34" charset="-120"/>
              <a:cs typeface="Poppins" panose="02020500000000000000" charset="0"/>
              <a:sym typeface="Poppins Light"/>
            </a:endParaRPr>
          </a:p>
        </p:txBody>
      </p:sp>
      <p:sp>
        <p:nvSpPr>
          <p:cNvPr id="9" name="文字方塊 8">
            <a:extLst>
              <a:ext uri="{FF2B5EF4-FFF2-40B4-BE49-F238E27FC236}">
                <a16:creationId xmlns:a16="http://schemas.microsoft.com/office/drawing/2014/main" id="{5A505297-6734-4E38-AB5D-B5BC3D1DF5E8}"/>
              </a:ext>
            </a:extLst>
          </p:cNvPr>
          <p:cNvSpPr txBox="1"/>
          <p:nvPr/>
        </p:nvSpPr>
        <p:spPr>
          <a:xfrm>
            <a:off x="1823026" y="2376841"/>
            <a:ext cx="2390386" cy="1169551"/>
          </a:xfrm>
          <a:prstGeom prst="rect">
            <a:avLst/>
          </a:prstGeom>
          <a:noFill/>
        </p:spPr>
        <p:txBody>
          <a:bodyPr wrap="square">
            <a:spAutoFit/>
          </a:bodyPr>
          <a:lstStyle/>
          <a:p>
            <a:pPr lvl="0">
              <a:buSzPct val="80000"/>
            </a:pPr>
            <a:r>
              <a:rPr lang="zh-TW" altLang="en-US">
                <a:latin typeface="微軟正黑體" panose="020B0604030504040204" pitchFamily="34" charset="-120"/>
                <a:ea typeface="微軟正黑體" panose="020B0604030504040204" pitchFamily="34" charset="-120"/>
                <a:cs typeface="Poppins" panose="02020500000000000000" charset="0"/>
              </a:rPr>
              <a:t>於</a:t>
            </a:r>
            <a:r>
              <a:rPr lang="zh-TW" altLang="zh-TW">
                <a:latin typeface="微軟正黑體" panose="020B0604030504040204" pitchFamily="34" charset="-120"/>
                <a:ea typeface="微軟正黑體" panose="020B0604030504040204" pitchFamily="34" charset="-120"/>
                <a:cs typeface="Poppins" panose="02020500000000000000" charset="0"/>
              </a:rPr>
              <a:t>內容</a:t>
            </a:r>
            <a:r>
              <a:rPr lang="zh-TW" altLang="en-US">
                <a:latin typeface="微軟正黑體" panose="020B0604030504040204" pitchFamily="34" charset="-120"/>
                <a:ea typeface="微軟正黑體" panose="020B0604030504040204" pitchFamily="34" charset="-120"/>
                <a:cs typeface="Poppins" panose="02020500000000000000" charset="0"/>
              </a:rPr>
              <a:t>來</a:t>
            </a:r>
            <a:r>
              <a:rPr lang="zh-TW" altLang="zh-TW">
                <a:latin typeface="微軟正黑體" panose="020B0604030504040204" pitchFamily="34" charset="-120"/>
                <a:ea typeface="微軟正黑體" panose="020B0604030504040204" pitchFamily="34" charset="-120"/>
                <a:cs typeface="Poppins" panose="02020500000000000000" charset="0"/>
              </a:rPr>
              <a:t>源</a:t>
            </a:r>
            <a:r>
              <a:rPr lang="zh-TW" altLang="en-US">
                <a:latin typeface="微軟正黑體" panose="020B0604030504040204" pitchFamily="34" charset="-120"/>
                <a:ea typeface="微軟正黑體" panose="020B0604030504040204" pitchFamily="34" charset="-120"/>
                <a:cs typeface="Poppins" panose="02020500000000000000" charset="0"/>
              </a:rPr>
              <a:t>資料夾</a:t>
            </a:r>
            <a:r>
              <a:rPr lang="zh-TW" altLang="zh-TW">
                <a:latin typeface="微軟正黑體" panose="020B0604030504040204" pitchFamily="34" charset="-120"/>
                <a:ea typeface="微軟正黑體" panose="020B0604030504040204" pitchFamily="34" charset="-120"/>
                <a:cs typeface="Poppins" panose="02020500000000000000" charset="0"/>
              </a:rPr>
              <a:t>中生成索引，</a:t>
            </a:r>
            <a:r>
              <a:rPr lang="zh-TW" altLang="en-US">
                <a:latin typeface="微軟正黑體" panose="020B0604030504040204" pitchFamily="34" charset="-120"/>
                <a:ea typeface="微軟正黑體" panose="020B0604030504040204" pitchFamily="34" charset="-120"/>
                <a:cs typeface="Poppins" panose="02020500000000000000" charset="0"/>
              </a:rPr>
              <a:t>並於索引建立完成後，為資料夾中的</a:t>
            </a:r>
            <a:r>
              <a:rPr lang="zh-TW" altLang="zh-TW">
                <a:latin typeface="微軟正黑體" panose="020B0604030504040204" pitchFamily="34" charset="-120"/>
                <a:ea typeface="微軟正黑體" panose="020B0604030504040204" pitchFamily="34" charset="-120"/>
                <a:cs typeface="Poppins" panose="02020500000000000000" charset="0"/>
              </a:rPr>
              <a:t>多媒體</a:t>
            </a:r>
            <a:r>
              <a:rPr lang="zh-TW" altLang="en-US">
                <a:latin typeface="微軟正黑體" panose="020B0604030504040204" pitchFamily="34" charset="-120"/>
                <a:ea typeface="微軟正黑體" panose="020B0604030504040204" pitchFamily="34" charset="-120"/>
                <a:cs typeface="Poppins" panose="02020500000000000000" charset="0"/>
              </a:rPr>
              <a:t>檔案建立縮圖與轉檔</a:t>
            </a:r>
            <a:r>
              <a:rPr lang="zh-TW" altLang="zh-TW">
                <a:latin typeface="微軟正黑體" panose="020B0604030504040204" pitchFamily="34" charset="-120"/>
                <a:ea typeface="微軟正黑體" panose="020B0604030504040204" pitchFamily="34" charset="-120"/>
                <a:cs typeface="Poppins" panose="02020500000000000000" charset="0"/>
              </a:rPr>
              <a:t> </a:t>
            </a:r>
          </a:p>
          <a:p>
            <a:pPr>
              <a:buSzPct val="80000"/>
            </a:pPr>
            <a:endParaRPr lang="en-US" altLang="zh-TW">
              <a:latin typeface="微軟正黑體" panose="020B0604030504040204" pitchFamily="34" charset="-120"/>
              <a:ea typeface="微軟正黑體" panose="020B0604030504040204" pitchFamily="34" charset="-120"/>
              <a:cs typeface="Poppins" panose="02020500000000000000" charset="0"/>
            </a:endParaRPr>
          </a:p>
        </p:txBody>
      </p:sp>
      <p:cxnSp>
        <p:nvCxnSpPr>
          <p:cNvPr id="12" name="直線接點 11">
            <a:extLst>
              <a:ext uri="{FF2B5EF4-FFF2-40B4-BE49-F238E27FC236}">
                <a16:creationId xmlns:a16="http://schemas.microsoft.com/office/drawing/2014/main" id="{535124CC-B0D6-49B0-93F3-0B7AAC347D80}"/>
              </a:ext>
            </a:extLst>
          </p:cNvPr>
          <p:cNvCxnSpPr>
            <a:cxnSpLocks/>
          </p:cNvCxnSpPr>
          <p:nvPr/>
        </p:nvCxnSpPr>
        <p:spPr>
          <a:xfrm>
            <a:off x="1714653" y="2335199"/>
            <a:ext cx="3950651" cy="0"/>
          </a:xfrm>
          <a:prstGeom prst="line">
            <a:avLst/>
          </a:prstGeom>
          <a:ln w="12700">
            <a:solidFill>
              <a:srgbClr val="EF8F9E"/>
            </a:solidFill>
          </a:ln>
        </p:spPr>
        <p:style>
          <a:lnRef idx="1">
            <a:schemeClr val="accent1"/>
          </a:lnRef>
          <a:fillRef idx="0">
            <a:schemeClr val="accent1"/>
          </a:fillRef>
          <a:effectRef idx="0">
            <a:schemeClr val="accent1"/>
          </a:effectRef>
          <a:fontRef idx="minor">
            <a:schemeClr val="tx1"/>
          </a:fontRef>
        </p:style>
      </p:cxnSp>
      <p:pic>
        <p:nvPicPr>
          <p:cNvPr id="337" name="Google Shape;337;p29"/>
          <p:cNvPicPr preferRelativeResize="0"/>
          <p:nvPr/>
        </p:nvPicPr>
        <p:blipFill>
          <a:blip r:embed="rId7">
            <a:alphaModFix/>
          </a:blip>
          <a:stretch>
            <a:fillRect/>
          </a:stretch>
        </p:blipFill>
        <p:spPr>
          <a:xfrm>
            <a:off x="4307829" y="1816100"/>
            <a:ext cx="4626448" cy="2596381"/>
          </a:xfrm>
          <a:prstGeom prst="rect">
            <a:avLst/>
          </a:prstGeom>
          <a:noFill/>
          <a:ln>
            <a:noFill/>
          </a:ln>
          <a:effectLst>
            <a:outerShdw blurRad="57150" dist="19050" dir="5400000" algn="bl" rotWithShape="0">
              <a:srgbClr val="000000">
                <a:alpha val="50000"/>
              </a:srgbClr>
            </a:outerShdw>
          </a:effectLst>
        </p:spPr>
      </p:pic>
      <p:sp>
        <p:nvSpPr>
          <p:cNvPr id="2" name="Rectangle 1"/>
          <p:cNvSpPr>
            <a:spLocks noChangeArrowheads="1"/>
          </p:cNvSpPr>
          <p:nvPr/>
        </p:nvSpPr>
        <p:spPr bwMode="auto">
          <a:xfrm>
            <a:off x="0" y="99715"/>
            <a:ext cx="65" cy="25776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Arial" panose="020B0604020202020204" pitchFamily="34" charset="0"/>
            </a:endParaRPr>
          </a:p>
        </p:txBody>
      </p:sp>
      <p:sp>
        <p:nvSpPr>
          <p:cNvPr id="11" name="Google Shape;343;p30">
            <a:extLst>
              <a:ext uri="{FF2B5EF4-FFF2-40B4-BE49-F238E27FC236}">
                <a16:creationId xmlns:a16="http://schemas.microsoft.com/office/drawing/2014/main" id="{62AAD7DC-6722-4F2D-8822-C6A2B4912BA9}"/>
              </a:ext>
            </a:extLst>
          </p:cNvPr>
          <p:cNvSpPr txBox="1">
            <a:spLocks/>
          </p:cNvSpPr>
          <p:nvPr/>
        </p:nvSpPr>
        <p:spPr>
          <a:xfrm>
            <a:off x="755649" y="3377331"/>
            <a:ext cx="3909115" cy="13218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ct val="80000"/>
              <a:buFont typeface="Wingdings" panose="05000000000000000000" pitchFamily="2" charset="2"/>
              <a:buChar char="l"/>
            </a:pPr>
            <a:r>
              <a:rPr lang="zh-TW" altLang="en-US" sz="1600">
                <a:latin typeface="微軟正黑體" panose="020B0604030504040204" pitchFamily="34" charset="-120"/>
                <a:ea typeface="微軟正黑體" panose="020B0604030504040204" pitchFamily="34" charset="-120"/>
                <a:cs typeface="Poppins" panose="02020500000000000000" charset="0"/>
              </a:rPr>
              <a:t>於索引建立頁面您能</a:t>
            </a:r>
          </a:p>
          <a:p>
            <a:pPr marL="645750" indent="-285750">
              <a:buClr>
                <a:schemeClr val="tx2"/>
              </a:buClr>
              <a:buSzPct val="80000"/>
              <a:buFont typeface="Wingdings" panose="05000000000000000000" pitchFamily="2" charset="2"/>
              <a:buChar char="l"/>
            </a:pPr>
            <a:r>
              <a:rPr lang="zh-TW" altLang="en-US"/>
              <a:t>掌控索引建立進度</a:t>
            </a:r>
          </a:p>
          <a:p>
            <a:pPr marL="645750" indent="-285750">
              <a:buClr>
                <a:schemeClr val="tx2"/>
              </a:buClr>
              <a:buSzPct val="80000"/>
              <a:buFont typeface="Wingdings" panose="05000000000000000000" pitchFamily="2" charset="2"/>
              <a:buChar char="l"/>
            </a:pPr>
            <a:r>
              <a:rPr lang="zh-TW" altLang="en-US"/>
              <a:t>設定背景服務的執行優先度</a:t>
            </a:r>
          </a:p>
          <a:p>
            <a:pPr marL="645750" indent="-285750">
              <a:buClr>
                <a:schemeClr val="tx2"/>
              </a:buClr>
              <a:buSzPct val="80000"/>
              <a:buFont typeface="Wingdings" panose="05000000000000000000" pitchFamily="2" charset="2"/>
              <a:buChar char="l"/>
            </a:pPr>
            <a:r>
              <a:rPr lang="zh-TW" altLang="en-US"/>
              <a:t>設定解析檔案數據所用的文字編碼</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cxnSp>
        <p:nvCxnSpPr>
          <p:cNvPr id="17" name="直線接點 16">
            <a:extLst>
              <a:ext uri="{FF2B5EF4-FFF2-40B4-BE49-F238E27FC236}">
                <a16:creationId xmlns:a16="http://schemas.microsoft.com/office/drawing/2014/main" id="{80B2E2F4-3C25-430A-8936-77C0FEA9F3AC}"/>
              </a:ext>
            </a:extLst>
          </p:cNvPr>
          <p:cNvCxnSpPr>
            <a:cxnSpLocks/>
          </p:cNvCxnSpPr>
          <p:nvPr/>
        </p:nvCxnSpPr>
        <p:spPr>
          <a:xfrm>
            <a:off x="1708027" y="2335580"/>
            <a:ext cx="3238347" cy="0"/>
          </a:xfrm>
          <a:prstGeom prst="line">
            <a:avLst/>
          </a:prstGeom>
          <a:ln w="12700">
            <a:solidFill>
              <a:srgbClr val="E05286"/>
            </a:solidFill>
          </a:ln>
        </p:spPr>
        <p:style>
          <a:lnRef idx="1">
            <a:schemeClr val="accent1"/>
          </a:lnRef>
          <a:fillRef idx="0">
            <a:schemeClr val="accent1"/>
          </a:fillRef>
          <a:effectRef idx="0">
            <a:schemeClr val="accent1"/>
          </a:effectRef>
          <a:fontRef idx="minor">
            <a:schemeClr val="tx1"/>
          </a:fontRef>
        </p:style>
      </p:cxnSp>
      <p:grpSp>
        <p:nvGrpSpPr>
          <p:cNvPr id="2" name="群組 1">
            <a:extLst>
              <a:ext uri="{FF2B5EF4-FFF2-40B4-BE49-F238E27FC236}">
                <a16:creationId xmlns:a16="http://schemas.microsoft.com/office/drawing/2014/main" id="{3B4FC6D4-990B-404C-AA03-46A9294A113E}"/>
              </a:ext>
            </a:extLst>
          </p:cNvPr>
          <p:cNvGrpSpPr/>
          <p:nvPr/>
        </p:nvGrpSpPr>
        <p:grpSpPr>
          <a:xfrm>
            <a:off x="315492" y="1567069"/>
            <a:ext cx="1399161" cy="1399161"/>
            <a:chOff x="271825" y="1523402"/>
            <a:chExt cx="1555256" cy="1555256"/>
          </a:xfrm>
        </p:grpSpPr>
        <p:pic>
          <p:nvPicPr>
            <p:cNvPr id="18" name="圖形 17">
              <a:extLst>
                <a:ext uri="{FF2B5EF4-FFF2-40B4-BE49-F238E27FC236}">
                  <a16:creationId xmlns:a16="http://schemas.microsoft.com/office/drawing/2014/main" id="{14D334F7-0745-4111-8C86-F5493141C5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25" y="1523402"/>
              <a:ext cx="1555256" cy="1555256"/>
            </a:xfrm>
            <a:prstGeom prst="rect">
              <a:avLst/>
            </a:prstGeom>
          </p:spPr>
        </p:pic>
        <p:pic>
          <p:nvPicPr>
            <p:cNvPr id="20" name="圖形 19">
              <a:extLst>
                <a:ext uri="{FF2B5EF4-FFF2-40B4-BE49-F238E27FC236}">
                  <a16:creationId xmlns:a16="http://schemas.microsoft.com/office/drawing/2014/main" id="{006F44B8-2968-48A4-9B83-740384B3FE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6951" y="2103760"/>
              <a:ext cx="991284" cy="448790"/>
            </a:xfrm>
            <a:prstGeom prst="rect">
              <a:avLst/>
            </a:prstGeom>
          </p:spPr>
        </p:pic>
      </p:grpSp>
      <p:sp>
        <p:nvSpPr>
          <p:cNvPr id="14" name="Google Shape;226;p23">
            <a:extLst>
              <a:ext uri="{FF2B5EF4-FFF2-40B4-BE49-F238E27FC236}">
                <a16:creationId xmlns:a16="http://schemas.microsoft.com/office/drawing/2014/main" id="{33607F82-9391-407F-8B6E-1D06AD10E9FA}"/>
              </a:ext>
            </a:extLst>
          </p:cNvPr>
          <p:cNvSpPr txBox="1"/>
          <p:nvPr/>
        </p:nvSpPr>
        <p:spPr>
          <a:xfrm>
            <a:off x="1831136" y="1904723"/>
            <a:ext cx="2420887" cy="461635"/>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zh-TW" altLang="en-US" sz="1800" b="1">
                <a:latin typeface="微軟正黑體" panose="020B0604030504040204" pitchFamily="34" charset="-120"/>
                <a:ea typeface="微軟正黑體" panose="020B0604030504040204" pitchFamily="34" charset="-120"/>
                <a:cs typeface="Poppins" panose="02020500000000000000" charset="0"/>
                <a:sym typeface="Poppins"/>
              </a:rPr>
              <a:t>縮圖製作</a:t>
            </a:r>
            <a:endParaRPr lang="en-US" sz="1800" b="1">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15" name="文字方塊 14">
            <a:extLst>
              <a:ext uri="{FF2B5EF4-FFF2-40B4-BE49-F238E27FC236}">
                <a16:creationId xmlns:a16="http://schemas.microsoft.com/office/drawing/2014/main" id="{1A8FBBC1-18FF-4B12-9DD8-6D4A1B09BC1C}"/>
              </a:ext>
            </a:extLst>
          </p:cNvPr>
          <p:cNvSpPr txBox="1"/>
          <p:nvPr/>
        </p:nvSpPr>
        <p:spPr>
          <a:xfrm>
            <a:off x="1823026" y="2376841"/>
            <a:ext cx="2792044" cy="738664"/>
          </a:xfrm>
          <a:prstGeom prst="rect">
            <a:avLst/>
          </a:prstGeom>
          <a:noFill/>
        </p:spPr>
        <p:txBody>
          <a:bodyPr wrap="square">
            <a:spAutoFit/>
          </a:bodyPr>
          <a:lstStyle/>
          <a:p>
            <a:pPr>
              <a:buSzPct val="80000"/>
            </a:pPr>
            <a:r>
              <a:rPr lang="zh-TW" altLang="en-US">
                <a:latin typeface="微軟正黑體" panose="020B0604030504040204" pitchFamily="34" charset="-120"/>
                <a:ea typeface="微軟正黑體" panose="020B0604030504040204" pitchFamily="34" charset="-120"/>
                <a:cs typeface="Poppins" panose="02020500000000000000" charset="0"/>
              </a:rPr>
              <a:t>縮圖製作的功能讓您在尚未開啟多媒體檔案時便能於檔案管理模式輕鬆預覽與選擇檔案</a:t>
            </a:r>
            <a:endParaRPr lang="en-US" altLang="zh-TW">
              <a:latin typeface="微軟正黑體" panose="020B0604030504040204" pitchFamily="34" charset="-120"/>
              <a:ea typeface="微軟正黑體" panose="020B0604030504040204" pitchFamily="34" charset="-120"/>
              <a:cs typeface="Poppins" panose="02020500000000000000" charset="0"/>
            </a:endParaRPr>
          </a:p>
        </p:txBody>
      </p:sp>
      <p:sp>
        <p:nvSpPr>
          <p:cNvPr id="344" name="Google Shape;344;p30"/>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en" altLang="zh-TW"/>
              <a:t>Multimedia Console </a:t>
            </a:r>
            <a:r>
              <a:rPr lang="zh-TW" altLang="en-US"/>
              <a:t>功能介紹</a:t>
            </a:r>
            <a:endParaRPr/>
          </a:p>
        </p:txBody>
      </p:sp>
      <p:sp>
        <p:nvSpPr>
          <p:cNvPr id="343" name="Google Shape;343;p30"/>
          <p:cNvSpPr txBox="1">
            <a:spLocks noGrp="1"/>
          </p:cNvSpPr>
          <p:nvPr>
            <p:ph type="body" idx="4294967295"/>
          </p:nvPr>
        </p:nvSpPr>
        <p:spPr>
          <a:xfrm>
            <a:off x="755649" y="3161371"/>
            <a:ext cx="3909115" cy="1321835"/>
          </a:xfrm>
          <a:prstGeom prst="rect">
            <a:avLst/>
          </a:prstGeom>
          <a:noFill/>
          <a:ln>
            <a:noFill/>
          </a:ln>
        </p:spPr>
        <p:txBody>
          <a:bodyPr spcFirstLastPara="1" wrap="square" lIns="91425" tIns="91425" rIns="91425" bIns="91425" anchor="t" anchorCtr="0">
            <a:noAutofit/>
          </a:bodyPr>
          <a:lstStyle/>
          <a:p>
            <a:pPr>
              <a:buSzPct val="80000"/>
              <a:buFont typeface="Wingdings" panose="05000000000000000000" pitchFamily="2" charset="2"/>
              <a:buChar char="l"/>
            </a:pPr>
            <a:r>
              <a:rPr lang="zh-TW" altLang="en-US" sz="1600">
                <a:latin typeface="微軟正黑體" panose="020B0604030504040204" pitchFamily="34" charset="-120"/>
                <a:ea typeface="微軟正黑體" panose="020B0604030504040204" pitchFamily="34" charset="-120"/>
                <a:cs typeface="Poppins" panose="02020500000000000000" charset="0"/>
              </a:rPr>
              <a:t> 在縮圖製作頁面您能</a:t>
            </a:r>
            <a:endParaRPr lang="en-US" altLang="zh-TW" sz="1600">
              <a:latin typeface="微軟正黑體" panose="020B0604030504040204" pitchFamily="34" charset="-120"/>
              <a:ea typeface="微軟正黑體" panose="020B0604030504040204" pitchFamily="34" charset="-120"/>
              <a:cs typeface="Poppins" panose="02020500000000000000" charset="0"/>
            </a:endParaRPr>
          </a:p>
          <a:p>
            <a:pPr marL="645750" indent="-285750">
              <a:buClr>
                <a:schemeClr val="tx2"/>
              </a:buClr>
              <a:buSzPct val="80000"/>
              <a:buFont typeface="Wingdings" panose="05000000000000000000" pitchFamily="2" charset="2"/>
              <a:buChar char="l"/>
            </a:pPr>
            <a:r>
              <a:rPr lang="zh-TW" altLang="en-US"/>
              <a:t>掌控縮圖製作進度</a:t>
            </a:r>
            <a:endParaRPr lang="en-US" altLang="zh-TW"/>
          </a:p>
          <a:p>
            <a:pPr marL="645750" indent="-285750">
              <a:buClr>
                <a:schemeClr val="tx2"/>
              </a:buClr>
              <a:buSzPct val="80000"/>
              <a:buFont typeface="Wingdings" panose="05000000000000000000" pitchFamily="2" charset="2"/>
              <a:buChar char="l"/>
            </a:pPr>
            <a:r>
              <a:rPr lang="zh-TW" altLang="en-US"/>
              <a:t>安排縮圖製作時程</a:t>
            </a:r>
            <a:endParaRPr lang="en-US" altLang="zh-TW"/>
          </a:p>
          <a:p>
            <a:pPr marL="645750" indent="-285750">
              <a:buClr>
                <a:schemeClr val="tx2"/>
              </a:buClr>
              <a:buSzPct val="80000"/>
              <a:buFont typeface="Wingdings" panose="05000000000000000000" pitchFamily="2" charset="2"/>
              <a:buChar char="l"/>
            </a:pPr>
            <a:r>
              <a:rPr lang="zh-TW" altLang="en-US"/>
              <a:t>於進階設定中設定縮圖大小</a:t>
            </a:r>
            <a:endParaRPr/>
          </a:p>
        </p:txBody>
      </p:sp>
      <p:pic>
        <p:nvPicPr>
          <p:cNvPr id="345" name="Google Shape;345;p30"/>
          <p:cNvPicPr preferRelativeResize="0"/>
          <p:nvPr/>
        </p:nvPicPr>
        <p:blipFill>
          <a:blip r:embed="rId7">
            <a:alphaModFix/>
          </a:blip>
          <a:stretch>
            <a:fillRect/>
          </a:stretch>
        </p:blipFill>
        <p:spPr>
          <a:xfrm>
            <a:off x="4891977" y="1641411"/>
            <a:ext cx="3643921" cy="303992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2" name="Google Shape;352;p31"/>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en" altLang="zh-TW"/>
              <a:t>Multimedia Console </a:t>
            </a:r>
            <a:r>
              <a:rPr lang="zh-TW" altLang="en-US"/>
              <a:t>功能介紹</a:t>
            </a:r>
            <a:endParaRPr/>
          </a:p>
        </p:txBody>
      </p:sp>
      <p:grpSp>
        <p:nvGrpSpPr>
          <p:cNvPr id="2" name="群組 1">
            <a:extLst>
              <a:ext uri="{FF2B5EF4-FFF2-40B4-BE49-F238E27FC236}">
                <a16:creationId xmlns:a16="http://schemas.microsoft.com/office/drawing/2014/main" id="{3D56B94A-56E0-4953-AC2D-7D19717C8575}"/>
              </a:ext>
            </a:extLst>
          </p:cNvPr>
          <p:cNvGrpSpPr/>
          <p:nvPr/>
        </p:nvGrpSpPr>
        <p:grpSpPr>
          <a:xfrm>
            <a:off x="345615" y="1592454"/>
            <a:ext cx="1369038" cy="1369038"/>
            <a:chOff x="6346135" y="-145475"/>
            <a:chExt cx="1543920" cy="1543920"/>
          </a:xfrm>
        </p:grpSpPr>
        <p:pic>
          <p:nvPicPr>
            <p:cNvPr id="6" name="圖形 5">
              <a:extLst>
                <a:ext uri="{FF2B5EF4-FFF2-40B4-BE49-F238E27FC236}">
                  <a16:creationId xmlns:a16="http://schemas.microsoft.com/office/drawing/2014/main" id="{1284FA58-6A84-4E1E-ABF7-830392E5F9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46135" y="-145475"/>
              <a:ext cx="1543920" cy="1543920"/>
            </a:xfrm>
            <a:prstGeom prst="rect">
              <a:avLst/>
            </a:prstGeom>
          </p:spPr>
        </p:pic>
        <p:pic>
          <p:nvPicPr>
            <p:cNvPr id="8" name="圖形 7">
              <a:extLst>
                <a:ext uri="{FF2B5EF4-FFF2-40B4-BE49-F238E27FC236}">
                  <a16:creationId xmlns:a16="http://schemas.microsoft.com/office/drawing/2014/main" id="{BFFB829A-78B8-4AD9-94B2-BF3A783280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43340" y="266475"/>
              <a:ext cx="734131" cy="673792"/>
            </a:xfrm>
            <a:prstGeom prst="rect">
              <a:avLst/>
            </a:prstGeom>
          </p:spPr>
        </p:pic>
      </p:grpSp>
      <p:cxnSp>
        <p:nvCxnSpPr>
          <p:cNvPr id="9" name="直線接點 8">
            <a:extLst>
              <a:ext uri="{FF2B5EF4-FFF2-40B4-BE49-F238E27FC236}">
                <a16:creationId xmlns:a16="http://schemas.microsoft.com/office/drawing/2014/main" id="{8360E76B-0076-4FEC-AFC3-7A78EBDB6FAA}"/>
              </a:ext>
            </a:extLst>
          </p:cNvPr>
          <p:cNvCxnSpPr>
            <a:cxnSpLocks/>
          </p:cNvCxnSpPr>
          <p:nvPr/>
        </p:nvCxnSpPr>
        <p:spPr>
          <a:xfrm>
            <a:off x="1708027" y="2334821"/>
            <a:ext cx="3172086" cy="0"/>
          </a:xfrm>
          <a:prstGeom prst="line">
            <a:avLst/>
          </a:prstGeom>
          <a:ln w="12700">
            <a:solidFill>
              <a:srgbClr val="AF4D99"/>
            </a:solidFill>
          </a:ln>
        </p:spPr>
        <p:style>
          <a:lnRef idx="1">
            <a:schemeClr val="accent1"/>
          </a:lnRef>
          <a:fillRef idx="0">
            <a:schemeClr val="accent1"/>
          </a:fillRef>
          <a:effectRef idx="0">
            <a:schemeClr val="accent1"/>
          </a:effectRef>
          <a:fontRef idx="minor">
            <a:schemeClr val="tx1"/>
          </a:fontRef>
        </p:style>
      </p:cxnSp>
      <p:sp>
        <p:nvSpPr>
          <p:cNvPr id="14" name="Google Shape;226;p23">
            <a:extLst>
              <a:ext uri="{FF2B5EF4-FFF2-40B4-BE49-F238E27FC236}">
                <a16:creationId xmlns:a16="http://schemas.microsoft.com/office/drawing/2014/main" id="{F45252E3-C74F-4C78-94C2-516FD56AE47C}"/>
              </a:ext>
            </a:extLst>
          </p:cNvPr>
          <p:cNvSpPr txBox="1"/>
          <p:nvPr/>
        </p:nvSpPr>
        <p:spPr>
          <a:xfrm>
            <a:off x="1831136" y="1904723"/>
            <a:ext cx="2420887" cy="461635"/>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zh-TW" altLang="en-US" sz="1800" b="1">
                <a:latin typeface="微軟正黑體" panose="020B0604030504040204" pitchFamily="34" charset="-120"/>
                <a:ea typeface="微軟正黑體" panose="020B0604030504040204" pitchFamily="34" charset="-120"/>
                <a:cs typeface="Poppins" panose="02020500000000000000" charset="0"/>
                <a:sym typeface="Poppins"/>
              </a:rPr>
              <a:t>轉檔功能</a:t>
            </a:r>
            <a:endParaRPr lang="en-US" sz="1800" b="1">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15" name="文字方塊 14">
            <a:extLst>
              <a:ext uri="{FF2B5EF4-FFF2-40B4-BE49-F238E27FC236}">
                <a16:creationId xmlns:a16="http://schemas.microsoft.com/office/drawing/2014/main" id="{4B3D14C5-1DD3-4C5C-BF12-82254B4D8695}"/>
              </a:ext>
            </a:extLst>
          </p:cNvPr>
          <p:cNvSpPr txBox="1"/>
          <p:nvPr/>
        </p:nvSpPr>
        <p:spPr>
          <a:xfrm>
            <a:off x="1823026" y="2376841"/>
            <a:ext cx="2792044" cy="738664"/>
          </a:xfrm>
          <a:prstGeom prst="rect">
            <a:avLst/>
          </a:prstGeom>
          <a:noFill/>
        </p:spPr>
        <p:txBody>
          <a:bodyPr wrap="square">
            <a:spAutoFit/>
          </a:bodyPr>
          <a:lstStyle/>
          <a:p>
            <a:pPr lvl="0">
              <a:buSzPct val="80000"/>
            </a:pPr>
            <a:r>
              <a:rPr lang="zh-TW" altLang="zh-TW">
                <a:latin typeface="微軟正黑體" panose="020B0604030504040204" pitchFamily="34" charset="-120"/>
                <a:ea typeface="微軟正黑體" panose="020B0604030504040204" pitchFamily="34" charset="-120"/>
                <a:cs typeface="Poppins" panose="02020500000000000000" charset="0"/>
              </a:rPr>
              <a:t>將各種視頻格式轉換為MPEG-4，以獲得更好的觀看體驗 </a:t>
            </a:r>
          </a:p>
          <a:p>
            <a:pPr>
              <a:buSzPct val="80000"/>
            </a:pPr>
            <a:endParaRPr lang="en-US" altLang="zh-TW">
              <a:latin typeface="微軟正黑體" panose="020B0604030504040204" pitchFamily="34" charset="-120"/>
              <a:ea typeface="微軟正黑體" panose="020B0604030504040204" pitchFamily="34" charset="-120"/>
              <a:cs typeface="Poppins" panose="02020500000000000000" charset="0"/>
            </a:endParaRPr>
          </a:p>
        </p:txBody>
      </p:sp>
      <p:grpSp>
        <p:nvGrpSpPr>
          <p:cNvPr id="4" name="群組 3">
            <a:extLst>
              <a:ext uri="{FF2B5EF4-FFF2-40B4-BE49-F238E27FC236}">
                <a16:creationId xmlns:a16="http://schemas.microsoft.com/office/drawing/2014/main" id="{85B93BC2-08E2-40FB-A41A-BD7757E62D11}"/>
              </a:ext>
            </a:extLst>
          </p:cNvPr>
          <p:cNvGrpSpPr/>
          <p:nvPr/>
        </p:nvGrpSpPr>
        <p:grpSpPr>
          <a:xfrm>
            <a:off x="4723441" y="1231750"/>
            <a:ext cx="3989017" cy="3740737"/>
            <a:chOff x="5489797" y="1713362"/>
            <a:chExt cx="3581427" cy="3358515"/>
          </a:xfrm>
        </p:grpSpPr>
        <p:pic>
          <p:nvPicPr>
            <p:cNvPr id="353" name="Google Shape;353;p31"/>
            <p:cNvPicPr preferRelativeResize="0"/>
            <p:nvPr/>
          </p:nvPicPr>
          <p:blipFill>
            <a:blip r:embed="rId7">
              <a:alphaModFix/>
            </a:blip>
            <a:stretch>
              <a:fillRect/>
            </a:stretch>
          </p:blipFill>
          <p:spPr>
            <a:xfrm>
              <a:off x="5489797" y="3419199"/>
              <a:ext cx="3581424" cy="1652678"/>
            </a:xfrm>
            <a:prstGeom prst="rect">
              <a:avLst/>
            </a:prstGeom>
            <a:noFill/>
            <a:ln>
              <a:noFill/>
            </a:ln>
            <a:effectLst>
              <a:outerShdw blurRad="57150" dist="19050" dir="5400000" algn="bl" rotWithShape="0">
                <a:srgbClr val="000000">
                  <a:alpha val="50000"/>
                </a:srgbClr>
              </a:outerShdw>
            </a:effectLst>
          </p:spPr>
        </p:pic>
        <p:pic>
          <p:nvPicPr>
            <p:cNvPr id="354" name="Google Shape;354;p31"/>
            <p:cNvPicPr preferRelativeResize="0"/>
            <p:nvPr/>
          </p:nvPicPr>
          <p:blipFill>
            <a:blip r:embed="rId8">
              <a:alphaModFix/>
            </a:blip>
            <a:stretch>
              <a:fillRect/>
            </a:stretch>
          </p:blipFill>
          <p:spPr>
            <a:xfrm>
              <a:off x="5489800" y="1713362"/>
              <a:ext cx="3581424" cy="1656417"/>
            </a:xfrm>
            <a:prstGeom prst="rect">
              <a:avLst/>
            </a:prstGeom>
            <a:noFill/>
            <a:ln>
              <a:noFill/>
            </a:ln>
            <a:effectLst>
              <a:outerShdw blurRad="57150" dist="19050" dir="5400000" algn="bl" rotWithShape="0">
                <a:srgbClr val="000000">
                  <a:alpha val="50000"/>
                </a:srgbClr>
              </a:outerShdw>
            </a:effectLst>
          </p:spPr>
        </p:pic>
      </p:grpSp>
      <p:sp>
        <p:nvSpPr>
          <p:cNvPr id="3" name="Rectangle 1"/>
          <p:cNvSpPr>
            <a:spLocks noChangeArrowheads="1"/>
          </p:cNvSpPr>
          <p:nvPr/>
        </p:nvSpPr>
        <p:spPr bwMode="auto">
          <a:xfrm>
            <a:off x="0" y="99715"/>
            <a:ext cx="65" cy="25776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Arial" panose="020B0604020202020204" pitchFamily="34" charset="0"/>
            </a:endParaRPr>
          </a:p>
        </p:txBody>
      </p:sp>
      <p:sp>
        <p:nvSpPr>
          <p:cNvPr id="16" name="Google Shape;343;p30">
            <a:extLst>
              <a:ext uri="{FF2B5EF4-FFF2-40B4-BE49-F238E27FC236}">
                <a16:creationId xmlns:a16="http://schemas.microsoft.com/office/drawing/2014/main" id="{6B908F9C-EBF6-47C4-A2DD-4D8C02378320}"/>
              </a:ext>
            </a:extLst>
          </p:cNvPr>
          <p:cNvSpPr txBox="1">
            <a:spLocks/>
          </p:cNvSpPr>
          <p:nvPr/>
        </p:nvSpPr>
        <p:spPr>
          <a:xfrm>
            <a:off x="755649" y="3161371"/>
            <a:ext cx="3909115" cy="13218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ct val="80000"/>
              <a:buFont typeface="Wingdings" panose="05000000000000000000" pitchFamily="2" charset="2"/>
              <a:buChar char="l"/>
            </a:pPr>
            <a:r>
              <a:rPr lang="zh-TW" altLang="en-US" sz="1600">
                <a:latin typeface="微軟正黑體" panose="020B0604030504040204" pitchFamily="34" charset="-120"/>
                <a:ea typeface="微軟正黑體" panose="020B0604030504040204" pitchFamily="34" charset="-120"/>
                <a:cs typeface="Poppins" panose="02020500000000000000" charset="0"/>
              </a:rPr>
              <a:t> 在轉檔頁面中您能</a:t>
            </a:r>
          </a:p>
          <a:p>
            <a:pPr marL="645750" indent="-285750">
              <a:buClr>
                <a:schemeClr val="tx2"/>
              </a:buClr>
              <a:buSzPct val="80000"/>
              <a:buFont typeface="Wingdings" panose="05000000000000000000" pitchFamily="2" charset="2"/>
              <a:buChar char="l"/>
            </a:pPr>
            <a:r>
              <a:rPr lang="zh-TW" altLang="en-US">
                <a:latin typeface="微軟正黑體" panose="020B0604030504040204" pitchFamily="34" charset="-120"/>
                <a:ea typeface="微軟正黑體" panose="020B0604030504040204" pitchFamily="34" charset="-120"/>
                <a:cs typeface="Poppins" panose="02020500000000000000" charset="0"/>
              </a:rPr>
              <a:t>掌控背景轉檔的項目與進度</a:t>
            </a:r>
          </a:p>
          <a:p>
            <a:pPr marL="645750" indent="-285750">
              <a:buClr>
                <a:schemeClr val="tx2"/>
              </a:buClr>
              <a:buSzPct val="80000"/>
              <a:buFont typeface="Wingdings" panose="05000000000000000000" pitchFamily="2" charset="2"/>
              <a:buChar char="l"/>
            </a:pPr>
            <a:r>
              <a:rPr lang="zh-TW" altLang="en-US">
                <a:latin typeface="微軟正黑體" panose="020B0604030504040204" pitchFamily="34" charset="-120"/>
                <a:ea typeface="微軟正黑體" panose="020B0604030504040204" pitchFamily="34" charset="-120"/>
                <a:cs typeface="Poppins" panose="02020500000000000000" charset="0"/>
              </a:rPr>
              <a:t>掌控即時轉檔的項目與進度</a:t>
            </a:r>
          </a:p>
          <a:p>
            <a:pPr marL="645750" indent="-285750">
              <a:buClr>
                <a:schemeClr val="tx2"/>
              </a:buClr>
              <a:buSzPct val="80000"/>
              <a:buFont typeface="Wingdings" panose="05000000000000000000" pitchFamily="2" charset="2"/>
              <a:buChar char="l"/>
            </a:pPr>
            <a:r>
              <a:rPr lang="zh-TW" altLang="en-US">
                <a:latin typeface="微軟正黑體" panose="020B0604030504040204" pitchFamily="34" charset="-120"/>
                <a:ea typeface="微軟正黑體" panose="020B0604030504040204" pitchFamily="34" charset="-120"/>
                <a:cs typeface="Poppins" panose="02020500000000000000" charset="0"/>
              </a:rPr>
              <a:t>設定硬體支援</a:t>
            </a:r>
          </a:p>
          <a:p>
            <a:pPr marL="645750" indent="-285750">
              <a:buClr>
                <a:schemeClr val="tx2"/>
              </a:buClr>
              <a:buSzPct val="80000"/>
              <a:buFont typeface="Wingdings" panose="05000000000000000000" pitchFamily="2" charset="2"/>
              <a:buChar char="l"/>
            </a:pPr>
            <a:r>
              <a:rPr lang="zh-TW" altLang="en-US">
                <a:latin typeface="微軟正黑體" panose="020B0604030504040204" pitchFamily="34" charset="-120"/>
                <a:ea typeface="微軟正黑體" panose="020B0604030504040204" pitchFamily="34" charset="-120"/>
                <a:cs typeface="Poppins" panose="02020500000000000000" charset="0"/>
              </a:rPr>
              <a:t>設定背景轉檔資料夾</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cxnSp>
        <p:nvCxnSpPr>
          <p:cNvPr id="18" name="直線接點 17">
            <a:extLst>
              <a:ext uri="{FF2B5EF4-FFF2-40B4-BE49-F238E27FC236}">
                <a16:creationId xmlns:a16="http://schemas.microsoft.com/office/drawing/2014/main" id="{C5A5966C-48BE-4313-86EF-63B91343A31E}"/>
              </a:ext>
            </a:extLst>
          </p:cNvPr>
          <p:cNvCxnSpPr>
            <a:cxnSpLocks/>
          </p:cNvCxnSpPr>
          <p:nvPr/>
        </p:nvCxnSpPr>
        <p:spPr>
          <a:xfrm>
            <a:off x="1708027" y="2335580"/>
            <a:ext cx="2936546" cy="0"/>
          </a:xfrm>
          <a:prstGeom prst="line">
            <a:avLst/>
          </a:prstGeom>
          <a:ln w="12700">
            <a:solidFill>
              <a:srgbClr val="753597"/>
            </a:solidFill>
          </a:ln>
        </p:spPr>
        <p:style>
          <a:lnRef idx="1">
            <a:schemeClr val="accent1"/>
          </a:lnRef>
          <a:fillRef idx="0">
            <a:schemeClr val="accent1"/>
          </a:fillRef>
          <a:effectRef idx="0">
            <a:schemeClr val="accent1"/>
          </a:effectRef>
          <a:fontRef idx="minor">
            <a:schemeClr val="tx1"/>
          </a:fontRef>
        </p:style>
      </p:cxnSp>
      <p:sp>
        <p:nvSpPr>
          <p:cNvPr id="370" name="Google Shape;370;p33"/>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en" altLang="zh-TW"/>
              <a:t>Multimedia Console </a:t>
            </a:r>
            <a:r>
              <a:rPr lang="zh-TW" altLang="en-US"/>
              <a:t>功能介紹</a:t>
            </a:r>
            <a:endParaRPr/>
          </a:p>
        </p:txBody>
      </p:sp>
      <p:sp>
        <p:nvSpPr>
          <p:cNvPr id="9" name="Google Shape;226;p23">
            <a:extLst>
              <a:ext uri="{FF2B5EF4-FFF2-40B4-BE49-F238E27FC236}">
                <a16:creationId xmlns:a16="http://schemas.microsoft.com/office/drawing/2014/main" id="{6574938A-16A9-4DEA-A35E-5FA714450E35}"/>
              </a:ext>
            </a:extLst>
          </p:cNvPr>
          <p:cNvSpPr txBox="1"/>
          <p:nvPr/>
        </p:nvSpPr>
        <p:spPr>
          <a:xfrm>
            <a:off x="1831136" y="1904723"/>
            <a:ext cx="1395768" cy="430857"/>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1600" b="1">
                <a:latin typeface="微軟正黑體" panose="020B0604030504040204" pitchFamily="34" charset="-120"/>
                <a:ea typeface="微軟正黑體" panose="020B0604030504040204" pitchFamily="34" charset="-120"/>
                <a:cs typeface="Poppins" panose="02020500000000000000" charset="0"/>
                <a:sym typeface="Poppins"/>
              </a:rPr>
              <a:t>AI</a:t>
            </a:r>
            <a:r>
              <a:rPr lang="zh-TW" altLang="en-US" sz="1600" b="1">
                <a:latin typeface="微軟正黑體" panose="020B0604030504040204" pitchFamily="34" charset="-120"/>
                <a:ea typeface="微軟正黑體" panose="020B0604030504040204" pitchFamily="34" charset="-120"/>
                <a:cs typeface="Poppins" panose="02020500000000000000" charset="0"/>
                <a:sym typeface="Poppins"/>
              </a:rPr>
              <a:t>智能引擎</a:t>
            </a:r>
            <a:endParaRPr lang="en-US" sz="1600" b="1">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10" name="文字方塊 9">
            <a:extLst>
              <a:ext uri="{FF2B5EF4-FFF2-40B4-BE49-F238E27FC236}">
                <a16:creationId xmlns:a16="http://schemas.microsoft.com/office/drawing/2014/main" id="{5D72F126-B078-41CA-8E1F-5392E5F127AF}"/>
              </a:ext>
            </a:extLst>
          </p:cNvPr>
          <p:cNvSpPr txBox="1"/>
          <p:nvPr/>
        </p:nvSpPr>
        <p:spPr>
          <a:xfrm>
            <a:off x="1823026" y="2376841"/>
            <a:ext cx="2164475" cy="461665"/>
          </a:xfrm>
          <a:prstGeom prst="rect">
            <a:avLst/>
          </a:prstGeom>
          <a:noFill/>
        </p:spPr>
        <p:txBody>
          <a:bodyPr wrap="square">
            <a:spAutoFit/>
          </a:bodyPr>
          <a:lstStyle/>
          <a:p>
            <a:pPr>
              <a:buSzPct val="80000"/>
            </a:pPr>
            <a:r>
              <a:rPr lang="en-US" altLang="zh-TW" sz="1200" err="1">
                <a:latin typeface="微軟正黑體" panose="020B0604030504040204" pitchFamily="34" charset="-120"/>
                <a:ea typeface="微軟正黑體" panose="020B0604030504040204" pitchFamily="34" charset="-120"/>
                <a:cs typeface="Poppins" panose="02020500000000000000" charset="0"/>
              </a:rPr>
              <a:t>QuMagie</a:t>
            </a:r>
            <a:r>
              <a:rPr lang="en-US" altLang="zh-TW" sz="1200">
                <a:latin typeface="微軟正黑體" panose="020B0604030504040204" pitchFamily="34" charset="-120"/>
                <a:ea typeface="微軟正黑體" panose="020B0604030504040204" pitchFamily="34" charset="-120"/>
                <a:cs typeface="Poppins" panose="02020500000000000000" charset="0"/>
              </a:rPr>
              <a:t> Core</a:t>
            </a:r>
            <a:r>
              <a:rPr lang="zh-TW" altLang="en-US" sz="1200">
                <a:latin typeface="微軟正黑體" panose="020B0604030504040204" pitchFamily="34" charset="-120"/>
                <a:ea typeface="微軟正黑體" panose="020B0604030504040204" pitchFamily="34" charset="-120"/>
                <a:cs typeface="Poppins" panose="02020500000000000000" charset="0"/>
              </a:rPr>
              <a:t>擁有的</a:t>
            </a:r>
            <a:r>
              <a:rPr lang="en-US" altLang="zh-TW" sz="1200">
                <a:latin typeface="微軟正黑體" panose="020B0604030504040204" pitchFamily="34" charset="-120"/>
                <a:ea typeface="微軟正黑體" panose="020B0604030504040204" pitchFamily="34" charset="-120"/>
                <a:cs typeface="Poppins" panose="02020500000000000000" charset="0"/>
              </a:rPr>
              <a:t>AI</a:t>
            </a:r>
            <a:r>
              <a:rPr lang="zh-TW" altLang="en-US" sz="1200">
                <a:latin typeface="微軟正黑體" panose="020B0604030504040204" pitchFamily="34" charset="-120"/>
                <a:ea typeface="微軟正黑體" panose="020B0604030504040204" pitchFamily="34" charset="-120"/>
                <a:cs typeface="Poppins" panose="02020500000000000000" charset="0"/>
              </a:rPr>
              <a:t>智能引擎能夠幫您實現</a:t>
            </a:r>
            <a:r>
              <a:rPr lang="en-US" altLang="zh-TW" sz="1200">
                <a:latin typeface="微軟正黑體" panose="020B0604030504040204" pitchFamily="34" charset="-120"/>
                <a:ea typeface="微軟正黑體" panose="020B0604030504040204" pitchFamily="34" charset="-120"/>
                <a:cs typeface="Poppins" panose="02020500000000000000" charset="0"/>
              </a:rPr>
              <a:t> </a:t>
            </a:r>
          </a:p>
        </p:txBody>
      </p:sp>
      <p:sp>
        <p:nvSpPr>
          <p:cNvPr id="14" name="文字方塊 13">
            <a:extLst>
              <a:ext uri="{FF2B5EF4-FFF2-40B4-BE49-F238E27FC236}">
                <a16:creationId xmlns:a16="http://schemas.microsoft.com/office/drawing/2014/main" id="{46BCFC1E-F5C7-4C97-BA8C-D4D4EF74B3CB}"/>
              </a:ext>
            </a:extLst>
          </p:cNvPr>
          <p:cNvSpPr txBox="1"/>
          <p:nvPr/>
        </p:nvSpPr>
        <p:spPr>
          <a:xfrm>
            <a:off x="1852529" y="2780283"/>
            <a:ext cx="2197225" cy="646331"/>
          </a:xfrm>
          <a:prstGeom prst="rect">
            <a:avLst/>
          </a:prstGeom>
          <a:noFill/>
        </p:spPr>
        <p:txBody>
          <a:bodyPr wrap="square">
            <a:spAutoFit/>
          </a:bodyPr>
          <a:lstStyle/>
          <a:p>
            <a:pPr marL="285750" indent="-285750">
              <a:buFont typeface="Arial" panose="020B0604020202020204" pitchFamily="34" charset="0"/>
              <a:buChar char="•"/>
            </a:pPr>
            <a:r>
              <a:rPr lang="zh-TW" altLang="en-US" sz="1200">
                <a:latin typeface="微軟正黑體" panose="020B0604030504040204" pitchFamily="34" charset="-120"/>
                <a:ea typeface="微軟正黑體" panose="020B0604030504040204" pitchFamily="34" charset="-120"/>
                <a:cs typeface="Poppins" panose="02020500000000000000" charset="0"/>
              </a:rPr>
              <a:t>人臉辨識</a:t>
            </a:r>
            <a:endParaRPr lang="en-US" altLang="zh-TW" sz="1200">
              <a:latin typeface="微軟正黑體" panose="020B0604030504040204" pitchFamily="34" charset="-120"/>
              <a:ea typeface="微軟正黑體" panose="020B0604030504040204" pitchFamily="34" charset="-120"/>
              <a:cs typeface="Poppins" panose="02020500000000000000" charset="0"/>
            </a:endParaRPr>
          </a:p>
          <a:p>
            <a:pPr marL="285750" indent="-285750">
              <a:buFont typeface="Arial" panose="020B0604020202020204" pitchFamily="34" charset="0"/>
              <a:buChar char="•"/>
            </a:pPr>
            <a:r>
              <a:rPr lang="zh-TW" altLang="en-US" sz="1200">
                <a:latin typeface="微軟正黑體" panose="020B0604030504040204" pitchFamily="34" charset="-120"/>
                <a:ea typeface="微軟正黑體" panose="020B0604030504040204" pitchFamily="34" charset="-120"/>
                <a:cs typeface="Poppins" panose="02020500000000000000" charset="0"/>
              </a:rPr>
              <a:t>物件辨識</a:t>
            </a:r>
            <a:endParaRPr lang="en-US" altLang="zh-TW" sz="1200">
              <a:latin typeface="微軟正黑體" panose="020B0604030504040204" pitchFamily="34" charset="-120"/>
              <a:ea typeface="微軟正黑體" panose="020B0604030504040204" pitchFamily="34" charset="-120"/>
              <a:cs typeface="Poppins" panose="02020500000000000000" charset="0"/>
            </a:endParaRPr>
          </a:p>
          <a:p>
            <a:pPr marL="285750" indent="-285750">
              <a:buFont typeface="Arial" panose="020B0604020202020204" pitchFamily="34" charset="0"/>
              <a:buChar char="•"/>
            </a:pPr>
            <a:r>
              <a:rPr lang="zh-TW" altLang="en-US" sz="1200">
                <a:latin typeface="微軟正黑體" panose="020B0604030504040204" pitchFamily="34" charset="-120"/>
                <a:ea typeface="微軟正黑體" panose="020B0604030504040204" pitchFamily="34" charset="-120"/>
                <a:cs typeface="Poppins" panose="02020500000000000000" charset="0"/>
              </a:rPr>
              <a:t>相似照片辨識</a:t>
            </a:r>
            <a:endParaRPr lang="en-US" altLang="zh-TW" sz="1200">
              <a:latin typeface="微軟正黑體" panose="020B0604030504040204" pitchFamily="34" charset="-120"/>
              <a:ea typeface="微軟正黑體" panose="020B0604030504040204" pitchFamily="34" charset="-120"/>
              <a:cs typeface="Poppins" panose="02020500000000000000" charset="0"/>
            </a:endParaRPr>
          </a:p>
        </p:txBody>
      </p:sp>
      <p:pic>
        <p:nvPicPr>
          <p:cNvPr id="371" name="Google Shape;371;p33"/>
          <p:cNvPicPr preferRelativeResize="0"/>
          <p:nvPr/>
        </p:nvPicPr>
        <p:blipFill>
          <a:blip r:embed="rId3">
            <a:alphaModFix/>
          </a:blip>
          <a:stretch>
            <a:fillRect/>
          </a:stretch>
        </p:blipFill>
        <p:spPr>
          <a:xfrm>
            <a:off x="4049754" y="1952133"/>
            <a:ext cx="4901293" cy="2264267"/>
          </a:xfrm>
          <a:prstGeom prst="rect">
            <a:avLst/>
          </a:prstGeom>
          <a:noFill/>
          <a:ln>
            <a:noFill/>
          </a:ln>
          <a:effectLst>
            <a:outerShdw blurRad="57150" dist="19050" dir="5400000" algn="bl" rotWithShape="0">
              <a:srgbClr val="000000">
                <a:alpha val="50000"/>
              </a:srgbClr>
            </a:outerShdw>
          </a:effectLst>
        </p:spPr>
      </p:pic>
      <p:grpSp>
        <p:nvGrpSpPr>
          <p:cNvPr id="11" name="群組 10">
            <a:extLst>
              <a:ext uri="{FF2B5EF4-FFF2-40B4-BE49-F238E27FC236}">
                <a16:creationId xmlns:a16="http://schemas.microsoft.com/office/drawing/2014/main" id="{D788E2B0-51B8-4EF8-9694-105B887ED227}"/>
              </a:ext>
            </a:extLst>
          </p:cNvPr>
          <p:cNvGrpSpPr/>
          <p:nvPr/>
        </p:nvGrpSpPr>
        <p:grpSpPr>
          <a:xfrm>
            <a:off x="351735" y="1567711"/>
            <a:ext cx="1362918" cy="1371916"/>
            <a:chOff x="-323092" y="2637793"/>
            <a:chExt cx="1584000" cy="1584000"/>
          </a:xfrm>
        </p:grpSpPr>
        <p:pic>
          <p:nvPicPr>
            <p:cNvPr id="15" name="圖形 14">
              <a:extLst>
                <a:ext uri="{FF2B5EF4-FFF2-40B4-BE49-F238E27FC236}">
                  <a16:creationId xmlns:a16="http://schemas.microsoft.com/office/drawing/2014/main" id="{773B8F90-FB1E-4DD5-8A8D-B1BC0C1FEC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3092" y="2637793"/>
              <a:ext cx="1584000" cy="1584000"/>
            </a:xfrm>
            <a:prstGeom prst="rect">
              <a:avLst/>
            </a:prstGeom>
          </p:spPr>
        </p:pic>
        <p:pic>
          <p:nvPicPr>
            <p:cNvPr id="17" name="圖形 16">
              <a:extLst>
                <a:ext uri="{FF2B5EF4-FFF2-40B4-BE49-F238E27FC236}">
                  <a16:creationId xmlns:a16="http://schemas.microsoft.com/office/drawing/2014/main" id="{FECA5CFC-9465-4B4E-8013-35082EB379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322" y="3015036"/>
              <a:ext cx="763654" cy="806078"/>
            </a:xfrm>
            <a:prstGeom prst="rect">
              <a:avLst/>
            </a:prstGeom>
          </p:spPr>
        </p:pic>
      </p:grpSp>
      <p:sp>
        <p:nvSpPr>
          <p:cNvPr id="12" name="Google Shape;343;p30">
            <a:extLst>
              <a:ext uri="{FF2B5EF4-FFF2-40B4-BE49-F238E27FC236}">
                <a16:creationId xmlns:a16="http://schemas.microsoft.com/office/drawing/2014/main" id="{AE4E2E72-6831-44E7-815D-92B8E8F86C57}"/>
              </a:ext>
            </a:extLst>
          </p:cNvPr>
          <p:cNvSpPr txBox="1">
            <a:spLocks/>
          </p:cNvSpPr>
          <p:nvPr/>
        </p:nvSpPr>
        <p:spPr>
          <a:xfrm>
            <a:off x="755649" y="3426614"/>
            <a:ext cx="3909115" cy="13218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ct val="80000"/>
              <a:buFont typeface="Wingdings" panose="05000000000000000000" pitchFamily="2" charset="2"/>
              <a:buChar char="l"/>
            </a:pPr>
            <a:r>
              <a:rPr lang="zh-TW" altLang="en-US" sz="1600">
                <a:latin typeface="微軟正黑體" panose="020B0604030504040204" pitchFamily="34" charset="-120"/>
                <a:ea typeface="微軟正黑體" panose="020B0604030504040204" pitchFamily="34" charset="-120"/>
                <a:cs typeface="Poppins" panose="02020500000000000000" charset="0"/>
              </a:rPr>
              <a:t> 於</a:t>
            </a:r>
            <a:r>
              <a:rPr lang="en-US" altLang="zh-TW" sz="1600">
                <a:latin typeface="微軟正黑體" panose="020B0604030504040204" pitchFamily="34" charset="-120"/>
                <a:ea typeface="微軟正黑體" panose="020B0604030504040204" pitchFamily="34" charset="-120"/>
                <a:cs typeface="Poppins" panose="02020500000000000000" charset="0"/>
              </a:rPr>
              <a:t>AI</a:t>
            </a:r>
            <a:r>
              <a:rPr lang="zh-TW" altLang="en-US" sz="1600">
                <a:latin typeface="微軟正黑體" panose="020B0604030504040204" pitchFamily="34" charset="-120"/>
                <a:ea typeface="微軟正黑體" panose="020B0604030504040204" pitchFamily="34" charset="-120"/>
                <a:cs typeface="Poppins" panose="02020500000000000000" charset="0"/>
              </a:rPr>
              <a:t>智能引擎頁面中您能</a:t>
            </a:r>
          </a:p>
          <a:p>
            <a:pPr marL="645750" indent="-285750">
              <a:buClr>
                <a:schemeClr val="tx2"/>
              </a:buClr>
              <a:buSzPct val="80000"/>
              <a:buFont typeface="Wingdings" panose="05000000000000000000" pitchFamily="2" charset="2"/>
              <a:buChar char="l"/>
            </a:pPr>
            <a:r>
              <a:rPr lang="zh-TW" altLang="en-US">
                <a:latin typeface="微軟正黑體" panose="020B0604030504040204" pitchFamily="34" charset="-120"/>
                <a:ea typeface="微軟正黑體" panose="020B0604030504040204" pitchFamily="34" charset="-120"/>
                <a:cs typeface="Poppins" panose="02020500000000000000" charset="0"/>
              </a:rPr>
              <a:t>掌控</a:t>
            </a:r>
            <a:r>
              <a:rPr lang="en-US" altLang="zh-TW">
                <a:latin typeface="微軟正黑體" panose="020B0604030504040204" pitchFamily="34" charset="-120"/>
                <a:ea typeface="微軟正黑體" panose="020B0604030504040204" pitchFamily="34" charset="-120"/>
                <a:cs typeface="Poppins" panose="02020500000000000000" charset="0"/>
              </a:rPr>
              <a:t>AI</a:t>
            </a:r>
            <a:r>
              <a:rPr lang="zh-TW" altLang="en-US">
                <a:latin typeface="微軟正黑體" panose="020B0604030504040204" pitchFamily="34" charset="-120"/>
                <a:ea typeface="微軟正黑體" panose="020B0604030504040204" pitchFamily="34" charset="-120"/>
                <a:cs typeface="Poppins" panose="02020500000000000000" charset="0"/>
              </a:rPr>
              <a:t>辨識進度</a:t>
            </a:r>
          </a:p>
          <a:p>
            <a:pPr marL="645750" indent="-285750">
              <a:buClr>
                <a:schemeClr val="tx2"/>
              </a:buClr>
              <a:buSzPct val="80000"/>
              <a:buFont typeface="Wingdings" panose="05000000000000000000" pitchFamily="2" charset="2"/>
              <a:buChar char="l"/>
            </a:pPr>
            <a:r>
              <a:rPr lang="zh-TW" altLang="en-US">
                <a:latin typeface="微軟正黑體" panose="020B0604030504040204" pitchFamily="34" charset="-120"/>
                <a:ea typeface="微軟正黑體" panose="020B0604030504040204" pitchFamily="34" charset="-120"/>
                <a:cs typeface="Poppins" panose="02020500000000000000" charset="0"/>
              </a:rPr>
              <a:t>查看硬體資源</a:t>
            </a:r>
          </a:p>
          <a:p>
            <a:pPr marL="645750" indent="-285750">
              <a:buClr>
                <a:schemeClr val="tx2"/>
              </a:buClr>
              <a:buSzPct val="80000"/>
              <a:buFont typeface="Wingdings" panose="05000000000000000000" pitchFamily="2" charset="2"/>
              <a:buChar char="l"/>
            </a:pPr>
            <a:r>
              <a:rPr lang="zh-TW" altLang="en-US">
                <a:latin typeface="微軟正黑體" panose="020B0604030504040204" pitchFamily="34" charset="-120"/>
                <a:ea typeface="微軟正黑體" panose="020B0604030504040204" pitchFamily="34" charset="-120"/>
                <a:cs typeface="Poppins" panose="02020500000000000000" charset="0"/>
              </a:rPr>
              <a:t>暫停或重啟</a:t>
            </a:r>
            <a:r>
              <a:rPr lang="en-US" altLang="zh-TW">
                <a:latin typeface="微軟正黑體" panose="020B0604030504040204" pitchFamily="34" charset="-120"/>
                <a:ea typeface="微軟正黑體" panose="020B0604030504040204" pitchFamily="34" charset="-120"/>
                <a:cs typeface="Poppins" panose="02020500000000000000" charset="0"/>
              </a:rPr>
              <a:t>AI</a:t>
            </a:r>
            <a:r>
              <a:rPr lang="zh-TW" altLang="en-US">
                <a:latin typeface="微軟正黑體" panose="020B0604030504040204" pitchFamily="34" charset="-120"/>
                <a:ea typeface="微軟正黑體" panose="020B0604030504040204" pitchFamily="34" charset="-120"/>
                <a:cs typeface="Poppins" panose="02020500000000000000" charset="0"/>
              </a:rPr>
              <a:t>辨識</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61" name="Google Shape;361;p32"/>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en" altLang="zh-TW"/>
              <a:t>Multimedia Console </a:t>
            </a:r>
            <a:r>
              <a:rPr lang="zh-TW" altLang="en-US"/>
              <a:t>功能介紹</a:t>
            </a:r>
            <a:endParaRPr/>
          </a:p>
        </p:txBody>
      </p:sp>
      <p:cxnSp>
        <p:nvCxnSpPr>
          <p:cNvPr id="6" name="直線接點 5">
            <a:extLst>
              <a:ext uri="{FF2B5EF4-FFF2-40B4-BE49-F238E27FC236}">
                <a16:creationId xmlns:a16="http://schemas.microsoft.com/office/drawing/2014/main" id="{6143F535-CDCD-46DC-A9F9-468D73FF73A9}"/>
              </a:ext>
            </a:extLst>
          </p:cNvPr>
          <p:cNvCxnSpPr>
            <a:cxnSpLocks/>
          </p:cNvCxnSpPr>
          <p:nvPr/>
        </p:nvCxnSpPr>
        <p:spPr>
          <a:xfrm>
            <a:off x="531897" y="2211388"/>
            <a:ext cx="43879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Google Shape;226;p23">
            <a:extLst>
              <a:ext uri="{FF2B5EF4-FFF2-40B4-BE49-F238E27FC236}">
                <a16:creationId xmlns:a16="http://schemas.microsoft.com/office/drawing/2014/main" id="{5FF48132-B48B-4C73-BCF3-49D92B30434C}"/>
              </a:ext>
            </a:extLst>
          </p:cNvPr>
          <p:cNvSpPr txBox="1"/>
          <p:nvPr/>
        </p:nvSpPr>
        <p:spPr>
          <a:xfrm>
            <a:off x="493642" y="1780531"/>
            <a:ext cx="2379742" cy="461635"/>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zh-TW" altLang="en-US" sz="1800" b="1">
                <a:latin typeface="微軟正黑體" panose="020B0604030504040204" pitchFamily="34" charset="-120"/>
                <a:ea typeface="微軟正黑體" panose="020B0604030504040204" pitchFamily="34" charset="-120"/>
                <a:cs typeface="Poppins" panose="02020500000000000000" charset="0"/>
                <a:sym typeface="Poppins"/>
              </a:rPr>
              <a:t>多媒體應用程式總覽</a:t>
            </a:r>
            <a:endParaRPr lang="en-US" sz="1800" b="1">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8" name="文字方塊 7">
            <a:extLst>
              <a:ext uri="{FF2B5EF4-FFF2-40B4-BE49-F238E27FC236}">
                <a16:creationId xmlns:a16="http://schemas.microsoft.com/office/drawing/2014/main" id="{BE12238A-3F5B-41EF-8B51-8325D81698BC}"/>
              </a:ext>
            </a:extLst>
          </p:cNvPr>
          <p:cNvSpPr txBox="1"/>
          <p:nvPr/>
        </p:nvSpPr>
        <p:spPr>
          <a:xfrm>
            <a:off x="485531" y="2252649"/>
            <a:ext cx="3193584" cy="523220"/>
          </a:xfrm>
          <a:prstGeom prst="rect">
            <a:avLst/>
          </a:prstGeom>
          <a:noFill/>
        </p:spPr>
        <p:txBody>
          <a:bodyPr wrap="square">
            <a:spAutoFit/>
          </a:bodyPr>
          <a:lstStyle/>
          <a:p>
            <a:pPr>
              <a:buSzPct val="80000"/>
            </a:pPr>
            <a:r>
              <a:rPr lang="zh-TW" altLang="en-US">
                <a:latin typeface="微軟正黑體" panose="020B0604030504040204" pitchFamily="34" charset="-120"/>
                <a:ea typeface="微軟正黑體" panose="020B0604030504040204" pitchFamily="34" charset="-120"/>
                <a:cs typeface="Poppins" panose="02020500000000000000" charset="0"/>
              </a:rPr>
              <a:t>一覽</a:t>
            </a:r>
            <a:r>
              <a:rPr lang="zh-TW" altLang="zh-TW">
                <a:latin typeface="微軟正黑體" panose="020B0604030504040204" pitchFamily="34" charset="-120"/>
                <a:ea typeface="微軟正黑體" panose="020B0604030504040204" pitchFamily="34" charset="-120"/>
                <a:cs typeface="Poppins" panose="02020500000000000000" charset="0"/>
              </a:rPr>
              <a:t>所有多媒體應用</a:t>
            </a:r>
            <a:r>
              <a:rPr lang="zh-TW" altLang="en-US">
                <a:latin typeface="微軟正黑體" panose="020B0604030504040204" pitchFamily="34" charset="-120"/>
                <a:ea typeface="微軟正黑體" panose="020B0604030504040204" pitchFamily="34" charset="-120"/>
                <a:cs typeface="Poppins" panose="02020500000000000000" charset="0"/>
              </a:rPr>
              <a:t>程式</a:t>
            </a:r>
            <a:r>
              <a:rPr lang="zh-TW" altLang="zh-TW">
                <a:latin typeface="微軟正黑體" panose="020B0604030504040204" pitchFamily="34" charset="-120"/>
                <a:ea typeface="微軟正黑體" panose="020B0604030504040204" pitchFamily="34" charset="-120"/>
                <a:cs typeface="Poppins" panose="02020500000000000000" charset="0"/>
              </a:rPr>
              <a:t>的安裝</a:t>
            </a:r>
            <a:r>
              <a:rPr lang="zh-TW" altLang="en-US">
                <a:latin typeface="微軟正黑體" panose="020B0604030504040204" pitchFamily="34" charset="-120"/>
                <a:ea typeface="微軟正黑體" panose="020B0604030504040204" pitchFamily="34" charset="-120"/>
                <a:cs typeface="Poppins" panose="02020500000000000000" charset="0"/>
              </a:rPr>
              <a:t>狀態</a:t>
            </a:r>
            <a:r>
              <a:rPr lang="zh-TW" altLang="zh-TW">
                <a:latin typeface="微軟正黑體" panose="020B0604030504040204" pitchFamily="34" charset="-120"/>
                <a:ea typeface="微軟正黑體" panose="020B0604030504040204" pitchFamily="34" charset="-120"/>
                <a:cs typeface="Poppins" panose="02020500000000000000" charset="0"/>
              </a:rPr>
              <a:t>，啟用</a:t>
            </a:r>
            <a:r>
              <a:rPr lang="zh-TW" altLang="en-US">
                <a:latin typeface="微軟正黑體" panose="020B0604030504040204" pitchFamily="34" charset="-120"/>
                <a:ea typeface="微軟正黑體" panose="020B0604030504040204" pitchFamily="34" charset="-120"/>
                <a:cs typeface="Poppins" panose="02020500000000000000" charset="0"/>
              </a:rPr>
              <a:t>狀態與用戶</a:t>
            </a:r>
            <a:r>
              <a:rPr lang="zh-TW" altLang="zh-TW">
                <a:latin typeface="微軟正黑體" panose="020B0604030504040204" pitchFamily="34" charset="-120"/>
                <a:ea typeface="微軟正黑體" panose="020B0604030504040204" pitchFamily="34" charset="-120"/>
                <a:cs typeface="Poppins" panose="02020500000000000000" charset="0"/>
              </a:rPr>
              <a:t>權限設置 </a:t>
            </a:r>
          </a:p>
        </p:txBody>
      </p:sp>
      <p:grpSp>
        <p:nvGrpSpPr>
          <p:cNvPr id="3" name="群組 2">
            <a:extLst>
              <a:ext uri="{FF2B5EF4-FFF2-40B4-BE49-F238E27FC236}">
                <a16:creationId xmlns:a16="http://schemas.microsoft.com/office/drawing/2014/main" id="{8BA23783-7CC9-41BF-AF17-74E396C400C7}"/>
              </a:ext>
            </a:extLst>
          </p:cNvPr>
          <p:cNvGrpSpPr/>
          <p:nvPr/>
        </p:nvGrpSpPr>
        <p:grpSpPr>
          <a:xfrm>
            <a:off x="4217505" y="1155392"/>
            <a:ext cx="4561798" cy="3926553"/>
            <a:chOff x="5358125" y="1367799"/>
            <a:chExt cx="3629899" cy="3124424"/>
          </a:xfrm>
        </p:grpSpPr>
        <p:pic>
          <p:nvPicPr>
            <p:cNvPr id="362" name="Google Shape;362;p32"/>
            <p:cNvPicPr preferRelativeResize="0"/>
            <p:nvPr/>
          </p:nvPicPr>
          <p:blipFill>
            <a:blip r:embed="rId3">
              <a:alphaModFix/>
            </a:blip>
            <a:stretch>
              <a:fillRect/>
            </a:stretch>
          </p:blipFill>
          <p:spPr>
            <a:xfrm>
              <a:off x="5358130" y="1367799"/>
              <a:ext cx="3581645" cy="1530364"/>
            </a:xfrm>
            <a:prstGeom prst="rect">
              <a:avLst/>
            </a:prstGeom>
            <a:noFill/>
            <a:ln>
              <a:noFill/>
            </a:ln>
            <a:effectLst>
              <a:outerShdw blurRad="57150" dist="19050" dir="5400000" algn="bl" rotWithShape="0">
                <a:srgbClr val="000000">
                  <a:alpha val="50000"/>
                </a:srgbClr>
              </a:outerShdw>
            </a:effectLst>
          </p:spPr>
        </p:pic>
        <p:pic>
          <p:nvPicPr>
            <p:cNvPr id="363" name="Google Shape;363;p32"/>
            <p:cNvPicPr preferRelativeResize="0"/>
            <p:nvPr/>
          </p:nvPicPr>
          <p:blipFill>
            <a:blip r:embed="rId4">
              <a:alphaModFix/>
            </a:blip>
            <a:stretch>
              <a:fillRect/>
            </a:stretch>
          </p:blipFill>
          <p:spPr>
            <a:xfrm>
              <a:off x="5358125" y="2941247"/>
              <a:ext cx="3629899" cy="1550976"/>
            </a:xfrm>
            <a:prstGeom prst="rect">
              <a:avLst/>
            </a:prstGeom>
            <a:noFill/>
            <a:ln>
              <a:noFill/>
            </a:ln>
            <a:effectLst>
              <a:outerShdw blurRad="57150" dist="19050" dir="5400000" algn="bl" rotWithShape="0">
                <a:srgbClr val="000000">
                  <a:alpha val="50000"/>
                </a:srgbClr>
              </a:outerShdw>
            </a:effectLst>
          </p:spPr>
        </p:pic>
      </p:grpSp>
      <p:sp>
        <p:nvSpPr>
          <p:cNvPr id="2" name="Rectangle 1"/>
          <p:cNvSpPr>
            <a:spLocks noChangeArrowheads="1"/>
          </p:cNvSpPr>
          <p:nvPr/>
        </p:nvSpPr>
        <p:spPr bwMode="auto">
          <a:xfrm>
            <a:off x="0" y="99715"/>
            <a:ext cx="65" cy="25776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Arial" panose="020B0604020202020204" pitchFamily="34" charset="0"/>
            </a:endParaRPr>
          </a:p>
        </p:txBody>
      </p:sp>
      <p:sp>
        <p:nvSpPr>
          <p:cNvPr id="11" name="Google Shape;343;p30">
            <a:extLst>
              <a:ext uri="{FF2B5EF4-FFF2-40B4-BE49-F238E27FC236}">
                <a16:creationId xmlns:a16="http://schemas.microsoft.com/office/drawing/2014/main" id="{4C887569-B660-4CA7-9160-05ED406BD83D}"/>
              </a:ext>
            </a:extLst>
          </p:cNvPr>
          <p:cNvSpPr txBox="1">
            <a:spLocks/>
          </p:cNvSpPr>
          <p:nvPr/>
        </p:nvSpPr>
        <p:spPr>
          <a:xfrm>
            <a:off x="531898" y="2914239"/>
            <a:ext cx="3405402" cy="13218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SzPct val="80000"/>
              <a:buFont typeface="Wingdings" panose="05000000000000000000" pitchFamily="2" charset="2"/>
              <a:buChar char="l"/>
            </a:pPr>
            <a:r>
              <a:rPr lang="zh-TW" altLang="en-US" sz="1600">
                <a:latin typeface="微軟正黑體" panose="020B0604030504040204" pitchFamily="34" charset="-120"/>
                <a:ea typeface="微軟正黑體" panose="020B0604030504040204" pitchFamily="34" charset="-120"/>
                <a:cs typeface="Poppins" panose="02020500000000000000" charset="0"/>
              </a:rPr>
              <a:t>於多媒體應用程式頁面您能</a:t>
            </a:r>
          </a:p>
          <a:p>
            <a:pPr marL="645750" indent="-285750">
              <a:buClr>
                <a:schemeClr val="tx2"/>
              </a:buClr>
              <a:buSzPct val="80000"/>
              <a:buFont typeface="Wingdings" panose="05000000000000000000" pitchFamily="2" charset="2"/>
              <a:buChar char="l"/>
            </a:pPr>
            <a:r>
              <a:rPr lang="zh-TW" altLang="en-US">
                <a:latin typeface="微軟正黑體" panose="020B0604030504040204" pitchFamily="34" charset="-120"/>
                <a:ea typeface="微軟正黑體" panose="020B0604030504040204" pitchFamily="34" charset="-120"/>
                <a:cs typeface="Poppins" panose="02020500000000000000" charset="0"/>
              </a:rPr>
              <a:t>查詢</a:t>
            </a:r>
            <a:r>
              <a:rPr lang="en-US" altLang="zh-TW">
                <a:latin typeface="微軟正黑體" panose="020B0604030504040204" pitchFamily="34" charset="-120"/>
                <a:ea typeface="微軟正黑體" panose="020B0604030504040204" pitchFamily="34" charset="-120"/>
                <a:cs typeface="Poppins" panose="02020500000000000000" charset="0"/>
              </a:rPr>
              <a:t>QNAP NAS</a:t>
            </a:r>
            <a:r>
              <a:rPr lang="zh-TW" altLang="en-US">
                <a:latin typeface="微軟正黑體" panose="020B0604030504040204" pitchFamily="34" charset="-120"/>
                <a:ea typeface="微軟正黑體" panose="020B0604030504040204" pitchFamily="34" charset="-120"/>
                <a:cs typeface="Poppins" panose="02020500000000000000" charset="0"/>
              </a:rPr>
              <a:t>中所有多媒體應用程式的啟用狀態</a:t>
            </a:r>
          </a:p>
          <a:p>
            <a:pPr marL="645750" indent="-285750">
              <a:buClr>
                <a:schemeClr val="tx2"/>
              </a:buClr>
              <a:buSzPct val="80000"/>
              <a:buFont typeface="Wingdings" panose="05000000000000000000" pitchFamily="2" charset="2"/>
              <a:buChar char="l"/>
            </a:pPr>
            <a:r>
              <a:rPr lang="zh-TW" altLang="en-US">
                <a:latin typeface="微軟正黑體" panose="020B0604030504040204" pitchFamily="34" charset="-120"/>
                <a:ea typeface="微軟正黑體" panose="020B0604030504040204" pitchFamily="34" charset="-120"/>
                <a:cs typeface="Poppins" panose="02020500000000000000" charset="0"/>
              </a:rPr>
              <a:t>為</a:t>
            </a:r>
            <a:r>
              <a:rPr lang="en-US" altLang="zh-TW" err="1">
                <a:latin typeface="微軟正黑體" panose="020B0604030504040204" pitchFamily="34" charset="-120"/>
                <a:ea typeface="微軟正黑體" panose="020B0604030504040204" pitchFamily="34" charset="-120"/>
                <a:cs typeface="Poppins" panose="02020500000000000000" charset="0"/>
              </a:rPr>
              <a:t>QuMagie</a:t>
            </a:r>
            <a:r>
              <a:rPr lang="zh-TW" altLang="en-US">
                <a:latin typeface="微軟正黑體" panose="020B0604030504040204" pitchFamily="34" charset="-120"/>
                <a:ea typeface="微軟正黑體" panose="020B0604030504040204" pitchFamily="34" charset="-120"/>
                <a:cs typeface="Poppins" panose="02020500000000000000" charset="0"/>
              </a:rPr>
              <a:t>、</a:t>
            </a:r>
            <a:r>
              <a:rPr lang="en-US" altLang="zh-TW">
                <a:latin typeface="微軟正黑體" panose="020B0604030504040204" pitchFamily="34" charset="-120"/>
                <a:ea typeface="微軟正黑體" panose="020B0604030504040204" pitchFamily="34" charset="-120"/>
                <a:cs typeface="Poppins" panose="02020500000000000000" charset="0"/>
              </a:rPr>
              <a:t>Photo Station</a:t>
            </a:r>
            <a:r>
              <a:rPr lang="zh-TW" altLang="en-US">
                <a:latin typeface="微軟正黑體" panose="020B0604030504040204" pitchFamily="34" charset="-120"/>
                <a:ea typeface="微軟正黑體" panose="020B0604030504040204" pitchFamily="34" charset="-120"/>
                <a:cs typeface="Poppins" panose="02020500000000000000" charset="0"/>
              </a:rPr>
              <a:t>、</a:t>
            </a:r>
            <a:br>
              <a:rPr lang="en-US" altLang="zh-TW">
                <a:latin typeface="微軟正黑體" panose="020B0604030504040204" pitchFamily="34" charset="-120"/>
                <a:ea typeface="微軟正黑體" panose="020B0604030504040204" pitchFamily="34" charset="-120"/>
                <a:cs typeface="Poppins" panose="02020500000000000000" charset="0"/>
              </a:rPr>
            </a:br>
            <a:r>
              <a:rPr lang="en-US" altLang="zh-TW">
                <a:latin typeface="微軟正黑體" panose="020B0604030504040204" pitchFamily="34" charset="-120"/>
                <a:ea typeface="微軟正黑體" panose="020B0604030504040204" pitchFamily="34" charset="-120"/>
                <a:cs typeface="Poppins" panose="02020500000000000000" charset="0"/>
              </a:rPr>
              <a:t>Video Station</a:t>
            </a:r>
            <a:r>
              <a:rPr lang="zh-TW" altLang="en-US">
                <a:latin typeface="微軟正黑體" panose="020B0604030504040204" pitchFamily="34" charset="-120"/>
                <a:ea typeface="微軟正黑體" panose="020B0604030504040204" pitchFamily="34" charset="-120"/>
                <a:cs typeface="Poppins" panose="02020500000000000000" charset="0"/>
              </a:rPr>
              <a:t>、</a:t>
            </a:r>
            <a:r>
              <a:rPr lang="en-US" altLang="zh-TW">
                <a:latin typeface="微軟正黑體" panose="020B0604030504040204" pitchFamily="34" charset="-120"/>
                <a:ea typeface="微軟正黑體" panose="020B0604030504040204" pitchFamily="34" charset="-120"/>
                <a:cs typeface="Poppins" panose="02020500000000000000" charset="0"/>
              </a:rPr>
              <a:t>Music Station</a:t>
            </a:r>
            <a:r>
              <a:rPr lang="zh-TW" altLang="en-US">
                <a:latin typeface="微軟正黑體" panose="020B0604030504040204" pitchFamily="34" charset="-120"/>
                <a:ea typeface="微軟正黑體" panose="020B0604030504040204" pitchFamily="34" charset="-120"/>
                <a:cs typeface="Poppins" panose="02020500000000000000" charset="0"/>
              </a:rPr>
              <a:t>設置用戶權限</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8" name="Google Shape;378;p34"/>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en" altLang="zh-TW"/>
              <a:t>Multimedia Console </a:t>
            </a:r>
            <a:r>
              <a:rPr lang="zh-TW" altLang="en-US"/>
              <a:t>功能介紹</a:t>
            </a:r>
            <a:endParaRPr/>
          </a:p>
        </p:txBody>
      </p:sp>
      <p:cxnSp>
        <p:nvCxnSpPr>
          <p:cNvPr id="10" name="直線接點 9">
            <a:extLst>
              <a:ext uri="{FF2B5EF4-FFF2-40B4-BE49-F238E27FC236}">
                <a16:creationId xmlns:a16="http://schemas.microsoft.com/office/drawing/2014/main" id="{B4BDF62C-29B1-4EF0-82FA-3DEC70354A19}"/>
              </a:ext>
            </a:extLst>
          </p:cNvPr>
          <p:cNvCxnSpPr>
            <a:cxnSpLocks/>
          </p:cNvCxnSpPr>
          <p:nvPr/>
        </p:nvCxnSpPr>
        <p:spPr>
          <a:xfrm>
            <a:off x="382403" y="2211388"/>
            <a:ext cx="43879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Google Shape;226;p23">
            <a:extLst>
              <a:ext uri="{FF2B5EF4-FFF2-40B4-BE49-F238E27FC236}">
                <a16:creationId xmlns:a16="http://schemas.microsoft.com/office/drawing/2014/main" id="{10A1FC21-478A-4C97-9952-A37A910743FA}"/>
              </a:ext>
            </a:extLst>
          </p:cNvPr>
          <p:cNvSpPr txBox="1"/>
          <p:nvPr/>
        </p:nvSpPr>
        <p:spPr>
          <a:xfrm>
            <a:off x="443496" y="1780531"/>
            <a:ext cx="2379742" cy="461635"/>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zh-TW" altLang="en-US" sz="1800" b="1">
                <a:latin typeface="微軟正黑體" panose="020B0604030504040204" pitchFamily="34" charset="-120"/>
                <a:ea typeface="微軟正黑體" panose="020B0604030504040204" pitchFamily="34" charset="-120"/>
                <a:cs typeface="Poppins" panose="02020500000000000000" charset="0"/>
                <a:sym typeface="Poppins"/>
              </a:rPr>
              <a:t>背景服務總覽</a:t>
            </a:r>
            <a:endParaRPr lang="en-US" sz="1800" b="1">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12" name="文字方塊 11">
            <a:extLst>
              <a:ext uri="{FF2B5EF4-FFF2-40B4-BE49-F238E27FC236}">
                <a16:creationId xmlns:a16="http://schemas.microsoft.com/office/drawing/2014/main" id="{BED149D6-6A8B-486A-A97F-FDA4B0E8DF27}"/>
              </a:ext>
            </a:extLst>
          </p:cNvPr>
          <p:cNvSpPr txBox="1"/>
          <p:nvPr/>
        </p:nvSpPr>
        <p:spPr>
          <a:xfrm>
            <a:off x="435385" y="2252649"/>
            <a:ext cx="2821547" cy="307777"/>
          </a:xfrm>
          <a:prstGeom prst="rect">
            <a:avLst/>
          </a:prstGeom>
          <a:noFill/>
        </p:spPr>
        <p:txBody>
          <a:bodyPr wrap="square">
            <a:spAutoFit/>
          </a:bodyPr>
          <a:lstStyle/>
          <a:p>
            <a:pPr>
              <a:buSzPct val="80000"/>
            </a:pPr>
            <a:r>
              <a:rPr lang="zh-TW" altLang="en-US">
                <a:latin typeface="微軟正黑體" panose="020B0604030504040204" pitchFamily="34" charset="-120"/>
                <a:ea typeface="微軟正黑體" panose="020B0604030504040204" pitchFamily="34" charset="-120"/>
                <a:cs typeface="Poppins" panose="02020500000000000000" charset="0"/>
              </a:rPr>
              <a:t>單一頁面瀏覽常用背景服務</a:t>
            </a:r>
            <a:endParaRPr lang="en-US" altLang="zh-TW">
              <a:latin typeface="微軟正黑體" panose="020B0604030504040204" pitchFamily="34" charset="-120"/>
              <a:ea typeface="微軟正黑體" panose="020B0604030504040204" pitchFamily="34" charset="-120"/>
              <a:cs typeface="Poppins" panose="02020500000000000000" charset="0"/>
            </a:endParaRPr>
          </a:p>
        </p:txBody>
      </p:sp>
      <p:pic>
        <p:nvPicPr>
          <p:cNvPr id="379" name="Google Shape;379;p34"/>
          <p:cNvPicPr preferRelativeResize="0"/>
          <p:nvPr/>
        </p:nvPicPr>
        <p:blipFill>
          <a:blip r:embed="rId3">
            <a:alphaModFix/>
          </a:blip>
          <a:stretch>
            <a:fillRect/>
          </a:stretch>
        </p:blipFill>
        <p:spPr>
          <a:xfrm>
            <a:off x="3707268" y="1801482"/>
            <a:ext cx="5158309" cy="2383040"/>
          </a:xfrm>
          <a:prstGeom prst="rect">
            <a:avLst/>
          </a:prstGeom>
          <a:noFill/>
          <a:ln>
            <a:noFill/>
          </a:ln>
          <a:effectLst>
            <a:outerShdw blurRad="57150" dist="19050" dir="5400000" algn="bl" rotWithShape="0">
              <a:srgbClr val="000000">
                <a:alpha val="50000"/>
              </a:srgbClr>
            </a:outerShdw>
          </a:effectLst>
        </p:spPr>
      </p:pic>
      <p:sp>
        <p:nvSpPr>
          <p:cNvPr id="8" name="Google Shape;343;p30">
            <a:extLst>
              <a:ext uri="{FF2B5EF4-FFF2-40B4-BE49-F238E27FC236}">
                <a16:creationId xmlns:a16="http://schemas.microsoft.com/office/drawing/2014/main" id="{6451B4BB-C7D7-4F8F-B418-8C493B23ADBC}"/>
              </a:ext>
            </a:extLst>
          </p:cNvPr>
          <p:cNvSpPr txBox="1">
            <a:spLocks/>
          </p:cNvSpPr>
          <p:nvPr/>
        </p:nvSpPr>
        <p:spPr>
          <a:xfrm>
            <a:off x="382403" y="2607036"/>
            <a:ext cx="3405402" cy="13218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SzPct val="80000"/>
              <a:buFont typeface="Wingdings" panose="05000000000000000000" pitchFamily="2" charset="2"/>
              <a:buChar char="l"/>
            </a:pPr>
            <a:r>
              <a:rPr lang="zh-TW" altLang="en-US" sz="1600">
                <a:latin typeface="微軟正黑體" panose="020B0604030504040204" pitchFamily="34" charset="-120"/>
                <a:ea typeface="微軟正黑體" panose="020B0604030504040204" pitchFamily="34" charset="-120"/>
                <a:cs typeface="Poppins" panose="02020500000000000000" charset="0"/>
              </a:rPr>
              <a:t>於總覽頁面您能</a:t>
            </a:r>
          </a:p>
          <a:p>
            <a:pPr marL="645750" indent="-285750">
              <a:buClr>
                <a:schemeClr val="tx2"/>
              </a:buClr>
              <a:buSzPct val="80000"/>
              <a:buFont typeface="Wingdings" panose="05000000000000000000" pitchFamily="2" charset="2"/>
              <a:buChar char="l"/>
            </a:pPr>
            <a:r>
              <a:rPr lang="zh-TW" altLang="en-US">
                <a:latin typeface="微軟正黑體" panose="020B0604030504040204" pitchFamily="34" charset="-120"/>
                <a:ea typeface="微軟正黑體" panose="020B0604030504040204" pitchFamily="34" charset="-120"/>
                <a:cs typeface="Poppins" panose="02020500000000000000" charset="0"/>
              </a:rPr>
              <a:t>啟用與停用多媒體背景服務</a:t>
            </a:r>
          </a:p>
          <a:p>
            <a:pPr marL="645750" indent="-285750">
              <a:buClr>
                <a:schemeClr val="tx2"/>
              </a:buClr>
              <a:buSzPct val="80000"/>
              <a:buFont typeface="Wingdings" panose="05000000000000000000" pitchFamily="2" charset="2"/>
              <a:buChar char="l"/>
            </a:pPr>
            <a:r>
              <a:rPr lang="zh-TW" altLang="en-US">
                <a:latin typeface="微軟正黑體" panose="020B0604030504040204" pitchFamily="34" charset="-120"/>
                <a:ea typeface="微軟正黑體" panose="020B0604030504040204" pitchFamily="34" charset="-120"/>
                <a:cs typeface="Poppins" panose="02020500000000000000" charset="0"/>
              </a:rPr>
              <a:t>瀏覽索引建立與縮圖製作進度</a:t>
            </a:r>
          </a:p>
          <a:p>
            <a:pPr marL="645750" indent="-285750">
              <a:buClr>
                <a:schemeClr val="tx2"/>
              </a:buClr>
              <a:buSzPct val="80000"/>
              <a:buFont typeface="Wingdings" panose="05000000000000000000" pitchFamily="2" charset="2"/>
              <a:buChar char="l"/>
            </a:pPr>
            <a:r>
              <a:rPr lang="zh-TW" altLang="en-US">
                <a:latin typeface="微軟正黑體" panose="020B0604030504040204" pitchFamily="34" charset="-120"/>
                <a:ea typeface="微軟正黑體" panose="020B0604030504040204" pitchFamily="34" charset="-120"/>
                <a:cs typeface="Poppins" panose="02020500000000000000" charset="0"/>
              </a:rPr>
              <a:t>瀏覽目前</a:t>
            </a:r>
            <a:r>
              <a:rPr lang="en-US" altLang="zh-TW">
                <a:latin typeface="微軟正黑體" panose="020B0604030504040204" pitchFamily="34" charset="-120"/>
                <a:ea typeface="微軟正黑體" panose="020B0604030504040204" pitchFamily="34" charset="-120"/>
                <a:cs typeface="Poppins" panose="02020500000000000000" charset="0"/>
              </a:rPr>
              <a:t>QNAP NAS</a:t>
            </a:r>
            <a:r>
              <a:rPr lang="zh-TW" altLang="en-US">
                <a:latin typeface="微軟正黑體" panose="020B0604030504040204" pitchFamily="34" charset="-120"/>
                <a:ea typeface="微軟正黑體" panose="020B0604030504040204" pitchFamily="34" charset="-120"/>
                <a:cs typeface="Poppins" panose="02020500000000000000" charset="0"/>
              </a:rPr>
              <a:t>中多媒體檔案的數量與查詢最常用的標籤</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35"/>
          <p:cNvSpPr txBox="1">
            <a:spLocks noGrp="1"/>
          </p:cNvSpPr>
          <p:nvPr>
            <p:ph type="ctrTitle"/>
          </p:nvPr>
        </p:nvSpPr>
        <p:spPr>
          <a:xfrm>
            <a:off x="0" y="135862"/>
            <a:ext cx="9144000" cy="149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a:t>用戶故事</a:t>
            </a:r>
            <a:endParaRPr/>
          </a:p>
          <a:p>
            <a:pPr marL="0" lvl="0" indent="0" algn="ctr" rtl="0">
              <a:spcBef>
                <a:spcPts val="0"/>
              </a:spcBef>
              <a:spcAft>
                <a:spcPts val="0"/>
              </a:spcAft>
              <a:buNone/>
            </a:pPr>
            <a:r>
              <a:rPr lang="en"/>
              <a:t>Multimedia Console</a:t>
            </a:r>
            <a:r>
              <a:rPr lang="zh-TW" altLang="en-US"/>
              <a:t> </a:t>
            </a:r>
            <a:r>
              <a:rPr lang="en"/>
              <a:t>x Hybrid Mount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0"/>
          <p:cNvSpPr txBox="1">
            <a:spLocks noGrp="1"/>
          </p:cNvSpPr>
          <p:nvPr>
            <p:ph type="title" idx="4294967295"/>
          </p:nvPr>
        </p:nvSpPr>
        <p:spPr>
          <a:xfrm>
            <a:off x="272303" y="290887"/>
            <a:ext cx="7597775" cy="68262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TW" altLang="en" sz="3600" b="1">
                <a:solidFill>
                  <a:schemeClr val="bg1"/>
                </a:solidFill>
                <a:latin typeface="+mj-lt"/>
                <a:cs typeface="Poppins"/>
              </a:rPr>
              <a:t>目錄</a:t>
            </a:r>
            <a:endParaRPr lang="en" sz="3600" b="1">
              <a:solidFill>
                <a:schemeClr val="bg1"/>
              </a:solidFill>
              <a:latin typeface="+mj-lt"/>
              <a:cs typeface="Poppins" panose="02020500000000000000" charset="0"/>
            </a:endParaRPr>
          </a:p>
        </p:txBody>
      </p:sp>
      <p:sp>
        <p:nvSpPr>
          <p:cNvPr id="190" name="Google Shape;190;p20"/>
          <p:cNvSpPr txBox="1">
            <a:spLocks noGrp="1"/>
          </p:cNvSpPr>
          <p:nvPr>
            <p:ph type="body" idx="4294967295"/>
          </p:nvPr>
        </p:nvSpPr>
        <p:spPr>
          <a:xfrm>
            <a:off x="186165" y="1373928"/>
            <a:ext cx="7339013" cy="2509583"/>
          </a:xfrm>
          <a:prstGeom prst="rect">
            <a:avLst/>
          </a:prstGeom>
        </p:spPr>
        <p:txBody>
          <a:bodyPr spcFirstLastPara="1" wrap="square" lIns="91425" tIns="91425" rIns="91425" bIns="91425" anchor="t" anchorCtr="0">
            <a:noAutofit/>
          </a:bodyPr>
          <a:lstStyle/>
          <a:p>
            <a:pPr marL="419100" indent="-285750">
              <a:buClr>
                <a:schemeClr val="bg1"/>
              </a:buClr>
              <a:buSzPct val="70000"/>
              <a:buFont typeface="Wingdings" panose="05000000000000000000" pitchFamily="2" charset="2"/>
              <a:buChar char="l"/>
            </a:pPr>
            <a:r>
              <a:rPr lang="en" sz="2000" b="1">
                <a:solidFill>
                  <a:schemeClr val="bg1"/>
                </a:solidFill>
                <a:latin typeface="微軟正黑體" panose="020B0604030504040204" pitchFamily="34" charset="-120"/>
                <a:ea typeface="微軟正黑體" panose="020B0604030504040204" pitchFamily="34" charset="-120"/>
                <a:cs typeface="Poppins" panose="02020500000000000000" charset="0"/>
              </a:rPr>
              <a:t>Multimedia Console </a:t>
            </a:r>
            <a:r>
              <a:rPr lang="zh-TW" altLang="en-US" sz="2000" b="1">
                <a:solidFill>
                  <a:schemeClr val="bg1"/>
                </a:solidFill>
                <a:latin typeface="微軟正黑體" panose="020B0604030504040204" pitchFamily="34" charset="-120"/>
                <a:ea typeface="微軟正黑體" panose="020B0604030504040204" pitchFamily="34" charset="-120"/>
                <a:cs typeface="Poppins" panose="02020500000000000000" charset="0"/>
              </a:rPr>
              <a:t>基本介紹</a:t>
            </a:r>
            <a:r>
              <a:rPr lang="en" sz="2000" b="1">
                <a:solidFill>
                  <a:schemeClr val="bg1"/>
                </a:solidFill>
                <a:latin typeface="微軟正黑體" panose="020B0604030504040204" pitchFamily="34" charset="-120"/>
                <a:ea typeface="微軟正黑體" panose="020B0604030504040204" pitchFamily="34" charset="-120"/>
                <a:cs typeface="Poppins" panose="02020500000000000000" charset="0"/>
              </a:rPr>
              <a:t> </a:t>
            </a:r>
            <a:endParaRPr sz="2000" b="1">
              <a:solidFill>
                <a:schemeClr val="bg1"/>
              </a:solidFill>
              <a:latin typeface="微軟正黑體" panose="020B0604030504040204" pitchFamily="34" charset="-120"/>
              <a:ea typeface="微軟正黑體" panose="020B0604030504040204" pitchFamily="34" charset="-120"/>
              <a:cs typeface="Poppins" panose="02020500000000000000" charset="0"/>
            </a:endParaRPr>
          </a:p>
          <a:p>
            <a:pPr marL="882650" lvl="1" indent="-285750">
              <a:buClr>
                <a:schemeClr val="bg1"/>
              </a:buClr>
              <a:buSzPct val="70000"/>
              <a:buFont typeface="Wingdings" panose="05000000000000000000" pitchFamily="2" charset="2"/>
              <a:buChar char="l"/>
            </a:pPr>
            <a:endParaRPr lang="en" sz="2000" b="1">
              <a:solidFill>
                <a:schemeClr val="bg1"/>
              </a:solidFill>
              <a:latin typeface="微軟正黑體" panose="020B0604030504040204" pitchFamily="34" charset="-120"/>
              <a:ea typeface="微軟正黑體" panose="020B0604030504040204" pitchFamily="34" charset="-120"/>
              <a:cs typeface="Poppins" panose="02020500000000000000" charset="0"/>
            </a:endParaRPr>
          </a:p>
          <a:p>
            <a:pPr marL="425450" indent="-285750">
              <a:spcBef>
                <a:spcPts val="0"/>
              </a:spcBef>
              <a:buClr>
                <a:schemeClr val="bg1"/>
              </a:buClr>
              <a:buSzPct val="70000"/>
              <a:buFont typeface="Wingdings" panose="05000000000000000000" pitchFamily="2" charset="2"/>
              <a:buChar char="l"/>
            </a:pPr>
            <a:r>
              <a:rPr lang="en" sz="2000" b="1">
                <a:solidFill>
                  <a:schemeClr val="bg1"/>
                </a:solidFill>
                <a:latin typeface="微軟正黑體" panose="020B0604030504040204" pitchFamily="34" charset="-120"/>
                <a:ea typeface="微軟正黑體" panose="020B0604030504040204" pitchFamily="34" charset="-120"/>
                <a:cs typeface="Poppins" panose="02020500000000000000" charset="0"/>
              </a:rPr>
              <a:t>Multimedia Console </a:t>
            </a:r>
            <a:r>
              <a:rPr lang="zh-TW" altLang="en-US" sz="2000" b="1">
                <a:solidFill>
                  <a:schemeClr val="bg1"/>
                </a:solidFill>
                <a:latin typeface="微軟正黑體" panose="020B0604030504040204" pitchFamily="34" charset="-120"/>
                <a:ea typeface="微軟正黑體" panose="020B0604030504040204" pitchFamily="34" charset="-120"/>
                <a:cs typeface="Poppins" panose="02020500000000000000" charset="0"/>
              </a:rPr>
              <a:t>功能介紹</a:t>
            </a:r>
            <a:endParaRPr sz="2000" b="1">
              <a:solidFill>
                <a:schemeClr val="bg1"/>
              </a:solidFill>
              <a:latin typeface="微軟正黑體" panose="020B0604030504040204" pitchFamily="34" charset="-120"/>
              <a:ea typeface="微軟正黑體" panose="020B0604030504040204" pitchFamily="34" charset="-120"/>
              <a:cs typeface="Poppins" panose="02020500000000000000" charset="0"/>
            </a:endParaRPr>
          </a:p>
          <a:p>
            <a:pPr marL="882650" lvl="1" indent="-285750">
              <a:buClr>
                <a:schemeClr val="bg1"/>
              </a:buClr>
              <a:buSzPct val="70000"/>
              <a:buFont typeface="Wingdings" panose="05000000000000000000" pitchFamily="2" charset="2"/>
              <a:buChar char="l"/>
            </a:pPr>
            <a:endParaRPr lang="en" sz="2000" b="1">
              <a:solidFill>
                <a:schemeClr val="bg1"/>
              </a:solidFill>
              <a:latin typeface="微軟正黑體" panose="020B0604030504040204" pitchFamily="34" charset="-120"/>
              <a:ea typeface="微軟正黑體" panose="020B0604030504040204" pitchFamily="34" charset="-120"/>
              <a:cs typeface="Poppins" panose="02020500000000000000" charset="0"/>
            </a:endParaRPr>
          </a:p>
          <a:p>
            <a:pPr marL="425450" indent="-285750">
              <a:spcBef>
                <a:spcPts val="0"/>
              </a:spcBef>
              <a:buClr>
                <a:schemeClr val="bg1"/>
              </a:buClr>
              <a:buSzPct val="70000"/>
              <a:buFont typeface="Wingdings" panose="05000000000000000000" pitchFamily="2" charset="2"/>
              <a:buChar char="l"/>
            </a:pPr>
            <a:r>
              <a:rPr lang="zh-TW" altLang="en-US" sz="2000" b="1">
                <a:solidFill>
                  <a:schemeClr val="bg1"/>
                </a:solidFill>
                <a:latin typeface="微軟正黑體" panose="020B0604030504040204" pitchFamily="34" charset="-120"/>
                <a:ea typeface="微軟正黑體" panose="020B0604030504040204" pitchFamily="34" charset="-120"/>
                <a:cs typeface="Poppins" panose="02020500000000000000" charset="0"/>
              </a:rPr>
              <a:t>用戶故事</a:t>
            </a:r>
            <a:r>
              <a:rPr lang="en" sz="2000" b="1">
                <a:solidFill>
                  <a:schemeClr val="bg1"/>
                </a:solidFill>
                <a:latin typeface="微軟正黑體" panose="020B0604030504040204" pitchFamily="34" charset="-120"/>
                <a:ea typeface="微軟正黑體" panose="020B0604030504040204" pitchFamily="34" charset="-120"/>
                <a:cs typeface="Poppins" panose="02020500000000000000" charset="0"/>
              </a:rPr>
              <a:t> - Multimedia Console x Hybrid Mount</a:t>
            </a:r>
            <a:endParaRPr sz="2000" b="1">
              <a:solidFill>
                <a:schemeClr val="bg1"/>
              </a:solidFill>
              <a:latin typeface="微軟正黑體" panose="020B0604030504040204" pitchFamily="34" charset="-120"/>
              <a:ea typeface="微軟正黑體" panose="020B0604030504040204" pitchFamily="34" charset="-120"/>
              <a:cs typeface="Poppins" panose="02020500000000000000" charset="0"/>
            </a:endParaRPr>
          </a:p>
          <a:p>
            <a:pPr marL="425450" indent="-285750">
              <a:spcBef>
                <a:spcPts val="0"/>
              </a:spcBef>
              <a:buClr>
                <a:schemeClr val="bg1"/>
              </a:buClr>
              <a:buSzPct val="70000"/>
              <a:buFont typeface="Wingdings" panose="05000000000000000000" pitchFamily="2" charset="2"/>
              <a:buChar char="l"/>
            </a:pPr>
            <a:endParaRPr lang="en" sz="2000" b="1">
              <a:solidFill>
                <a:schemeClr val="bg1"/>
              </a:solidFill>
              <a:latin typeface="微軟正黑體" panose="020B0604030504040204" pitchFamily="34" charset="-120"/>
              <a:ea typeface="微軟正黑體" panose="020B0604030504040204" pitchFamily="34" charset="-120"/>
              <a:cs typeface="Poppins" panose="02020500000000000000" charset="0"/>
            </a:endParaRPr>
          </a:p>
          <a:p>
            <a:pPr marL="425450" indent="-285750">
              <a:spcBef>
                <a:spcPts val="0"/>
              </a:spcBef>
              <a:buClr>
                <a:schemeClr val="bg1"/>
              </a:buClr>
              <a:buSzPct val="70000"/>
              <a:buFont typeface="Wingdings" panose="05000000000000000000" pitchFamily="2" charset="2"/>
              <a:buChar char="l"/>
            </a:pPr>
            <a:r>
              <a:rPr lang="zh-TW" altLang="en-US" sz="2000" b="1">
                <a:solidFill>
                  <a:schemeClr val="bg1"/>
                </a:solidFill>
                <a:latin typeface="微軟正黑體" panose="020B0604030504040204" pitchFamily="34" charset="-120"/>
                <a:ea typeface="微軟正黑體" panose="020B0604030504040204" pitchFamily="34" charset="-120"/>
                <a:cs typeface="Poppins" panose="02020500000000000000" charset="0"/>
              </a:rPr>
              <a:t>實際操作演示</a:t>
            </a:r>
            <a:endParaRPr sz="2000" b="1">
              <a:solidFill>
                <a:schemeClr val="bg1"/>
              </a:solidFill>
              <a:latin typeface="微軟正黑體" panose="020B0604030504040204" pitchFamily="34" charset="-120"/>
              <a:ea typeface="微軟正黑體" panose="020B0604030504040204" pitchFamily="34" charset="-120"/>
              <a:cs typeface="Poppins" panose="02020500000000000000" charset="0"/>
            </a:endParaRPr>
          </a:p>
          <a:p>
            <a:pPr marL="1200150" indent="-285750">
              <a:buClr>
                <a:schemeClr val="bg1"/>
              </a:buClr>
              <a:buSzPct val="70000"/>
              <a:buFont typeface="Wingdings" panose="05000000000000000000" pitchFamily="2" charset="2"/>
              <a:buChar char="l"/>
            </a:pPr>
            <a:endParaRPr sz="2000" b="1">
              <a:solidFill>
                <a:schemeClr val="bg1"/>
              </a:solidFill>
              <a:latin typeface="微軟正黑體" panose="020B0604030504040204" pitchFamily="34" charset="-120"/>
              <a:ea typeface="微軟正黑體" panose="020B0604030504040204" pitchFamily="34" charset="-120"/>
              <a:cs typeface="Poppins" panose="02020500000000000000"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2" name="Google Shape;392;p36"/>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TW" altLang="en-US"/>
              <a:t>用戶故事</a:t>
            </a:r>
            <a:r>
              <a:rPr lang="en"/>
              <a:t> – </a:t>
            </a:r>
            <a:r>
              <a:rPr lang="zh-TW" altLang="en-US"/>
              <a:t>客戶遇到的問題</a:t>
            </a:r>
            <a:endParaRPr/>
          </a:p>
        </p:txBody>
      </p:sp>
      <p:sp>
        <p:nvSpPr>
          <p:cNvPr id="391" name="Google Shape;391;p36"/>
          <p:cNvSpPr txBox="1">
            <a:spLocks noGrp="1"/>
          </p:cNvSpPr>
          <p:nvPr>
            <p:ph type="body" idx="4294967295"/>
          </p:nvPr>
        </p:nvSpPr>
        <p:spPr>
          <a:xfrm>
            <a:off x="73785" y="1506509"/>
            <a:ext cx="8042564" cy="1622425"/>
          </a:xfrm>
          <a:prstGeom prst="rect">
            <a:avLst/>
          </a:prstGeom>
        </p:spPr>
        <p:txBody>
          <a:bodyPr spcFirstLastPara="1" wrap="square" lIns="91425" tIns="91425" rIns="91425" bIns="91425" anchor="t" anchorCtr="0">
            <a:noAutofit/>
          </a:bodyPr>
          <a:lstStyle/>
          <a:p>
            <a:pPr marL="127000" indent="0">
              <a:buNone/>
            </a:pPr>
            <a:r>
              <a:rPr lang="zh-TW" altLang="zh-TW" sz="2000" b="1">
                <a:solidFill>
                  <a:schemeClr val="bg2">
                    <a:lumMod val="50000"/>
                  </a:schemeClr>
                </a:solidFill>
                <a:latin typeface="微軟正黑體" panose="020B0604030504040204" pitchFamily="34" charset="-120"/>
                <a:ea typeface="微軟正黑體" panose="020B0604030504040204" pitchFamily="34" charset="-120"/>
                <a:cs typeface="Poppins" panose="02020500000000000000" charset="0"/>
              </a:rPr>
              <a:t>如何使用QNAP NAS</a:t>
            </a:r>
            <a:r>
              <a:rPr lang="zh-TW" altLang="en-US" sz="2000" b="1">
                <a:solidFill>
                  <a:schemeClr val="bg2">
                    <a:lumMod val="50000"/>
                  </a:schemeClr>
                </a:solidFill>
                <a:latin typeface="微軟正黑體" panose="020B0604030504040204" pitchFamily="34" charset="-120"/>
                <a:ea typeface="微軟正黑體" panose="020B0604030504040204" pitchFamily="34" charset="-120"/>
                <a:cs typeface="Poppins" panose="02020500000000000000" charset="0"/>
              </a:rPr>
              <a:t>集中</a:t>
            </a:r>
            <a:r>
              <a:rPr lang="zh-TW" altLang="zh-TW" sz="2000" b="1">
                <a:solidFill>
                  <a:schemeClr val="bg2">
                    <a:lumMod val="50000"/>
                  </a:schemeClr>
                </a:solidFill>
                <a:latin typeface="微軟正黑體" panose="020B0604030504040204" pitchFamily="34" charset="-120"/>
                <a:ea typeface="微軟正黑體" panose="020B0604030504040204" pitchFamily="34" charset="-120"/>
                <a:cs typeface="Poppins" panose="02020500000000000000" charset="0"/>
              </a:rPr>
              <a:t>管理存儲在各種雲服務中的所有多媒體文件？ </a:t>
            </a:r>
          </a:p>
          <a:p>
            <a:pPr marL="127000" lvl="0" indent="0" algn="l" rtl="0">
              <a:spcBef>
                <a:spcPts val="600"/>
              </a:spcBef>
              <a:spcAft>
                <a:spcPts val="0"/>
              </a:spcAft>
              <a:buSzPts val="1600"/>
              <a:buNone/>
            </a:pPr>
            <a:r>
              <a:rPr lang="en" sz="2000" b="1">
                <a:solidFill>
                  <a:schemeClr val="bg2">
                    <a:lumMod val="50000"/>
                  </a:schemeClr>
                </a:solidFill>
                <a:latin typeface="微軟正黑體" panose="020B0604030504040204" pitchFamily="34" charset="-120"/>
                <a:ea typeface="微軟正黑體" panose="020B0604030504040204" pitchFamily="34" charset="-120"/>
                <a:cs typeface="Poppins" panose="02020500000000000000" charset="0"/>
              </a:rPr>
              <a:t> </a:t>
            </a:r>
            <a:endParaRPr sz="2000" b="1">
              <a:solidFill>
                <a:schemeClr val="bg2">
                  <a:lumMod val="50000"/>
                </a:schemeClr>
              </a:solidFill>
              <a:latin typeface="微軟正黑體" panose="020B0604030504040204" pitchFamily="34" charset="-120"/>
              <a:ea typeface="微軟正黑體" panose="020B0604030504040204" pitchFamily="34" charset="-120"/>
              <a:cs typeface="Poppins" panose="02020500000000000000" charset="0"/>
            </a:endParaRPr>
          </a:p>
        </p:txBody>
      </p:sp>
      <p:pic>
        <p:nvPicPr>
          <p:cNvPr id="3" name="圖片 2" descr="一張含有 文字, 電子用品, 電腦 的圖片&#10;&#10;自動產生的描述">
            <a:extLst>
              <a:ext uri="{FF2B5EF4-FFF2-40B4-BE49-F238E27FC236}">
                <a16:creationId xmlns:a16="http://schemas.microsoft.com/office/drawing/2014/main" id="{257A9C9B-FB22-466F-8343-F27F094887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66516" y="2834610"/>
            <a:ext cx="2547697" cy="2286000"/>
          </a:xfrm>
          <a:prstGeom prst="rect">
            <a:avLst/>
          </a:prstGeom>
        </p:spPr>
      </p:pic>
      <p:pic>
        <p:nvPicPr>
          <p:cNvPr id="2" name="圖形 1">
            <a:extLst>
              <a:ext uri="{FF2B5EF4-FFF2-40B4-BE49-F238E27FC236}">
                <a16:creationId xmlns:a16="http://schemas.microsoft.com/office/drawing/2014/main" id="{C234EC31-2E61-4CAF-B175-7319B7C5DCC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23920"/>
          <a:stretch/>
        </p:blipFill>
        <p:spPr>
          <a:xfrm>
            <a:off x="6155687" y="2279374"/>
            <a:ext cx="2419453" cy="2859157"/>
          </a:xfrm>
          <a:prstGeom prst="rect">
            <a:avLst/>
          </a:prstGeom>
        </p:spPr>
      </p:pic>
      <p:pic>
        <p:nvPicPr>
          <p:cNvPr id="5" name="圖形 4">
            <a:extLst>
              <a:ext uri="{FF2B5EF4-FFF2-40B4-BE49-F238E27FC236}">
                <a16:creationId xmlns:a16="http://schemas.microsoft.com/office/drawing/2014/main" id="{9448A0BD-692A-4D92-93AC-FC6B2A0F2F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06535" y="3761604"/>
            <a:ext cx="2375453" cy="1405984"/>
          </a:xfrm>
          <a:prstGeom prst="rect">
            <a:avLst/>
          </a:prstGeom>
        </p:spPr>
      </p:pic>
      <p:pic>
        <p:nvPicPr>
          <p:cNvPr id="7" name="圖形 6">
            <a:extLst>
              <a:ext uri="{FF2B5EF4-FFF2-40B4-BE49-F238E27FC236}">
                <a16:creationId xmlns:a16="http://schemas.microsoft.com/office/drawing/2014/main" id="{95FE991F-A071-4031-BB43-D5EA775AC1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75203" y="1958686"/>
            <a:ext cx="3470160" cy="2337835"/>
          </a:xfrm>
          <a:prstGeom prst="rect">
            <a:avLst/>
          </a:prstGeom>
        </p:spPr>
      </p:pic>
      <p:pic>
        <p:nvPicPr>
          <p:cNvPr id="8" name="圖形 7">
            <a:extLst>
              <a:ext uri="{FF2B5EF4-FFF2-40B4-BE49-F238E27FC236}">
                <a16:creationId xmlns:a16="http://schemas.microsoft.com/office/drawing/2014/main" id="{5AF132AD-B736-4428-858F-177F84CFF6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8909" y="3284708"/>
            <a:ext cx="1083666" cy="1835902"/>
          </a:xfrm>
          <a:prstGeom prst="rect">
            <a:avLst/>
          </a:prstGeom>
        </p:spPr>
      </p:pic>
      <p:sp>
        <p:nvSpPr>
          <p:cNvPr id="4" name="Rectangle 1"/>
          <p:cNvSpPr>
            <a:spLocks noChangeArrowheads="1"/>
          </p:cNvSpPr>
          <p:nvPr/>
        </p:nvSpPr>
        <p:spPr bwMode="auto">
          <a:xfrm>
            <a:off x="0" y="99715"/>
            <a:ext cx="65" cy="25776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1" name="Google Shape;401;p37"/>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zh-TW" altLang="en-US"/>
              <a:t>用戶故事</a:t>
            </a:r>
            <a:r>
              <a:rPr lang="en" altLang="zh-TW"/>
              <a:t> – </a:t>
            </a:r>
            <a:r>
              <a:rPr lang="zh-TW" altLang="en-US"/>
              <a:t>解決方案</a:t>
            </a:r>
            <a:endParaRPr/>
          </a:p>
        </p:txBody>
      </p:sp>
      <p:pic>
        <p:nvPicPr>
          <p:cNvPr id="2" name="圖形 1">
            <a:extLst>
              <a:ext uri="{FF2B5EF4-FFF2-40B4-BE49-F238E27FC236}">
                <a16:creationId xmlns:a16="http://schemas.microsoft.com/office/drawing/2014/main" id="{58251C77-DE4E-46E2-A2DC-4798BCFF98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4678" y="1750198"/>
            <a:ext cx="8282609" cy="2436617"/>
          </a:xfrm>
          <a:prstGeom prst="rect">
            <a:avLst/>
          </a:prstGeom>
        </p:spPr>
      </p:pic>
      <p:sp>
        <p:nvSpPr>
          <p:cNvPr id="9" name="文字方塊 8">
            <a:extLst>
              <a:ext uri="{FF2B5EF4-FFF2-40B4-BE49-F238E27FC236}">
                <a16:creationId xmlns:a16="http://schemas.microsoft.com/office/drawing/2014/main" id="{921E9E92-D703-4899-8D8D-69D1936D84FC}"/>
              </a:ext>
            </a:extLst>
          </p:cNvPr>
          <p:cNvSpPr txBox="1"/>
          <p:nvPr/>
        </p:nvSpPr>
        <p:spPr>
          <a:xfrm>
            <a:off x="1141361" y="2390121"/>
            <a:ext cx="3212683" cy="1477328"/>
          </a:xfrm>
          <a:prstGeom prst="rect">
            <a:avLst/>
          </a:prstGeom>
          <a:noFill/>
        </p:spPr>
        <p:txBody>
          <a:bodyPr wrap="square">
            <a:spAutoFit/>
          </a:bodyPr>
          <a:lstStyle/>
          <a:p>
            <a:r>
              <a:rPr lang="zh-CN" altLang="en-US" sz="1800" b="1">
                <a:latin typeface="微軟正黑體" panose="020B0604030504040204" pitchFamily="34" charset="-120"/>
                <a:ea typeface="微軟正黑體" panose="020B0604030504040204" pitchFamily="34" charset="-120"/>
                <a:cs typeface="Poppins" panose="02020500000000000000" charset="0"/>
              </a:rPr>
              <a:t>用</a:t>
            </a:r>
            <a:r>
              <a:rPr lang="zh-TW" altLang="en-US" sz="1800" b="1">
                <a:latin typeface="微軟正黑體" panose="020B0604030504040204" pitchFamily="34" charset="-120"/>
                <a:ea typeface="微軟正黑體" panose="020B0604030504040204" pitchFamily="34" charset="-120"/>
                <a:cs typeface="Poppins" panose="02020500000000000000" charset="0"/>
              </a:rPr>
              <a:t> </a:t>
            </a:r>
            <a:r>
              <a:rPr lang="en-US" altLang="zh-TW" sz="1800" b="1">
                <a:latin typeface="微軟正黑體" panose="020B0604030504040204" pitchFamily="34" charset="-120"/>
                <a:ea typeface="微軟正黑體" panose="020B0604030504040204" pitchFamily="34" charset="-120"/>
                <a:cs typeface="Poppins" panose="02020500000000000000" charset="0"/>
              </a:rPr>
              <a:t>QNAP</a:t>
            </a:r>
            <a:r>
              <a:rPr lang="zh-TW" altLang="en-US" sz="1800" b="1">
                <a:latin typeface="微軟正黑體" panose="020B0604030504040204" pitchFamily="34" charset="-120"/>
                <a:ea typeface="微軟正黑體" panose="020B0604030504040204" pitchFamily="34" charset="-120"/>
                <a:cs typeface="Poppins" panose="02020500000000000000" charset="0"/>
              </a:rPr>
              <a:t> </a:t>
            </a:r>
            <a:r>
              <a:rPr lang="en-US" altLang="zh-TW" sz="1800" b="1">
                <a:latin typeface="微軟正黑體" panose="020B0604030504040204" pitchFamily="34" charset="-120"/>
                <a:ea typeface="微軟正黑體" panose="020B0604030504040204" pitchFamily="34" charset="-120"/>
                <a:cs typeface="Poppins" panose="02020500000000000000" charset="0"/>
              </a:rPr>
              <a:t>NAS</a:t>
            </a:r>
            <a:r>
              <a:rPr lang="zh-TW" altLang="en-US" sz="1800" b="1">
                <a:latin typeface="微軟正黑體" panose="020B0604030504040204" pitchFamily="34" charset="-120"/>
                <a:ea typeface="微軟正黑體" panose="020B0604030504040204" pitchFamily="34" charset="-120"/>
                <a:cs typeface="Poppins" panose="02020500000000000000" charset="0"/>
              </a:rPr>
              <a:t> 透過 </a:t>
            </a:r>
            <a:r>
              <a:rPr lang="en-US" altLang="zh-TW" sz="1800" b="1" err="1">
                <a:latin typeface="微軟正黑體" panose="020B0604030504040204" pitchFamily="34" charset="-120"/>
                <a:ea typeface="微軟正黑體" panose="020B0604030504040204" pitchFamily="34" charset="-120"/>
                <a:cs typeface="Poppins" panose="02020500000000000000" charset="0"/>
              </a:rPr>
              <a:t>HybridMount</a:t>
            </a:r>
            <a:r>
              <a:rPr lang="zh-TW" altLang="en-US" sz="1800" b="1">
                <a:latin typeface="微軟正黑體" panose="020B0604030504040204" pitchFamily="34" charset="-120"/>
                <a:ea typeface="微軟正黑體" panose="020B0604030504040204" pitchFamily="34" charset="-120"/>
                <a:cs typeface="Poppins" panose="02020500000000000000" charset="0"/>
              </a:rPr>
              <a:t> 串接雲端硬碟，建成檔案型雲網關，存取雲端資料並提升存取速度</a:t>
            </a:r>
            <a:endParaRPr lang="en-US" altLang="zh-TW" sz="1800" b="1">
              <a:latin typeface="微軟正黑體" panose="020B0604030504040204" pitchFamily="34" charset="-120"/>
              <a:ea typeface="微軟正黑體" panose="020B0604030504040204" pitchFamily="34" charset="-120"/>
              <a:cs typeface="Poppins" panose="02020500000000000000" charset="0"/>
            </a:endParaRPr>
          </a:p>
          <a:p>
            <a:endParaRPr lang="en-US" altLang="zh-TW" sz="1800" b="1">
              <a:latin typeface="微軟正黑體" panose="020B0604030504040204" pitchFamily="34" charset="-120"/>
              <a:ea typeface="微軟正黑體" panose="020B0604030504040204" pitchFamily="34" charset="-120"/>
              <a:cs typeface="Poppins" panose="02020500000000000000" charset="0"/>
            </a:endParaRPr>
          </a:p>
        </p:txBody>
      </p:sp>
      <p:pic>
        <p:nvPicPr>
          <p:cNvPr id="402" name="Google Shape;402;p37"/>
          <p:cNvPicPr preferRelativeResize="0"/>
          <p:nvPr/>
        </p:nvPicPr>
        <p:blipFill>
          <a:blip r:embed="rId5">
            <a:alphaModFix/>
          </a:blip>
          <a:stretch>
            <a:fillRect/>
          </a:stretch>
        </p:blipFill>
        <p:spPr>
          <a:xfrm>
            <a:off x="4407833" y="1580322"/>
            <a:ext cx="4507909" cy="293815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2" name="圖形 1">
            <a:extLst>
              <a:ext uri="{FF2B5EF4-FFF2-40B4-BE49-F238E27FC236}">
                <a16:creationId xmlns:a16="http://schemas.microsoft.com/office/drawing/2014/main" id="{DFF63846-CCAB-40A6-AD48-46967682AF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1364" y="1737920"/>
            <a:ext cx="8340359" cy="2452208"/>
          </a:xfrm>
          <a:prstGeom prst="rect">
            <a:avLst/>
          </a:prstGeom>
        </p:spPr>
      </p:pic>
      <p:sp>
        <p:nvSpPr>
          <p:cNvPr id="409" name="Google Shape;409;p38"/>
          <p:cNvSpPr txBox="1">
            <a:spLocks noGrp="1"/>
          </p:cNvSpPr>
          <p:nvPr>
            <p:ph type="title"/>
          </p:nvPr>
        </p:nvSpPr>
        <p:spPr>
          <a:prstGeom prst="rect">
            <a:avLst/>
          </a:prstGeom>
        </p:spPr>
        <p:txBody>
          <a:bodyPr spcFirstLastPara="1" wrap="square" lIns="91425" tIns="91425" rIns="91425" bIns="91425" anchor="ctr" anchorCtr="0">
            <a:noAutofit/>
          </a:bodyPr>
          <a:lstStyle/>
          <a:p>
            <a:pPr lvl="0">
              <a:buSzPts val="1100"/>
            </a:pPr>
            <a:r>
              <a:rPr lang="zh-TW" altLang="en-US"/>
              <a:t>用戶故事</a:t>
            </a:r>
            <a:r>
              <a:rPr lang="en" altLang="zh-TW"/>
              <a:t> – </a:t>
            </a:r>
            <a:r>
              <a:rPr lang="zh-TW" altLang="en-US"/>
              <a:t>解決方案</a:t>
            </a:r>
            <a:endParaRPr/>
          </a:p>
        </p:txBody>
      </p:sp>
      <p:pic>
        <p:nvPicPr>
          <p:cNvPr id="410" name="Google Shape;410;p38"/>
          <p:cNvPicPr preferRelativeResize="0"/>
          <p:nvPr/>
        </p:nvPicPr>
        <p:blipFill rotWithShape="1">
          <a:blip r:embed="rId5">
            <a:alphaModFix/>
          </a:blip>
          <a:srcRect r="1994" b="3924"/>
          <a:stretch/>
        </p:blipFill>
        <p:spPr>
          <a:xfrm>
            <a:off x="4005469" y="1591850"/>
            <a:ext cx="4937835" cy="2880759"/>
          </a:xfrm>
          <a:prstGeom prst="rect">
            <a:avLst/>
          </a:prstGeom>
          <a:noFill/>
          <a:ln>
            <a:noFill/>
          </a:ln>
          <a:effectLst>
            <a:outerShdw blurRad="57150" dist="19050" dir="5400000" algn="bl" rotWithShape="0">
              <a:srgbClr val="000000">
                <a:alpha val="50000"/>
              </a:srgbClr>
            </a:outerShdw>
          </a:effectLst>
        </p:spPr>
      </p:pic>
      <p:sp>
        <p:nvSpPr>
          <p:cNvPr id="7" name="文字方塊 6">
            <a:extLst>
              <a:ext uri="{FF2B5EF4-FFF2-40B4-BE49-F238E27FC236}">
                <a16:creationId xmlns:a16="http://schemas.microsoft.com/office/drawing/2014/main" id="{07A06BB4-3B13-4202-8633-15862259AC18}"/>
              </a:ext>
            </a:extLst>
          </p:cNvPr>
          <p:cNvSpPr txBox="1"/>
          <p:nvPr/>
        </p:nvSpPr>
        <p:spPr>
          <a:xfrm>
            <a:off x="1177012" y="2407101"/>
            <a:ext cx="2760325" cy="1477328"/>
          </a:xfrm>
          <a:prstGeom prst="rect">
            <a:avLst/>
          </a:prstGeom>
          <a:noFill/>
        </p:spPr>
        <p:txBody>
          <a:bodyPr wrap="square">
            <a:spAutoFit/>
          </a:bodyPr>
          <a:lstStyle>
            <a:defPPr marR="0" lvl="0" algn="l" rtl="0">
              <a:lnSpc>
                <a:spcPct val="100000"/>
              </a:lnSpc>
              <a:spcBef>
                <a:spcPts val="0"/>
              </a:spcBef>
              <a:spcAft>
                <a:spcPts val="0"/>
              </a:spcAft>
            </a:defPPr>
            <a:lvl1pPr>
              <a:defRPr sz="1800" b="1">
                <a:latin typeface="微軟正黑體" panose="020B0604030504040204" pitchFamily="34" charset="-120"/>
                <a:ea typeface="微軟正黑體" panose="020B0604030504040204" pitchFamily="34" charset="-120"/>
                <a:cs typeface="Poppins" panose="02020500000000000000" charset="0"/>
              </a:defRPr>
            </a:lvl1pPr>
          </a:lstStyle>
          <a:p>
            <a:r>
              <a:rPr lang="zh-CN" altLang="en-US"/>
              <a:t>將</a:t>
            </a:r>
            <a:r>
              <a:rPr lang="zh-TW" altLang="en-US"/>
              <a:t> </a:t>
            </a:r>
            <a:r>
              <a:rPr lang="en-US" altLang="zh-TW" err="1"/>
              <a:t>HybridMount</a:t>
            </a:r>
            <a:r>
              <a:rPr lang="zh-TW" altLang="en-US"/>
              <a:t> 資料夾設為內容來源，就能在多媒體應用程式中使用雲端硬碟內的多媒體內容</a:t>
            </a:r>
            <a:endParaRPr lang="en-US" altLang="zh-TW"/>
          </a:p>
          <a:p>
            <a:endParaRPr lang="en-US" altLang="zh-TW"/>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2" name="圖形 1">
            <a:extLst>
              <a:ext uri="{FF2B5EF4-FFF2-40B4-BE49-F238E27FC236}">
                <a16:creationId xmlns:a16="http://schemas.microsoft.com/office/drawing/2014/main" id="{9B3E00B1-9AFE-4CEA-846C-C45E46302F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8052" y="1739317"/>
            <a:ext cx="8340359" cy="2450811"/>
          </a:xfrm>
          <a:prstGeom prst="rect">
            <a:avLst/>
          </a:prstGeom>
        </p:spPr>
      </p:pic>
      <p:sp>
        <p:nvSpPr>
          <p:cNvPr id="417" name="Google Shape;417;p39"/>
          <p:cNvSpPr txBox="1">
            <a:spLocks noGrp="1"/>
          </p:cNvSpPr>
          <p:nvPr>
            <p:ph type="title"/>
          </p:nvPr>
        </p:nvSpPr>
        <p:spPr>
          <a:prstGeom prst="rect">
            <a:avLst/>
          </a:prstGeom>
        </p:spPr>
        <p:txBody>
          <a:bodyPr spcFirstLastPara="1" wrap="square" lIns="91425" tIns="91425" rIns="91425" bIns="91425" anchor="ctr" anchorCtr="0">
            <a:noAutofit/>
          </a:bodyPr>
          <a:lstStyle/>
          <a:p>
            <a:pPr lvl="0">
              <a:buSzPts val="1100"/>
            </a:pPr>
            <a:r>
              <a:rPr lang="zh-TW" altLang="en-US"/>
              <a:t>用戶故事</a:t>
            </a:r>
            <a:r>
              <a:rPr lang="en" altLang="zh-TW"/>
              <a:t> – </a:t>
            </a:r>
            <a:r>
              <a:rPr lang="zh-TW" altLang="en-US"/>
              <a:t>解決方案</a:t>
            </a:r>
            <a:endParaRPr/>
          </a:p>
        </p:txBody>
      </p:sp>
      <p:sp>
        <p:nvSpPr>
          <p:cNvPr id="7" name="文字方塊 6">
            <a:extLst>
              <a:ext uri="{FF2B5EF4-FFF2-40B4-BE49-F238E27FC236}">
                <a16:creationId xmlns:a16="http://schemas.microsoft.com/office/drawing/2014/main" id="{28AFA7B0-6E37-4F8B-90E5-6C093C97E364}"/>
              </a:ext>
            </a:extLst>
          </p:cNvPr>
          <p:cNvSpPr txBox="1"/>
          <p:nvPr/>
        </p:nvSpPr>
        <p:spPr>
          <a:xfrm>
            <a:off x="1251009" y="2069355"/>
            <a:ext cx="3960047" cy="2062103"/>
          </a:xfrm>
          <a:prstGeom prst="rect">
            <a:avLst/>
          </a:prstGeom>
          <a:noFill/>
        </p:spPr>
        <p:txBody>
          <a:bodyPr wrap="square">
            <a:spAutoFit/>
          </a:bodyPr>
          <a:lstStyle/>
          <a:p>
            <a:r>
              <a:rPr lang="zh-TW" altLang="en-US" sz="1600" b="1">
                <a:latin typeface="微軟正黑體" panose="020B0604030504040204" pitchFamily="34" charset="-120"/>
                <a:ea typeface="微軟正黑體" panose="020B0604030504040204" pitchFamily="34" charset="-120"/>
                <a:cs typeface="Poppins" panose="02020500000000000000" charset="0"/>
              </a:rPr>
              <a:t>同時坐擁雲端硬碟的大空間和 </a:t>
            </a:r>
            <a:r>
              <a:rPr lang="en-US" altLang="zh-TW" sz="1600" b="1">
                <a:latin typeface="微軟正黑體" panose="020B0604030504040204" pitchFamily="34" charset="-120"/>
                <a:ea typeface="微軟正黑體" panose="020B0604030504040204" pitchFamily="34" charset="-120"/>
                <a:cs typeface="Poppins" panose="02020500000000000000" charset="0"/>
              </a:rPr>
              <a:t>QTS </a:t>
            </a:r>
            <a:r>
              <a:rPr lang="zh-TW" altLang="en-US" sz="1600" b="1">
                <a:latin typeface="微軟正黑體" panose="020B0604030504040204" pitchFamily="34" charset="-120"/>
                <a:ea typeface="微軟正黑體" panose="020B0604030504040204" pitchFamily="34" charset="-120"/>
                <a:cs typeface="Poppins" panose="02020500000000000000" charset="0"/>
              </a:rPr>
              <a:t>上完整的多媒體背景服務：</a:t>
            </a:r>
          </a:p>
          <a:p>
            <a:pPr marL="285750" indent="-285750">
              <a:buFont typeface="Arial" panose="020B0604020202020204" pitchFamily="34" charset="0"/>
              <a:buChar char="•"/>
            </a:pPr>
            <a:r>
              <a:rPr lang="zh-TW" altLang="en-US" sz="1600" b="1">
                <a:latin typeface="微軟正黑體" panose="020B0604030504040204" pitchFamily="34" charset="-120"/>
                <a:ea typeface="微軟正黑體" panose="020B0604030504040204" pitchFamily="34" charset="-120"/>
                <a:cs typeface="Poppins" panose="02020500000000000000" charset="0"/>
              </a:rPr>
              <a:t>讓 </a:t>
            </a:r>
            <a:r>
              <a:rPr lang="en-US" altLang="zh-TW" sz="1600" b="1" err="1">
                <a:latin typeface="微軟正黑體" panose="020B0604030504040204" pitchFamily="34" charset="-120"/>
                <a:ea typeface="微軟正黑體" panose="020B0604030504040204" pitchFamily="34" charset="-120"/>
                <a:cs typeface="Poppins" panose="02020500000000000000" charset="0"/>
              </a:rPr>
              <a:t>QuMagie</a:t>
            </a:r>
            <a:r>
              <a:rPr lang="en-US" altLang="zh-TW" sz="1600" b="1">
                <a:latin typeface="微軟正黑體" panose="020B0604030504040204" pitchFamily="34" charset="-120"/>
                <a:ea typeface="微軟正黑體" panose="020B0604030504040204" pitchFamily="34" charset="-120"/>
                <a:cs typeface="Poppins" panose="02020500000000000000" charset="0"/>
              </a:rPr>
              <a:t> </a:t>
            </a:r>
            <a:r>
              <a:rPr lang="zh-TW" altLang="en-US" sz="1600" b="1">
                <a:latin typeface="微軟正黑體" panose="020B0604030504040204" pitchFamily="34" charset="-120"/>
                <a:ea typeface="微軟正黑體" panose="020B0604030504040204" pitchFamily="34" charset="-120"/>
                <a:cs typeface="Poppins" panose="02020500000000000000" charset="0"/>
              </a:rPr>
              <a:t>的智慧影像辨識功能幫你整理照片</a:t>
            </a:r>
          </a:p>
          <a:p>
            <a:pPr marL="285750" indent="-285750">
              <a:buFont typeface="Arial" panose="020B0604020202020204" pitchFamily="34" charset="0"/>
              <a:buChar char="•"/>
            </a:pPr>
            <a:r>
              <a:rPr lang="zh-TW" altLang="en-US" sz="1600" b="1">
                <a:latin typeface="微軟正黑體" panose="020B0604030504040204" pitchFamily="34" charset="-120"/>
                <a:ea typeface="微軟正黑體" panose="020B0604030504040204" pitchFamily="34" charset="-120"/>
                <a:cs typeface="Poppins" panose="02020500000000000000" charset="0"/>
              </a:rPr>
              <a:t>讓 </a:t>
            </a:r>
            <a:r>
              <a:rPr lang="en-US" altLang="zh-TW" sz="1600" b="1">
                <a:latin typeface="微軟正黑體" panose="020B0604030504040204" pitchFamily="34" charset="-120"/>
                <a:ea typeface="微軟正黑體" panose="020B0604030504040204" pitchFamily="34" charset="-120"/>
                <a:cs typeface="Poppins" panose="02020500000000000000" charset="0"/>
              </a:rPr>
              <a:t>Video Station </a:t>
            </a:r>
            <a:r>
              <a:rPr lang="zh-TW" altLang="en-US" sz="1600" b="1">
                <a:latin typeface="微軟正黑體" panose="020B0604030504040204" pitchFamily="34" charset="-120"/>
                <a:ea typeface="微軟正黑體" panose="020B0604030504040204" pitchFamily="34" charset="-120"/>
                <a:cs typeface="Poppins" panose="02020500000000000000" charset="0"/>
              </a:rPr>
              <a:t>建立出你專屬的影片庫</a:t>
            </a:r>
          </a:p>
          <a:p>
            <a:pPr marL="285750" indent="-285750">
              <a:buFont typeface="Arial" panose="020B0604020202020204" pitchFamily="34" charset="0"/>
              <a:buChar char="•"/>
            </a:pPr>
            <a:r>
              <a:rPr lang="zh-TW" altLang="en-US" sz="1600" b="1">
                <a:latin typeface="微軟正黑體" panose="020B0604030504040204" pitchFamily="34" charset="-120"/>
                <a:ea typeface="微軟正黑體" panose="020B0604030504040204" pitchFamily="34" charset="-120"/>
                <a:cs typeface="Poppins" panose="02020500000000000000" charset="0"/>
              </a:rPr>
              <a:t>透過 </a:t>
            </a:r>
            <a:r>
              <a:rPr lang="en-US" altLang="zh-TW" sz="1600" b="1">
                <a:latin typeface="微軟正黑體" panose="020B0604030504040204" pitchFamily="34" charset="-120"/>
                <a:ea typeface="微軟正黑體" panose="020B0604030504040204" pitchFamily="34" charset="-120"/>
                <a:cs typeface="Poppins" panose="02020500000000000000" charset="0"/>
              </a:rPr>
              <a:t>DLNA Server </a:t>
            </a:r>
            <a:r>
              <a:rPr lang="zh-TW" altLang="en-US" sz="1600" b="1">
                <a:latin typeface="微軟正黑體" panose="020B0604030504040204" pitchFamily="34" charset="-120"/>
                <a:ea typeface="微軟正黑體" panose="020B0604030504040204" pitchFamily="34" charset="-120"/>
                <a:cs typeface="Poppins" panose="02020500000000000000" charset="0"/>
              </a:rPr>
              <a:t>在不同裝置上播放精彩影片</a:t>
            </a:r>
            <a:endParaRPr lang="en-US" altLang="zh-TW" sz="1600" b="1">
              <a:latin typeface="微軟正黑體" panose="020B0604030504040204" pitchFamily="34" charset="-120"/>
              <a:ea typeface="微軟正黑體" panose="020B0604030504040204" pitchFamily="34" charset="-120"/>
              <a:cs typeface="Poppins" panose="02020500000000000000" charset="0"/>
            </a:endParaRPr>
          </a:p>
        </p:txBody>
      </p:sp>
      <p:grpSp>
        <p:nvGrpSpPr>
          <p:cNvPr id="3" name="群組 2">
            <a:extLst>
              <a:ext uri="{FF2B5EF4-FFF2-40B4-BE49-F238E27FC236}">
                <a16:creationId xmlns:a16="http://schemas.microsoft.com/office/drawing/2014/main" id="{20E5A5AA-2EE7-40C5-B400-69E3992B96D9}"/>
              </a:ext>
            </a:extLst>
          </p:cNvPr>
          <p:cNvGrpSpPr/>
          <p:nvPr/>
        </p:nvGrpSpPr>
        <p:grpSpPr>
          <a:xfrm>
            <a:off x="4905645" y="2384612"/>
            <a:ext cx="4080313" cy="2782974"/>
            <a:chOff x="4253233" y="1939635"/>
            <a:chExt cx="4732725" cy="3227951"/>
          </a:xfrm>
        </p:grpSpPr>
        <p:pic>
          <p:nvPicPr>
            <p:cNvPr id="11" name="圖形 10">
              <a:extLst>
                <a:ext uri="{FF2B5EF4-FFF2-40B4-BE49-F238E27FC236}">
                  <a16:creationId xmlns:a16="http://schemas.microsoft.com/office/drawing/2014/main" id="{36156642-F3CE-451F-9D84-DBADA5FBF7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64575" y="2046080"/>
              <a:ext cx="2422145" cy="1631791"/>
            </a:xfrm>
            <a:prstGeom prst="rect">
              <a:avLst/>
            </a:prstGeom>
          </p:spPr>
        </p:pic>
        <p:pic>
          <p:nvPicPr>
            <p:cNvPr id="12" name="圖形 11">
              <a:extLst>
                <a:ext uri="{FF2B5EF4-FFF2-40B4-BE49-F238E27FC236}">
                  <a16:creationId xmlns:a16="http://schemas.microsoft.com/office/drawing/2014/main" id="{BB62D807-9563-480B-8EA9-9490AF0495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53233" y="3853351"/>
              <a:ext cx="756391" cy="1281445"/>
            </a:xfrm>
            <a:prstGeom prst="rect">
              <a:avLst/>
            </a:prstGeom>
          </p:spPr>
        </p:pic>
        <p:grpSp>
          <p:nvGrpSpPr>
            <p:cNvPr id="4" name="群組 3">
              <a:extLst>
                <a:ext uri="{FF2B5EF4-FFF2-40B4-BE49-F238E27FC236}">
                  <a16:creationId xmlns:a16="http://schemas.microsoft.com/office/drawing/2014/main" id="{68BCCDC2-DBBE-45C0-9374-8A97B736DBB4}"/>
                </a:ext>
              </a:extLst>
            </p:cNvPr>
            <p:cNvGrpSpPr/>
            <p:nvPr/>
          </p:nvGrpSpPr>
          <p:grpSpPr>
            <a:xfrm>
              <a:off x="6271591" y="1939635"/>
              <a:ext cx="2714367" cy="3207669"/>
              <a:chOff x="6806493" y="2571749"/>
              <a:chExt cx="2179465" cy="2575555"/>
            </a:xfrm>
          </p:grpSpPr>
          <p:pic>
            <p:nvPicPr>
              <p:cNvPr id="9" name="圖形 8">
                <a:extLst>
                  <a:ext uri="{FF2B5EF4-FFF2-40B4-BE49-F238E27FC236}">
                    <a16:creationId xmlns:a16="http://schemas.microsoft.com/office/drawing/2014/main" id="{B7243009-9487-4FAB-A0F0-1136611324B9}"/>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23920"/>
              <a:stretch/>
            </p:blipFill>
            <p:spPr>
              <a:xfrm>
                <a:off x="6806493" y="2571749"/>
                <a:ext cx="2179465" cy="2575555"/>
              </a:xfrm>
              <a:prstGeom prst="rect">
                <a:avLst/>
              </a:prstGeom>
            </p:spPr>
          </p:pic>
          <p:pic>
            <p:nvPicPr>
              <p:cNvPr id="14" name="圖片 13" descr="一張含有 文字, 美工圖案, 向量圖形 的圖片&#10;&#10;自動產生的描述">
                <a:extLst>
                  <a:ext uri="{FF2B5EF4-FFF2-40B4-BE49-F238E27FC236}">
                    <a16:creationId xmlns:a16="http://schemas.microsoft.com/office/drawing/2014/main" id="{1703A0FE-71CF-46A5-8561-7D9215E8124C}"/>
                  </a:ext>
                </a:extLst>
              </p:cNvPr>
              <p:cNvPicPr>
                <a:picLocks noChangeAspect="1"/>
              </p:cNvPicPr>
              <p:nvPr/>
            </p:nvPicPr>
            <p:blipFill>
              <a:blip r:embed="rId11"/>
              <a:stretch>
                <a:fillRect/>
              </a:stretch>
            </p:blipFill>
            <p:spPr>
              <a:xfrm>
                <a:off x="8486463" y="2773189"/>
                <a:ext cx="348974" cy="348974"/>
              </a:xfrm>
              <a:prstGeom prst="rect">
                <a:avLst/>
              </a:prstGeom>
              <a:effectLst>
                <a:outerShdw blurRad="63500" sx="102000" sy="102000" algn="ctr" rotWithShape="0">
                  <a:prstClr val="black">
                    <a:alpha val="40000"/>
                  </a:prstClr>
                </a:outerShdw>
              </a:effectLst>
            </p:spPr>
          </p:pic>
          <p:pic>
            <p:nvPicPr>
              <p:cNvPr id="15" name="圖片 14">
                <a:extLst>
                  <a:ext uri="{FF2B5EF4-FFF2-40B4-BE49-F238E27FC236}">
                    <a16:creationId xmlns:a16="http://schemas.microsoft.com/office/drawing/2014/main" id="{BED5DCEB-114F-4A51-B938-3227DB2EC924}"/>
                  </a:ext>
                </a:extLst>
              </p:cNvPr>
              <p:cNvPicPr>
                <a:picLocks noChangeAspect="1"/>
              </p:cNvPicPr>
              <p:nvPr/>
            </p:nvPicPr>
            <p:blipFill>
              <a:blip r:embed="rId12"/>
              <a:stretch>
                <a:fillRect/>
              </a:stretch>
            </p:blipFill>
            <p:spPr>
              <a:xfrm>
                <a:off x="7460990" y="2614321"/>
                <a:ext cx="432000" cy="432000"/>
              </a:xfrm>
              <a:prstGeom prst="rect">
                <a:avLst/>
              </a:prstGeom>
              <a:effectLst>
                <a:outerShdw blurRad="63500" sx="102000" sy="102000" algn="ctr" rotWithShape="0">
                  <a:prstClr val="black">
                    <a:alpha val="40000"/>
                  </a:prstClr>
                </a:outerShdw>
              </a:effectLst>
            </p:spPr>
          </p:pic>
          <p:pic>
            <p:nvPicPr>
              <p:cNvPr id="16" name="圖片 15">
                <a:extLst>
                  <a:ext uri="{FF2B5EF4-FFF2-40B4-BE49-F238E27FC236}">
                    <a16:creationId xmlns:a16="http://schemas.microsoft.com/office/drawing/2014/main" id="{1C62D65F-7C54-4CCC-965D-2CBB44F4CC4E}"/>
                  </a:ext>
                </a:extLst>
              </p:cNvPr>
              <p:cNvPicPr>
                <a:picLocks noChangeAspect="1"/>
              </p:cNvPicPr>
              <p:nvPr/>
            </p:nvPicPr>
            <p:blipFill>
              <a:blip r:embed="rId13"/>
              <a:stretch>
                <a:fillRect/>
              </a:stretch>
            </p:blipFill>
            <p:spPr>
              <a:xfrm>
                <a:off x="7110773" y="3227294"/>
                <a:ext cx="432000" cy="432000"/>
              </a:xfrm>
              <a:prstGeom prst="rect">
                <a:avLst/>
              </a:prstGeom>
              <a:effectLst>
                <a:outerShdw blurRad="63500" sx="102000" sy="102000" algn="ctr" rotWithShape="0">
                  <a:prstClr val="black">
                    <a:alpha val="40000"/>
                  </a:prstClr>
                </a:outerShdw>
              </a:effectLst>
            </p:spPr>
          </p:pic>
        </p:grpSp>
        <p:pic>
          <p:nvPicPr>
            <p:cNvPr id="8" name="圖片 7" descr="一張含有 文字, 電子用品, 電腦 的圖片&#10;&#10;自動產生的描述">
              <a:extLst>
                <a:ext uri="{FF2B5EF4-FFF2-40B4-BE49-F238E27FC236}">
                  <a16:creationId xmlns:a16="http://schemas.microsoft.com/office/drawing/2014/main" id="{775D6FA6-9CD6-4D9D-B04F-36348D4A9CE7}"/>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5140981" y="3539186"/>
              <a:ext cx="1778273" cy="1595610"/>
            </a:xfrm>
            <a:prstGeom prst="rect">
              <a:avLst/>
            </a:prstGeom>
          </p:spPr>
        </p:pic>
        <p:pic>
          <p:nvPicPr>
            <p:cNvPr id="10" name="圖形 9">
              <a:extLst>
                <a:ext uri="{FF2B5EF4-FFF2-40B4-BE49-F238E27FC236}">
                  <a16:creationId xmlns:a16="http://schemas.microsoft.com/office/drawing/2014/main" id="{082D22EC-5E90-42C9-8E06-5097DFD32A9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418451" y="4435220"/>
              <a:ext cx="1237354" cy="732366"/>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0"/>
          <p:cNvSpPr txBox="1">
            <a:spLocks noGrp="1"/>
          </p:cNvSpPr>
          <p:nvPr>
            <p:ph type="ctrTitle"/>
          </p:nvPr>
        </p:nvSpPr>
        <p:spPr>
          <a:xfrm>
            <a:off x="0" y="135862"/>
            <a:ext cx="9144000" cy="149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Multimedia Console </a:t>
            </a:r>
            <a:r>
              <a:rPr lang="zh-TW" altLang="en-US"/>
              <a:t>實際操作演示</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3" name="文字方塊 2">
            <a:extLst>
              <a:ext uri="{FF2B5EF4-FFF2-40B4-BE49-F238E27FC236}">
                <a16:creationId xmlns:a16="http://schemas.microsoft.com/office/drawing/2014/main" id="{A7797B44-10C7-493D-BC70-7BE0C1ECD011}"/>
              </a:ext>
            </a:extLst>
          </p:cNvPr>
          <p:cNvSpPr txBox="1"/>
          <p:nvPr/>
        </p:nvSpPr>
        <p:spPr>
          <a:xfrm>
            <a:off x="411914" y="2766317"/>
            <a:ext cx="3506520" cy="523220"/>
          </a:xfrm>
          <a:prstGeom prst="rect">
            <a:avLst/>
          </a:prstGeom>
          <a:noFill/>
        </p:spPr>
        <p:txBody>
          <a:bodyPr wrap="square">
            <a:spAutoFit/>
          </a:bodyPr>
          <a:lstStyle/>
          <a:p>
            <a:r>
              <a:rPr lang="zh-TW" altLang="en-US" sz="2800" b="1">
                <a:solidFill>
                  <a:schemeClr val="bg1"/>
                </a:solidFill>
                <a:latin typeface="微軟正黑體" panose="020B0604030504040204" pitchFamily="34" charset="-120"/>
                <a:ea typeface="微軟正黑體" panose="020B0604030504040204" pitchFamily="34" charset="-120"/>
                <a:cs typeface="Poppins" panose="02020500000000000000" charset="0"/>
              </a:rPr>
              <a:t>是您最好的選擇！</a:t>
            </a:r>
            <a:endParaRPr lang="en-US" altLang="zh-TW" sz="2800" b="1">
              <a:solidFill>
                <a:schemeClr val="bg1"/>
              </a:solidFill>
              <a:latin typeface="微軟正黑體" panose="020B0604030504040204" pitchFamily="34" charset="-120"/>
              <a:ea typeface="微軟正黑體" panose="020B0604030504040204" pitchFamily="34" charset="-120"/>
              <a:cs typeface="Poppins" panose="02020500000000000000" charset="0"/>
            </a:endParaRPr>
          </a:p>
        </p:txBody>
      </p:sp>
      <p:sp>
        <p:nvSpPr>
          <p:cNvPr id="4" name="Shape 748">
            <a:extLst>
              <a:ext uri="{FF2B5EF4-FFF2-40B4-BE49-F238E27FC236}">
                <a16:creationId xmlns:a16="http://schemas.microsoft.com/office/drawing/2014/main" id="{16924648-0AAA-47AF-91F6-D858AD4CD811}"/>
              </a:ext>
            </a:extLst>
          </p:cNvPr>
          <p:cNvSpPr txBox="1"/>
          <p:nvPr/>
        </p:nvSpPr>
        <p:spPr>
          <a:xfrm>
            <a:off x="365534" y="3289537"/>
            <a:ext cx="2933477" cy="237948"/>
          </a:xfrm>
          <a:prstGeom prst="rect">
            <a:avLst/>
          </a:prstGeom>
          <a:noFill/>
          <a:ln>
            <a:noFill/>
          </a:ln>
        </p:spPr>
        <p:txBody>
          <a:bodyPr spcFirstLastPara="1" wrap="square" lIns="91425" tIns="91425" rIns="91425" bIns="91425" anchor="ctr" anchorCtr="0">
            <a:noAutofit/>
          </a:bodyPr>
          <a:lstStyle/>
          <a:p>
            <a:pPr marL="63500" lvl="0" indent="0" rtl="0">
              <a:spcBef>
                <a:spcPts val="500"/>
              </a:spcBef>
              <a:spcAft>
                <a:spcPts val="0"/>
              </a:spcAft>
              <a:buNone/>
            </a:pPr>
            <a:r>
              <a:rPr lang="en-US" altLang="zh-TW" sz="500">
                <a:solidFill>
                  <a:schemeClr val="bg1"/>
                </a:solidFill>
                <a:latin typeface="Microsoft JhengHei"/>
                <a:ea typeface="Microsoft JhengHei"/>
                <a:cs typeface="Microsoft JhengHei"/>
                <a:sym typeface="Microsoft JhengHei"/>
              </a:rPr>
              <a:t>©2021</a:t>
            </a:r>
            <a:r>
              <a:rPr lang="zh-TW" altLang="en-US" sz="500">
                <a:solidFill>
                  <a:schemeClr val="bg1"/>
                </a:solidFill>
                <a:latin typeface="Microsoft JhengHei"/>
                <a:ea typeface="Microsoft JhengHei"/>
                <a:cs typeface="Microsoft JhengHei"/>
                <a:sym typeface="Microsoft JhengHei"/>
              </a:rPr>
              <a:t>著作權為威聯通科技股份有限公司所有。威聯通科技並保留所有權利。威聯通科技股份有限公司所使用或註冊之商標或標章。檔案中所提及之產品及公司名稱可能為其他公司所有之商標 。</a:t>
            </a:r>
            <a:endParaRPr lang="zh-TW" altLang="en-US" sz="50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1"/>
          <p:cNvSpPr txBox="1">
            <a:spLocks noGrp="1"/>
          </p:cNvSpPr>
          <p:nvPr>
            <p:ph type="ctrTitle"/>
          </p:nvPr>
        </p:nvSpPr>
        <p:spPr>
          <a:xfrm>
            <a:off x="0" y="135862"/>
            <a:ext cx="9144000" cy="149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Multimedia Console </a:t>
            </a:r>
            <a:r>
              <a:rPr lang="zh-TW" altLang="en-US"/>
              <a:t>基本介紹</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31" name="圖形 30">
            <a:extLst>
              <a:ext uri="{FF2B5EF4-FFF2-40B4-BE49-F238E27FC236}">
                <a16:creationId xmlns:a16="http://schemas.microsoft.com/office/drawing/2014/main" id="{B27672CD-BDBA-4857-BA66-81184609CD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0386" y="3164868"/>
            <a:ext cx="1669932" cy="1694373"/>
          </a:xfrm>
          <a:prstGeom prst="rect">
            <a:avLst/>
          </a:prstGeom>
        </p:spPr>
      </p:pic>
      <p:pic>
        <p:nvPicPr>
          <p:cNvPr id="32" name="圖形 31">
            <a:extLst>
              <a:ext uri="{FF2B5EF4-FFF2-40B4-BE49-F238E27FC236}">
                <a16:creationId xmlns:a16="http://schemas.microsoft.com/office/drawing/2014/main" id="{E7EC6E96-959F-4360-AF4B-E33CE31DE2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10978" y="3164868"/>
            <a:ext cx="1669932" cy="1694373"/>
          </a:xfrm>
          <a:prstGeom prst="rect">
            <a:avLst/>
          </a:prstGeom>
        </p:spPr>
      </p:pic>
      <p:pic>
        <p:nvPicPr>
          <p:cNvPr id="33" name="圖形 32">
            <a:extLst>
              <a:ext uri="{FF2B5EF4-FFF2-40B4-BE49-F238E27FC236}">
                <a16:creationId xmlns:a16="http://schemas.microsoft.com/office/drawing/2014/main" id="{A7A18379-0B4D-4918-97FF-9AD6D4F001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1570" y="3164868"/>
            <a:ext cx="1669932" cy="1694373"/>
          </a:xfrm>
          <a:prstGeom prst="rect">
            <a:avLst/>
          </a:prstGeom>
        </p:spPr>
      </p:pic>
      <p:pic>
        <p:nvPicPr>
          <p:cNvPr id="34" name="圖形 33">
            <a:extLst>
              <a:ext uri="{FF2B5EF4-FFF2-40B4-BE49-F238E27FC236}">
                <a16:creationId xmlns:a16="http://schemas.microsoft.com/office/drawing/2014/main" id="{A07929A0-7030-4A52-A8BA-98C28E43BE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12162" y="3164868"/>
            <a:ext cx="1669932" cy="1694373"/>
          </a:xfrm>
          <a:prstGeom prst="rect">
            <a:avLst/>
          </a:prstGeom>
        </p:spPr>
      </p:pic>
      <p:pic>
        <p:nvPicPr>
          <p:cNvPr id="2" name="圖形 1">
            <a:extLst>
              <a:ext uri="{FF2B5EF4-FFF2-40B4-BE49-F238E27FC236}">
                <a16:creationId xmlns:a16="http://schemas.microsoft.com/office/drawing/2014/main" id="{BC38442B-0440-4390-AFA0-568C77DF5B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9794" y="3164868"/>
            <a:ext cx="1669932" cy="1694373"/>
          </a:xfrm>
          <a:prstGeom prst="rect">
            <a:avLst/>
          </a:prstGeom>
        </p:spPr>
      </p:pic>
      <p:pic>
        <p:nvPicPr>
          <p:cNvPr id="4" name="圖形 3">
            <a:extLst>
              <a:ext uri="{FF2B5EF4-FFF2-40B4-BE49-F238E27FC236}">
                <a16:creationId xmlns:a16="http://schemas.microsoft.com/office/drawing/2014/main" id="{FC155DD9-21D8-4E6D-BF72-B1F9AB0D41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1906" y="2027385"/>
            <a:ext cx="1548000" cy="1548000"/>
          </a:xfrm>
          <a:prstGeom prst="rect">
            <a:avLst/>
          </a:prstGeom>
        </p:spPr>
      </p:pic>
      <p:sp>
        <p:nvSpPr>
          <p:cNvPr id="204" name="Google Shape;204;p22"/>
          <p:cNvSpPr txBox="1"/>
          <p:nvPr/>
        </p:nvSpPr>
        <p:spPr>
          <a:xfrm>
            <a:off x="279134" y="3720264"/>
            <a:ext cx="1607262" cy="738633"/>
          </a:xfrm>
          <a:prstGeom prst="rect">
            <a:avLst/>
          </a:prstGeom>
          <a:noFill/>
          <a:ln>
            <a:noFill/>
          </a:ln>
        </p:spPr>
        <p:txBody>
          <a:bodyPr spcFirstLastPara="1" wrap="square" lIns="91425" tIns="91425" rIns="91425" bIns="91425" anchor="t" anchorCtr="0">
            <a:spAutoFit/>
          </a:bodyPr>
          <a:lstStyle/>
          <a:p>
            <a:pPr lvl="0"/>
            <a:r>
              <a:rPr lang="zh-TW" altLang="en-US" sz="1200">
                <a:latin typeface="微軟正黑體" panose="020B0604030504040204" pitchFamily="34" charset="-120"/>
                <a:ea typeface="微軟正黑體" panose="020B0604030504040204" pitchFamily="34" charset="-120"/>
                <a:cs typeface="Poppins" panose="02020500000000000000" charset="0"/>
              </a:rPr>
              <a:t>設定來源資料夾，讓應用程式讀取來源資料夾中的多媒體內容</a:t>
            </a:r>
            <a:endParaRPr lang="en-US" sz="1200">
              <a:latin typeface="微軟正黑體" panose="020B0604030504040204" pitchFamily="34" charset="-120"/>
              <a:ea typeface="微軟正黑體" panose="020B0604030504040204" pitchFamily="34" charset="-120"/>
              <a:cs typeface="Poppins" panose="02020500000000000000" charset="0"/>
              <a:sym typeface="Poppins Light"/>
            </a:endParaRPr>
          </a:p>
        </p:txBody>
      </p:sp>
      <p:sp>
        <p:nvSpPr>
          <p:cNvPr id="205" name="Google Shape;205;p22"/>
          <p:cNvSpPr txBox="1"/>
          <p:nvPr/>
        </p:nvSpPr>
        <p:spPr>
          <a:xfrm>
            <a:off x="1972537" y="3720264"/>
            <a:ext cx="1719465" cy="738633"/>
          </a:xfrm>
          <a:prstGeom prst="rect">
            <a:avLst/>
          </a:prstGeom>
          <a:noFill/>
          <a:ln>
            <a:noFill/>
          </a:ln>
        </p:spPr>
        <p:txBody>
          <a:bodyPr spcFirstLastPara="1" wrap="square" lIns="91425" tIns="91425" rIns="91425" bIns="91425" anchor="t" anchorCtr="0">
            <a:spAutoFit/>
          </a:bodyPr>
          <a:lstStyle/>
          <a:p>
            <a:pPr lvl="0"/>
            <a:r>
              <a:rPr lang="zh-TW" altLang="en-US" sz="1200">
                <a:latin typeface="微軟正黑體" panose="020B0604030504040204" pitchFamily="34" charset="-120"/>
                <a:ea typeface="微軟正黑體" panose="020B0604030504040204" pitchFamily="34" charset="-120"/>
                <a:cs typeface="Poppins" panose="02020500000000000000" charset="0"/>
              </a:rPr>
              <a:t>將新增的多媒體檔案或資料夾建立索引，為尋找檔案時增添便利性</a:t>
            </a:r>
            <a:endParaRPr lang="en-US" sz="1200">
              <a:latin typeface="微軟正黑體" panose="020B0604030504040204" pitchFamily="34" charset="-120"/>
              <a:ea typeface="微軟正黑體" panose="020B0604030504040204" pitchFamily="34" charset="-120"/>
              <a:cs typeface="Poppins" panose="02020500000000000000" charset="0"/>
              <a:sym typeface="Poppins Light"/>
            </a:endParaRPr>
          </a:p>
        </p:txBody>
      </p:sp>
      <p:sp>
        <p:nvSpPr>
          <p:cNvPr id="206" name="Google Shape;206;p22"/>
          <p:cNvSpPr txBox="1"/>
          <p:nvPr/>
        </p:nvSpPr>
        <p:spPr>
          <a:xfrm>
            <a:off x="5529775" y="3720264"/>
            <a:ext cx="1436950" cy="738633"/>
          </a:xfrm>
          <a:prstGeom prst="rect">
            <a:avLst/>
          </a:prstGeom>
          <a:noFill/>
          <a:ln>
            <a:noFill/>
          </a:ln>
        </p:spPr>
        <p:txBody>
          <a:bodyPr spcFirstLastPara="1" wrap="square" lIns="91425" tIns="91425" rIns="91425" bIns="91425" anchor="t" anchorCtr="0">
            <a:spAutoFit/>
          </a:bodyPr>
          <a:lstStyle/>
          <a:p>
            <a:r>
              <a:rPr lang="zh-TW" altLang="en-US" sz="1200">
                <a:latin typeface="微軟正黑體" panose="020B0604030504040204" pitchFamily="34" charset="-120"/>
                <a:ea typeface="微軟正黑體" panose="020B0604030504040204" pitchFamily="34" charset="-120"/>
                <a:cs typeface="Poppins" panose="02020500000000000000" charset="0"/>
              </a:rPr>
              <a:t>將影片檔案轉檔成</a:t>
            </a:r>
            <a:r>
              <a:rPr lang="en-US" altLang="zh-TW" sz="1200">
                <a:latin typeface="微軟正黑體" panose="020B0604030504040204" pitchFamily="34" charset="-120"/>
                <a:ea typeface="微軟正黑體" panose="020B0604030504040204" pitchFamily="34" charset="-120"/>
                <a:cs typeface="Poppins" panose="02020500000000000000" charset="0"/>
              </a:rPr>
              <a:t>MPEG-4</a:t>
            </a:r>
            <a:r>
              <a:rPr lang="zh-TW" altLang="en-US" sz="1200">
                <a:latin typeface="微軟正黑體" panose="020B0604030504040204" pitchFamily="34" charset="-120"/>
                <a:ea typeface="微軟正黑體" panose="020B0604030504040204" pitchFamily="34" charset="-120"/>
                <a:cs typeface="Poppins" panose="02020500000000000000" charset="0"/>
              </a:rPr>
              <a:t>，提升播放流暢度</a:t>
            </a:r>
          </a:p>
        </p:txBody>
      </p:sp>
      <p:sp>
        <p:nvSpPr>
          <p:cNvPr id="207" name="Google Shape;207;p22"/>
          <p:cNvSpPr txBox="1"/>
          <p:nvPr/>
        </p:nvSpPr>
        <p:spPr>
          <a:xfrm>
            <a:off x="3817075" y="3720264"/>
            <a:ext cx="1479718" cy="553968"/>
          </a:xfrm>
          <a:prstGeom prst="rect">
            <a:avLst/>
          </a:prstGeom>
          <a:noFill/>
          <a:ln>
            <a:noFill/>
          </a:ln>
        </p:spPr>
        <p:txBody>
          <a:bodyPr spcFirstLastPara="1" wrap="square" lIns="91425" tIns="91425" rIns="91425" bIns="91425" anchor="t" anchorCtr="0">
            <a:spAutoFit/>
          </a:bodyPr>
          <a:lstStyle/>
          <a:p>
            <a:pPr lvl="0"/>
            <a:r>
              <a:rPr lang="zh-TW" altLang="en-US" sz="1200">
                <a:latin typeface="微軟正黑體" panose="020B0604030504040204" pitchFamily="34" charset="-120"/>
                <a:ea typeface="微軟正黑體" panose="020B0604030504040204" pitchFamily="34" charset="-120"/>
                <a:cs typeface="Poppins" panose="02020500000000000000" charset="0"/>
              </a:rPr>
              <a:t>縮圖的建立有助於瀏覽檔案的便利性</a:t>
            </a:r>
            <a:endParaRPr sz="1200">
              <a:latin typeface="微軟正黑體" panose="020B0604030504040204" pitchFamily="34" charset="-120"/>
              <a:ea typeface="微軟正黑體" panose="020B0604030504040204" pitchFamily="34" charset="-120"/>
              <a:cs typeface="Poppins" panose="02020500000000000000" charset="0"/>
              <a:sym typeface="Poppins Light"/>
            </a:endParaRPr>
          </a:p>
        </p:txBody>
      </p:sp>
      <p:sp>
        <p:nvSpPr>
          <p:cNvPr id="208" name="Google Shape;208;p22"/>
          <p:cNvSpPr txBox="1"/>
          <p:nvPr/>
        </p:nvSpPr>
        <p:spPr>
          <a:xfrm>
            <a:off x="7083000" y="3720264"/>
            <a:ext cx="1699094" cy="738633"/>
          </a:xfrm>
          <a:prstGeom prst="rect">
            <a:avLst/>
          </a:prstGeom>
          <a:noFill/>
          <a:ln>
            <a:noFill/>
          </a:ln>
        </p:spPr>
        <p:txBody>
          <a:bodyPr spcFirstLastPara="1" wrap="square" lIns="91425" tIns="91425" rIns="91425" bIns="91425" anchor="t" anchorCtr="0">
            <a:spAutoFit/>
          </a:bodyPr>
          <a:lstStyle/>
          <a:p>
            <a:pPr lvl="0"/>
            <a:r>
              <a:rPr lang="en-US" altLang="zh-TW" sz="1200" err="1">
                <a:latin typeface="微軟正黑體" panose="020B0604030504040204" pitchFamily="34" charset="-120"/>
                <a:ea typeface="微軟正黑體" panose="020B0604030504040204" pitchFamily="34" charset="-120"/>
                <a:cs typeface="Poppins" panose="02020500000000000000" charset="0"/>
              </a:rPr>
              <a:t>QuMagie</a:t>
            </a:r>
            <a:r>
              <a:rPr lang="en-US" altLang="zh-TW" sz="1200">
                <a:latin typeface="微軟正黑體" panose="020B0604030504040204" pitchFamily="34" charset="-120"/>
                <a:ea typeface="微軟正黑體" panose="020B0604030504040204" pitchFamily="34" charset="-120"/>
                <a:cs typeface="Poppins" panose="02020500000000000000" charset="0"/>
              </a:rPr>
              <a:t> Core</a:t>
            </a:r>
            <a:r>
              <a:rPr lang="zh-TW" altLang="en-US" sz="1200">
                <a:latin typeface="微軟正黑體" panose="020B0604030504040204" pitchFamily="34" charset="-120"/>
                <a:ea typeface="微軟正黑體" panose="020B0604030504040204" pitchFamily="34" charset="-120"/>
                <a:cs typeface="Poppins" panose="02020500000000000000" charset="0"/>
              </a:rPr>
              <a:t>的</a:t>
            </a:r>
            <a:r>
              <a:rPr lang="en-US" altLang="zh-TW" sz="1200">
                <a:latin typeface="微軟正黑體" panose="020B0604030504040204" pitchFamily="34" charset="-120"/>
                <a:ea typeface="微軟正黑體" panose="020B0604030504040204" pitchFamily="34" charset="-120"/>
                <a:cs typeface="Poppins" panose="02020500000000000000" charset="0"/>
              </a:rPr>
              <a:t>AI</a:t>
            </a:r>
            <a:r>
              <a:rPr lang="zh-TW" altLang="en-US" sz="1200">
                <a:latin typeface="微軟正黑體" panose="020B0604030504040204" pitchFamily="34" charset="-120"/>
                <a:ea typeface="微軟正黑體" panose="020B0604030504040204" pitchFamily="34" charset="-120"/>
                <a:cs typeface="Poppins" panose="02020500000000000000" charset="0"/>
              </a:rPr>
              <a:t>智能引擎協助辨識人物、物件、與相似照片</a:t>
            </a:r>
            <a:endParaRPr sz="1200">
              <a:latin typeface="微軟正黑體" panose="020B0604030504040204" pitchFamily="34" charset="-120"/>
              <a:ea typeface="微軟正黑體" panose="020B0604030504040204" pitchFamily="34" charset="-120"/>
              <a:cs typeface="Poppins" panose="02020500000000000000" charset="0"/>
              <a:sym typeface="Poppins Light"/>
            </a:endParaRPr>
          </a:p>
        </p:txBody>
      </p:sp>
      <p:sp>
        <p:nvSpPr>
          <p:cNvPr id="21" name="文字方塊 20">
            <a:extLst>
              <a:ext uri="{FF2B5EF4-FFF2-40B4-BE49-F238E27FC236}">
                <a16:creationId xmlns:a16="http://schemas.microsoft.com/office/drawing/2014/main" id="{5EC53BC2-E273-4105-A864-BC2607AED2D8}"/>
              </a:ext>
            </a:extLst>
          </p:cNvPr>
          <p:cNvSpPr txBox="1"/>
          <p:nvPr/>
        </p:nvSpPr>
        <p:spPr>
          <a:xfrm>
            <a:off x="443003" y="3511702"/>
            <a:ext cx="1385887" cy="307777"/>
          </a:xfrm>
          <a:prstGeom prst="rect">
            <a:avLst/>
          </a:prstGeom>
          <a:noFill/>
        </p:spPr>
        <p:txBody>
          <a:bodyPr wrap="square">
            <a:spAutoFit/>
          </a:bodyPr>
          <a:lstStyle/>
          <a:p>
            <a:pPr lvl="0" algn="ctr"/>
            <a:r>
              <a:rPr lang="zh-TW" altLang="en-US" b="1">
                <a:latin typeface="微軟正黑體" panose="020B0604030504040204" pitchFamily="34" charset="-120"/>
                <a:ea typeface="微軟正黑體" panose="020B0604030504040204" pitchFamily="34" charset="-120"/>
                <a:cs typeface="Poppins" panose="02020500000000000000" charset="0"/>
              </a:rPr>
              <a:t>內容來源</a:t>
            </a:r>
            <a:endParaRPr lang="en-US" altLang="zh-TW" sz="1200" b="1">
              <a:latin typeface="微軟正黑體" panose="020B0604030504040204" pitchFamily="34" charset="-120"/>
              <a:ea typeface="微軟正黑體" panose="020B0604030504040204" pitchFamily="34" charset="-120"/>
              <a:cs typeface="Poppins" panose="02020500000000000000" charset="0"/>
              <a:sym typeface="Poppins"/>
            </a:endParaRPr>
          </a:p>
        </p:txBody>
      </p:sp>
      <p:pic>
        <p:nvPicPr>
          <p:cNvPr id="5" name="圖形 4">
            <a:extLst>
              <a:ext uri="{FF2B5EF4-FFF2-40B4-BE49-F238E27FC236}">
                <a16:creationId xmlns:a16="http://schemas.microsoft.com/office/drawing/2014/main" id="{B66D1764-60D6-44E0-9107-54BB4FBB5F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32560" y="1916125"/>
            <a:ext cx="1598797" cy="1592019"/>
          </a:xfrm>
          <a:prstGeom prst="rect">
            <a:avLst/>
          </a:prstGeom>
        </p:spPr>
      </p:pic>
      <p:pic>
        <p:nvPicPr>
          <p:cNvPr id="6" name="圖形 5">
            <a:extLst>
              <a:ext uri="{FF2B5EF4-FFF2-40B4-BE49-F238E27FC236}">
                <a16:creationId xmlns:a16="http://schemas.microsoft.com/office/drawing/2014/main" id="{884E29E7-EC83-448D-BBB3-524E00B115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74145" y="1994448"/>
            <a:ext cx="1555256" cy="1555256"/>
          </a:xfrm>
          <a:prstGeom prst="rect">
            <a:avLst/>
          </a:prstGeom>
        </p:spPr>
      </p:pic>
      <p:pic>
        <p:nvPicPr>
          <p:cNvPr id="7" name="圖形 6">
            <a:extLst>
              <a:ext uri="{FF2B5EF4-FFF2-40B4-BE49-F238E27FC236}">
                <a16:creationId xmlns:a16="http://schemas.microsoft.com/office/drawing/2014/main" id="{DF1B8EDC-EB2F-4333-AD10-6524F322E0B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34445" y="1940174"/>
            <a:ext cx="1543920" cy="1543920"/>
          </a:xfrm>
          <a:prstGeom prst="rect">
            <a:avLst/>
          </a:prstGeom>
        </p:spPr>
      </p:pic>
      <p:pic>
        <p:nvPicPr>
          <p:cNvPr id="8" name="圖形 7">
            <a:extLst>
              <a:ext uri="{FF2B5EF4-FFF2-40B4-BE49-F238E27FC236}">
                <a16:creationId xmlns:a16="http://schemas.microsoft.com/office/drawing/2014/main" id="{C932DC76-46B7-45BB-828A-1C26E884B77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54925" y="1940174"/>
            <a:ext cx="1584000" cy="1584000"/>
          </a:xfrm>
          <a:prstGeom prst="rect">
            <a:avLst/>
          </a:prstGeom>
        </p:spPr>
      </p:pic>
      <p:sp>
        <p:nvSpPr>
          <p:cNvPr id="201" name="Google Shape;201;p22"/>
          <p:cNvSpPr txBox="1">
            <a:spLocks noGrp="1"/>
          </p:cNvSpPr>
          <p:nvPr>
            <p:ph type="title"/>
          </p:nvPr>
        </p:nvSpPr>
        <p:spPr>
          <a:prstGeom prst="rect">
            <a:avLst/>
          </a:prstGeom>
        </p:spPr>
        <p:txBody>
          <a:bodyPr spcFirstLastPara="1" wrap="square" lIns="91425" tIns="91425" rIns="91425" bIns="91425" anchor="ctr" anchorCtr="0">
            <a:noAutofit/>
          </a:bodyPr>
          <a:lstStyle/>
          <a:p>
            <a:r>
              <a:rPr lang="zh-TW" altLang="en-US"/>
              <a:t>多媒體背景服務</a:t>
            </a:r>
            <a:endParaRPr lang="en"/>
          </a:p>
        </p:txBody>
      </p:sp>
      <p:sp>
        <p:nvSpPr>
          <p:cNvPr id="22" name="文字方塊 21">
            <a:extLst>
              <a:ext uri="{FF2B5EF4-FFF2-40B4-BE49-F238E27FC236}">
                <a16:creationId xmlns:a16="http://schemas.microsoft.com/office/drawing/2014/main" id="{71BE7BEA-0268-41EA-BE44-B06334A1A3EE}"/>
              </a:ext>
            </a:extLst>
          </p:cNvPr>
          <p:cNvSpPr txBox="1"/>
          <p:nvPr/>
        </p:nvSpPr>
        <p:spPr>
          <a:xfrm>
            <a:off x="2050894" y="3511702"/>
            <a:ext cx="1385887" cy="307777"/>
          </a:xfrm>
          <a:prstGeom prst="rect">
            <a:avLst/>
          </a:prstGeom>
          <a:noFill/>
        </p:spPr>
        <p:txBody>
          <a:bodyPr wrap="square">
            <a:spAutoFit/>
          </a:bodyPr>
          <a:lstStyle/>
          <a:p>
            <a:pPr lvl="0" algn="ctr"/>
            <a:r>
              <a:rPr lang="zh-TW" altLang="en-US" b="1">
                <a:latin typeface="微軟正黑體" panose="020B0604030504040204" pitchFamily="34" charset="-120"/>
                <a:ea typeface="微軟正黑體" panose="020B0604030504040204" pitchFamily="34" charset="-120"/>
                <a:cs typeface="Poppins" panose="02020500000000000000" charset="0"/>
              </a:rPr>
              <a:t>索引建立</a:t>
            </a:r>
            <a:endParaRPr lang="en-US" altLang="zh-TW" b="1">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23" name="文字方塊 22">
            <a:extLst>
              <a:ext uri="{FF2B5EF4-FFF2-40B4-BE49-F238E27FC236}">
                <a16:creationId xmlns:a16="http://schemas.microsoft.com/office/drawing/2014/main" id="{81EAD8CE-9719-42A2-ACC3-DA3A513F6597}"/>
              </a:ext>
            </a:extLst>
          </p:cNvPr>
          <p:cNvSpPr txBox="1"/>
          <p:nvPr/>
        </p:nvSpPr>
        <p:spPr>
          <a:xfrm>
            <a:off x="3843513" y="3511702"/>
            <a:ext cx="1385887" cy="307777"/>
          </a:xfrm>
          <a:prstGeom prst="rect">
            <a:avLst/>
          </a:prstGeom>
          <a:noFill/>
        </p:spPr>
        <p:txBody>
          <a:bodyPr wrap="square">
            <a:spAutoFit/>
          </a:bodyPr>
          <a:lstStyle/>
          <a:p>
            <a:pPr marL="0" lvl="0" indent="0" algn="ctr" rtl="0">
              <a:spcBef>
                <a:spcPts val="0"/>
              </a:spcBef>
              <a:spcAft>
                <a:spcPts val="0"/>
              </a:spcAft>
              <a:buNone/>
            </a:pPr>
            <a:r>
              <a:rPr lang="zh-TW" altLang="en-US" b="1">
                <a:latin typeface="微軟正黑體" panose="020B0604030504040204" pitchFamily="34" charset="-120"/>
                <a:ea typeface="微軟正黑體" panose="020B0604030504040204" pitchFamily="34" charset="-120"/>
                <a:cs typeface="Poppins" panose="02020500000000000000" charset="0"/>
                <a:sym typeface="Poppins"/>
              </a:rPr>
              <a:t>縮圖製作</a:t>
            </a:r>
            <a:endParaRPr lang="en-US" altLang="zh-TW" b="1">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25" name="文字方塊 24">
            <a:extLst>
              <a:ext uri="{FF2B5EF4-FFF2-40B4-BE49-F238E27FC236}">
                <a16:creationId xmlns:a16="http://schemas.microsoft.com/office/drawing/2014/main" id="{7820C3F2-3F4F-4971-8846-1AA81E6C1B38}"/>
              </a:ext>
            </a:extLst>
          </p:cNvPr>
          <p:cNvSpPr txBox="1"/>
          <p:nvPr/>
        </p:nvSpPr>
        <p:spPr>
          <a:xfrm>
            <a:off x="5473353" y="3511702"/>
            <a:ext cx="1385887" cy="307777"/>
          </a:xfrm>
          <a:prstGeom prst="rect">
            <a:avLst/>
          </a:prstGeom>
          <a:noFill/>
        </p:spPr>
        <p:txBody>
          <a:bodyPr wrap="square">
            <a:spAutoFit/>
          </a:bodyPr>
          <a:lstStyle/>
          <a:p>
            <a:pPr lvl="0" algn="ctr"/>
            <a:r>
              <a:rPr lang="zh-TW" altLang="en-US" b="1">
                <a:latin typeface="微軟正黑體" panose="020B0604030504040204" pitchFamily="34" charset="-120"/>
                <a:ea typeface="微軟正黑體" panose="020B0604030504040204" pitchFamily="34" charset="-120"/>
                <a:cs typeface="Poppins" panose="02020500000000000000" charset="0"/>
              </a:rPr>
              <a:t>轉檔功能</a:t>
            </a:r>
            <a:endParaRPr lang="en-US" altLang="zh-TW" b="1">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26" name="文字方塊 25">
            <a:extLst>
              <a:ext uri="{FF2B5EF4-FFF2-40B4-BE49-F238E27FC236}">
                <a16:creationId xmlns:a16="http://schemas.microsoft.com/office/drawing/2014/main" id="{54B0FBF7-02B1-4B1D-99B1-4CD33E26BF1C}"/>
              </a:ext>
            </a:extLst>
          </p:cNvPr>
          <p:cNvSpPr txBox="1"/>
          <p:nvPr/>
        </p:nvSpPr>
        <p:spPr>
          <a:xfrm>
            <a:off x="7253981" y="3511702"/>
            <a:ext cx="1385887" cy="307777"/>
          </a:xfrm>
          <a:prstGeom prst="rect">
            <a:avLst/>
          </a:prstGeom>
          <a:noFill/>
        </p:spPr>
        <p:txBody>
          <a:bodyPr wrap="square">
            <a:spAutoFit/>
          </a:bodyPr>
          <a:lstStyle/>
          <a:p>
            <a:pPr algn="ctr"/>
            <a:r>
              <a:rPr lang="en-US" altLang="zh-TW" b="1">
                <a:latin typeface="微軟正黑體" panose="020B0604030504040204" pitchFamily="34" charset="-120"/>
                <a:ea typeface="微軟正黑體" panose="020B0604030504040204" pitchFamily="34" charset="-120"/>
                <a:cs typeface="Poppins" panose="02020500000000000000" charset="0"/>
              </a:rPr>
              <a:t>AI</a:t>
            </a:r>
            <a:r>
              <a:rPr lang="zh-TW" altLang="en-US" b="1">
                <a:latin typeface="微軟正黑體" panose="020B0604030504040204" pitchFamily="34" charset="-120"/>
                <a:ea typeface="微軟正黑體" panose="020B0604030504040204" pitchFamily="34" charset="-120"/>
                <a:cs typeface="Poppins" panose="02020500000000000000" charset="0"/>
              </a:rPr>
              <a:t>智能引擎</a:t>
            </a:r>
          </a:p>
        </p:txBody>
      </p:sp>
      <p:pic>
        <p:nvPicPr>
          <p:cNvPr id="11" name="圖形 10">
            <a:extLst>
              <a:ext uri="{FF2B5EF4-FFF2-40B4-BE49-F238E27FC236}">
                <a16:creationId xmlns:a16="http://schemas.microsoft.com/office/drawing/2014/main" id="{862C60A1-4D58-4D8D-8AC3-77C046B0B15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602448" y="2323236"/>
            <a:ext cx="682106" cy="720000"/>
          </a:xfrm>
          <a:prstGeom prst="rect">
            <a:avLst/>
          </a:prstGeom>
        </p:spPr>
      </p:pic>
      <p:pic>
        <p:nvPicPr>
          <p:cNvPr id="13" name="圖形 12">
            <a:extLst>
              <a:ext uri="{FF2B5EF4-FFF2-40B4-BE49-F238E27FC236}">
                <a16:creationId xmlns:a16="http://schemas.microsoft.com/office/drawing/2014/main" id="{6BBEBDA5-0547-4AA1-8611-4495225ED5B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82101" y="2466255"/>
            <a:ext cx="671499" cy="612000"/>
          </a:xfrm>
          <a:prstGeom prst="rect">
            <a:avLst/>
          </a:prstGeom>
        </p:spPr>
      </p:pic>
      <p:pic>
        <p:nvPicPr>
          <p:cNvPr id="14" name="圖形 13">
            <a:extLst>
              <a:ext uri="{FF2B5EF4-FFF2-40B4-BE49-F238E27FC236}">
                <a16:creationId xmlns:a16="http://schemas.microsoft.com/office/drawing/2014/main" id="{71B40DBB-92D7-41BF-A1FD-8B34EFD4F59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398569" y="2397196"/>
            <a:ext cx="729930" cy="576000"/>
          </a:xfrm>
          <a:prstGeom prst="rect">
            <a:avLst/>
          </a:prstGeom>
        </p:spPr>
      </p:pic>
      <p:pic>
        <p:nvPicPr>
          <p:cNvPr id="15" name="圖形 14">
            <a:extLst>
              <a:ext uri="{FF2B5EF4-FFF2-40B4-BE49-F238E27FC236}">
                <a16:creationId xmlns:a16="http://schemas.microsoft.com/office/drawing/2014/main" id="{8D042C51-5626-457E-930D-1C8F30D4BDB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978880" y="2574807"/>
            <a:ext cx="907202" cy="410723"/>
          </a:xfrm>
          <a:prstGeom prst="rect">
            <a:avLst/>
          </a:prstGeom>
        </p:spPr>
      </p:pic>
      <p:pic>
        <p:nvPicPr>
          <p:cNvPr id="20" name="圖形 19">
            <a:extLst>
              <a:ext uri="{FF2B5EF4-FFF2-40B4-BE49-F238E27FC236}">
                <a16:creationId xmlns:a16="http://schemas.microsoft.com/office/drawing/2014/main" id="{F1E7063E-BDEF-4FA6-BCB1-3402D499018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831650" y="2352124"/>
            <a:ext cx="734131" cy="673792"/>
          </a:xfrm>
          <a:prstGeom prst="rect">
            <a:avLst/>
          </a:prstGeom>
        </p:spPr>
      </p:pic>
      <p:sp>
        <p:nvSpPr>
          <p:cNvPr id="3" name="文字方塊 2">
            <a:extLst>
              <a:ext uri="{FF2B5EF4-FFF2-40B4-BE49-F238E27FC236}">
                <a16:creationId xmlns:a16="http://schemas.microsoft.com/office/drawing/2014/main" id="{00136C61-8BFD-4BC9-9BBA-3E23288C7424}"/>
              </a:ext>
            </a:extLst>
          </p:cNvPr>
          <p:cNvSpPr txBox="1"/>
          <p:nvPr/>
        </p:nvSpPr>
        <p:spPr>
          <a:xfrm>
            <a:off x="515428" y="1484069"/>
            <a:ext cx="673291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latin typeface="微軟正黑體" panose="020B0604030504040204" pitchFamily="34" charset="-120"/>
                <a:ea typeface="微軟正黑體" panose="020B0604030504040204" pitchFamily="34" charset="-120"/>
                <a:cs typeface="Poppins" panose="02020500000000000000" charset="0"/>
              </a:rPr>
              <a:t>QNAP</a:t>
            </a:r>
            <a:r>
              <a:rPr lang="zh-TW" altLang="en-US" sz="1600" b="1">
                <a:latin typeface="微軟正黑體" panose="020B0604030504040204" pitchFamily="34" charset="-120"/>
                <a:ea typeface="微軟正黑體" panose="020B0604030504040204" pitchFamily="34" charset="-120"/>
                <a:cs typeface="Poppins" panose="02020500000000000000" charset="0"/>
              </a:rPr>
              <a:t>多媒體應用程式使用的通用背景服務功能</a:t>
            </a:r>
            <a:endParaRPr lang="zh-TW" sz="1600" b="1">
              <a:latin typeface="微軟正黑體" panose="020B0604030504040204" pitchFamily="34" charset="-120"/>
              <a:ea typeface="微軟正黑體" panose="020B0604030504040204" pitchFamily="34" charset="-120"/>
              <a:cs typeface="Poppins" panose="02020500000000000000"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3"/>
          <p:cNvPicPr preferRelativeResize="0"/>
          <p:nvPr/>
        </p:nvPicPr>
        <p:blipFill>
          <a:blip r:embed="rId3">
            <a:alphaModFix/>
          </a:blip>
          <a:stretch>
            <a:fillRect/>
          </a:stretch>
        </p:blipFill>
        <p:spPr>
          <a:xfrm>
            <a:off x="2179614" y="1514889"/>
            <a:ext cx="4479972" cy="2763650"/>
          </a:xfrm>
          <a:prstGeom prst="rect">
            <a:avLst/>
          </a:prstGeom>
          <a:noFill/>
          <a:ln>
            <a:noFill/>
          </a:ln>
          <a:effectLst>
            <a:outerShdw blurRad="57150" dist="19050" dir="5400000" algn="bl" rotWithShape="0">
              <a:srgbClr val="000000">
                <a:alpha val="50000"/>
              </a:srgbClr>
            </a:outerShdw>
          </a:effectLst>
        </p:spPr>
      </p:pic>
      <p:sp>
        <p:nvSpPr>
          <p:cNvPr id="2" name="標題 1">
            <a:extLst>
              <a:ext uri="{FF2B5EF4-FFF2-40B4-BE49-F238E27FC236}">
                <a16:creationId xmlns:a16="http://schemas.microsoft.com/office/drawing/2014/main" id="{3622899E-EBE4-484E-810E-DE0B1A6649FA}"/>
              </a:ext>
            </a:extLst>
          </p:cNvPr>
          <p:cNvSpPr>
            <a:spLocks noGrp="1"/>
          </p:cNvSpPr>
          <p:nvPr>
            <p:ph type="title"/>
          </p:nvPr>
        </p:nvSpPr>
        <p:spPr/>
        <p:txBody>
          <a:bodyPr/>
          <a:lstStyle/>
          <a:p>
            <a:r>
              <a:rPr lang="zh-TW" altLang="en-US"/>
              <a:t>多媒體背景服務</a:t>
            </a:r>
          </a:p>
        </p:txBody>
      </p:sp>
      <p:grpSp>
        <p:nvGrpSpPr>
          <p:cNvPr id="7" name="群組 6">
            <a:extLst>
              <a:ext uri="{FF2B5EF4-FFF2-40B4-BE49-F238E27FC236}">
                <a16:creationId xmlns:a16="http://schemas.microsoft.com/office/drawing/2014/main" id="{2394A686-81B3-4C71-8AC9-04FA31DF64EE}"/>
              </a:ext>
            </a:extLst>
          </p:cNvPr>
          <p:cNvGrpSpPr/>
          <p:nvPr/>
        </p:nvGrpSpPr>
        <p:grpSpPr>
          <a:xfrm>
            <a:off x="7159497" y="1649349"/>
            <a:ext cx="1289499" cy="1289499"/>
            <a:chOff x="6951281" y="1799058"/>
            <a:chExt cx="1548000" cy="1548000"/>
          </a:xfrm>
        </p:grpSpPr>
        <p:pic>
          <p:nvPicPr>
            <p:cNvPr id="23" name="圖形 22">
              <a:extLst>
                <a:ext uri="{FF2B5EF4-FFF2-40B4-BE49-F238E27FC236}">
                  <a16:creationId xmlns:a16="http://schemas.microsoft.com/office/drawing/2014/main" id="{042B200A-165C-484C-B76E-A14B826C42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51281" y="1799058"/>
              <a:ext cx="1548000" cy="1548000"/>
            </a:xfrm>
            <a:prstGeom prst="rect">
              <a:avLst/>
            </a:prstGeom>
          </p:spPr>
        </p:pic>
        <p:pic>
          <p:nvPicPr>
            <p:cNvPr id="25" name="圖形 24">
              <a:extLst>
                <a:ext uri="{FF2B5EF4-FFF2-40B4-BE49-F238E27FC236}">
                  <a16:creationId xmlns:a16="http://schemas.microsoft.com/office/drawing/2014/main" id="{DB1C4338-1867-4244-9EF2-CC8750E5E3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71476" y="2237928"/>
              <a:ext cx="671499" cy="612000"/>
            </a:xfrm>
            <a:prstGeom prst="rect">
              <a:avLst/>
            </a:prstGeom>
          </p:spPr>
        </p:pic>
      </p:grpSp>
      <p:sp>
        <p:nvSpPr>
          <p:cNvPr id="222" name="Google Shape;222;p23"/>
          <p:cNvSpPr txBox="1"/>
          <p:nvPr/>
        </p:nvSpPr>
        <p:spPr>
          <a:xfrm>
            <a:off x="7166123" y="2878996"/>
            <a:ext cx="1335134" cy="461635"/>
          </a:xfrm>
          <a:prstGeom prst="rect">
            <a:avLst/>
          </a:prstGeom>
          <a:noFill/>
          <a:ln>
            <a:noFill/>
          </a:ln>
        </p:spPr>
        <p:txBody>
          <a:bodyPr spcFirstLastPara="1" wrap="square" lIns="91425" tIns="91425" rIns="91425" bIns="91425" anchor="t" anchorCtr="0">
            <a:spAutoFit/>
          </a:bodyPr>
          <a:lstStyle/>
          <a:p>
            <a:pPr lvl="0"/>
            <a:r>
              <a:rPr lang="zh-TW" altLang="en-US" sz="1800" b="1">
                <a:latin typeface="微軟正黑體" panose="020B0604030504040204" pitchFamily="34" charset="-120"/>
                <a:ea typeface="微軟正黑體" panose="020B0604030504040204" pitchFamily="34" charset="-120"/>
                <a:cs typeface="Poppins" panose="02020500000000000000" charset="0"/>
              </a:rPr>
              <a:t>內容來源</a:t>
            </a:r>
            <a:endParaRPr lang="en-US" altLang="zh-TW" sz="1600" b="1">
              <a:latin typeface="微軟正黑體" panose="020B0604030504040204" pitchFamily="34" charset="-120"/>
              <a:ea typeface="微軟正黑體" panose="020B0604030504040204" pitchFamily="34" charset="-120"/>
              <a:cs typeface="Poppins" panose="02020500000000000000" charset="0"/>
              <a:sym typeface="Poppins"/>
            </a:endParaRPr>
          </a:p>
        </p:txBody>
      </p:sp>
      <p:cxnSp>
        <p:nvCxnSpPr>
          <p:cNvPr id="4" name="直線接點 3">
            <a:extLst>
              <a:ext uri="{FF2B5EF4-FFF2-40B4-BE49-F238E27FC236}">
                <a16:creationId xmlns:a16="http://schemas.microsoft.com/office/drawing/2014/main" id="{68CD5455-B140-4395-A08B-0C0CC6D6CBBB}"/>
              </a:ext>
            </a:extLst>
          </p:cNvPr>
          <p:cNvCxnSpPr>
            <a:cxnSpLocks/>
          </p:cNvCxnSpPr>
          <p:nvPr/>
        </p:nvCxnSpPr>
        <p:spPr>
          <a:xfrm>
            <a:off x="1659835" y="2716239"/>
            <a:ext cx="1851991" cy="0"/>
          </a:xfrm>
          <a:prstGeom prst="line">
            <a:avLst/>
          </a:prstGeom>
          <a:ln w="12700">
            <a:solidFill>
              <a:srgbClr val="EF8F9E"/>
            </a:solidFill>
          </a:ln>
        </p:spPr>
        <p:style>
          <a:lnRef idx="1">
            <a:schemeClr val="accent1"/>
          </a:lnRef>
          <a:fillRef idx="0">
            <a:schemeClr val="accent1"/>
          </a:fillRef>
          <a:effectRef idx="0">
            <a:schemeClr val="accent1"/>
          </a:effectRef>
          <a:fontRef idx="minor">
            <a:schemeClr val="tx1"/>
          </a:fontRef>
        </p:style>
      </p:cxnSp>
      <p:grpSp>
        <p:nvGrpSpPr>
          <p:cNvPr id="6" name="群組 5">
            <a:extLst>
              <a:ext uri="{FF2B5EF4-FFF2-40B4-BE49-F238E27FC236}">
                <a16:creationId xmlns:a16="http://schemas.microsoft.com/office/drawing/2014/main" id="{55A01B88-197E-47B4-8E53-FB6A384F2FB3}"/>
              </a:ext>
            </a:extLst>
          </p:cNvPr>
          <p:cNvGrpSpPr/>
          <p:nvPr/>
        </p:nvGrpSpPr>
        <p:grpSpPr>
          <a:xfrm>
            <a:off x="407201" y="1848618"/>
            <a:ext cx="1331814" cy="1326167"/>
            <a:chOff x="384534" y="2707305"/>
            <a:chExt cx="1598797" cy="1592019"/>
          </a:xfrm>
        </p:grpSpPr>
        <p:pic>
          <p:nvPicPr>
            <p:cNvPr id="24" name="圖形 23">
              <a:extLst>
                <a:ext uri="{FF2B5EF4-FFF2-40B4-BE49-F238E27FC236}">
                  <a16:creationId xmlns:a16="http://schemas.microsoft.com/office/drawing/2014/main" id="{EE050C3C-5513-4253-BC51-949668F470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4534" y="2707305"/>
              <a:ext cx="1598797" cy="1592019"/>
            </a:xfrm>
            <a:prstGeom prst="rect">
              <a:avLst/>
            </a:prstGeom>
          </p:spPr>
        </p:pic>
        <p:pic>
          <p:nvPicPr>
            <p:cNvPr id="26" name="圖形 25">
              <a:extLst>
                <a:ext uri="{FF2B5EF4-FFF2-40B4-BE49-F238E27FC236}">
                  <a16:creationId xmlns:a16="http://schemas.microsoft.com/office/drawing/2014/main" id="{AFC2FBBC-B5C3-4675-8D4A-A2480C8482D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0543" y="3188376"/>
              <a:ext cx="729930" cy="576000"/>
            </a:xfrm>
            <a:prstGeom prst="rect">
              <a:avLst/>
            </a:prstGeom>
          </p:spPr>
        </p:pic>
      </p:grpSp>
      <p:sp>
        <p:nvSpPr>
          <p:cNvPr id="226" name="Google Shape;226;p23"/>
          <p:cNvSpPr txBox="1"/>
          <p:nvPr/>
        </p:nvSpPr>
        <p:spPr>
          <a:xfrm>
            <a:off x="356043" y="3208917"/>
            <a:ext cx="1323660" cy="461635"/>
          </a:xfrm>
          <a:prstGeom prst="rect">
            <a:avLst/>
          </a:prstGeom>
          <a:noFill/>
          <a:ln>
            <a:noFill/>
          </a:ln>
        </p:spPr>
        <p:txBody>
          <a:bodyPr spcFirstLastPara="1" wrap="square" lIns="91425" tIns="91425" rIns="91425" bIns="91425" anchor="t" anchorCtr="0">
            <a:spAutoFit/>
          </a:bodyPr>
          <a:lstStyle/>
          <a:p>
            <a:pPr lvl="0"/>
            <a:r>
              <a:rPr lang="zh-TW" altLang="en-US" sz="1800" b="1">
                <a:latin typeface="微軟正黑體" panose="020B0604030504040204" pitchFamily="34" charset="-120"/>
                <a:ea typeface="微軟正黑體" panose="020B0604030504040204" pitchFamily="34" charset="-120"/>
                <a:cs typeface="Poppins" panose="02020500000000000000" charset="0"/>
              </a:rPr>
              <a:t>索引建立</a:t>
            </a:r>
            <a:endParaRPr lang="en-US" sz="1800" b="1">
              <a:latin typeface="微軟正黑體" panose="020B0604030504040204" pitchFamily="34" charset="-120"/>
              <a:ea typeface="微軟正黑體" panose="020B0604030504040204" pitchFamily="34" charset="-120"/>
              <a:cs typeface="Poppins" panose="02020500000000000000" charset="0"/>
              <a:sym typeface="Poppins Light"/>
            </a:endParaRPr>
          </a:p>
        </p:txBody>
      </p:sp>
      <p:cxnSp>
        <p:nvCxnSpPr>
          <p:cNvPr id="31" name="直線接點 30">
            <a:extLst>
              <a:ext uri="{FF2B5EF4-FFF2-40B4-BE49-F238E27FC236}">
                <a16:creationId xmlns:a16="http://schemas.microsoft.com/office/drawing/2014/main" id="{DE68AE6B-A59B-4774-B539-544D061DA415}"/>
              </a:ext>
            </a:extLst>
          </p:cNvPr>
          <p:cNvCxnSpPr>
            <a:cxnSpLocks/>
          </p:cNvCxnSpPr>
          <p:nvPr/>
        </p:nvCxnSpPr>
        <p:spPr>
          <a:xfrm flipV="1">
            <a:off x="4799530" y="2228946"/>
            <a:ext cx="2366593" cy="9992"/>
          </a:xfrm>
          <a:prstGeom prst="line">
            <a:avLst/>
          </a:prstGeom>
          <a:ln w="12700">
            <a:solidFill>
              <a:srgbClr val="F6B5A4"/>
            </a:solidFill>
          </a:ln>
        </p:spPr>
        <p:style>
          <a:lnRef idx="1">
            <a:schemeClr val="accent1"/>
          </a:lnRef>
          <a:fillRef idx="0">
            <a:schemeClr val="accent1"/>
          </a:fillRef>
          <a:effectRef idx="0">
            <a:schemeClr val="accent1"/>
          </a:effectRef>
          <a:fontRef idx="minor">
            <a:schemeClr val="tx1"/>
          </a:fontRef>
        </p:style>
      </p:cxnSp>
      <p:sp>
        <p:nvSpPr>
          <p:cNvPr id="3" name="Google Shape;204;p22">
            <a:extLst>
              <a:ext uri="{FF2B5EF4-FFF2-40B4-BE49-F238E27FC236}">
                <a16:creationId xmlns:a16="http://schemas.microsoft.com/office/drawing/2014/main" id="{298AC422-F3C5-4BB7-9906-C32058AF3738}"/>
              </a:ext>
            </a:extLst>
          </p:cNvPr>
          <p:cNvSpPr txBox="1"/>
          <p:nvPr/>
        </p:nvSpPr>
        <p:spPr>
          <a:xfrm>
            <a:off x="7166123" y="3174785"/>
            <a:ext cx="1734037" cy="1046410"/>
          </a:xfrm>
          <a:prstGeom prst="rect">
            <a:avLst/>
          </a:prstGeom>
          <a:noFill/>
          <a:ln>
            <a:noFill/>
          </a:ln>
        </p:spPr>
        <p:txBody>
          <a:bodyPr spcFirstLastPara="1" wrap="square" lIns="91425" tIns="91425" rIns="91425" bIns="91425" anchor="t" anchorCtr="0">
            <a:spAutoFit/>
          </a:bodyPr>
          <a:lstStyle/>
          <a:p>
            <a:pPr lvl="0"/>
            <a:r>
              <a:rPr lang="zh-TW" altLang="en-US">
                <a:latin typeface="微軟正黑體" panose="020B0604030504040204" pitchFamily="34" charset="-120"/>
                <a:ea typeface="微軟正黑體" panose="020B0604030504040204" pitchFamily="34" charset="-120"/>
                <a:cs typeface="Poppins Light"/>
              </a:rPr>
              <a:t>設定來源資料夾，讓應用程式讀取來源資料夾中的多媒體內容</a:t>
            </a:r>
            <a:endParaRPr lang="en-US" altLang="zh-TW">
              <a:latin typeface="微軟正黑體" panose="020B0604030504040204" pitchFamily="34" charset="-120"/>
              <a:ea typeface="微軟正黑體" panose="020B0604030504040204" pitchFamily="34" charset="-120"/>
              <a:cs typeface="Poppins Light"/>
              <a:sym typeface="Poppins Light"/>
            </a:endParaRPr>
          </a:p>
        </p:txBody>
      </p:sp>
      <p:sp>
        <p:nvSpPr>
          <p:cNvPr id="5" name="Google Shape;205;p22">
            <a:extLst>
              <a:ext uri="{FF2B5EF4-FFF2-40B4-BE49-F238E27FC236}">
                <a16:creationId xmlns:a16="http://schemas.microsoft.com/office/drawing/2014/main" id="{8962A9DD-923E-43EB-A8BB-7E49C81F890E}"/>
              </a:ext>
            </a:extLst>
          </p:cNvPr>
          <p:cNvSpPr txBox="1"/>
          <p:nvPr/>
        </p:nvSpPr>
        <p:spPr>
          <a:xfrm>
            <a:off x="356043" y="3522146"/>
            <a:ext cx="1698667" cy="1046410"/>
          </a:xfrm>
          <a:prstGeom prst="rect">
            <a:avLst/>
          </a:prstGeom>
          <a:noFill/>
          <a:ln>
            <a:noFill/>
          </a:ln>
        </p:spPr>
        <p:txBody>
          <a:bodyPr spcFirstLastPara="1" wrap="square" lIns="91425" tIns="91425" rIns="91425" bIns="91425" anchor="t" anchorCtr="0">
            <a:spAutoFit/>
          </a:bodyPr>
          <a:lstStyle/>
          <a:p>
            <a:pPr lvl="0"/>
            <a:r>
              <a:rPr lang="zh-TW" altLang="en-US">
                <a:latin typeface="微軟正黑體" panose="020B0604030504040204" pitchFamily="34" charset="-120"/>
                <a:ea typeface="微軟正黑體" panose="020B0604030504040204" pitchFamily="34" charset="-120"/>
                <a:cs typeface="Poppins" panose="02020500000000000000" charset="0"/>
              </a:rPr>
              <a:t>將新增的多媒體檔案或資料夾建立索引，為尋找檔案時增添便利性</a:t>
            </a:r>
            <a:endParaRPr lang="en-US">
              <a:latin typeface="微軟正黑體" panose="020B0604030504040204" pitchFamily="34" charset="-120"/>
              <a:ea typeface="微軟正黑體" panose="020B0604030504040204" pitchFamily="34" charset="-120"/>
              <a:cs typeface="Poppins" panose="02020500000000000000" charset="0"/>
              <a:sym typeface="Poppins Light"/>
            </a:endParaRPr>
          </a:p>
        </p:txBody>
      </p:sp>
    </p:spTree>
    <p:extLst>
      <p:ext uri="{BB962C8B-B14F-4D97-AF65-F5344CB8AC3E}">
        <p14:creationId xmlns:p14="http://schemas.microsoft.com/office/powerpoint/2010/main" val="950076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15" name="Google Shape;224;p23">
            <a:extLst>
              <a:ext uri="{FF2B5EF4-FFF2-40B4-BE49-F238E27FC236}">
                <a16:creationId xmlns:a16="http://schemas.microsoft.com/office/drawing/2014/main" id="{5D9C7B22-3710-47C4-B09B-2D38AD94C92D}"/>
              </a:ext>
            </a:extLst>
          </p:cNvPr>
          <p:cNvPicPr preferRelativeResize="0"/>
          <p:nvPr/>
        </p:nvPicPr>
        <p:blipFill>
          <a:blip r:embed="rId3">
            <a:alphaModFix/>
          </a:blip>
          <a:stretch>
            <a:fillRect/>
          </a:stretch>
        </p:blipFill>
        <p:spPr>
          <a:xfrm>
            <a:off x="2284801" y="1483452"/>
            <a:ext cx="4956980" cy="3350277"/>
          </a:xfrm>
          <a:prstGeom prst="rect">
            <a:avLst/>
          </a:prstGeom>
          <a:noFill/>
          <a:ln>
            <a:noFill/>
          </a:ln>
          <a:effectLst>
            <a:outerShdw blurRad="57150" dist="19050" dir="5400000" algn="bl" rotWithShape="0">
              <a:srgbClr val="000000">
                <a:alpha val="50000"/>
              </a:srgbClr>
            </a:outerShdw>
          </a:effectLst>
        </p:spPr>
      </p:pic>
      <p:sp>
        <p:nvSpPr>
          <p:cNvPr id="3" name="標題 2">
            <a:extLst>
              <a:ext uri="{FF2B5EF4-FFF2-40B4-BE49-F238E27FC236}">
                <a16:creationId xmlns:a16="http://schemas.microsoft.com/office/drawing/2014/main" id="{C9A7463D-6BFF-483C-93F8-0CF74FFCE1FA}"/>
              </a:ext>
            </a:extLst>
          </p:cNvPr>
          <p:cNvSpPr>
            <a:spLocks noGrp="1"/>
          </p:cNvSpPr>
          <p:nvPr>
            <p:ph type="title"/>
          </p:nvPr>
        </p:nvSpPr>
        <p:spPr/>
        <p:txBody>
          <a:bodyPr/>
          <a:lstStyle/>
          <a:p>
            <a:r>
              <a:rPr lang="zh-TW" altLang="en-US"/>
              <a:t>多媒體背景服務</a:t>
            </a:r>
          </a:p>
        </p:txBody>
      </p:sp>
      <p:sp>
        <p:nvSpPr>
          <p:cNvPr id="17" name="文字方塊 16">
            <a:extLst>
              <a:ext uri="{FF2B5EF4-FFF2-40B4-BE49-F238E27FC236}">
                <a16:creationId xmlns:a16="http://schemas.microsoft.com/office/drawing/2014/main" id="{30D2E94E-3FD4-4A62-BCE9-5293B23C273B}"/>
              </a:ext>
            </a:extLst>
          </p:cNvPr>
          <p:cNvSpPr txBox="1"/>
          <p:nvPr/>
        </p:nvSpPr>
        <p:spPr>
          <a:xfrm>
            <a:off x="437322" y="3677359"/>
            <a:ext cx="1385887" cy="369332"/>
          </a:xfrm>
          <a:prstGeom prst="rect">
            <a:avLst/>
          </a:prstGeom>
          <a:noFill/>
        </p:spPr>
        <p:txBody>
          <a:bodyPr wrap="square">
            <a:spAutoFit/>
          </a:bodyPr>
          <a:lstStyle/>
          <a:p>
            <a:pPr lvl="0"/>
            <a:r>
              <a:rPr lang="zh-TW" altLang="en-US" sz="1800" b="1">
                <a:latin typeface="微軟正黑體" panose="020B0604030504040204" pitchFamily="34" charset="-120"/>
                <a:ea typeface="微軟正黑體" panose="020B0604030504040204" pitchFamily="34" charset="-120"/>
                <a:cs typeface="Poppins" panose="02020500000000000000" charset="0"/>
              </a:rPr>
              <a:t>轉檔功能</a:t>
            </a:r>
            <a:endParaRPr lang="en-US" altLang="zh-TW" sz="1800" b="1">
              <a:latin typeface="微軟正黑體" panose="020B0604030504040204" pitchFamily="34" charset="-120"/>
              <a:ea typeface="微軟正黑體" panose="020B0604030504040204" pitchFamily="34" charset="-120"/>
              <a:cs typeface="Poppins" panose="02020500000000000000" charset="0"/>
              <a:sym typeface="Poppins"/>
            </a:endParaRPr>
          </a:p>
        </p:txBody>
      </p:sp>
      <p:grpSp>
        <p:nvGrpSpPr>
          <p:cNvPr id="4" name="群組 3">
            <a:extLst>
              <a:ext uri="{FF2B5EF4-FFF2-40B4-BE49-F238E27FC236}">
                <a16:creationId xmlns:a16="http://schemas.microsoft.com/office/drawing/2014/main" id="{F4B0EC04-DFCE-4E73-BF82-FA328743F628}"/>
              </a:ext>
            </a:extLst>
          </p:cNvPr>
          <p:cNvGrpSpPr/>
          <p:nvPr/>
        </p:nvGrpSpPr>
        <p:grpSpPr>
          <a:xfrm>
            <a:off x="489609" y="2349471"/>
            <a:ext cx="1259677" cy="1259677"/>
            <a:chOff x="342900" y="2571750"/>
            <a:chExt cx="1543920" cy="1543920"/>
          </a:xfrm>
        </p:grpSpPr>
        <p:pic>
          <p:nvPicPr>
            <p:cNvPr id="16" name="圖形 15">
              <a:extLst>
                <a:ext uri="{FF2B5EF4-FFF2-40B4-BE49-F238E27FC236}">
                  <a16:creationId xmlns:a16="http://schemas.microsoft.com/office/drawing/2014/main" id="{75190C26-8E68-4BA8-A177-3C200596A5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900" y="2571750"/>
              <a:ext cx="1543920" cy="1543920"/>
            </a:xfrm>
            <a:prstGeom prst="rect">
              <a:avLst/>
            </a:prstGeom>
          </p:spPr>
        </p:pic>
        <p:pic>
          <p:nvPicPr>
            <p:cNvPr id="18" name="圖形 17">
              <a:extLst>
                <a:ext uri="{FF2B5EF4-FFF2-40B4-BE49-F238E27FC236}">
                  <a16:creationId xmlns:a16="http://schemas.microsoft.com/office/drawing/2014/main" id="{8BDCA8B3-6DF3-4CA1-802D-CB39A02617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0105" y="2983700"/>
              <a:ext cx="734131" cy="673792"/>
            </a:xfrm>
            <a:prstGeom prst="rect">
              <a:avLst/>
            </a:prstGeom>
          </p:spPr>
        </p:pic>
      </p:grpSp>
      <p:cxnSp>
        <p:nvCxnSpPr>
          <p:cNvPr id="19" name="直線接點 18">
            <a:extLst>
              <a:ext uri="{FF2B5EF4-FFF2-40B4-BE49-F238E27FC236}">
                <a16:creationId xmlns:a16="http://schemas.microsoft.com/office/drawing/2014/main" id="{3D146609-3EC7-4DD9-964C-D7329D728E8E}"/>
              </a:ext>
            </a:extLst>
          </p:cNvPr>
          <p:cNvCxnSpPr>
            <a:cxnSpLocks/>
          </p:cNvCxnSpPr>
          <p:nvPr/>
        </p:nvCxnSpPr>
        <p:spPr>
          <a:xfrm>
            <a:off x="1745973" y="3022026"/>
            <a:ext cx="2013394" cy="0"/>
          </a:xfrm>
          <a:prstGeom prst="line">
            <a:avLst/>
          </a:prstGeom>
          <a:ln w="12700">
            <a:solidFill>
              <a:srgbClr val="AF4D99"/>
            </a:solidFill>
          </a:ln>
        </p:spPr>
        <p:style>
          <a:lnRef idx="1">
            <a:schemeClr val="accent1"/>
          </a:lnRef>
          <a:fillRef idx="0">
            <a:schemeClr val="accent1"/>
          </a:fillRef>
          <a:effectRef idx="0">
            <a:schemeClr val="accent1"/>
          </a:effectRef>
          <a:fontRef idx="minor">
            <a:schemeClr val="tx1"/>
          </a:fontRef>
        </p:style>
      </p:cxnSp>
      <p:sp>
        <p:nvSpPr>
          <p:cNvPr id="2" name="Google Shape;206;p22">
            <a:extLst>
              <a:ext uri="{FF2B5EF4-FFF2-40B4-BE49-F238E27FC236}">
                <a16:creationId xmlns:a16="http://schemas.microsoft.com/office/drawing/2014/main" id="{487A1D98-35EE-4B36-8EC8-A0EA9402429F}"/>
              </a:ext>
            </a:extLst>
          </p:cNvPr>
          <p:cNvSpPr txBox="1"/>
          <p:nvPr/>
        </p:nvSpPr>
        <p:spPr>
          <a:xfrm>
            <a:off x="437322" y="3951704"/>
            <a:ext cx="1788046" cy="830966"/>
          </a:xfrm>
          <a:prstGeom prst="rect">
            <a:avLst/>
          </a:prstGeom>
          <a:noFill/>
          <a:ln>
            <a:noFill/>
          </a:ln>
        </p:spPr>
        <p:txBody>
          <a:bodyPr spcFirstLastPara="1" wrap="square" lIns="91425" tIns="91425" rIns="91425" bIns="91425" anchor="t" anchorCtr="0">
            <a:spAutoFit/>
          </a:bodyPr>
          <a:lstStyle/>
          <a:p>
            <a:r>
              <a:rPr lang="zh-TW" altLang="en-US">
                <a:latin typeface="微軟正黑體" panose="020B0604030504040204" pitchFamily="34" charset="-120"/>
                <a:ea typeface="微軟正黑體" panose="020B0604030504040204" pitchFamily="34" charset="-120"/>
                <a:cs typeface="Poppins" panose="02020500000000000000" charset="0"/>
              </a:rPr>
              <a:t>將影片檔案轉檔成</a:t>
            </a:r>
            <a:r>
              <a:rPr lang="en-US" altLang="zh-TW">
                <a:latin typeface="微軟正黑體" panose="020B0604030504040204" pitchFamily="34" charset="-120"/>
                <a:ea typeface="微軟正黑體" panose="020B0604030504040204" pitchFamily="34" charset="-120"/>
                <a:cs typeface="Poppins" panose="02020500000000000000" charset="0"/>
              </a:rPr>
              <a:t>MPEG-4</a:t>
            </a:r>
            <a:r>
              <a:rPr lang="zh-TW" altLang="en-US">
                <a:latin typeface="微軟正黑體" panose="020B0604030504040204" pitchFamily="34" charset="-120"/>
                <a:ea typeface="微軟正黑體" panose="020B0604030504040204" pitchFamily="34" charset="-120"/>
                <a:cs typeface="Poppins" panose="02020500000000000000" charset="0"/>
              </a:rPr>
              <a:t>，提升播放流暢度</a:t>
            </a:r>
          </a:p>
        </p:txBody>
      </p:sp>
    </p:spTree>
    <p:extLst>
      <p:ext uri="{BB962C8B-B14F-4D97-AF65-F5344CB8AC3E}">
        <p14:creationId xmlns:p14="http://schemas.microsoft.com/office/powerpoint/2010/main" val="576063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10" name="Google Shape;233;p23">
            <a:extLst>
              <a:ext uri="{FF2B5EF4-FFF2-40B4-BE49-F238E27FC236}">
                <a16:creationId xmlns:a16="http://schemas.microsoft.com/office/drawing/2014/main" id="{D10E10F4-5EF4-4238-851F-461CC26D1E2F}"/>
              </a:ext>
            </a:extLst>
          </p:cNvPr>
          <p:cNvPicPr preferRelativeResize="0"/>
          <p:nvPr/>
        </p:nvPicPr>
        <p:blipFill>
          <a:blip r:embed="rId3">
            <a:alphaModFix/>
          </a:blip>
          <a:stretch>
            <a:fillRect/>
          </a:stretch>
        </p:blipFill>
        <p:spPr>
          <a:xfrm>
            <a:off x="2590348" y="1913496"/>
            <a:ext cx="3772351" cy="2991913"/>
          </a:xfrm>
          <a:prstGeom prst="rect">
            <a:avLst/>
          </a:prstGeom>
          <a:noFill/>
          <a:ln>
            <a:noFill/>
          </a:ln>
          <a:effectLst>
            <a:outerShdw blurRad="57150" dist="19050" dir="5400000" algn="bl" rotWithShape="0">
              <a:srgbClr val="000000">
                <a:alpha val="50000"/>
              </a:srgbClr>
            </a:outerShdw>
          </a:effectLst>
        </p:spPr>
      </p:pic>
      <p:sp>
        <p:nvSpPr>
          <p:cNvPr id="2" name="標題 1">
            <a:extLst>
              <a:ext uri="{FF2B5EF4-FFF2-40B4-BE49-F238E27FC236}">
                <a16:creationId xmlns:a16="http://schemas.microsoft.com/office/drawing/2014/main" id="{C2545081-3145-4BFB-90C4-33390479E23E}"/>
              </a:ext>
            </a:extLst>
          </p:cNvPr>
          <p:cNvSpPr>
            <a:spLocks noGrp="1"/>
          </p:cNvSpPr>
          <p:nvPr>
            <p:ph type="title"/>
          </p:nvPr>
        </p:nvSpPr>
        <p:spPr/>
        <p:txBody>
          <a:bodyPr/>
          <a:lstStyle/>
          <a:p>
            <a:r>
              <a:rPr lang="zh-TW" altLang="en-US"/>
              <a:t>多媒體背景服務</a:t>
            </a:r>
            <a:endParaRPr lang="en"/>
          </a:p>
        </p:txBody>
      </p:sp>
      <p:cxnSp>
        <p:nvCxnSpPr>
          <p:cNvPr id="19" name="直線接點 18">
            <a:extLst>
              <a:ext uri="{FF2B5EF4-FFF2-40B4-BE49-F238E27FC236}">
                <a16:creationId xmlns:a16="http://schemas.microsoft.com/office/drawing/2014/main" id="{3D146609-3EC7-4DD9-964C-D7329D728E8E}"/>
              </a:ext>
            </a:extLst>
          </p:cNvPr>
          <p:cNvCxnSpPr>
            <a:cxnSpLocks/>
          </p:cNvCxnSpPr>
          <p:nvPr/>
        </p:nvCxnSpPr>
        <p:spPr>
          <a:xfrm>
            <a:off x="1696648" y="2404508"/>
            <a:ext cx="1589809" cy="0"/>
          </a:xfrm>
          <a:prstGeom prst="line">
            <a:avLst/>
          </a:prstGeom>
          <a:ln w="12700">
            <a:solidFill>
              <a:srgbClr val="E05286"/>
            </a:solidFill>
          </a:ln>
        </p:spPr>
        <p:style>
          <a:lnRef idx="1">
            <a:schemeClr val="accent1"/>
          </a:lnRef>
          <a:fillRef idx="0">
            <a:schemeClr val="accent1"/>
          </a:fillRef>
          <a:effectRef idx="0">
            <a:schemeClr val="accent1"/>
          </a:effectRef>
          <a:fontRef idx="minor">
            <a:schemeClr val="tx1"/>
          </a:fontRef>
        </p:style>
      </p:cxnSp>
      <p:sp>
        <p:nvSpPr>
          <p:cNvPr id="13" name="文字方塊 12">
            <a:extLst>
              <a:ext uri="{FF2B5EF4-FFF2-40B4-BE49-F238E27FC236}">
                <a16:creationId xmlns:a16="http://schemas.microsoft.com/office/drawing/2014/main" id="{819A7632-EBA7-41F0-A322-79255E5FAB80}"/>
              </a:ext>
            </a:extLst>
          </p:cNvPr>
          <p:cNvSpPr txBox="1"/>
          <p:nvPr/>
        </p:nvSpPr>
        <p:spPr>
          <a:xfrm>
            <a:off x="456455" y="2950225"/>
            <a:ext cx="1385887" cy="369332"/>
          </a:xfrm>
          <a:prstGeom prst="rect">
            <a:avLst/>
          </a:prstGeom>
          <a:noFill/>
        </p:spPr>
        <p:txBody>
          <a:bodyPr wrap="square">
            <a:spAutoFit/>
          </a:bodyPr>
          <a:lstStyle/>
          <a:p>
            <a:pPr lvl="0"/>
            <a:r>
              <a:rPr lang="zh-TW" altLang="en-US" sz="1800" b="1">
                <a:latin typeface="微軟正黑體" panose="020B0604030504040204" pitchFamily="34" charset="-120"/>
                <a:ea typeface="微軟正黑體" panose="020B0604030504040204" pitchFamily="34" charset="-120"/>
                <a:cs typeface="Poppins" panose="02020500000000000000" charset="0"/>
                <a:sym typeface="Poppins"/>
              </a:rPr>
              <a:t>縮圖製作</a:t>
            </a:r>
            <a:endParaRPr lang="en-US" altLang="zh-TW" sz="1800" b="1">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20" name="文字方塊 19">
            <a:extLst>
              <a:ext uri="{FF2B5EF4-FFF2-40B4-BE49-F238E27FC236}">
                <a16:creationId xmlns:a16="http://schemas.microsoft.com/office/drawing/2014/main" id="{84C81649-2010-421D-9418-509042A5C00F}"/>
              </a:ext>
            </a:extLst>
          </p:cNvPr>
          <p:cNvSpPr txBox="1"/>
          <p:nvPr/>
        </p:nvSpPr>
        <p:spPr>
          <a:xfrm>
            <a:off x="6917538" y="1450858"/>
            <a:ext cx="1385887" cy="369332"/>
          </a:xfrm>
          <a:prstGeom prst="rect">
            <a:avLst/>
          </a:prstGeom>
          <a:noFill/>
        </p:spPr>
        <p:txBody>
          <a:bodyPr wrap="square">
            <a:spAutoFit/>
          </a:bodyPr>
          <a:lstStyle/>
          <a:p>
            <a:r>
              <a:rPr lang="en-US" altLang="zh-TW" sz="1800" b="1">
                <a:latin typeface="微軟正黑體" panose="020B0604030504040204" pitchFamily="34" charset="-120"/>
                <a:ea typeface="微軟正黑體" panose="020B0604030504040204" pitchFamily="34" charset="-120"/>
                <a:cs typeface="Poppins" panose="02020500000000000000" charset="0"/>
              </a:rPr>
              <a:t>AI</a:t>
            </a:r>
            <a:r>
              <a:rPr lang="zh-TW" altLang="en-US" sz="1800" b="1">
                <a:latin typeface="微軟正黑體" panose="020B0604030504040204" pitchFamily="34" charset="-120"/>
                <a:ea typeface="微軟正黑體" panose="020B0604030504040204" pitchFamily="34" charset="-120"/>
                <a:cs typeface="Poppins" panose="02020500000000000000" charset="0"/>
              </a:rPr>
              <a:t>智能引擎</a:t>
            </a:r>
          </a:p>
        </p:txBody>
      </p:sp>
      <p:grpSp>
        <p:nvGrpSpPr>
          <p:cNvPr id="6" name="群組 5">
            <a:extLst>
              <a:ext uri="{FF2B5EF4-FFF2-40B4-BE49-F238E27FC236}">
                <a16:creationId xmlns:a16="http://schemas.microsoft.com/office/drawing/2014/main" id="{23DEBD84-10BF-4D11-8331-4E1EA2562D53}"/>
              </a:ext>
            </a:extLst>
          </p:cNvPr>
          <p:cNvGrpSpPr/>
          <p:nvPr/>
        </p:nvGrpSpPr>
        <p:grpSpPr>
          <a:xfrm>
            <a:off x="7110705" y="2579378"/>
            <a:ext cx="1313447" cy="1313447"/>
            <a:chOff x="6701188" y="2141065"/>
            <a:chExt cx="1584000" cy="1584000"/>
          </a:xfrm>
        </p:grpSpPr>
        <p:pic>
          <p:nvPicPr>
            <p:cNvPr id="12" name="圖形 11">
              <a:extLst>
                <a:ext uri="{FF2B5EF4-FFF2-40B4-BE49-F238E27FC236}">
                  <a16:creationId xmlns:a16="http://schemas.microsoft.com/office/drawing/2014/main" id="{991200BD-C272-4794-BC4C-591A2F84D9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01188" y="2141065"/>
              <a:ext cx="1584000" cy="1584000"/>
            </a:xfrm>
            <a:prstGeom prst="rect">
              <a:avLst/>
            </a:prstGeom>
          </p:spPr>
        </p:pic>
        <p:pic>
          <p:nvPicPr>
            <p:cNvPr id="21" name="圖形 20">
              <a:extLst>
                <a:ext uri="{FF2B5EF4-FFF2-40B4-BE49-F238E27FC236}">
                  <a16:creationId xmlns:a16="http://schemas.microsoft.com/office/drawing/2014/main" id="{8A3D4C96-046C-457A-91E0-F2E06B8AA7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18429" y="2524126"/>
              <a:ext cx="719316" cy="759277"/>
            </a:xfrm>
            <a:prstGeom prst="rect">
              <a:avLst/>
            </a:prstGeom>
          </p:spPr>
        </p:pic>
      </p:grpSp>
      <p:grpSp>
        <p:nvGrpSpPr>
          <p:cNvPr id="5" name="群組 4">
            <a:extLst>
              <a:ext uri="{FF2B5EF4-FFF2-40B4-BE49-F238E27FC236}">
                <a16:creationId xmlns:a16="http://schemas.microsoft.com/office/drawing/2014/main" id="{D21673D4-247B-423B-90FB-B566A689D502}"/>
              </a:ext>
            </a:extLst>
          </p:cNvPr>
          <p:cNvGrpSpPr/>
          <p:nvPr/>
        </p:nvGrpSpPr>
        <p:grpSpPr>
          <a:xfrm>
            <a:off x="434859" y="1646584"/>
            <a:ext cx="1275218" cy="1275218"/>
            <a:chOff x="373300" y="2195339"/>
            <a:chExt cx="1555256" cy="1555256"/>
          </a:xfrm>
        </p:grpSpPr>
        <p:pic>
          <p:nvPicPr>
            <p:cNvPr id="11" name="圖形 10">
              <a:extLst>
                <a:ext uri="{FF2B5EF4-FFF2-40B4-BE49-F238E27FC236}">
                  <a16:creationId xmlns:a16="http://schemas.microsoft.com/office/drawing/2014/main" id="{91F10180-CD8E-4D74-AD9E-E7D67EB0EC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3300" y="2195339"/>
              <a:ext cx="1555256" cy="1555256"/>
            </a:xfrm>
            <a:prstGeom prst="rect">
              <a:avLst/>
            </a:prstGeom>
          </p:spPr>
        </p:pic>
        <p:pic>
          <p:nvPicPr>
            <p:cNvPr id="22" name="圖形 21">
              <a:extLst>
                <a:ext uri="{FF2B5EF4-FFF2-40B4-BE49-F238E27FC236}">
                  <a16:creationId xmlns:a16="http://schemas.microsoft.com/office/drawing/2014/main" id="{A365956B-D14D-4977-A807-DFD776B6B9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8035" y="2775698"/>
              <a:ext cx="907202" cy="410723"/>
            </a:xfrm>
            <a:prstGeom prst="rect">
              <a:avLst/>
            </a:prstGeom>
          </p:spPr>
        </p:pic>
      </p:grpSp>
      <p:cxnSp>
        <p:nvCxnSpPr>
          <p:cNvPr id="23" name="直線接點 22">
            <a:extLst>
              <a:ext uri="{FF2B5EF4-FFF2-40B4-BE49-F238E27FC236}">
                <a16:creationId xmlns:a16="http://schemas.microsoft.com/office/drawing/2014/main" id="{A7FD4A4C-6726-4FF3-8E82-6D03ECA5691A}"/>
              </a:ext>
            </a:extLst>
          </p:cNvPr>
          <p:cNvCxnSpPr>
            <a:cxnSpLocks/>
          </p:cNvCxnSpPr>
          <p:nvPr/>
        </p:nvCxnSpPr>
        <p:spPr>
          <a:xfrm>
            <a:off x="5683827" y="3462988"/>
            <a:ext cx="1654564" cy="0"/>
          </a:xfrm>
          <a:prstGeom prst="line">
            <a:avLst/>
          </a:prstGeom>
          <a:ln w="12700">
            <a:solidFill>
              <a:srgbClr val="753597"/>
            </a:solidFill>
          </a:ln>
        </p:spPr>
        <p:style>
          <a:lnRef idx="1">
            <a:schemeClr val="accent1"/>
          </a:lnRef>
          <a:fillRef idx="0">
            <a:schemeClr val="accent1"/>
          </a:fillRef>
          <a:effectRef idx="0">
            <a:schemeClr val="accent1"/>
          </a:effectRef>
          <a:fontRef idx="minor">
            <a:schemeClr val="tx1"/>
          </a:fontRef>
        </p:style>
      </p:cxnSp>
      <p:sp>
        <p:nvSpPr>
          <p:cNvPr id="3" name="Google Shape;207;p22">
            <a:extLst>
              <a:ext uri="{FF2B5EF4-FFF2-40B4-BE49-F238E27FC236}">
                <a16:creationId xmlns:a16="http://schemas.microsoft.com/office/drawing/2014/main" id="{B38F06DC-21F5-41FF-8F7B-21D0E23D0634}"/>
              </a:ext>
            </a:extLst>
          </p:cNvPr>
          <p:cNvSpPr txBox="1"/>
          <p:nvPr/>
        </p:nvSpPr>
        <p:spPr>
          <a:xfrm>
            <a:off x="456455" y="3236049"/>
            <a:ext cx="1762876" cy="615523"/>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1200">
                <a:latin typeface="+mj-lt"/>
                <a:ea typeface="Poppins Light"/>
                <a:cs typeface="Poppins Light"/>
              </a:defRPr>
            </a:lvl1pPr>
          </a:lstStyle>
          <a:p>
            <a:pPr lvl="0" algn="l"/>
            <a:r>
              <a:rPr lang="zh-TW" altLang="en-US" sz="1400">
                <a:latin typeface="微軟正黑體" panose="020B0604030504040204" pitchFamily="34" charset="-120"/>
                <a:ea typeface="微軟正黑體" panose="020B0604030504040204" pitchFamily="34" charset="-120"/>
                <a:cs typeface="Poppins" panose="02020500000000000000" charset="0"/>
              </a:rPr>
              <a:t>縮圖的建立有助於瀏覽檔案的便利性</a:t>
            </a:r>
            <a:endParaRPr lang="zh-TW" altLang="en-US" sz="1400">
              <a:latin typeface="微軟正黑體" panose="020B0604030504040204" pitchFamily="34" charset="-120"/>
              <a:ea typeface="微軟正黑體" panose="020B0604030504040204" pitchFamily="34" charset="-120"/>
              <a:cs typeface="Poppins" panose="02020500000000000000" charset="0"/>
              <a:sym typeface="Poppins Light"/>
            </a:endParaRPr>
          </a:p>
        </p:txBody>
      </p:sp>
      <p:sp>
        <p:nvSpPr>
          <p:cNvPr id="4" name="Google Shape;208;p22">
            <a:extLst>
              <a:ext uri="{FF2B5EF4-FFF2-40B4-BE49-F238E27FC236}">
                <a16:creationId xmlns:a16="http://schemas.microsoft.com/office/drawing/2014/main" id="{A0FB1C6B-16E7-4ACB-BF43-CCA97CC87FAC}"/>
              </a:ext>
            </a:extLst>
          </p:cNvPr>
          <p:cNvSpPr txBox="1"/>
          <p:nvPr/>
        </p:nvSpPr>
        <p:spPr>
          <a:xfrm>
            <a:off x="6917538" y="1737715"/>
            <a:ext cx="1947677" cy="830966"/>
          </a:xfrm>
          <a:prstGeom prst="rect">
            <a:avLst/>
          </a:prstGeom>
          <a:noFill/>
          <a:ln>
            <a:noFill/>
          </a:ln>
        </p:spPr>
        <p:txBody>
          <a:bodyPr spcFirstLastPara="1" wrap="square" lIns="91425" tIns="91425" rIns="91425" bIns="91425" anchor="t" anchorCtr="0">
            <a:spAutoFit/>
          </a:bodyPr>
          <a:lstStyle/>
          <a:p>
            <a:pPr lvl="0"/>
            <a:r>
              <a:rPr lang="en-US" altLang="zh-TW" err="1">
                <a:latin typeface="微軟正黑體" panose="020B0604030504040204" pitchFamily="34" charset="-120"/>
                <a:ea typeface="微軟正黑體" panose="020B0604030504040204" pitchFamily="34" charset="-120"/>
                <a:cs typeface="Poppins" panose="02020500000000000000" charset="0"/>
              </a:rPr>
              <a:t>QuMagie</a:t>
            </a:r>
            <a:r>
              <a:rPr lang="en-US" altLang="zh-TW">
                <a:latin typeface="微軟正黑體" panose="020B0604030504040204" pitchFamily="34" charset="-120"/>
                <a:ea typeface="微軟正黑體" panose="020B0604030504040204" pitchFamily="34" charset="-120"/>
                <a:cs typeface="Poppins" panose="02020500000000000000" charset="0"/>
              </a:rPr>
              <a:t> Core</a:t>
            </a:r>
            <a:r>
              <a:rPr lang="zh-TW" altLang="en-US">
                <a:latin typeface="微軟正黑體" panose="020B0604030504040204" pitchFamily="34" charset="-120"/>
                <a:ea typeface="微軟正黑體" panose="020B0604030504040204" pitchFamily="34" charset="-120"/>
                <a:cs typeface="Poppins" panose="02020500000000000000" charset="0"/>
              </a:rPr>
              <a:t>的</a:t>
            </a:r>
            <a:r>
              <a:rPr lang="en-US" altLang="zh-TW">
                <a:latin typeface="微軟正黑體" panose="020B0604030504040204" pitchFamily="34" charset="-120"/>
                <a:ea typeface="微軟正黑體" panose="020B0604030504040204" pitchFamily="34" charset="-120"/>
                <a:cs typeface="Poppins" panose="02020500000000000000" charset="0"/>
              </a:rPr>
              <a:t>AI</a:t>
            </a:r>
            <a:r>
              <a:rPr lang="zh-TW" altLang="en-US">
                <a:latin typeface="微軟正黑體" panose="020B0604030504040204" pitchFamily="34" charset="-120"/>
                <a:ea typeface="微軟正黑體" panose="020B0604030504040204" pitchFamily="34" charset="-120"/>
                <a:cs typeface="Poppins" panose="02020500000000000000" charset="0"/>
              </a:rPr>
              <a:t>智能引擎協助辨識人物、物件、與相似照片</a:t>
            </a:r>
            <a:endParaRPr lang="zh-TW" altLang="en-US">
              <a:latin typeface="微軟正黑體" panose="020B0604030504040204" pitchFamily="34" charset="-120"/>
              <a:ea typeface="微軟正黑體" panose="020B0604030504040204" pitchFamily="34" charset="-120"/>
              <a:cs typeface="Poppins" panose="02020500000000000000" charset="0"/>
              <a:sym typeface="Poppins Light"/>
            </a:endParaRPr>
          </a:p>
        </p:txBody>
      </p:sp>
    </p:spTree>
    <p:extLst>
      <p:ext uri="{BB962C8B-B14F-4D97-AF65-F5344CB8AC3E}">
        <p14:creationId xmlns:p14="http://schemas.microsoft.com/office/powerpoint/2010/main" val="4101327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 name="梯形 23">
            <a:extLst>
              <a:ext uri="{FF2B5EF4-FFF2-40B4-BE49-F238E27FC236}">
                <a16:creationId xmlns:a16="http://schemas.microsoft.com/office/drawing/2014/main" id="{73D7E6EC-9AD3-493B-B13F-E3C019BC538F}"/>
              </a:ext>
            </a:extLst>
          </p:cNvPr>
          <p:cNvSpPr/>
          <p:nvPr/>
        </p:nvSpPr>
        <p:spPr>
          <a:xfrm rot="16200000">
            <a:off x="1629750" y="3117454"/>
            <a:ext cx="2350314" cy="997312"/>
          </a:xfrm>
          <a:prstGeom prst="trapezoid">
            <a:avLst>
              <a:gd name="adj" fmla="val 50718"/>
            </a:avLst>
          </a:prstGeom>
          <a:gradFill>
            <a:gsLst>
              <a:gs pos="0">
                <a:schemeClr val="accent1">
                  <a:lumMod val="5000"/>
                  <a:lumOff val="95000"/>
                </a:schemeClr>
              </a:gs>
              <a:gs pos="85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atin typeface="+mj-lt"/>
              <a:cs typeface="Poppins" panose="02020500000000000000" charset="0"/>
            </a:endParaRPr>
          </a:p>
        </p:txBody>
      </p:sp>
      <p:sp>
        <p:nvSpPr>
          <p:cNvPr id="23" name="矩形: 圓角化同側角落 22">
            <a:extLst>
              <a:ext uri="{FF2B5EF4-FFF2-40B4-BE49-F238E27FC236}">
                <a16:creationId xmlns:a16="http://schemas.microsoft.com/office/drawing/2014/main" id="{DF0B2806-4166-4B37-A938-140C98D4801C}"/>
              </a:ext>
            </a:extLst>
          </p:cNvPr>
          <p:cNvSpPr/>
          <p:nvPr/>
        </p:nvSpPr>
        <p:spPr>
          <a:xfrm rot="5400000">
            <a:off x="4142614" y="1601897"/>
            <a:ext cx="2350317" cy="4028429"/>
          </a:xfrm>
          <a:prstGeom prst="round2SameRect">
            <a:avLst>
              <a:gd name="adj1" fmla="val 5594"/>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atin typeface="+mj-lt"/>
              <a:cs typeface="Poppins" panose="02020500000000000000" charset="0"/>
            </a:endParaRPr>
          </a:p>
        </p:txBody>
      </p:sp>
      <p:sp>
        <p:nvSpPr>
          <p:cNvPr id="2" name="標題 1">
            <a:extLst>
              <a:ext uri="{FF2B5EF4-FFF2-40B4-BE49-F238E27FC236}">
                <a16:creationId xmlns:a16="http://schemas.microsoft.com/office/drawing/2014/main" id="{44E4DF71-D783-4470-B3B4-08A7D53E6FEC}"/>
              </a:ext>
            </a:extLst>
          </p:cNvPr>
          <p:cNvSpPr>
            <a:spLocks noGrp="1"/>
          </p:cNvSpPr>
          <p:nvPr>
            <p:ph type="title"/>
          </p:nvPr>
        </p:nvSpPr>
        <p:spPr/>
        <p:txBody>
          <a:bodyPr/>
          <a:lstStyle/>
          <a:p>
            <a:r>
              <a:rPr lang="en-US" altLang="zh-TW"/>
              <a:t>Multimedia Console</a:t>
            </a:r>
            <a:r>
              <a:rPr lang="zh-TW" altLang="en-US"/>
              <a:t> 是什麼</a:t>
            </a:r>
            <a:r>
              <a:rPr lang="en-US" altLang="zh-TW"/>
              <a:t>?</a:t>
            </a:r>
            <a:endParaRPr lang="zh-TW" altLang="en-US"/>
          </a:p>
        </p:txBody>
      </p:sp>
      <p:sp>
        <p:nvSpPr>
          <p:cNvPr id="246" name="Google Shape;246;p24"/>
          <p:cNvSpPr txBox="1">
            <a:spLocks noGrp="1"/>
          </p:cNvSpPr>
          <p:nvPr>
            <p:ph type="body" idx="4294967295"/>
          </p:nvPr>
        </p:nvSpPr>
        <p:spPr>
          <a:xfrm>
            <a:off x="475575" y="1541830"/>
            <a:ext cx="8058825" cy="683101"/>
          </a:xfrm>
          <a:prstGeom prst="rect">
            <a:avLst/>
          </a:prstGeom>
        </p:spPr>
        <p:txBody>
          <a:bodyPr spcFirstLastPara="1" wrap="square" lIns="91425" tIns="91425" rIns="91425" bIns="91425" anchor="t" anchorCtr="0">
            <a:noAutofit/>
          </a:bodyPr>
          <a:lstStyle/>
          <a:p>
            <a:pPr lvl="0">
              <a:buSzPct val="80000"/>
              <a:buFont typeface="Wingdings" panose="05000000000000000000" pitchFamily="2" charset="2"/>
              <a:buChar char="l"/>
            </a:pPr>
            <a:r>
              <a:rPr lang="zh-TW" altLang="en-US" sz="1600">
                <a:solidFill>
                  <a:srgbClr val="000000"/>
                </a:solidFill>
                <a:latin typeface="微軟正黑體" panose="020B0604030504040204" pitchFamily="34" charset="-120"/>
                <a:ea typeface="微軟正黑體" panose="020B0604030504040204" pitchFamily="34" charset="-120"/>
                <a:cs typeface="Poppins" panose="02020500000000000000" charset="0"/>
                <a:sym typeface="Arial"/>
              </a:rPr>
              <a:t> </a:t>
            </a:r>
            <a:r>
              <a:rPr lang="en" sz="1600">
                <a:solidFill>
                  <a:srgbClr val="000000"/>
                </a:solidFill>
                <a:latin typeface="微軟正黑體" panose="020B0604030504040204" pitchFamily="34" charset="-120"/>
                <a:ea typeface="微軟正黑體" panose="020B0604030504040204" pitchFamily="34" charset="-120"/>
                <a:cs typeface="Poppins" panose="02020500000000000000" charset="0"/>
                <a:sym typeface="Arial"/>
              </a:rPr>
              <a:t>Multimedia Console</a:t>
            </a:r>
            <a:r>
              <a:rPr lang="zh-TW" altLang="zh-TW" sz="1600">
                <a:solidFill>
                  <a:srgbClr val="000000"/>
                </a:solidFill>
                <a:latin typeface="微軟正黑體" panose="020B0604030504040204" pitchFamily="34" charset="-120"/>
                <a:ea typeface="微軟正黑體" panose="020B0604030504040204" pitchFamily="34" charset="-120"/>
                <a:cs typeface="Poppins" panose="02020500000000000000" charset="0"/>
                <a:sym typeface="Arial"/>
              </a:rPr>
              <a:t>將QNAP NAS</a:t>
            </a:r>
            <a:r>
              <a:rPr lang="zh-TW" altLang="en-US" sz="1600">
                <a:solidFill>
                  <a:srgbClr val="000000"/>
                </a:solidFill>
                <a:latin typeface="微軟正黑體" panose="020B0604030504040204" pitchFamily="34" charset="-120"/>
                <a:ea typeface="微軟正黑體" panose="020B0604030504040204" pitchFamily="34" charset="-120"/>
                <a:cs typeface="Poppins" panose="02020500000000000000" charset="0"/>
                <a:sym typeface="Arial"/>
              </a:rPr>
              <a:t>系統中</a:t>
            </a:r>
            <a:r>
              <a:rPr lang="zh-TW" altLang="zh-TW" sz="1600">
                <a:solidFill>
                  <a:srgbClr val="000000"/>
                </a:solidFill>
                <a:latin typeface="微軟正黑體" panose="020B0604030504040204" pitchFamily="34" charset="-120"/>
                <a:ea typeface="微軟正黑體" panose="020B0604030504040204" pitchFamily="34" charset="-120"/>
                <a:cs typeface="Poppins" panose="02020500000000000000" charset="0"/>
                <a:sym typeface="Arial"/>
              </a:rPr>
              <a:t>所有</a:t>
            </a:r>
            <a:r>
              <a:rPr lang="zh-TW" altLang="en-US" sz="1600">
                <a:solidFill>
                  <a:srgbClr val="000000"/>
                </a:solidFill>
                <a:latin typeface="微軟正黑體" panose="020B0604030504040204" pitchFamily="34" charset="-120"/>
                <a:ea typeface="微軟正黑體" panose="020B0604030504040204" pitchFamily="34" charset="-120"/>
                <a:cs typeface="Poppins" panose="02020500000000000000" charset="0"/>
                <a:sym typeface="Arial"/>
              </a:rPr>
              <a:t>的</a:t>
            </a:r>
            <a:r>
              <a:rPr lang="zh-TW" altLang="zh-TW" sz="1600">
                <a:solidFill>
                  <a:srgbClr val="000000"/>
                </a:solidFill>
                <a:latin typeface="微軟正黑體" panose="020B0604030504040204" pitchFamily="34" charset="-120"/>
                <a:ea typeface="微軟正黑體" panose="020B0604030504040204" pitchFamily="34" charset="-120"/>
                <a:cs typeface="Poppins" panose="02020500000000000000" charset="0"/>
                <a:sym typeface="Arial"/>
              </a:rPr>
              <a:t>多媒體</a:t>
            </a:r>
            <a:r>
              <a:rPr lang="zh-TW" altLang="en-US" sz="1600">
                <a:solidFill>
                  <a:srgbClr val="000000"/>
                </a:solidFill>
                <a:latin typeface="微軟正黑體" panose="020B0604030504040204" pitchFamily="34" charset="-120"/>
                <a:ea typeface="微軟正黑體" panose="020B0604030504040204" pitchFamily="34" charset="-120"/>
                <a:cs typeface="Poppins" panose="02020500000000000000" charset="0"/>
                <a:sym typeface="Arial"/>
              </a:rPr>
              <a:t>背景</a:t>
            </a:r>
            <a:r>
              <a:rPr lang="zh-TW" altLang="zh-TW" sz="1600">
                <a:solidFill>
                  <a:srgbClr val="000000"/>
                </a:solidFill>
                <a:latin typeface="微軟正黑體" panose="020B0604030504040204" pitchFamily="34" charset="-120"/>
                <a:ea typeface="微軟正黑體" panose="020B0604030504040204" pitchFamily="34" charset="-120"/>
                <a:cs typeface="Poppins" panose="02020500000000000000" charset="0"/>
                <a:sym typeface="Arial"/>
              </a:rPr>
              <a:t>服務整合</a:t>
            </a:r>
            <a:r>
              <a:rPr lang="zh-TW" altLang="en-US" sz="1600">
                <a:solidFill>
                  <a:srgbClr val="000000"/>
                </a:solidFill>
                <a:latin typeface="微軟正黑體" panose="020B0604030504040204" pitchFamily="34" charset="-120"/>
                <a:ea typeface="微軟正黑體" panose="020B0604030504040204" pitchFamily="34" charset="-120"/>
                <a:cs typeface="Poppins" panose="02020500000000000000" charset="0"/>
                <a:sym typeface="Arial"/>
              </a:rPr>
              <a:t>成單一</a:t>
            </a:r>
            <a:r>
              <a:rPr lang="zh-TW" altLang="zh-TW" sz="1600">
                <a:solidFill>
                  <a:srgbClr val="000000"/>
                </a:solidFill>
                <a:latin typeface="微軟正黑體" panose="020B0604030504040204" pitchFamily="34" charset="-120"/>
                <a:ea typeface="微軟正黑體" panose="020B0604030504040204" pitchFamily="34" charset="-120"/>
                <a:cs typeface="Poppins" panose="02020500000000000000" charset="0"/>
                <a:sym typeface="Arial"/>
              </a:rPr>
              <a:t>應用程</a:t>
            </a:r>
            <a:r>
              <a:rPr lang="zh-TW" altLang="en-US" sz="1600">
                <a:solidFill>
                  <a:srgbClr val="000000"/>
                </a:solidFill>
                <a:latin typeface="微軟正黑體" panose="020B0604030504040204" pitchFamily="34" charset="-120"/>
                <a:ea typeface="微軟正黑體" panose="020B0604030504040204" pitchFamily="34" charset="-120"/>
                <a:cs typeface="Poppins" panose="02020500000000000000" charset="0"/>
                <a:sym typeface="Arial"/>
              </a:rPr>
              <a:t>式</a:t>
            </a:r>
            <a:endParaRPr lang="en" sz="1600">
              <a:solidFill>
                <a:srgbClr val="000000"/>
              </a:solidFill>
              <a:latin typeface="微軟正黑體" panose="020B0604030504040204" pitchFamily="34" charset="-120"/>
              <a:ea typeface="微軟正黑體" panose="020B0604030504040204" pitchFamily="34" charset="-120"/>
              <a:cs typeface="Poppins" panose="02020500000000000000" charset="0"/>
              <a:sym typeface="Arial"/>
            </a:endParaRPr>
          </a:p>
          <a:p>
            <a:pPr>
              <a:buSzPct val="80000"/>
              <a:buFont typeface="Wingdings" panose="05000000000000000000" pitchFamily="2" charset="2"/>
              <a:buChar char="l"/>
            </a:pPr>
            <a:r>
              <a:rPr lang="zh-TW" altLang="en-US" sz="1600">
                <a:latin typeface="微軟正黑體" panose="020B0604030504040204" pitchFamily="34" charset="-120"/>
                <a:ea typeface="微軟正黑體" panose="020B0604030504040204" pitchFamily="34" charset="-120"/>
                <a:cs typeface="Poppins" panose="02020500000000000000" charset="0"/>
              </a:rPr>
              <a:t> </a:t>
            </a:r>
            <a:r>
              <a:rPr lang="en" sz="1600">
                <a:latin typeface="微軟正黑體" panose="020B0604030504040204" pitchFamily="34" charset="-120"/>
                <a:ea typeface="微軟正黑體" panose="020B0604030504040204" pitchFamily="34" charset="-120"/>
                <a:cs typeface="Poppins" panose="02020500000000000000" charset="0"/>
              </a:rPr>
              <a:t>Multimedia Console</a:t>
            </a:r>
            <a:r>
              <a:rPr lang="zh-TW" altLang="en-US" sz="1600">
                <a:latin typeface="微軟正黑體" panose="020B0604030504040204" pitchFamily="34" charset="-120"/>
                <a:ea typeface="微軟正黑體" panose="020B0604030504040204" pitchFamily="34" charset="-120"/>
                <a:cs typeface="Poppins" panose="02020500000000000000" charset="0"/>
              </a:rPr>
              <a:t>是</a:t>
            </a:r>
            <a:r>
              <a:rPr lang="en-US" altLang="zh-TW" sz="1600">
                <a:latin typeface="微軟正黑體" panose="020B0604030504040204" pitchFamily="34" charset="-120"/>
                <a:ea typeface="微軟正黑體" panose="020B0604030504040204" pitchFamily="34" charset="-120"/>
                <a:cs typeface="Poppins" panose="02020500000000000000" charset="0"/>
              </a:rPr>
              <a:t>QNAP</a:t>
            </a:r>
            <a:r>
              <a:rPr lang="zh-TW" altLang="en-US" sz="1600">
                <a:latin typeface="微軟正黑體" panose="020B0604030504040204" pitchFamily="34" charset="-120"/>
                <a:ea typeface="微軟正黑體" panose="020B0604030504040204" pitchFamily="34" charset="-120"/>
                <a:cs typeface="Poppins" panose="02020500000000000000" charset="0"/>
              </a:rPr>
              <a:t> </a:t>
            </a:r>
            <a:r>
              <a:rPr lang="en-US" altLang="zh-TW" sz="1600">
                <a:latin typeface="微軟正黑體" panose="020B0604030504040204" pitchFamily="34" charset="-120"/>
                <a:ea typeface="微軟正黑體" panose="020B0604030504040204" pitchFamily="34" charset="-120"/>
                <a:cs typeface="Poppins" panose="02020500000000000000" charset="0"/>
              </a:rPr>
              <a:t>NAS</a:t>
            </a:r>
            <a:r>
              <a:rPr lang="zh-TW" altLang="en-US" sz="1600">
                <a:latin typeface="微軟正黑體" panose="020B0604030504040204" pitchFamily="34" charset="-120"/>
                <a:ea typeface="微軟正黑體" panose="020B0604030504040204" pitchFamily="34" charset="-120"/>
                <a:cs typeface="Poppins" panose="02020500000000000000" charset="0"/>
              </a:rPr>
              <a:t>系統中預載的應用程式</a:t>
            </a:r>
            <a:endParaRPr sz="1600">
              <a:latin typeface="微軟正黑體" panose="020B0604030504040204" pitchFamily="34" charset="-120"/>
              <a:ea typeface="微軟正黑體" panose="020B0604030504040204" pitchFamily="34" charset="-120"/>
              <a:cs typeface="Poppins" panose="02020500000000000000" charset="0"/>
            </a:endParaRPr>
          </a:p>
        </p:txBody>
      </p:sp>
      <p:pic>
        <p:nvPicPr>
          <p:cNvPr id="4" name="圖片 3">
            <a:extLst>
              <a:ext uri="{FF2B5EF4-FFF2-40B4-BE49-F238E27FC236}">
                <a16:creationId xmlns:a16="http://schemas.microsoft.com/office/drawing/2014/main" id="{916FA127-0E7C-40FF-8FD3-A0A9A6B1C4CA}"/>
              </a:ext>
            </a:extLst>
          </p:cNvPr>
          <p:cNvPicPr>
            <a:picLocks noChangeAspect="1"/>
          </p:cNvPicPr>
          <p:nvPr/>
        </p:nvPicPr>
        <p:blipFill>
          <a:blip r:embed="rId3"/>
          <a:stretch>
            <a:fillRect/>
          </a:stretch>
        </p:blipFill>
        <p:spPr>
          <a:xfrm>
            <a:off x="3611178" y="3687958"/>
            <a:ext cx="720000" cy="720000"/>
          </a:xfrm>
          <a:prstGeom prst="rect">
            <a:avLst/>
          </a:prstGeom>
          <a:effectLst>
            <a:outerShdw blurRad="63500" sx="102000" sy="102000" algn="ctr" rotWithShape="0">
              <a:prstClr val="black">
                <a:alpha val="40000"/>
              </a:prstClr>
            </a:outerShdw>
          </a:effectLst>
        </p:spPr>
      </p:pic>
      <p:pic>
        <p:nvPicPr>
          <p:cNvPr id="6" name="圖片 5">
            <a:extLst>
              <a:ext uri="{FF2B5EF4-FFF2-40B4-BE49-F238E27FC236}">
                <a16:creationId xmlns:a16="http://schemas.microsoft.com/office/drawing/2014/main" id="{A482AC6F-C41C-4DE7-A03E-236945D51E8A}"/>
              </a:ext>
            </a:extLst>
          </p:cNvPr>
          <p:cNvPicPr>
            <a:picLocks noChangeAspect="1"/>
          </p:cNvPicPr>
          <p:nvPr/>
        </p:nvPicPr>
        <p:blipFill>
          <a:blip r:embed="rId4"/>
          <a:stretch>
            <a:fillRect/>
          </a:stretch>
        </p:blipFill>
        <p:spPr>
          <a:xfrm>
            <a:off x="6269529" y="2587319"/>
            <a:ext cx="720000" cy="720000"/>
          </a:xfrm>
          <a:prstGeom prst="rect">
            <a:avLst/>
          </a:prstGeom>
          <a:effectLst>
            <a:outerShdw blurRad="63500" sx="102000" sy="102000" algn="ctr" rotWithShape="0">
              <a:prstClr val="black">
                <a:alpha val="40000"/>
              </a:prstClr>
            </a:outerShdw>
          </a:effectLst>
        </p:spPr>
      </p:pic>
      <p:pic>
        <p:nvPicPr>
          <p:cNvPr id="8" name="圖片 7">
            <a:extLst>
              <a:ext uri="{FF2B5EF4-FFF2-40B4-BE49-F238E27FC236}">
                <a16:creationId xmlns:a16="http://schemas.microsoft.com/office/drawing/2014/main" id="{11E4AB7D-367F-4E2C-BBF8-0EF85B7E3EC2}"/>
              </a:ext>
            </a:extLst>
          </p:cNvPr>
          <p:cNvPicPr>
            <a:picLocks noChangeAspect="1"/>
          </p:cNvPicPr>
          <p:nvPr/>
        </p:nvPicPr>
        <p:blipFill>
          <a:blip r:embed="rId5"/>
          <a:stretch>
            <a:fillRect/>
          </a:stretch>
        </p:blipFill>
        <p:spPr>
          <a:xfrm>
            <a:off x="4951933" y="2584930"/>
            <a:ext cx="720000" cy="720000"/>
          </a:xfrm>
          <a:prstGeom prst="rect">
            <a:avLst/>
          </a:prstGeom>
          <a:effectLst>
            <a:outerShdw blurRad="63500" sx="102000" sy="102000" algn="ctr" rotWithShape="0">
              <a:prstClr val="black">
                <a:alpha val="40000"/>
              </a:prstClr>
            </a:outerShdw>
          </a:effectLst>
        </p:spPr>
      </p:pic>
      <p:pic>
        <p:nvPicPr>
          <p:cNvPr id="10" name="圖片 9" descr="一張含有 文字, 美工圖案, 向量圖形 的圖片&#10;&#10;自動產生的描述">
            <a:extLst>
              <a:ext uri="{FF2B5EF4-FFF2-40B4-BE49-F238E27FC236}">
                <a16:creationId xmlns:a16="http://schemas.microsoft.com/office/drawing/2014/main" id="{A1E60710-5216-4F93-9C91-F69E203726C1}"/>
              </a:ext>
            </a:extLst>
          </p:cNvPr>
          <p:cNvPicPr>
            <a:picLocks noChangeAspect="1"/>
          </p:cNvPicPr>
          <p:nvPr/>
        </p:nvPicPr>
        <p:blipFill>
          <a:blip r:embed="rId6"/>
          <a:stretch>
            <a:fillRect/>
          </a:stretch>
        </p:blipFill>
        <p:spPr>
          <a:xfrm>
            <a:off x="4951933" y="3687958"/>
            <a:ext cx="720000" cy="720000"/>
          </a:xfrm>
          <a:prstGeom prst="rect">
            <a:avLst/>
          </a:prstGeom>
          <a:effectLst>
            <a:outerShdw blurRad="63500" sx="102000" sy="102000" algn="ctr" rotWithShape="0">
              <a:prstClr val="black">
                <a:alpha val="40000"/>
              </a:prstClr>
            </a:outerShdw>
          </a:effectLst>
        </p:spPr>
      </p:pic>
      <p:pic>
        <p:nvPicPr>
          <p:cNvPr id="12" name="圖片 11">
            <a:extLst>
              <a:ext uri="{FF2B5EF4-FFF2-40B4-BE49-F238E27FC236}">
                <a16:creationId xmlns:a16="http://schemas.microsoft.com/office/drawing/2014/main" id="{84898F92-7C0A-4B59-BEE2-EFCD7AEB2800}"/>
              </a:ext>
            </a:extLst>
          </p:cNvPr>
          <p:cNvPicPr>
            <a:picLocks noChangeAspect="1"/>
          </p:cNvPicPr>
          <p:nvPr/>
        </p:nvPicPr>
        <p:blipFill>
          <a:blip r:embed="rId7"/>
          <a:stretch>
            <a:fillRect/>
          </a:stretch>
        </p:blipFill>
        <p:spPr>
          <a:xfrm>
            <a:off x="3611178" y="2583779"/>
            <a:ext cx="720000" cy="720000"/>
          </a:xfrm>
          <a:prstGeom prst="rect">
            <a:avLst/>
          </a:prstGeom>
          <a:effectLst>
            <a:outerShdw blurRad="63500" sx="102000" sy="102000" algn="ctr" rotWithShape="0">
              <a:prstClr val="black">
                <a:alpha val="40000"/>
              </a:prstClr>
            </a:outerShdw>
          </a:effectLst>
        </p:spPr>
      </p:pic>
      <p:pic>
        <p:nvPicPr>
          <p:cNvPr id="14" name="圖片 13">
            <a:extLst>
              <a:ext uri="{FF2B5EF4-FFF2-40B4-BE49-F238E27FC236}">
                <a16:creationId xmlns:a16="http://schemas.microsoft.com/office/drawing/2014/main" id="{83E9BAA0-3BA2-437C-8B9A-DC335AC82FE9}"/>
              </a:ext>
            </a:extLst>
          </p:cNvPr>
          <p:cNvPicPr>
            <a:picLocks noChangeAspect="1"/>
          </p:cNvPicPr>
          <p:nvPr/>
        </p:nvPicPr>
        <p:blipFill>
          <a:blip r:embed="rId8"/>
          <a:stretch>
            <a:fillRect/>
          </a:stretch>
        </p:blipFill>
        <p:spPr>
          <a:xfrm>
            <a:off x="1187829" y="2942871"/>
            <a:ext cx="1275581" cy="1275581"/>
          </a:xfrm>
          <a:prstGeom prst="rect">
            <a:avLst/>
          </a:prstGeom>
          <a:effectLst>
            <a:outerShdw blurRad="63500" sx="102000" sy="102000" algn="ctr" rotWithShape="0">
              <a:prstClr val="black">
                <a:alpha val="40000"/>
              </a:prstClr>
            </a:outerShdw>
          </a:effectLst>
        </p:spPr>
      </p:pic>
      <p:sp>
        <p:nvSpPr>
          <p:cNvPr id="26" name="文字方塊 25">
            <a:extLst>
              <a:ext uri="{FF2B5EF4-FFF2-40B4-BE49-F238E27FC236}">
                <a16:creationId xmlns:a16="http://schemas.microsoft.com/office/drawing/2014/main" id="{8DAB9E36-E9E5-4449-A849-DAB8C75F5E86}"/>
              </a:ext>
            </a:extLst>
          </p:cNvPr>
          <p:cNvSpPr txBox="1"/>
          <p:nvPr/>
        </p:nvSpPr>
        <p:spPr>
          <a:xfrm>
            <a:off x="3508675" y="3300200"/>
            <a:ext cx="925006" cy="276999"/>
          </a:xfrm>
          <a:prstGeom prst="rect">
            <a:avLst/>
          </a:prstGeom>
          <a:noFill/>
        </p:spPr>
        <p:txBody>
          <a:bodyPr wrap="square">
            <a:spAutoFit/>
          </a:bodyPr>
          <a:lstStyle/>
          <a:p>
            <a:pPr algn="ctr"/>
            <a:r>
              <a:rPr lang="en" altLang="zh-TW" sz="1200" b="1">
                <a:latin typeface="+mj-lt"/>
                <a:cs typeface="Poppins" panose="02020500000000000000" charset="0"/>
              </a:rPr>
              <a:t>Q</a:t>
            </a:r>
            <a:r>
              <a:rPr lang="en-US" altLang="zh-TW" sz="1200" b="1" err="1">
                <a:latin typeface="+mj-lt"/>
                <a:cs typeface="Poppins" panose="02020500000000000000" charset="0"/>
              </a:rPr>
              <a:t>uMagie</a:t>
            </a:r>
            <a:endParaRPr lang="zh-TW" altLang="en-US" sz="1200" b="1">
              <a:latin typeface="+mj-lt"/>
              <a:cs typeface="Poppins" panose="02020500000000000000" charset="0"/>
            </a:endParaRPr>
          </a:p>
        </p:txBody>
      </p:sp>
      <p:sp>
        <p:nvSpPr>
          <p:cNvPr id="27" name="文字方塊 26">
            <a:extLst>
              <a:ext uri="{FF2B5EF4-FFF2-40B4-BE49-F238E27FC236}">
                <a16:creationId xmlns:a16="http://schemas.microsoft.com/office/drawing/2014/main" id="{1525D353-4919-419E-B24A-D681FC9D2F83}"/>
              </a:ext>
            </a:extLst>
          </p:cNvPr>
          <p:cNvSpPr txBox="1"/>
          <p:nvPr/>
        </p:nvSpPr>
        <p:spPr>
          <a:xfrm>
            <a:off x="3303563" y="4407958"/>
            <a:ext cx="1335231" cy="276999"/>
          </a:xfrm>
          <a:prstGeom prst="rect">
            <a:avLst/>
          </a:prstGeom>
          <a:noFill/>
        </p:spPr>
        <p:txBody>
          <a:bodyPr wrap="square">
            <a:spAutoFit/>
          </a:bodyPr>
          <a:lstStyle/>
          <a:p>
            <a:pPr algn="ctr"/>
            <a:r>
              <a:rPr lang="en-US" altLang="zh-TW" sz="1200" b="1">
                <a:latin typeface="+mj-lt"/>
                <a:cs typeface="Poppins" panose="02020500000000000000" charset="0"/>
              </a:rPr>
              <a:t>Photo Station</a:t>
            </a:r>
            <a:endParaRPr lang="zh-TW" altLang="en-US" sz="1200" b="1">
              <a:latin typeface="+mj-lt"/>
              <a:cs typeface="Poppins" panose="02020500000000000000" charset="0"/>
            </a:endParaRPr>
          </a:p>
        </p:txBody>
      </p:sp>
      <p:sp>
        <p:nvSpPr>
          <p:cNvPr id="28" name="文字方塊 27">
            <a:extLst>
              <a:ext uri="{FF2B5EF4-FFF2-40B4-BE49-F238E27FC236}">
                <a16:creationId xmlns:a16="http://schemas.microsoft.com/office/drawing/2014/main" id="{689AF880-E17F-48D8-8ED5-65FE5E17F3C9}"/>
              </a:ext>
            </a:extLst>
          </p:cNvPr>
          <p:cNvSpPr txBox="1"/>
          <p:nvPr/>
        </p:nvSpPr>
        <p:spPr>
          <a:xfrm>
            <a:off x="4709261" y="4407958"/>
            <a:ext cx="1205345" cy="276999"/>
          </a:xfrm>
          <a:prstGeom prst="rect">
            <a:avLst/>
          </a:prstGeom>
          <a:noFill/>
        </p:spPr>
        <p:txBody>
          <a:bodyPr wrap="square">
            <a:spAutoFit/>
          </a:bodyPr>
          <a:lstStyle/>
          <a:p>
            <a:pPr algn="ctr"/>
            <a:r>
              <a:rPr lang="en-US" altLang="zh-TW" sz="1200" b="1">
                <a:latin typeface="+mj-lt"/>
                <a:cs typeface="Poppins" panose="02020500000000000000" charset="0"/>
              </a:rPr>
              <a:t>Music Station</a:t>
            </a:r>
            <a:endParaRPr lang="zh-TW" altLang="en-US" sz="1200" b="1">
              <a:latin typeface="+mj-lt"/>
              <a:cs typeface="Poppins" panose="02020500000000000000" charset="0"/>
            </a:endParaRPr>
          </a:p>
        </p:txBody>
      </p:sp>
      <p:sp>
        <p:nvSpPr>
          <p:cNvPr id="29" name="文字方塊 28">
            <a:extLst>
              <a:ext uri="{FF2B5EF4-FFF2-40B4-BE49-F238E27FC236}">
                <a16:creationId xmlns:a16="http://schemas.microsoft.com/office/drawing/2014/main" id="{F71A32C1-2E1F-4EC2-9DD9-69E854A9FA68}"/>
              </a:ext>
            </a:extLst>
          </p:cNvPr>
          <p:cNvSpPr txBox="1"/>
          <p:nvPr/>
        </p:nvSpPr>
        <p:spPr>
          <a:xfrm>
            <a:off x="4690021" y="3300200"/>
            <a:ext cx="1290101" cy="276999"/>
          </a:xfrm>
          <a:prstGeom prst="rect">
            <a:avLst/>
          </a:prstGeom>
          <a:noFill/>
        </p:spPr>
        <p:txBody>
          <a:bodyPr wrap="square">
            <a:spAutoFit/>
          </a:bodyPr>
          <a:lstStyle/>
          <a:p>
            <a:pPr algn="ctr"/>
            <a:r>
              <a:rPr lang="en-US" altLang="zh-TW" sz="1200" b="1">
                <a:latin typeface="+mj-lt"/>
                <a:cs typeface="Poppins" panose="02020500000000000000" charset="0"/>
              </a:rPr>
              <a:t>Video Station</a:t>
            </a:r>
            <a:endParaRPr lang="zh-TW" altLang="en-US" sz="1200" b="1">
              <a:latin typeface="+mj-lt"/>
              <a:cs typeface="Poppins" panose="02020500000000000000" charset="0"/>
            </a:endParaRPr>
          </a:p>
        </p:txBody>
      </p:sp>
      <p:sp>
        <p:nvSpPr>
          <p:cNvPr id="31" name="文字方塊 30">
            <a:extLst>
              <a:ext uri="{FF2B5EF4-FFF2-40B4-BE49-F238E27FC236}">
                <a16:creationId xmlns:a16="http://schemas.microsoft.com/office/drawing/2014/main" id="{E6505AF7-4180-4749-814F-AE9A58392DDF}"/>
              </a:ext>
            </a:extLst>
          </p:cNvPr>
          <p:cNvSpPr txBox="1"/>
          <p:nvPr/>
        </p:nvSpPr>
        <p:spPr>
          <a:xfrm>
            <a:off x="6135633" y="3300200"/>
            <a:ext cx="925006" cy="276999"/>
          </a:xfrm>
          <a:prstGeom prst="rect">
            <a:avLst/>
          </a:prstGeom>
          <a:noFill/>
        </p:spPr>
        <p:txBody>
          <a:bodyPr wrap="square">
            <a:spAutoFit/>
          </a:bodyPr>
          <a:lstStyle/>
          <a:p>
            <a:pPr algn="ctr"/>
            <a:r>
              <a:rPr lang="en" altLang="zh-TW" sz="1200" b="1">
                <a:latin typeface="+mj-lt"/>
                <a:cs typeface="Poppins" panose="02020500000000000000" charset="0"/>
              </a:rPr>
              <a:t>Q</a:t>
            </a:r>
            <a:r>
              <a:rPr lang="en-US" altLang="zh-TW" sz="1200" b="1" err="1">
                <a:latin typeface="+mj-lt"/>
                <a:cs typeface="Poppins" panose="02020500000000000000" charset="0"/>
              </a:rPr>
              <a:t>sirch</a:t>
            </a:r>
            <a:endParaRPr lang="zh-TW" altLang="en-US" sz="1200" b="1">
              <a:latin typeface="+mj-lt"/>
              <a:cs typeface="Poppins" panose="02020500000000000000" charset="0"/>
            </a:endParaRPr>
          </a:p>
        </p:txBody>
      </p:sp>
      <p:sp>
        <p:nvSpPr>
          <p:cNvPr id="48" name="文字方塊 47">
            <a:extLst>
              <a:ext uri="{FF2B5EF4-FFF2-40B4-BE49-F238E27FC236}">
                <a16:creationId xmlns:a16="http://schemas.microsoft.com/office/drawing/2014/main" id="{06FD2526-C408-41D4-9EA6-044E258F6C38}"/>
              </a:ext>
            </a:extLst>
          </p:cNvPr>
          <p:cNvSpPr txBox="1"/>
          <p:nvPr/>
        </p:nvSpPr>
        <p:spPr>
          <a:xfrm>
            <a:off x="6135633" y="4407958"/>
            <a:ext cx="925006" cy="276999"/>
          </a:xfrm>
          <a:prstGeom prst="rect">
            <a:avLst/>
          </a:prstGeom>
          <a:noFill/>
        </p:spPr>
        <p:txBody>
          <a:bodyPr wrap="square">
            <a:spAutoFit/>
          </a:bodyPr>
          <a:lstStyle/>
          <a:p>
            <a:pPr algn="ctr"/>
            <a:r>
              <a:rPr lang="en-US" altLang="zh-TW" sz="1200" b="1">
                <a:latin typeface="+mj-lt"/>
                <a:cs typeface="Poppins" panose="02020500000000000000" charset="0"/>
              </a:rPr>
              <a:t>DLNA</a:t>
            </a:r>
            <a:endParaRPr lang="zh-TW" altLang="en-US" sz="1200" b="1">
              <a:latin typeface="+mj-lt"/>
              <a:cs typeface="Poppins" panose="02020500000000000000" charset="0"/>
            </a:endParaRPr>
          </a:p>
        </p:txBody>
      </p:sp>
      <p:pic>
        <p:nvPicPr>
          <p:cNvPr id="224" name="圖形 223">
            <a:extLst>
              <a:ext uri="{FF2B5EF4-FFF2-40B4-BE49-F238E27FC236}">
                <a16:creationId xmlns:a16="http://schemas.microsoft.com/office/drawing/2014/main" id="{40AF5029-11CD-4C16-A5B5-766A3CE8DA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69529" y="3687958"/>
            <a:ext cx="720000" cy="720000"/>
          </a:xfrm>
          <a:prstGeom prst="rect">
            <a:avLst/>
          </a:prstGeom>
          <a:effectLst>
            <a:outerShdw blurRad="63500" sx="102000" sy="102000" algn="ctr" rotWithShape="0">
              <a:prstClr val="black">
                <a:alpha val="40000"/>
              </a:prstClr>
            </a:outerShdw>
          </a:effectLst>
        </p:spPr>
      </p:pic>
      <p:sp>
        <p:nvSpPr>
          <p:cNvPr id="7" name="Rectangle 3"/>
          <p:cNvSpPr>
            <a:spLocks noChangeArrowheads="1"/>
          </p:cNvSpPr>
          <p:nvPr/>
        </p:nvSpPr>
        <p:spPr bwMode="auto">
          <a:xfrm>
            <a:off x="0" y="99715"/>
            <a:ext cx="65" cy="25776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Poppins" panose="02020500000000000000" charset="0"/>
              <a:cs typeface="Poppins" panose="02020500000000000000" charset="0"/>
            </a:endParaRPr>
          </a:p>
        </p:txBody>
      </p:sp>
    </p:spTree>
    <p:extLst>
      <p:ext uri="{BB962C8B-B14F-4D97-AF65-F5344CB8AC3E}">
        <p14:creationId xmlns:p14="http://schemas.microsoft.com/office/powerpoint/2010/main" val="1409890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97" name="矩形: 圓角 96">
            <a:extLst>
              <a:ext uri="{FF2B5EF4-FFF2-40B4-BE49-F238E27FC236}">
                <a16:creationId xmlns:a16="http://schemas.microsoft.com/office/drawing/2014/main" id="{0B39FA45-2EF9-4157-B2CA-89B5175B4E2F}"/>
              </a:ext>
            </a:extLst>
          </p:cNvPr>
          <p:cNvSpPr/>
          <p:nvPr/>
        </p:nvSpPr>
        <p:spPr>
          <a:xfrm>
            <a:off x="3963248" y="2226623"/>
            <a:ext cx="4650919" cy="1282222"/>
          </a:xfrm>
          <a:prstGeom prst="roundRect">
            <a:avLst>
              <a:gd name="adj" fmla="val 473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Poppins" panose="02020500000000000000" charset="0"/>
              <a:cs typeface="Poppins" panose="02020500000000000000" charset="0"/>
            </a:endParaRPr>
          </a:p>
        </p:txBody>
      </p:sp>
      <p:sp>
        <p:nvSpPr>
          <p:cNvPr id="2" name="標題 1">
            <a:extLst>
              <a:ext uri="{FF2B5EF4-FFF2-40B4-BE49-F238E27FC236}">
                <a16:creationId xmlns:a16="http://schemas.microsoft.com/office/drawing/2014/main" id="{18DFC717-5CB9-40F0-8E1C-77DCE86F6CDC}"/>
              </a:ext>
            </a:extLst>
          </p:cNvPr>
          <p:cNvSpPr>
            <a:spLocks noGrp="1"/>
          </p:cNvSpPr>
          <p:nvPr>
            <p:ph type="title"/>
          </p:nvPr>
        </p:nvSpPr>
        <p:spPr/>
        <p:txBody>
          <a:bodyPr/>
          <a:lstStyle/>
          <a:p>
            <a:r>
              <a:rPr lang="en" altLang="zh-TW"/>
              <a:t>Multimedia Console</a:t>
            </a:r>
            <a:r>
              <a:rPr lang="zh-TW" altLang="en-US"/>
              <a:t> 帶來的優勢</a:t>
            </a:r>
          </a:p>
        </p:txBody>
      </p:sp>
      <p:sp>
        <p:nvSpPr>
          <p:cNvPr id="260" name="Google Shape;260;p25"/>
          <p:cNvSpPr txBox="1">
            <a:spLocks noGrp="1"/>
          </p:cNvSpPr>
          <p:nvPr>
            <p:ph type="body" idx="4294967295"/>
          </p:nvPr>
        </p:nvSpPr>
        <p:spPr>
          <a:xfrm>
            <a:off x="758825" y="1331913"/>
            <a:ext cx="8385175" cy="693737"/>
          </a:xfrm>
          <a:prstGeom prst="rect">
            <a:avLst/>
          </a:prstGeom>
          <a:noFill/>
          <a:ln>
            <a:noFill/>
          </a:ln>
        </p:spPr>
        <p:txBody>
          <a:bodyPr spcFirstLastPara="1" wrap="square" lIns="91425" tIns="91425" rIns="91425" bIns="91425" anchor="t" anchorCtr="0">
            <a:noAutofit/>
          </a:bodyPr>
          <a:lstStyle/>
          <a:p>
            <a:pPr indent="0">
              <a:buSzPct val="80000"/>
              <a:buNone/>
            </a:pPr>
            <a:r>
              <a:rPr lang="zh-TW" altLang="en-US" sz="1600" b="1">
                <a:latin typeface="微軟正黑體" panose="020B0604030504040204" pitchFamily="34" charset="-120"/>
                <a:ea typeface="微軟正黑體" panose="020B0604030504040204" pitchFamily="34" charset="-120"/>
                <a:cs typeface="Poppins" panose="02020500000000000000" charset="0"/>
              </a:rPr>
              <a:t>避免管理分散所帶來的時間或資源浪費</a:t>
            </a:r>
          </a:p>
          <a:p>
            <a:pPr marL="285750" lvl="1" indent="-285750">
              <a:buSzPct val="80000"/>
              <a:buFont typeface="Wingdings" panose="05000000000000000000" pitchFamily="2" charset="2"/>
              <a:buChar char="l"/>
            </a:pPr>
            <a:r>
              <a:rPr lang="zh-TW" altLang="en-US" sz="1400">
                <a:latin typeface="微軟正黑體" panose="020B0604030504040204" pitchFamily="34" charset="-120"/>
                <a:ea typeface="微軟正黑體" panose="020B0604030504040204" pitchFamily="34" charset="-120"/>
                <a:cs typeface="Poppins" panose="02020500000000000000" charset="0"/>
              </a:rPr>
              <a:t>使用者無需於各多媒體應用程式中，為相同的背景服務進行重覆的設定</a:t>
            </a:r>
          </a:p>
        </p:txBody>
      </p:sp>
      <p:sp>
        <p:nvSpPr>
          <p:cNvPr id="9" name="矩形: 圓角 8">
            <a:extLst>
              <a:ext uri="{FF2B5EF4-FFF2-40B4-BE49-F238E27FC236}">
                <a16:creationId xmlns:a16="http://schemas.microsoft.com/office/drawing/2014/main" id="{D6459826-6700-469C-B59A-00324098689E}"/>
              </a:ext>
            </a:extLst>
          </p:cNvPr>
          <p:cNvSpPr/>
          <p:nvPr/>
        </p:nvSpPr>
        <p:spPr>
          <a:xfrm>
            <a:off x="695740" y="2223240"/>
            <a:ext cx="3088108" cy="1285287"/>
          </a:xfrm>
          <a:prstGeom prst="roundRect">
            <a:avLst>
              <a:gd name="adj" fmla="val 473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Poppins" panose="02020500000000000000" charset="0"/>
              <a:cs typeface="Poppins" panose="02020500000000000000" charset="0"/>
            </a:endParaRPr>
          </a:p>
        </p:txBody>
      </p:sp>
      <p:sp>
        <p:nvSpPr>
          <p:cNvPr id="49" name="Google Shape;266;p25">
            <a:extLst>
              <a:ext uri="{FF2B5EF4-FFF2-40B4-BE49-F238E27FC236}">
                <a16:creationId xmlns:a16="http://schemas.microsoft.com/office/drawing/2014/main" id="{4FCA93B8-348B-4452-8DB2-98BFDC2BDA61}"/>
              </a:ext>
            </a:extLst>
          </p:cNvPr>
          <p:cNvSpPr/>
          <p:nvPr/>
        </p:nvSpPr>
        <p:spPr>
          <a:xfrm>
            <a:off x="697249" y="2016222"/>
            <a:ext cx="3088108" cy="449661"/>
          </a:xfrm>
          <a:prstGeom prst="roundRect">
            <a:avLst>
              <a:gd name="adj" fmla="val 16667"/>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Poppins" panose="02020500000000000000" charset="0"/>
              <a:cs typeface="Poppins" panose="02020500000000000000" charset="0"/>
            </a:endParaRPr>
          </a:p>
        </p:txBody>
      </p:sp>
      <p:sp>
        <p:nvSpPr>
          <p:cNvPr id="30" name="文字方塊 29">
            <a:extLst>
              <a:ext uri="{FF2B5EF4-FFF2-40B4-BE49-F238E27FC236}">
                <a16:creationId xmlns:a16="http://schemas.microsoft.com/office/drawing/2014/main" id="{024F7BDB-E9EA-46CB-8A26-303E344A4021}"/>
              </a:ext>
            </a:extLst>
          </p:cNvPr>
          <p:cNvSpPr txBox="1"/>
          <p:nvPr/>
        </p:nvSpPr>
        <p:spPr>
          <a:xfrm>
            <a:off x="640458" y="2029784"/>
            <a:ext cx="813978" cy="307777"/>
          </a:xfrm>
          <a:prstGeom prst="rect">
            <a:avLst/>
          </a:prstGeom>
          <a:noFill/>
        </p:spPr>
        <p:txBody>
          <a:bodyPr wrap="square">
            <a:spAutoFit/>
          </a:bodyPr>
          <a:lstStyle/>
          <a:p>
            <a:pPr marL="0" marR="0" lvl="0" indent="0" algn="ctr" rtl="0">
              <a:lnSpc>
                <a:spcPct val="100000"/>
              </a:lnSpc>
              <a:spcBef>
                <a:spcPts val="0"/>
              </a:spcBef>
              <a:spcAft>
                <a:spcPts val="0"/>
              </a:spcAft>
              <a:buNone/>
            </a:pPr>
            <a:r>
              <a:rPr lang="zh-TW" altLang="en-US" b="1">
                <a:solidFill>
                  <a:schemeClr val="tx1"/>
                </a:solidFill>
                <a:latin typeface="微軟正黑體" panose="020B0604030504040204" pitchFamily="34" charset="-120"/>
                <a:ea typeface="微軟正黑體" panose="020B0604030504040204" pitchFamily="34" charset="-120"/>
                <a:cs typeface="Poppins" panose="02020500000000000000" charset="0"/>
              </a:rPr>
              <a:t>音樂</a:t>
            </a:r>
            <a:endParaRPr lang="en-US" altLang="zh-TW" b="1">
              <a:solidFill>
                <a:schemeClr val="tx1"/>
              </a:solidFill>
              <a:latin typeface="微軟正黑體" panose="020B0604030504040204" pitchFamily="34" charset="-120"/>
              <a:ea typeface="微軟正黑體" panose="020B0604030504040204" pitchFamily="34" charset="-120"/>
              <a:cs typeface="Poppins" panose="02020500000000000000" charset="0"/>
            </a:endParaRPr>
          </a:p>
        </p:txBody>
      </p:sp>
      <p:sp>
        <p:nvSpPr>
          <p:cNvPr id="6" name="箭號: 向右 5">
            <a:extLst>
              <a:ext uri="{FF2B5EF4-FFF2-40B4-BE49-F238E27FC236}">
                <a16:creationId xmlns:a16="http://schemas.microsoft.com/office/drawing/2014/main" id="{FD091AD0-6A35-4A8F-B2EE-C0CCE037018B}"/>
              </a:ext>
            </a:extLst>
          </p:cNvPr>
          <p:cNvSpPr/>
          <p:nvPr/>
        </p:nvSpPr>
        <p:spPr>
          <a:xfrm rot="5400000">
            <a:off x="2129623" y="2434433"/>
            <a:ext cx="163286" cy="220049"/>
          </a:xfrm>
          <a:prstGeom prst="rightArrow">
            <a:avLst>
              <a:gd name="adj1" fmla="val 50000"/>
              <a:gd name="adj2" fmla="val 52108"/>
            </a:avLst>
          </a:prstGeom>
          <a:gradFill flip="none" rotWithShape="1">
            <a:gsLst>
              <a:gs pos="0">
                <a:schemeClr val="accent1">
                  <a:lumMod val="5000"/>
                  <a:lumOff val="95000"/>
                </a:schemeClr>
              </a:gs>
              <a:gs pos="0">
                <a:srgbClr val="FFC000"/>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Poppins" panose="02020500000000000000" charset="0"/>
              <a:cs typeface="Poppins" panose="02020500000000000000" charset="0"/>
            </a:endParaRPr>
          </a:p>
        </p:txBody>
      </p:sp>
      <p:sp>
        <p:nvSpPr>
          <p:cNvPr id="98" name="Google Shape;266;p25">
            <a:extLst>
              <a:ext uri="{FF2B5EF4-FFF2-40B4-BE49-F238E27FC236}">
                <a16:creationId xmlns:a16="http://schemas.microsoft.com/office/drawing/2014/main" id="{52E0360C-982E-468D-8F05-8851A055CCB3}"/>
              </a:ext>
            </a:extLst>
          </p:cNvPr>
          <p:cNvSpPr/>
          <p:nvPr/>
        </p:nvSpPr>
        <p:spPr>
          <a:xfrm>
            <a:off x="3963248" y="2016222"/>
            <a:ext cx="4650919" cy="449661"/>
          </a:xfrm>
          <a:prstGeom prst="roundRect">
            <a:avLst>
              <a:gd name="adj" fmla="val 16667"/>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Poppins" panose="02020500000000000000" charset="0"/>
              <a:cs typeface="Poppins" panose="02020500000000000000" charset="0"/>
            </a:endParaRPr>
          </a:p>
        </p:txBody>
      </p:sp>
      <p:sp>
        <p:nvSpPr>
          <p:cNvPr id="99" name="文字方塊 98">
            <a:extLst>
              <a:ext uri="{FF2B5EF4-FFF2-40B4-BE49-F238E27FC236}">
                <a16:creationId xmlns:a16="http://schemas.microsoft.com/office/drawing/2014/main" id="{04019BAB-B6FC-4B0D-88DD-44BBB1832155}"/>
              </a:ext>
            </a:extLst>
          </p:cNvPr>
          <p:cNvSpPr txBox="1"/>
          <p:nvPr/>
        </p:nvSpPr>
        <p:spPr>
          <a:xfrm>
            <a:off x="3961125" y="2029784"/>
            <a:ext cx="859354" cy="307777"/>
          </a:xfrm>
          <a:prstGeom prst="rect">
            <a:avLst/>
          </a:prstGeom>
          <a:noFill/>
        </p:spPr>
        <p:txBody>
          <a:bodyPr wrap="square">
            <a:spAutoFit/>
          </a:bodyPr>
          <a:lstStyle/>
          <a:p>
            <a:pPr marL="0" marR="0" lvl="0" indent="0" algn="ctr" rtl="0">
              <a:lnSpc>
                <a:spcPct val="100000"/>
              </a:lnSpc>
              <a:spcBef>
                <a:spcPts val="0"/>
              </a:spcBef>
              <a:spcAft>
                <a:spcPts val="0"/>
              </a:spcAft>
              <a:buNone/>
            </a:pPr>
            <a:r>
              <a:rPr lang="zh-TW" altLang="en-US" b="1">
                <a:solidFill>
                  <a:schemeClr val="tx1"/>
                </a:solidFill>
                <a:latin typeface="微軟正黑體" panose="020B0604030504040204" pitchFamily="34" charset="-120"/>
                <a:ea typeface="微軟正黑體" panose="020B0604030504040204" pitchFamily="34" charset="-120"/>
                <a:cs typeface="Poppins" panose="02020500000000000000" charset="0"/>
              </a:rPr>
              <a:t>照片</a:t>
            </a:r>
            <a:endParaRPr lang="en-US" altLang="zh-TW" b="1">
              <a:solidFill>
                <a:schemeClr val="tx1"/>
              </a:solidFill>
              <a:latin typeface="微軟正黑體" panose="020B0604030504040204" pitchFamily="34" charset="-120"/>
              <a:ea typeface="微軟正黑體" panose="020B0604030504040204" pitchFamily="34" charset="-120"/>
              <a:cs typeface="Poppins" panose="02020500000000000000" charset="0"/>
            </a:endParaRPr>
          </a:p>
        </p:txBody>
      </p:sp>
      <p:grpSp>
        <p:nvGrpSpPr>
          <p:cNvPr id="14" name="群組 13">
            <a:extLst>
              <a:ext uri="{FF2B5EF4-FFF2-40B4-BE49-F238E27FC236}">
                <a16:creationId xmlns:a16="http://schemas.microsoft.com/office/drawing/2014/main" id="{A85E7B94-E197-438B-A90B-8B4F9FB92DCE}"/>
              </a:ext>
            </a:extLst>
          </p:cNvPr>
          <p:cNvGrpSpPr/>
          <p:nvPr/>
        </p:nvGrpSpPr>
        <p:grpSpPr>
          <a:xfrm>
            <a:off x="4148408" y="2897680"/>
            <a:ext cx="539674" cy="539674"/>
            <a:chOff x="4243882" y="2825225"/>
            <a:chExt cx="666000" cy="666000"/>
          </a:xfrm>
        </p:grpSpPr>
        <p:pic>
          <p:nvPicPr>
            <p:cNvPr id="3" name="圖形 2">
              <a:extLst>
                <a:ext uri="{FF2B5EF4-FFF2-40B4-BE49-F238E27FC236}">
                  <a16:creationId xmlns:a16="http://schemas.microsoft.com/office/drawing/2014/main" id="{B17C59E5-C9ED-48E7-B084-7E383DB1D4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43882" y="2825225"/>
              <a:ext cx="666000" cy="666000"/>
            </a:xfrm>
            <a:prstGeom prst="rect">
              <a:avLst/>
            </a:prstGeom>
          </p:spPr>
        </p:pic>
        <p:pic>
          <p:nvPicPr>
            <p:cNvPr id="106" name="圖形 105">
              <a:extLst>
                <a:ext uri="{FF2B5EF4-FFF2-40B4-BE49-F238E27FC236}">
                  <a16:creationId xmlns:a16="http://schemas.microsoft.com/office/drawing/2014/main" id="{A56793AA-169C-4EE4-8070-88CF881C6C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5740" y="2974906"/>
              <a:ext cx="402285" cy="366638"/>
            </a:xfrm>
            <a:prstGeom prst="rect">
              <a:avLst/>
            </a:prstGeom>
          </p:spPr>
        </p:pic>
      </p:grpSp>
      <p:grpSp>
        <p:nvGrpSpPr>
          <p:cNvPr id="13" name="群組 12">
            <a:extLst>
              <a:ext uri="{FF2B5EF4-FFF2-40B4-BE49-F238E27FC236}">
                <a16:creationId xmlns:a16="http://schemas.microsoft.com/office/drawing/2014/main" id="{6A078981-BAA4-47BE-A304-92B0FA97EFEB}"/>
              </a:ext>
            </a:extLst>
          </p:cNvPr>
          <p:cNvGrpSpPr/>
          <p:nvPr/>
        </p:nvGrpSpPr>
        <p:grpSpPr>
          <a:xfrm>
            <a:off x="5048100" y="2897680"/>
            <a:ext cx="539674" cy="539674"/>
            <a:chOff x="5058067" y="2783260"/>
            <a:chExt cx="666000" cy="666000"/>
          </a:xfrm>
        </p:grpSpPr>
        <p:pic>
          <p:nvPicPr>
            <p:cNvPr id="4" name="圖形 3">
              <a:extLst>
                <a:ext uri="{FF2B5EF4-FFF2-40B4-BE49-F238E27FC236}">
                  <a16:creationId xmlns:a16="http://schemas.microsoft.com/office/drawing/2014/main" id="{EEAE1B3A-E12C-40FF-A6D5-7601683C83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58067" y="2783260"/>
              <a:ext cx="666000" cy="666000"/>
            </a:xfrm>
            <a:prstGeom prst="rect">
              <a:avLst/>
            </a:prstGeom>
          </p:spPr>
        </p:pic>
        <p:pic>
          <p:nvPicPr>
            <p:cNvPr id="107" name="圖形 106">
              <a:extLst>
                <a:ext uri="{FF2B5EF4-FFF2-40B4-BE49-F238E27FC236}">
                  <a16:creationId xmlns:a16="http://schemas.microsoft.com/office/drawing/2014/main" id="{869251AB-AA39-4426-A9F0-B225946DC1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73323" y="2944435"/>
              <a:ext cx="435489" cy="343650"/>
            </a:xfrm>
            <a:prstGeom prst="rect">
              <a:avLst/>
            </a:prstGeom>
          </p:spPr>
        </p:pic>
      </p:grpSp>
      <p:grpSp>
        <p:nvGrpSpPr>
          <p:cNvPr id="12" name="群組 11">
            <a:extLst>
              <a:ext uri="{FF2B5EF4-FFF2-40B4-BE49-F238E27FC236}">
                <a16:creationId xmlns:a16="http://schemas.microsoft.com/office/drawing/2014/main" id="{49C9C6BA-63B0-464D-A671-8D6595141E24}"/>
              </a:ext>
            </a:extLst>
          </p:cNvPr>
          <p:cNvGrpSpPr/>
          <p:nvPr/>
        </p:nvGrpSpPr>
        <p:grpSpPr>
          <a:xfrm>
            <a:off x="5999274" y="2897680"/>
            <a:ext cx="539674" cy="539674"/>
            <a:chOff x="5532028" y="2658572"/>
            <a:chExt cx="666000" cy="666000"/>
          </a:xfrm>
        </p:grpSpPr>
        <p:pic>
          <p:nvPicPr>
            <p:cNvPr id="5" name="圖形 4">
              <a:extLst>
                <a:ext uri="{FF2B5EF4-FFF2-40B4-BE49-F238E27FC236}">
                  <a16:creationId xmlns:a16="http://schemas.microsoft.com/office/drawing/2014/main" id="{9CD19B54-B581-4DF9-8F6C-AE4B9789D62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32028" y="2658572"/>
              <a:ext cx="666000" cy="666000"/>
            </a:xfrm>
            <a:prstGeom prst="rect">
              <a:avLst/>
            </a:prstGeom>
          </p:spPr>
        </p:pic>
        <p:pic>
          <p:nvPicPr>
            <p:cNvPr id="108" name="圖形 107">
              <a:extLst>
                <a:ext uri="{FF2B5EF4-FFF2-40B4-BE49-F238E27FC236}">
                  <a16:creationId xmlns:a16="http://schemas.microsoft.com/office/drawing/2014/main" id="{8D1657B0-F8B1-4D18-B578-0634411B78C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3474" y="2873157"/>
              <a:ext cx="523109" cy="236830"/>
            </a:xfrm>
            <a:prstGeom prst="rect">
              <a:avLst/>
            </a:prstGeom>
          </p:spPr>
        </p:pic>
      </p:grpSp>
      <p:sp>
        <p:nvSpPr>
          <p:cNvPr id="109" name="箭號: 向右 108">
            <a:extLst>
              <a:ext uri="{FF2B5EF4-FFF2-40B4-BE49-F238E27FC236}">
                <a16:creationId xmlns:a16="http://schemas.microsoft.com/office/drawing/2014/main" id="{83A72377-491A-4F8B-A430-C1A268817F3C}"/>
              </a:ext>
            </a:extLst>
          </p:cNvPr>
          <p:cNvSpPr/>
          <p:nvPr/>
        </p:nvSpPr>
        <p:spPr>
          <a:xfrm rot="5400000">
            <a:off x="6073071" y="2405980"/>
            <a:ext cx="163286" cy="220049"/>
          </a:xfrm>
          <a:prstGeom prst="rightArrow">
            <a:avLst>
              <a:gd name="adj1" fmla="val 50000"/>
              <a:gd name="adj2" fmla="val 52108"/>
            </a:avLst>
          </a:prstGeom>
          <a:gradFill flip="none" rotWithShape="1">
            <a:gsLst>
              <a:gs pos="0">
                <a:schemeClr val="accent1">
                  <a:lumMod val="5000"/>
                  <a:lumOff val="95000"/>
                </a:schemeClr>
              </a:gs>
              <a:gs pos="0">
                <a:srgbClr val="FFC000"/>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Poppins" panose="02020500000000000000" charset="0"/>
              <a:cs typeface="Poppins" panose="02020500000000000000" charset="0"/>
            </a:endParaRPr>
          </a:p>
        </p:txBody>
      </p:sp>
      <p:sp>
        <p:nvSpPr>
          <p:cNvPr id="110" name="文字方塊 109">
            <a:extLst>
              <a:ext uri="{FF2B5EF4-FFF2-40B4-BE49-F238E27FC236}">
                <a16:creationId xmlns:a16="http://schemas.microsoft.com/office/drawing/2014/main" id="{9B99299B-E27D-47C3-A505-E7B38E1B5B36}"/>
              </a:ext>
            </a:extLst>
          </p:cNvPr>
          <p:cNvSpPr txBox="1"/>
          <p:nvPr/>
        </p:nvSpPr>
        <p:spPr>
          <a:xfrm>
            <a:off x="3803726" y="2623938"/>
            <a:ext cx="1261986" cy="240066"/>
          </a:xfrm>
          <a:prstGeom prst="rect">
            <a:avLst/>
          </a:prstGeom>
          <a:noFill/>
        </p:spPr>
        <p:txBody>
          <a:bodyPr wrap="square">
            <a:spAutoFit/>
          </a:bodyPr>
          <a:lstStyle/>
          <a:p>
            <a:pPr lvl="0" algn="ctr">
              <a:lnSpc>
                <a:spcPct val="80000"/>
              </a:lnSpc>
            </a:pPr>
            <a:r>
              <a:rPr lang="zh-TW" altLang="en-US" sz="1200" b="1">
                <a:latin typeface="微軟正黑體" panose="020B0604030504040204" pitchFamily="34" charset="-120"/>
                <a:ea typeface="微軟正黑體" panose="020B0604030504040204" pitchFamily="34" charset="-120"/>
                <a:cs typeface="Poppins" panose="02020500000000000000" charset="0"/>
                <a:sym typeface="Poppins"/>
              </a:rPr>
              <a:t>內容來源</a:t>
            </a:r>
            <a:endParaRPr lang="en-US" altLang="zh-TW" sz="1200" b="1">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111" name="文字方塊 110">
            <a:extLst>
              <a:ext uri="{FF2B5EF4-FFF2-40B4-BE49-F238E27FC236}">
                <a16:creationId xmlns:a16="http://schemas.microsoft.com/office/drawing/2014/main" id="{E4CE746E-E371-4415-92AA-13EFC4B57C2C}"/>
              </a:ext>
            </a:extLst>
          </p:cNvPr>
          <p:cNvSpPr txBox="1"/>
          <p:nvPr/>
        </p:nvSpPr>
        <p:spPr>
          <a:xfrm>
            <a:off x="4863931" y="2605472"/>
            <a:ext cx="900680" cy="276999"/>
          </a:xfrm>
          <a:prstGeom prst="rect">
            <a:avLst/>
          </a:prstGeom>
          <a:noFill/>
        </p:spPr>
        <p:txBody>
          <a:bodyPr wrap="square">
            <a:spAutoFit/>
          </a:bodyPr>
          <a:lstStyle/>
          <a:p>
            <a:pPr lvl="0" algn="ctr"/>
            <a:r>
              <a:rPr lang="zh-TW" altLang="en-US" sz="1200" b="1">
                <a:latin typeface="微軟正黑體" panose="020B0604030504040204" pitchFamily="34" charset="-120"/>
                <a:ea typeface="微軟正黑體" panose="020B0604030504040204" pitchFamily="34" charset="-120"/>
                <a:cs typeface="Poppins" panose="02020500000000000000" charset="0"/>
                <a:sym typeface="Poppins"/>
              </a:rPr>
              <a:t>索引建立</a:t>
            </a:r>
            <a:endParaRPr lang="en-US" altLang="zh-TW" sz="1200" b="1">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112" name="文字方塊 111">
            <a:extLst>
              <a:ext uri="{FF2B5EF4-FFF2-40B4-BE49-F238E27FC236}">
                <a16:creationId xmlns:a16="http://schemas.microsoft.com/office/drawing/2014/main" id="{03E041E4-8B97-4FFE-99CF-F5C556242454}"/>
              </a:ext>
            </a:extLst>
          </p:cNvPr>
          <p:cNvSpPr txBox="1"/>
          <p:nvPr/>
        </p:nvSpPr>
        <p:spPr>
          <a:xfrm>
            <a:off x="5780919" y="2605472"/>
            <a:ext cx="1008511" cy="276999"/>
          </a:xfrm>
          <a:prstGeom prst="rect">
            <a:avLst/>
          </a:prstGeom>
          <a:noFill/>
        </p:spPr>
        <p:txBody>
          <a:bodyPr wrap="square">
            <a:spAutoFit/>
          </a:bodyPr>
          <a:lstStyle/>
          <a:p>
            <a:pPr lvl="0" algn="ctr"/>
            <a:r>
              <a:rPr lang="zh-TW" altLang="en-US" sz="1200" b="1">
                <a:latin typeface="微軟正黑體" panose="020B0604030504040204" pitchFamily="34" charset="-120"/>
                <a:ea typeface="微軟正黑體" panose="020B0604030504040204" pitchFamily="34" charset="-120"/>
                <a:cs typeface="Poppins" panose="02020500000000000000" charset="0"/>
                <a:sym typeface="Poppins"/>
              </a:rPr>
              <a:t>縮圖製作</a:t>
            </a:r>
            <a:endParaRPr lang="en-US" altLang="zh-TW" sz="1200" b="1">
              <a:latin typeface="微軟正黑體" panose="020B0604030504040204" pitchFamily="34" charset="-120"/>
              <a:ea typeface="微軟正黑體" panose="020B0604030504040204" pitchFamily="34" charset="-120"/>
              <a:cs typeface="Poppins" panose="02020500000000000000" charset="0"/>
              <a:sym typeface="Poppins"/>
            </a:endParaRPr>
          </a:p>
        </p:txBody>
      </p:sp>
      <p:pic>
        <p:nvPicPr>
          <p:cNvPr id="31" name="圖片 30">
            <a:extLst>
              <a:ext uri="{FF2B5EF4-FFF2-40B4-BE49-F238E27FC236}">
                <a16:creationId xmlns:a16="http://schemas.microsoft.com/office/drawing/2014/main" id="{9972BD7B-0458-48E9-868F-23480F0D9F4D}"/>
              </a:ext>
            </a:extLst>
          </p:cNvPr>
          <p:cNvPicPr>
            <a:picLocks noChangeAspect="1"/>
          </p:cNvPicPr>
          <p:nvPr/>
        </p:nvPicPr>
        <p:blipFill>
          <a:blip r:embed="rId15"/>
          <a:stretch>
            <a:fillRect/>
          </a:stretch>
        </p:blipFill>
        <p:spPr>
          <a:xfrm>
            <a:off x="6037958" y="1976772"/>
            <a:ext cx="432000" cy="432000"/>
          </a:xfrm>
          <a:prstGeom prst="rect">
            <a:avLst/>
          </a:prstGeom>
          <a:effectLst>
            <a:outerShdw blurRad="63500" sx="102000" sy="102000" algn="ctr" rotWithShape="0">
              <a:prstClr val="black">
                <a:alpha val="40000"/>
              </a:prstClr>
            </a:outerShdw>
          </a:effectLst>
        </p:spPr>
      </p:pic>
      <p:pic>
        <p:nvPicPr>
          <p:cNvPr id="32" name="圖片 31" descr="一張含有 文字, 美工圖案, 向量圖形 的圖片&#10;&#10;自動產生的描述">
            <a:extLst>
              <a:ext uri="{FF2B5EF4-FFF2-40B4-BE49-F238E27FC236}">
                <a16:creationId xmlns:a16="http://schemas.microsoft.com/office/drawing/2014/main" id="{E389039E-05D6-4D35-A653-4830ADB1173F}"/>
              </a:ext>
            </a:extLst>
          </p:cNvPr>
          <p:cNvPicPr>
            <a:picLocks noChangeAspect="1"/>
          </p:cNvPicPr>
          <p:nvPr/>
        </p:nvPicPr>
        <p:blipFill>
          <a:blip r:embed="rId16"/>
          <a:stretch>
            <a:fillRect/>
          </a:stretch>
        </p:blipFill>
        <p:spPr>
          <a:xfrm>
            <a:off x="1499588" y="1998471"/>
            <a:ext cx="432000" cy="432000"/>
          </a:xfrm>
          <a:prstGeom prst="rect">
            <a:avLst/>
          </a:prstGeom>
          <a:effectLst>
            <a:outerShdw blurRad="63500" sx="102000" sy="102000" algn="ctr" rotWithShape="0">
              <a:prstClr val="black">
                <a:alpha val="40000"/>
              </a:prstClr>
            </a:outerShdw>
          </a:effectLst>
        </p:spPr>
      </p:pic>
      <p:pic>
        <p:nvPicPr>
          <p:cNvPr id="33" name="圖形 32">
            <a:extLst>
              <a:ext uri="{FF2B5EF4-FFF2-40B4-BE49-F238E27FC236}">
                <a16:creationId xmlns:a16="http://schemas.microsoft.com/office/drawing/2014/main" id="{1C3E0256-EBD9-4E91-B965-CDD707B2B4A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591404" y="1976772"/>
            <a:ext cx="432000" cy="432000"/>
          </a:xfrm>
          <a:prstGeom prst="rect">
            <a:avLst/>
          </a:prstGeom>
          <a:effectLst>
            <a:outerShdw blurRad="63500" sx="102000" sy="102000" algn="ctr" rotWithShape="0">
              <a:prstClr val="black">
                <a:alpha val="40000"/>
              </a:prstClr>
            </a:outerShdw>
          </a:effectLst>
        </p:spPr>
      </p:pic>
      <p:sp>
        <p:nvSpPr>
          <p:cNvPr id="120" name="文字方塊 119">
            <a:extLst>
              <a:ext uri="{FF2B5EF4-FFF2-40B4-BE49-F238E27FC236}">
                <a16:creationId xmlns:a16="http://schemas.microsoft.com/office/drawing/2014/main" id="{06630172-F452-4F30-8942-087B97830393}"/>
              </a:ext>
            </a:extLst>
          </p:cNvPr>
          <p:cNvSpPr txBox="1"/>
          <p:nvPr/>
        </p:nvSpPr>
        <p:spPr>
          <a:xfrm>
            <a:off x="6701698" y="2605472"/>
            <a:ext cx="984896" cy="276999"/>
          </a:xfrm>
          <a:prstGeom prst="rect">
            <a:avLst/>
          </a:prstGeom>
          <a:noFill/>
        </p:spPr>
        <p:txBody>
          <a:bodyPr wrap="square">
            <a:spAutoFit/>
          </a:bodyPr>
          <a:lstStyle>
            <a:defPPr marR="0" lvl="0" algn="l" rtl="0">
              <a:lnSpc>
                <a:spcPct val="100000"/>
              </a:lnSpc>
              <a:spcBef>
                <a:spcPts val="0"/>
              </a:spcBef>
              <a:spcAft>
                <a:spcPts val="0"/>
              </a:spcAft>
            </a:defPPr>
            <a:lvl1pPr marL="0" indent="0" algn="ctr">
              <a:buNone/>
              <a:defRPr sz="800" b="1">
                <a:latin typeface="+mj-lt"/>
                <a:ea typeface="Poppins"/>
                <a:cs typeface="Poppins"/>
              </a:defRPr>
            </a:lvl1pPr>
          </a:lstStyle>
          <a:p>
            <a:r>
              <a:rPr lang="zh-TW" altLang="en-US" sz="1200">
                <a:latin typeface="微軟正黑體" panose="020B0604030504040204" pitchFamily="34" charset="-120"/>
                <a:ea typeface="微軟正黑體" panose="020B0604030504040204" pitchFamily="34" charset="-120"/>
                <a:cs typeface="Poppins" panose="02020500000000000000" charset="0"/>
                <a:sym typeface="Poppins"/>
              </a:rPr>
              <a:t>轉檔功能</a:t>
            </a:r>
            <a:endParaRPr lang="en-US" altLang="zh-TW" sz="1200">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121" name="文字方塊 120">
            <a:extLst>
              <a:ext uri="{FF2B5EF4-FFF2-40B4-BE49-F238E27FC236}">
                <a16:creationId xmlns:a16="http://schemas.microsoft.com/office/drawing/2014/main" id="{7A130E56-3539-4A3D-A00B-49C3B15B8A55}"/>
              </a:ext>
            </a:extLst>
          </p:cNvPr>
          <p:cNvSpPr txBox="1"/>
          <p:nvPr/>
        </p:nvSpPr>
        <p:spPr>
          <a:xfrm>
            <a:off x="7657534" y="2605472"/>
            <a:ext cx="966960" cy="276999"/>
          </a:xfrm>
          <a:prstGeom prst="rect">
            <a:avLst/>
          </a:prstGeom>
          <a:noFill/>
        </p:spPr>
        <p:txBody>
          <a:bodyPr wrap="square">
            <a:spAutoFit/>
          </a:bodyPr>
          <a:lstStyle>
            <a:defPPr marR="0" lvl="0" algn="l" rtl="0">
              <a:lnSpc>
                <a:spcPct val="100000"/>
              </a:lnSpc>
              <a:spcBef>
                <a:spcPts val="0"/>
              </a:spcBef>
              <a:spcAft>
                <a:spcPts val="0"/>
              </a:spcAft>
            </a:defPPr>
            <a:lvl1pPr marL="0" indent="0" algn="ctr">
              <a:buNone/>
              <a:defRPr sz="800" b="1">
                <a:latin typeface="+mj-lt"/>
                <a:ea typeface="Poppins"/>
                <a:cs typeface="Poppins"/>
              </a:defRPr>
            </a:lvl1pPr>
          </a:lstStyle>
          <a:p>
            <a:r>
              <a:rPr lang="en-US" altLang="zh-TW" sz="1200">
                <a:latin typeface="微軟正黑體" panose="020B0604030504040204" pitchFamily="34" charset="-120"/>
                <a:ea typeface="微軟正黑體" panose="020B0604030504040204" pitchFamily="34" charset="-120"/>
                <a:cs typeface="Poppins" panose="02020500000000000000" charset="0"/>
                <a:sym typeface="Poppins"/>
              </a:rPr>
              <a:t>AI</a:t>
            </a:r>
            <a:r>
              <a:rPr lang="zh-TW" altLang="en-US" sz="1200">
                <a:latin typeface="微軟正黑體" panose="020B0604030504040204" pitchFamily="34" charset="-120"/>
                <a:ea typeface="微軟正黑體" panose="020B0604030504040204" pitchFamily="34" charset="-120"/>
                <a:cs typeface="Poppins" panose="02020500000000000000" charset="0"/>
                <a:sym typeface="Poppins"/>
              </a:rPr>
              <a:t>智能引擎</a:t>
            </a:r>
            <a:endParaRPr lang="en-US" altLang="zh-TW" sz="1200">
              <a:latin typeface="微軟正黑體" panose="020B0604030504040204" pitchFamily="34" charset="-120"/>
              <a:ea typeface="微軟正黑體" panose="020B0604030504040204" pitchFamily="34" charset="-120"/>
              <a:cs typeface="Poppins" panose="02020500000000000000" charset="0"/>
              <a:sym typeface="Poppins"/>
            </a:endParaRPr>
          </a:p>
        </p:txBody>
      </p:sp>
      <p:grpSp>
        <p:nvGrpSpPr>
          <p:cNvPr id="11" name="群組 10">
            <a:extLst>
              <a:ext uri="{FF2B5EF4-FFF2-40B4-BE49-F238E27FC236}">
                <a16:creationId xmlns:a16="http://schemas.microsoft.com/office/drawing/2014/main" id="{478AAEC7-28AC-4096-97D6-2AB3930B1638}"/>
              </a:ext>
            </a:extLst>
          </p:cNvPr>
          <p:cNvGrpSpPr/>
          <p:nvPr/>
        </p:nvGrpSpPr>
        <p:grpSpPr>
          <a:xfrm>
            <a:off x="7849342" y="2897680"/>
            <a:ext cx="539674" cy="539674"/>
            <a:chOff x="7912504" y="2749307"/>
            <a:chExt cx="666000" cy="666000"/>
          </a:xfrm>
        </p:grpSpPr>
        <p:pic>
          <p:nvPicPr>
            <p:cNvPr id="8" name="圖形 7">
              <a:extLst>
                <a:ext uri="{FF2B5EF4-FFF2-40B4-BE49-F238E27FC236}">
                  <a16:creationId xmlns:a16="http://schemas.microsoft.com/office/drawing/2014/main" id="{C03E48A7-16A5-4548-9008-FA28BD151BD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912504" y="2749307"/>
              <a:ext cx="666000" cy="666000"/>
            </a:xfrm>
            <a:prstGeom prst="rect">
              <a:avLst/>
            </a:prstGeom>
          </p:spPr>
        </p:pic>
        <p:pic>
          <p:nvPicPr>
            <p:cNvPr id="122" name="圖形 121">
              <a:extLst>
                <a:ext uri="{FF2B5EF4-FFF2-40B4-BE49-F238E27FC236}">
                  <a16:creationId xmlns:a16="http://schemas.microsoft.com/office/drawing/2014/main" id="{3885F99F-4BB1-46DF-83B8-981590A2E63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043881" y="2866294"/>
              <a:ext cx="403245" cy="425647"/>
            </a:xfrm>
            <a:prstGeom prst="rect">
              <a:avLst/>
            </a:prstGeom>
          </p:spPr>
        </p:pic>
      </p:grpSp>
      <p:grpSp>
        <p:nvGrpSpPr>
          <p:cNvPr id="10" name="群組 9">
            <a:extLst>
              <a:ext uri="{FF2B5EF4-FFF2-40B4-BE49-F238E27FC236}">
                <a16:creationId xmlns:a16="http://schemas.microsoft.com/office/drawing/2014/main" id="{D5398F90-BE67-4A17-A63F-9A48CA07277E}"/>
              </a:ext>
            </a:extLst>
          </p:cNvPr>
          <p:cNvGrpSpPr/>
          <p:nvPr/>
        </p:nvGrpSpPr>
        <p:grpSpPr>
          <a:xfrm>
            <a:off x="6924632" y="2898003"/>
            <a:ext cx="539028" cy="539028"/>
            <a:chOff x="8103176" y="3255300"/>
            <a:chExt cx="726334" cy="726334"/>
          </a:xfrm>
        </p:grpSpPr>
        <p:pic>
          <p:nvPicPr>
            <p:cNvPr id="7" name="圖形 6">
              <a:extLst>
                <a:ext uri="{FF2B5EF4-FFF2-40B4-BE49-F238E27FC236}">
                  <a16:creationId xmlns:a16="http://schemas.microsoft.com/office/drawing/2014/main" id="{93781992-1CFD-4524-933D-45F24A09B99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103176" y="3255300"/>
              <a:ext cx="726334" cy="726334"/>
            </a:xfrm>
            <a:prstGeom prst="rect">
              <a:avLst/>
            </a:prstGeom>
          </p:spPr>
        </p:pic>
        <p:pic>
          <p:nvPicPr>
            <p:cNvPr id="123" name="圖形 122">
              <a:extLst>
                <a:ext uri="{FF2B5EF4-FFF2-40B4-BE49-F238E27FC236}">
                  <a16:creationId xmlns:a16="http://schemas.microsoft.com/office/drawing/2014/main" id="{876FD5B6-1422-47E9-8117-FB16D3FF216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228899" y="3400539"/>
              <a:ext cx="474889" cy="435857"/>
            </a:xfrm>
            <a:prstGeom prst="rect">
              <a:avLst/>
            </a:prstGeom>
          </p:spPr>
        </p:pic>
      </p:grpSp>
      <p:pic>
        <p:nvPicPr>
          <p:cNvPr id="127" name="圖片 126">
            <a:extLst>
              <a:ext uri="{FF2B5EF4-FFF2-40B4-BE49-F238E27FC236}">
                <a16:creationId xmlns:a16="http://schemas.microsoft.com/office/drawing/2014/main" id="{1D6E2FE5-F348-493B-8F10-FB6A04066EC6}"/>
              </a:ext>
            </a:extLst>
          </p:cNvPr>
          <p:cNvPicPr>
            <a:picLocks noChangeAspect="1"/>
          </p:cNvPicPr>
          <p:nvPr/>
        </p:nvPicPr>
        <p:blipFill>
          <a:blip r:embed="rId27"/>
          <a:stretch>
            <a:fillRect/>
          </a:stretch>
        </p:blipFill>
        <p:spPr>
          <a:xfrm>
            <a:off x="5484511" y="1976772"/>
            <a:ext cx="432000" cy="432000"/>
          </a:xfrm>
          <a:prstGeom prst="rect">
            <a:avLst/>
          </a:prstGeom>
          <a:effectLst>
            <a:outerShdw blurRad="63500" sx="102000" sy="102000" algn="ctr" rotWithShape="0">
              <a:prstClr val="black">
                <a:alpha val="40000"/>
              </a:prstClr>
            </a:outerShdw>
          </a:effectLst>
        </p:spPr>
      </p:pic>
      <p:pic>
        <p:nvPicPr>
          <p:cNvPr id="128" name="圖片 127">
            <a:extLst>
              <a:ext uri="{FF2B5EF4-FFF2-40B4-BE49-F238E27FC236}">
                <a16:creationId xmlns:a16="http://schemas.microsoft.com/office/drawing/2014/main" id="{7C2F7244-3E4F-483B-B2EB-6EE060305326}"/>
              </a:ext>
            </a:extLst>
          </p:cNvPr>
          <p:cNvPicPr>
            <a:picLocks noChangeAspect="1"/>
          </p:cNvPicPr>
          <p:nvPr/>
        </p:nvPicPr>
        <p:blipFill>
          <a:blip r:embed="rId28"/>
          <a:stretch>
            <a:fillRect/>
          </a:stretch>
        </p:blipFill>
        <p:spPr>
          <a:xfrm>
            <a:off x="4931064" y="1976772"/>
            <a:ext cx="432000" cy="432000"/>
          </a:xfrm>
          <a:prstGeom prst="rect">
            <a:avLst/>
          </a:prstGeom>
          <a:effectLst>
            <a:outerShdw blurRad="63500" sx="102000" sy="102000" algn="ctr" rotWithShape="0">
              <a:prstClr val="black">
                <a:alpha val="40000"/>
              </a:prstClr>
            </a:outerShdw>
          </a:effectLst>
        </p:spPr>
      </p:pic>
      <p:pic>
        <p:nvPicPr>
          <p:cNvPr id="129" name="圖片 128">
            <a:extLst>
              <a:ext uri="{FF2B5EF4-FFF2-40B4-BE49-F238E27FC236}">
                <a16:creationId xmlns:a16="http://schemas.microsoft.com/office/drawing/2014/main" id="{0669240F-CB8B-4514-B3E6-6D9E712A3A46}"/>
              </a:ext>
            </a:extLst>
          </p:cNvPr>
          <p:cNvPicPr>
            <a:picLocks noChangeAspect="1"/>
          </p:cNvPicPr>
          <p:nvPr/>
        </p:nvPicPr>
        <p:blipFill>
          <a:blip r:embed="rId15"/>
          <a:stretch>
            <a:fillRect/>
          </a:stretch>
        </p:blipFill>
        <p:spPr>
          <a:xfrm>
            <a:off x="2050667" y="1982934"/>
            <a:ext cx="432000" cy="432000"/>
          </a:xfrm>
          <a:prstGeom prst="rect">
            <a:avLst/>
          </a:prstGeom>
          <a:effectLst>
            <a:outerShdw blurRad="63500" sx="102000" sy="102000" algn="ctr" rotWithShape="0">
              <a:prstClr val="black">
                <a:alpha val="40000"/>
              </a:prstClr>
            </a:outerShdw>
          </a:effectLst>
        </p:spPr>
      </p:pic>
      <p:pic>
        <p:nvPicPr>
          <p:cNvPr id="130" name="圖形 129">
            <a:extLst>
              <a:ext uri="{FF2B5EF4-FFF2-40B4-BE49-F238E27FC236}">
                <a16:creationId xmlns:a16="http://schemas.microsoft.com/office/drawing/2014/main" id="{97CF20DD-88DB-46C1-BBA2-6AA313EAE9E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581636" y="1992391"/>
            <a:ext cx="432000" cy="432000"/>
          </a:xfrm>
          <a:prstGeom prst="rect">
            <a:avLst/>
          </a:prstGeom>
          <a:effectLst>
            <a:outerShdw blurRad="63500" sx="102000" sy="102000" algn="ctr" rotWithShape="0">
              <a:prstClr val="black">
                <a:alpha val="40000"/>
              </a:prstClr>
            </a:outerShdw>
          </a:effectLst>
        </p:spPr>
      </p:pic>
      <p:sp>
        <p:nvSpPr>
          <p:cNvPr id="131" name="矩形: 圓角 130">
            <a:extLst>
              <a:ext uri="{FF2B5EF4-FFF2-40B4-BE49-F238E27FC236}">
                <a16:creationId xmlns:a16="http://schemas.microsoft.com/office/drawing/2014/main" id="{772E373F-D22A-416D-87C2-BA2189EB6285}"/>
              </a:ext>
            </a:extLst>
          </p:cNvPr>
          <p:cNvSpPr/>
          <p:nvPr/>
        </p:nvSpPr>
        <p:spPr>
          <a:xfrm>
            <a:off x="669235" y="3793995"/>
            <a:ext cx="3875559" cy="1278033"/>
          </a:xfrm>
          <a:prstGeom prst="roundRect">
            <a:avLst>
              <a:gd name="adj" fmla="val 473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2" name="Google Shape;266;p25">
            <a:extLst>
              <a:ext uri="{FF2B5EF4-FFF2-40B4-BE49-F238E27FC236}">
                <a16:creationId xmlns:a16="http://schemas.microsoft.com/office/drawing/2014/main" id="{F8712BE8-E458-439C-8E42-37B824C956BE}"/>
              </a:ext>
            </a:extLst>
          </p:cNvPr>
          <p:cNvSpPr/>
          <p:nvPr/>
        </p:nvSpPr>
        <p:spPr>
          <a:xfrm>
            <a:off x="695740" y="3583595"/>
            <a:ext cx="3875559" cy="449661"/>
          </a:xfrm>
          <a:prstGeom prst="roundRect">
            <a:avLst>
              <a:gd name="adj" fmla="val 16667"/>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Poppins" panose="02020500000000000000" charset="0"/>
              <a:cs typeface="Poppins" panose="02020500000000000000" charset="0"/>
            </a:endParaRPr>
          </a:p>
        </p:txBody>
      </p:sp>
      <p:sp>
        <p:nvSpPr>
          <p:cNvPr id="133" name="文字方塊 132">
            <a:extLst>
              <a:ext uri="{FF2B5EF4-FFF2-40B4-BE49-F238E27FC236}">
                <a16:creationId xmlns:a16="http://schemas.microsoft.com/office/drawing/2014/main" id="{2FBBC282-4562-47C4-A905-70ADF49BE2A6}"/>
              </a:ext>
            </a:extLst>
          </p:cNvPr>
          <p:cNvSpPr txBox="1"/>
          <p:nvPr/>
        </p:nvSpPr>
        <p:spPr>
          <a:xfrm>
            <a:off x="668690" y="3597157"/>
            <a:ext cx="859354" cy="307777"/>
          </a:xfrm>
          <a:prstGeom prst="rect">
            <a:avLst/>
          </a:prstGeom>
          <a:noFill/>
        </p:spPr>
        <p:txBody>
          <a:bodyPr wrap="square">
            <a:spAutoFit/>
          </a:bodyPr>
          <a:lstStyle/>
          <a:p>
            <a:pPr marL="0" marR="0" lvl="0" indent="0" algn="ctr" rtl="0">
              <a:lnSpc>
                <a:spcPct val="100000"/>
              </a:lnSpc>
              <a:spcBef>
                <a:spcPts val="0"/>
              </a:spcBef>
              <a:spcAft>
                <a:spcPts val="0"/>
              </a:spcAft>
              <a:buNone/>
            </a:pPr>
            <a:r>
              <a:rPr lang="zh-TW" altLang="en-US" b="1">
                <a:solidFill>
                  <a:schemeClr val="tx1"/>
                </a:solidFill>
                <a:latin typeface="微軟正黑體" panose="020B0604030504040204" pitchFamily="34" charset="-120"/>
                <a:ea typeface="微軟正黑體" panose="020B0604030504040204" pitchFamily="34" charset="-120"/>
                <a:cs typeface="Poppins" panose="02020500000000000000" charset="0"/>
              </a:rPr>
              <a:t>影片</a:t>
            </a:r>
            <a:endParaRPr lang="en-US" altLang="zh-TW" b="1">
              <a:solidFill>
                <a:schemeClr val="tx1"/>
              </a:solidFill>
              <a:latin typeface="微軟正黑體" panose="020B0604030504040204" pitchFamily="34" charset="-120"/>
              <a:ea typeface="微軟正黑體" panose="020B0604030504040204" pitchFamily="34" charset="-120"/>
              <a:cs typeface="Poppins" panose="02020500000000000000" charset="0"/>
            </a:endParaRPr>
          </a:p>
        </p:txBody>
      </p:sp>
      <p:pic>
        <p:nvPicPr>
          <p:cNvPr id="144" name="圖片 143">
            <a:extLst>
              <a:ext uri="{FF2B5EF4-FFF2-40B4-BE49-F238E27FC236}">
                <a16:creationId xmlns:a16="http://schemas.microsoft.com/office/drawing/2014/main" id="{31C6CF6F-53AA-4048-84BB-9D4C45566186}"/>
              </a:ext>
            </a:extLst>
          </p:cNvPr>
          <p:cNvPicPr>
            <a:picLocks noChangeAspect="1"/>
          </p:cNvPicPr>
          <p:nvPr/>
        </p:nvPicPr>
        <p:blipFill>
          <a:blip r:embed="rId15"/>
          <a:stretch>
            <a:fillRect/>
          </a:stretch>
        </p:blipFill>
        <p:spPr>
          <a:xfrm>
            <a:off x="3115681" y="3552956"/>
            <a:ext cx="432000" cy="432000"/>
          </a:xfrm>
          <a:prstGeom prst="rect">
            <a:avLst/>
          </a:prstGeom>
          <a:effectLst>
            <a:outerShdw blurRad="63500" sx="102000" sy="102000" algn="ctr" rotWithShape="0">
              <a:prstClr val="black">
                <a:alpha val="40000"/>
              </a:prstClr>
            </a:outerShdw>
          </a:effectLst>
        </p:spPr>
      </p:pic>
      <p:pic>
        <p:nvPicPr>
          <p:cNvPr id="145" name="圖形 144">
            <a:extLst>
              <a:ext uri="{FF2B5EF4-FFF2-40B4-BE49-F238E27FC236}">
                <a16:creationId xmlns:a16="http://schemas.microsoft.com/office/drawing/2014/main" id="{EBFFD035-5505-4DFA-8B08-AEED8CE362F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654239" y="3552956"/>
            <a:ext cx="432000" cy="432000"/>
          </a:xfrm>
          <a:prstGeom prst="rect">
            <a:avLst/>
          </a:prstGeom>
          <a:effectLst>
            <a:outerShdw blurRad="63500" sx="102000" sy="102000" algn="ctr" rotWithShape="0">
              <a:prstClr val="black">
                <a:alpha val="40000"/>
              </a:prstClr>
            </a:outerShdw>
          </a:effectLst>
        </p:spPr>
      </p:pic>
      <p:pic>
        <p:nvPicPr>
          <p:cNvPr id="152" name="圖片 151">
            <a:extLst>
              <a:ext uri="{FF2B5EF4-FFF2-40B4-BE49-F238E27FC236}">
                <a16:creationId xmlns:a16="http://schemas.microsoft.com/office/drawing/2014/main" id="{87A9223A-53BA-4DD0-A535-8CA89C74667C}"/>
              </a:ext>
            </a:extLst>
          </p:cNvPr>
          <p:cNvPicPr>
            <a:picLocks noChangeAspect="1"/>
          </p:cNvPicPr>
          <p:nvPr/>
        </p:nvPicPr>
        <p:blipFill>
          <a:blip r:embed="rId27"/>
          <a:stretch>
            <a:fillRect/>
          </a:stretch>
        </p:blipFill>
        <p:spPr>
          <a:xfrm>
            <a:off x="2577122" y="3552956"/>
            <a:ext cx="432000" cy="432000"/>
          </a:xfrm>
          <a:prstGeom prst="rect">
            <a:avLst/>
          </a:prstGeom>
          <a:effectLst>
            <a:outerShdw blurRad="63500" sx="102000" sy="102000" algn="ctr" rotWithShape="0">
              <a:prstClr val="black">
                <a:alpha val="40000"/>
              </a:prstClr>
            </a:outerShdw>
          </a:effectLst>
        </p:spPr>
      </p:pic>
      <p:pic>
        <p:nvPicPr>
          <p:cNvPr id="153" name="圖片 152">
            <a:extLst>
              <a:ext uri="{FF2B5EF4-FFF2-40B4-BE49-F238E27FC236}">
                <a16:creationId xmlns:a16="http://schemas.microsoft.com/office/drawing/2014/main" id="{AFB6B24F-AEE9-4991-A473-D14C33447A4A}"/>
              </a:ext>
            </a:extLst>
          </p:cNvPr>
          <p:cNvPicPr>
            <a:picLocks noChangeAspect="1"/>
          </p:cNvPicPr>
          <p:nvPr/>
        </p:nvPicPr>
        <p:blipFill>
          <a:blip r:embed="rId28"/>
          <a:stretch>
            <a:fillRect/>
          </a:stretch>
        </p:blipFill>
        <p:spPr>
          <a:xfrm>
            <a:off x="2038563" y="3552956"/>
            <a:ext cx="432000" cy="432000"/>
          </a:xfrm>
          <a:prstGeom prst="rect">
            <a:avLst/>
          </a:prstGeom>
          <a:effectLst>
            <a:outerShdw blurRad="63500" sx="102000" sy="102000" algn="ctr" rotWithShape="0">
              <a:prstClr val="black">
                <a:alpha val="40000"/>
              </a:prstClr>
            </a:outerShdw>
          </a:effectLst>
        </p:spPr>
      </p:pic>
      <p:pic>
        <p:nvPicPr>
          <p:cNvPr id="154" name="圖片 153">
            <a:extLst>
              <a:ext uri="{FF2B5EF4-FFF2-40B4-BE49-F238E27FC236}">
                <a16:creationId xmlns:a16="http://schemas.microsoft.com/office/drawing/2014/main" id="{158C6455-6E74-46AC-8CD8-8F3753CFB1AA}"/>
              </a:ext>
            </a:extLst>
          </p:cNvPr>
          <p:cNvPicPr>
            <a:picLocks noChangeAspect="1"/>
          </p:cNvPicPr>
          <p:nvPr/>
        </p:nvPicPr>
        <p:blipFill>
          <a:blip r:embed="rId29"/>
          <a:stretch>
            <a:fillRect/>
          </a:stretch>
        </p:blipFill>
        <p:spPr>
          <a:xfrm>
            <a:off x="1500004" y="3566183"/>
            <a:ext cx="432000" cy="432000"/>
          </a:xfrm>
          <a:prstGeom prst="rect">
            <a:avLst/>
          </a:prstGeom>
          <a:effectLst>
            <a:outerShdw blurRad="63500" sx="102000" sy="102000" algn="ctr" rotWithShape="0">
              <a:prstClr val="black">
                <a:alpha val="40000"/>
              </a:prstClr>
            </a:outerShdw>
          </a:effectLst>
        </p:spPr>
      </p:pic>
      <p:sp>
        <p:nvSpPr>
          <p:cNvPr id="176" name="矩形: 圓角 175">
            <a:extLst>
              <a:ext uri="{FF2B5EF4-FFF2-40B4-BE49-F238E27FC236}">
                <a16:creationId xmlns:a16="http://schemas.microsoft.com/office/drawing/2014/main" id="{6E558DA5-6243-4754-8AF1-0A8C6D7AADB6}"/>
              </a:ext>
            </a:extLst>
          </p:cNvPr>
          <p:cNvSpPr/>
          <p:nvPr/>
        </p:nvSpPr>
        <p:spPr>
          <a:xfrm>
            <a:off x="4716784" y="3791950"/>
            <a:ext cx="3870878" cy="1278032"/>
          </a:xfrm>
          <a:prstGeom prst="roundRect">
            <a:avLst>
              <a:gd name="adj" fmla="val 473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7" name="Google Shape;266;p25">
            <a:extLst>
              <a:ext uri="{FF2B5EF4-FFF2-40B4-BE49-F238E27FC236}">
                <a16:creationId xmlns:a16="http://schemas.microsoft.com/office/drawing/2014/main" id="{CDE9641D-5EB8-49AE-9297-D3C42410DFCD}"/>
              </a:ext>
            </a:extLst>
          </p:cNvPr>
          <p:cNvSpPr/>
          <p:nvPr/>
        </p:nvSpPr>
        <p:spPr>
          <a:xfrm>
            <a:off x="4743289" y="3581549"/>
            <a:ext cx="3870878" cy="449661"/>
          </a:xfrm>
          <a:prstGeom prst="roundRect">
            <a:avLst>
              <a:gd name="adj" fmla="val 16667"/>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Poppins" panose="02020500000000000000" charset="0"/>
              <a:cs typeface="Poppins" panose="02020500000000000000" charset="0"/>
            </a:endParaRPr>
          </a:p>
        </p:txBody>
      </p:sp>
      <p:sp>
        <p:nvSpPr>
          <p:cNvPr id="178" name="文字方塊 177">
            <a:extLst>
              <a:ext uri="{FF2B5EF4-FFF2-40B4-BE49-F238E27FC236}">
                <a16:creationId xmlns:a16="http://schemas.microsoft.com/office/drawing/2014/main" id="{FD2A4118-31D9-47D9-9C83-8A256198CFD9}"/>
              </a:ext>
            </a:extLst>
          </p:cNvPr>
          <p:cNvSpPr txBox="1"/>
          <p:nvPr/>
        </p:nvSpPr>
        <p:spPr>
          <a:xfrm>
            <a:off x="4670409" y="3595111"/>
            <a:ext cx="859354" cy="307777"/>
          </a:xfrm>
          <a:prstGeom prst="rect">
            <a:avLst/>
          </a:prstGeom>
          <a:noFill/>
        </p:spPr>
        <p:txBody>
          <a:bodyPr wrap="square">
            <a:spAutoFit/>
          </a:bodyPr>
          <a:lstStyle/>
          <a:p>
            <a:pPr marL="0" marR="0" lvl="0" indent="0" algn="ctr" rtl="0">
              <a:lnSpc>
                <a:spcPct val="100000"/>
              </a:lnSpc>
              <a:spcBef>
                <a:spcPts val="0"/>
              </a:spcBef>
              <a:spcAft>
                <a:spcPts val="0"/>
              </a:spcAft>
              <a:buNone/>
            </a:pPr>
            <a:r>
              <a:rPr lang="zh-TW" altLang="en-US" b="1">
                <a:solidFill>
                  <a:schemeClr val="tx1"/>
                </a:solidFill>
                <a:latin typeface="微軟正黑體" panose="020B0604030504040204" pitchFamily="34" charset="-120"/>
                <a:ea typeface="微軟正黑體" panose="020B0604030504040204" pitchFamily="34" charset="-120"/>
                <a:cs typeface="Poppins" panose="02020500000000000000" charset="0"/>
              </a:rPr>
              <a:t>檔案</a:t>
            </a:r>
            <a:endParaRPr lang="en-US" altLang="zh-TW" b="1">
              <a:solidFill>
                <a:schemeClr val="tx1"/>
              </a:solidFill>
              <a:latin typeface="微軟正黑體" panose="020B0604030504040204" pitchFamily="34" charset="-120"/>
              <a:ea typeface="微軟正黑體" panose="020B0604030504040204" pitchFamily="34" charset="-120"/>
              <a:cs typeface="Poppins" panose="02020500000000000000" charset="0"/>
            </a:endParaRPr>
          </a:p>
        </p:txBody>
      </p:sp>
      <p:pic>
        <p:nvPicPr>
          <p:cNvPr id="189" name="圖片 188">
            <a:extLst>
              <a:ext uri="{FF2B5EF4-FFF2-40B4-BE49-F238E27FC236}">
                <a16:creationId xmlns:a16="http://schemas.microsoft.com/office/drawing/2014/main" id="{8298DD33-EDA4-4B2A-8FFD-73F55D29E59E}"/>
              </a:ext>
            </a:extLst>
          </p:cNvPr>
          <p:cNvPicPr>
            <a:picLocks noChangeAspect="1"/>
          </p:cNvPicPr>
          <p:nvPr/>
        </p:nvPicPr>
        <p:blipFill>
          <a:blip r:embed="rId15"/>
          <a:stretch>
            <a:fillRect/>
          </a:stretch>
        </p:blipFill>
        <p:spPr>
          <a:xfrm>
            <a:off x="5433276" y="3567244"/>
            <a:ext cx="432000" cy="432000"/>
          </a:xfrm>
          <a:prstGeom prst="rect">
            <a:avLst/>
          </a:prstGeom>
          <a:effectLst>
            <a:outerShdw blurRad="63500" sx="102000" sy="102000" algn="ctr" rotWithShape="0">
              <a:prstClr val="black">
                <a:alpha val="40000"/>
              </a:prstClr>
            </a:outerShdw>
          </a:effectLst>
        </p:spPr>
      </p:pic>
      <p:grpSp>
        <p:nvGrpSpPr>
          <p:cNvPr id="156" name="群組 155">
            <a:extLst>
              <a:ext uri="{FF2B5EF4-FFF2-40B4-BE49-F238E27FC236}">
                <a16:creationId xmlns:a16="http://schemas.microsoft.com/office/drawing/2014/main" id="{9572A4D2-3467-4755-88A2-E75F05A846D1}"/>
              </a:ext>
            </a:extLst>
          </p:cNvPr>
          <p:cNvGrpSpPr/>
          <p:nvPr/>
        </p:nvGrpSpPr>
        <p:grpSpPr>
          <a:xfrm>
            <a:off x="1119890" y="2897680"/>
            <a:ext cx="539674" cy="539674"/>
            <a:chOff x="4243882" y="2825225"/>
            <a:chExt cx="666000" cy="666000"/>
          </a:xfrm>
        </p:grpSpPr>
        <p:pic>
          <p:nvPicPr>
            <p:cNvPr id="157" name="圖形 156">
              <a:extLst>
                <a:ext uri="{FF2B5EF4-FFF2-40B4-BE49-F238E27FC236}">
                  <a16:creationId xmlns:a16="http://schemas.microsoft.com/office/drawing/2014/main" id="{8A1B84C3-2362-478C-BA8D-A4F702610D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43882" y="2825225"/>
              <a:ext cx="666000" cy="666000"/>
            </a:xfrm>
            <a:prstGeom prst="rect">
              <a:avLst/>
            </a:prstGeom>
          </p:spPr>
        </p:pic>
        <p:pic>
          <p:nvPicPr>
            <p:cNvPr id="158" name="圖形 157">
              <a:extLst>
                <a:ext uri="{FF2B5EF4-FFF2-40B4-BE49-F238E27FC236}">
                  <a16:creationId xmlns:a16="http://schemas.microsoft.com/office/drawing/2014/main" id="{C49AABA0-C748-48D0-859B-EBE83D6A38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5740" y="2974906"/>
              <a:ext cx="402285" cy="366638"/>
            </a:xfrm>
            <a:prstGeom prst="rect">
              <a:avLst/>
            </a:prstGeom>
          </p:spPr>
        </p:pic>
      </p:grpSp>
      <p:grpSp>
        <p:nvGrpSpPr>
          <p:cNvPr id="159" name="群組 158">
            <a:extLst>
              <a:ext uri="{FF2B5EF4-FFF2-40B4-BE49-F238E27FC236}">
                <a16:creationId xmlns:a16="http://schemas.microsoft.com/office/drawing/2014/main" id="{3B8A561C-E4E0-4F69-8D56-BCA8B99AAB1B}"/>
              </a:ext>
            </a:extLst>
          </p:cNvPr>
          <p:cNvGrpSpPr/>
          <p:nvPr/>
        </p:nvGrpSpPr>
        <p:grpSpPr>
          <a:xfrm>
            <a:off x="2019582" y="2897680"/>
            <a:ext cx="539674" cy="539674"/>
            <a:chOff x="5058067" y="2783260"/>
            <a:chExt cx="666000" cy="666000"/>
          </a:xfrm>
        </p:grpSpPr>
        <p:pic>
          <p:nvPicPr>
            <p:cNvPr id="160" name="圖形 159">
              <a:extLst>
                <a:ext uri="{FF2B5EF4-FFF2-40B4-BE49-F238E27FC236}">
                  <a16:creationId xmlns:a16="http://schemas.microsoft.com/office/drawing/2014/main" id="{D9EC0C06-DEDB-48BC-8565-92626B390D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58067" y="2783260"/>
              <a:ext cx="666000" cy="666000"/>
            </a:xfrm>
            <a:prstGeom prst="rect">
              <a:avLst/>
            </a:prstGeom>
          </p:spPr>
        </p:pic>
        <p:pic>
          <p:nvPicPr>
            <p:cNvPr id="161" name="圖形 160">
              <a:extLst>
                <a:ext uri="{FF2B5EF4-FFF2-40B4-BE49-F238E27FC236}">
                  <a16:creationId xmlns:a16="http://schemas.microsoft.com/office/drawing/2014/main" id="{7C7C424D-92EA-4800-9939-DE2FD30DF1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73323" y="2944435"/>
              <a:ext cx="435489" cy="343650"/>
            </a:xfrm>
            <a:prstGeom prst="rect">
              <a:avLst/>
            </a:prstGeom>
          </p:spPr>
        </p:pic>
      </p:grpSp>
      <p:grpSp>
        <p:nvGrpSpPr>
          <p:cNvPr id="162" name="群組 161">
            <a:extLst>
              <a:ext uri="{FF2B5EF4-FFF2-40B4-BE49-F238E27FC236}">
                <a16:creationId xmlns:a16="http://schemas.microsoft.com/office/drawing/2014/main" id="{A0D86C48-180D-4999-9C51-2C95F1EB9416}"/>
              </a:ext>
            </a:extLst>
          </p:cNvPr>
          <p:cNvGrpSpPr/>
          <p:nvPr/>
        </p:nvGrpSpPr>
        <p:grpSpPr>
          <a:xfrm>
            <a:off x="2970756" y="2897680"/>
            <a:ext cx="539674" cy="539674"/>
            <a:chOff x="5532028" y="2658572"/>
            <a:chExt cx="666000" cy="666000"/>
          </a:xfrm>
        </p:grpSpPr>
        <p:pic>
          <p:nvPicPr>
            <p:cNvPr id="163" name="圖形 162">
              <a:extLst>
                <a:ext uri="{FF2B5EF4-FFF2-40B4-BE49-F238E27FC236}">
                  <a16:creationId xmlns:a16="http://schemas.microsoft.com/office/drawing/2014/main" id="{7350499D-8D6B-4833-8A83-EDF6B021359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32028" y="2658572"/>
              <a:ext cx="666000" cy="666000"/>
            </a:xfrm>
            <a:prstGeom prst="rect">
              <a:avLst/>
            </a:prstGeom>
          </p:spPr>
        </p:pic>
        <p:pic>
          <p:nvPicPr>
            <p:cNvPr id="164" name="圖形 163">
              <a:extLst>
                <a:ext uri="{FF2B5EF4-FFF2-40B4-BE49-F238E27FC236}">
                  <a16:creationId xmlns:a16="http://schemas.microsoft.com/office/drawing/2014/main" id="{BD6AB127-6649-4002-ACB8-C4B60195808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3474" y="2873157"/>
              <a:ext cx="523109" cy="236830"/>
            </a:xfrm>
            <a:prstGeom prst="rect">
              <a:avLst/>
            </a:prstGeom>
          </p:spPr>
        </p:pic>
      </p:grpSp>
      <p:sp>
        <p:nvSpPr>
          <p:cNvPr id="165" name="文字方塊 164">
            <a:extLst>
              <a:ext uri="{FF2B5EF4-FFF2-40B4-BE49-F238E27FC236}">
                <a16:creationId xmlns:a16="http://schemas.microsoft.com/office/drawing/2014/main" id="{5571D20B-D9AE-4E73-A069-E24E673AF3D7}"/>
              </a:ext>
            </a:extLst>
          </p:cNvPr>
          <p:cNvSpPr txBox="1"/>
          <p:nvPr/>
        </p:nvSpPr>
        <p:spPr>
          <a:xfrm>
            <a:off x="755330" y="2623938"/>
            <a:ext cx="1261986" cy="240066"/>
          </a:xfrm>
          <a:prstGeom prst="rect">
            <a:avLst/>
          </a:prstGeom>
          <a:noFill/>
        </p:spPr>
        <p:txBody>
          <a:bodyPr wrap="square">
            <a:spAutoFit/>
          </a:bodyPr>
          <a:lstStyle/>
          <a:p>
            <a:pPr marL="0" lvl="0" indent="0" algn="ctr" rtl="0">
              <a:lnSpc>
                <a:spcPct val="80000"/>
              </a:lnSpc>
              <a:spcBef>
                <a:spcPts val="0"/>
              </a:spcBef>
              <a:spcAft>
                <a:spcPts val="0"/>
              </a:spcAft>
              <a:buNone/>
            </a:pPr>
            <a:r>
              <a:rPr lang="zh-TW" altLang="en-US" sz="1200" b="1">
                <a:latin typeface="微軟正黑體" panose="020B0604030504040204" pitchFamily="34" charset="-120"/>
                <a:ea typeface="微軟正黑體" panose="020B0604030504040204" pitchFamily="34" charset="-120"/>
                <a:cs typeface="Poppins" panose="02020500000000000000" charset="0"/>
                <a:sym typeface="Poppins"/>
              </a:rPr>
              <a:t>內容來源</a:t>
            </a:r>
            <a:endParaRPr lang="en-US" altLang="zh-TW" sz="1200" b="1">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166" name="文字方塊 165">
            <a:extLst>
              <a:ext uri="{FF2B5EF4-FFF2-40B4-BE49-F238E27FC236}">
                <a16:creationId xmlns:a16="http://schemas.microsoft.com/office/drawing/2014/main" id="{B22A25D3-0DD3-4F3B-BE15-BA604B8C4582}"/>
              </a:ext>
            </a:extLst>
          </p:cNvPr>
          <p:cNvSpPr txBox="1"/>
          <p:nvPr/>
        </p:nvSpPr>
        <p:spPr>
          <a:xfrm>
            <a:off x="1835413" y="2605472"/>
            <a:ext cx="900680" cy="276999"/>
          </a:xfrm>
          <a:prstGeom prst="rect">
            <a:avLst/>
          </a:prstGeom>
          <a:noFill/>
        </p:spPr>
        <p:txBody>
          <a:bodyPr wrap="square">
            <a:spAutoFit/>
          </a:bodyPr>
          <a:lstStyle/>
          <a:p>
            <a:pPr marL="0" lvl="0" indent="0" algn="ctr" rtl="0">
              <a:spcBef>
                <a:spcPts val="0"/>
              </a:spcBef>
              <a:spcAft>
                <a:spcPts val="0"/>
              </a:spcAft>
              <a:buNone/>
            </a:pPr>
            <a:r>
              <a:rPr lang="zh-TW" altLang="en-US" sz="1200" b="1">
                <a:latin typeface="微軟正黑體" panose="020B0604030504040204" pitchFamily="34" charset="-120"/>
                <a:ea typeface="微軟正黑體" panose="020B0604030504040204" pitchFamily="34" charset="-120"/>
                <a:cs typeface="Poppins" panose="02020500000000000000" charset="0"/>
                <a:sym typeface="Poppins"/>
              </a:rPr>
              <a:t>索引建立</a:t>
            </a:r>
            <a:endParaRPr lang="en-US" altLang="zh-TW" sz="1200" b="1">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167" name="文字方塊 166">
            <a:extLst>
              <a:ext uri="{FF2B5EF4-FFF2-40B4-BE49-F238E27FC236}">
                <a16:creationId xmlns:a16="http://schemas.microsoft.com/office/drawing/2014/main" id="{2F3B0040-210A-43D3-B0CC-B59742C3894D}"/>
              </a:ext>
            </a:extLst>
          </p:cNvPr>
          <p:cNvSpPr txBox="1"/>
          <p:nvPr/>
        </p:nvSpPr>
        <p:spPr>
          <a:xfrm>
            <a:off x="2739149" y="2621566"/>
            <a:ext cx="1008511" cy="244811"/>
          </a:xfrm>
          <a:prstGeom prst="rect">
            <a:avLst/>
          </a:prstGeom>
          <a:noFill/>
        </p:spPr>
        <p:txBody>
          <a:bodyPr wrap="square">
            <a:spAutoFit/>
          </a:bodyPr>
          <a:lstStyle>
            <a:defPPr marR="0" lvl="0" algn="l" rtl="0">
              <a:lnSpc>
                <a:spcPct val="100000"/>
              </a:lnSpc>
              <a:spcBef>
                <a:spcPts val="0"/>
              </a:spcBef>
              <a:spcAft>
                <a:spcPts val="0"/>
              </a:spcAft>
            </a:defPPr>
            <a:lvl1pPr marL="0" indent="0" algn="ctr">
              <a:lnSpc>
                <a:spcPct val="80000"/>
              </a:lnSpc>
              <a:buNone/>
              <a:defRPr sz="1200" b="1">
                <a:latin typeface="微軟正黑體" panose="020B0604030504040204" pitchFamily="34" charset="-120"/>
                <a:ea typeface="微軟正黑體" panose="020B0604030504040204" pitchFamily="34" charset="-120"/>
                <a:cs typeface="Poppins" panose="02020500000000000000" charset="0"/>
              </a:defRPr>
            </a:lvl1pPr>
          </a:lstStyle>
          <a:p>
            <a:r>
              <a:rPr lang="zh-TW" altLang="en-US">
                <a:sym typeface="Poppins"/>
              </a:rPr>
              <a:t>縮圖製作</a:t>
            </a:r>
            <a:endParaRPr lang="en-US" altLang="zh-TW">
              <a:sym typeface="Poppins"/>
            </a:endParaRPr>
          </a:p>
        </p:txBody>
      </p:sp>
      <p:grpSp>
        <p:nvGrpSpPr>
          <p:cNvPr id="168" name="群組 167">
            <a:extLst>
              <a:ext uri="{FF2B5EF4-FFF2-40B4-BE49-F238E27FC236}">
                <a16:creationId xmlns:a16="http://schemas.microsoft.com/office/drawing/2014/main" id="{DA251B95-E51B-4D04-98E2-F4DCF6552D34}"/>
              </a:ext>
            </a:extLst>
          </p:cNvPr>
          <p:cNvGrpSpPr/>
          <p:nvPr/>
        </p:nvGrpSpPr>
        <p:grpSpPr>
          <a:xfrm>
            <a:off x="930395" y="4473964"/>
            <a:ext cx="539674" cy="539674"/>
            <a:chOff x="4243882" y="2825225"/>
            <a:chExt cx="666000" cy="666000"/>
          </a:xfrm>
        </p:grpSpPr>
        <p:pic>
          <p:nvPicPr>
            <p:cNvPr id="169" name="圖形 168">
              <a:extLst>
                <a:ext uri="{FF2B5EF4-FFF2-40B4-BE49-F238E27FC236}">
                  <a16:creationId xmlns:a16="http://schemas.microsoft.com/office/drawing/2014/main" id="{EA4BC252-1173-4884-B5AC-69E0D75E6F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43882" y="2825225"/>
              <a:ext cx="666000" cy="666000"/>
            </a:xfrm>
            <a:prstGeom prst="rect">
              <a:avLst/>
            </a:prstGeom>
          </p:spPr>
        </p:pic>
        <p:pic>
          <p:nvPicPr>
            <p:cNvPr id="170" name="圖形 169">
              <a:extLst>
                <a:ext uri="{FF2B5EF4-FFF2-40B4-BE49-F238E27FC236}">
                  <a16:creationId xmlns:a16="http://schemas.microsoft.com/office/drawing/2014/main" id="{4D69CE09-4376-4072-9FCD-6490BA61F6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5740" y="2974906"/>
              <a:ext cx="402285" cy="366638"/>
            </a:xfrm>
            <a:prstGeom prst="rect">
              <a:avLst/>
            </a:prstGeom>
          </p:spPr>
        </p:pic>
      </p:grpSp>
      <p:grpSp>
        <p:nvGrpSpPr>
          <p:cNvPr id="171" name="群組 170">
            <a:extLst>
              <a:ext uri="{FF2B5EF4-FFF2-40B4-BE49-F238E27FC236}">
                <a16:creationId xmlns:a16="http://schemas.microsoft.com/office/drawing/2014/main" id="{7B3EB6C7-67FC-48E6-9B8B-E6E81800B701}"/>
              </a:ext>
            </a:extLst>
          </p:cNvPr>
          <p:cNvGrpSpPr/>
          <p:nvPr/>
        </p:nvGrpSpPr>
        <p:grpSpPr>
          <a:xfrm>
            <a:off x="1830087" y="4473964"/>
            <a:ext cx="539674" cy="539674"/>
            <a:chOff x="5058067" y="2783260"/>
            <a:chExt cx="666000" cy="666000"/>
          </a:xfrm>
        </p:grpSpPr>
        <p:pic>
          <p:nvPicPr>
            <p:cNvPr id="172" name="圖形 171">
              <a:extLst>
                <a:ext uri="{FF2B5EF4-FFF2-40B4-BE49-F238E27FC236}">
                  <a16:creationId xmlns:a16="http://schemas.microsoft.com/office/drawing/2014/main" id="{5F2CC2FC-F24E-439A-9E13-A430E6E79C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58067" y="2783260"/>
              <a:ext cx="666000" cy="666000"/>
            </a:xfrm>
            <a:prstGeom prst="rect">
              <a:avLst/>
            </a:prstGeom>
          </p:spPr>
        </p:pic>
        <p:pic>
          <p:nvPicPr>
            <p:cNvPr id="173" name="圖形 172">
              <a:extLst>
                <a:ext uri="{FF2B5EF4-FFF2-40B4-BE49-F238E27FC236}">
                  <a16:creationId xmlns:a16="http://schemas.microsoft.com/office/drawing/2014/main" id="{C927C34B-210D-43E2-A6C7-04DA2578CDE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73323" y="2944435"/>
              <a:ext cx="435489" cy="343650"/>
            </a:xfrm>
            <a:prstGeom prst="rect">
              <a:avLst/>
            </a:prstGeom>
          </p:spPr>
        </p:pic>
      </p:grpSp>
      <p:grpSp>
        <p:nvGrpSpPr>
          <p:cNvPr id="174" name="群組 173">
            <a:extLst>
              <a:ext uri="{FF2B5EF4-FFF2-40B4-BE49-F238E27FC236}">
                <a16:creationId xmlns:a16="http://schemas.microsoft.com/office/drawing/2014/main" id="{F714CFEF-2DD7-4EAB-B00C-A30EEE30CF2A}"/>
              </a:ext>
            </a:extLst>
          </p:cNvPr>
          <p:cNvGrpSpPr/>
          <p:nvPr/>
        </p:nvGrpSpPr>
        <p:grpSpPr>
          <a:xfrm>
            <a:off x="2781261" y="4473964"/>
            <a:ext cx="539674" cy="539674"/>
            <a:chOff x="5532028" y="2658572"/>
            <a:chExt cx="666000" cy="666000"/>
          </a:xfrm>
        </p:grpSpPr>
        <p:pic>
          <p:nvPicPr>
            <p:cNvPr id="175" name="圖形 174">
              <a:extLst>
                <a:ext uri="{FF2B5EF4-FFF2-40B4-BE49-F238E27FC236}">
                  <a16:creationId xmlns:a16="http://schemas.microsoft.com/office/drawing/2014/main" id="{9D77BC02-18CC-4A24-A315-7FB3670B93B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32028" y="2658572"/>
              <a:ext cx="666000" cy="666000"/>
            </a:xfrm>
            <a:prstGeom prst="rect">
              <a:avLst/>
            </a:prstGeom>
          </p:spPr>
        </p:pic>
        <p:pic>
          <p:nvPicPr>
            <p:cNvPr id="190" name="圖形 189">
              <a:extLst>
                <a:ext uri="{FF2B5EF4-FFF2-40B4-BE49-F238E27FC236}">
                  <a16:creationId xmlns:a16="http://schemas.microsoft.com/office/drawing/2014/main" id="{09D1EC49-4331-4C07-AD1A-BB86A84ADD5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3474" y="2873157"/>
              <a:ext cx="523109" cy="236830"/>
            </a:xfrm>
            <a:prstGeom prst="rect">
              <a:avLst/>
            </a:prstGeom>
          </p:spPr>
        </p:pic>
      </p:grpSp>
      <p:sp>
        <p:nvSpPr>
          <p:cNvPr id="191" name="文字方塊 190">
            <a:extLst>
              <a:ext uri="{FF2B5EF4-FFF2-40B4-BE49-F238E27FC236}">
                <a16:creationId xmlns:a16="http://schemas.microsoft.com/office/drawing/2014/main" id="{C4F99254-1AFA-4EBD-9EDE-31DBB25C7CEE}"/>
              </a:ext>
            </a:extLst>
          </p:cNvPr>
          <p:cNvSpPr txBox="1"/>
          <p:nvPr/>
        </p:nvSpPr>
        <p:spPr>
          <a:xfrm>
            <a:off x="612218" y="4194851"/>
            <a:ext cx="1261986" cy="240066"/>
          </a:xfrm>
          <a:prstGeom prst="rect">
            <a:avLst/>
          </a:prstGeom>
          <a:noFill/>
        </p:spPr>
        <p:txBody>
          <a:bodyPr wrap="square">
            <a:spAutoFit/>
          </a:bodyPr>
          <a:lstStyle/>
          <a:p>
            <a:pPr algn="ctr">
              <a:lnSpc>
                <a:spcPct val="80000"/>
              </a:lnSpc>
            </a:pPr>
            <a:r>
              <a:rPr lang="zh-TW" altLang="en-US" sz="1200" b="1">
                <a:latin typeface="微軟正黑體" panose="020B0604030504040204" pitchFamily="34" charset="-120"/>
                <a:ea typeface="微軟正黑體" panose="020B0604030504040204" pitchFamily="34" charset="-120"/>
                <a:cs typeface="Poppins" panose="02020500000000000000" charset="0"/>
                <a:sym typeface="Poppins"/>
              </a:rPr>
              <a:t>內容來源</a:t>
            </a:r>
            <a:endParaRPr lang="en-US" altLang="zh-TW" sz="1200" b="1">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193" name="文字方塊 192">
            <a:extLst>
              <a:ext uri="{FF2B5EF4-FFF2-40B4-BE49-F238E27FC236}">
                <a16:creationId xmlns:a16="http://schemas.microsoft.com/office/drawing/2014/main" id="{F368EDF3-4C82-446F-AE3E-4E9E4C8FC154}"/>
              </a:ext>
            </a:extLst>
          </p:cNvPr>
          <p:cNvSpPr txBox="1"/>
          <p:nvPr/>
        </p:nvSpPr>
        <p:spPr>
          <a:xfrm>
            <a:off x="1672423" y="4176385"/>
            <a:ext cx="900680" cy="276999"/>
          </a:xfrm>
          <a:prstGeom prst="rect">
            <a:avLst/>
          </a:prstGeom>
          <a:noFill/>
        </p:spPr>
        <p:txBody>
          <a:bodyPr wrap="square">
            <a:spAutoFit/>
          </a:bodyPr>
          <a:lstStyle/>
          <a:p>
            <a:pPr lvl="0" algn="ctr"/>
            <a:r>
              <a:rPr lang="zh-TW" altLang="en-US" sz="1200" b="1">
                <a:latin typeface="微軟正黑體" panose="020B0604030504040204" pitchFamily="34" charset="-120"/>
                <a:ea typeface="微軟正黑體" panose="020B0604030504040204" pitchFamily="34" charset="-120"/>
                <a:cs typeface="Poppins" panose="02020500000000000000" charset="0"/>
                <a:sym typeface="Poppins"/>
              </a:rPr>
              <a:t>索引建立</a:t>
            </a:r>
            <a:endParaRPr lang="en-US" altLang="zh-TW" sz="1200" b="1">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196" name="文字方塊 195">
            <a:extLst>
              <a:ext uri="{FF2B5EF4-FFF2-40B4-BE49-F238E27FC236}">
                <a16:creationId xmlns:a16="http://schemas.microsoft.com/office/drawing/2014/main" id="{E27E33E1-96EA-4927-9455-B6C08ED90C3B}"/>
              </a:ext>
            </a:extLst>
          </p:cNvPr>
          <p:cNvSpPr txBox="1"/>
          <p:nvPr/>
        </p:nvSpPr>
        <p:spPr>
          <a:xfrm>
            <a:off x="2582785" y="4176385"/>
            <a:ext cx="1008511" cy="276999"/>
          </a:xfrm>
          <a:prstGeom prst="rect">
            <a:avLst/>
          </a:prstGeom>
          <a:noFill/>
        </p:spPr>
        <p:txBody>
          <a:bodyPr wrap="square">
            <a:spAutoFit/>
          </a:bodyPr>
          <a:lstStyle/>
          <a:p>
            <a:pPr lvl="0" algn="ctr"/>
            <a:r>
              <a:rPr lang="zh-TW" altLang="en-US" sz="1200" b="1">
                <a:latin typeface="微軟正黑體" panose="020B0604030504040204" pitchFamily="34" charset="-120"/>
                <a:ea typeface="微軟正黑體" panose="020B0604030504040204" pitchFamily="34" charset="-120"/>
                <a:cs typeface="Poppins" panose="02020500000000000000" charset="0"/>
                <a:sym typeface="Poppins"/>
              </a:rPr>
              <a:t>縮圖製作</a:t>
            </a:r>
            <a:endParaRPr lang="en-US" altLang="zh-TW" sz="1200" b="1">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197" name="文字方塊 196">
            <a:extLst>
              <a:ext uri="{FF2B5EF4-FFF2-40B4-BE49-F238E27FC236}">
                <a16:creationId xmlns:a16="http://schemas.microsoft.com/office/drawing/2014/main" id="{D3C43834-9EBC-4981-A84C-472F30ABA0BA}"/>
              </a:ext>
            </a:extLst>
          </p:cNvPr>
          <p:cNvSpPr txBox="1"/>
          <p:nvPr/>
        </p:nvSpPr>
        <p:spPr>
          <a:xfrm>
            <a:off x="3510190" y="4176385"/>
            <a:ext cx="984896" cy="276999"/>
          </a:xfrm>
          <a:prstGeom prst="rect">
            <a:avLst/>
          </a:prstGeom>
          <a:noFill/>
        </p:spPr>
        <p:txBody>
          <a:bodyPr wrap="square">
            <a:spAutoFit/>
          </a:bodyPr>
          <a:lstStyle>
            <a:defPPr marR="0" lvl="0" algn="l" rtl="0">
              <a:lnSpc>
                <a:spcPct val="100000"/>
              </a:lnSpc>
              <a:spcBef>
                <a:spcPts val="0"/>
              </a:spcBef>
              <a:spcAft>
                <a:spcPts val="0"/>
              </a:spcAft>
            </a:defPPr>
            <a:lvl1pPr marL="0" indent="0" algn="ctr">
              <a:buNone/>
              <a:defRPr sz="800" b="1">
                <a:latin typeface="+mj-lt"/>
                <a:ea typeface="Poppins"/>
                <a:cs typeface="Poppins"/>
              </a:defRPr>
            </a:lvl1pPr>
          </a:lstStyle>
          <a:p>
            <a:r>
              <a:rPr lang="zh-TW" altLang="en-US" sz="1200">
                <a:latin typeface="微軟正黑體" panose="020B0604030504040204" pitchFamily="34" charset="-120"/>
                <a:ea typeface="微軟正黑體" panose="020B0604030504040204" pitchFamily="34" charset="-120"/>
                <a:cs typeface="Poppins" panose="02020500000000000000" charset="0"/>
                <a:sym typeface="Poppins"/>
              </a:rPr>
              <a:t>轉檔功能</a:t>
            </a:r>
            <a:endParaRPr lang="en-US" altLang="zh-TW" sz="1200">
              <a:latin typeface="微軟正黑體" panose="020B0604030504040204" pitchFamily="34" charset="-120"/>
              <a:ea typeface="微軟正黑體" panose="020B0604030504040204" pitchFamily="34" charset="-120"/>
              <a:cs typeface="Poppins" panose="02020500000000000000" charset="0"/>
              <a:sym typeface="Poppins"/>
            </a:endParaRPr>
          </a:p>
        </p:txBody>
      </p:sp>
      <p:grpSp>
        <p:nvGrpSpPr>
          <p:cNvPr id="198" name="群組 197">
            <a:extLst>
              <a:ext uri="{FF2B5EF4-FFF2-40B4-BE49-F238E27FC236}">
                <a16:creationId xmlns:a16="http://schemas.microsoft.com/office/drawing/2014/main" id="{C16890DA-53C0-4E87-BFD2-AE9C6ED2A489}"/>
              </a:ext>
            </a:extLst>
          </p:cNvPr>
          <p:cNvGrpSpPr/>
          <p:nvPr/>
        </p:nvGrpSpPr>
        <p:grpSpPr>
          <a:xfrm>
            <a:off x="3706619" y="4474287"/>
            <a:ext cx="539028" cy="539028"/>
            <a:chOff x="8103176" y="3255300"/>
            <a:chExt cx="726334" cy="726334"/>
          </a:xfrm>
        </p:grpSpPr>
        <p:pic>
          <p:nvPicPr>
            <p:cNvPr id="199" name="圖形 198">
              <a:extLst>
                <a:ext uri="{FF2B5EF4-FFF2-40B4-BE49-F238E27FC236}">
                  <a16:creationId xmlns:a16="http://schemas.microsoft.com/office/drawing/2014/main" id="{301B0273-482D-49BA-B5B6-2254389985C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103176" y="3255300"/>
              <a:ext cx="726334" cy="726334"/>
            </a:xfrm>
            <a:prstGeom prst="rect">
              <a:avLst/>
            </a:prstGeom>
          </p:spPr>
        </p:pic>
        <p:pic>
          <p:nvPicPr>
            <p:cNvPr id="200" name="圖形 199">
              <a:extLst>
                <a:ext uri="{FF2B5EF4-FFF2-40B4-BE49-F238E27FC236}">
                  <a16:creationId xmlns:a16="http://schemas.microsoft.com/office/drawing/2014/main" id="{BAE73C55-BAD7-4E98-AC2F-0901044E44F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228899" y="3400539"/>
              <a:ext cx="474889" cy="435857"/>
            </a:xfrm>
            <a:prstGeom prst="rect">
              <a:avLst/>
            </a:prstGeom>
          </p:spPr>
        </p:pic>
      </p:grpSp>
      <p:sp>
        <p:nvSpPr>
          <p:cNvPr id="201" name="箭號: 向右 200">
            <a:extLst>
              <a:ext uri="{FF2B5EF4-FFF2-40B4-BE49-F238E27FC236}">
                <a16:creationId xmlns:a16="http://schemas.microsoft.com/office/drawing/2014/main" id="{2D519BFD-E11D-4B9F-BC4C-775CE244492F}"/>
              </a:ext>
            </a:extLst>
          </p:cNvPr>
          <p:cNvSpPr/>
          <p:nvPr/>
        </p:nvSpPr>
        <p:spPr>
          <a:xfrm rot="5400000">
            <a:off x="2452182" y="3994239"/>
            <a:ext cx="163286" cy="220049"/>
          </a:xfrm>
          <a:prstGeom prst="rightArrow">
            <a:avLst>
              <a:gd name="adj1" fmla="val 50000"/>
              <a:gd name="adj2" fmla="val 52108"/>
            </a:avLst>
          </a:prstGeom>
          <a:gradFill flip="none" rotWithShape="1">
            <a:gsLst>
              <a:gs pos="0">
                <a:schemeClr val="accent1">
                  <a:lumMod val="5000"/>
                  <a:lumOff val="95000"/>
                </a:schemeClr>
              </a:gs>
              <a:gs pos="0">
                <a:srgbClr val="FFC000"/>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Poppins" panose="02020500000000000000" charset="0"/>
              <a:cs typeface="Poppins" panose="02020500000000000000" charset="0"/>
            </a:endParaRPr>
          </a:p>
        </p:txBody>
      </p:sp>
      <p:grpSp>
        <p:nvGrpSpPr>
          <p:cNvPr id="202" name="群組 201">
            <a:extLst>
              <a:ext uri="{FF2B5EF4-FFF2-40B4-BE49-F238E27FC236}">
                <a16:creationId xmlns:a16="http://schemas.microsoft.com/office/drawing/2014/main" id="{5128E471-AC5D-4D42-AD0C-EDF541F60676}"/>
              </a:ext>
            </a:extLst>
          </p:cNvPr>
          <p:cNvGrpSpPr/>
          <p:nvPr/>
        </p:nvGrpSpPr>
        <p:grpSpPr>
          <a:xfrm>
            <a:off x="4942207" y="4473641"/>
            <a:ext cx="539674" cy="539674"/>
            <a:chOff x="4243882" y="2825225"/>
            <a:chExt cx="666000" cy="666000"/>
          </a:xfrm>
        </p:grpSpPr>
        <p:pic>
          <p:nvPicPr>
            <p:cNvPr id="203" name="圖形 202">
              <a:extLst>
                <a:ext uri="{FF2B5EF4-FFF2-40B4-BE49-F238E27FC236}">
                  <a16:creationId xmlns:a16="http://schemas.microsoft.com/office/drawing/2014/main" id="{40E3F2B9-66CE-44F8-BAD7-503D02F9FC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43882" y="2825225"/>
              <a:ext cx="666000" cy="666000"/>
            </a:xfrm>
            <a:prstGeom prst="rect">
              <a:avLst/>
            </a:prstGeom>
          </p:spPr>
        </p:pic>
        <p:pic>
          <p:nvPicPr>
            <p:cNvPr id="204" name="圖形 203">
              <a:extLst>
                <a:ext uri="{FF2B5EF4-FFF2-40B4-BE49-F238E27FC236}">
                  <a16:creationId xmlns:a16="http://schemas.microsoft.com/office/drawing/2014/main" id="{FDAECCA8-A224-4A9A-B986-6797C20E2F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5740" y="2974906"/>
              <a:ext cx="402285" cy="366638"/>
            </a:xfrm>
            <a:prstGeom prst="rect">
              <a:avLst/>
            </a:prstGeom>
          </p:spPr>
        </p:pic>
      </p:grpSp>
      <p:grpSp>
        <p:nvGrpSpPr>
          <p:cNvPr id="205" name="群組 204">
            <a:extLst>
              <a:ext uri="{FF2B5EF4-FFF2-40B4-BE49-F238E27FC236}">
                <a16:creationId xmlns:a16="http://schemas.microsoft.com/office/drawing/2014/main" id="{E08D38EE-D83E-4716-B3D7-5F7294E24C2B}"/>
              </a:ext>
            </a:extLst>
          </p:cNvPr>
          <p:cNvGrpSpPr/>
          <p:nvPr/>
        </p:nvGrpSpPr>
        <p:grpSpPr>
          <a:xfrm>
            <a:off x="5841899" y="4473641"/>
            <a:ext cx="539674" cy="539674"/>
            <a:chOff x="5058067" y="2783260"/>
            <a:chExt cx="666000" cy="666000"/>
          </a:xfrm>
        </p:grpSpPr>
        <p:pic>
          <p:nvPicPr>
            <p:cNvPr id="206" name="圖形 205">
              <a:extLst>
                <a:ext uri="{FF2B5EF4-FFF2-40B4-BE49-F238E27FC236}">
                  <a16:creationId xmlns:a16="http://schemas.microsoft.com/office/drawing/2014/main" id="{F2737F58-A2AE-4C2E-B9A7-9A2BD19DE5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58067" y="2783260"/>
              <a:ext cx="666000" cy="666000"/>
            </a:xfrm>
            <a:prstGeom prst="rect">
              <a:avLst/>
            </a:prstGeom>
          </p:spPr>
        </p:pic>
        <p:pic>
          <p:nvPicPr>
            <p:cNvPr id="207" name="圖形 206">
              <a:extLst>
                <a:ext uri="{FF2B5EF4-FFF2-40B4-BE49-F238E27FC236}">
                  <a16:creationId xmlns:a16="http://schemas.microsoft.com/office/drawing/2014/main" id="{CFA39F78-4E19-47F2-9D4A-7BB92D77AEA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73323" y="2944435"/>
              <a:ext cx="435489" cy="343650"/>
            </a:xfrm>
            <a:prstGeom prst="rect">
              <a:avLst/>
            </a:prstGeom>
          </p:spPr>
        </p:pic>
      </p:grpSp>
      <p:grpSp>
        <p:nvGrpSpPr>
          <p:cNvPr id="208" name="群組 207">
            <a:extLst>
              <a:ext uri="{FF2B5EF4-FFF2-40B4-BE49-F238E27FC236}">
                <a16:creationId xmlns:a16="http://schemas.microsoft.com/office/drawing/2014/main" id="{DB490B14-7F4F-4316-9611-77DCE165E4D1}"/>
              </a:ext>
            </a:extLst>
          </p:cNvPr>
          <p:cNvGrpSpPr/>
          <p:nvPr/>
        </p:nvGrpSpPr>
        <p:grpSpPr>
          <a:xfrm>
            <a:off x="6793073" y="4473641"/>
            <a:ext cx="539674" cy="539674"/>
            <a:chOff x="5532028" y="2658572"/>
            <a:chExt cx="666000" cy="666000"/>
          </a:xfrm>
        </p:grpSpPr>
        <p:pic>
          <p:nvPicPr>
            <p:cNvPr id="209" name="圖形 208">
              <a:extLst>
                <a:ext uri="{FF2B5EF4-FFF2-40B4-BE49-F238E27FC236}">
                  <a16:creationId xmlns:a16="http://schemas.microsoft.com/office/drawing/2014/main" id="{61EC5585-9035-42BA-885C-5A497A0AD6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32028" y="2658572"/>
              <a:ext cx="666000" cy="666000"/>
            </a:xfrm>
            <a:prstGeom prst="rect">
              <a:avLst/>
            </a:prstGeom>
          </p:spPr>
        </p:pic>
        <p:pic>
          <p:nvPicPr>
            <p:cNvPr id="210" name="圖形 209">
              <a:extLst>
                <a:ext uri="{FF2B5EF4-FFF2-40B4-BE49-F238E27FC236}">
                  <a16:creationId xmlns:a16="http://schemas.microsoft.com/office/drawing/2014/main" id="{DBA1A6CD-6A9C-4D47-BCD7-903D7032FA4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3474" y="2873157"/>
              <a:ext cx="523109" cy="236830"/>
            </a:xfrm>
            <a:prstGeom prst="rect">
              <a:avLst/>
            </a:prstGeom>
          </p:spPr>
        </p:pic>
      </p:grpSp>
      <p:sp>
        <p:nvSpPr>
          <p:cNvPr id="211" name="文字方塊 210">
            <a:extLst>
              <a:ext uri="{FF2B5EF4-FFF2-40B4-BE49-F238E27FC236}">
                <a16:creationId xmlns:a16="http://schemas.microsoft.com/office/drawing/2014/main" id="{3A4FFE9D-F23E-43DF-9398-94680E81D288}"/>
              </a:ext>
            </a:extLst>
          </p:cNvPr>
          <p:cNvSpPr txBox="1"/>
          <p:nvPr/>
        </p:nvSpPr>
        <p:spPr>
          <a:xfrm>
            <a:off x="4617404" y="4194851"/>
            <a:ext cx="1261986" cy="240066"/>
          </a:xfrm>
          <a:prstGeom prst="rect">
            <a:avLst/>
          </a:prstGeom>
          <a:noFill/>
        </p:spPr>
        <p:txBody>
          <a:bodyPr wrap="square">
            <a:spAutoFit/>
          </a:bodyPr>
          <a:lstStyle/>
          <a:p>
            <a:pPr lvl="0" algn="ctr">
              <a:lnSpc>
                <a:spcPct val="80000"/>
              </a:lnSpc>
            </a:pPr>
            <a:r>
              <a:rPr lang="zh-TW" altLang="en-US" sz="1200" b="1">
                <a:latin typeface="微軟正黑體" panose="020B0604030504040204" pitchFamily="34" charset="-120"/>
                <a:ea typeface="微軟正黑體" panose="020B0604030504040204" pitchFamily="34" charset="-120"/>
                <a:cs typeface="Poppins" panose="02020500000000000000" charset="0"/>
                <a:sym typeface="Poppins"/>
              </a:rPr>
              <a:t>內容來源</a:t>
            </a:r>
            <a:endParaRPr lang="en-US" altLang="zh-TW" sz="1200" b="1">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212" name="文字方塊 211">
            <a:extLst>
              <a:ext uri="{FF2B5EF4-FFF2-40B4-BE49-F238E27FC236}">
                <a16:creationId xmlns:a16="http://schemas.microsoft.com/office/drawing/2014/main" id="{F491CC23-2F6F-4703-8249-52E20BDB7CF3}"/>
              </a:ext>
            </a:extLst>
          </p:cNvPr>
          <p:cNvSpPr txBox="1"/>
          <p:nvPr/>
        </p:nvSpPr>
        <p:spPr>
          <a:xfrm>
            <a:off x="5684235" y="4176385"/>
            <a:ext cx="900680" cy="276999"/>
          </a:xfrm>
          <a:prstGeom prst="rect">
            <a:avLst/>
          </a:prstGeom>
          <a:noFill/>
        </p:spPr>
        <p:txBody>
          <a:bodyPr wrap="square">
            <a:spAutoFit/>
          </a:bodyPr>
          <a:lstStyle/>
          <a:p>
            <a:pPr lvl="0" algn="ctr"/>
            <a:r>
              <a:rPr lang="zh-TW" altLang="en-US" sz="1200" b="1">
                <a:latin typeface="微軟正黑體" panose="020B0604030504040204" pitchFamily="34" charset="-120"/>
                <a:ea typeface="微軟正黑體" panose="020B0604030504040204" pitchFamily="34" charset="-120"/>
                <a:cs typeface="Poppins" panose="02020500000000000000" charset="0"/>
                <a:sym typeface="Poppins"/>
              </a:rPr>
              <a:t>索引建立</a:t>
            </a:r>
            <a:endParaRPr lang="en-US" altLang="zh-TW" sz="1200" b="1">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213" name="文字方塊 212">
            <a:extLst>
              <a:ext uri="{FF2B5EF4-FFF2-40B4-BE49-F238E27FC236}">
                <a16:creationId xmlns:a16="http://schemas.microsoft.com/office/drawing/2014/main" id="{41C74B32-A0CD-46CA-8E12-B4674331DFF9}"/>
              </a:ext>
            </a:extLst>
          </p:cNvPr>
          <p:cNvSpPr txBox="1"/>
          <p:nvPr/>
        </p:nvSpPr>
        <p:spPr>
          <a:xfrm>
            <a:off x="6594597" y="4176385"/>
            <a:ext cx="1008511" cy="276999"/>
          </a:xfrm>
          <a:prstGeom prst="rect">
            <a:avLst/>
          </a:prstGeom>
          <a:noFill/>
        </p:spPr>
        <p:txBody>
          <a:bodyPr wrap="square">
            <a:spAutoFit/>
          </a:bodyPr>
          <a:lstStyle/>
          <a:p>
            <a:pPr lvl="0" algn="ctr"/>
            <a:r>
              <a:rPr lang="zh-TW" altLang="en-US" sz="1200" b="1">
                <a:latin typeface="微軟正黑體" panose="020B0604030504040204" pitchFamily="34" charset="-120"/>
                <a:ea typeface="微軟正黑體" panose="020B0604030504040204" pitchFamily="34" charset="-120"/>
                <a:cs typeface="Poppins" panose="02020500000000000000" charset="0"/>
                <a:sym typeface="Poppins"/>
              </a:rPr>
              <a:t>縮圖製作</a:t>
            </a:r>
            <a:endParaRPr lang="en-US" altLang="zh-TW" sz="1200" b="1">
              <a:latin typeface="微軟正黑體" panose="020B0604030504040204" pitchFamily="34" charset="-120"/>
              <a:ea typeface="微軟正黑體" panose="020B0604030504040204" pitchFamily="34" charset="-120"/>
              <a:cs typeface="Poppins" panose="02020500000000000000" charset="0"/>
              <a:sym typeface="Poppins"/>
            </a:endParaRPr>
          </a:p>
        </p:txBody>
      </p:sp>
      <p:sp>
        <p:nvSpPr>
          <p:cNvPr id="214" name="文字方塊 213">
            <a:extLst>
              <a:ext uri="{FF2B5EF4-FFF2-40B4-BE49-F238E27FC236}">
                <a16:creationId xmlns:a16="http://schemas.microsoft.com/office/drawing/2014/main" id="{603FEA92-EA64-475D-B9EF-A489B465B155}"/>
              </a:ext>
            </a:extLst>
          </p:cNvPr>
          <p:cNvSpPr txBox="1"/>
          <p:nvPr/>
        </p:nvSpPr>
        <p:spPr>
          <a:xfrm>
            <a:off x="7556726" y="4176385"/>
            <a:ext cx="966960" cy="276999"/>
          </a:xfrm>
          <a:prstGeom prst="rect">
            <a:avLst/>
          </a:prstGeom>
          <a:noFill/>
        </p:spPr>
        <p:txBody>
          <a:bodyPr wrap="square">
            <a:spAutoFit/>
          </a:bodyPr>
          <a:lstStyle>
            <a:defPPr marR="0" lvl="0" algn="l" rtl="0">
              <a:lnSpc>
                <a:spcPct val="100000"/>
              </a:lnSpc>
              <a:spcBef>
                <a:spcPts val="0"/>
              </a:spcBef>
              <a:spcAft>
                <a:spcPts val="0"/>
              </a:spcAft>
            </a:defPPr>
            <a:lvl1pPr marL="0" indent="0" algn="ctr">
              <a:buNone/>
              <a:defRPr sz="800" b="1">
                <a:latin typeface="+mj-lt"/>
                <a:ea typeface="Poppins"/>
                <a:cs typeface="Poppins"/>
              </a:defRPr>
            </a:lvl1pPr>
          </a:lstStyle>
          <a:p>
            <a:r>
              <a:rPr lang="en-US" altLang="zh-TW" sz="1200">
                <a:latin typeface="微軟正黑體" panose="020B0604030504040204" pitchFamily="34" charset="-120"/>
                <a:ea typeface="微軟正黑體" panose="020B0604030504040204" pitchFamily="34" charset="-120"/>
                <a:cs typeface="Poppins" panose="02020500000000000000" charset="0"/>
                <a:sym typeface="Poppins"/>
              </a:rPr>
              <a:t>AI</a:t>
            </a:r>
            <a:r>
              <a:rPr lang="zh-TW" altLang="en-US" sz="1200">
                <a:latin typeface="微軟正黑體" panose="020B0604030504040204" pitchFamily="34" charset="-120"/>
                <a:ea typeface="微軟正黑體" panose="020B0604030504040204" pitchFamily="34" charset="-120"/>
                <a:cs typeface="Poppins" panose="02020500000000000000" charset="0"/>
                <a:sym typeface="Poppins"/>
              </a:rPr>
              <a:t>智能引擎</a:t>
            </a:r>
            <a:endParaRPr lang="en-US" altLang="zh-TW" sz="1200">
              <a:latin typeface="微軟正黑體" panose="020B0604030504040204" pitchFamily="34" charset="-120"/>
              <a:ea typeface="微軟正黑體" panose="020B0604030504040204" pitchFamily="34" charset="-120"/>
              <a:cs typeface="Poppins" panose="02020500000000000000" charset="0"/>
              <a:sym typeface="Poppins"/>
            </a:endParaRPr>
          </a:p>
        </p:txBody>
      </p:sp>
      <p:grpSp>
        <p:nvGrpSpPr>
          <p:cNvPr id="215" name="群組 214">
            <a:extLst>
              <a:ext uri="{FF2B5EF4-FFF2-40B4-BE49-F238E27FC236}">
                <a16:creationId xmlns:a16="http://schemas.microsoft.com/office/drawing/2014/main" id="{B88D9E73-16B5-40A4-BC39-18707F8FB164}"/>
              </a:ext>
            </a:extLst>
          </p:cNvPr>
          <p:cNvGrpSpPr/>
          <p:nvPr/>
        </p:nvGrpSpPr>
        <p:grpSpPr>
          <a:xfrm>
            <a:off x="7722029" y="4473641"/>
            <a:ext cx="539674" cy="539674"/>
            <a:chOff x="7912504" y="2749307"/>
            <a:chExt cx="666000" cy="666000"/>
          </a:xfrm>
        </p:grpSpPr>
        <p:pic>
          <p:nvPicPr>
            <p:cNvPr id="216" name="圖形 215">
              <a:extLst>
                <a:ext uri="{FF2B5EF4-FFF2-40B4-BE49-F238E27FC236}">
                  <a16:creationId xmlns:a16="http://schemas.microsoft.com/office/drawing/2014/main" id="{A37BD22F-CE32-4814-926A-630F360C28A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912504" y="2749307"/>
              <a:ext cx="666000" cy="666000"/>
            </a:xfrm>
            <a:prstGeom prst="rect">
              <a:avLst/>
            </a:prstGeom>
          </p:spPr>
        </p:pic>
        <p:pic>
          <p:nvPicPr>
            <p:cNvPr id="217" name="圖形 216">
              <a:extLst>
                <a:ext uri="{FF2B5EF4-FFF2-40B4-BE49-F238E27FC236}">
                  <a16:creationId xmlns:a16="http://schemas.microsoft.com/office/drawing/2014/main" id="{416C9F33-5327-4D8D-9EC1-6021202A382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043881" y="2866294"/>
              <a:ext cx="403245" cy="425647"/>
            </a:xfrm>
            <a:prstGeom prst="rect">
              <a:avLst/>
            </a:prstGeom>
          </p:spPr>
        </p:pic>
      </p:grpSp>
      <p:sp>
        <p:nvSpPr>
          <p:cNvPr id="218" name="箭號: 向右 217">
            <a:extLst>
              <a:ext uri="{FF2B5EF4-FFF2-40B4-BE49-F238E27FC236}">
                <a16:creationId xmlns:a16="http://schemas.microsoft.com/office/drawing/2014/main" id="{1D8670E9-B48F-4267-9120-8783050F3494}"/>
              </a:ext>
            </a:extLst>
          </p:cNvPr>
          <p:cNvSpPr/>
          <p:nvPr/>
        </p:nvSpPr>
        <p:spPr>
          <a:xfrm rot="5400000">
            <a:off x="6466572" y="3994240"/>
            <a:ext cx="163286" cy="220049"/>
          </a:xfrm>
          <a:prstGeom prst="rightArrow">
            <a:avLst>
              <a:gd name="adj1" fmla="val 50000"/>
              <a:gd name="adj2" fmla="val 52108"/>
            </a:avLst>
          </a:prstGeom>
          <a:gradFill flip="none" rotWithShape="1">
            <a:gsLst>
              <a:gs pos="0">
                <a:schemeClr val="accent1">
                  <a:lumMod val="5000"/>
                  <a:lumOff val="95000"/>
                </a:schemeClr>
              </a:gs>
              <a:gs pos="0">
                <a:srgbClr val="FFC000"/>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Poppins" panose="02020500000000000000" charset="0"/>
              <a:cs typeface="Poppins" panose="02020500000000000000" charset="0"/>
            </a:endParaRPr>
          </a:p>
        </p:txBody>
      </p:sp>
    </p:spTree>
    <p:extLst>
      <p:ext uri="{BB962C8B-B14F-4D97-AF65-F5344CB8AC3E}">
        <p14:creationId xmlns:p14="http://schemas.microsoft.com/office/powerpoint/2010/main" val="3864230465"/>
      </p:ext>
    </p:extLst>
  </p:cSld>
  <p:clrMapOvr>
    <a:masterClrMapping/>
  </p:clrMapOvr>
</p:sld>
</file>

<file path=ppt/theme/theme1.xml><?xml version="1.0" encoding="utf-8"?>
<a:theme xmlns:a="http://schemas.openxmlformats.org/drawingml/2006/main" name="Cymbel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935</Words>
  <Application>Microsoft Office PowerPoint</Application>
  <PresentationFormat>如螢幕大小 (16:9)</PresentationFormat>
  <Paragraphs>146</Paragraphs>
  <Slides>25</Slides>
  <Notes>25</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25</vt:i4>
      </vt:variant>
    </vt:vector>
  </HeadingPairs>
  <TitlesOfParts>
    <vt:vector size="33" baseType="lpstr">
      <vt:lpstr>Wingdings</vt:lpstr>
      <vt:lpstr>Arial,Sans-Serif</vt:lpstr>
      <vt:lpstr>微軟正黑體</vt:lpstr>
      <vt:lpstr>Roboto</vt:lpstr>
      <vt:lpstr>微軟正黑體</vt:lpstr>
      <vt:lpstr>Poppins</vt:lpstr>
      <vt:lpstr>Arial</vt:lpstr>
      <vt:lpstr>Cymbeline template</vt:lpstr>
      <vt:lpstr>PowerPoint 簡報</vt:lpstr>
      <vt:lpstr>目錄</vt:lpstr>
      <vt:lpstr>Multimedia Console 基本介紹</vt:lpstr>
      <vt:lpstr>多媒體背景服務</vt:lpstr>
      <vt:lpstr>多媒體背景服務</vt:lpstr>
      <vt:lpstr>多媒體背景服務</vt:lpstr>
      <vt:lpstr>多媒體背景服務</vt:lpstr>
      <vt:lpstr>Multimedia Console 是什麼?</vt:lpstr>
      <vt:lpstr>Multimedia Console 帶來的優勢</vt:lpstr>
      <vt:lpstr>Multimedia Console 帶來的優勢</vt:lpstr>
      <vt:lpstr>Multimedia Console 功能介紹</vt:lpstr>
      <vt:lpstr>Multimedia Console 功能介紹</vt:lpstr>
      <vt:lpstr>Multimedia Console 功能介紹</vt:lpstr>
      <vt:lpstr>Multimedia Console 功能介紹</vt:lpstr>
      <vt:lpstr>Multimedia Console 功能介紹</vt:lpstr>
      <vt:lpstr>Multimedia Console 功能介紹</vt:lpstr>
      <vt:lpstr>Multimedia Console 功能介紹</vt:lpstr>
      <vt:lpstr>Multimedia Console 功能介紹</vt:lpstr>
      <vt:lpstr>用戶故事 Multimedia Console x Hybrid Mount</vt:lpstr>
      <vt:lpstr>用戶故事 – 客戶遇到的問題</vt:lpstr>
      <vt:lpstr>用戶故事 – 解決方案</vt:lpstr>
      <vt:lpstr>用戶故事 – 解決方案</vt:lpstr>
      <vt:lpstr>用戶故事 – 解決方案</vt:lpstr>
      <vt:lpstr>Multimedia Console 實際操作演示</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Multimedia Console Live Broadcast</dc:title>
  <dc:creator>Aseem Manmualiya</dc:creator>
  <cp:lastModifiedBy>QNAP_Yvonne Tsai</cp:lastModifiedBy>
  <cp:revision>1</cp:revision>
  <dcterms:modified xsi:type="dcterms:W3CDTF">2021-03-16T06:17:10Z</dcterms:modified>
</cp:coreProperties>
</file>