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4" r:id="rId9"/>
    <p:sldId id="265" r:id="rId10"/>
    <p:sldId id="301" r:id="rId11"/>
    <p:sldId id="302" r:id="rId12"/>
    <p:sldId id="303" r:id="rId13"/>
    <p:sldId id="300" r:id="rId14"/>
    <p:sldId id="296" r:id="rId15"/>
    <p:sldId id="282" r:id="rId16"/>
    <p:sldId id="281" r:id="rId17"/>
    <p:sldId id="278" r:id="rId18"/>
    <p:sldId id="297" r:id="rId19"/>
    <p:sldId id="298" r:id="rId20"/>
    <p:sldId id="269" r:id="rId21"/>
    <p:sldId id="292" r:id="rId22"/>
    <p:sldId id="291" r:id="rId23"/>
    <p:sldId id="290" r:id="rId24"/>
    <p:sldId id="289" r:id="rId25"/>
    <p:sldId id="288" r:id="rId26"/>
    <p:sldId id="287" r:id="rId27"/>
    <p:sldId id="286" r:id="rId28"/>
    <p:sldId id="280"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A4A3A4"/>
          </p15:clr>
        </p15:guide>
        <p15:guide id="2" pos="136">
          <p15:clr>
            <a:srgbClr val="A4A3A4"/>
          </p15:clr>
        </p15:guide>
        <p15:guide id="3" orient="horz" pos="2436">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j5pCT2uFl0LHMTMA0WLuNfCayEX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3777"/>
    <a:srgbClr val="020576"/>
    <a:srgbClr val="181886"/>
    <a:srgbClr val="222A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00000-0000-0000-0000-000000000000}" v="166" dt="2021-03-10T08:47:46.171"/>
    <p1510:client id="{2C2809F0-6790-493C-86FF-722A96791DCD}" v="377" dt="2021-03-12T02:06:46.375"/>
    <p1510:client id="{77E46C95-33D8-0DF8-EEA6-2EDFF712DC3B}" v="2" dt="2021-03-11T00:58:07.063"/>
  </p1510:revLst>
</p1510:revInfo>
</file>

<file path=ppt/tableStyles.xml><?xml version="1.0" encoding="utf-8"?>
<a:tblStyleLst xmlns:a="http://schemas.openxmlformats.org/drawingml/2006/main" def="{F71B2D6C-34D3-4A42-AB5D-CBEB3F8580EF}">
  <a:tblStyle styleId="{F71B2D6C-34D3-4A42-AB5D-CBEB3F8580EF}"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408" y="84"/>
      </p:cViewPr>
      <p:guideLst>
        <p:guide pos="2880"/>
        <p:guide pos="136"/>
        <p:guide orient="horz" pos="243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customschemas.google.com/relationships/presentationmetadata" Target="metadata"/><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QTScloud</a:t>
            </a:r>
            <a:endParaRPr b="0"/>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A cloud-based OS let users quickly own a NAS service with cloud servers at any time.</a:t>
            </a:r>
            <a:endParaRPr b="0"/>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c0a00def9f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2" name="Google Shape;852;gc0a00def9f_0_4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10432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c0a00def9f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2" name="Google Shape;852;gc0a00def9f_0_4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12622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c0a00def9f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2" name="Google Shape;852;gc0a00def9f_0_4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67918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c0a00def9f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2" name="Google Shape;852;gc0a00def9f_0_4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70251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c0a00def9f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2" name="Google Shape;852;gc0a00def9f_0_4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13876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c5a9dd7ff0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0" name="Google Shape;1090;gc5a9dd7ff0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c5a9dd7ff0_0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7" name="Google Shape;1107;gc5a9dd7ff0_0_4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6" name="Google Shape;129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QTScloud</a:t>
            </a:r>
            <a:endParaRPr b="0"/>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A cloud-based OS let users quickly own a NAS service with cloud servers at any time.</a:t>
            </a:r>
            <a:endParaRPr b="0"/>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0" name="Google Shape;132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sz="2400">
                <a:solidFill>
                  <a:srgbClr val="FFC000"/>
                </a:solidFill>
              </a:rPr>
              <a:t>Notification Center</a:t>
            </a:r>
            <a:br>
              <a:rPr lang="en-US" sz="2400">
                <a:solidFill>
                  <a:srgbClr val="FFC000"/>
                </a:solidFill>
              </a:rPr>
            </a:br>
            <a:r>
              <a:rPr lang="en-US" sz="1100"/>
              <a:t>Provide you with a variety of delivery options, allowing you to choose the most appropriate notification method based on different messages and use cases!</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3" name="Google Shape;83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QTScloud</a:t>
            </a:r>
            <a:endParaRPr b="0"/>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A cloud-based OS let users quickly own a NAS service with cloud servers at any time.</a:t>
            </a:r>
            <a:endParaRPr b="0"/>
          </a:p>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60033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 name="Google Shape;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6" name="Google Shape;102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7" name="Google Shape;1167;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9" name="Google Shape;1219;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3" name="Google Shape;125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r>
              <a:rPr lang="en-US">
                <a:latin typeface="Calibri"/>
                <a:ea typeface="Calibri"/>
                <a:cs typeface="Calibri"/>
                <a:sym typeface="Calibri"/>
              </a:rPr>
              <a:t>The HBS3 application of QTScloud has QuDedupe functionality which deduplicates the data before performing the backup. So, if the customer uses HBS to backup data from QTScloud to any other destionation, then the network throughput will be lot more. Not just that, it will also save the space for the end customer as there won't be any duplicate data.</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8" name="Google Shape;1318;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2" name="Google Shape;1332;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sz="2400">
                <a:solidFill>
                  <a:srgbClr val="FFC000"/>
                </a:solidFill>
              </a:rPr>
              <a:t>Notification Center</a:t>
            </a:r>
            <a:br>
              <a:rPr lang="en-US" sz="2400">
                <a:solidFill>
                  <a:srgbClr val="FFC000"/>
                </a:solidFill>
              </a:rPr>
            </a:br>
            <a:r>
              <a:rPr lang="en-US" sz="1100"/>
              <a:t>Provide you with a variety of delivery options, allowing you to choose the most appropriate notification method based on different messages and use cases!</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2" name="Google Shape;1352;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c5a9dd7ff0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1" name="Google Shape;1381;gc5a9dd7ff0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5" name="Google Shape;131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c0a0c2cd63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gc0a0c2cd6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c103ba0a2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8" name="Google Shape;678;gc103ba0a2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c103ba0a2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1" name="Google Shape;721;gc103ba0a23_1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3" name="Google Shape;83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QTScloud</a:t>
            </a:r>
            <a:endParaRPr b="0"/>
          </a:p>
          <a:p>
            <a:pPr marL="457200" lvl="0" indent="-298450" algn="l" rtl="0">
              <a:lnSpc>
                <a:spcPct val="100000"/>
              </a:lnSpc>
              <a:spcBef>
                <a:spcPts val="0"/>
              </a:spcBef>
              <a:spcAft>
                <a:spcPts val="0"/>
              </a:spcAft>
              <a:buSzPts val="1100"/>
              <a:buChar char="●"/>
            </a:pPr>
            <a:r>
              <a:rPr lang="en-US" sz="1100" b="0" i="0" u="none" strike="noStrike" cap="none">
                <a:solidFill>
                  <a:srgbClr val="000000"/>
                </a:solidFill>
                <a:latin typeface="Arial"/>
                <a:ea typeface="Arial"/>
                <a:cs typeface="Arial"/>
                <a:sym typeface="Arial"/>
              </a:rPr>
              <a:t>A cloud-based OS let users quickly own a NAS service with cloud servers at any time.</a:t>
            </a:r>
            <a:endParaRPr b="0"/>
          </a:p>
          <a:p>
            <a:pPr marL="457200" lvl="0" indent="-22860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5_標題投影片">
  <p:cSld name="7_標題投影片">
    <p:spTree>
      <p:nvGrpSpPr>
        <p:cNvPr id="1" name="Shape 12"/>
        <p:cNvGrpSpPr/>
        <p:nvPr/>
      </p:nvGrpSpPr>
      <p:grpSpPr>
        <a:xfrm>
          <a:off x="0" y="0"/>
          <a:ext cx="0" cy="0"/>
          <a:chOff x="0" y="0"/>
          <a:chExt cx="0" cy="0"/>
        </a:xfrm>
      </p:grpSpPr>
      <p:pic>
        <p:nvPicPr>
          <p:cNvPr id="13" name="Google Shape;13;p39"/>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標題投影片">
  <p:cSld name="4_標題投影片">
    <p:spTree>
      <p:nvGrpSpPr>
        <p:cNvPr id="1" name="Shape 25"/>
        <p:cNvGrpSpPr/>
        <p:nvPr/>
      </p:nvGrpSpPr>
      <p:grpSpPr>
        <a:xfrm>
          <a:off x="0" y="0"/>
          <a:ext cx="0" cy="0"/>
          <a:chOff x="0" y="0"/>
          <a:chExt cx="0" cy="0"/>
        </a:xfrm>
      </p:grpSpPr>
      <p:sp>
        <p:nvSpPr>
          <p:cNvPr id="26" name="Google Shape;26;p43"/>
          <p:cNvSpPr txBox="1">
            <a:spLocks noGrp="1"/>
          </p:cNvSpPr>
          <p:nvPr>
            <p:ph type="title"/>
          </p:nvPr>
        </p:nvSpPr>
        <p:spPr>
          <a:xfrm>
            <a:off x="226185" y="69851"/>
            <a:ext cx="8642607"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Microsoft JhengHei"/>
              <a:buNone/>
              <a:defRPr sz="3600" b="1">
                <a:solidFill>
                  <a:schemeClr val="lt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3"/>
          <p:cNvSpPr txBox="1">
            <a:spLocks noGrp="1"/>
          </p:cNvSpPr>
          <p:nvPr>
            <p:ph type="body" idx="1"/>
          </p:nvPr>
        </p:nvSpPr>
        <p:spPr>
          <a:xfrm>
            <a:off x="226185" y="1140619"/>
            <a:ext cx="8642607" cy="3263504"/>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chemeClr val="lt1"/>
              </a:buClr>
              <a:buSzPts val="2100"/>
              <a:buChar char="•"/>
              <a:defRPr>
                <a:solidFill>
                  <a:schemeClr val="lt1"/>
                </a:solidFill>
                <a:latin typeface="Microsoft JhengHei"/>
                <a:ea typeface="Microsoft JhengHei"/>
                <a:cs typeface="Microsoft JhengHei"/>
                <a:sym typeface="Microsoft JhengHei"/>
              </a:defRPr>
            </a:lvl1pPr>
            <a:lvl2pPr marL="914400" lvl="1" indent="-342900" algn="l">
              <a:lnSpc>
                <a:spcPct val="90000"/>
              </a:lnSpc>
              <a:spcBef>
                <a:spcPts val="375"/>
              </a:spcBef>
              <a:spcAft>
                <a:spcPts val="0"/>
              </a:spcAft>
              <a:buClr>
                <a:schemeClr val="lt1"/>
              </a:buClr>
              <a:buSzPts val="1800"/>
              <a:buChar char="•"/>
              <a:defRPr>
                <a:solidFill>
                  <a:schemeClr val="lt1"/>
                </a:solidFill>
                <a:latin typeface="Microsoft JhengHei"/>
                <a:ea typeface="Microsoft JhengHei"/>
                <a:cs typeface="Microsoft JhengHei"/>
                <a:sym typeface="Microsoft JhengHei"/>
              </a:defRPr>
            </a:lvl2pPr>
            <a:lvl3pPr marL="1371600" lvl="2" indent="-323850" algn="l">
              <a:lnSpc>
                <a:spcPct val="90000"/>
              </a:lnSpc>
              <a:spcBef>
                <a:spcPts val="375"/>
              </a:spcBef>
              <a:spcAft>
                <a:spcPts val="0"/>
              </a:spcAft>
              <a:buClr>
                <a:schemeClr val="lt1"/>
              </a:buClr>
              <a:buSzPts val="1500"/>
              <a:buChar char="•"/>
              <a:defRPr>
                <a:solidFill>
                  <a:schemeClr val="lt1"/>
                </a:solidFill>
                <a:latin typeface="Microsoft JhengHei"/>
                <a:ea typeface="Microsoft JhengHei"/>
                <a:cs typeface="Microsoft JhengHei"/>
                <a:sym typeface="Microsoft JhengHei"/>
              </a:defRPr>
            </a:lvl3pPr>
            <a:lvl4pPr marL="1828800" lvl="3" indent="-314325" algn="l">
              <a:lnSpc>
                <a:spcPct val="90000"/>
              </a:lnSpc>
              <a:spcBef>
                <a:spcPts val="375"/>
              </a:spcBef>
              <a:spcAft>
                <a:spcPts val="0"/>
              </a:spcAft>
              <a:buClr>
                <a:schemeClr val="lt1"/>
              </a:buClr>
              <a:buSzPts val="1350"/>
              <a:buChar char="•"/>
              <a:defRPr>
                <a:solidFill>
                  <a:schemeClr val="lt1"/>
                </a:solidFill>
                <a:latin typeface="Microsoft JhengHei"/>
                <a:ea typeface="Microsoft JhengHei"/>
                <a:cs typeface="Microsoft JhengHei"/>
                <a:sym typeface="Microsoft JhengHei"/>
              </a:defRPr>
            </a:lvl4pPr>
            <a:lvl5pPr marL="2286000" lvl="4" indent="-314325" algn="l">
              <a:lnSpc>
                <a:spcPct val="90000"/>
              </a:lnSpc>
              <a:spcBef>
                <a:spcPts val="375"/>
              </a:spcBef>
              <a:spcAft>
                <a:spcPts val="0"/>
              </a:spcAft>
              <a:buClr>
                <a:schemeClr val="lt1"/>
              </a:buClr>
              <a:buSzPts val="1350"/>
              <a:buChar char="•"/>
              <a:defRPr>
                <a:solidFill>
                  <a:schemeClr val="lt1"/>
                </a:solidFill>
                <a:latin typeface="Microsoft JhengHei"/>
                <a:ea typeface="Microsoft JhengHei"/>
                <a:cs typeface="Microsoft JhengHei"/>
                <a:sym typeface="Microsoft JhengHei"/>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 name="Google Shape;28;p43"/>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3_標題投影片">
  <p:cSld name="13_標題投影片">
    <p:spTree>
      <p:nvGrpSpPr>
        <p:cNvPr id="1" name="Shape 29"/>
        <p:cNvGrpSpPr/>
        <p:nvPr/>
      </p:nvGrpSpPr>
      <p:grpSpPr>
        <a:xfrm>
          <a:off x="0" y="0"/>
          <a:ext cx="0" cy="0"/>
          <a:chOff x="0" y="0"/>
          <a:chExt cx="0" cy="0"/>
        </a:xfrm>
      </p:grpSpPr>
      <p:pic>
        <p:nvPicPr>
          <p:cNvPr id="30" name="Google Shape;30;p44"/>
          <p:cNvPicPr preferRelativeResize="0"/>
          <p:nvPr/>
        </p:nvPicPr>
        <p:blipFill rotWithShape="1">
          <a:blip r:embed="rId2">
            <a:alphaModFix/>
          </a:blip>
          <a:srcRect/>
          <a:stretch/>
        </p:blipFill>
        <p:spPr>
          <a:xfrm>
            <a:off x="888" y="500"/>
            <a:ext cx="9142223" cy="5143000"/>
          </a:xfrm>
          <a:prstGeom prst="rect">
            <a:avLst/>
          </a:prstGeom>
          <a:noFill/>
          <a:ln>
            <a:noFill/>
          </a:ln>
        </p:spPr>
      </p:pic>
      <p:sp>
        <p:nvSpPr>
          <p:cNvPr id="31" name="Google Shape;31;p44"/>
          <p:cNvSpPr txBox="1">
            <a:spLocks noGrp="1"/>
          </p:cNvSpPr>
          <p:nvPr>
            <p:ph type="title"/>
          </p:nvPr>
        </p:nvSpPr>
        <p:spPr>
          <a:xfrm>
            <a:off x="1" y="1"/>
            <a:ext cx="91440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Arial"/>
              <a:buNone/>
              <a:defRPr sz="360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4"/>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4_標題投影片" preserve="1">
  <p:cSld name="19_標題投影片">
    <p:spTree>
      <p:nvGrpSpPr>
        <p:cNvPr id="1" name="Shape 28"/>
        <p:cNvGrpSpPr/>
        <p:nvPr/>
      </p:nvGrpSpPr>
      <p:grpSpPr>
        <a:xfrm>
          <a:off x="0" y="0"/>
          <a:ext cx="0" cy="0"/>
          <a:chOff x="0" y="0"/>
          <a:chExt cx="0" cy="0"/>
        </a:xfrm>
      </p:grpSpPr>
      <p:pic>
        <p:nvPicPr>
          <p:cNvPr id="29" name="Google Shape;29;p50"/>
          <p:cNvPicPr preferRelativeResize="0"/>
          <p:nvPr/>
        </p:nvPicPr>
        <p:blipFill>
          <a:blip r:embed="rId2"/>
          <a:srcRect/>
          <a:stretch/>
        </p:blipFill>
        <p:spPr>
          <a:xfrm>
            <a:off x="-1778" y="500"/>
            <a:ext cx="9144000" cy="5142500"/>
          </a:xfrm>
          <a:prstGeom prst="rect">
            <a:avLst/>
          </a:prstGeom>
          <a:noFill/>
          <a:ln>
            <a:noFill/>
          </a:ln>
        </p:spPr>
      </p:pic>
      <p:sp>
        <p:nvSpPr>
          <p:cNvPr id="30" name="Google Shape;30;p50"/>
          <p:cNvSpPr txBox="1">
            <a:spLocks noGrp="1"/>
          </p:cNvSpPr>
          <p:nvPr>
            <p:ph type="title"/>
          </p:nvPr>
        </p:nvSpPr>
        <p:spPr>
          <a:xfrm>
            <a:off x="1" y="1"/>
            <a:ext cx="91440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3600"/>
              <a:buNone/>
              <a:defRPr sz="3600" b="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0"/>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20101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6_標題投影片">
  <p:cSld name="16_標題投影片">
    <p:spTree>
      <p:nvGrpSpPr>
        <p:cNvPr id="1" name="Shape 33"/>
        <p:cNvGrpSpPr/>
        <p:nvPr/>
      </p:nvGrpSpPr>
      <p:grpSpPr>
        <a:xfrm>
          <a:off x="0" y="0"/>
          <a:ext cx="0" cy="0"/>
          <a:chOff x="0" y="0"/>
          <a:chExt cx="0" cy="0"/>
        </a:xfrm>
      </p:grpSpPr>
      <p:sp>
        <p:nvSpPr>
          <p:cNvPr id="34" name="Google Shape;34;p45"/>
          <p:cNvSpPr txBox="1">
            <a:spLocks noGrp="1"/>
          </p:cNvSpPr>
          <p:nvPr>
            <p:ph type="title"/>
          </p:nvPr>
        </p:nvSpPr>
        <p:spPr>
          <a:xfrm>
            <a:off x="226185" y="50801"/>
            <a:ext cx="8642607"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Microsoft JhengHei"/>
              <a:buNone/>
              <a:defRPr sz="3600" b="1">
                <a:solidFill>
                  <a:schemeClr val="lt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5"/>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標題投影片">
  <p:cSld name="3_標題投影片">
    <p:spTree>
      <p:nvGrpSpPr>
        <p:cNvPr id="1" name="Shape 36"/>
        <p:cNvGrpSpPr/>
        <p:nvPr/>
      </p:nvGrpSpPr>
      <p:grpSpPr>
        <a:xfrm>
          <a:off x="0" y="0"/>
          <a:ext cx="0" cy="0"/>
          <a:chOff x="0" y="0"/>
          <a:chExt cx="0" cy="0"/>
        </a:xfrm>
      </p:grpSpPr>
      <p:pic>
        <p:nvPicPr>
          <p:cNvPr id="37" name="Google Shape;37;p46"/>
          <p:cNvPicPr preferRelativeResize="0"/>
          <p:nvPr/>
        </p:nvPicPr>
        <p:blipFill rotWithShape="1">
          <a:blip r:embed="rId2">
            <a:alphaModFix/>
          </a:blip>
          <a:srcRect/>
          <a:stretch/>
        </p:blipFill>
        <p:spPr>
          <a:xfrm>
            <a:off x="8114" y="0"/>
            <a:ext cx="9135886" cy="51435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7_標題投影片" preserve="1">
  <p:cSld name="7_標題投影片">
    <p:spTree>
      <p:nvGrpSpPr>
        <p:cNvPr id="1" name="Shape 42"/>
        <p:cNvGrpSpPr/>
        <p:nvPr/>
      </p:nvGrpSpPr>
      <p:grpSpPr>
        <a:xfrm>
          <a:off x="0" y="0"/>
          <a:ext cx="0" cy="0"/>
          <a:chOff x="0" y="0"/>
          <a:chExt cx="0" cy="0"/>
        </a:xfrm>
      </p:grpSpPr>
      <p:pic>
        <p:nvPicPr>
          <p:cNvPr id="43" name="Google Shape;43;p53"/>
          <p:cNvPicPr preferRelativeResize="0"/>
          <p:nvPr/>
        </p:nvPicPr>
        <p:blipFill>
          <a:blip r:embed="rId2"/>
          <a:srcRect/>
          <a:stretch/>
        </p:blipFill>
        <p:spPr>
          <a:xfrm>
            <a:off x="0" y="0"/>
            <a:ext cx="9144000" cy="5143500"/>
          </a:xfrm>
          <a:prstGeom prst="rect">
            <a:avLst/>
          </a:prstGeom>
          <a:noFill/>
          <a:ln>
            <a:noFill/>
          </a:ln>
        </p:spPr>
      </p:pic>
    </p:spTree>
    <p:extLst>
      <p:ext uri="{BB962C8B-B14F-4D97-AF65-F5344CB8AC3E}">
        <p14:creationId xmlns:p14="http://schemas.microsoft.com/office/powerpoint/2010/main" val="4204739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6_標題投影片">
  <p:cSld name="6_標題投影片">
    <p:spTree>
      <p:nvGrpSpPr>
        <p:cNvPr id="1" name="Shape 38"/>
        <p:cNvGrpSpPr/>
        <p:nvPr/>
      </p:nvGrpSpPr>
      <p:grpSpPr>
        <a:xfrm>
          <a:off x="0" y="0"/>
          <a:ext cx="0" cy="0"/>
          <a:chOff x="0" y="0"/>
          <a:chExt cx="0" cy="0"/>
        </a:xfrm>
      </p:grpSpPr>
      <p:sp>
        <p:nvSpPr>
          <p:cNvPr id="39" name="Google Shape;39;p47"/>
          <p:cNvSpPr txBox="1">
            <a:spLocks noGrp="1"/>
          </p:cNvSpPr>
          <p:nvPr>
            <p:ph type="title"/>
          </p:nvPr>
        </p:nvSpPr>
        <p:spPr>
          <a:xfrm>
            <a:off x="285750" y="793750"/>
            <a:ext cx="4324350" cy="367664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6000"/>
              <a:buFont typeface="Arial"/>
              <a:buNone/>
              <a:defRPr sz="6000" b="0">
                <a:solidFill>
                  <a:srgbClr val="FFFFF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0" name="Google Shape;40;p47"/>
          <p:cNvPicPr preferRelativeResize="0"/>
          <p:nvPr/>
        </p:nvPicPr>
        <p:blipFill rotWithShape="1">
          <a:blip r:embed="rId2">
            <a:alphaModFix/>
          </a:blip>
          <a:srcRect/>
          <a:stretch/>
        </p:blipFill>
        <p:spPr>
          <a:xfrm>
            <a:off x="479709" y="426606"/>
            <a:ext cx="1030436" cy="18735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8_標題投影片">
  <p:cSld name="18_標題投影片">
    <p:spTree>
      <p:nvGrpSpPr>
        <p:cNvPr id="1" name="Shape 41"/>
        <p:cNvGrpSpPr/>
        <p:nvPr/>
      </p:nvGrpSpPr>
      <p:grpSpPr>
        <a:xfrm>
          <a:off x="0" y="0"/>
          <a:ext cx="0" cy="0"/>
          <a:chOff x="0" y="0"/>
          <a:chExt cx="0" cy="0"/>
        </a:xfrm>
      </p:grpSpPr>
      <p:sp>
        <p:nvSpPr>
          <p:cNvPr id="42" name="Google Shape;42;p48"/>
          <p:cNvSpPr txBox="1">
            <a:spLocks noGrp="1"/>
          </p:cNvSpPr>
          <p:nvPr>
            <p:ph type="title"/>
          </p:nvPr>
        </p:nvSpPr>
        <p:spPr>
          <a:xfrm>
            <a:off x="226185" y="38101"/>
            <a:ext cx="8642607"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Microsoft JhengHei"/>
              <a:buNone/>
              <a:defRPr sz="3600" b="1">
                <a:solidFill>
                  <a:schemeClr val="lt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48"/>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5_標題投影片">
  <p:cSld name="15_標題投影片">
    <p:spTree>
      <p:nvGrpSpPr>
        <p:cNvPr id="1" name="Shape 44"/>
        <p:cNvGrpSpPr/>
        <p:nvPr/>
      </p:nvGrpSpPr>
      <p:grpSpPr>
        <a:xfrm>
          <a:off x="0" y="0"/>
          <a:ext cx="0" cy="0"/>
          <a:chOff x="0" y="0"/>
          <a:chExt cx="0" cy="0"/>
        </a:xfrm>
      </p:grpSpPr>
      <p:sp>
        <p:nvSpPr>
          <p:cNvPr id="45" name="Google Shape;45;p49"/>
          <p:cNvSpPr txBox="1">
            <a:spLocks noGrp="1"/>
          </p:cNvSpPr>
          <p:nvPr>
            <p:ph type="title"/>
          </p:nvPr>
        </p:nvSpPr>
        <p:spPr>
          <a:xfrm>
            <a:off x="254000" y="44451"/>
            <a:ext cx="8614792"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Microsoft JhengHei"/>
              <a:buNone/>
              <a:defRPr sz="3600" b="1">
                <a:solidFill>
                  <a:schemeClr val="lt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9"/>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7_標題投影片">
  <p:cSld name="17_標題投影片">
    <p:spTree>
      <p:nvGrpSpPr>
        <p:cNvPr id="1" name="Shape 47"/>
        <p:cNvGrpSpPr/>
        <p:nvPr/>
      </p:nvGrpSpPr>
      <p:grpSpPr>
        <a:xfrm>
          <a:off x="0" y="0"/>
          <a:ext cx="0" cy="0"/>
          <a:chOff x="0" y="0"/>
          <a:chExt cx="0" cy="0"/>
        </a:xfrm>
      </p:grpSpPr>
      <p:sp>
        <p:nvSpPr>
          <p:cNvPr id="48" name="Google Shape;48;p50"/>
          <p:cNvSpPr txBox="1">
            <a:spLocks noGrp="1"/>
          </p:cNvSpPr>
          <p:nvPr>
            <p:ph type="title"/>
          </p:nvPr>
        </p:nvSpPr>
        <p:spPr>
          <a:xfrm>
            <a:off x="0" y="38101"/>
            <a:ext cx="91440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Microsoft JhengHei"/>
              <a:buNone/>
              <a:defRPr sz="3600" b="1">
                <a:solidFill>
                  <a:schemeClr val="lt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50"/>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標題投影片">
  <p:cSld name="7_標題投影片">
    <p:spTree>
      <p:nvGrpSpPr>
        <p:cNvPr id="1" name="Shape 14"/>
        <p:cNvGrpSpPr/>
        <p:nvPr/>
      </p:nvGrpSpPr>
      <p:grpSpPr>
        <a:xfrm>
          <a:off x="0" y="0"/>
          <a:ext cx="0" cy="0"/>
          <a:chOff x="0" y="0"/>
          <a:chExt cx="0" cy="0"/>
        </a:xfrm>
      </p:grpSpPr>
      <p:pic>
        <p:nvPicPr>
          <p:cNvPr id="15" name="Google Shape;15;p40"/>
          <p:cNvPicPr preferRelativeResize="0"/>
          <p:nvPr/>
        </p:nvPicPr>
        <p:blipFill rotWithShape="1">
          <a:blip r:embed="rId2">
            <a:alphaModFix/>
          </a:blip>
          <a:srcRect/>
          <a:stretch/>
        </p:blipFill>
        <p:spPr>
          <a:xfrm>
            <a:off x="0" y="0"/>
            <a:ext cx="9144000" cy="5143499"/>
          </a:xfrm>
          <a:prstGeom prst="rect">
            <a:avLst/>
          </a:prstGeom>
          <a:noFill/>
          <a:ln>
            <a:noFill/>
          </a:ln>
        </p:spPr>
      </p:pic>
      <p:sp>
        <p:nvSpPr>
          <p:cNvPr id="16" name="Google Shape;16;p40"/>
          <p:cNvSpPr txBox="1">
            <a:spLocks noGrp="1"/>
          </p:cNvSpPr>
          <p:nvPr>
            <p:ph type="title"/>
          </p:nvPr>
        </p:nvSpPr>
        <p:spPr>
          <a:xfrm>
            <a:off x="226185" y="1"/>
            <a:ext cx="8642607"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Microsoft JhengHei"/>
              <a:buNone/>
              <a:defRPr sz="3600" b="1">
                <a:solidFill>
                  <a:schemeClr val="lt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0"/>
          <p:cNvSpPr txBox="1">
            <a:spLocks noGrp="1"/>
          </p:cNvSpPr>
          <p:nvPr>
            <p:ph type="body" idx="1"/>
          </p:nvPr>
        </p:nvSpPr>
        <p:spPr>
          <a:xfrm>
            <a:off x="226185" y="1140619"/>
            <a:ext cx="8642607" cy="3263504"/>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chemeClr val="lt1"/>
              </a:buClr>
              <a:buSzPts val="2100"/>
              <a:buChar char="•"/>
              <a:defRPr>
                <a:solidFill>
                  <a:schemeClr val="lt1"/>
                </a:solidFill>
                <a:latin typeface="Microsoft JhengHei"/>
                <a:ea typeface="Microsoft JhengHei"/>
                <a:cs typeface="Microsoft JhengHei"/>
                <a:sym typeface="Microsoft JhengHei"/>
              </a:defRPr>
            </a:lvl1pPr>
            <a:lvl2pPr marL="914400" lvl="1" indent="-342900" algn="l">
              <a:lnSpc>
                <a:spcPct val="90000"/>
              </a:lnSpc>
              <a:spcBef>
                <a:spcPts val="375"/>
              </a:spcBef>
              <a:spcAft>
                <a:spcPts val="0"/>
              </a:spcAft>
              <a:buClr>
                <a:schemeClr val="lt1"/>
              </a:buClr>
              <a:buSzPts val="1800"/>
              <a:buChar char="•"/>
              <a:defRPr>
                <a:solidFill>
                  <a:schemeClr val="lt1"/>
                </a:solidFill>
                <a:latin typeface="Microsoft JhengHei"/>
                <a:ea typeface="Microsoft JhengHei"/>
                <a:cs typeface="Microsoft JhengHei"/>
                <a:sym typeface="Microsoft JhengHei"/>
              </a:defRPr>
            </a:lvl2pPr>
            <a:lvl3pPr marL="1371600" lvl="2" indent="-323850" algn="l">
              <a:lnSpc>
                <a:spcPct val="90000"/>
              </a:lnSpc>
              <a:spcBef>
                <a:spcPts val="375"/>
              </a:spcBef>
              <a:spcAft>
                <a:spcPts val="0"/>
              </a:spcAft>
              <a:buClr>
                <a:schemeClr val="lt1"/>
              </a:buClr>
              <a:buSzPts val="1500"/>
              <a:buChar char="•"/>
              <a:defRPr>
                <a:solidFill>
                  <a:schemeClr val="lt1"/>
                </a:solidFill>
                <a:latin typeface="Microsoft JhengHei"/>
                <a:ea typeface="Microsoft JhengHei"/>
                <a:cs typeface="Microsoft JhengHei"/>
                <a:sym typeface="Microsoft JhengHei"/>
              </a:defRPr>
            </a:lvl3pPr>
            <a:lvl4pPr marL="1828800" lvl="3" indent="-314325" algn="l">
              <a:lnSpc>
                <a:spcPct val="90000"/>
              </a:lnSpc>
              <a:spcBef>
                <a:spcPts val="375"/>
              </a:spcBef>
              <a:spcAft>
                <a:spcPts val="0"/>
              </a:spcAft>
              <a:buClr>
                <a:schemeClr val="lt1"/>
              </a:buClr>
              <a:buSzPts val="1350"/>
              <a:buChar char="•"/>
              <a:defRPr>
                <a:solidFill>
                  <a:schemeClr val="lt1"/>
                </a:solidFill>
                <a:latin typeface="Microsoft JhengHei"/>
                <a:ea typeface="Microsoft JhengHei"/>
                <a:cs typeface="Microsoft JhengHei"/>
                <a:sym typeface="Microsoft JhengHei"/>
              </a:defRPr>
            </a:lvl4pPr>
            <a:lvl5pPr marL="2286000" lvl="4" indent="-314325" algn="l">
              <a:lnSpc>
                <a:spcPct val="90000"/>
              </a:lnSpc>
              <a:spcBef>
                <a:spcPts val="375"/>
              </a:spcBef>
              <a:spcAft>
                <a:spcPts val="0"/>
              </a:spcAft>
              <a:buClr>
                <a:schemeClr val="lt1"/>
              </a:buClr>
              <a:buSzPts val="1350"/>
              <a:buChar char="•"/>
              <a:defRPr>
                <a:solidFill>
                  <a:schemeClr val="lt1"/>
                </a:solidFill>
                <a:latin typeface="Microsoft JhengHei"/>
                <a:ea typeface="Microsoft JhengHei"/>
                <a:cs typeface="Microsoft JhengHei"/>
                <a:sym typeface="Microsoft JhengHei"/>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 name="Google Shape;18;p40"/>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4_標題投影片">
  <p:cSld name="14_標題投影片">
    <p:spTree>
      <p:nvGrpSpPr>
        <p:cNvPr id="1" name="Shape 50"/>
        <p:cNvGrpSpPr/>
        <p:nvPr/>
      </p:nvGrpSpPr>
      <p:grpSpPr>
        <a:xfrm>
          <a:off x="0" y="0"/>
          <a:ext cx="0" cy="0"/>
          <a:chOff x="0" y="0"/>
          <a:chExt cx="0" cy="0"/>
        </a:xfrm>
      </p:grpSpPr>
      <p:sp>
        <p:nvSpPr>
          <p:cNvPr id="51" name="Google Shape;51;p51"/>
          <p:cNvSpPr txBox="1">
            <a:spLocks noGrp="1"/>
          </p:cNvSpPr>
          <p:nvPr>
            <p:ph type="title"/>
          </p:nvPr>
        </p:nvSpPr>
        <p:spPr>
          <a:xfrm>
            <a:off x="226185" y="44451"/>
            <a:ext cx="8642607"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Microsoft JhengHei"/>
              <a:buNone/>
              <a:defRPr sz="3600" b="1">
                <a:solidFill>
                  <a:schemeClr val="lt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51"/>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標題投影片">
  <p:cSld name="1_標題投影片">
    <p:spTree>
      <p:nvGrpSpPr>
        <p:cNvPr id="1" name="Shape 53"/>
        <p:cNvGrpSpPr/>
        <p:nvPr/>
      </p:nvGrpSpPr>
      <p:grpSpPr>
        <a:xfrm>
          <a:off x="0" y="0"/>
          <a:ext cx="0" cy="0"/>
          <a:chOff x="0" y="0"/>
          <a:chExt cx="0" cy="0"/>
        </a:xfrm>
      </p:grpSpPr>
      <p:sp>
        <p:nvSpPr>
          <p:cNvPr id="54" name="Google Shape;54;p52"/>
          <p:cNvSpPr txBox="1">
            <a:spLocks noGrp="1"/>
          </p:cNvSpPr>
          <p:nvPr>
            <p:ph type="title"/>
          </p:nvPr>
        </p:nvSpPr>
        <p:spPr>
          <a:xfrm>
            <a:off x="1" y="44451"/>
            <a:ext cx="91440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Arial"/>
              <a:buNone/>
              <a:defRPr sz="36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52"/>
          <p:cNvSpPr txBox="1">
            <a:spLocks noGrp="1"/>
          </p:cNvSpPr>
          <p:nvPr>
            <p:ph type="body" idx="1"/>
          </p:nvPr>
        </p:nvSpPr>
        <p:spPr>
          <a:xfrm>
            <a:off x="226185" y="1140619"/>
            <a:ext cx="8642607" cy="3263504"/>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chemeClr val="lt1"/>
              </a:buClr>
              <a:buSzPts val="2100"/>
              <a:buChar char="•"/>
              <a:defRPr>
                <a:solidFill>
                  <a:schemeClr val="lt1"/>
                </a:solidFill>
                <a:latin typeface="Arial"/>
                <a:ea typeface="Arial"/>
                <a:cs typeface="Arial"/>
                <a:sym typeface="Arial"/>
              </a:defRPr>
            </a:lvl1pPr>
            <a:lvl2pPr marL="914400" lvl="1" indent="-342900" algn="l">
              <a:lnSpc>
                <a:spcPct val="90000"/>
              </a:lnSpc>
              <a:spcBef>
                <a:spcPts val="375"/>
              </a:spcBef>
              <a:spcAft>
                <a:spcPts val="0"/>
              </a:spcAft>
              <a:buClr>
                <a:schemeClr val="lt1"/>
              </a:buClr>
              <a:buSzPts val="1800"/>
              <a:buChar char="•"/>
              <a:defRPr>
                <a:solidFill>
                  <a:schemeClr val="lt1"/>
                </a:solidFill>
                <a:latin typeface="Arial"/>
                <a:ea typeface="Arial"/>
                <a:cs typeface="Arial"/>
                <a:sym typeface="Arial"/>
              </a:defRPr>
            </a:lvl2pPr>
            <a:lvl3pPr marL="1371600" lvl="2" indent="-323850" algn="l">
              <a:lnSpc>
                <a:spcPct val="90000"/>
              </a:lnSpc>
              <a:spcBef>
                <a:spcPts val="375"/>
              </a:spcBef>
              <a:spcAft>
                <a:spcPts val="0"/>
              </a:spcAft>
              <a:buClr>
                <a:schemeClr val="lt1"/>
              </a:buClr>
              <a:buSzPts val="1500"/>
              <a:buChar char="•"/>
              <a:defRPr>
                <a:solidFill>
                  <a:schemeClr val="lt1"/>
                </a:solidFill>
                <a:latin typeface="Arial"/>
                <a:ea typeface="Arial"/>
                <a:cs typeface="Arial"/>
                <a:sym typeface="Arial"/>
              </a:defRPr>
            </a:lvl3pPr>
            <a:lvl4pPr marL="1828800" lvl="3" indent="-314325" algn="l">
              <a:lnSpc>
                <a:spcPct val="90000"/>
              </a:lnSpc>
              <a:spcBef>
                <a:spcPts val="375"/>
              </a:spcBef>
              <a:spcAft>
                <a:spcPts val="0"/>
              </a:spcAft>
              <a:buClr>
                <a:schemeClr val="lt1"/>
              </a:buClr>
              <a:buSzPts val="1350"/>
              <a:buChar char="•"/>
              <a:defRPr>
                <a:solidFill>
                  <a:schemeClr val="lt1"/>
                </a:solidFill>
                <a:latin typeface="Arial"/>
                <a:ea typeface="Arial"/>
                <a:cs typeface="Arial"/>
                <a:sym typeface="Arial"/>
              </a:defRPr>
            </a:lvl4pPr>
            <a:lvl5pPr marL="2286000" lvl="4" indent="-314325" algn="l">
              <a:lnSpc>
                <a:spcPct val="90000"/>
              </a:lnSpc>
              <a:spcBef>
                <a:spcPts val="375"/>
              </a:spcBef>
              <a:spcAft>
                <a:spcPts val="0"/>
              </a:spcAft>
              <a:buClr>
                <a:schemeClr val="lt1"/>
              </a:buClr>
              <a:buSzPts val="1350"/>
              <a:buChar char="•"/>
              <a:defRPr>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6" name="Google Shape;56;p52"/>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2_標題投影片">
  <p:cSld name="12_標題投影片">
    <p:spTree>
      <p:nvGrpSpPr>
        <p:cNvPr id="1" name="Shape 57"/>
        <p:cNvGrpSpPr/>
        <p:nvPr/>
      </p:nvGrpSpPr>
      <p:grpSpPr>
        <a:xfrm>
          <a:off x="0" y="0"/>
          <a:ext cx="0" cy="0"/>
          <a:chOff x="0" y="0"/>
          <a:chExt cx="0" cy="0"/>
        </a:xfrm>
      </p:grpSpPr>
      <p:sp>
        <p:nvSpPr>
          <p:cNvPr id="58" name="Google Shape;58;p53"/>
          <p:cNvSpPr txBox="1">
            <a:spLocks noGrp="1"/>
          </p:cNvSpPr>
          <p:nvPr>
            <p:ph type="title"/>
          </p:nvPr>
        </p:nvSpPr>
        <p:spPr>
          <a:xfrm>
            <a:off x="0" y="1"/>
            <a:ext cx="91440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Arial"/>
              <a:buNone/>
              <a:defRPr sz="360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53"/>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6_標題投影片 1">
  <p:cSld name="7_標題投影片 1">
    <p:spTree>
      <p:nvGrpSpPr>
        <p:cNvPr id="1" name="Shape 60"/>
        <p:cNvGrpSpPr/>
        <p:nvPr/>
      </p:nvGrpSpPr>
      <p:grpSpPr>
        <a:xfrm>
          <a:off x="0" y="0"/>
          <a:ext cx="0" cy="0"/>
          <a:chOff x="0" y="0"/>
          <a:chExt cx="0" cy="0"/>
        </a:xfrm>
      </p:grpSpPr>
      <p:pic>
        <p:nvPicPr>
          <p:cNvPr id="61" name="Google Shape;61;gc103ba0a23_1_192"/>
          <p:cNvPicPr preferRelativeResize="0"/>
          <p:nvPr/>
        </p:nvPicPr>
        <p:blipFill rotWithShape="1">
          <a:blip r:embed="rId2">
            <a:alphaModFix/>
          </a:blip>
          <a:srcRect/>
          <a:stretch/>
        </p:blipFill>
        <p:spPr>
          <a:xfrm>
            <a:off x="0" y="252"/>
            <a:ext cx="9144000" cy="5143248"/>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6_標題投影片 1">
  <p:cSld name="6_標題投影片 1">
    <p:spTree>
      <p:nvGrpSpPr>
        <p:cNvPr id="1" name="Shape 60"/>
        <p:cNvGrpSpPr/>
        <p:nvPr/>
      </p:nvGrpSpPr>
      <p:grpSpPr>
        <a:xfrm>
          <a:off x="0" y="0"/>
          <a:ext cx="0" cy="0"/>
          <a:chOff x="0" y="0"/>
          <a:chExt cx="0" cy="0"/>
        </a:xfrm>
      </p:grpSpPr>
      <p:pic>
        <p:nvPicPr>
          <p:cNvPr id="3" name="Google Shape;20;p19">
            <a:extLst>
              <a:ext uri="{FF2B5EF4-FFF2-40B4-BE49-F238E27FC236}">
                <a16:creationId xmlns:a16="http://schemas.microsoft.com/office/drawing/2014/main" id="{36469C1D-268E-4577-82AA-8252BFEAEF15}"/>
              </a:ext>
            </a:extLst>
          </p:cNvPr>
          <p:cNvPicPr preferRelativeResize="0"/>
          <p:nvPr userDrawn="1"/>
        </p:nvPicPr>
        <p:blipFill>
          <a:blip r:embed="rId2"/>
          <a:srcRect/>
          <a:stretch/>
        </p:blipFill>
        <p:spPr>
          <a:xfrm>
            <a:off x="0" y="252"/>
            <a:ext cx="9143999" cy="514324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標題投影片">
  <p:cSld name="7_標題投影片">
    <p:spTree>
      <p:nvGrpSpPr>
        <p:cNvPr id="1" name="Shape 19"/>
        <p:cNvGrpSpPr/>
        <p:nvPr/>
      </p:nvGrpSpPr>
      <p:grpSpPr>
        <a:xfrm>
          <a:off x="0" y="0"/>
          <a:ext cx="0" cy="0"/>
          <a:chOff x="0" y="0"/>
          <a:chExt cx="0" cy="0"/>
        </a:xfrm>
      </p:grpSpPr>
      <p:pic>
        <p:nvPicPr>
          <p:cNvPr id="20" name="Google Shape;20;p41"/>
          <p:cNvPicPr preferRelativeResize="0"/>
          <p:nvPr/>
        </p:nvPicPr>
        <p:blipFill rotWithShape="1">
          <a:blip r:embed="rId2">
            <a:alphaModFix/>
          </a:blip>
          <a:srcRect/>
          <a:stretch/>
        </p:blipFill>
        <p:spPr>
          <a:xfrm>
            <a:off x="0" y="252"/>
            <a:ext cx="9144000" cy="5143248"/>
          </a:xfrm>
          <a:prstGeom prst="rect">
            <a:avLst/>
          </a:prstGeom>
          <a:noFill/>
          <a:ln>
            <a:noFill/>
          </a:ln>
        </p:spPr>
      </p:pic>
      <p:sp>
        <p:nvSpPr>
          <p:cNvPr id="21" name="Google Shape;21;p41"/>
          <p:cNvSpPr txBox="1">
            <a:spLocks noGrp="1"/>
          </p:cNvSpPr>
          <p:nvPr>
            <p:ph type="title"/>
          </p:nvPr>
        </p:nvSpPr>
        <p:spPr>
          <a:xfrm>
            <a:off x="4648200" y="793750"/>
            <a:ext cx="4324350" cy="367664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5400"/>
              <a:buFont typeface="Arial"/>
              <a:buNone/>
              <a:defRPr sz="5400" b="0">
                <a:solidFill>
                  <a:srgbClr val="FFFFF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_標題投影片">
  <p:cSld name="5_標題投影片">
    <p:spTree>
      <p:nvGrpSpPr>
        <p:cNvPr id="1" name="Shape 12"/>
        <p:cNvGrpSpPr/>
        <p:nvPr/>
      </p:nvGrpSpPr>
      <p:grpSpPr>
        <a:xfrm>
          <a:off x="0" y="0"/>
          <a:ext cx="0" cy="0"/>
          <a:chOff x="0" y="0"/>
          <a:chExt cx="0" cy="0"/>
        </a:xfrm>
      </p:grpSpPr>
      <p:pic>
        <p:nvPicPr>
          <p:cNvPr id="13" name="Google Shape;13;p39"/>
          <p:cNvPicPr preferRelativeResize="0"/>
          <p:nvPr/>
        </p:nvPicPr>
        <p:blipFill>
          <a:blip r:embed="rId2"/>
          <a:srcRect/>
          <a:stretch/>
        </p:blipFill>
        <p:spPr>
          <a:xfrm>
            <a:off x="0" y="0"/>
            <a:ext cx="9135886" cy="51435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標題投影片">
  <p:cSld name="2_標題投影片">
    <p:spTree>
      <p:nvGrpSpPr>
        <p:cNvPr id="1" name="Shape 14"/>
        <p:cNvGrpSpPr/>
        <p:nvPr/>
      </p:nvGrpSpPr>
      <p:grpSpPr>
        <a:xfrm>
          <a:off x="0" y="0"/>
          <a:ext cx="0" cy="0"/>
          <a:chOff x="0" y="0"/>
          <a:chExt cx="0" cy="0"/>
        </a:xfrm>
      </p:grpSpPr>
      <p:pic>
        <p:nvPicPr>
          <p:cNvPr id="11" name="Google Shape;15;p35">
            <a:extLst>
              <a:ext uri="{FF2B5EF4-FFF2-40B4-BE49-F238E27FC236}">
                <a16:creationId xmlns:a16="http://schemas.microsoft.com/office/drawing/2014/main" id="{CC546CBF-C5F8-4E87-AB29-A1BFFD42EB1E}"/>
              </a:ext>
            </a:extLst>
          </p:cNvPr>
          <p:cNvPicPr preferRelativeResize="0"/>
          <p:nvPr userDrawn="1"/>
        </p:nvPicPr>
        <p:blipFill>
          <a:blip r:embed="rId2"/>
          <a:srcRect/>
          <a:stretch/>
        </p:blipFill>
        <p:spPr>
          <a:xfrm>
            <a:off x="0" y="0"/>
            <a:ext cx="9144000" cy="5143499"/>
          </a:xfrm>
          <a:prstGeom prst="rect">
            <a:avLst/>
          </a:prstGeom>
          <a:noFill/>
          <a:ln>
            <a:noFill/>
          </a:ln>
        </p:spPr>
      </p:pic>
      <p:sp>
        <p:nvSpPr>
          <p:cNvPr id="16" name="Google Shape;16;p40"/>
          <p:cNvSpPr txBox="1">
            <a:spLocks noGrp="1"/>
          </p:cNvSpPr>
          <p:nvPr>
            <p:ph type="title"/>
          </p:nvPr>
        </p:nvSpPr>
        <p:spPr>
          <a:xfrm>
            <a:off x="226185" y="1"/>
            <a:ext cx="8642607"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Microsoft JhengHei"/>
              <a:buNone/>
              <a:defRPr sz="3600" b="1">
                <a:solidFill>
                  <a:schemeClr val="lt1"/>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0"/>
          <p:cNvSpPr txBox="1">
            <a:spLocks noGrp="1"/>
          </p:cNvSpPr>
          <p:nvPr>
            <p:ph type="body" idx="1"/>
          </p:nvPr>
        </p:nvSpPr>
        <p:spPr>
          <a:xfrm>
            <a:off x="226185" y="1140619"/>
            <a:ext cx="8642607" cy="3263504"/>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chemeClr val="lt1"/>
              </a:buClr>
              <a:buSzPts val="2100"/>
              <a:buChar char="•"/>
              <a:defRPr>
                <a:solidFill>
                  <a:schemeClr val="lt1"/>
                </a:solidFill>
                <a:latin typeface="Microsoft JhengHei"/>
                <a:ea typeface="Microsoft JhengHei"/>
                <a:cs typeface="Microsoft JhengHei"/>
                <a:sym typeface="Microsoft JhengHei"/>
              </a:defRPr>
            </a:lvl1pPr>
            <a:lvl2pPr marL="914400" lvl="1" indent="-342900" algn="l">
              <a:lnSpc>
                <a:spcPct val="90000"/>
              </a:lnSpc>
              <a:spcBef>
                <a:spcPts val="375"/>
              </a:spcBef>
              <a:spcAft>
                <a:spcPts val="0"/>
              </a:spcAft>
              <a:buClr>
                <a:schemeClr val="lt1"/>
              </a:buClr>
              <a:buSzPts val="1800"/>
              <a:buChar char="•"/>
              <a:defRPr>
                <a:solidFill>
                  <a:schemeClr val="lt1"/>
                </a:solidFill>
                <a:latin typeface="Microsoft JhengHei"/>
                <a:ea typeface="Microsoft JhengHei"/>
                <a:cs typeface="Microsoft JhengHei"/>
                <a:sym typeface="Microsoft JhengHei"/>
              </a:defRPr>
            </a:lvl2pPr>
            <a:lvl3pPr marL="1371600" lvl="2" indent="-323850" algn="l">
              <a:lnSpc>
                <a:spcPct val="90000"/>
              </a:lnSpc>
              <a:spcBef>
                <a:spcPts val="375"/>
              </a:spcBef>
              <a:spcAft>
                <a:spcPts val="0"/>
              </a:spcAft>
              <a:buClr>
                <a:schemeClr val="lt1"/>
              </a:buClr>
              <a:buSzPts val="1500"/>
              <a:buChar char="•"/>
              <a:defRPr>
                <a:solidFill>
                  <a:schemeClr val="lt1"/>
                </a:solidFill>
                <a:latin typeface="Microsoft JhengHei"/>
                <a:ea typeface="Microsoft JhengHei"/>
                <a:cs typeface="Microsoft JhengHei"/>
                <a:sym typeface="Microsoft JhengHei"/>
              </a:defRPr>
            </a:lvl3pPr>
            <a:lvl4pPr marL="1828800" lvl="3" indent="-314325" algn="l">
              <a:lnSpc>
                <a:spcPct val="90000"/>
              </a:lnSpc>
              <a:spcBef>
                <a:spcPts val="375"/>
              </a:spcBef>
              <a:spcAft>
                <a:spcPts val="0"/>
              </a:spcAft>
              <a:buClr>
                <a:schemeClr val="lt1"/>
              </a:buClr>
              <a:buSzPts val="1350"/>
              <a:buChar char="•"/>
              <a:defRPr>
                <a:solidFill>
                  <a:schemeClr val="lt1"/>
                </a:solidFill>
                <a:latin typeface="Microsoft JhengHei"/>
                <a:ea typeface="Microsoft JhengHei"/>
                <a:cs typeface="Microsoft JhengHei"/>
                <a:sym typeface="Microsoft JhengHei"/>
              </a:defRPr>
            </a:lvl4pPr>
            <a:lvl5pPr marL="2286000" lvl="4" indent="-314325" algn="l">
              <a:lnSpc>
                <a:spcPct val="90000"/>
              </a:lnSpc>
              <a:spcBef>
                <a:spcPts val="375"/>
              </a:spcBef>
              <a:spcAft>
                <a:spcPts val="0"/>
              </a:spcAft>
              <a:buClr>
                <a:schemeClr val="lt1"/>
              </a:buClr>
              <a:buSzPts val="1350"/>
              <a:buChar char="•"/>
              <a:defRPr>
                <a:solidFill>
                  <a:schemeClr val="lt1"/>
                </a:solidFill>
                <a:latin typeface="Microsoft JhengHei"/>
                <a:ea typeface="Microsoft JhengHei"/>
                <a:cs typeface="Microsoft JhengHei"/>
                <a:sym typeface="Microsoft JhengHei"/>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 name="Google Shape;18;p40"/>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標題投影片">
  <p:cSld name="標題投影片">
    <p:spTree>
      <p:nvGrpSpPr>
        <p:cNvPr id="1" name="Shape 19"/>
        <p:cNvGrpSpPr/>
        <p:nvPr/>
      </p:nvGrpSpPr>
      <p:grpSpPr>
        <a:xfrm>
          <a:off x="0" y="0"/>
          <a:ext cx="0" cy="0"/>
          <a:chOff x="0" y="0"/>
          <a:chExt cx="0" cy="0"/>
        </a:xfrm>
      </p:grpSpPr>
      <p:pic>
        <p:nvPicPr>
          <p:cNvPr id="5" name="Google Shape;20;p19">
            <a:extLst>
              <a:ext uri="{FF2B5EF4-FFF2-40B4-BE49-F238E27FC236}">
                <a16:creationId xmlns:a16="http://schemas.microsoft.com/office/drawing/2014/main" id="{AC5C60B1-8C1C-40FB-845C-56C970874285}"/>
              </a:ext>
            </a:extLst>
          </p:cNvPr>
          <p:cNvPicPr preferRelativeResize="0"/>
          <p:nvPr userDrawn="1"/>
        </p:nvPicPr>
        <p:blipFill>
          <a:blip r:embed="rId2"/>
          <a:srcRect/>
          <a:stretch/>
        </p:blipFill>
        <p:spPr>
          <a:xfrm>
            <a:off x="0" y="252"/>
            <a:ext cx="9143999" cy="5143248"/>
          </a:xfrm>
          <a:prstGeom prst="rect">
            <a:avLst/>
          </a:prstGeom>
          <a:noFill/>
          <a:ln>
            <a:noFill/>
          </a:ln>
        </p:spPr>
      </p:pic>
      <p:sp>
        <p:nvSpPr>
          <p:cNvPr id="21" name="Google Shape;21;p41"/>
          <p:cNvSpPr txBox="1">
            <a:spLocks noGrp="1"/>
          </p:cNvSpPr>
          <p:nvPr>
            <p:ph type="title"/>
          </p:nvPr>
        </p:nvSpPr>
        <p:spPr>
          <a:xfrm>
            <a:off x="4648200" y="793750"/>
            <a:ext cx="4324350" cy="367664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5400"/>
              <a:buFont typeface="Arial"/>
              <a:buNone/>
              <a:defRPr sz="5400" b="0">
                <a:solidFill>
                  <a:srgbClr val="FFFFF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_標題投影片" preserve="1">
  <p:cSld name="7_標題投影片">
    <p:spTree>
      <p:nvGrpSpPr>
        <p:cNvPr id="1" name="Shape 19"/>
        <p:cNvGrpSpPr/>
        <p:nvPr/>
      </p:nvGrpSpPr>
      <p:grpSpPr>
        <a:xfrm>
          <a:off x="0" y="0"/>
          <a:ext cx="0" cy="0"/>
          <a:chOff x="0" y="0"/>
          <a:chExt cx="0" cy="0"/>
        </a:xfrm>
      </p:grpSpPr>
      <p:pic>
        <p:nvPicPr>
          <p:cNvPr id="20" name="Google Shape;20;p19"/>
          <p:cNvPicPr preferRelativeResize="0"/>
          <p:nvPr/>
        </p:nvPicPr>
        <p:blipFill>
          <a:blip r:embed="rId2"/>
          <a:srcRect/>
          <a:stretch/>
        </p:blipFill>
        <p:spPr>
          <a:xfrm>
            <a:off x="1" y="252"/>
            <a:ext cx="9135662" cy="5143248"/>
          </a:xfrm>
          <a:prstGeom prst="rect">
            <a:avLst/>
          </a:prstGeom>
          <a:noFill/>
          <a:ln>
            <a:noFill/>
          </a:ln>
        </p:spPr>
      </p:pic>
    </p:spTree>
    <p:extLst>
      <p:ext uri="{BB962C8B-B14F-4D97-AF65-F5344CB8AC3E}">
        <p14:creationId xmlns:p14="http://schemas.microsoft.com/office/powerpoint/2010/main" val="4068427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1_標題投影片">
  <p:cSld name="11_標題投影片">
    <p:spTree>
      <p:nvGrpSpPr>
        <p:cNvPr id="1" name="Shape 22"/>
        <p:cNvGrpSpPr/>
        <p:nvPr/>
      </p:nvGrpSpPr>
      <p:grpSpPr>
        <a:xfrm>
          <a:off x="0" y="0"/>
          <a:ext cx="0" cy="0"/>
          <a:chOff x="0" y="0"/>
          <a:chExt cx="0" cy="0"/>
        </a:xfrm>
      </p:grpSpPr>
      <p:sp>
        <p:nvSpPr>
          <p:cNvPr id="23" name="Google Shape;23;p42"/>
          <p:cNvSpPr txBox="1">
            <a:spLocks noGrp="1"/>
          </p:cNvSpPr>
          <p:nvPr>
            <p:ph type="title"/>
          </p:nvPr>
        </p:nvSpPr>
        <p:spPr>
          <a:xfrm>
            <a:off x="1" y="69851"/>
            <a:ext cx="91440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Arial"/>
              <a:buNone/>
              <a:defRPr sz="360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2"/>
          <p:cNvSpPr txBox="1"/>
          <p:nvPr/>
        </p:nvSpPr>
        <p:spPr>
          <a:xfrm>
            <a:off x="8218715" y="-522515"/>
            <a:ext cx="18473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標題投影片" preserve="1">
  <p:cSld name="7_標題投影片">
    <p:spTree>
      <p:nvGrpSpPr>
        <p:cNvPr id="1" name="Shape 44"/>
        <p:cNvGrpSpPr/>
        <p:nvPr/>
      </p:nvGrpSpPr>
      <p:grpSpPr>
        <a:xfrm>
          <a:off x="0" y="0"/>
          <a:ext cx="0" cy="0"/>
          <a:chOff x="0" y="0"/>
          <a:chExt cx="0" cy="0"/>
        </a:xfrm>
      </p:grpSpPr>
      <p:pic>
        <p:nvPicPr>
          <p:cNvPr id="3" name="圖片 2">
            <a:extLst>
              <a:ext uri="{FF2B5EF4-FFF2-40B4-BE49-F238E27FC236}">
                <a16:creationId xmlns:a16="http://schemas.microsoft.com/office/drawing/2014/main" id="{29575AE9-00A5-40B1-AD31-5289AD10A50D}"/>
              </a:ext>
            </a:extLst>
          </p:cNvPr>
          <p:cNvPicPr>
            <a:picLocks noChangeAspect="1"/>
          </p:cNvPicPr>
          <p:nvPr userDrawn="1"/>
        </p:nvPicPr>
        <p:blipFill>
          <a:blip r:embed="rId2"/>
          <a:srcRect/>
          <a:stretch/>
        </p:blipFill>
        <p:spPr>
          <a:xfrm>
            <a:off x="0" y="0"/>
            <a:ext cx="9144000" cy="5143500"/>
          </a:xfrm>
          <a:prstGeom prst="rect">
            <a:avLst/>
          </a:prstGeom>
        </p:spPr>
      </p:pic>
    </p:spTree>
    <p:extLst>
      <p:ext uri="{BB962C8B-B14F-4D97-AF65-F5344CB8AC3E}">
        <p14:creationId xmlns:p14="http://schemas.microsoft.com/office/powerpoint/2010/main" val="1350639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12" name="Google Shape;6;p33">
            <a:extLst>
              <a:ext uri="{FF2B5EF4-FFF2-40B4-BE49-F238E27FC236}">
                <a16:creationId xmlns:a16="http://schemas.microsoft.com/office/drawing/2014/main" id="{8C80D59A-3EDC-4DFD-BD11-33A86428AC6D}"/>
              </a:ext>
            </a:extLst>
          </p:cNvPr>
          <p:cNvPicPr preferRelativeResize="0"/>
          <p:nvPr userDrawn="1"/>
        </p:nvPicPr>
        <p:blipFill>
          <a:blip r:embed="rId26"/>
          <a:srcRect/>
          <a:stretch/>
        </p:blipFill>
        <p:spPr>
          <a:xfrm>
            <a:off x="1" y="125"/>
            <a:ext cx="9144000" cy="5143249"/>
          </a:xfrm>
          <a:prstGeom prst="rect">
            <a:avLst/>
          </a:prstGeom>
          <a:noFill/>
          <a:ln>
            <a:noFill/>
          </a:ln>
        </p:spPr>
      </p:pic>
      <p:sp>
        <p:nvSpPr>
          <p:cNvPr id="6" name="Google Shape;6;p3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8"/>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Microsoft JhengHei"/>
                <a:ea typeface="Microsoft JhengHei"/>
                <a:cs typeface="Microsoft JhengHei"/>
                <a:sym typeface="Microsoft JhengHe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Microsoft JhengHei"/>
                <a:ea typeface="Microsoft JhengHei"/>
                <a:cs typeface="Microsoft JhengHei"/>
                <a:sym typeface="Microsoft JhengHe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Microsoft JhengHei"/>
                <a:ea typeface="Microsoft JhengHei"/>
                <a:cs typeface="Microsoft JhengHei"/>
                <a:sym typeface="Microsoft JhengHe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Microsoft JhengHei"/>
                <a:ea typeface="Microsoft JhengHei"/>
                <a:cs typeface="Microsoft JhengHei"/>
                <a:sym typeface="Microsoft JhengHe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Microsoft JhengHei"/>
                <a:ea typeface="Microsoft JhengHei"/>
                <a:cs typeface="Microsoft JhengHei"/>
                <a:sym typeface="Microsoft JhengHe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 name="Google Shape;8;p3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 name="Google Shape;9;p3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 name="Google Shape;10;p3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49" r:id="rId4"/>
    <p:sldLayoutId id="2147483650" r:id="rId5"/>
    <p:sldLayoutId id="2147483651" r:id="rId6"/>
    <p:sldLayoutId id="2147483669" r:id="rId7"/>
    <p:sldLayoutId id="2147483652" r:id="rId8"/>
    <p:sldLayoutId id="2147483670" r:id="rId9"/>
    <p:sldLayoutId id="2147483653" r:id="rId10"/>
    <p:sldLayoutId id="2147483654" r:id="rId11"/>
    <p:sldLayoutId id="2147483671" r:id="rId12"/>
    <p:sldLayoutId id="2147483655" r:id="rId13"/>
    <p:sldLayoutId id="2147483656" r:id="rId14"/>
    <p:sldLayoutId id="2147483672" r:id="rId15"/>
    <p:sldLayoutId id="2147483657" r:id="rId16"/>
    <p:sldLayoutId id="2147483658" r:id="rId17"/>
    <p:sldLayoutId id="2147483659" r:id="rId18"/>
    <p:sldLayoutId id="2147483660" r:id="rId19"/>
    <p:sldLayoutId id="2147483661" r:id="rId20"/>
    <p:sldLayoutId id="2147483662" r:id="rId21"/>
    <p:sldLayoutId id="2147483663" r:id="rId22"/>
    <p:sldLayoutId id="2147483668" r:id="rId23"/>
    <p:sldLayoutId id="2147483664"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svg"/><Relationship Id="rId9" Type="http://schemas.openxmlformats.org/officeDocument/2006/relationships/image" Target="../media/image65.sv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9.png"/><Relationship Id="rId7" Type="http://schemas.openxmlformats.org/officeDocument/2006/relationships/image" Target="../media/image70.svg"/><Relationship Id="rId12" Type="http://schemas.openxmlformats.org/officeDocument/2006/relationships/image" Target="../media/image72.sv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69.png"/><Relationship Id="rId11" Type="http://schemas.openxmlformats.org/officeDocument/2006/relationships/image" Target="../media/image64.png"/><Relationship Id="rId5" Type="http://schemas.openxmlformats.org/officeDocument/2006/relationships/image" Target="../media/image68.png"/><Relationship Id="rId10" Type="http://schemas.openxmlformats.org/officeDocument/2006/relationships/image" Target="../media/image62.png"/><Relationship Id="rId4" Type="http://schemas.openxmlformats.org/officeDocument/2006/relationships/image" Target="../media/image67.svg"/><Relationship Id="rId9" Type="http://schemas.openxmlformats.org/officeDocument/2006/relationships/image" Target="../media/image71.png"/></Relationships>
</file>

<file path=ppt/slides/_rels/slide1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svg"/><Relationship Id="rId3" Type="http://schemas.openxmlformats.org/officeDocument/2006/relationships/image" Target="../media/image59.png"/><Relationship Id="rId7" Type="http://schemas.openxmlformats.org/officeDocument/2006/relationships/image" Target="../media/image65.svg"/><Relationship Id="rId12" Type="http://schemas.openxmlformats.org/officeDocument/2006/relationships/image" Target="../media/image77.png"/><Relationship Id="rId2" Type="http://schemas.openxmlformats.org/officeDocument/2006/relationships/notesSlide" Target="../notesSlides/notesSlide12.xml"/><Relationship Id="rId16" Type="http://schemas.openxmlformats.org/officeDocument/2006/relationships/image" Target="../media/image81.png"/><Relationship Id="rId1" Type="http://schemas.openxmlformats.org/officeDocument/2006/relationships/slideLayout" Target="../slideLayouts/slideLayout8.xml"/><Relationship Id="rId6" Type="http://schemas.openxmlformats.org/officeDocument/2006/relationships/image" Target="../media/image64.png"/><Relationship Id="rId11" Type="http://schemas.openxmlformats.org/officeDocument/2006/relationships/image" Target="../media/image76.svg"/><Relationship Id="rId5" Type="http://schemas.openxmlformats.org/officeDocument/2006/relationships/image" Target="../media/image63.png"/><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image" Target="../media/image60.svg"/><Relationship Id="rId9" Type="http://schemas.openxmlformats.org/officeDocument/2006/relationships/image" Target="../media/image74.svg"/><Relationship Id="rId14" Type="http://schemas.openxmlformats.org/officeDocument/2006/relationships/image" Target="../media/image79.png"/></Relationships>
</file>

<file path=ppt/slides/_rels/slide13.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14.png"/><Relationship Id="rId3" Type="http://schemas.openxmlformats.org/officeDocument/2006/relationships/image" Target="../media/image59.png"/><Relationship Id="rId7" Type="http://schemas.openxmlformats.org/officeDocument/2006/relationships/image" Target="../media/image65.svg"/><Relationship Id="rId12" Type="http://schemas.openxmlformats.org/officeDocument/2006/relationships/image" Target="../media/image85.png"/><Relationship Id="rId2" Type="http://schemas.openxmlformats.org/officeDocument/2006/relationships/notesSlide" Target="../notesSlides/notesSlide13.xml"/><Relationship Id="rId16" Type="http://schemas.openxmlformats.org/officeDocument/2006/relationships/image" Target="../media/image87.svg"/><Relationship Id="rId1" Type="http://schemas.openxmlformats.org/officeDocument/2006/relationships/slideLayout" Target="../slideLayouts/slideLayout8.xml"/><Relationship Id="rId6" Type="http://schemas.openxmlformats.org/officeDocument/2006/relationships/image" Target="../media/image64.png"/><Relationship Id="rId11" Type="http://schemas.openxmlformats.org/officeDocument/2006/relationships/image" Target="../media/image84.png"/><Relationship Id="rId5" Type="http://schemas.openxmlformats.org/officeDocument/2006/relationships/image" Target="../media/image68.png"/><Relationship Id="rId15" Type="http://schemas.openxmlformats.org/officeDocument/2006/relationships/image" Target="../media/image86.png"/><Relationship Id="rId10" Type="http://schemas.openxmlformats.org/officeDocument/2006/relationships/image" Target="../media/image50.png"/><Relationship Id="rId4" Type="http://schemas.openxmlformats.org/officeDocument/2006/relationships/image" Target="../media/image60.svg"/><Relationship Id="rId9" Type="http://schemas.openxmlformats.org/officeDocument/2006/relationships/image" Target="../media/image83.png"/><Relationship Id="rId14" Type="http://schemas.openxmlformats.org/officeDocument/2006/relationships/image" Target="../media/image15.svg"/></Relationships>
</file>

<file path=ppt/slides/_rels/slide14.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91.png"/><Relationship Id="rId18" Type="http://schemas.openxmlformats.org/officeDocument/2006/relationships/image" Target="../media/image14.png"/><Relationship Id="rId3" Type="http://schemas.openxmlformats.org/officeDocument/2006/relationships/image" Target="../media/image59.png"/><Relationship Id="rId21" Type="http://schemas.openxmlformats.org/officeDocument/2006/relationships/image" Target="../media/image87.svg"/><Relationship Id="rId7" Type="http://schemas.openxmlformats.org/officeDocument/2006/relationships/image" Target="../media/image64.png"/><Relationship Id="rId12" Type="http://schemas.openxmlformats.org/officeDocument/2006/relationships/image" Target="../media/image90.png"/><Relationship Id="rId17" Type="http://schemas.openxmlformats.org/officeDocument/2006/relationships/image" Target="../media/image95.jpeg"/><Relationship Id="rId2" Type="http://schemas.openxmlformats.org/officeDocument/2006/relationships/notesSlide" Target="../notesSlides/notesSlide14.xml"/><Relationship Id="rId16" Type="http://schemas.openxmlformats.org/officeDocument/2006/relationships/image" Target="../media/image94.jpeg"/><Relationship Id="rId20" Type="http://schemas.openxmlformats.org/officeDocument/2006/relationships/image" Target="../media/image86.png"/><Relationship Id="rId1" Type="http://schemas.openxmlformats.org/officeDocument/2006/relationships/slideLayout" Target="../slideLayouts/slideLayout8.xml"/><Relationship Id="rId6" Type="http://schemas.openxmlformats.org/officeDocument/2006/relationships/image" Target="../media/image68.png"/><Relationship Id="rId11" Type="http://schemas.openxmlformats.org/officeDocument/2006/relationships/image" Target="../media/image89.png"/><Relationship Id="rId5" Type="http://schemas.openxmlformats.org/officeDocument/2006/relationships/image" Target="../media/image63.png"/><Relationship Id="rId15" Type="http://schemas.openxmlformats.org/officeDocument/2006/relationships/image" Target="../media/image93.png"/><Relationship Id="rId23" Type="http://schemas.openxmlformats.org/officeDocument/2006/relationships/image" Target="../media/image97.svg"/><Relationship Id="rId10" Type="http://schemas.openxmlformats.org/officeDocument/2006/relationships/image" Target="../media/image88.svg"/><Relationship Id="rId19" Type="http://schemas.openxmlformats.org/officeDocument/2006/relationships/image" Target="../media/image15.svg"/><Relationship Id="rId4" Type="http://schemas.openxmlformats.org/officeDocument/2006/relationships/image" Target="../media/image60.svg"/><Relationship Id="rId9" Type="http://schemas.openxmlformats.org/officeDocument/2006/relationships/image" Target="../media/image69.png"/><Relationship Id="rId14" Type="http://schemas.openxmlformats.org/officeDocument/2006/relationships/image" Target="../media/image92.png"/><Relationship Id="rId22" Type="http://schemas.openxmlformats.org/officeDocument/2006/relationships/image" Target="../media/image96.png"/></Relationships>
</file>

<file path=ppt/slides/_rels/slide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100.svg"/><Relationship Id="rId4" Type="http://schemas.openxmlformats.org/officeDocument/2006/relationships/image" Target="../media/image99.png"/></Relationships>
</file>

<file path=ppt/slides/_rels/slide1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105.png"/><Relationship Id="rId4" Type="http://schemas.openxmlformats.org/officeDocument/2006/relationships/image" Target="../media/image104.svg"/></Relationships>
</file>

<file path=ppt/slides/_rels/slide21.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18" Type="http://schemas.openxmlformats.org/officeDocument/2006/relationships/image" Target="../media/image120.png"/><Relationship Id="rId3" Type="http://schemas.openxmlformats.org/officeDocument/2006/relationships/image" Target="../media/image106.png"/><Relationship Id="rId21" Type="http://schemas.openxmlformats.org/officeDocument/2006/relationships/image" Target="../media/image123.png"/><Relationship Id="rId7" Type="http://schemas.openxmlformats.org/officeDocument/2006/relationships/image" Target="../media/image109.png"/><Relationship Id="rId12" Type="http://schemas.openxmlformats.org/officeDocument/2006/relationships/image" Target="../media/image114.png"/><Relationship Id="rId17" Type="http://schemas.openxmlformats.org/officeDocument/2006/relationships/image" Target="../media/image119.png"/><Relationship Id="rId2" Type="http://schemas.openxmlformats.org/officeDocument/2006/relationships/notesSlide" Target="../notesSlides/notesSlide21.xml"/><Relationship Id="rId16" Type="http://schemas.openxmlformats.org/officeDocument/2006/relationships/image" Target="../media/image118.png"/><Relationship Id="rId20" Type="http://schemas.openxmlformats.org/officeDocument/2006/relationships/image" Target="../media/image122.png"/><Relationship Id="rId1" Type="http://schemas.openxmlformats.org/officeDocument/2006/relationships/slideLayout" Target="../slideLayouts/slideLayout8.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93.png"/><Relationship Id="rId15" Type="http://schemas.openxmlformats.org/officeDocument/2006/relationships/image" Target="../media/image117.png"/><Relationship Id="rId10" Type="http://schemas.openxmlformats.org/officeDocument/2006/relationships/image" Target="../media/image112.png"/><Relationship Id="rId19" Type="http://schemas.openxmlformats.org/officeDocument/2006/relationships/image" Target="../media/image121.png"/><Relationship Id="rId4" Type="http://schemas.openxmlformats.org/officeDocument/2006/relationships/image" Target="../media/image107.png"/><Relationship Id="rId9" Type="http://schemas.openxmlformats.org/officeDocument/2006/relationships/image" Target="../media/image111.png"/><Relationship Id="rId14" Type="http://schemas.openxmlformats.org/officeDocument/2006/relationships/image" Target="../media/image116.png"/><Relationship Id="rId22" Type="http://schemas.openxmlformats.org/officeDocument/2006/relationships/image" Target="../media/image124.png"/></Relationships>
</file>

<file path=ppt/slides/_rels/slide22.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128.sv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svg"/><Relationship Id="rId9" Type="http://schemas.openxmlformats.org/officeDocument/2006/relationships/image" Target="../media/image131.png"/><Relationship Id="rId14" Type="http://schemas.openxmlformats.org/officeDocument/2006/relationships/image" Target="../media/image136.png"/></Relationships>
</file>

<file path=ppt/slides/_rels/slide23.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0.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139.png"/><Relationship Id="rId5" Type="http://schemas.openxmlformats.org/officeDocument/2006/relationships/image" Target="../media/image45.png"/><Relationship Id="rId4" Type="http://schemas.openxmlformats.org/officeDocument/2006/relationships/image" Target="../media/image138.svg"/></Relationships>
</file>

<file path=ppt/slides/_rels/slide2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148.png"/></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49.png"/><Relationship Id="rId7"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151.png"/><Relationship Id="rId4" Type="http://schemas.openxmlformats.org/officeDocument/2006/relationships/image" Target="../media/image150.svg"/><Relationship Id="rId9"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png"/><Relationship Id="rId21" Type="http://schemas.openxmlformats.org/officeDocument/2006/relationships/image" Target="../media/image35.jpe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4.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svg"/><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52.png"/><Relationship Id="rId21" Type="http://schemas.openxmlformats.org/officeDocument/2006/relationships/image" Target="../media/image28.png"/><Relationship Id="rId7" Type="http://schemas.openxmlformats.org/officeDocument/2006/relationships/image" Target="../media/image56.png"/><Relationship Id="rId12" Type="http://schemas.openxmlformats.org/officeDocument/2006/relationships/image" Target="../media/image18.png"/><Relationship Id="rId17" Type="http://schemas.openxmlformats.org/officeDocument/2006/relationships/image" Target="../media/image24.png"/><Relationship Id="rId2" Type="http://schemas.openxmlformats.org/officeDocument/2006/relationships/notesSlide" Target="../notesSlides/notesSlide7.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20.xml"/><Relationship Id="rId6" Type="http://schemas.openxmlformats.org/officeDocument/2006/relationships/image" Target="../media/image55.svg"/><Relationship Id="rId11" Type="http://schemas.openxmlformats.org/officeDocument/2006/relationships/image" Target="../media/image17.png"/><Relationship Id="rId24" Type="http://schemas.openxmlformats.org/officeDocument/2006/relationships/image" Target="../media/image57.png"/><Relationship Id="rId5" Type="http://schemas.openxmlformats.org/officeDocument/2006/relationships/image" Target="../media/image54.png"/><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33.png"/><Relationship Id="rId19" Type="http://schemas.openxmlformats.org/officeDocument/2006/relationships/image" Target="../media/image26.png"/><Relationship Id="rId4" Type="http://schemas.openxmlformats.org/officeDocument/2006/relationships/image" Target="../media/image53.svg"/><Relationship Id="rId9" Type="http://schemas.openxmlformats.org/officeDocument/2006/relationships/image" Target="../media/image32.png"/><Relationship Id="rId14" Type="http://schemas.openxmlformats.org/officeDocument/2006/relationships/image" Target="../media/image21.png"/><Relationship Id="rId22"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92" name="矩形: 圓角 91">
            <a:extLst>
              <a:ext uri="{FF2B5EF4-FFF2-40B4-BE49-F238E27FC236}">
                <a16:creationId xmlns:a16="http://schemas.microsoft.com/office/drawing/2014/main" id="{3CA423CF-4226-4755-A87B-C896AB08BD08}"/>
              </a:ext>
            </a:extLst>
          </p:cNvPr>
          <p:cNvSpPr/>
          <p:nvPr/>
        </p:nvSpPr>
        <p:spPr>
          <a:xfrm>
            <a:off x="-355948" y="1242300"/>
            <a:ext cx="10336791" cy="1421501"/>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4" name="圖形 113">
            <a:extLst>
              <a:ext uri="{FF2B5EF4-FFF2-40B4-BE49-F238E27FC236}">
                <a16:creationId xmlns:a16="http://schemas.microsoft.com/office/drawing/2014/main" id="{377E70AA-DD9B-4C45-93F8-A545704B3E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0220" y="1297017"/>
            <a:ext cx="8480551" cy="623945"/>
          </a:xfrm>
          <a:prstGeom prst="rect">
            <a:avLst/>
          </a:prstGeom>
          <a:effectLst>
            <a:outerShdw blurRad="241300" dist="165100" dir="3600000" algn="t" rotWithShape="0">
              <a:prstClr val="black">
                <a:alpha val="33000"/>
              </a:prstClr>
            </a:outerShdw>
          </a:effectLst>
        </p:spPr>
      </p:pic>
      <p:sp>
        <p:nvSpPr>
          <p:cNvPr id="870" name="Google Shape;870;gc0a00def9f_0_409"/>
          <p:cNvSpPr txBox="1"/>
          <p:nvPr/>
        </p:nvSpPr>
        <p:spPr>
          <a:xfrm>
            <a:off x="2694519" y="4722919"/>
            <a:ext cx="1606655"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a:solidFill>
                  <a:schemeClr val="bg2">
                    <a:lumMod val="50000"/>
                  </a:schemeClr>
                </a:solidFill>
              </a:rPr>
              <a:t>New Machine</a:t>
            </a:r>
            <a:endParaRPr sz="1200" b="1" i="0" u="none" strike="noStrike" cap="none">
              <a:solidFill>
                <a:schemeClr val="bg2">
                  <a:lumMod val="50000"/>
                </a:schemeClr>
              </a:solidFill>
              <a:latin typeface="Arial"/>
              <a:ea typeface="Arial"/>
              <a:cs typeface="Arial"/>
              <a:sym typeface="Arial"/>
            </a:endParaRPr>
          </a:p>
        </p:txBody>
      </p:sp>
      <p:pic>
        <p:nvPicPr>
          <p:cNvPr id="871" name="Google Shape;871;gc0a00def9f_0_409"/>
          <p:cNvPicPr preferRelativeResize="0"/>
          <p:nvPr/>
        </p:nvPicPr>
        <p:blipFill rotWithShape="1">
          <a:blip r:embed="rId5">
            <a:alphaModFix/>
          </a:blip>
          <a:srcRect/>
          <a:stretch/>
        </p:blipFill>
        <p:spPr>
          <a:xfrm>
            <a:off x="3054643" y="3773288"/>
            <a:ext cx="886409" cy="886409"/>
          </a:xfrm>
          <a:prstGeom prst="rect">
            <a:avLst/>
          </a:prstGeom>
          <a:noFill/>
          <a:ln>
            <a:noFill/>
          </a:ln>
        </p:spPr>
      </p:pic>
      <p:sp>
        <p:nvSpPr>
          <p:cNvPr id="872" name="Google Shape;872;gc0a00def9f_0_409"/>
          <p:cNvSpPr/>
          <p:nvPr/>
        </p:nvSpPr>
        <p:spPr>
          <a:xfrm>
            <a:off x="613622" y="2347914"/>
            <a:ext cx="1502331" cy="900359"/>
          </a:xfrm>
          <a:custGeom>
            <a:avLst/>
            <a:gdLst/>
            <a:ahLst/>
            <a:cxnLst/>
            <a:rect l="l" t="t" r="r" b="b"/>
            <a:pathLst>
              <a:path w="8583920" h="5144415" extrusionOk="0">
                <a:moveTo>
                  <a:pt x="7621574" y="3166332"/>
                </a:moveTo>
                <a:cubicBezTo>
                  <a:pt x="7680555" y="3001532"/>
                  <a:pt x="7712648" y="2824155"/>
                  <a:pt x="7712648" y="2639405"/>
                </a:cubicBezTo>
                <a:cubicBezTo>
                  <a:pt x="7712648" y="1775939"/>
                  <a:pt x="7012681" y="1075972"/>
                  <a:pt x="6149215" y="1075972"/>
                </a:cubicBezTo>
                <a:cubicBezTo>
                  <a:pt x="5869055" y="1075972"/>
                  <a:pt x="5606675" y="1149698"/>
                  <a:pt x="5378991" y="1278502"/>
                </a:cubicBezTo>
                <a:cubicBezTo>
                  <a:pt x="5371185" y="1257252"/>
                  <a:pt x="5338658" y="1174852"/>
                  <a:pt x="5271871" y="1062094"/>
                </a:cubicBezTo>
                <a:cubicBezTo>
                  <a:pt x="4916683" y="428480"/>
                  <a:pt x="4238400" y="0"/>
                  <a:pt x="3459936" y="0"/>
                </a:cubicBezTo>
                <a:cubicBezTo>
                  <a:pt x="2312840" y="0"/>
                  <a:pt x="1382587" y="929820"/>
                  <a:pt x="1382587" y="2077350"/>
                </a:cubicBezTo>
                <a:cubicBezTo>
                  <a:pt x="1382587" y="2176230"/>
                  <a:pt x="1389526" y="2273375"/>
                  <a:pt x="1402970" y="2368352"/>
                </a:cubicBezTo>
                <a:cubicBezTo>
                  <a:pt x="1396031" y="2368352"/>
                  <a:pt x="1389526" y="2367918"/>
                  <a:pt x="1382587" y="2367918"/>
                </a:cubicBezTo>
                <a:cubicBezTo>
                  <a:pt x="663971" y="2367918"/>
                  <a:pt x="73726" y="2916096"/>
                  <a:pt x="6505" y="3617364"/>
                </a:cubicBezTo>
                <a:cubicBezTo>
                  <a:pt x="5204" y="3624303"/>
                  <a:pt x="3469" y="3631676"/>
                  <a:pt x="2168" y="3638614"/>
                </a:cubicBezTo>
                <a:cubicBezTo>
                  <a:pt x="2168" y="3649023"/>
                  <a:pt x="2168" y="3658998"/>
                  <a:pt x="2168" y="3669406"/>
                </a:cubicBezTo>
                <a:cubicBezTo>
                  <a:pt x="867" y="3696294"/>
                  <a:pt x="0" y="3723183"/>
                  <a:pt x="0" y="3750505"/>
                </a:cubicBezTo>
                <a:cubicBezTo>
                  <a:pt x="0" y="3978623"/>
                  <a:pt x="55078" y="4193731"/>
                  <a:pt x="153091" y="4383251"/>
                </a:cubicBezTo>
                <a:cubicBezTo>
                  <a:pt x="486160" y="5086688"/>
                  <a:pt x="1255083" y="5139597"/>
                  <a:pt x="1255083" y="5139597"/>
                </a:cubicBezTo>
                <a:cubicBezTo>
                  <a:pt x="1255083" y="5139597"/>
                  <a:pt x="7455039" y="5150439"/>
                  <a:pt x="7617237" y="5139597"/>
                </a:cubicBezTo>
                <a:cubicBezTo>
                  <a:pt x="7772063" y="5129188"/>
                  <a:pt x="8469427" y="5128755"/>
                  <a:pt x="8568741" y="4317765"/>
                </a:cubicBezTo>
                <a:cubicBezTo>
                  <a:pt x="8578716" y="4261386"/>
                  <a:pt x="8583920" y="4203272"/>
                  <a:pt x="8583920" y="4143857"/>
                </a:cubicBezTo>
                <a:cubicBezTo>
                  <a:pt x="8584354" y="3609557"/>
                  <a:pt x="8155006" y="3174572"/>
                  <a:pt x="7621574" y="3166332"/>
                </a:cubicBezTo>
                <a:close/>
              </a:path>
            </a:pathLst>
          </a:custGeom>
          <a:gradFill>
            <a:gsLst>
              <a:gs pos="0">
                <a:srgbClr val="1657D9"/>
              </a:gs>
              <a:gs pos="100000">
                <a:srgbClr val="5FA2CE"/>
              </a:gs>
            </a:gsLst>
            <a:lin ang="0" scaled="0"/>
          </a:gradFill>
          <a:ln>
            <a:noFill/>
          </a:ln>
          <a:effectLst>
            <a:outerShdw blurRad="50800" dist="38100" dir="2700000" algn="tl" rotWithShape="0">
              <a:srgbClr val="000000">
                <a:alpha val="1882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3" name="Google Shape;873;gc0a00def9f_0_409"/>
          <p:cNvSpPr txBox="1"/>
          <p:nvPr/>
        </p:nvSpPr>
        <p:spPr>
          <a:xfrm>
            <a:off x="541524" y="2987448"/>
            <a:ext cx="1606655" cy="250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a:solidFill>
                  <a:schemeClr val="lt1"/>
                </a:solidFill>
              </a:rPr>
              <a:t>Cloud Backup</a:t>
            </a:r>
            <a:endParaRPr sz="1200" b="1" i="0" u="none" strike="noStrike" cap="none">
              <a:solidFill>
                <a:schemeClr val="lt1"/>
              </a:solidFill>
              <a:latin typeface="Arial"/>
              <a:ea typeface="Arial"/>
              <a:cs typeface="Arial"/>
              <a:sym typeface="Arial"/>
            </a:endParaRPr>
          </a:p>
        </p:txBody>
      </p:sp>
      <p:pic>
        <p:nvPicPr>
          <p:cNvPr id="875" name="Google Shape;875;gc0a00def9f_0_409"/>
          <p:cNvPicPr preferRelativeResize="0"/>
          <p:nvPr/>
        </p:nvPicPr>
        <p:blipFill rotWithShape="1">
          <a:blip r:embed="rId6">
            <a:alphaModFix/>
          </a:blip>
          <a:srcRect/>
          <a:stretch/>
        </p:blipFill>
        <p:spPr>
          <a:xfrm>
            <a:off x="1140905" y="2594633"/>
            <a:ext cx="367251" cy="411667"/>
          </a:xfrm>
          <a:prstGeom prst="rect">
            <a:avLst/>
          </a:prstGeom>
          <a:noFill/>
          <a:ln>
            <a:noFill/>
          </a:ln>
        </p:spPr>
      </p:pic>
      <p:sp>
        <p:nvSpPr>
          <p:cNvPr id="876" name="Google Shape;876;gc0a00def9f_0_409"/>
          <p:cNvSpPr/>
          <p:nvPr/>
        </p:nvSpPr>
        <p:spPr>
          <a:xfrm>
            <a:off x="2220277" y="3238114"/>
            <a:ext cx="1168328" cy="19499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200">
                <a:solidFill>
                  <a:schemeClr val="dk1"/>
                </a:solidFill>
              </a:rPr>
              <a:t>few weeks</a:t>
            </a:r>
            <a:endParaRPr sz="1200" b="0" i="0" u="none" strike="noStrike" cap="none">
              <a:solidFill>
                <a:srgbClr val="000000"/>
              </a:solidFill>
              <a:latin typeface="Arial"/>
              <a:ea typeface="Arial"/>
              <a:cs typeface="Arial"/>
              <a:sym typeface="Arial"/>
            </a:endParaRPr>
          </a:p>
        </p:txBody>
      </p:sp>
      <p:pic>
        <p:nvPicPr>
          <p:cNvPr id="82" name="Google Shape;867;gc0a00def9f_0_409">
            <a:extLst>
              <a:ext uri="{FF2B5EF4-FFF2-40B4-BE49-F238E27FC236}">
                <a16:creationId xmlns:a16="http://schemas.microsoft.com/office/drawing/2014/main" id="{9FDF1055-2800-430A-B2AB-5598237E8CC9}"/>
              </a:ext>
            </a:extLst>
          </p:cNvPr>
          <p:cNvPicPr preferRelativeResize="0"/>
          <p:nvPr/>
        </p:nvPicPr>
        <p:blipFill rotWithShape="1">
          <a:blip r:embed="rId7">
            <a:alphaModFix/>
          </a:blip>
          <a:srcRect/>
          <a:stretch/>
        </p:blipFill>
        <p:spPr>
          <a:xfrm>
            <a:off x="540959" y="1398041"/>
            <a:ext cx="428706" cy="428706"/>
          </a:xfrm>
          <a:prstGeom prst="rect">
            <a:avLst/>
          </a:prstGeom>
          <a:noFill/>
          <a:ln>
            <a:noFill/>
          </a:ln>
          <a:effectLst>
            <a:outerShdw blurRad="50800" dist="38100" dir="2700000" algn="tl" rotWithShape="0">
              <a:srgbClr val="000000">
                <a:alpha val="40000"/>
              </a:srgbClr>
            </a:outerShdw>
          </a:effectLst>
        </p:spPr>
      </p:pic>
      <p:pic>
        <p:nvPicPr>
          <p:cNvPr id="20" name="圖形 19">
            <a:extLst>
              <a:ext uri="{FF2B5EF4-FFF2-40B4-BE49-F238E27FC236}">
                <a16:creationId xmlns:a16="http://schemas.microsoft.com/office/drawing/2014/main" id="{7F2EF0C1-3758-49A1-AFA4-E37E881A0AE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811" y="211443"/>
            <a:ext cx="771318" cy="618384"/>
          </a:xfrm>
          <a:prstGeom prst="rect">
            <a:avLst/>
          </a:prstGeom>
        </p:spPr>
      </p:pic>
      <p:sp>
        <p:nvSpPr>
          <p:cNvPr id="863" name="Google Shape;863;gc0a00def9f_0_409"/>
          <p:cNvSpPr/>
          <p:nvPr/>
        </p:nvSpPr>
        <p:spPr>
          <a:xfrm>
            <a:off x="39818" y="212942"/>
            <a:ext cx="594900" cy="215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US" altLang="zh-TW" sz="850" b="1" i="0" u="none" strike="noStrike" cap="none">
                <a:solidFill>
                  <a:schemeClr val="tx1">
                    <a:lumMod val="95000"/>
                    <a:lumOff val="5000"/>
                  </a:schemeClr>
                </a:solidFill>
                <a:latin typeface="Arial"/>
                <a:ea typeface="Arial"/>
                <a:cs typeface="Arial"/>
                <a:sym typeface="Arial"/>
              </a:rPr>
              <a:t>Case</a:t>
            </a:r>
            <a:endParaRPr lang="zh-TW" altLang="en-US" sz="850" b="0" i="0" u="none" strike="noStrike" cap="none">
              <a:solidFill>
                <a:schemeClr val="tx1">
                  <a:lumMod val="95000"/>
                  <a:lumOff val="5000"/>
                </a:schemeClr>
              </a:solidFill>
              <a:latin typeface="Arial"/>
              <a:ea typeface="Arial"/>
              <a:cs typeface="Arial"/>
              <a:sym typeface="Arial"/>
            </a:endParaRPr>
          </a:p>
        </p:txBody>
      </p:sp>
      <p:sp>
        <p:nvSpPr>
          <p:cNvPr id="864" name="Google Shape;864;gc0a00def9f_0_409"/>
          <p:cNvSpPr/>
          <p:nvPr/>
        </p:nvSpPr>
        <p:spPr>
          <a:xfrm>
            <a:off x="146458" y="326169"/>
            <a:ext cx="3849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000" b="1">
                <a:solidFill>
                  <a:srgbClr val="02215A"/>
                </a:solidFill>
              </a:rPr>
              <a:t>1</a:t>
            </a:r>
            <a:endParaRPr sz="3000" b="1" i="0" u="none" strike="noStrike" cap="none">
              <a:solidFill>
                <a:srgbClr val="02215A"/>
              </a:solidFill>
              <a:latin typeface="Arial"/>
              <a:ea typeface="Arial"/>
              <a:cs typeface="Arial"/>
              <a:sym typeface="Arial"/>
            </a:endParaRPr>
          </a:p>
        </p:txBody>
      </p:sp>
      <p:pic>
        <p:nvPicPr>
          <p:cNvPr id="25" name="圖片 24">
            <a:extLst>
              <a:ext uri="{FF2B5EF4-FFF2-40B4-BE49-F238E27FC236}">
                <a16:creationId xmlns:a16="http://schemas.microsoft.com/office/drawing/2014/main" id="{CE764C82-3F7D-4EF6-9119-8DFD5CBF1BB9}"/>
              </a:ext>
            </a:extLst>
          </p:cNvPr>
          <p:cNvPicPr>
            <a:picLocks noChangeAspect="1"/>
          </p:cNvPicPr>
          <p:nvPr/>
        </p:nvPicPr>
        <p:blipFill>
          <a:blip r:embed="rId10"/>
          <a:srcRect/>
          <a:stretch/>
        </p:blipFill>
        <p:spPr>
          <a:xfrm>
            <a:off x="5074415" y="2382501"/>
            <a:ext cx="3860609" cy="2505137"/>
          </a:xfrm>
          <a:prstGeom prst="rect">
            <a:avLst/>
          </a:prstGeom>
          <a:effectLst/>
        </p:spPr>
      </p:pic>
      <p:sp>
        <p:nvSpPr>
          <p:cNvPr id="123" name="Google Shape;752;gc0a00def9f_0_36">
            <a:extLst>
              <a:ext uri="{FF2B5EF4-FFF2-40B4-BE49-F238E27FC236}">
                <a16:creationId xmlns:a16="http://schemas.microsoft.com/office/drawing/2014/main" id="{576B4183-9D35-4964-82BB-2AF75F3255EA}"/>
              </a:ext>
            </a:extLst>
          </p:cNvPr>
          <p:cNvSpPr/>
          <p:nvPr/>
        </p:nvSpPr>
        <p:spPr>
          <a:xfrm rot="17616233">
            <a:off x="2294275" y="2937245"/>
            <a:ext cx="299445" cy="1269347"/>
          </a:xfrm>
          <a:prstGeom prst="downArrow">
            <a:avLst>
              <a:gd name="adj1" fmla="val 27307"/>
              <a:gd name="adj2" fmla="val 50000"/>
            </a:avLst>
          </a:prstGeom>
          <a:gradFill>
            <a:gsLst>
              <a:gs pos="0">
                <a:srgbClr val="6D9EEB">
                  <a:alpha val="0"/>
                </a:srgbClr>
              </a:gs>
              <a:gs pos="90217">
                <a:srgbClr val="4280E6"/>
              </a:gs>
              <a:gs pos="75000">
                <a:srgbClr val="6D9EEB"/>
              </a:gs>
            </a:gsLst>
            <a:lin ang="5400000" scaled="1"/>
          </a:gra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 name="Google Shape;854;gc0a00def9f_0_409">
            <a:extLst>
              <a:ext uri="{FF2B5EF4-FFF2-40B4-BE49-F238E27FC236}">
                <a16:creationId xmlns:a16="http://schemas.microsoft.com/office/drawing/2014/main" id="{CCFB19A0-E8E2-436D-AE5F-06B321C78196}"/>
              </a:ext>
            </a:extLst>
          </p:cNvPr>
          <p:cNvSpPr txBox="1">
            <a:spLocks noGrp="1"/>
          </p:cNvSpPr>
          <p:nvPr>
            <p:ph type="title"/>
          </p:nvPr>
        </p:nvSpPr>
        <p:spPr>
          <a:xfrm>
            <a:off x="240447" y="48485"/>
            <a:ext cx="9144000" cy="994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altLang="zh-TW" sz="2900"/>
              <a:t>Quickly recover data encrypted on the disk array</a:t>
            </a:r>
            <a:endParaRPr sz="2900">
              <a:latin typeface="Microsoft JhengHei"/>
              <a:ea typeface="Microsoft JhengHei"/>
              <a:cs typeface="Microsoft JhengHei"/>
              <a:sym typeface="Microsoft JhengHei"/>
            </a:endParaRPr>
          </a:p>
        </p:txBody>
      </p:sp>
      <p:sp>
        <p:nvSpPr>
          <p:cNvPr id="24" name="Google Shape;866;gc0a00def9f_0_409">
            <a:extLst>
              <a:ext uri="{FF2B5EF4-FFF2-40B4-BE49-F238E27FC236}">
                <a16:creationId xmlns:a16="http://schemas.microsoft.com/office/drawing/2014/main" id="{7CC54601-F503-47F5-98EA-038BEF65DF89}"/>
              </a:ext>
            </a:extLst>
          </p:cNvPr>
          <p:cNvSpPr/>
          <p:nvPr/>
        </p:nvSpPr>
        <p:spPr>
          <a:xfrm>
            <a:off x="1020700" y="1397150"/>
            <a:ext cx="8006459" cy="428700"/>
          </a:xfrm>
          <a:prstGeom prst="rect">
            <a:avLst/>
          </a:prstGeom>
          <a:noFill/>
          <a:ln>
            <a:noFill/>
          </a:ln>
        </p:spPr>
        <p:txBody>
          <a:bodyPr spcFirstLastPara="1" wrap="square" lIns="91425" tIns="45700" rIns="91425" bIns="45700" anchor="ctr" anchorCtr="0">
            <a:noAutofit/>
          </a:bodyPr>
          <a:lstStyle/>
          <a:p>
            <a:pPr marL="0" marR="0" lvl="0" indent="0" algn="l" rtl="0">
              <a:lnSpc>
                <a:spcPct val="128571"/>
              </a:lnSpc>
              <a:spcBef>
                <a:spcPts val="0"/>
              </a:spcBef>
              <a:spcAft>
                <a:spcPts val="0"/>
              </a:spcAft>
              <a:buClr>
                <a:srgbClr val="000000"/>
              </a:buClr>
              <a:buSzPts val="1400"/>
              <a:buFont typeface="Arial"/>
              <a:buNone/>
            </a:pPr>
            <a:r>
              <a:rPr lang="en-US" altLang="zh-TW" sz="1500">
                <a:solidFill>
                  <a:schemeClr val="bg2">
                    <a:lumMod val="50000"/>
                  </a:schemeClr>
                </a:solidFill>
              </a:rPr>
              <a:t>Users need to spend several weeks downloading terabytes of backup data from the cloud</a:t>
            </a:r>
          </a:p>
        </p:txBody>
      </p:sp>
    </p:spTree>
    <p:extLst>
      <p:ext uri="{BB962C8B-B14F-4D97-AF65-F5344CB8AC3E}">
        <p14:creationId xmlns:p14="http://schemas.microsoft.com/office/powerpoint/2010/main" val="4153524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92" name="矩形: 圓角 91">
            <a:extLst>
              <a:ext uri="{FF2B5EF4-FFF2-40B4-BE49-F238E27FC236}">
                <a16:creationId xmlns:a16="http://schemas.microsoft.com/office/drawing/2014/main" id="{3CA423CF-4226-4755-A87B-C896AB08BD08}"/>
              </a:ext>
            </a:extLst>
          </p:cNvPr>
          <p:cNvSpPr/>
          <p:nvPr/>
        </p:nvSpPr>
        <p:spPr>
          <a:xfrm>
            <a:off x="-355948" y="1242300"/>
            <a:ext cx="10336791" cy="953911"/>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形 22">
            <a:extLst>
              <a:ext uri="{FF2B5EF4-FFF2-40B4-BE49-F238E27FC236}">
                <a16:creationId xmlns:a16="http://schemas.microsoft.com/office/drawing/2014/main" id="{2EDF8C64-84EA-42CA-A424-BBEEBEE00D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7290" y="1297626"/>
            <a:ext cx="8480551" cy="623945"/>
          </a:xfrm>
          <a:prstGeom prst="rect">
            <a:avLst/>
          </a:prstGeom>
          <a:effectLst>
            <a:outerShdw blurRad="241300" dist="165100" dir="3600000" algn="t" rotWithShape="0">
              <a:prstClr val="black">
                <a:alpha val="33000"/>
              </a:prstClr>
            </a:outerShdw>
          </a:effectLst>
        </p:spPr>
      </p:pic>
      <p:sp>
        <p:nvSpPr>
          <p:cNvPr id="854" name="Google Shape;854;gc0a00def9f_0_409"/>
          <p:cNvSpPr txBox="1">
            <a:spLocks noGrp="1"/>
          </p:cNvSpPr>
          <p:nvPr>
            <p:ph type="title"/>
          </p:nvPr>
        </p:nvSpPr>
        <p:spPr>
          <a:xfrm>
            <a:off x="330199" y="66041"/>
            <a:ext cx="9144001" cy="994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altLang="zh-TW" sz="2900"/>
              <a:t>Quickly recover data encrypted on the disk array</a:t>
            </a:r>
            <a:endParaRPr sz="2900">
              <a:latin typeface="Microsoft JhengHei"/>
              <a:ea typeface="Microsoft JhengHei"/>
              <a:cs typeface="Microsoft JhengHei"/>
              <a:sym typeface="Microsoft JhengHei"/>
            </a:endParaRPr>
          </a:p>
        </p:txBody>
      </p:sp>
      <p:pic>
        <p:nvPicPr>
          <p:cNvPr id="83" name="Google Shape;868;gc0a00def9f_0_409">
            <a:extLst>
              <a:ext uri="{FF2B5EF4-FFF2-40B4-BE49-F238E27FC236}">
                <a16:creationId xmlns:a16="http://schemas.microsoft.com/office/drawing/2014/main" id="{AABA0E60-C5C4-4DB3-80CB-55D426ACDA75}"/>
              </a:ext>
            </a:extLst>
          </p:cNvPr>
          <p:cNvPicPr preferRelativeResize="0"/>
          <p:nvPr/>
        </p:nvPicPr>
        <p:blipFill rotWithShape="1">
          <a:blip r:embed="rId5">
            <a:alphaModFix/>
          </a:blip>
          <a:srcRect/>
          <a:stretch/>
        </p:blipFill>
        <p:spPr>
          <a:xfrm>
            <a:off x="514982" y="1377569"/>
            <a:ext cx="428706" cy="428706"/>
          </a:xfrm>
          <a:prstGeom prst="rect">
            <a:avLst/>
          </a:prstGeom>
          <a:noFill/>
          <a:ln>
            <a:noFill/>
          </a:ln>
          <a:effectLst>
            <a:outerShdw blurRad="50800" dist="38100" dir="2700000" algn="tl" rotWithShape="0">
              <a:srgbClr val="000000">
                <a:alpha val="40000"/>
              </a:srgbClr>
            </a:outerShdw>
          </a:effectLst>
        </p:spPr>
      </p:pic>
      <p:pic>
        <p:nvPicPr>
          <p:cNvPr id="14" name="圖形 13">
            <a:extLst>
              <a:ext uri="{FF2B5EF4-FFF2-40B4-BE49-F238E27FC236}">
                <a16:creationId xmlns:a16="http://schemas.microsoft.com/office/drawing/2014/main" id="{410984A4-059B-4FCE-B0EE-E3C8BDDD0E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16582" y="2276154"/>
            <a:ext cx="2453638" cy="2604926"/>
          </a:xfrm>
          <a:prstGeom prst="rect">
            <a:avLst/>
          </a:prstGeom>
        </p:spPr>
      </p:pic>
      <p:sp>
        <p:nvSpPr>
          <p:cNvPr id="870" name="Google Shape;870;gc0a00def9f_0_409"/>
          <p:cNvSpPr txBox="1"/>
          <p:nvPr/>
        </p:nvSpPr>
        <p:spPr>
          <a:xfrm>
            <a:off x="6427566" y="4537788"/>
            <a:ext cx="2063507" cy="3557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a:solidFill>
                  <a:schemeClr val="bg2">
                    <a:lumMod val="50000"/>
                  </a:schemeClr>
                </a:solidFill>
              </a:rPr>
              <a:t>New Machine</a:t>
            </a:r>
            <a:endParaRPr sz="1200" b="1" i="0" u="none" strike="noStrike" cap="none">
              <a:solidFill>
                <a:schemeClr val="bg2">
                  <a:lumMod val="50000"/>
                </a:schemeClr>
              </a:solidFill>
              <a:latin typeface="Arial"/>
              <a:ea typeface="Arial"/>
              <a:cs typeface="Arial"/>
              <a:sym typeface="Arial"/>
            </a:endParaRPr>
          </a:p>
        </p:txBody>
      </p:sp>
      <p:pic>
        <p:nvPicPr>
          <p:cNvPr id="871" name="Google Shape;871;gc0a00def9f_0_409"/>
          <p:cNvPicPr preferRelativeResize="0"/>
          <p:nvPr/>
        </p:nvPicPr>
        <p:blipFill rotWithShape="1">
          <a:blip r:embed="rId8">
            <a:alphaModFix/>
          </a:blip>
          <a:srcRect/>
          <a:stretch/>
        </p:blipFill>
        <p:spPr>
          <a:xfrm>
            <a:off x="6922960" y="3364932"/>
            <a:ext cx="1072721" cy="1072721"/>
          </a:xfrm>
          <a:prstGeom prst="rect">
            <a:avLst/>
          </a:prstGeom>
          <a:noFill/>
          <a:ln>
            <a:noFill/>
          </a:ln>
        </p:spPr>
      </p:pic>
      <p:sp>
        <p:nvSpPr>
          <p:cNvPr id="878" name="Google Shape;878;gc0a00def9f_0_409"/>
          <p:cNvSpPr txBox="1"/>
          <p:nvPr/>
        </p:nvSpPr>
        <p:spPr>
          <a:xfrm>
            <a:off x="3252706" y="4537788"/>
            <a:ext cx="2063507" cy="592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a:solidFill>
                  <a:schemeClr val="lt1"/>
                </a:solidFill>
              </a:rPr>
              <a:t>On-premise hosting</a:t>
            </a:r>
            <a:endParaRPr sz="1200" b="1" i="0" u="none" strike="noStrike" cap="none">
              <a:solidFill>
                <a:schemeClr val="lt1"/>
              </a:solidFill>
              <a:latin typeface="Arial"/>
              <a:ea typeface="Arial"/>
              <a:cs typeface="Arial"/>
              <a:sym typeface="Arial"/>
            </a:endParaRPr>
          </a:p>
        </p:txBody>
      </p:sp>
      <p:sp>
        <p:nvSpPr>
          <p:cNvPr id="880" name="Google Shape;880;gc0a00def9f_0_409"/>
          <p:cNvSpPr/>
          <p:nvPr/>
        </p:nvSpPr>
        <p:spPr>
          <a:xfrm>
            <a:off x="3366350" y="4037153"/>
            <a:ext cx="1749761" cy="420498"/>
          </a:xfrm>
          <a:custGeom>
            <a:avLst/>
            <a:gdLst/>
            <a:ahLst/>
            <a:cxnLst/>
            <a:rect l="l" t="t" r="r" b="b"/>
            <a:pathLst>
              <a:path w="3086100" h="581025" extrusionOk="0">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gc0a00def9f_0_409"/>
          <p:cNvSpPr/>
          <p:nvPr/>
        </p:nvSpPr>
        <p:spPr>
          <a:xfrm>
            <a:off x="3363657" y="4033716"/>
            <a:ext cx="1755160" cy="427392"/>
          </a:xfrm>
          <a:custGeom>
            <a:avLst/>
            <a:gdLst/>
            <a:ahLst/>
            <a:cxnLst/>
            <a:rect l="l" t="t" r="r" b="b"/>
            <a:pathLst>
              <a:path w="3095625" h="590550" extrusionOk="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gc0a00def9f_0_409"/>
          <p:cNvSpPr/>
          <p:nvPr/>
        </p:nvSpPr>
        <p:spPr>
          <a:xfrm>
            <a:off x="3496062" y="4151980"/>
            <a:ext cx="345632" cy="117189"/>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gc0a00def9f_0_409"/>
          <p:cNvSpPr/>
          <p:nvPr/>
        </p:nvSpPr>
        <p:spPr>
          <a:xfrm>
            <a:off x="3493369" y="4148610"/>
            <a:ext cx="351033" cy="124081"/>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gc0a00def9f_0_409"/>
          <p:cNvSpPr/>
          <p:nvPr/>
        </p:nvSpPr>
        <p:spPr>
          <a:xfrm>
            <a:off x="3790067" y="4171849"/>
            <a:ext cx="21602" cy="6902"/>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gc0a00def9f_0_409"/>
          <p:cNvSpPr/>
          <p:nvPr/>
        </p:nvSpPr>
        <p:spPr>
          <a:xfrm>
            <a:off x="3787374" y="4168481"/>
            <a:ext cx="27002" cy="6894"/>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gc0a00def9f_0_409"/>
          <p:cNvSpPr/>
          <p:nvPr/>
        </p:nvSpPr>
        <p:spPr>
          <a:xfrm>
            <a:off x="3873668" y="4151980"/>
            <a:ext cx="345632" cy="117189"/>
          </a:xfrm>
          <a:custGeom>
            <a:avLst/>
            <a:gdLst/>
            <a:ahLst/>
            <a:cxnLst/>
            <a:rect l="l" t="t" r="r" b="b"/>
            <a:pathLst>
              <a:path w="609600" h="161925" extrusionOk="0">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gc0a00def9f_0_409"/>
          <p:cNvSpPr/>
          <p:nvPr/>
        </p:nvSpPr>
        <p:spPr>
          <a:xfrm>
            <a:off x="3870975" y="4148610"/>
            <a:ext cx="351033" cy="124081"/>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gc0a00def9f_0_409"/>
          <p:cNvSpPr/>
          <p:nvPr/>
        </p:nvSpPr>
        <p:spPr>
          <a:xfrm>
            <a:off x="4167674" y="4171849"/>
            <a:ext cx="21602" cy="6902"/>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gc0a00def9f_0_409"/>
          <p:cNvSpPr/>
          <p:nvPr/>
        </p:nvSpPr>
        <p:spPr>
          <a:xfrm>
            <a:off x="4164981" y="4168481"/>
            <a:ext cx="27002" cy="6894"/>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gc0a00def9f_0_409"/>
          <p:cNvSpPr/>
          <p:nvPr/>
        </p:nvSpPr>
        <p:spPr>
          <a:xfrm>
            <a:off x="4248527" y="4148610"/>
            <a:ext cx="351033" cy="124081"/>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gc0a00def9f_0_409"/>
          <p:cNvSpPr/>
          <p:nvPr/>
        </p:nvSpPr>
        <p:spPr>
          <a:xfrm>
            <a:off x="4545280" y="4171849"/>
            <a:ext cx="21602" cy="6902"/>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gc0a00def9f_0_409"/>
          <p:cNvSpPr/>
          <p:nvPr/>
        </p:nvSpPr>
        <p:spPr>
          <a:xfrm>
            <a:off x="4542587" y="4168481"/>
            <a:ext cx="27002" cy="6894"/>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gc0a00def9f_0_409"/>
          <p:cNvSpPr/>
          <p:nvPr/>
        </p:nvSpPr>
        <p:spPr>
          <a:xfrm>
            <a:off x="4626188" y="4148610"/>
            <a:ext cx="351033" cy="124081"/>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gc0a00def9f_0_409"/>
          <p:cNvSpPr/>
          <p:nvPr/>
        </p:nvSpPr>
        <p:spPr>
          <a:xfrm>
            <a:off x="4922886" y="4171849"/>
            <a:ext cx="21602" cy="6902"/>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gc0a00def9f_0_409"/>
          <p:cNvSpPr/>
          <p:nvPr/>
        </p:nvSpPr>
        <p:spPr>
          <a:xfrm>
            <a:off x="4920193" y="4168481"/>
            <a:ext cx="27002" cy="6894"/>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896;gc0a00def9f_0_409"/>
          <p:cNvSpPr/>
          <p:nvPr/>
        </p:nvSpPr>
        <p:spPr>
          <a:xfrm>
            <a:off x="3496062" y="4307647"/>
            <a:ext cx="345632" cy="117189"/>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gc0a00def9f_0_409"/>
          <p:cNvSpPr/>
          <p:nvPr/>
        </p:nvSpPr>
        <p:spPr>
          <a:xfrm>
            <a:off x="3493369" y="4304208"/>
            <a:ext cx="351033" cy="124081"/>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gc0a00def9f_0_409"/>
          <p:cNvSpPr/>
          <p:nvPr/>
        </p:nvSpPr>
        <p:spPr>
          <a:xfrm>
            <a:off x="3764641" y="4306685"/>
            <a:ext cx="5407" cy="124081"/>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gc0a00def9f_0_409"/>
          <p:cNvSpPr/>
          <p:nvPr/>
        </p:nvSpPr>
        <p:spPr>
          <a:xfrm>
            <a:off x="3790067" y="4327517"/>
            <a:ext cx="21602" cy="6902"/>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gc0a00def9f_0_409"/>
          <p:cNvSpPr/>
          <p:nvPr/>
        </p:nvSpPr>
        <p:spPr>
          <a:xfrm>
            <a:off x="3787374" y="4324148"/>
            <a:ext cx="27002" cy="6894"/>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gc0a00def9f_0_409"/>
          <p:cNvSpPr/>
          <p:nvPr/>
        </p:nvSpPr>
        <p:spPr>
          <a:xfrm>
            <a:off x="3764641" y="4148541"/>
            <a:ext cx="5407" cy="124081"/>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gc0a00def9f_0_409"/>
          <p:cNvSpPr/>
          <p:nvPr/>
        </p:nvSpPr>
        <p:spPr>
          <a:xfrm>
            <a:off x="4141710" y="4148541"/>
            <a:ext cx="5407" cy="124081"/>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gc0a00def9f_0_409"/>
          <p:cNvSpPr/>
          <p:nvPr/>
        </p:nvSpPr>
        <p:spPr>
          <a:xfrm>
            <a:off x="4141710" y="4306685"/>
            <a:ext cx="5407" cy="124081"/>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gc0a00def9f_0_409"/>
          <p:cNvSpPr/>
          <p:nvPr/>
        </p:nvSpPr>
        <p:spPr>
          <a:xfrm>
            <a:off x="4518777" y="4148541"/>
            <a:ext cx="5407" cy="124081"/>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gc0a00def9f_0_409"/>
          <p:cNvSpPr/>
          <p:nvPr/>
        </p:nvSpPr>
        <p:spPr>
          <a:xfrm>
            <a:off x="4518777" y="4306685"/>
            <a:ext cx="5407" cy="124081"/>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gc0a00def9f_0_409"/>
          <p:cNvSpPr/>
          <p:nvPr/>
        </p:nvSpPr>
        <p:spPr>
          <a:xfrm>
            <a:off x="4895846" y="4148541"/>
            <a:ext cx="5407" cy="124081"/>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gc0a00def9f_0_409"/>
          <p:cNvSpPr/>
          <p:nvPr/>
        </p:nvSpPr>
        <p:spPr>
          <a:xfrm>
            <a:off x="4895846" y="4306685"/>
            <a:ext cx="5407" cy="124081"/>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gc0a00def9f_0_409"/>
          <p:cNvSpPr/>
          <p:nvPr/>
        </p:nvSpPr>
        <p:spPr>
          <a:xfrm>
            <a:off x="3870975" y="4304208"/>
            <a:ext cx="351033" cy="124081"/>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gc0a00def9f_0_409"/>
          <p:cNvSpPr/>
          <p:nvPr/>
        </p:nvSpPr>
        <p:spPr>
          <a:xfrm>
            <a:off x="4167674" y="4327517"/>
            <a:ext cx="21602" cy="6902"/>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gc0a00def9f_0_409"/>
          <p:cNvSpPr/>
          <p:nvPr/>
        </p:nvSpPr>
        <p:spPr>
          <a:xfrm>
            <a:off x="4164981" y="4324148"/>
            <a:ext cx="27002" cy="6894"/>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gc0a00def9f_0_409"/>
          <p:cNvSpPr/>
          <p:nvPr/>
        </p:nvSpPr>
        <p:spPr>
          <a:xfrm>
            <a:off x="4248527" y="4304208"/>
            <a:ext cx="351033" cy="124081"/>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gc0a00def9f_0_409"/>
          <p:cNvSpPr/>
          <p:nvPr/>
        </p:nvSpPr>
        <p:spPr>
          <a:xfrm>
            <a:off x="4545280" y="4327517"/>
            <a:ext cx="21602" cy="6902"/>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gc0a00def9f_0_409"/>
          <p:cNvSpPr/>
          <p:nvPr/>
        </p:nvSpPr>
        <p:spPr>
          <a:xfrm>
            <a:off x="4542587" y="4324148"/>
            <a:ext cx="27002" cy="6894"/>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gc0a00def9f_0_409"/>
          <p:cNvSpPr/>
          <p:nvPr/>
        </p:nvSpPr>
        <p:spPr>
          <a:xfrm>
            <a:off x="4626188" y="4304208"/>
            <a:ext cx="351033" cy="124081"/>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gc0a00def9f_0_409"/>
          <p:cNvSpPr/>
          <p:nvPr/>
        </p:nvSpPr>
        <p:spPr>
          <a:xfrm>
            <a:off x="4922886" y="4327517"/>
            <a:ext cx="21602" cy="6902"/>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gc0a00def9f_0_409"/>
          <p:cNvSpPr/>
          <p:nvPr/>
        </p:nvSpPr>
        <p:spPr>
          <a:xfrm>
            <a:off x="4920193" y="4324148"/>
            <a:ext cx="27002" cy="6894"/>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gc0a00def9f_0_409"/>
          <p:cNvSpPr/>
          <p:nvPr/>
        </p:nvSpPr>
        <p:spPr>
          <a:xfrm>
            <a:off x="3499617" y="4071188"/>
            <a:ext cx="140413" cy="20680"/>
          </a:xfrm>
          <a:custGeom>
            <a:avLst/>
            <a:gdLst/>
            <a:ahLst/>
            <a:cxnLst/>
            <a:rect l="l" t="t" r="r" b="b"/>
            <a:pathLst>
              <a:path w="247650" h="28575" extrusionOk="0">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adFill>
            <a:gsLst>
              <a:gs pos="0">
                <a:srgbClr val="274DA5"/>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gc0a00def9f_0_409"/>
          <p:cNvSpPr/>
          <p:nvPr/>
        </p:nvSpPr>
        <p:spPr>
          <a:xfrm>
            <a:off x="3496008" y="4066445"/>
            <a:ext cx="145814" cy="34466"/>
          </a:xfrm>
          <a:custGeom>
            <a:avLst/>
            <a:gdLst/>
            <a:ahLst/>
            <a:cxnLst/>
            <a:rect l="l" t="t" r="r" b="b"/>
            <a:pathLst>
              <a:path w="257175" h="47625" extrusionOk="0">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solidFill>
            <a:schemeClr val="bg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gc0a00def9f_0_409"/>
          <p:cNvSpPr/>
          <p:nvPr/>
        </p:nvSpPr>
        <p:spPr>
          <a:xfrm>
            <a:off x="3474138" y="4035710"/>
            <a:ext cx="5407" cy="427392"/>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gc0a00def9f_0_409"/>
          <p:cNvSpPr/>
          <p:nvPr/>
        </p:nvSpPr>
        <p:spPr>
          <a:xfrm>
            <a:off x="4998569" y="4035710"/>
            <a:ext cx="5407" cy="427392"/>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21" name="Google Shape;921;gc0a00def9f_0_409"/>
          <p:cNvPicPr preferRelativeResize="0"/>
          <p:nvPr/>
        </p:nvPicPr>
        <p:blipFill>
          <a:blip r:embed="rId9">
            <a:alphaModFix/>
          </a:blip>
          <a:stretch>
            <a:fillRect/>
          </a:stretch>
        </p:blipFill>
        <p:spPr>
          <a:xfrm>
            <a:off x="4033407" y="2518128"/>
            <a:ext cx="1252119" cy="766803"/>
          </a:xfrm>
          <a:prstGeom prst="rect">
            <a:avLst/>
          </a:prstGeom>
          <a:noFill/>
          <a:ln>
            <a:noFill/>
          </a:ln>
        </p:spPr>
      </p:pic>
      <p:sp>
        <p:nvSpPr>
          <p:cNvPr id="923" name="Google Shape;923;gc0a00def9f_0_409"/>
          <p:cNvSpPr txBox="1"/>
          <p:nvPr/>
        </p:nvSpPr>
        <p:spPr>
          <a:xfrm>
            <a:off x="2911557" y="2708378"/>
            <a:ext cx="1004546" cy="3219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000">
                <a:solidFill>
                  <a:schemeClr val="lt1"/>
                </a:solidFill>
              </a:rPr>
              <a:t>Attach</a:t>
            </a:r>
            <a:endParaRPr sz="1000" i="0" u="none" strike="noStrike" cap="none">
              <a:solidFill>
                <a:schemeClr val="lt1"/>
              </a:solidFill>
            </a:endParaRPr>
          </a:p>
        </p:txBody>
      </p:sp>
      <p:sp>
        <p:nvSpPr>
          <p:cNvPr id="925" name="Google Shape;925;gc0a00def9f_0_409"/>
          <p:cNvSpPr/>
          <p:nvPr/>
        </p:nvSpPr>
        <p:spPr>
          <a:xfrm>
            <a:off x="5926308" y="2940089"/>
            <a:ext cx="1500542" cy="25043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200">
                <a:solidFill>
                  <a:schemeClr val="dk1"/>
                </a:solidFill>
              </a:rPr>
              <a:t>few hours</a:t>
            </a:r>
            <a:endParaRPr sz="1200" b="0" i="0" u="none" strike="noStrike" cap="none">
              <a:solidFill>
                <a:srgbClr val="000000"/>
              </a:solidFill>
              <a:latin typeface="Arial"/>
              <a:ea typeface="Arial"/>
              <a:cs typeface="Arial"/>
              <a:sym typeface="Arial"/>
            </a:endParaRPr>
          </a:p>
        </p:txBody>
      </p:sp>
      <p:sp>
        <p:nvSpPr>
          <p:cNvPr id="926" name="Google Shape;926;gc0a00def9f_0_409"/>
          <p:cNvSpPr/>
          <p:nvPr/>
        </p:nvSpPr>
        <p:spPr>
          <a:xfrm>
            <a:off x="882405" y="2611410"/>
            <a:ext cx="895023" cy="802242"/>
          </a:xfrm>
          <a:prstGeom prst="roundRect">
            <a:avLst>
              <a:gd name="adj" fmla="val 7916"/>
            </a:avLst>
          </a:prstGeom>
          <a:gradFill>
            <a:gsLst>
              <a:gs pos="0">
                <a:srgbClr val="274DA5"/>
              </a:gs>
              <a:gs pos="100000">
                <a:srgbClr val="3965B5"/>
              </a:gs>
            </a:gsLst>
            <a:lin ang="0" scaled="0"/>
          </a:gradFill>
          <a:ln>
            <a:noFill/>
          </a:ln>
          <a:effectLst>
            <a:outerShdw blurRad="50800" dist="38100" dir="2700000" algn="tl" rotWithShape="0">
              <a:srgbClr val="000000">
                <a:alpha val="188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pic>
        <p:nvPicPr>
          <p:cNvPr id="928" name="Google Shape;928;gc0a00def9f_0_409"/>
          <p:cNvPicPr preferRelativeResize="0"/>
          <p:nvPr/>
        </p:nvPicPr>
        <p:blipFill rotWithShape="1">
          <a:blip r:embed="rId10">
            <a:alphaModFix/>
          </a:blip>
          <a:srcRect/>
          <a:stretch/>
        </p:blipFill>
        <p:spPr>
          <a:xfrm>
            <a:off x="1058581" y="2708378"/>
            <a:ext cx="542674" cy="608309"/>
          </a:xfrm>
          <a:prstGeom prst="rect">
            <a:avLst/>
          </a:prstGeom>
          <a:noFill/>
          <a:ln>
            <a:noFill/>
          </a:ln>
        </p:spPr>
      </p:pic>
      <p:sp>
        <p:nvSpPr>
          <p:cNvPr id="929" name="Google Shape;929;gc0a00def9f_0_409"/>
          <p:cNvSpPr/>
          <p:nvPr/>
        </p:nvSpPr>
        <p:spPr>
          <a:xfrm>
            <a:off x="403058" y="3474056"/>
            <a:ext cx="1874971" cy="568546"/>
          </a:xfrm>
          <a:prstGeom prst="rect">
            <a:avLst/>
          </a:prstGeom>
          <a:noFill/>
          <a:ln>
            <a:noFill/>
          </a:ln>
        </p:spPr>
        <p:txBody>
          <a:bodyPr spcFirstLastPara="1" wrap="square" lIns="91425" tIns="45700" rIns="91425" bIns="45700" anchor="ctr" anchorCtr="0">
            <a:noAutofit/>
          </a:bodyPr>
          <a:lstStyle/>
          <a:p>
            <a:pPr algn="ctr">
              <a:lnSpc>
                <a:spcPts val="1700"/>
              </a:lnSpc>
              <a:buSzPts val="1000"/>
            </a:pPr>
            <a:r>
              <a:rPr lang="en-US" sz="1200">
                <a:solidFill>
                  <a:schemeClr val="dk1"/>
                </a:solidFill>
              </a:rPr>
              <a:t>Storage from </a:t>
            </a:r>
          </a:p>
          <a:p>
            <a:pPr marL="0" marR="0" lvl="0" indent="0" algn="ctr" rtl="0">
              <a:lnSpc>
                <a:spcPts val="1700"/>
              </a:lnSpc>
              <a:spcBef>
                <a:spcPts val="0"/>
              </a:spcBef>
              <a:spcAft>
                <a:spcPts val="0"/>
              </a:spcAft>
              <a:buClr>
                <a:srgbClr val="000000"/>
              </a:buClr>
              <a:buSzPts val="1000"/>
              <a:buFont typeface="Arial"/>
              <a:buNone/>
            </a:pPr>
            <a:r>
              <a:rPr lang="en-US" sz="1200">
                <a:solidFill>
                  <a:schemeClr val="dk1"/>
                </a:solidFill>
              </a:rPr>
              <a:t>non-bootable NAS</a:t>
            </a:r>
            <a:endParaRPr sz="1200" b="0" i="0" u="none" strike="noStrike" cap="none">
              <a:solidFill>
                <a:schemeClr val="dk1"/>
              </a:solidFill>
              <a:latin typeface="Arial"/>
              <a:ea typeface="Arial"/>
              <a:cs typeface="Arial"/>
              <a:sym typeface="Arial"/>
            </a:endParaRPr>
          </a:p>
        </p:txBody>
      </p:sp>
      <p:pic>
        <p:nvPicPr>
          <p:cNvPr id="20" name="圖形 19">
            <a:extLst>
              <a:ext uri="{FF2B5EF4-FFF2-40B4-BE49-F238E27FC236}">
                <a16:creationId xmlns:a16="http://schemas.microsoft.com/office/drawing/2014/main" id="{7F2EF0C1-3758-49A1-AFA4-E37E881A0AE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811" y="211443"/>
            <a:ext cx="771318" cy="618384"/>
          </a:xfrm>
          <a:prstGeom prst="rect">
            <a:avLst/>
          </a:prstGeom>
        </p:spPr>
      </p:pic>
      <p:sp>
        <p:nvSpPr>
          <p:cNvPr id="863" name="Google Shape;863;gc0a00def9f_0_409"/>
          <p:cNvSpPr/>
          <p:nvPr/>
        </p:nvSpPr>
        <p:spPr>
          <a:xfrm>
            <a:off x="44898" y="228182"/>
            <a:ext cx="594900" cy="215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US" altLang="zh-TW" sz="850" b="1" i="0" u="none" strike="noStrike" cap="none">
                <a:solidFill>
                  <a:schemeClr val="tx1">
                    <a:lumMod val="95000"/>
                    <a:lumOff val="5000"/>
                  </a:schemeClr>
                </a:solidFill>
                <a:latin typeface="Arial"/>
                <a:ea typeface="Arial"/>
                <a:cs typeface="Arial"/>
                <a:sym typeface="Arial"/>
              </a:rPr>
              <a:t>Case</a:t>
            </a:r>
            <a:endParaRPr lang="zh-TW" altLang="en-US" sz="850" b="0" i="0" u="none" strike="noStrike" cap="none">
              <a:solidFill>
                <a:schemeClr val="tx1">
                  <a:lumMod val="95000"/>
                  <a:lumOff val="5000"/>
                </a:schemeClr>
              </a:solidFill>
              <a:latin typeface="Arial"/>
              <a:ea typeface="Arial"/>
              <a:cs typeface="Arial"/>
              <a:sym typeface="Arial"/>
            </a:endParaRPr>
          </a:p>
        </p:txBody>
      </p:sp>
      <p:sp>
        <p:nvSpPr>
          <p:cNvPr id="864" name="Google Shape;864;gc0a00def9f_0_409"/>
          <p:cNvSpPr/>
          <p:nvPr/>
        </p:nvSpPr>
        <p:spPr>
          <a:xfrm>
            <a:off x="146458" y="326169"/>
            <a:ext cx="3849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000" b="1">
                <a:solidFill>
                  <a:srgbClr val="02215A"/>
                </a:solidFill>
              </a:rPr>
              <a:t>1</a:t>
            </a:r>
            <a:endParaRPr sz="3000" b="1" i="0" u="none" strike="noStrike" cap="none">
              <a:solidFill>
                <a:srgbClr val="02215A"/>
              </a:solidFill>
              <a:latin typeface="Arial"/>
              <a:ea typeface="Arial"/>
              <a:cs typeface="Arial"/>
              <a:sym typeface="Arial"/>
            </a:endParaRPr>
          </a:p>
        </p:txBody>
      </p:sp>
      <p:sp>
        <p:nvSpPr>
          <p:cNvPr id="99" name="Google Shape;752;gc0a00def9f_0_36">
            <a:extLst>
              <a:ext uri="{FF2B5EF4-FFF2-40B4-BE49-F238E27FC236}">
                <a16:creationId xmlns:a16="http://schemas.microsoft.com/office/drawing/2014/main" id="{DA90CAF2-8045-4D5D-9F58-270A4A864525}"/>
              </a:ext>
            </a:extLst>
          </p:cNvPr>
          <p:cNvSpPr/>
          <p:nvPr/>
        </p:nvSpPr>
        <p:spPr>
          <a:xfrm rot="17616233">
            <a:off x="6059050" y="2682013"/>
            <a:ext cx="299445" cy="1269347"/>
          </a:xfrm>
          <a:prstGeom prst="downArrow">
            <a:avLst>
              <a:gd name="adj1" fmla="val 27307"/>
              <a:gd name="adj2" fmla="val 50000"/>
            </a:avLst>
          </a:prstGeom>
          <a:gradFill>
            <a:gsLst>
              <a:gs pos="0">
                <a:srgbClr val="6D9EEB">
                  <a:alpha val="0"/>
                </a:srgbClr>
              </a:gs>
              <a:gs pos="90217">
                <a:srgbClr val="4280E6"/>
              </a:gs>
              <a:gs pos="75000">
                <a:srgbClr val="6D9EEB"/>
              </a:gs>
            </a:gsLst>
            <a:lin ang="5400000" scaled="1"/>
          </a:gra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0" name="Google Shape;922;gc0a00def9f_0_409">
            <a:extLst>
              <a:ext uri="{FF2B5EF4-FFF2-40B4-BE49-F238E27FC236}">
                <a16:creationId xmlns:a16="http://schemas.microsoft.com/office/drawing/2014/main" id="{3075168B-7119-4F1C-AD05-EC50A006C71B}"/>
              </a:ext>
            </a:extLst>
          </p:cNvPr>
          <p:cNvSpPr/>
          <p:nvPr/>
        </p:nvSpPr>
        <p:spPr>
          <a:xfrm rot="5400000">
            <a:off x="4401537" y="3508615"/>
            <a:ext cx="578826" cy="269738"/>
          </a:xfrm>
          <a:prstGeom prst="leftRightArrow">
            <a:avLst>
              <a:gd name="adj1" fmla="val 33521"/>
              <a:gd name="adj2" fmla="val 50000"/>
            </a:avLst>
          </a:prstGeom>
          <a:solidFill>
            <a:srgbClr val="6AFFFF"/>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1" name="Google Shape;922;gc0a00def9f_0_409">
            <a:extLst>
              <a:ext uri="{FF2B5EF4-FFF2-40B4-BE49-F238E27FC236}">
                <a16:creationId xmlns:a16="http://schemas.microsoft.com/office/drawing/2014/main" id="{19938D4B-7514-462D-9723-92D8E665188C}"/>
              </a:ext>
            </a:extLst>
          </p:cNvPr>
          <p:cNvSpPr/>
          <p:nvPr/>
        </p:nvSpPr>
        <p:spPr>
          <a:xfrm>
            <a:off x="1982597" y="2837006"/>
            <a:ext cx="1922643" cy="304703"/>
          </a:xfrm>
          <a:prstGeom prst="leftRightArrow">
            <a:avLst>
              <a:gd name="adj1" fmla="val 25929"/>
              <a:gd name="adj2" fmla="val 50000"/>
            </a:avLst>
          </a:prstGeom>
          <a:gradFill>
            <a:gsLst>
              <a:gs pos="58000">
                <a:srgbClr val="6AFFFF"/>
              </a:gs>
              <a:gs pos="1087">
                <a:srgbClr val="3259A0"/>
              </a:gs>
              <a:gs pos="22000">
                <a:srgbClr val="3965B5"/>
              </a:gs>
            </a:gsLst>
            <a:lin ang="0" scaled="0"/>
          </a:gra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4" name="Google Shape;861;gc0a00def9f_0_409">
            <a:extLst>
              <a:ext uri="{FF2B5EF4-FFF2-40B4-BE49-F238E27FC236}">
                <a16:creationId xmlns:a16="http://schemas.microsoft.com/office/drawing/2014/main" id="{0B92F53F-DE50-401E-AA74-EFD276C6F0EC}"/>
              </a:ext>
            </a:extLst>
          </p:cNvPr>
          <p:cNvSpPr/>
          <p:nvPr/>
        </p:nvSpPr>
        <p:spPr>
          <a:xfrm>
            <a:off x="1069547" y="1403254"/>
            <a:ext cx="7738294" cy="428700"/>
          </a:xfrm>
          <a:prstGeom prst="rect">
            <a:avLst/>
          </a:prstGeom>
          <a:noFill/>
          <a:ln>
            <a:noFill/>
          </a:ln>
        </p:spPr>
        <p:txBody>
          <a:bodyPr spcFirstLastPara="1" wrap="square" lIns="91425" tIns="45700" rIns="91425" bIns="45700" anchor="ctr" anchorCtr="0">
            <a:noAutofit/>
          </a:bodyPr>
          <a:lstStyle/>
          <a:p>
            <a:pPr marL="0" marR="0" lvl="0" indent="0" algn="l" rtl="0">
              <a:lnSpc>
                <a:spcPts val="1750"/>
              </a:lnSpc>
              <a:spcBef>
                <a:spcPts val="0"/>
              </a:spcBef>
              <a:spcAft>
                <a:spcPts val="0"/>
              </a:spcAft>
              <a:buClr>
                <a:srgbClr val="000000"/>
              </a:buClr>
              <a:buSzPts val="1200"/>
              <a:buFont typeface="Arial"/>
              <a:buNone/>
            </a:pPr>
            <a:r>
              <a:rPr lang="en-US">
                <a:solidFill>
                  <a:schemeClr val="bg2">
                    <a:lumMod val="50000"/>
                  </a:schemeClr>
                </a:solidFill>
              </a:rPr>
              <a:t>Install </a:t>
            </a:r>
            <a:r>
              <a:rPr lang="en-US" err="1">
                <a:solidFill>
                  <a:schemeClr val="bg2">
                    <a:lumMod val="50000"/>
                  </a:schemeClr>
                </a:solidFill>
              </a:rPr>
              <a:t>QuTScloud</a:t>
            </a:r>
            <a:r>
              <a:rPr lang="en-US">
                <a:solidFill>
                  <a:schemeClr val="bg2">
                    <a:lumMod val="50000"/>
                  </a:schemeClr>
                </a:solidFill>
              </a:rPr>
              <a:t> on the local server and mount the disk array, the original data can be accessed immediately after decryption</a:t>
            </a:r>
          </a:p>
        </p:txBody>
      </p:sp>
    </p:spTree>
    <p:extLst>
      <p:ext uri="{BB962C8B-B14F-4D97-AF65-F5344CB8AC3E}">
        <p14:creationId xmlns:p14="http://schemas.microsoft.com/office/powerpoint/2010/main" val="306042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40" name="圖形 39">
            <a:extLst>
              <a:ext uri="{FF2B5EF4-FFF2-40B4-BE49-F238E27FC236}">
                <a16:creationId xmlns:a16="http://schemas.microsoft.com/office/drawing/2014/main" id="{62F71F11-B2F5-4749-B8AA-5C44B10C25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7848" y="1321310"/>
            <a:ext cx="8480551" cy="623945"/>
          </a:xfrm>
          <a:prstGeom prst="rect">
            <a:avLst/>
          </a:prstGeom>
          <a:effectLst>
            <a:outerShdw blurRad="241300" dist="165100" dir="3600000" algn="t" rotWithShape="0">
              <a:prstClr val="black">
                <a:alpha val="33000"/>
              </a:prstClr>
            </a:outerShdw>
          </a:effectLst>
        </p:spPr>
      </p:pic>
      <p:sp>
        <p:nvSpPr>
          <p:cNvPr id="854" name="Google Shape;854;gc0a00def9f_0_409"/>
          <p:cNvSpPr txBox="1">
            <a:spLocks noGrp="1"/>
          </p:cNvSpPr>
          <p:nvPr>
            <p:ph type="title"/>
          </p:nvPr>
        </p:nvSpPr>
        <p:spPr>
          <a:xfrm>
            <a:off x="431799" y="66041"/>
            <a:ext cx="8712201" cy="994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altLang="zh-TW" sz="2900"/>
              <a:t>New way to experiment with QTS</a:t>
            </a:r>
            <a:endParaRPr sz="2900">
              <a:latin typeface="Microsoft JhengHei"/>
              <a:ea typeface="Microsoft JhengHei"/>
              <a:cs typeface="Microsoft JhengHei"/>
              <a:sym typeface="Microsoft JhengHei"/>
            </a:endParaRPr>
          </a:p>
        </p:txBody>
      </p:sp>
      <p:pic>
        <p:nvPicPr>
          <p:cNvPr id="82" name="Google Shape;867;gc0a00def9f_0_409">
            <a:extLst>
              <a:ext uri="{FF2B5EF4-FFF2-40B4-BE49-F238E27FC236}">
                <a16:creationId xmlns:a16="http://schemas.microsoft.com/office/drawing/2014/main" id="{9FDF1055-2800-430A-B2AB-5598237E8CC9}"/>
              </a:ext>
            </a:extLst>
          </p:cNvPr>
          <p:cNvPicPr preferRelativeResize="0"/>
          <p:nvPr/>
        </p:nvPicPr>
        <p:blipFill rotWithShape="1">
          <a:blip r:embed="rId5">
            <a:alphaModFix/>
          </a:blip>
          <a:srcRect/>
          <a:stretch/>
        </p:blipFill>
        <p:spPr>
          <a:xfrm>
            <a:off x="498587" y="1403284"/>
            <a:ext cx="428706" cy="428706"/>
          </a:xfrm>
          <a:prstGeom prst="rect">
            <a:avLst/>
          </a:prstGeom>
          <a:noFill/>
          <a:ln>
            <a:noFill/>
          </a:ln>
          <a:effectLst>
            <a:outerShdw blurRad="50800" dist="38100" dir="2700000" algn="tl" rotWithShape="0">
              <a:srgbClr val="000000">
                <a:alpha val="40000"/>
              </a:srgbClr>
            </a:outerShdw>
          </a:effectLst>
        </p:spPr>
      </p:pic>
      <p:pic>
        <p:nvPicPr>
          <p:cNvPr id="20" name="圖形 19">
            <a:extLst>
              <a:ext uri="{FF2B5EF4-FFF2-40B4-BE49-F238E27FC236}">
                <a16:creationId xmlns:a16="http://schemas.microsoft.com/office/drawing/2014/main" id="{7F2EF0C1-3758-49A1-AFA4-E37E881A0A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811" y="211443"/>
            <a:ext cx="771318" cy="618384"/>
          </a:xfrm>
          <a:prstGeom prst="rect">
            <a:avLst/>
          </a:prstGeom>
        </p:spPr>
      </p:pic>
      <p:sp>
        <p:nvSpPr>
          <p:cNvPr id="863" name="Google Shape;863;gc0a00def9f_0_409"/>
          <p:cNvSpPr/>
          <p:nvPr/>
        </p:nvSpPr>
        <p:spPr>
          <a:xfrm>
            <a:off x="44898" y="228182"/>
            <a:ext cx="594900" cy="215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US" altLang="zh-TW" sz="850" b="1" i="0" u="none" strike="noStrike" cap="none">
                <a:solidFill>
                  <a:schemeClr val="tx1">
                    <a:lumMod val="95000"/>
                    <a:lumOff val="5000"/>
                  </a:schemeClr>
                </a:solidFill>
                <a:latin typeface="Arial"/>
                <a:ea typeface="Arial"/>
                <a:cs typeface="Arial"/>
                <a:sym typeface="Arial"/>
              </a:rPr>
              <a:t>Case</a:t>
            </a:r>
            <a:endParaRPr lang="zh-TW" altLang="en-US" sz="850" b="0" i="0" u="none" strike="noStrike" cap="none">
              <a:solidFill>
                <a:schemeClr val="tx1">
                  <a:lumMod val="95000"/>
                  <a:lumOff val="5000"/>
                </a:schemeClr>
              </a:solidFill>
              <a:latin typeface="Arial"/>
              <a:ea typeface="Arial"/>
              <a:cs typeface="Arial"/>
              <a:sym typeface="Arial"/>
            </a:endParaRPr>
          </a:p>
        </p:txBody>
      </p:sp>
      <p:sp>
        <p:nvSpPr>
          <p:cNvPr id="864" name="Google Shape;864;gc0a00def9f_0_409"/>
          <p:cNvSpPr/>
          <p:nvPr/>
        </p:nvSpPr>
        <p:spPr>
          <a:xfrm>
            <a:off x="146458" y="332519"/>
            <a:ext cx="3849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000" b="1">
                <a:solidFill>
                  <a:srgbClr val="02215A"/>
                </a:solidFill>
              </a:rPr>
              <a:t>2</a:t>
            </a:r>
            <a:endParaRPr sz="3000" b="1" i="0" u="none" strike="noStrike" cap="none">
              <a:solidFill>
                <a:srgbClr val="02215A"/>
              </a:solidFill>
              <a:latin typeface="Arial"/>
              <a:ea typeface="Arial"/>
              <a:cs typeface="Arial"/>
              <a:sym typeface="Arial"/>
            </a:endParaRPr>
          </a:p>
        </p:txBody>
      </p:sp>
      <p:sp>
        <p:nvSpPr>
          <p:cNvPr id="17" name="Google Shape;866;gc0a00def9f_0_409">
            <a:extLst>
              <a:ext uri="{FF2B5EF4-FFF2-40B4-BE49-F238E27FC236}">
                <a16:creationId xmlns:a16="http://schemas.microsoft.com/office/drawing/2014/main" id="{CB52E021-E95A-496C-9249-B820EC513AAD}"/>
              </a:ext>
            </a:extLst>
          </p:cNvPr>
          <p:cNvSpPr/>
          <p:nvPr/>
        </p:nvSpPr>
        <p:spPr>
          <a:xfrm>
            <a:off x="1054172" y="1399882"/>
            <a:ext cx="8006459" cy="428700"/>
          </a:xfrm>
          <a:prstGeom prst="rect">
            <a:avLst/>
          </a:prstGeom>
          <a:noFill/>
          <a:ln>
            <a:noFill/>
          </a:ln>
        </p:spPr>
        <p:txBody>
          <a:bodyPr spcFirstLastPara="1" wrap="square" lIns="91425" tIns="45700" rIns="91425" bIns="45700" anchor="ctr" anchorCtr="0">
            <a:noAutofit/>
          </a:bodyPr>
          <a:lstStyle/>
          <a:p>
            <a:pPr marL="0" marR="0" lvl="0" indent="0" algn="l" rtl="0">
              <a:lnSpc>
                <a:spcPct val="128571"/>
              </a:lnSpc>
              <a:spcBef>
                <a:spcPts val="0"/>
              </a:spcBef>
              <a:spcAft>
                <a:spcPts val="0"/>
              </a:spcAft>
              <a:buClr>
                <a:srgbClr val="000000"/>
              </a:buClr>
              <a:buSzPts val="1400"/>
              <a:buFont typeface="Arial"/>
              <a:buNone/>
            </a:pPr>
            <a:r>
              <a:rPr lang="en-US" altLang="zh-TW" sz="1600">
                <a:solidFill>
                  <a:schemeClr val="bg2">
                    <a:lumMod val="50000"/>
                  </a:schemeClr>
                </a:solidFill>
              </a:rPr>
              <a:t>New user want to try feature of QTS</a:t>
            </a:r>
          </a:p>
        </p:txBody>
      </p:sp>
      <p:pic>
        <p:nvPicPr>
          <p:cNvPr id="41" name="圖形 40">
            <a:extLst>
              <a:ext uri="{FF2B5EF4-FFF2-40B4-BE49-F238E27FC236}">
                <a16:creationId xmlns:a16="http://schemas.microsoft.com/office/drawing/2014/main" id="{7471F59A-9D9C-4425-8D59-5A60628635ED}"/>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35193"/>
          <a:stretch/>
        </p:blipFill>
        <p:spPr>
          <a:xfrm>
            <a:off x="2259989" y="3703077"/>
            <a:ext cx="1387361" cy="838892"/>
          </a:xfrm>
          <a:prstGeom prst="rect">
            <a:avLst/>
          </a:prstGeom>
        </p:spPr>
      </p:pic>
      <p:pic>
        <p:nvPicPr>
          <p:cNvPr id="42" name="圖形 41">
            <a:extLst>
              <a:ext uri="{FF2B5EF4-FFF2-40B4-BE49-F238E27FC236}">
                <a16:creationId xmlns:a16="http://schemas.microsoft.com/office/drawing/2014/main" id="{D7B1EF94-9005-448C-B327-BBD42F72ECED}"/>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r="30785"/>
          <a:stretch/>
        </p:blipFill>
        <p:spPr>
          <a:xfrm>
            <a:off x="5270183" y="3938168"/>
            <a:ext cx="1229160" cy="928089"/>
          </a:xfrm>
          <a:prstGeom prst="rect">
            <a:avLst/>
          </a:prstGeom>
        </p:spPr>
      </p:pic>
      <p:pic>
        <p:nvPicPr>
          <p:cNvPr id="43" name="圖形 42">
            <a:extLst>
              <a:ext uri="{FF2B5EF4-FFF2-40B4-BE49-F238E27FC236}">
                <a16:creationId xmlns:a16="http://schemas.microsoft.com/office/drawing/2014/main" id="{11E43545-58BE-4812-986C-126D2E3E633A}"/>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r="13735"/>
          <a:stretch/>
        </p:blipFill>
        <p:spPr>
          <a:xfrm>
            <a:off x="5781914" y="4122523"/>
            <a:ext cx="1531938" cy="928089"/>
          </a:xfrm>
          <a:prstGeom prst="rect">
            <a:avLst/>
          </a:prstGeom>
        </p:spPr>
      </p:pic>
      <p:pic>
        <p:nvPicPr>
          <p:cNvPr id="44" name="圖形 43">
            <a:extLst>
              <a:ext uri="{FF2B5EF4-FFF2-40B4-BE49-F238E27FC236}">
                <a16:creationId xmlns:a16="http://schemas.microsoft.com/office/drawing/2014/main" id="{58913C5A-846A-4D63-83F7-2495966346A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9384" y="3949774"/>
            <a:ext cx="794788" cy="1527911"/>
          </a:xfrm>
          <a:prstGeom prst="rect">
            <a:avLst/>
          </a:prstGeom>
        </p:spPr>
      </p:pic>
      <p:pic>
        <p:nvPicPr>
          <p:cNvPr id="45" name="圖形 44">
            <a:extLst>
              <a:ext uri="{FF2B5EF4-FFF2-40B4-BE49-F238E27FC236}">
                <a16:creationId xmlns:a16="http://schemas.microsoft.com/office/drawing/2014/main" id="{8EE059A0-DAD1-4C01-8629-66A0134A2132}"/>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35193"/>
          <a:stretch/>
        </p:blipFill>
        <p:spPr>
          <a:xfrm>
            <a:off x="2601001" y="3239033"/>
            <a:ext cx="1387361" cy="838892"/>
          </a:xfrm>
          <a:prstGeom prst="rect">
            <a:avLst/>
          </a:prstGeom>
        </p:spPr>
      </p:pic>
      <p:pic>
        <p:nvPicPr>
          <p:cNvPr id="46" name="圖片 45">
            <a:extLst>
              <a:ext uri="{FF2B5EF4-FFF2-40B4-BE49-F238E27FC236}">
                <a16:creationId xmlns:a16="http://schemas.microsoft.com/office/drawing/2014/main" id="{C2542762-9F47-4C8E-991D-D87BDD860530}"/>
              </a:ext>
            </a:extLst>
          </p:cNvPr>
          <p:cNvPicPr>
            <a:picLocks noChangeAspect="1"/>
          </p:cNvPicPr>
          <p:nvPr/>
        </p:nvPicPr>
        <p:blipFill>
          <a:blip r:embed="rId14"/>
          <a:stretch>
            <a:fillRect/>
          </a:stretch>
        </p:blipFill>
        <p:spPr>
          <a:xfrm>
            <a:off x="-138973" y="2263311"/>
            <a:ext cx="2863944" cy="1950550"/>
          </a:xfrm>
          <a:prstGeom prst="rect">
            <a:avLst/>
          </a:prstGeom>
        </p:spPr>
      </p:pic>
      <p:pic>
        <p:nvPicPr>
          <p:cNvPr id="47" name="圖片 46">
            <a:extLst>
              <a:ext uri="{FF2B5EF4-FFF2-40B4-BE49-F238E27FC236}">
                <a16:creationId xmlns:a16="http://schemas.microsoft.com/office/drawing/2014/main" id="{2E65304E-34EB-48C9-A550-557EE873BF30}"/>
              </a:ext>
            </a:extLst>
          </p:cNvPr>
          <p:cNvPicPr>
            <a:picLocks noChangeAspect="1"/>
          </p:cNvPicPr>
          <p:nvPr/>
        </p:nvPicPr>
        <p:blipFill>
          <a:blip r:embed="rId15"/>
          <a:stretch>
            <a:fillRect/>
          </a:stretch>
        </p:blipFill>
        <p:spPr>
          <a:xfrm>
            <a:off x="6131246" y="2288711"/>
            <a:ext cx="3147951" cy="1950550"/>
          </a:xfrm>
          <a:prstGeom prst="rect">
            <a:avLst/>
          </a:prstGeom>
        </p:spPr>
      </p:pic>
      <p:pic>
        <p:nvPicPr>
          <p:cNvPr id="48" name="圖片 47">
            <a:extLst>
              <a:ext uri="{FF2B5EF4-FFF2-40B4-BE49-F238E27FC236}">
                <a16:creationId xmlns:a16="http://schemas.microsoft.com/office/drawing/2014/main" id="{425CCE47-7ECE-42D7-8400-E64466496F45}"/>
              </a:ext>
            </a:extLst>
          </p:cNvPr>
          <p:cNvPicPr>
            <a:picLocks noChangeAspect="1"/>
          </p:cNvPicPr>
          <p:nvPr/>
        </p:nvPicPr>
        <p:blipFill>
          <a:blip r:embed="rId16"/>
          <a:srcRect/>
          <a:stretch/>
        </p:blipFill>
        <p:spPr>
          <a:xfrm>
            <a:off x="2159000" y="1764093"/>
            <a:ext cx="6267450" cy="4240975"/>
          </a:xfrm>
          <a:prstGeom prst="rect">
            <a:avLst/>
          </a:prstGeom>
        </p:spPr>
      </p:pic>
    </p:spTree>
    <p:extLst>
      <p:ext uri="{BB962C8B-B14F-4D97-AF65-F5344CB8AC3E}">
        <p14:creationId xmlns:p14="http://schemas.microsoft.com/office/powerpoint/2010/main" val="3999796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23" name="圖形 22">
            <a:extLst>
              <a:ext uri="{FF2B5EF4-FFF2-40B4-BE49-F238E27FC236}">
                <a16:creationId xmlns:a16="http://schemas.microsoft.com/office/drawing/2014/main" id="{2EDF8C64-84EA-42CA-A424-BBEEBEE00D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6714" y="1558975"/>
            <a:ext cx="8480551" cy="623945"/>
          </a:xfrm>
          <a:prstGeom prst="rect">
            <a:avLst/>
          </a:prstGeom>
          <a:effectLst>
            <a:outerShdw blurRad="241300" dist="165100" dir="3600000" algn="t" rotWithShape="0">
              <a:prstClr val="black">
                <a:alpha val="33000"/>
              </a:prstClr>
            </a:outerShdw>
          </a:effectLst>
        </p:spPr>
      </p:pic>
      <p:sp>
        <p:nvSpPr>
          <p:cNvPr id="854" name="Google Shape;854;gc0a00def9f_0_409"/>
          <p:cNvSpPr txBox="1">
            <a:spLocks noGrp="1"/>
          </p:cNvSpPr>
          <p:nvPr>
            <p:ph type="title"/>
          </p:nvPr>
        </p:nvSpPr>
        <p:spPr>
          <a:xfrm>
            <a:off x="240447" y="48485"/>
            <a:ext cx="9144000" cy="994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altLang="zh-TW" sz="2900"/>
              <a:t>New way to experiment with QTS</a:t>
            </a:r>
            <a:endParaRPr sz="2900">
              <a:latin typeface="Microsoft JhengHei"/>
              <a:ea typeface="Microsoft JhengHei"/>
              <a:cs typeface="Microsoft JhengHei"/>
              <a:sym typeface="Microsoft JhengHei"/>
            </a:endParaRPr>
          </a:p>
        </p:txBody>
      </p:sp>
      <p:sp>
        <p:nvSpPr>
          <p:cNvPr id="861" name="Google Shape;861;gc0a00def9f_0_409"/>
          <p:cNvSpPr/>
          <p:nvPr/>
        </p:nvSpPr>
        <p:spPr>
          <a:xfrm>
            <a:off x="1059088" y="1641870"/>
            <a:ext cx="8084912" cy="428700"/>
          </a:xfrm>
          <a:prstGeom prst="rect">
            <a:avLst/>
          </a:prstGeom>
          <a:noFill/>
          <a:ln>
            <a:noFill/>
          </a:ln>
        </p:spPr>
        <p:txBody>
          <a:bodyPr spcFirstLastPara="1" wrap="square" lIns="91425" tIns="45700" rIns="91425" bIns="45700" anchor="ctr" anchorCtr="0">
            <a:noAutofit/>
          </a:bodyPr>
          <a:lstStyle/>
          <a:p>
            <a:pPr marL="0" marR="0" lvl="0" indent="0" algn="l" rtl="0">
              <a:lnSpc>
                <a:spcPct val="128571"/>
              </a:lnSpc>
              <a:spcBef>
                <a:spcPts val="0"/>
              </a:spcBef>
              <a:spcAft>
                <a:spcPts val="0"/>
              </a:spcAft>
              <a:buClr>
                <a:srgbClr val="000000"/>
              </a:buClr>
              <a:buSzPts val="1200"/>
              <a:buFont typeface="Arial"/>
              <a:buNone/>
            </a:pPr>
            <a:r>
              <a:rPr lang="en-US" sz="1480" err="1">
                <a:solidFill>
                  <a:schemeClr val="bg2">
                    <a:lumMod val="50000"/>
                  </a:schemeClr>
                </a:solidFill>
              </a:rPr>
              <a:t>QuTScloud</a:t>
            </a:r>
            <a:r>
              <a:rPr lang="en-US" sz="1480">
                <a:solidFill>
                  <a:schemeClr val="bg2">
                    <a:lumMod val="50000"/>
                  </a:schemeClr>
                </a:solidFill>
              </a:rPr>
              <a:t> provides users to try the features of QTS without purchasing hardware devices.</a:t>
            </a:r>
          </a:p>
        </p:txBody>
      </p:sp>
      <p:pic>
        <p:nvPicPr>
          <p:cNvPr id="83" name="Google Shape;868;gc0a00def9f_0_409">
            <a:extLst>
              <a:ext uri="{FF2B5EF4-FFF2-40B4-BE49-F238E27FC236}">
                <a16:creationId xmlns:a16="http://schemas.microsoft.com/office/drawing/2014/main" id="{AABA0E60-C5C4-4DB3-80CB-55D426ACDA75}"/>
              </a:ext>
            </a:extLst>
          </p:cNvPr>
          <p:cNvPicPr preferRelativeResize="0"/>
          <p:nvPr/>
        </p:nvPicPr>
        <p:blipFill rotWithShape="1">
          <a:blip r:embed="rId5">
            <a:alphaModFix/>
          </a:blip>
          <a:srcRect/>
          <a:stretch/>
        </p:blipFill>
        <p:spPr>
          <a:xfrm>
            <a:off x="554406" y="1638918"/>
            <a:ext cx="428706" cy="428706"/>
          </a:xfrm>
          <a:prstGeom prst="rect">
            <a:avLst/>
          </a:prstGeom>
          <a:noFill/>
          <a:ln>
            <a:noFill/>
          </a:ln>
          <a:effectLst>
            <a:outerShdw blurRad="50800" dist="38100" dir="2700000" algn="tl" rotWithShape="0">
              <a:srgbClr val="000000">
                <a:alpha val="40000"/>
              </a:srgbClr>
            </a:outerShdw>
          </a:effectLst>
        </p:spPr>
      </p:pic>
      <p:pic>
        <p:nvPicPr>
          <p:cNvPr id="20" name="圖形 19">
            <a:extLst>
              <a:ext uri="{FF2B5EF4-FFF2-40B4-BE49-F238E27FC236}">
                <a16:creationId xmlns:a16="http://schemas.microsoft.com/office/drawing/2014/main" id="{7F2EF0C1-3758-49A1-AFA4-E37E881A0A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811" y="211443"/>
            <a:ext cx="771318" cy="618384"/>
          </a:xfrm>
          <a:prstGeom prst="rect">
            <a:avLst/>
          </a:prstGeom>
        </p:spPr>
      </p:pic>
      <p:sp>
        <p:nvSpPr>
          <p:cNvPr id="863" name="Google Shape;863;gc0a00def9f_0_409"/>
          <p:cNvSpPr/>
          <p:nvPr/>
        </p:nvSpPr>
        <p:spPr>
          <a:xfrm>
            <a:off x="49978" y="223102"/>
            <a:ext cx="594900" cy="215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US" altLang="zh-TW" sz="850" b="1" i="0" u="none" strike="noStrike" cap="none">
                <a:solidFill>
                  <a:schemeClr val="tx1">
                    <a:lumMod val="95000"/>
                    <a:lumOff val="5000"/>
                  </a:schemeClr>
                </a:solidFill>
                <a:latin typeface="Arial"/>
                <a:ea typeface="Arial"/>
                <a:cs typeface="Arial"/>
                <a:sym typeface="Arial"/>
              </a:rPr>
              <a:t>Case</a:t>
            </a:r>
            <a:endParaRPr lang="zh-TW" altLang="en-US" sz="850" b="0" i="0" u="none" strike="noStrike" cap="none">
              <a:solidFill>
                <a:schemeClr val="tx1">
                  <a:lumMod val="95000"/>
                  <a:lumOff val="5000"/>
                </a:schemeClr>
              </a:solidFill>
              <a:latin typeface="Arial"/>
              <a:ea typeface="Arial"/>
              <a:cs typeface="Arial"/>
              <a:sym typeface="Arial"/>
            </a:endParaRPr>
          </a:p>
        </p:txBody>
      </p:sp>
      <p:sp>
        <p:nvSpPr>
          <p:cNvPr id="864" name="Google Shape;864;gc0a00def9f_0_409"/>
          <p:cNvSpPr/>
          <p:nvPr/>
        </p:nvSpPr>
        <p:spPr>
          <a:xfrm>
            <a:off x="146458" y="326169"/>
            <a:ext cx="3849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altLang="zh-TW" sz="3000" b="1">
                <a:solidFill>
                  <a:srgbClr val="02215A"/>
                </a:solidFill>
              </a:rPr>
              <a:t>2</a:t>
            </a:r>
            <a:endParaRPr sz="3000" b="1" i="0" u="none" strike="noStrike" cap="none">
              <a:solidFill>
                <a:srgbClr val="02215A"/>
              </a:solidFill>
              <a:latin typeface="Arial"/>
              <a:ea typeface="Arial"/>
              <a:cs typeface="Arial"/>
              <a:sym typeface="Arial"/>
            </a:endParaRPr>
          </a:p>
        </p:txBody>
      </p:sp>
      <p:sp>
        <p:nvSpPr>
          <p:cNvPr id="66" name="Google Shape;951;p10">
            <a:extLst>
              <a:ext uri="{FF2B5EF4-FFF2-40B4-BE49-F238E27FC236}">
                <a16:creationId xmlns:a16="http://schemas.microsoft.com/office/drawing/2014/main" id="{50E7FFF5-8852-46E9-B40F-0F6690C576DB}"/>
              </a:ext>
            </a:extLst>
          </p:cNvPr>
          <p:cNvSpPr/>
          <p:nvPr/>
        </p:nvSpPr>
        <p:spPr>
          <a:xfrm>
            <a:off x="5050914" y="2796914"/>
            <a:ext cx="3047124" cy="1826166"/>
          </a:xfrm>
          <a:custGeom>
            <a:avLst/>
            <a:gdLst/>
            <a:ahLst/>
            <a:cxnLst/>
            <a:rect l="l" t="t" r="r" b="b"/>
            <a:pathLst>
              <a:path w="8583920" h="5144415" extrusionOk="0">
                <a:moveTo>
                  <a:pt x="7621574" y="3166332"/>
                </a:moveTo>
                <a:cubicBezTo>
                  <a:pt x="7680555" y="3001532"/>
                  <a:pt x="7712648" y="2824155"/>
                  <a:pt x="7712648" y="2639405"/>
                </a:cubicBezTo>
                <a:cubicBezTo>
                  <a:pt x="7712648" y="1775939"/>
                  <a:pt x="7012681" y="1075972"/>
                  <a:pt x="6149215" y="1075972"/>
                </a:cubicBezTo>
                <a:cubicBezTo>
                  <a:pt x="5869055" y="1075972"/>
                  <a:pt x="5606675" y="1149698"/>
                  <a:pt x="5378991" y="1278502"/>
                </a:cubicBezTo>
                <a:cubicBezTo>
                  <a:pt x="5371185" y="1257252"/>
                  <a:pt x="5338658" y="1174852"/>
                  <a:pt x="5271871" y="1062094"/>
                </a:cubicBezTo>
                <a:cubicBezTo>
                  <a:pt x="4916683" y="428480"/>
                  <a:pt x="4238400" y="0"/>
                  <a:pt x="3459936" y="0"/>
                </a:cubicBezTo>
                <a:cubicBezTo>
                  <a:pt x="2312840" y="0"/>
                  <a:pt x="1382587" y="929820"/>
                  <a:pt x="1382587" y="2077350"/>
                </a:cubicBezTo>
                <a:cubicBezTo>
                  <a:pt x="1382587" y="2176230"/>
                  <a:pt x="1389526" y="2273375"/>
                  <a:pt x="1402970" y="2368352"/>
                </a:cubicBezTo>
                <a:cubicBezTo>
                  <a:pt x="1396031" y="2368352"/>
                  <a:pt x="1389526" y="2367918"/>
                  <a:pt x="1382587" y="2367918"/>
                </a:cubicBezTo>
                <a:cubicBezTo>
                  <a:pt x="663971" y="2367918"/>
                  <a:pt x="73726" y="2916096"/>
                  <a:pt x="6505" y="3617364"/>
                </a:cubicBezTo>
                <a:cubicBezTo>
                  <a:pt x="5204" y="3624303"/>
                  <a:pt x="3469" y="3631676"/>
                  <a:pt x="2168" y="3638614"/>
                </a:cubicBezTo>
                <a:cubicBezTo>
                  <a:pt x="2168" y="3649023"/>
                  <a:pt x="2168" y="3658998"/>
                  <a:pt x="2168" y="3669406"/>
                </a:cubicBezTo>
                <a:cubicBezTo>
                  <a:pt x="867" y="3696294"/>
                  <a:pt x="0" y="3723183"/>
                  <a:pt x="0" y="3750505"/>
                </a:cubicBezTo>
                <a:cubicBezTo>
                  <a:pt x="0" y="3978623"/>
                  <a:pt x="55078" y="4193731"/>
                  <a:pt x="153091" y="4383251"/>
                </a:cubicBezTo>
                <a:cubicBezTo>
                  <a:pt x="486160" y="5086688"/>
                  <a:pt x="1255083" y="5139597"/>
                  <a:pt x="1255083" y="5139597"/>
                </a:cubicBezTo>
                <a:cubicBezTo>
                  <a:pt x="1255083" y="5139597"/>
                  <a:pt x="7455039" y="5150439"/>
                  <a:pt x="7617237" y="5139597"/>
                </a:cubicBezTo>
                <a:cubicBezTo>
                  <a:pt x="7772063" y="5129188"/>
                  <a:pt x="8469427" y="5128755"/>
                  <a:pt x="8568741" y="4317765"/>
                </a:cubicBezTo>
                <a:cubicBezTo>
                  <a:pt x="8578716" y="4261386"/>
                  <a:pt x="8583920" y="4203272"/>
                  <a:pt x="8583920" y="4143857"/>
                </a:cubicBezTo>
                <a:cubicBezTo>
                  <a:pt x="8584354" y="3609557"/>
                  <a:pt x="8155006" y="3174572"/>
                  <a:pt x="7621574" y="3166332"/>
                </a:cubicBezTo>
                <a:close/>
              </a:path>
            </a:pathLst>
          </a:custGeom>
          <a:gradFill>
            <a:gsLst>
              <a:gs pos="0">
                <a:srgbClr val="1657D9"/>
              </a:gs>
              <a:gs pos="100000">
                <a:srgbClr val="5EA1CF"/>
              </a:gs>
            </a:gsLst>
            <a:lin ang="0" scaled="0"/>
          </a:gradFill>
          <a:ln>
            <a:noFill/>
          </a:ln>
          <a:effectLst>
            <a:outerShdw blurRad="50800" dist="38100" dir="2700000" algn="tl" rotWithShape="0">
              <a:srgbClr val="000000">
                <a:alpha val="1882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 name="Google Shape;951;p10">
            <a:extLst>
              <a:ext uri="{FF2B5EF4-FFF2-40B4-BE49-F238E27FC236}">
                <a16:creationId xmlns:a16="http://schemas.microsoft.com/office/drawing/2014/main" id="{14B6C59F-9D08-436E-B7F7-EB713DCEEFF5}"/>
              </a:ext>
            </a:extLst>
          </p:cNvPr>
          <p:cNvSpPr/>
          <p:nvPr/>
        </p:nvSpPr>
        <p:spPr>
          <a:xfrm>
            <a:off x="853056" y="3006831"/>
            <a:ext cx="2014431" cy="1207265"/>
          </a:xfrm>
          <a:custGeom>
            <a:avLst/>
            <a:gdLst/>
            <a:ahLst/>
            <a:cxnLst/>
            <a:rect l="l" t="t" r="r" b="b"/>
            <a:pathLst>
              <a:path w="8583920" h="5144415" extrusionOk="0">
                <a:moveTo>
                  <a:pt x="7621574" y="3166332"/>
                </a:moveTo>
                <a:cubicBezTo>
                  <a:pt x="7680555" y="3001532"/>
                  <a:pt x="7712648" y="2824155"/>
                  <a:pt x="7712648" y="2639405"/>
                </a:cubicBezTo>
                <a:cubicBezTo>
                  <a:pt x="7712648" y="1775939"/>
                  <a:pt x="7012681" y="1075972"/>
                  <a:pt x="6149215" y="1075972"/>
                </a:cubicBezTo>
                <a:cubicBezTo>
                  <a:pt x="5869055" y="1075972"/>
                  <a:pt x="5606675" y="1149698"/>
                  <a:pt x="5378991" y="1278502"/>
                </a:cubicBezTo>
                <a:cubicBezTo>
                  <a:pt x="5371185" y="1257252"/>
                  <a:pt x="5338658" y="1174852"/>
                  <a:pt x="5271871" y="1062094"/>
                </a:cubicBezTo>
                <a:cubicBezTo>
                  <a:pt x="4916683" y="428480"/>
                  <a:pt x="4238400" y="0"/>
                  <a:pt x="3459936" y="0"/>
                </a:cubicBezTo>
                <a:cubicBezTo>
                  <a:pt x="2312840" y="0"/>
                  <a:pt x="1382587" y="929820"/>
                  <a:pt x="1382587" y="2077350"/>
                </a:cubicBezTo>
                <a:cubicBezTo>
                  <a:pt x="1382587" y="2176230"/>
                  <a:pt x="1389526" y="2273375"/>
                  <a:pt x="1402970" y="2368352"/>
                </a:cubicBezTo>
                <a:cubicBezTo>
                  <a:pt x="1396031" y="2368352"/>
                  <a:pt x="1389526" y="2367918"/>
                  <a:pt x="1382587" y="2367918"/>
                </a:cubicBezTo>
                <a:cubicBezTo>
                  <a:pt x="663971" y="2367918"/>
                  <a:pt x="73726" y="2916096"/>
                  <a:pt x="6505" y="3617364"/>
                </a:cubicBezTo>
                <a:cubicBezTo>
                  <a:pt x="5204" y="3624303"/>
                  <a:pt x="3469" y="3631676"/>
                  <a:pt x="2168" y="3638614"/>
                </a:cubicBezTo>
                <a:cubicBezTo>
                  <a:pt x="2168" y="3649023"/>
                  <a:pt x="2168" y="3658998"/>
                  <a:pt x="2168" y="3669406"/>
                </a:cubicBezTo>
                <a:cubicBezTo>
                  <a:pt x="867" y="3696294"/>
                  <a:pt x="0" y="3723183"/>
                  <a:pt x="0" y="3750505"/>
                </a:cubicBezTo>
                <a:cubicBezTo>
                  <a:pt x="0" y="3978623"/>
                  <a:pt x="55078" y="4193731"/>
                  <a:pt x="153091" y="4383251"/>
                </a:cubicBezTo>
                <a:cubicBezTo>
                  <a:pt x="486160" y="5086688"/>
                  <a:pt x="1255083" y="5139597"/>
                  <a:pt x="1255083" y="5139597"/>
                </a:cubicBezTo>
                <a:cubicBezTo>
                  <a:pt x="1255083" y="5139597"/>
                  <a:pt x="7455039" y="5150439"/>
                  <a:pt x="7617237" y="5139597"/>
                </a:cubicBezTo>
                <a:cubicBezTo>
                  <a:pt x="7772063" y="5129188"/>
                  <a:pt x="8469427" y="5128755"/>
                  <a:pt x="8568741" y="4317765"/>
                </a:cubicBezTo>
                <a:cubicBezTo>
                  <a:pt x="8578716" y="4261386"/>
                  <a:pt x="8583920" y="4203272"/>
                  <a:pt x="8583920" y="4143857"/>
                </a:cubicBezTo>
                <a:cubicBezTo>
                  <a:pt x="8584354" y="3609557"/>
                  <a:pt x="8155006" y="3174572"/>
                  <a:pt x="7621574" y="3166332"/>
                </a:cubicBezTo>
                <a:close/>
              </a:path>
            </a:pathLst>
          </a:custGeom>
          <a:gradFill>
            <a:gsLst>
              <a:gs pos="0">
                <a:srgbClr val="1657D9"/>
              </a:gs>
              <a:gs pos="100000">
                <a:srgbClr val="5EA1CF"/>
              </a:gs>
            </a:gsLst>
            <a:lin ang="0" scaled="0"/>
          </a:gradFill>
          <a:ln>
            <a:noFill/>
          </a:ln>
          <a:effectLst>
            <a:outerShdw blurRad="50800" dist="38100" dir="2700000" algn="tl" rotWithShape="0">
              <a:srgbClr val="000000">
                <a:alpha val="1882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 name="Google Shape;953;p10">
            <a:extLst>
              <a:ext uri="{FF2B5EF4-FFF2-40B4-BE49-F238E27FC236}">
                <a16:creationId xmlns:a16="http://schemas.microsoft.com/office/drawing/2014/main" id="{A0169574-8F54-4B4E-871A-D92E67461B43}"/>
              </a:ext>
            </a:extLst>
          </p:cNvPr>
          <p:cNvSpPr/>
          <p:nvPr/>
        </p:nvSpPr>
        <p:spPr>
          <a:xfrm>
            <a:off x="1285861" y="3612973"/>
            <a:ext cx="1148810" cy="256822"/>
          </a:xfrm>
          <a:custGeom>
            <a:avLst/>
            <a:gdLst/>
            <a:ahLst/>
            <a:cxnLst/>
            <a:rect l="l" t="t" r="r" b="b"/>
            <a:pathLst>
              <a:path w="3086100" h="581025" extrusionOk="0">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adFill>
            <a:gsLst>
              <a:gs pos="0">
                <a:srgbClr val="274DA5"/>
              </a:gs>
              <a:gs pos="100000">
                <a:srgbClr val="3965B5"/>
              </a:gs>
            </a:gsLst>
            <a:lin ang="0" scaled="0"/>
          </a:gradFill>
          <a:ln w="63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954;p10">
            <a:extLst>
              <a:ext uri="{FF2B5EF4-FFF2-40B4-BE49-F238E27FC236}">
                <a16:creationId xmlns:a16="http://schemas.microsoft.com/office/drawing/2014/main" id="{135832C1-216A-4D2A-A5D7-8F4FD5907E30}"/>
              </a:ext>
            </a:extLst>
          </p:cNvPr>
          <p:cNvSpPr/>
          <p:nvPr/>
        </p:nvSpPr>
        <p:spPr>
          <a:xfrm>
            <a:off x="1284093" y="3610874"/>
            <a:ext cx="1152355" cy="261032"/>
          </a:xfrm>
          <a:custGeom>
            <a:avLst/>
            <a:gdLst/>
            <a:ahLst/>
            <a:cxnLst/>
            <a:rect l="l" t="t" r="r" b="b"/>
            <a:pathLst>
              <a:path w="3095625" h="590550" extrusionOk="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adFill>
            <a:gsLst>
              <a:gs pos="0">
                <a:srgbClr val="274DA5"/>
              </a:gs>
              <a:gs pos="100000">
                <a:srgbClr val="3965B5"/>
              </a:gs>
            </a:gsLst>
            <a:lin ang="0" scaled="0"/>
          </a:gradFill>
          <a:ln w="63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955;p10">
            <a:extLst>
              <a:ext uri="{FF2B5EF4-FFF2-40B4-BE49-F238E27FC236}">
                <a16:creationId xmlns:a16="http://schemas.microsoft.com/office/drawing/2014/main" id="{D31FE794-E4DF-44FC-B8C0-CA750C993439}"/>
              </a:ext>
            </a:extLst>
          </p:cNvPr>
          <p:cNvSpPr/>
          <p:nvPr/>
        </p:nvSpPr>
        <p:spPr>
          <a:xfrm>
            <a:off x="1371024" y="3683105"/>
            <a:ext cx="226925" cy="71574"/>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956;p10">
            <a:extLst>
              <a:ext uri="{FF2B5EF4-FFF2-40B4-BE49-F238E27FC236}">
                <a16:creationId xmlns:a16="http://schemas.microsoft.com/office/drawing/2014/main" id="{25F87533-2124-447D-BE51-CF3191351978}"/>
              </a:ext>
            </a:extLst>
          </p:cNvPr>
          <p:cNvSpPr/>
          <p:nvPr/>
        </p:nvSpPr>
        <p:spPr>
          <a:xfrm>
            <a:off x="1369256" y="3681046"/>
            <a:ext cx="230471" cy="75783"/>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adFill>
            <a:gsLst>
              <a:gs pos="0">
                <a:srgbClr val="274DA5"/>
              </a:gs>
              <a:gs pos="100000">
                <a:srgbClr val="3965B5"/>
              </a:gs>
            </a:gsLst>
            <a:lin ang="0" scaled="0"/>
          </a:gradFill>
          <a:ln w="63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957;p10">
            <a:extLst>
              <a:ext uri="{FF2B5EF4-FFF2-40B4-BE49-F238E27FC236}">
                <a16:creationId xmlns:a16="http://schemas.microsoft.com/office/drawing/2014/main" id="{34773091-47E3-4101-86CA-845FAFE80F9E}"/>
              </a:ext>
            </a:extLst>
          </p:cNvPr>
          <p:cNvSpPr/>
          <p:nvPr/>
        </p:nvSpPr>
        <p:spPr>
          <a:xfrm>
            <a:off x="1564054" y="3695240"/>
            <a:ext cx="14183" cy="4215"/>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958;p10">
            <a:extLst>
              <a:ext uri="{FF2B5EF4-FFF2-40B4-BE49-F238E27FC236}">
                <a16:creationId xmlns:a16="http://schemas.microsoft.com/office/drawing/2014/main" id="{49FC1594-16E1-4544-8140-7F1BF20AF35A}"/>
              </a:ext>
            </a:extLst>
          </p:cNvPr>
          <p:cNvSpPr/>
          <p:nvPr/>
        </p:nvSpPr>
        <p:spPr>
          <a:xfrm>
            <a:off x="1562286" y="3693182"/>
            <a:ext cx="17728" cy="4211"/>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59;p10">
            <a:extLst>
              <a:ext uri="{FF2B5EF4-FFF2-40B4-BE49-F238E27FC236}">
                <a16:creationId xmlns:a16="http://schemas.microsoft.com/office/drawing/2014/main" id="{0A8550F8-4343-4124-90F1-6100CB1492AC}"/>
              </a:ext>
            </a:extLst>
          </p:cNvPr>
          <p:cNvSpPr/>
          <p:nvPr/>
        </p:nvSpPr>
        <p:spPr>
          <a:xfrm>
            <a:off x="1618942" y="3683105"/>
            <a:ext cx="226925" cy="71574"/>
          </a:xfrm>
          <a:custGeom>
            <a:avLst/>
            <a:gdLst/>
            <a:ahLst/>
            <a:cxnLst/>
            <a:rect l="l" t="t" r="r" b="b"/>
            <a:pathLst>
              <a:path w="609600" h="161925" extrusionOk="0">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adFill>
            <a:gsLst>
              <a:gs pos="0">
                <a:srgbClr val="274DA5"/>
              </a:gs>
              <a:gs pos="100000">
                <a:srgbClr val="3965B5"/>
              </a:gs>
            </a:gsLst>
            <a:lin ang="0" scaled="0"/>
          </a:gradFill>
          <a:ln w="63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60;p10">
            <a:extLst>
              <a:ext uri="{FF2B5EF4-FFF2-40B4-BE49-F238E27FC236}">
                <a16:creationId xmlns:a16="http://schemas.microsoft.com/office/drawing/2014/main" id="{5128B4FB-0FA7-4666-8E11-1E4BA3C3A4CD}"/>
              </a:ext>
            </a:extLst>
          </p:cNvPr>
          <p:cNvSpPr/>
          <p:nvPr/>
        </p:nvSpPr>
        <p:spPr>
          <a:xfrm>
            <a:off x="1617174" y="3681046"/>
            <a:ext cx="230471" cy="75783"/>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961;p10">
            <a:extLst>
              <a:ext uri="{FF2B5EF4-FFF2-40B4-BE49-F238E27FC236}">
                <a16:creationId xmlns:a16="http://schemas.microsoft.com/office/drawing/2014/main" id="{BDCB8B7B-1792-453D-B147-B489678C895B}"/>
              </a:ext>
            </a:extLst>
          </p:cNvPr>
          <p:cNvSpPr/>
          <p:nvPr/>
        </p:nvSpPr>
        <p:spPr>
          <a:xfrm>
            <a:off x="1811972" y="3695240"/>
            <a:ext cx="14183" cy="4215"/>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962;p10">
            <a:extLst>
              <a:ext uri="{FF2B5EF4-FFF2-40B4-BE49-F238E27FC236}">
                <a16:creationId xmlns:a16="http://schemas.microsoft.com/office/drawing/2014/main" id="{80258566-580E-4132-9FDA-6C21A387308A}"/>
              </a:ext>
            </a:extLst>
          </p:cNvPr>
          <p:cNvSpPr/>
          <p:nvPr/>
        </p:nvSpPr>
        <p:spPr>
          <a:xfrm>
            <a:off x="1810204" y="3693182"/>
            <a:ext cx="17728" cy="4211"/>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963;p10">
            <a:extLst>
              <a:ext uri="{FF2B5EF4-FFF2-40B4-BE49-F238E27FC236}">
                <a16:creationId xmlns:a16="http://schemas.microsoft.com/office/drawing/2014/main" id="{5FB3A5E5-FEEF-47EE-88B1-855257D7BA6F}"/>
              </a:ext>
            </a:extLst>
          </p:cNvPr>
          <p:cNvSpPr/>
          <p:nvPr/>
        </p:nvSpPr>
        <p:spPr>
          <a:xfrm>
            <a:off x="1865057" y="3681046"/>
            <a:ext cx="230471" cy="75783"/>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adFill>
            <a:gsLst>
              <a:gs pos="0">
                <a:srgbClr val="274DA5"/>
              </a:gs>
              <a:gs pos="100000">
                <a:srgbClr val="3965B5"/>
              </a:gs>
            </a:gsLst>
            <a:lin ang="0" scaled="0"/>
          </a:gradFill>
          <a:ln w="63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964;p10">
            <a:extLst>
              <a:ext uri="{FF2B5EF4-FFF2-40B4-BE49-F238E27FC236}">
                <a16:creationId xmlns:a16="http://schemas.microsoft.com/office/drawing/2014/main" id="{70B71EF5-0DB1-49AF-BBAD-F248A69EEA7F}"/>
              </a:ext>
            </a:extLst>
          </p:cNvPr>
          <p:cNvSpPr/>
          <p:nvPr/>
        </p:nvSpPr>
        <p:spPr>
          <a:xfrm>
            <a:off x="2059891" y="3695240"/>
            <a:ext cx="14183" cy="4215"/>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965;p10">
            <a:extLst>
              <a:ext uri="{FF2B5EF4-FFF2-40B4-BE49-F238E27FC236}">
                <a16:creationId xmlns:a16="http://schemas.microsoft.com/office/drawing/2014/main" id="{6F9E6E08-B086-4505-A619-BFC7414E5425}"/>
              </a:ext>
            </a:extLst>
          </p:cNvPr>
          <p:cNvSpPr/>
          <p:nvPr/>
        </p:nvSpPr>
        <p:spPr>
          <a:xfrm>
            <a:off x="2058123" y="3693182"/>
            <a:ext cx="17728" cy="4211"/>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966;p10">
            <a:extLst>
              <a:ext uri="{FF2B5EF4-FFF2-40B4-BE49-F238E27FC236}">
                <a16:creationId xmlns:a16="http://schemas.microsoft.com/office/drawing/2014/main" id="{99DD94E6-3501-4B21-892A-030E6307BCF7}"/>
              </a:ext>
            </a:extLst>
          </p:cNvPr>
          <p:cNvSpPr/>
          <p:nvPr/>
        </p:nvSpPr>
        <p:spPr>
          <a:xfrm>
            <a:off x="2113011" y="3681046"/>
            <a:ext cx="230471" cy="75783"/>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adFill>
            <a:gsLst>
              <a:gs pos="0">
                <a:srgbClr val="274DA5"/>
              </a:gs>
              <a:gs pos="100000">
                <a:srgbClr val="3965B5"/>
              </a:gs>
            </a:gsLst>
            <a:lin ang="0" scaled="0"/>
          </a:gradFill>
          <a:ln w="63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967;p10">
            <a:extLst>
              <a:ext uri="{FF2B5EF4-FFF2-40B4-BE49-F238E27FC236}">
                <a16:creationId xmlns:a16="http://schemas.microsoft.com/office/drawing/2014/main" id="{9E31DAF1-B536-4EF4-A5A7-AA4D193EF0A9}"/>
              </a:ext>
            </a:extLst>
          </p:cNvPr>
          <p:cNvSpPr/>
          <p:nvPr/>
        </p:nvSpPr>
        <p:spPr>
          <a:xfrm>
            <a:off x="2307809" y="3695240"/>
            <a:ext cx="14183" cy="4215"/>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968;p10">
            <a:extLst>
              <a:ext uri="{FF2B5EF4-FFF2-40B4-BE49-F238E27FC236}">
                <a16:creationId xmlns:a16="http://schemas.microsoft.com/office/drawing/2014/main" id="{39A23B2C-9D75-4A58-8649-CE2383F0AAE2}"/>
              </a:ext>
            </a:extLst>
          </p:cNvPr>
          <p:cNvSpPr/>
          <p:nvPr/>
        </p:nvSpPr>
        <p:spPr>
          <a:xfrm>
            <a:off x="2306041" y="3693182"/>
            <a:ext cx="17728" cy="4211"/>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969;p10">
            <a:extLst>
              <a:ext uri="{FF2B5EF4-FFF2-40B4-BE49-F238E27FC236}">
                <a16:creationId xmlns:a16="http://schemas.microsoft.com/office/drawing/2014/main" id="{25EACFEB-67D8-4163-A321-D96AA51687DA}"/>
              </a:ext>
            </a:extLst>
          </p:cNvPr>
          <p:cNvSpPr/>
          <p:nvPr/>
        </p:nvSpPr>
        <p:spPr>
          <a:xfrm>
            <a:off x="1371024" y="3778179"/>
            <a:ext cx="226925" cy="71574"/>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970;p10">
            <a:extLst>
              <a:ext uri="{FF2B5EF4-FFF2-40B4-BE49-F238E27FC236}">
                <a16:creationId xmlns:a16="http://schemas.microsoft.com/office/drawing/2014/main" id="{05AF660C-9F54-4CBE-8C0F-0B6FCBC4FA53}"/>
              </a:ext>
            </a:extLst>
          </p:cNvPr>
          <p:cNvSpPr/>
          <p:nvPr/>
        </p:nvSpPr>
        <p:spPr>
          <a:xfrm>
            <a:off x="1369256" y="3776079"/>
            <a:ext cx="230471" cy="75783"/>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adFill>
            <a:gsLst>
              <a:gs pos="0">
                <a:srgbClr val="274DA5"/>
              </a:gs>
              <a:gs pos="100000">
                <a:srgbClr val="3965B5"/>
              </a:gs>
            </a:gsLst>
            <a:lin ang="0" scaled="0"/>
          </a:gradFill>
          <a:ln w="63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971;p10">
            <a:extLst>
              <a:ext uri="{FF2B5EF4-FFF2-40B4-BE49-F238E27FC236}">
                <a16:creationId xmlns:a16="http://schemas.microsoft.com/office/drawing/2014/main" id="{3974706B-62AB-481B-9593-542C17AB3EBA}"/>
              </a:ext>
            </a:extLst>
          </p:cNvPr>
          <p:cNvSpPr/>
          <p:nvPr/>
        </p:nvSpPr>
        <p:spPr>
          <a:xfrm>
            <a:off x="1547360" y="3777592"/>
            <a:ext cx="3550" cy="75783"/>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972;p10">
            <a:extLst>
              <a:ext uri="{FF2B5EF4-FFF2-40B4-BE49-F238E27FC236}">
                <a16:creationId xmlns:a16="http://schemas.microsoft.com/office/drawing/2014/main" id="{E2F61C76-3B1A-4BF0-963E-073521A65F81}"/>
              </a:ext>
            </a:extLst>
          </p:cNvPr>
          <p:cNvSpPr/>
          <p:nvPr/>
        </p:nvSpPr>
        <p:spPr>
          <a:xfrm>
            <a:off x="1564054" y="3790315"/>
            <a:ext cx="14183" cy="4215"/>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973;p10">
            <a:extLst>
              <a:ext uri="{FF2B5EF4-FFF2-40B4-BE49-F238E27FC236}">
                <a16:creationId xmlns:a16="http://schemas.microsoft.com/office/drawing/2014/main" id="{714EAAAE-6C34-4957-935F-0E798BB9E60F}"/>
              </a:ext>
            </a:extLst>
          </p:cNvPr>
          <p:cNvSpPr/>
          <p:nvPr/>
        </p:nvSpPr>
        <p:spPr>
          <a:xfrm>
            <a:off x="1562286" y="3788257"/>
            <a:ext cx="17728" cy="4211"/>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974;p10">
            <a:extLst>
              <a:ext uri="{FF2B5EF4-FFF2-40B4-BE49-F238E27FC236}">
                <a16:creationId xmlns:a16="http://schemas.microsoft.com/office/drawing/2014/main" id="{7251B981-2797-4393-95DF-39A96C1064F7}"/>
              </a:ext>
            </a:extLst>
          </p:cNvPr>
          <p:cNvSpPr/>
          <p:nvPr/>
        </p:nvSpPr>
        <p:spPr>
          <a:xfrm>
            <a:off x="1547360" y="3681004"/>
            <a:ext cx="3550" cy="75783"/>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975;p10">
            <a:extLst>
              <a:ext uri="{FF2B5EF4-FFF2-40B4-BE49-F238E27FC236}">
                <a16:creationId xmlns:a16="http://schemas.microsoft.com/office/drawing/2014/main" id="{2DD8DC22-5CAB-4C32-8011-B094A4B9CDBC}"/>
              </a:ext>
            </a:extLst>
          </p:cNvPr>
          <p:cNvSpPr/>
          <p:nvPr/>
        </p:nvSpPr>
        <p:spPr>
          <a:xfrm>
            <a:off x="1794926" y="3681004"/>
            <a:ext cx="3550" cy="75783"/>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976;p10">
            <a:extLst>
              <a:ext uri="{FF2B5EF4-FFF2-40B4-BE49-F238E27FC236}">
                <a16:creationId xmlns:a16="http://schemas.microsoft.com/office/drawing/2014/main" id="{1F3574AC-CAB1-4515-908A-DD7A5A80A4D7}"/>
              </a:ext>
            </a:extLst>
          </p:cNvPr>
          <p:cNvSpPr/>
          <p:nvPr/>
        </p:nvSpPr>
        <p:spPr>
          <a:xfrm>
            <a:off x="1794926" y="3777592"/>
            <a:ext cx="3550" cy="75783"/>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977;p10">
            <a:extLst>
              <a:ext uri="{FF2B5EF4-FFF2-40B4-BE49-F238E27FC236}">
                <a16:creationId xmlns:a16="http://schemas.microsoft.com/office/drawing/2014/main" id="{6C2E1CE0-4189-4B84-8457-D38E0C493A6A}"/>
              </a:ext>
            </a:extLst>
          </p:cNvPr>
          <p:cNvSpPr/>
          <p:nvPr/>
        </p:nvSpPr>
        <p:spPr>
          <a:xfrm>
            <a:off x="2042490" y="3681004"/>
            <a:ext cx="3550" cy="75783"/>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978;p10">
            <a:extLst>
              <a:ext uri="{FF2B5EF4-FFF2-40B4-BE49-F238E27FC236}">
                <a16:creationId xmlns:a16="http://schemas.microsoft.com/office/drawing/2014/main" id="{A34D7A5C-7640-4636-88CE-4E9DA3630D7F}"/>
              </a:ext>
            </a:extLst>
          </p:cNvPr>
          <p:cNvSpPr/>
          <p:nvPr/>
        </p:nvSpPr>
        <p:spPr>
          <a:xfrm>
            <a:off x="2042490" y="3777592"/>
            <a:ext cx="3550" cy="75783"/>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979;p10">
            <a:extLst>
              <a:ext uri="{FF2B5EF4-FFF2-40B4-BE49-F238E27FC236}">
                <a16:creationId xmlns:a16="http://schemas.microsoft.com/office/drawing/2014/main" id="{22F3E09E-BE93-46DE-981D-79C485B4F1B9}"/>
              </a:ext>
            </a:extLst>
          </p:cNvPr>
          <p:cNvSpPr/>
          <p:nvPr/>
        </p:nvSpPr>
        <p:spPr>
          <a:xfrm>
            <a:off x="2290055" y="3681004"/>
            <a:ext cx="3550" cy="75783"/>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980;p10">
            <a:extLst>
              <a:ext uri="{FF2B5EF4-FFF2-40B4-BE49-F238E27FC236}">
                <a16:creationId xmlns:a16="http://schemas.microsoft.com/office/drawing/2014/main" id="{F4C2D5D3-AFB4-4F67-91E3-9C21521BBEEE}"/>
              </a:ext>
            </a:extLst>
          </p:cNvPr>
          <p:cNvSpPr/>
          <p:nvPr/>
        </p:nvSpPr>
        <p:spPr>
          <a:xfrm>
            <a:off x="2290055" y="3777592"/>
            <a:ext cx="3550" cy="75783"/>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981;p10">
            <a:extLst>
              <a:ext uri="{FF2B5EF4-FFF2-40B4-BE49-F238E27FC236}">
                <a16:creationId xmlns:a16="http://schemas.microsoft.com/office/drawing/2014/main" id="{CF1ADBD6-EBB5-4863-B716-9674B88A9799}"/>
              </a:ext>
            </a:extLst>
          </p:cNvPr>
          <p:cNvSpPr/>
          <p:nvPr/>
        </p:nvSpPr>
        <p:spPr>
          <a:xfrm>
            <a:off x="1617174" y="3776079"/>
            <a:ext cx="230471" cy="75783"/>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adFill>
            <a:gsLst>
              <a:gs pos="0">
                <a:srgbClr val="274DA5"/>
              </a:gs>
              <a:gs pos="100000">
                <a:srgbClr val="3965B5"/>
              </a:gs>
            </a:gsLst>
            <a:lin ang="0" scaled="0"/>
          </a:gradFill>
          <a:ln w="63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982;p10">
            <a:extLst>
              <a:ext uri="{FF2B5EF4-FFF2-40B4-BE49-F238E27FC236}">
                <a16:creationId xmlns:a16="http://schemas.microsoft.com/office/drawing/2014/main" id="{AC616131-156F-4E4D-A902-75FF70D77B0D}"/>
              </a:ext>
            </a:extLst>
          </p:cNvPr>
          <p:cNvSpPr/>
          <p:nvPr/>
        </p:nvSpPr>
        <p:spPr>
          <a:xfrm>
            <a:off x="1811972" y="3790315"/>
            <a:ext cx="14183" cy="4215"/>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983;p10">
            <a:extLst>
              <a:ext uri="{FF2B5EF4-FFF2-40B4-BE49-F238E27FC236}">
                <a16:creationId xmlns:a16="http://schemas.microsoft.com/office/drawing/2014/main" id="{BC95064E-EFE0-44B5-9962-3ACEB44C7929}"/>
              </a:ext>
            </a:extLst>
          </p:cNvPr>
          <p:cNvSpPr/>
          <p:nvPr/>
        </p:nvSpPr>
        <p:spPr>
          <a:xfrm>
            <a:off x="1810204" y="3788257"/>
            <a:ext cx="17728" cy="4211"/>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984;p10">
            <a:extLst>
              <a:ext uri="{FF2B5EF4-FFF2-40B4-BE49-F238E27FC236}">
                <a16:creationId xmlns:a16="http://schemas.microsoft.com/office/drawing/2014/main" id="{661B4EE4-46E3-44A7-9297-C09331B0C996}"/>
              </a:ext>
            </a:extLst>
          </p:cNvPr>
          <p:cNvSpPr/>
          <p:nvPr/>
        </p:nvSpPr>
        <p:spPr>
          <a:xfrm>
            <a:off x="1865057" y="3776079"/>
            <a:ext cx="230471" cy="75783"/>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adFill>
            <a:gsLst>
              <a:gs pos="0">
                <a:srgbClr val="274DA5"/>
              </a:gs>
              <a:gs pos="100000">
                <a:srgbClr val="3965B5"/>
              </a:gs>
            </a:gsLst>
            <a:lin ang="0" scaled="0"/>
          </a:gradFill>
          <a:ln w="63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985;p10">
            <a:extLst>
              <a:ext uri="{FF2B5EF4-FFF2-40B4-BE49-F238E27FC236}">
                <a16:creationId xmlns:a16="http://schemas.microsoft.com/office/drawing/2014/main" id="{13809AB0-A164-4D74-8F98-097C139FDC96}"/>
              </a:ext>
            </a:extLst>
          </p:cNvPr>
          <p:cNvSpPr/>
          <p:nvPr/>
        </p:nvSpPr>
        <p:spPr>
          <a:xfrm>
            <a:off x="2059891" y="3790315"/>
            <a:ext cx="14183" cy="4215"/>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986;p10">
            <a:extLst>
              <a:ext uri="{FF2B5EF4-FFF2-40B4-BE49-F238E27FC236}">
                <a16:creationId xmlns:a16="http://schemas.microsoft.com/office/drawing/2014/main" id="{755777C3-5021-4555-8027-A80FA7B048BA}"/>
              </a:ext>
            </a:extLst>
          </p:cNvPr>
          <p:cNvSpPr/>
          <p:nvPr/>
        </p:nvSpPr>
        <p:spPr>
          <a:xfrm>
            <a:off x="2058123" y="3788257"/>
            <a:ext cx="17728" cy="4211"/>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987;p10">
            <a:extLst>
              <a:ext uri="{FF2B5EF4-FFF2-40B4-BE49-F238E27FC236}">
                <a16:creationId xmlns:a16="http://schemas.microsoft.com/office/drawing/2014/main" id="{28018BD6-78D2-44BC-A25A-8BAA40B49EEE}"/>
              </a:ext>
            </a:extLst>
          </p:cNvPr>
          <p:cNvSpPr/>
          <p:nvPr/>
        </p:nvSpPr>
        <p:spPr>
          <a:xfrm>
            <a:off x="2113011" y="3776079"/>
            <a:ext cx="230471" cy="75783"/>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adFill>
            <a:gsLst>
              <a:gs pos="0">
                <a:srgbClr val="274DA5"/>
              </a:gs>
              <a:gs pos="100000">
                <a:srgbClr val="3965B5"/>
              </a:gs>
            </a:gsLst>
            <a:lin ang="0" scaled="0"/>
          </a:gradFill>
          <a:ln w="63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988;p10">
            <a:extLst>
              <a:ext uri="{FF2B5EF4-FFF2-40B4-BE49-F238E27FC236}">
                <a16:creationId xmlns:a16="http://schemas.microsoft.com/office/drawing/2014/main" id="{D3E7EECC-189E-4585-8FEB-BA60DDBA113F}"/>
              </a:ext>
            </a:extLst>
          </p:cNvPr>
          <p:cNvSpPr/>
          <p:nvPr/>
        </p:nvSpPr>
        <p:spPr>
          <a:xfrm>
            <a:off x="2307809" y="3790315"/>
            <a:ext cx="14183" cy="4215"/>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989;p10">
            <a:extLst>
              <a:ext uri="{FF2B5EF4-FFF2-40B4-BE49-F238E27FC236}">
                <a16:creationId xmlns:a16="http://schemas.microsoft.com/office/drawing/2014/main" id="{5EC1F924-A9BA-4C76-9E33-7EEFCD12DCF5}"/>
              </a:ext>
            </a:extLst>
          </p:cNvPr>
          <p:cNvSpPr/>
          <p:nvPr/>
        </p:nvSpPr>
        <p:spPr>
          <a:xfrm>
            <a:off x="2306041" y="3788257"/>
            <a:ext cx="17728" cy="4211"/>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990;p10">
            <a:extLst>
              <a:ext uri="{FF2B5EF4-FFF2-40B4-BE49-F238E27FC236}">
                <a16:creationId xmlns:a16="http://schemas.microsoft.com/office/drawing/2014/main" id="{AC6F8078-3FFC-4C4F-A523-FD5DFBE9802E}"/>
              </a:ext>
            </a:extLst>
          </p:cNvPr>
          <p:cNvSpPr/>
          <p:nvPr/>
        </p:nvSpPr>
        <p:spPr>
          <a:xfrm>
            <a:off x="1373358" y="3633760"/>
            <a:ext cx="92189" cy="12631"/>
          </a:xfrm>
          <a:custGeom>
            <a:avLst/>
            <a:gdLst/>
            <a:ahLst/>
            <a:cxnLst/>
            <a:rect l="l" t="t" r="r" b="b"/>
            <a:pathLst>
              <a:path w="247650" h="28575" extrusionOk="0">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adFill>
            <a:gsLst>
              <a:gs pos="0">
                <a:srgbClr val="274DA5"/>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991;p10">
            <a:extLst>
              <a:ext uri="{FF2B5EF4-FFF2-40B4-BE49-F238E27FC236}">
                <a16:creationId xmlns:a16="http://schemas.microsoft.com/office/drawing/2014/main" id="{45AF7670-9A93-488E-A44F-03CE46934462}"/>
              </a:ext>
            </a:extLst>
          </p:cNvPr>
          <p:cNvSpPr/>
          <p:nvPr/>
        </p:nvSpPr>
        <p:spPr>
          <a:xfrm>
            <a:off x="1370988" y="3635098"/>
            <a:ext cx="95735" cy="21050"/>
          </a:xfrm>
          <a:custGeom>
            <a:avLst/>
            <a:gdLst/>
            <a:ahLst/>
            <a:cxnLst/>
            <a:rect l="l" t="t" r="r" b="b"/>
            <a:pathLst>
              <a:path w="257175" h="47625" extrusionOk="0">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adFill>
            <a:gsLst>
              <a:gs pos="0">
                <a:schemeClr val="bg1"/>
              </a:gs>
              <a:gs pos="100000">
                <a:schemeClr val="bg1"/>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992;p10">
            <a:extLst>
              <a:ext uri="{FF2B5EF4-FFF2-40B4-BE49-F238E27FC236}">
                <a16:creationId xmlns:a16="http://schemas.microsoft.com/office/drawing/2014/main" id="{FA321CA1-5468-4E22-B23B-076275CC1A29}"/>
              </a:ext>
            </a:extLst>
          </p:cNvPr>
          <p:cNvSpPr/>
          <p:nvPr/>
        </p:nvSpPr>
        <p:spPr>
          <a:xfrm>
            <a:off x="1356630" y="3612092"/>
            <a:ext cx="3550" cy="261032"/>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993;p10">
            <a:extLst>
              <a:ext uri="{FF2B5EF4-FFF2-40B4-BE49-F238E27FC236}">
                <a16:creationId xmlns:a16="http://schemas.microsoft.com/office/drawing/2014/main" id="{289FB643-0CE8-4577-A760-7B78D7A7A537}"/>
              </a:ext>
            </a:extLst>
          </p:cNvPr>
          <p:cNvSpPr/>
          <p:nvPr/>
        </p:nvSpPr>
        <p:spPr>
          <a:xfrm>
            <a:off x="2363850" y="3612092"/>
            <a:ext cx="3550" cy="261032"/>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994;p10">
            <a:extLst>
              <a:ext uri="{FF2B5EF4-FFF2-40B4-BE49-F238E27FC236}">
                <a16:creationId xmlns:a16="http://schemas.microsoft.com/office/drawing/2014/main" id="{98875607-B394-415F-A7EA-A587E2CD96CD}"/>
              </a:ext>
            </a:extLst>
          </p:cNvPr>
          <p:cNvSpPr txBox="1"/>
          <p:nvPr/>
        </p:nvSpPr>
        <p:spPr>
          <a:xfrm>
            <a:off x="989047" y="3898020"/>
            <a:ext cx="17748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a:solidFill>
                  <a:srgbClr val="FFFFFF"/>
                </a:solidFill>
              </a:rPr>
              <a:t>Cloud Hosting</a:t>
            </a:r>
            <a:endParaRPr sz="1200" b="1" i="0" u="none" strike="noStrike" cap="none">
              <a:solidFill>
                <a:srgbClr val="FFFFFF"/>
              </a:solidFill>
              <a:latin typeface="Arial"/>
              <a:ea typeface="Arial"/>
              <a:cs typeface="Arial"/>
              <a:sym typeface="Arial"/>
            </a:endParaRPr>
          </a:p>
        </p:txBody>
      </p:sp>
      <p:pic>
        <p:nvPicPr>
          <p:cNvPr id="167" name="Google Shape;999;p10">
            <a:extLst>
              <a:ext uri="{FF2B5EF4-FFF2-40B4-BE49-F238E27FC236}">
                <a16:creationId xmlns:a16="http://schemas.microsoft.com/office/drawing/2014/main" id="{472981AE-AAC8-44BB-BC79-69E082C07429}"/>
              </a:ext>
            </a:extLst>
          </p:cNvPr>
          <p:cNvPicPr preferRelativeResize="0"/>
          <p:nvPr/>
        </p:nvPicPr>
        <p:blipFill rotWithShape="1">
          <a:blip r:embed="rId8">
            <a:alphaModFix/>
          </a:blip>
          <a:srcRect/>
          <a:stretch/>
        </p:blipFill>
        <p:spPr>
          <a:xfrm>
            <a:off x="5310233" y="3434939"/>
            <a:ext cx="572155" cy="580939"/>
          </a:xfrm>
          <a:prstGeom prst="rect">
            <a:avLst/>
          </a:prstGeom>
          <a:noFill/>
          <a:ln>
            <a:noFill/>
          </a:ln>
          <a:effectLst>
            <a:outerShdw blurRad="342900" dist="177800" dir="3600000" algn="tl" rotWithShape="0">
              <a:srgbClr val="000000">
                <a:alpha val="40000"/>
              </a:srgbClr>
            </a:outerShdw>
          </a:effectLst>
        </p:spPr>
      </p:pic>
      <p:pic>
        <p:nvPicPr>
          <p:cNvPr id="168" name="Google Shape;1000;p10" descr="https://lh4.googleusercontent.com/4WuMLqzgdXkRTJYQ5AB3gwCxZnVSlyNn25VrI5TXsOY49NN_VwX9-zrVqZPPW_yWAhOf7aMnmQfpQjiRfrlBcPD3wCxQLRxyQmkSO4IdQMIwb0OkbhTRklW2fBxICbu2t6DE3b0zkZE">
            <a:extLst>
              <a:ext uri="{FF2B5EF4-FFF2-40B4-BE49-F238E27FC236}">
                <a16:creationId xmlns:a16="http://schemas.microsoft.com/office/drawing/2014/main" id="{D2EBF8B6-0801-41C9-A572-5CD47606E015}"/>
              </a:ext>
            </a:extLst>
          </p:cNvPr>
          <p:cNvPicPr preferRelativeResize="0"/>
          <p:nvPr/>
        </p:nvPicPr>
        <p:blipFill rotWithShape="1">
          <a:blip r:embed="rId9">
            <a:alphaModFix/>
          </a:blip>
          <a:srcRect/>
          <a:stretch/>
        </p:blipFill>
        <p:spPr>
          <a:xfrm>
            <a:off x="6692647" y="2743744"/>
            <a:ext cx="572155" cy="580939"/>
          </a:xfrm>
          <a:prstGeom prst="rect">
            <a:avLst/>
          </a:prstGeom>
          <a:noFill/>
          <a:ln>
            <a:noFill/>
          </a:ln>
          <a:effectLst>
            <a:outerShdw blurRad="342900" dist="177800" dir="3600000" algn="tl" rotWithShape="0">
              <a:srgbClr val="000000">
                <a:alpha val="40000"/>
              </a:srgbClr>
            </a:outerShdw>
          </a:effectLst>
        </p:spPr>
      </p:pic>
      <p:pic>
        <p:nvPicPr>
          <p:cNvPr id="169" name="Google Shape;1001;p10">
            <a:extLst>
              <a:ext uri="{FF2B5EF4-FFF2-40B4-BE49-F238E27FC236}">
                <a16:creationId xmlns:a16="http://schemas.microsoft.com/office/drawing/2014/main" id="{1D121236-E884-4F99-B4FF-36B00B185D20}"/>
              </a:ext>
            </a:extLst>
          </p:cNvPr>
          <p:cNvPicPr preferRelativeResize="0"/>
          <p:nvPr/>
        </p:nvPicPr>
        <p:blipFill rotWithShape="1">
          <a:blip r:embed="rId10">
            <a:alphaModFix/>
          </a:blip>
          <a:srcRect/>
          <a:stretch/>
        </p:blipFill>
        <p:spPr>
          <a:xfrm>
            <a:off x="5861544" y="2742682"/>
            <a:ext cx="572154" cy="580938"/>
          </a:xfrm>
          <a:prstGeom prst="rect">
            <a:avLst/>
          </a:prstGeom>
          <a:noFill/>
          <a:ln>
            <a:noFill/>
          </a:ln>
          <a:effectLst>
            <a:outerShdw blurRad="342900" dist="177800" dir="3600000" algn="tl" rotWithShape="0">
              <a:srgbClr val="000000">
                <a:alpha val="40000"/>
              </a:srgbClr>
            </a:outerShdw>
          </a:effectLst>
        </p:spPr>
      </p:pic>
      <p:pic>
        <p:nvPicPr>
          <p:cNvPr id="170" name="Google Shape;1002;p10">
            <a:extLst>
              <a:ext uri="{FF2B5EF4-FFF2-40B4-BE49-F238E27FC236}">
                <a16:creationId xmlns:a16="http://schemas.microsoft.com/office/drawing/2014/main" id="{335F3669-CBF8-4089-8175-5D4DDA78BEC4}"/>
              </a:ext>
            </a:extLst>
          </p:cNvPr>
          <p:cNvPicPr preferRelativeResize="0"/>
          <p:nvPr/>
        </p:nvPicPr>
        <p:blipFill rotWithShape="1">
          <a:blip r:embed="rId11">
            <a:alphaModFix/>
          </a:blip>
          <a:srcRect/>
          <a:stretch/>
        </p:blipFill>
        <p:spPr>
          <a:xfrm>
            <a:off x="7079637" y="3423154"/>
            <a:ext cx="572154" cy="580938"/>
          </a:xfrm>
          <a:prstGeom prst="rect">
            <a:avLst/>
          </a:prstGeom>
          <a:noFill/>
          <a:ln>
            <a:noFill/>
          </a:ln>
          <a:effectLst>
            <a:outerShdw blurRad="342900" dist="177800" dir="3600000" algn="tl" rotWithShape="0">
              <a:srgbClr val="000000">
                <a:alpha val="40000"/>
              </a:srgbClr>
            </a:outerShdw>
          </a:effectLst>
        </p:spPr>
      </p:pic>
      <p:pic>
        <p:nvPicPr>
          <p:cNvPr id="171" name="Google Shape;1003;p10">
            <a:extLst>
              <a:ext uri="{FF2B5EF4-FFF2-40B4-BE49-F238E27FC236}">
                <a16:creationId xmlns:a16="http://schemas.microsoft.com/office/drawing/2014/main" id="{03E58FA5-7BC8-4BA0-AEB6-7505A21562A7}"/>
              </a:ext>
            </a:extLst>
          </p:cNvPr>
          <p:cNvPicPr preferRelativeResize="0"/>
          <p:nvPr/>
        </p:nvPicPr>
        <p:blipFill rotWithShape="1">
          <a:blip r:embed="rId12">
            <a:alphaModFix/>
          </a:blip>
          <a:srcRect/>
          <a:stretch/>
        </p:blipFill>
        <p:spPr>
          <a:xfrm>
            <a:off x="6213703" y="3431410"/>
            <a:ext cx="572155" cy="580939"/>
          </a:xfrm>
          <a:prstGeom prst="rect">
            <a:avLst/>
          </a:prstGeom>
          <a:noFill/>
          <a:ln>
            <a:noFill/>
          </a:ln>
          <a:effectLst>
            <a:outerShdw blurRad="342900" dist="177800" dir="3600000" algn="tl" rotWithShape="0">
              <a:srgbClr val="000000">
                <a:alpha val="40000"/>
              </a:srgbClr>
            </a:outerShdw>
          </a:effectLst>
        </p:spPr>
      </p:pic>
      <p:sp>
        <p:nvSpPr>
          <p:cNvPr id="172" name="Google Shape;1004;p10">
            <a:extLst>
              <a:ext uri="{FF2B5EF4-FFF2-40B4-BE49-F238E27FC236}">
                <a16:creationId xmlns:a16="http://schemas.microsoft.com/office/drawing/2014/main" id="{05E16363-8F30-4753-9F68-183A1A748E8C}"/>
              </a:ext>
            </a:extLst>
          </p:cNvPr>
          <p:cNvSpPr/>
          <p:nvPr/>
        </p:nvSpPr>
        <p:spPr>
          <a:xfrm>
            <a:off x="3056633" y="3378733"/>
            <a:ext cx="1290600" cy="215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b="0" i="0" u="none" strike="noStrike" cap="none">
              <a:solidFill>
                <a:srgbClr val="000000"/>
              </a:solidFill>
              <a:latin typeface="Arial"/>
              <a:ea typeface="Arial"/>
              <a:cs typeface="Arial"/>
              <a:sym typeface="Arial"/>
            </a:endParaRPr>
          </a:p>
        </p:txBody>
      </p:sp>
      <p:pic>
        <p:nvPicPr>
          <p:cNvPr id="173" name="圖形 172">
            <a:extLst>
              <a:ext uri="{FF2B5EF4-FFF2-40B4-BE49-F238E27FC236}">
                <a16:creationId xmlns:a16="http://schemas.microsoft.com/office/drawing/2014/main" id="{391C9B28-E58B-4900-B200-1EA511289F5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90401" y="4084624"/>
            <a:ext cx="760262" cy="462768"/>
          </a:xfrm>
          <a:prstGeom prst="rect">
            <a:avLst/>
          </a:prstGeom>
        </p:spPr>
      </p:pic>
      <p:pic>
        <p:nvPicPr>
          <p:cNvPr id="174" name="圖形 173">
            <a:extLst>
              <a:ext uri="{FF2B5EF4-FFF2-40B4-BE49-F238E27FC236}">
                <a16:creationId xmlns:a16="http://schemas.microsoft.com/office/drawing/2014/main" id="{2FF23F49-46FE-4F18-B4C6-3B7485EEF3E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433698" y="4214096"/>
            <a:ext cx="1382426" cy="242531"/>
          </a:xfrm>
          <a:prstGeom prst="rect">
            <a:avLst/>
          </a:prstGeom>
        </p:spPr>
      </p:pic>
      <p:sp>
        <p:nvSpPr>
          <p:cNvPr id="175" name="Google Shape;752;gc0a00def9f_0_36">
            <a:extLst>
              <a:ext uri="{FF2B5EF4-FFF2-40B4-BE49-F238E27FC236}">
                <a16:creationId xmlns:a16="http://schemas.microsoft.com/office/drawing/2014/main" id="{1B37E067-941B-4717-9C9E-0BF23C13E424}"/>
              </a:ext>
            </a:extLst>
          </p:cNvPr>
          <p:cNvSpPr/>
          <p:nvPr/>
        </p:nvSpPr>
        <p:spPr>
          <a:xfrm rot="16200000">
            <a:off x="3829798" y="2812945"/>
            <a:ext cx="299445" cy="1883467"/>
          </a:xfrm>
          <a:prstGeom prst="downArrow">
            <a:avLst>
              <a:gd name="adj1" fmla="val 27307"/>
              <a:gd name="adj2" fmla="val 50000"/>
            </a:avLst>
          </a:prstGeom>
          <a:gradFill>
            <a:gsLst>
              <a:gs pos="0">
                <a:srgbClr val="6D9EEB">
                  <a:alpha val="0"/>
                </a:srgbClr>
              </a:gs>
              <a:gs pos="90217">
                <a:srgbClr val="4280E6"/>
              </a:gs>
              <a:gs pos="75000">
                <a:srgbClr val="6D9EEB"/>
              </a:gs>
            </a:gsLst>
            <a:lin ang="5400000" scaled="1"/>
          </a:gra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382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74" name="圖形 73">
            <a:extLst>
              <a:ext uri="{FF2B5EF4-FFF2-40B4-BE49-F238E27FC236}">
                <a16:creationId xmlns:a16="http://schemas.microsoft.com/office/drawing/2014/main" id="{D0DB4C19-3FE7-4D68-9137-C296D714C6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3267" y="1251134"/>
            <a:ext cx="8480551" cy="623945"/>
          </a:xfrm>
          <a:prstGeom prst="rect">
            <a:avLst/>
          </a:prstGeom>
          <a:effectLst>
            <a:outerShdw blurRad="241300" dist="165100" dir="3600000" algn="t" rotWithShape="0">
              <a:prstClr val="black">
                <a:alpha val="33000"/>
              </a:prstClr>
            </a:outerShdw>
          </a:effectLst>
        </p:spPr>
      </p:pic>
      <p:sp>
        <p:nvSpPr>
          <p:cNvPr id="92" name="矩形: 圓角 91">
            <a:extLst>
              <a:ext uri="{FF2B5EF4-FFF2-40B4-BE49-F238E27FC236}">
                <a16:creationId xmlns:a16="http://schemas.microsoft.com/office/drawing/2014/main" id="{3CA423CF-4226-4755-A87B-C896AB08BD08}"/>
              </a:ext>
            </a:extLst>
          </p:cNvPr>
          <p:cNvSpPr/>
          <p:nvPr/>
        </p:nvSpPr>
        <p:spPr>
          <a:xfrm>
            <a:off x="-355948" y="1206740"/>
            <a:ext cx="10336791" cy="1421501"/>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pic>
        <p:nvPicPr>
          <p:cNvPr id="23" name="圖形 22">
            <a:extLst>
              <a:ext uri="{FF2B5EF4-FFF2-40B4-BE49-F238E27FC236}">
                <a16:creationId xmlns:a16="http://schemas.microsoft.com/office/drawing/2014/main" id="{2EDF8C64-84EA-42CA-A424-BBEEBEE00D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3267" y="1937475"/>
            <a:ext cx="8480551" cy="623945"/>
          </a:xfrm>
          <a:prstGeom prst="rect">
            <a:avLst/>
          </a:prstGeom>
          <a:effectLst>
            <a:outerShdw blurRad="241300" dist="165100" dir="3600000" algn="t" rotWithShape="0">
              <a:prstClr val="black">
                <a:alpha val="33000"/>
              </a:prstClr>
            </a:outerShdw>
          </a:effectLst>
        </p:spPr>
      </p:pic>
      <p:sp>
        <p:nvSpPr>
          <p:cNvPr id="854" name="Google Shape;854;gc0a00def9f_0_409"/>
          <p:cNvSpPr txBox="1">
            <a:spLocks noGrp="1"/>
          </p:cNvSpPr>
          <p:nvPr>
            <p:ph type="title"/>
          </p:nvPr>
        </p:nvSpPr>
        <p:spPr>
          <a:xfrm>
            <a:off x="240447" y="48485"/>
            <a:ext cx="9144000" cy="994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altLang="zh-TW" sz="2900"/>
              <a:t>Centralized storage server on the cloud</a:t>
            </a:r>
            <a:endParaRPr sz="2900">
              <a:latin typeface="Microsoft JhengHei"/>
              <a:ea typeface="Microsoft JhengHei"/>
              <a:cs typeface="Microsoft JhengHei"/>
              <a:sym typeface="Microsoft JhengHei"/>
            </a:endParaRPr>
          </a:p>
        </p:txBody>
      </p:sp>
      <p:sp>
        <p:nvSpPr>
          <p:cNvPr id="861" name="Google Shape;861;gc0a00def9f_0_409"/>
          <p:cNvSpPr/>
          <p:nvPr/>
        </p:nvSpPr>
        <p:spPr>
          <a:xfrm>
            <a:off x="1076697" y="2035771"/>
            <a:ext cx="7471500" cy="428700"/>
          </a:xfrm>
          <a:prstGeom prst="rect">
            <a:avLst/>
          </a:prstGeom>
          <a:noFill/>
          <a:ln>
            <a:noFill/>
          </a:ln>
        </p:spPr>
        <p:txBody>
          <a:bodyPr spcFirstLastPara="1" wrap="square" lIns="91425" tIns="45700" rIns="91425" bIns="45700" anchor="ctr" anchorCtr="0">
            <a:noAutofit/>
          </a:bodyPr>
          <a:lstStyle/>
          <a:p>
            <a:pPr marL="0" marR="0" lvl="0" indent="0" algn="l" rtl="0">
              <a:lnSpc>
                <a:spcPts val="1400"/>
              </a:lnSpc>
              <a:spcBef>
                <a:spcPts val="0"/>
              </a:spcBef>
              <a:spcAft>
                <a:spcPts val="0"/>
              </a:spcAft>
              <a:buClr>
                <a:srgbClr val="000000"/>
              </a:buClr>
              <a:buSzPts val="1200"/>
              <a:buFont typeface="Arial"/>
              <a:buNone/>
            </a:pPr>
            <a:r>
              <a:rPr lang="en-US" sz="1050" err="1">
                <a:solidFill>
                  <a:schemeClr val="bg2">
                    <a:lumMod val="50000"/>
                  </a:schemeClr>
                </a:solidFill>
                <a:latin typeface="+mj-lt"/>
              </a:rPr>
              <a:t>QuTScloud</a:t>
            </a:r>
            <a:r>
              <a:rPr lang="en-US" sz="1050">
                <a:solidFill>
                  <a:schemeClr val="bg2">
                    <a:lumMod val="50000"/>
                  </a:schemeClr>
                </a:solidFill>
                <a:latin typeface="+mj-lt"/>
              </a:rPr>
              <a:t> is a complete storage and file sharing on cloud that supports file sharing protocols like CIFS/SMB, NFS and iSCSI. The </a:t>
            </a:r>
            <a:r>
              <a:rPr lang="en-US" sz="1050" err="1">
                <a:solidFill>
                  <a:schemeClr val="bg2">
                    <a:lumMod val="50000"/>
                  </a:schemeClr>
                </a:solidFill>
                <a:latin typeface="+mj-lt"/>
              </a:rPr>
              <a:t>HybridMount</a:t>
            </a:r>
            <a:r>
              <a:rPr lang="en-US" sz="1050">
                <a:solidFill>
                  <a:schemeClr val="bg2">
                    <a:lumMod val="50000"/>
                  </a:schemeClr>
                </a:solidFill>
                <a:latin typeface="+mj-lt"/>
              </a:rPr>
              <a:t> acts a gateway to all the cloud storage platforms, allowing users to access all their dissipated data from within </a:t>
            </a:r>
            <a:r>
              <a:rPr lang="en-US" sz="1050" err="1">
                <a:solidFill>
                  <a:schemeClr val="bg2">
                    <a:lumMod val="50000"/>
                  </a:schemeClr>
                </a:solidFill>
                <a:latin typeface="+mj-lt"/>
              </a:rPr>
              <a:t>QuTScloud</a:t>
            </a:r>
            <a:r>
              <a:rPr lang="en-US" sz="1050">
                <a:solidFill>
                  <a:schemeClr val="bg2">
                    <a:lumMod val="50000"/>
                  </a:schemeClr>
                </a:solidFill>
                <a:latin typeface="+mj-lt"/>
              </a:rPr>
              <a:t>. Using </a:t>
            </a:r>
            <a:r>
              <a:rPr lang="en-US" sz="1050" err="1">
                <a:solidFill>
                  <a:schemeClr val="bg2">
                    <a:lumMod val="50000"/>
                  </a:schemeClr>
                </a:solidFill>
                <a:latin typeface="+mj-lt"/>
              </a:rPr>
              <a:t>Qfile</a:t>
            </a:r>
            <a:r>
              <a:rPr lang="en-US" sz="1050">
                <a:solidFill>
                  <a:schemeClr val="bg2">
                    <a:lumMod val="50000"/>
                  </a:schemeClr>
                </a:solidFill>
                <a:latin typeface="+mj-lt"/>
              </a:rPr>
              <a:t> mobile app, the user can access data at their fingertips.</a:t>
            </a:r>
          </a:p>
        </p:txBody>
      </p:sp>
      <p:sp>
        <p:nvSpPr>
          <p:cNvPr id="866" name="Google Shape;866;gc0a00def9f_0_409"/>
          <p:cNvSpPr/>
          <p:nvPr/>
        </p:nvSpPr>
        <p:spPr>
          <a:xfrm>
            <a:off x="1061340" y="1366670"/>
            <a:ext cx="7729393" cy="428700"/>
          </a:xfrm>
          <a:prstGeom prst="rect">
            <a:avLst/>
          </a:prstGeom>
          <a:noFill/>
          <a:ln>
            <a:noFill/>
          </a:ln>
        </p:spPr>
        <p:txBody>
          <a:bodyPr spcFirstLastPara="1" wrap="square" lIns="91425" tIns="45700" rIns="91425" bIns="45700" anchor="ctr" anchorCtr="0">
            <a:noAutofit/>
          </a:bodyPr>
          <a:lstStyle/>
          <a:p>
            <a:pPr marL="0" marR="0" lvl="0" indent="0" algn="l" rtl="0">
              <a:lnSpc>
                <a:spcPts val="1750"/>
              </a:lnSpc>
              <a:spcBef>
                <a:spcPts val="0"/>
              </a:spcBef>
              <a:spcAft>
                <a:spcPts val="0"/>
              </a:spcAft>
              <a:buClr>
                <a:srgbClr val="000000"/>
              </a:buClr>
              <a:buSzPts val="1400"/>
              <a:buFont typeface="Arial"/>
              <a:buNone/>
            </a:pPr>
            <a:r>
              <a:rPr lang="en-US" altLang="zh-TW">
                <a:solidFill>
                  <a:schemeClr val="bg2">
                    <a:lumMod val="50000"/>
                  </a:schemeClr>
                </a:solidFill>
                <a:latin typeface="+mj-lt"/>
              </a:rPr>
              <a:t>IT admins want to extend their infrastructure to the cloud to centrally store, manage and share all of their dissipated data </a:t>
            </a:r>
          </a:p>
        </p:txBody>
      </p:sp>
      <p:pic>
        <p:nvPicPr>
          <p:cNvPr id="82" name="Google Shape;867;gc0a00def9f_0_409">
            <a:extLst>
              <a:ext uri="{FF2B5EF4-FFF2-40B4-BE49-F238E27FC236}">
                <a16:creationId xmlns:a16="http://schemas.microsoft.com/office/drawing/2014/main" id="{9FDF1055-2800-430A-B2AB-5598237E8CC9}"/>
              </a:ext>
            </a:extLst>
          </p:cNvPr>
          <p:cNvPicPr preferRelativeResize="0"/>
          <p:nvPr/>
        </p:nvPicPr>
        <p:blipFill rotWithShape="1">
          <a:blip r:embed="rId5">
            <a:alphaModFix/>
          </a:blip>
          <a:srcRect/>
          <a:stretch/>
        </p:blipFill>
        <p:spPr>
          <a:xfrm>
            <a:off x="540959" y="1362481"/>
            <a:ext cx="428706" cy="428706"/>
          </a:xfrm>
          <a:prstGeom prst="rect">
            <a:avLst/>
          </a:prstGeom>
          <a:noFill/>
          <a:ln>
            <a:noFill/>
          </a:ln>
          <a:effectLst>
            <a:outerShdw blurRad="50800" dist="38100" dir="2700000" algn="tl" rotWithShape="0">
              <a:srgbClr val="000000">
                <a:alpha val="40000"/>
              </a:srgbClr>
            </a:outerShdw>
          </a:effectLst>
        </p:spPr>
      </p:pic>
      <p:pic>
        <p:nvPicPr>
          <p:cNvPr id="83" name="Google Shape;868;gc0a00def9f_0_409">
            <a:extLst>
              <a:ext uri="{FF2B5EF4-FFF2-40B4-BE49-F238E27FC236}">
                <a16:creationId xmlns:a16="http://schemas.microsoft.com/office/drawing/2014/main" id="{AABA0E60-C5C4-4DB3-80CB-55D426ACDA75}"/>
              </a:ext>
            </a:extLst>
          </p:cNvPr>
          <p:cNvPicPr preferRelativeResize="0"/>
          <p:nvPr/>
        </p:nvPicPr>
        <p:blipFill rotWithShape="1">
          <a:blip r:embed="rId6">
            <a:alphaModFix/>
          </a:blip>
          <a:srcRect/>
          <a:stretch/>
        </p:blipFill>
        <p:spPr>
          <a:xfrm>
            <a:off x="540959" y="2017418"/>
            <a:ext cx="428706" cy="428706"/>
          </a:xfrm>
          <a:prstGeom prst="rect">
            <a:avLst/>
          </a:prstGeom>
          <a:noFill/>
          <a:ln>
            <a:noFill/>
          </a:ln>
          <a:effectLst>
            <a:outerShdw blurRad="50800" dist="38100" dir="2700000" algn="tl" rotWithShape="0">
              <a:srgbClr val="000000">
                <a:alpha val="40000"/>
              </a:srgbClr>
            </a:outerShdw>
          </a:effectLst>
        </p:spPr>
      </p:pic>
      <p:pic>
        <p:nvPicPr>
          <p:cNvPr id="20" name="圖形 19">
            <a:extLst>
              <a:ext uri="{FF2B5EF4-FFF2-40B4-BE49-F238E27FC236}">
                <a16:creationId xmlns:a16="http://schemas.microsoft.com/office/drawing/2014/main" id="{7F2EF0C1-3758-49A1-AFA4-E37E881A0A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811" y="211443"/>
            <a:ext cx="771318" cy="618384"/>
          </a:xfrm>
          <a:prstGeom prst="rect">
            <a:avLst/>
          </a:prstGeom>
        </p:spPr>
      </p:pic>
      <p:sp>
        <p:nvSpPr>
          <p:cNvPr id="863" name="Google Shape;863;gc0a00def9f_0_409"/>
          <p:cNvSpPr/>
          <p:nvPr/>
        </p:nvSpPr>
        <p:spPr>
          <a:xfrm>
            <a:off x="49978" y="223102"/>
            <a:ext cx="594900" cy="215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US" altLang="zh-TW" sz="850" b="1" i="0" u="none" strike="noStrike" cap="none">
                <a:solidFill>
                  <a:schemeClr val="tx1">
                    <a:lumMod val="95000"/>
                    <a:lumOff val="5000"/>
                  </a:schemeClr>
                </a:solidFill>
                <a:latin typeface="Arial"/>
                <a:ea typeface="Arial"/>
                <a:cs typeface="Arial"/>
                <a:sym typeface="Arial"/>
              </a:rPr>
              <a:t>Case</a:t>
            </a:r>
            <a:endParaRPr lang="zh-TW" altLang="en-US" sz="850" b="0" i="0" u="none" strike="noStrike" cap="none">
              <a:solidFill>
                <a:schemeClr val="tx1">
                  <a:lumMod val="95000"/>
                  <a:lumOff val="5000"/>
                </a:schemeClr>
              </a:solidFill>
              <a:latin typeface="Arial"/>
              <a:ea typeface="Arial"/>
              <a:cs typeface="Arial"/>
              <a:sym typeface="Arial"/>
            </a:endParaRPr>
          </a:p>
        </p:txBody>
      </p:sp>
      <p:sp>
        <p:nvSpPr>
          <p:cNvPr id="864" name="Google Shape;864;gc0a00def9f_0_409"/>
          <p:cNvSpPr/>
          <p:nvPr/>
        </p:nvSpPr>
        <p:spPr>
          <a:xfrm>
            <a:off x="146458" y="326169"/>
            <a:ext cx="3849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altLang="zh-TW" sz="3000" b="1">
                <a:solidFill>
                  <a:srgbClr val="02215A"/>
                </a:solidFill>
              </a:rPr>
              <a:t>3</a:t>
            </a:r>
            <a:endParaRPr sz="3000" b="1" i="0" u="none" strike="noStrike" cap="none">
              <a:solidFill>
                <a:srgbClr val="02215A"/>
              </a:solidFill>
              <a:latin typeface="Arial"/>
              <a:ea typeface="Arial"/>
              <a:cs typeface="Arial"/>
              <a:sym typeface="Arial"/>
            </a:endParaRPr>
          </a:p>
        </p:txBody>
      </p:sp>
      <p:pic>
        <p:nvPicPr>
          <p:cNvPr id="66" name="圖形 65">
            <a:extLst>
              <a:ext uri="{FF2B5EF4-FFF2-40B4-BE49-F238E27FC236}">
                <a16:creationId xmlns:a16="http://schemas.microsoft.com/office/drawing/2014/main" id="{59316BDE-377D-4A2F-BB00-B9207F3926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01362" y="2701259"/>
            <a:ext cx="2231798" cy="2333550"/>
          </a:xfrm>
          <a:prstGeom prst="rect">
            <a:avLst/>
          </a:prstGeom>
          <a:effectLst>
            <a:outerShdw blurRad="342900" dist="177800" dir="3600000" algn="t" rotWithShape="0">
              <a:prstClr val="black">
                <a:alpha val="40000"/>
              </a:prstClr>
            </a:outerShdw>
          </a:effectLst>
        </p:spPr>
      </p:pic>
      <p:sp>
        <p:nvSpPr>
          <p:cNvPr id="67" name="矩形 66">
            <a:extLst>
              <a:ext uri="{FF2B5EF4-FFF2-40B4-BE49-F238E27FC236}">
                <a16:creationId xmlns:a16="http://schemas.microsoft.com/office/drawing/2014/main" id="{EAB02913-0F7E-415E-849C-F9CABDE5C953}"/>
              </a:ext>
            </a:extLst>
          </p:cNvPr>
          <p:cNvSpPr/>
          <p:nvPr/>
        </p:nvSpPr>
        <p:spPr>
          <a:xfrm>
            <a:off x="478113" y="3791771"/>
            <a:ext cx="2660455" cy="1275528"/>
          </a:xfrm>
          <a:prstGeom prst="rect">
            <a:avLst/>
          </a:prstGeom>
          <a:gradFill>
            <a:gsLst>
              <a:gs pos="0">
                <a:srgbClr val="EBF7FF"/>
              </a:gs>
              <a:gs pos="91000">
                <a:schemeClr val="bg1"/>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68" name="矩形 67">
            <a:extLst>
              <a:ext uri="{FF2B5EF4-FFF2-40B4-BE49-F238E27FC236}">
                <a16:creationId xmlns:a16="http://schemas.microsoft.com/office/drawing/2014/main" id="{6AEA04A2-919B-4F93-9CD7-96381CADDAD2}"/>
              </a:ext>
            </a:extLst>
          </p:cNvPr>
          <p:cNvSpPr/>
          <p:nvPr/>
        </p:nvSpPr>
        <p:spPr>
          <a:xfrm>
            <a:off x="478113" y="2795890"/>
            <a:ext cx="2660455" cy="838800"/>
          </a:xfrm>
          <a:prstGeom prst="rect">
            <a:avLst/>
          </a:prstGeom>
          <a:gradFill>
            <a:gsLst>
              <a:gs pos="0">
                <a:srgbClr val="EBF7FF"/>
              </a:gs>
              <a:gs pos="91000">
                <a:schemeClr val="bg1"/>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69" name="Google Shape;1018;gc428d55399_0_236">
            <a:extLst>
              <a:ext uri="{FF2B5EF4-FFF2-40B4-BE49-F238E27FC236}">
                <a16:creationId xmlns:a16="http://schemas.microsoft.com/office/drawing/2014/main" id="{F91E082C-E07B-40B8-8BF1-DD6305877571}"/>
              </a:ext>
            </a:extLst>
          </p:cNvPr>
          <p:cNvSpPr/>
          <p:nvPr/>
        </p:nvSpPr>
        <p:spPr>
          <a:xfrm>
            <a:off x="4810520" y="4789841"/>
            <a:ext cx="384433" cy="194555"/>
          </a:xfrm>
          <a:prstGeom prst="roundRect">
            <a:avLst>
              <a:gd name="adj" fmla="val 18993"/>
            </a:avLst>
          </a:prstGeom>
          <a:solidFill>
            <a:srgbClr val="75707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j-lt"/>
              <a:ea typeface="Calibri"/>
              <a:cs typeface="Calibri"/>
              <a:sym typeface="Calibri"/>
            </a:endParaRPr>
          </a:p>
        </p:txBody>
      </p:sp>
      <p:pic>
        <p:nvPicPr>
          <p:cNvPr id="70" name="Google Shape;1019;gc428d55399_0_236" descr="Image result for aws transparent logo">
            <a:extLst>
              <a:ext uri="{FF2B5EF4-FFF2-40B4-BE49-F238E27FC236}">
                <a16:creationId xmlns:a16="http://schemas.microsoft.com/office/drawing/2014/main" id="{F0435E76-6273-4E8A-B027-C56744EE70AC}"/>
              </a:ext>
            </a:extLst>
          </p:cNvPr>
          <p:cNvPicPr preferRelativeResize="0"/>
          <p:nvPr/>
        </p:nvPicPr>
        <p:blipFill rotWithShape="1">
          <a:blip r:embed="rId11">
            <a:alphaModFix/>
          </a:blip>
          <a:srcRect/>
          <a:stretch/>
        </p:blipFill>
        <p:spPr>
          <a:xfrm>
            <a:off x="4347726" y="4747214"/>
            <a:ext cx="368635" cy="230302"/>
          </a:xfrm>
          <a:prstGeom prst="rect">
            <a:avLst/>
          </a:prstGeom>
          <a:noFill/>
          <a:ln>
            <a:noFill/>
          </a:ln>
        </p:spPr>
      </p:pic>
      <p:pic>
        <p:nvPicPr>
          <p:cNvPr id="71" name="Google Shape;1020;gc428d55399_0_236" descr="A picture containing drawing&#10;&#10;Description generated with very high confidence">
            <a:extLst>
              <a:ext uri="{FF2B5EF4-FFF2-40B4-BE49-F238E27FC236}">
                <a16:creationId xmlns:a16="http://schemas.microsoft.com/office/drawing/2014/main" id="{3532A46F-B4FF-44EC-B8A2-91BDE013A8BC}"/>
              </a:ext>
            </a:extLst>
          </p:cNvPr>
          <p:cNvPicPr preferRelativeResize="0"/>
          <p:nvPr/>
        </p:nvPicPr>
        <p:blipFill rotWithShape="1">
          <a:blip r:embed="rId12">
            <a:alphaModFix/>
          </a:blip>
          <a:srcRect l="12361" r="12765"/>
          <a:stretch/>
        </p:blipFill>
        <p:spPr>
          <a:xfrm>
            <a:off x="4827450" y="4799276"/>
            <a:ext cx="343388" cy="160621"/>
          </a:xfrm>
          <a:prstGeom prst="rect">
            <a:avLst/>
          </a:prstGeom>
          <a:solidFill>
            <a:srgbClr val="757070"/>
          </a:solidFill>
          <a:ln>
            <a:noFill/>
          </a:ln>
        </p:spPr>
      </p:pic>
      <p:pic>
        <p:nvPicPr>
          <p:cNvPr id="72" name="Google Shape;1021;gc428d55399_0_236" descr="Image result for digital ocean transparent">
            <a:extLst>
              <a:ext uri="{FF2B5EF4-FFF2-40B4-BE49-F238E27FC236}">
                <a16:creationId xmlns:a16="http://schemas.microsoft.com/office/drawing/2014/main" id="{A0D5FC58-F2AF-4C90-BA58-C3BBF8C48D28}"/>
              </a:ext>
            </a:extLst>
          </p:cNvPr>
          <p:cNvPicPr preferRelativeResize="0"/>
          <p:nvPr/>
        </p:nvPicPr>
        <p:blipFill rotWithShape="1">
          <a:blip r:embed="rId13">
            <a:alphaModFix/>
            <a:biLevel thresh="25000"/>
          </a:blip>
          <a:srcRect/>
          <a:stretch/>
        </p:blipFill>
        <p:spPr>
          <a:xfrm>
            <a:off x="5266255" y="4737073"/>
            <a:ext cx="303363" cy="292656"/>
          </a:xfrm>
          <a:prstGeom prst="rect">
            <a:avLst/>
          </a:prstGeom>
          <a:noFill/>
          <a:ln>
            <a:noFill/>
          </a:ln>
        </p:spPr>
      </p:pic>
      <p:pic>
        <p:nvPicPr>
          <p:cNvPr id="73" name="Google Shape;1022;gc428d55399_0_236" descr="Image result for MS Azure">
            <a:extLst>
              <a:ext uri="{FF2B5EF4-FFF2-40B4-BE49-F238E27FC236}">
                <a16:creationId xmlns:a16="http://schemas.microsoft.com/office/drawing/2014/main" id="{29FBB08B-C0DD-417E-B899-9ABA35387844}"/>
              </a:ext>
            </a:extLst>
          </p:cNvPr>
          <p:cNvPicPr preferRelativeResize="0"/>
          <p:nvPr/>
        </p:nvPicPr>
        <p:blipFill rotWithShape="1">
          <a:blip r:embed="rId14">
            <a:alphaModFix/>
            <a:biLevel thresh="25000"/>
          </a:blip>
          <a:srcRect/>
          <a:stretch/>
        </p:blipFill>
        <p:spPr>
          <a:xfrm>
            <a:off x="3882612" y="4822991"/>
            <a:ext cx="401103" cy="124422"/>
          </a:xfrm>
          <a:prstGeom prst="rect">
            <a:avLst/>
          </a:prstGeom>
          <a:noFill/>
          <a:ln>
            <a:noFill/>
          </a:ln>
        </p:spPr>
      </p:pic>
      <p:sp>
        <p:nvSpPr>
          <p:cNvPr id="96" name="Google Shape;1023;gc428d55399_0_236">
            <a:extLst>
              <a:ext uri="{FF2B5EF4-FFF2-40B4-BE49-F238E27FC236}">
                <a16:creationId xmlns:a16="http://schemas.microsoft.com/office/drawing/2014/main" id="{3101CF0F-1DCE-4891-A1D5-FC8D74C0812C}"/>
              </a:ext>
            </a:extLst>
          </p:cNvPr>
          <p:cNvSpPr/>
          <p:nvPr/>
        </p:nvSpPr>
        <p:spPr>
          <a:xfrm>
            <a:off x="3835315" y="3717403"/>
            <a:ext cx="797760" cy="274359"/>
          </a:xfrm>
          <a:prstGeom prst="rect">
            <a:avLst/>
          </a:prstGeom>
          <a:gradFill>
            <a:gsLst>
              <a:gs pos="0">
                <a:srgbClr val="2259AB"/>
              </a:gs>
              <a:gs pos="100000">
                <a:srgbClr val="1D4B8F"/>
              </a:gs>
            </a:gsLst>
            <a:lin ang="5400000" scaled="1"/>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mj-lt"/>
                <a:ea typeface="Arial"/>
                <a:cs typeface="Arial"/>
                <a:sym typeface="Arial"/>
              </a:rPr>
              <a:t>CIFS,NFS, iSCSI </a:t>
            </a:r>
            <a:endParaRPr sz="1400" b="0" i="0" u="none" strike="noStrike" cap="none">
              <a:solidFill>
                <a:srgbClr val="000000"/>
              </a:solidFill>
              <a:latin typeface="+mj-lt"/>
              <a:ea typeface="Arial"/>
              <a:cs typeface="Arial"/>
              <a:sym typeface="Arial"/>
            </a:endParaRPr>
          </a:p>
        </p:txBody>
      </p:sp>
      <p:sp>
        <p:nvSpPr>
          <p:cNvPr id="97" name="Google Shape;1024;gc428d55399_0_236">
            <a:extLst>
              <a:ext uri="{FF2B5EF4-FFF2-40B4-BE49-F238E27FC236}">
                <a16:creationId xmlns:a16="http://schemas.microsoft.com/office/drawing/2014/main" id="{530C40BC-3DA5-4AB0-803E-3F0761E94BEF}"/>
              </a:ext>
            </a:extLst>
          </p:cNvPr>
          <p:cNvSpPr/>
          <p:nvPr/>
        </p:nvSpPr>
        <p:spPr>
          <a:xfrm>
            <a:off x="4706261" y="3714913"/>
            <a:ext cx="863254" cy="274359"/>
          </a:xfrm>
          <a:prstGeom prst="rect">
            <a:avLst/>
          </a:prstGeom>
          <a:gradFill>
            <a:gsLst>
              <a:gs pos="0">
                <a:srgbClr val="2259AB"/>
              </a:gs>
              <a:gs pos="100000">
                <a:srgbClr val="1D4B8F"/>
              </a:gs>
            </a:gsLst>
            <a:lin ang="5400000" scaled="1"/>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mj-lt"/>
                <a:ea typeface="Arial"/>
                <a:cs typeface="Arial"/>
                <a:sym typeface="Arial"/>
              </a:rPr>
              <a:t>CIFS,NFS, iSCSI </a:t>
            </a:r>
            <a:endParaRPr sz="1400" b="0" i="0" u="none" strike="noStrike" cap="none">
              <a:solidFill>
                <a:srgbClr val="000000"/>
              </a:solidFill>
              <a:latin typeface="+mj-lt"/>
              <a:ea typeface="Arial"/>
              <a:cs typeface="Arial"/>
              <a:sym typeface="Arial"/>
            </a:endParaRPr>
          </a:p>
        </p:txBody>
      </p:sp>
      <p:sp>
        <p:nvSpPr>
          <p:cNvPr id="104" name="Google Shape;1025;gc428d55399_0_236">
            <a:extLst>
              <a:ext uri="{FF2B5EF4-FFF2-40B4-BE49-F238E27FC236}">
                <a16:creationId xmlns:a16="http://schemas.microsoft.com/office/drawing/2014/main" id="{4D1FD6FA-ADE8-49E0-9AFA-452CA7929608}"/>
              </a:ext>
            </a:extLst>
          </p:cNvPr>
          <p:cNvSpPr/>
          <p:nvPr/>
        </p:nvSpPr>
        <p:spPr>
          <a:xfrm>
            <a:off x="4110800" y="4138781"/>
            <a:ext cx="1294350" cy="23996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bg1"/>
                </a:solidFill>
                <a:latin typeface="+mj-lt"/>
                <a:ea typeface="Arial"/>
                <a:cs typeface="Arial"/>
                <a:sym typeface="Arial"/>
              </a:rPr>
              <a:t>Storage Pools</a:t>
            </a:r>
            <a:endParaRPr sz="1400" b="0" i="0" u="none" strike="noStrike" cap="none">
              <a:solidFill>
                <a:schemeClr val="bg1"/>
              </a:solidFill>
              <a:latin typeface="+mj-lt"/>
              <a:ea typeface="Arial"/>
              <a:cs typeface="Arial"/>
              <a:sym typeface="Arial"/>
            </a:endParaRPr>
          </a:p>
        </p:txBody>
      </p:sp>
      <p:sp>
        <p:nvSpPr>
          <p:cNvPr id="134" name="Google Shape;1026;gc428d55399_0_236">
            <a:extLst>
              <a:ext uri="{FF2B5EF4-FFF2-40B4-BE49-F238E27FC236}">
                <a16:creationId xmlns:a16="http://schemas.microsoft.com/office/drawing/2014/main" id="{D29DDB6B-C505-4557-8805-498872B84D33}"/>
              </a:ext>
            </a:extLst>
          </p:cNvPr>
          <p:cNvSpPr/>
          <p:nvPr/>
        </p:nvSpPr>
        <p:spPr>
          <a:xfrm>
            <a:off x="4183092" y="3460870"/>
            <a:ext cx="1022394" cy="23996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bg1"/>
                </a:solidFill>
                <a:latin typeface="+mj-lt"/>
                <a:ea typeface="Arial"/>
                <a:cs typeface="Arial"/>
                <a:sym typeface="Arial"/>
              </a:rPr>
              <a:t>Volume</a:t>
            </a:r>
            <a:endParaRPr sz="1400" b="0" i="0" u="none" strike="noStrike" cap="none">
              <a:solidFill>
                <a:schemeClr val="bg1"/>
              </a:solidFill>
              <a:latin typeface="+mj-lt"/>
              <a:ea typeface="Arial"/>
              <a:cs typeface="Arial"/>
              <a:sym typeface="Arial"/>
            </a:endParaRPr>
          </a:p>
        </p:txBody>
      </p:sp>
      <p:sp>
        <p:nvSpPr>
          <p:cNvPr id="135" name="Google Shape;1027;gc428d55399_0_236">
            <a:extLst>
              <a:ext uri="{FF2B5EF4-FFF2-40B4-BE49-F238E27FC236}">
                <a16:creationId xmlns:a16="http://schemas.microsoft.com/office/drawing/2014/main" id="{4948328C-3E3A-4C36-B6E4-D4F19FCC21DD}"/>
              </a:ext>
            </a:extLst>
          </p:cNvPr>
          <p:cNvSpPr/>
          <p:nvPr/>
        </p:nvSpPr>
        <p:spPr>
          <a:xfrm>
            <a:off x="5959196" y="3333735"/>
            <a:ext cx="876738" cy="3670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j-lt"/>
                <a:ea typeface="Arial"/>
                <a:cs typeface="Arial"/>
                <a:sym typeface="Arial"/>
              </a:rPr>
              <a:t>CIFS/SMB </a:t>
            </a:r>
            <a:endParaRPr sz="1000" b="0" i="0" u="none" strike="noStrike" cap="none">
              <a:solidFill>
                <a:srgbClr val="000000"/>
              </a:solidFill>
              <a:latin typeface="+mj-lt"/>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j-lt"/>
                <a:ea typeface="Arial"/>
                <a:cs typeface="Arial"/>
                <a:sym typeface="Arial"/>
              </a:rPr>
              <a:t>NFS </a:t>
            </a:r>
            <a:r>
              <a:rPr lang="en-US" sz="1000" b="0" i="0" u="none" strike="noStrike" cap="none" err="1">
                <a:solidFill>
                  <a:schemeClr val="dk1"/>
                </a:solidFill>
                <a:latin typeface="+mj-lt"/>
                <a:ea typeface="Microsoft JhengHei"/>
                <a:cs typeface="Microsoft JhengHei"/>
                <a:sym typeface="Microsoft JhengHei"/>
              </a:rPr>
              <a:t>存取</a:t>
            </a:r>
            <a:endParaRPr sz="1000" b="0" i="0" u="none" strike="noStrike" cap="none">
              <a:solidFill>
                <a:srgbClr val="000000"/>
              </a:solidFill>
              <a:latin typeface="+mj-lt"/>
              <a:ea typeface="Arial"/>
              <a:cs typeface="Arial"/>
              <a:sym typeface="Arial"/>
            </a:endParaRPr>
          </a:p>
        </p:txBody>
      </p:sp>
      <p:sp>
        <p:nvSpPr>
          <p:cNvPr id="136" name="Google Shape;1028;gc428d55399_0_236">
            <a:extLst>
              <a:ext uri="{FF2B5EF4-FFF2-40B4-BE49-F238E27FC236}">
                <a16:creationId xmlns:a16="http://schemas.microsoft.com/office/drawing/2014/main" id="{F5142837-B434-497C-B280-205913402A32}"/>
              </a:ext>
            </a:extLst>
          </p:cNvPr>
          <p:cNvSpPr/>
          <p:nvPr/>
        </p:nvSpPr>
        <p:spPr>
          <a:xfrm rot="5400000">
            <a:off x="6348347" y="3453226"/>
            <a:ext cx="218496" cy="946634"/>
          </a:xfrm>
          <a:prstGeom prst="upDownArrow">
            <a:avLst>
              <a:gd name="adj1" fmla="val 41634"/>
              <a:gd name="adj2" fmla="val 66851"/>
            </a:avLst>
          </a:prstGeom>
          <a:gradFill>
            <a:gsLst>
              <a:gs pos="0">
                <a:srgbClr val="0093D4"/>
              </a:gs>
              <a:gs pos="2000">
                <a:srgbClr val="6799EB"/>
              </a:gs>
              <a:gs pos="100000">
                <a:srgbClr val="4280E6"/>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j-lt"/>
              <a:ea typeface="Arial"/>
              <a:cs typeface="Arial"/>
              <a:sym typeface="Arial"/>
            </a:endParaRPr>
          </a:p>
        </p:txBody>
      </p:sp>
      <p:pic>
        <p:nvPicPr>
          <p:cNvPr id="137" name="Google Shape;1029;gc428d55399_0_236">
            <a:extLst>
              <a:ext uri="{FF2B5EF4-FFF2-40B4-BE49-F238E27FC236}">
                <a16:creationId xmlns:a16="http://schemas.microsoft.com/office/drawing/2014/main" id="{80579D71-E5F6-4C29-8E29-4E8B12383F07}"/>
              </a:ext>
            </a:extLst>
          </p:cNvPr>
          <p:cNvPicPr preferRelativeResize="0"/>
          <p:nvPr/>
        </p:nvPicPr>
        <p:blipFill rotWithShape="1">
          <a:blip r:embed="rId15">
            <a:alphaModFix/>
          </a:blip>
          <a:srcRect/>
          <a:stretch/>
        </p:blipFill>
        <p:spPr>
          <a:xfrm>
            <a:off x="3293400" y="2661895"/>
            <a:ext cx="468352" cy="468352"/>
          </a:xfrm>
          <a:prstGeom prst="rect">
            <a:avLst/>
          </a:prstGeom>
          <a:noFill/>
          <a:ln>
            <a:noFill/>
          </a:ln>
          <a:effectLst>
            <a:outerShdw blurRad="342900" dist="177800" dir="3600000" algn="tl" rotWithShape="0">
              <a:srgbClr val="000000">
                <a:alpha val="40000"/>
              </a:srgbClr>
            </a:outerShdw>
          </a:effectLst>
        </p:spPr>
      </p:pic>
      <p:sp>
        <p:nvSpPr>
          <p:cNvPr id="138" name="Google Shape;1030;gc428d55399_0_236">
            <a:extLst>
              <a:ext uri="{FF2B5EF4-FFF2-40B4-BE49-F238E27FC236}">
                <a16:creationId xmlns:a16="http://schemas.microsoft.com/office/drawing/2014/main" id="{DAFADAFB-8224-4DC2-AEB3-6A202A794B95}"/>
              </a:ext>
            </a:extLst>
          </p:cNvPr>
          <p:cNvSpPr/>
          <p:nvPr/>
        </p:nvSpPr>
        <p:spPr>
          <a:xfrm rot="5400000">
            <a:off x="2742817" y="2624469"/>
            <a:ext cx="221248" cy="754556"/>
          </a:xfrm>
          <a:prstGeom prst="upDownArrow">
            <a:avLst>
              <a:gd name="adj1" fmla="val 41634"/>
              <a:gd name="adj2" fmla="val 66851"/>
            </a:avLst>
          </a:prstGeom>
          <a:gradFill>
            <a:gsLst>
              <a:gs pos="0">
                <a:srgbClr val="558DE9"/>
              </a:gs>
              <a:gs pos="100000">
                <a:srgbClr val="558DE9"/>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j-lt"/>
              <a:ea typeface="Arial"/>
              <a:cs typeface="Arial"/>
              <a:sym typeface="Arial"/>
            </a:endParaRPr>
          </a:p>
        </p:txBody>
      </p:sp>
      <p:sp>
        <p:nvSpPr>
          <p:cNvPr id="139" name="Google Shape;1034;gc428d55399_0_236">
            <a:extLst>
              <a:ext uri="{FF2B5EF4-FFF2-40B4-BE49-F238E27FC236}">
                <a16:creationId xmlns:a16="http://schemas.microsoft.com/office/drawing/2014/main" id="{7DF2C3BF-C065-4D7B-A524-D25E08FB2115}"/>
              </a:ext>
            </a:extLst>
          </p:cNvPr>
          <p:cNvSpPr/>
          <p:nvPr/>
        </p:nvSpPr>
        <p:spPr>
          <a:xfrm>
            <a:off x="6982471" y="3348249"/>
            <a:ext cx="1734834" cy="222349"/>
          </a:xfrm>
          <a:prstGeom prst="roundRect">
            <a:avLst>
              <a:gd name="adj" fmla="val 11798"/>
            </a:avLst>
          </a:prstGeom>
          <a:gradFill>
            <a:gsLst>
              <a:gs pos="0">
                <a:srgbClr val="1F3474"/>
              </a:gs>
              <a:gs pos="100000">
                <a:srgbClr val="4274B9"/>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mj-lt"/>
              <a:ea typeface="Microsoft JhengHei"/>
              <a:cs typeface="Microsoft JhengHei"/>
              <a:sym typeface="Microsoft JhengHei"/>
            </a:endParaRPr>
          </a:p>
        </p:txBody>
      </p:sp>
      <p:grpSp>
        <p:nvGrpSpPr>
          <p:cNvPr id="140" name="Google Shape;1035;gc428d55399_0_236">
            <a:extLst>
              <a:ext uri="{FF2B5EF4-FFF2-40B4-BE49-F238E27FC236}">
                <a16:creationId xmlns:a16="http://schemas.microsoft.com/office/drawing/2014/main" id="{29319462-F030-4B0D-B93B-B1C9B95011A3}"/>
              </a:ext>
            </a:extLst>
          </p:cNvPr>
          <p:cNvGrpSpPr/>
          <p:nvPr/>
        </p:nvGrpSpPr>
        <p:grpSpPr>
          <a:xfrm>
            <a:off x="7458739" y="3817850"/>
            <a:ext cx="817884" cy="612965"/>
            <a:chOff x="-1775127" y="4074893"/>
            <a:chExt cx="619883" cy="492840"/>
          </a:xfrm>
        </p:grpSpPr>
        <p:sp>
          <p:nvSpPr>
            <p:cNvPr id="141" name="Google Shape;1036;gc428d55399_0_236">
              <a:extLst>
                <a:ext uri="{FF2B5EF4-FFF2-40B4-BE49-F238E27FC236}">
                  <a16:creationId xmlns:a16="http://schemas.microsoft.com/office/drawing/2014/main" id="{6EE2464C-E045-4682-B4EE-C5B1FFE5878C}"/>
                </a:ext>
              </a:extLst>
            </p:cNvPr>
            <p:cNvSpPr/>
            <p:nvPr/>
          </p:nvSpPr>
          <p:spPr>
            <a:xfrm>
              <a:off x="-1775127" y="4074893"/>
              <a:ext cx="619883" cy="404877"/>
            </a:xfrm>
            <a:custGeom>
              <a:avLst/>
              <a:gdLst/>
              <a:ahLst/>
              <a:cxnLst/>
              <a:rect l="l" t="t" r="r" b="b"/>
              <a:pathLst>
                <a:path w="570007" h="372301" extrusionOk="0">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adFill>
              <a:gsLst>
                <a:gs pos="0">
                  <a:srgbClr val="284EA6"/>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42" name="Google Shape;1037;gc428d55399_0_236">
              <a:extLst>
                <a:ext uri="{FF2B5EF4-FFF2-40B4-BE49-F238E27FC236}">
                  <a16:creationId xmlns:a16="http://schemas.microsoft.com/office/drawing/2014/main" id="{ACB5395B-A209-4FA5-8E07-A7CA4F1D1F51}"/>
                </a:ext>
              </a:extLst>
            </p:cNvPr>
            <p:cNvSpPr/>
            <p:nvPr/>
          </p:nvSpPr>
          <p:spPr>
            <a:xfrm>
              <a:off x="-1617130" y="4548187"/>
              <a:ext cx="318318" cy="19546"/>
            </a:xfrm>
            <a:custGeom>
              <a:avLst/>
              <a:gdLst/>
              <a:ahLst/>
              <a:cxnLst/>
              <a:rect l="l" t="t" r="r" b="b"/>
              <a:pathLst>
                <a:path w="292706" h="17973" extrusionOk="0">
                  <a:moveTo>
                    <a:pt x="294093" y="19103"/>
                  </a:moveTo>
                  <a:lnTo>
                    <a:pt x="0" y="19103"/>
                  </a:lnTo>
                  <a:lnTo>
                    <a:pt x="58387" y="0"/>
                  </a:lnTo>
                  <a:lnTo>
                    <a:pt x="147046" y="0"/>
                  </a:lnTo>
                  <a:lnTo>
                    <a:pt x="235654" y="0"/>
                  </a:lnTo>
                  <a:lnTo>
                    <a:pt x="294093" y="19103"/>
                  </a:lnTo>
                  <a:close/>
                </a:path>
              </a:pathLst>
            </a:custGeom>
            <a:gradFill>
              <a:gsLst>
                <a:gs pos="0">
                  <a:srgbClr val="284EA6"/>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43" name="Google Shape;1038;gc428d55399_0_236">
              <a:extLst>
                <a:ext uri="{FF2B5EF4-FFF2-40B4-BE49-F238E27FC236}">
                  <a16:creationId xmlns:a16="http://schemas.microsoft.com/office/drawing/2014/main" id="{7C232A06-62DB-4783-8707-E5C15938A5D4}"/>
                </a:ext>
              </a:extLst>
            </p:cNvPr>
            <p:cNvSpPr/>
            <p:nvPr/>
          </p:nvSpPr>
          <p:spPr>
            <a:xfrm>
              <a:off x="-1553595" y="4494571"/>
              <a:ext cx="192666" cy="41883"/>
            </a:xfrm>
            <a:custGeom>
              <a:avLst/>
              <a:gdLst/>
              <a:ahLst/>
              <a:cxnLst/>
              <a:rect l="l" t="t" r="r" b="b"/>
              <a:pathLst>
                <a:path w="177164" h="38513" extrusionOk="0">
                  <a:moveTo>
                    <a:pt x="0" y="0"/>
                  </a:moveTo>
                  <a:lnTo>
                    <a:pt x="177267" y="0"/>
                  </a:lnTo>
                  <a:lnTo>
                    <a:pt x="177267" y="39978"/>
                  </a:lnTo>
                  <a:lnTo>
                    <a:pt x="0" y="39978"/>
                  </a:lnTo>
                  <a:close/>
                </a:path>
              </a:pathLst>
            </a:custGeom>
            <a:gradFill>
              <a:gsLst>
                <a:gs pos="0">
                  <a:srgbClr val="284EA6"/>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grpSp>
      <p:sp>
        <p:nvSpPr>
          <p:cNvPr id="144" name="Google Shape;1039;gc428d55399_0_236">
            <a:extLst>
              <a:ext uri="{FF2B5EF4-FFF2-40B4-BE49-F238E27FC236}">
                <a16:creationId xmlns:a16="http://schemas.microsoft.com/office/drawing/2014/main" id="{D6E5B050-0B67-4A72-8397-5E5570E58596}"/>
              </a:ext>
            </a:extLst>
          </p:cNvPr>
          <p:cNvSpPr/>
          <p:nvPr/>
        </p:nvSpPr>
        <p:spPr>
          <a:xfrm>
            <a:off x="6935667" y="3329118"/>
            <a:ext cx="1828442" cy="23996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000" b="0" i="0" u="none" strike="noStrike" cap="none">
                <a:solidFill>
                  <a:schemeClr val="lt1"/>
                </a:solidFill>
                <a:latin typeface="+mj-lt"/>
                <a:ea typeface="Arial"/>
                <a:cs typeface="Arial"/>
                <a:sym typeface="Arial"/>
              </a:rPr>
              <a:t>Application and Data Servers</a:t>
            </a:r>
            <a:endParaRPr sz="1000" b="0" i="0" u="none" strike="noStrike" cap="none">
              <a:solidFill>
                <a:schemeClr val="lt1"/>
              </a:solidFill>
              <a:latin typeface="+mj-lt"/>
              <a:ea typeface="Arial"/>
              <a:cs typeface="Arial"/>
              <a:sym typeface="Arial"/>
            </a:endParaRPr>
          </a:p>
        </p:txBody>
      </p:sp>
      <p:grpSp>
        <p:nvGrpSpPr>
          <p:cNvPr id="2" name="群組 1">
            <a:extLst>
              <a:ext uri="{FF2B5EF4-FFF2-40B4-BE49-F238E27FC236}">
                <a16:creationId xmlns:a16="http://schemas.microsoft.com/office/drawing/2014/main" id="{0BCFAAB6-D318-4EF1-A5D7-4209FFAB1DD9}"/>
              </a:ext>
            </a:extLst>
          </p:cNvPr>
          <p:cNvGrpSpPr/>
          <p:nvPr/>
        </p:nvGrpSpPr>
        <p:grpSpPr>
          <a:xfrm>
            <a:off x="7015015" y="2923047"/>
            <a:ext cx="1640595" cy="314415"/>
            <a:chOff x="6984535" y="2928127"/>
            <a:chExt cx="1640595" cy="314415"/>
          </a:xfrm>
        </p:grpSpPr>
        <p:sp>
          <p:nvSpPr>
            <p:cNvPr id="145" name="Google Shape;1041;gc428d55399_0_236">
              <a:extLst>
                <a:ext uri="{FF2B5EF4-FFF2-40B4-BE49-F238E27FC236}">
                  <a16:creationId xmlns:a16="http://schemas.microsoft.com/office/drawing/2014/main" id="{73C7E452-2A03-45E0-A157-0D812DCD5CA8}"/>
                </a:ext>
              </a:extLst>
            </p:cNvPr>
            <p:cNvSpPr/>
            <p:nvPr/>
          </p:nvSpPr>
          <p:spPr>
            <a:xfrm>
              <a:off x="6987052" y="2930644"/>
              <a:ext cx="1635548" cy="307907"/>
            </a:xfrm>
            <a:custGeom>
              <a:avLst/>
              <a:gdLst/>
              <a:ahLst/>
              <a:cxnLst/>
              <a:rect l="l" t="t" r="r" b="b"/>
              <a:pathLst>
                <a:path w="3086100" h="581025" extrusionOk="0">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46" name="Google Shape;1042;gc428d55399_0_236">
              <a:extLst>
                <a:ext uri="{FF2B5EF4-FFF2-40B4-BE49-F238E27FC236}">
                  <a16:creationId xmlns:a16="http://schemas.microsoft.com/office/drawing/2014/main" id="{093065CE-EABC-4852-AF44-D1024E1B8AD7}"/>
                </a:ext>
              </a:extLst>
            </p:cNvPr>
            <p:cNvSpPr/>
            <p:nvPr/>
          </p:nvSpPr>
          <p:spPr>
            <a:xfrm>
              <a:off x="6984535" y="2928127"/>
              <a:ext cx="1640595" cy="312955"/>
            </a:xfrm>
            <a:custGeom>
              <a:avLst/>
              <a:gdLst/>
              <a:ahLst/>
              <a:cxnLst/>
              <a:rect l="l" t="t" r="r" b="b"/>
              <a:pathLst>
                <a:path w="3095625" h="590550" extrusionOk="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adFill>
              <a:gsLst>
                <a:gs pos="0">
                  <a:srgbClr val="274DA5"/>
                </a:gs>
                <a:gs pos="100000">
                  <a:srgbClr val="3965B5"/>
                </a:gs>
              </a:gsLst>
              <a:lin ang="0" scaled="0"/>
            </a:gradFill>
            <a:ln w="63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47" name="Google Shape;1043;gc428d55399_0_236">
              <a:extLst>
                <a:ext uri="{FF2B5EF4-FFF2-40B4-BE49-F238E27FC236}">
                  <a16:creationId xmlns:a16="http://schemas.microsoft.com/office/drawing/2014/main" id="{BE2F8870-A9DD-4986-8560-89F70FC05F77}"/>
                </a:ext>
              </a:extLst>
            </p:cNvPr>
            <p:cNvSpPr/>
            <p:nvPr/>
          </p:nvSpPr>
          <p:spPr>
            <a:xfrm>
              <a:off x="7108297" y="3014725"/>
              <a:ext cx="323071" cy="85811"/>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48" name="Google Shape;1044;gc428d55399_0_236">
              <a:extLst>
                <a:ext uri="{FF2B5EF4-FFF2-40B4-BE49-F238E27FC236}">
                  <a16:creationId xmlns:a16="http://schemas.microsoft.com/office/drawing/2014/main" id="{EB8A1685-DF00-4DA2-94DC-C13B3138B3FE}"/>
                </a:ext>
              </a:extLst>
            </p:cNvPr>
            <p:cNvSpPr/>
            <p:nvPr/>
          </p:nvSpPr>
          <p:spPr>
            <a:xfrm>
              <a:off x="7105780" y="3012257"/>
              <a:ext cx="328120" cy="908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adFill>
              <a:gsLst>
                <a:gs pos="0">
                  <a:srgbClr val="274DA5"/>
                </a:gs>
                <a:gs pos="100000">
                  <a:srgbClr val="3965B5"/>
                </a:gs>
              </a:gsLst>
              <a:lin ang="0" scaled="0"/>
            </a:gradFill>
            <a:ln w="63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49" name="Google Shape;1045;gc428d55399_0_236">
              <a:extLst>
                <a:ext uri="{FF2B5EF4-FFF2-40B4-BE49-F238E27FC236}">
                  <a16:creationId xmlns:a16="http://schemas.microsoft.com/office/drawing/2014/main" id="{168958E3-B881-4EAD-90EB-A37D3B872445}"/>
                </a:ext>
              </a:extLst>
            </p:cNvPr>
            <p:cNvSpPr/>
            <p:nvPr/>
          </p:nvSpPr>
          <p:spPr>
            <a:xfrm>
              <a:off x="7383112" y="3029274"/>
              <a:ext cx="20192" cy="5054"/>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50" name="Google Shape;1046;gc428d55399_0_236">
              <a:extLst>
                <a:ext uri="{FF2B5EF4-FFF2-40B4-BE49-F238E27FC236}">
                  <a16:creationId xmlns:a16="http://schemas.microsoft.com/office/drawing/2014/main" id="{04D9DA82-784B-4FE9-B01A-0DFB2CA90C67}"/>
                </a:ext>
              </a:extLst>
            </p:cNvPr>
            <p:cNvSpPr/>
            <p:nvPr/>
          </p:nvSpPr>
          <p:spPr>
            <a:xfrm>
              <a:off x="7380595" y="3026808"/>
              <a:ext cx="25239" cy="5048"/>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51" name="Google Shape;1047;gc428d55399_0_236">
              <a:extLst>
                <a:ext uri="{FF2B5EF4-FFF2-40B4-BE49-F238E27FC236}">
                  <a16:creationId xmlns:a16="http://schemas.microsoft.com/office/drawing/2014/main" id="{58E5459C-6B0C-45D0-B9AE-567F013A1747}"/>
                </a:ext>
              </a:extLst>
            </p:cNvPr>
            <p:cNvSpPr/>
            <p:nvPr/>
          </p:nvSpPr>
          <p:spPr>
            <a:xfrm>
              <a:off x="7461256" y="3014725"/>
              <a:ext cx="323071" cy="85811"/>
            </a:xfrm>
            <a:custGeom>
              <a:avLst/>
              <a:gdLst/>
              <a:ahLst/>
              <a:cxnLst/>
              <a:rect l="l" t="t" r="r" b="b"/>
              <a:pathLst>
                <a:path w="609600" h="161925" extrusionOk="0">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52" name="Google Shape;1048;gc428d55399_0_236">
              <a:extLst>
                <a:ext uri="{FF2B5EF4-FFF2-40B4-BE49-F238E27FC236}">
                  <a16:creationId xmlns:a16="http://schemas.microsoft.com/office/drawing/2014/main" id="{7AA87D7B-46C8-4A24-8A89-75D199C8B4AD}"/>
                </a:ext>
              </a:extLst>
            </p:cNvPr>
            <p:cNvSpPr/>
            <p:nvPr/>
          </p:nvSpPr>
          <p:spPr>
            <a:xfrm>
              <a:off x="7458739" y="3012257"/>
              <a:ext cx="328120" cy="908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adFill>
              <a:gsLst>
                <a:gs pos="0">
                  <a:srgbClr val="274DA5"/>
                </a:gs>
                <a:gs pos="100000">
                  <a:srgbClr val="3965B5"/>
                </a:gs>
              </a:gsLst>
              <a:lin ang="0" scaled="0"/>
            </a:gradFill>
            <a:ln w="63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53" name="Google Shape;1049;gc428d55399_0_236">
              <a:extLst>
                <a:ext uri="{FF2B5EF4-FFF2-40B4-BE49-F238E27FC236}">
                  <a16:creationId xmlns:a16="http://schemas.microsoft.com/office/drawing/2014/main" id="{A0B43574-FC0A-439A-AF57-7E411560B9B5}"/>
                </a:ext>
              </a:extLst>
            </p:cNvPr>
            <p:cNvSpPr/>
            <p:nvPr/>
          </p:nvSpPr>
          <p:spPr>
            <a:xfrm>
              <a:off x="7736071" y="3029274"/>
              <a:ext cx="20192" cy="5054"/>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54" name="Google Shape;1050;gc428d55399_0_236">
              <a:extLst>
                <a:ext uri="{FF2B5EF4-FFF2-40B4-BE49-F238E27FC236}">
                  <a16:creationId xmlns:a16="http://schemas.microsoft.com/office/drawing/2014/main" id="{21BEEABD-ADDA-403F-BC53-8DA82BBAEFDD}"/>
                </a:ext>
              </a:extLst>
            </p:cNvPr>
            <p:cNvSpPr/>
            <p:nvPr/>
          </p:nvSpPr>
          <p:spPr>
            <a:xfrm>
              <a:off x="7733554" y="3026808"/>
              <a:ext cx="25239" cy="5048"/>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55" name="Google Shape;1051;gc428d55399_0_236">
              <a:extLst>
                <a:ext uri="{FF2B5EF4-FFF2-40B4-BE49-F238E27FC236}">
                  <a16:creationId xmlns:a16="http://schemas.microsoft.com/office/drawing/2014/main" id="{05335FE3-9F03-4AF3-873A-7A22B666ACD8}"/>
                </a:ext>
              </a:extLst>
            </p:cNvPr>
            <p:cNvSpPr/>
            <p:nvPr/>
          </p:nvSpPr>
          <p:spPr>
            <a:xfrm>
              <a:off x="7811647" y="3012257"/>
              <a:ext cx="328120" cy="908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adFill>
              <a:gsLst>
                <a:gs pos="0">
                  <a:srgbClr val="274DA5"/>
                </a:gs>
                <a:gs pos="100000">
                  <a:srgbClr val="3965B5"/>
                </a:gs>
              </a:gsLst>
              <a:lin ang="0" scaled="0"/>
            </a:gradFill>
            <a:ln w="63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56" name="Google Shape;1052;gc428d55399_0_236">
              <a:extLst>
                <a:ext uri="{FF2B5EF4-FFF2-40B4-BE49-F238E27FC236}">
                  <a16:creationId xmlns:a16="http://schemas.microsoft.com/office/drawing/2014/main" id="{62F474C5-79BF-4122-82C8-C345264CE0F0}"/>
                </a:ext>
              </a:extLst>
            </p:cNvPr>
            <p:cNvSpPr/>
            <p:nvPr/>
          </p:nvSpPr>
          <p:spPr>
            <a:xfrm>
              <a:off x="8089030" y="3029274"/>
              <a:ext cx="20192" cy="5054"/>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57" name="Google Shape;1053;gc428d55399_0_236">
              <a:extLst>
                <a:ext uri="{FF2B5EF4-FFF2-40B4-BE49-F238E27FC236}">
                  <a16:creationId xmlns:a16="http://schemas.microsoft.com/office/drawing/2014/main" id="{F3E09D54-9B04-4E97-ACA4-01DE062F3B45}"/>
                </a:ext>
              </a:extLst>
            </p:cNvPr>
            <p:cNvSpPr/>
            <p:nvPr/>
          </p:nvSpPr>
          <p:spPr>
            <a:xfrm>
              <a:off x="8086512" y="3026808"/>
              <a:ext cx="25239" cy="5048"/>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58" name="Google Shape;1054;gc428d55399_0_236">
              <a:extLst>
                <a:ext uri="{FF2B5EF4-FFF2-40B4-BE49-F238E27FC236}">
                  <a16:creationId xmlns:a16="http://schemas.microsoft.com/office/drawing/2014/main" id="{3E1C0CC3-B260-49BA-9A45-9CF10271D76E}"/>
                </a:ext>
              </a:extLst>
            </p:cNvPr>
            <p:cNvSpPr/>
            <p:nvPr/>
          </p:nvSpPr>
          <p:spPr>
            <a:xfrm>
              <a:off x="8164656" y="3012257"/>
              <a:ext cx="328120" cy="908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adFill>
              <a:gsLst>
                <a:gs pos="0">
                  <a:srgbClr val="274DA5"/>
                </a:gs>
                <a:gs pos="100000">
                  <a:srgbClr val="3965B5"/>
                </a:gs>
              </a:gsLst>
              <a:lin ang="0" scaled="0"/>
            </a:gradFill>
            <a:ln w="63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59" name="Google Shape;1055;gc428d55399_0_236">
              <a:extLst>
                <a:ext uri="{FF2B5EF4-FFF2-40B4-BE49-F238E27FC236}">
                  <a16:creationId xmlns:a16="http://schemas.microsoft.com/office/drawing/2014/main" id="{F53C384E-2DA7-4192-A886-69CC959888B3}"/>
                </a:ext>
              </a:extLst>
            </p:cNvPr>
            <p:cNvSpPr/>
            <p:nvPr/>
          </p:nvSpPr>
          <p:spPr>
            <a:xfrm>
              <a:off x="8441988" y="3029274"/>
              <a:ext cx="20192" cy="5054"/>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60" name="Google Shape;1056;gc428d55399_0_236">
              <a:extLst>
                <a:ext uri="{FF2B5EF4-FFF2-40B4-BE49-F238E27FC236}">
                  <a16:creationId xmlns:a16="http://schemas.microsoft.com/office/drawing/2014/main" id="{916765B9-909F-4F3E-A665-7B611299D09F}"/>
                </a:ext>
              </a:extLst>
            </p:cNvPr>
            <p:cNvSpPr/>
            <p:nvPr/>
          </p:nvSpPr>
          <p:spPr>
            <a:xfrm>
              <a:off x="8439471" y="3026808"/>
              <a:ext cx="25239" cy="5048"/>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61" name="Google Shape;1057;gc428d55399_0_236">
              <a:extLst>
                <a:ext uri="{FF2B5EF4-FFF2-40B4-BE49-F238E27FC236}">
                  <a16:creationId xmlns:a16="http://schemas.microsoft.com/office/drawing/2014/main" id="{BEE1CFC6-F15C-463A-A263-4F0ED0A65A56}"/>
                </a:ext>
              </a:extLst>
            </p:cNvPr>
            <p:cNvSpPr/>
            <p:nvPr/>
          </p:nvSpPr>
          <p:spPr>
            <a:xfrm>
              <a:off x="7108297" y="3128712"/>
              <a:ext cx="323071" cy="85811"/>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62" name="Google Shape;1058;gc428d55399_0_236">
              <a:extLst>
                <a:ext uri="{FF2B5EF4-FFF2-40B4-BE49-F238E27FC236}">
                  <a16:creationId xmlns:a16="http://schemas.microsoft.com/office/drawing/2014/main" id="{3A4E5D65-8716-4504-BBF6-C7767617CD2D}"/>
                </a:ext>
              </a:extLst>
            </p:cNvPr>
            <p:cNvSpPr/>
            <p:nvPr/>
          </p:nvSpPr>
          <p:spPr>
            <a:xfrm>
              <a:off x="7105780" y="3126193"/>
              <a:ext cx="328120" cy="908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adFill>
              <a:gsLst>
                <a:gs pos="0">
                  <a:srgbClr val="274DA5"/>
                </a:gs>
                <a:gs pos="100000">
                  <a:srgbClr val="3965B5"/>
                </a:gs>
              </a:gsLst>
              <a:lin ang="0" scaled="0"/>
            </a:gradFill>
            <a:ln w="63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63" name="Google Shape;1059;gc428d55399_0_236">
              <a:extLst>
                <a:ext uri="{FF2B5EF4-FFF2-40B4-BE49-F238E27FC236}">
                  <a16:creationId xmlns:a16="http://schemas.microsoft.com/office/drawing/2014/main" id="{B204A40C-5461-45F9-83AF-927AC9742798}"/>
                </a:ext>
              </a:extLst>
            </p:cNvPr>
            <p:cNvSpPr/>
            <p:nvPr/>
          </p:nvSpPr>
          <p:spPr>
            <a:xfrm>
              <a:off x="7359345" y="3128007"/>
              <a:ext cx="5054" cy="908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64" name="Google Shape;1060;gc428d55399_0_236">
              <a:extLst>
                <a:ext uri="{FF2B5EF4-FFF2-40B4-BE49-F238E27FC236}">
                  <a16:creationId xmlns:a16="http://schemas.microsoft.com/office/drawing/2014/main" id="{CB3C5A3C-85A8-4DC8-98A2-AB37610AB41B}"/>
                </a:ext>
              </a:extLst>
            </p:cNvPr>
            <p:cNvSpPr/>
            <p:nvPr/>
          </p:nvSpPr>
          <p:spPr>
            <a:xfrm>
              <a:off x="7383112" y="3143261"/>
              <a:ext cx="20192" cy="5054"/>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65" name="Google Shape;1061;gc428d55399_0_236">
              <a:extLst>
                <a:ext uri="{FF2B5EF4-FFF2-40B4-BE49-F238E27FC236}">
                  <a16:creationId xmlns:a16="http://schemas.microsoft.com/office/drawing/2014/main" id="{7ACE6142-427C-4E6A-8104-BEE2CDCC3699}"/>
                </a:ext>
              </a:extLst>
            </p:cNvPr>
            <p:cNvSpPr/>
            <p:nvPr/>
          </p:nvSpPr>
          <p:spPr>
            <a:xfrm>
              <a:off x="7380595" y="3140794"/>
              <a:ext cx="25239" cy="5048"/>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66" name="Google Shape;1062;gc428d55399_0_236">
              <a:extLst>
                <a:ext uri="{FF2B5EF4-FFF2-40B4-BE49-F238E27FC236}">
                  <a16:creationId xmlns:a16="http://schemas.microsoft.com/office/drawing/2014/main" id="{F58E525B-C3BC-4FD3-8B25-674D243210A8}"/>
                </a:ext>
              </a:extLst>
            </p:cNvPr>
            <p:cNvSpPr/>
            <p:nvPr/>
          </p:nvSpPr>
          <p:spPr>
            <a:xfrm>
              <a:off x="7359345" y="3012207"/>
              <a:ext cx="5054" cy="908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67" name="Google Shape;1063;gc428d55399_0_236">
              <a:extLst>
                <a:ext uri="{FF2B5EF4-FFF2-40B4-BE49-F238E27FC236}">
                  <a16:creationId xmlns:a16="http://schemas.microsoft.com/office/drawing/2014/main" id="{0299F800-EE19-4DEC-8ECC-14408C52D0D4}"/>
                </a:ext>
              </a:extLst>
            </p:cNvPr>
            <p:cNvSpPr/>
            <p:nvPr/>
          </p:nvSpPr>
          <p:spPr>
            <a:xfrm>
              <a:off x="7711802" y="3012207"/>
              <a:ext cx="5054" cy="908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68" name="Google Shape;1064;gc428d55399_0_236">
              <a:extLst>
                <a:ext uri="{FF2B5EF4-FFF2-40B4-BE49-F238E27FC236}">
                  <a16:creationId xmlns:a16="http://schemas.microsoft.com/office/drawing/2014/main" id="{002B32FE-CEFB-4C54-9BA5-B22991F0D5C8}"/>
                </a:ext>
              </a:extLst>
            </p:cNvPr>
            <p:cNvSpPr/>
            <p:nvPr/>
          </p:nvSpPr>
          <p:spPr>
            <a:xfrm>
              <a:off x="7711802" y="3128007"/>
              <a:ext cx="5054" cy="908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69" name="Google Shape;1065;gc428d55399_0_236">
              <a:extLst>
                <a:ext uri="{FF2B5EF4-FFF2-40B4-BE49-F238E27FC236}">
                  <a16:creationId xmlns:a16="http://schemas.microsoft.com/office/drawing/2014/main" id="{C3D6DAF5-E0EC-4664-87BA-CD51F9E7B21D}"/>
                </a:ext>
              </a:extLst>
            </p:cNvPr>
            <p:cNvSpPr/>
            <p:nvPr/>
          </p:nvSpPr>
          <p:spPr>
            <a:xfrm>
              <a:off x="8064256" y="3012207"/>
              <a:ext cx="5054" cy="908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70" name="Google Shape;1066;gc428d55399_0_236">
              <a:extLst>
                <a:ext uri="{FF2B5EF4-FFF2-40B4-BE49-F238E27FC236}">
                  <a16:creationId xmlns:a16="http://schemas.microsoft.com/office/drawing/2014/main" id="{507CFF35-6277-4457-AFAB-01668123BAD2}"/>
                </a:ext>
              </a:extLst>
            </p:cNvPr>
            <p:cNvSpPr/>
            <p:nvPr/>
          </p:nvSpPr>
          <p:spPr>
            <a:xfrm>
              <a:off x="8064256" y="3128007"/>
              <a:ext cx="5054" cy="908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71" name="Google Shape;1067;gc428d55399_0_236">
              <a:extLst>
                <a:ext uri="{FF2B5EF4-FFF2-40B4-BE49-F238E27FC236}">
                  <a16:creationId xmlns:a16="http://schemas.microsoft.com/office/drawing/2014/main" id="{17EB44EC-0FE3-48CE-8358-1B24C520B5A5}"/>
                </a:ext>
              </a:extLst>
            </p:cNvPr>
            <p:cNvSpPr/>
            <p:nvPr/>
          </p:nvSpPr>
          <p:spPr>
            <a:xfrm>
              <a:off x="8416713" y="3012207"/>
              <a:ext cx="5054" cy="908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72" name="Google Shape;1068;gc428d55399_0_236">
              <a:extLst>
                <a:ext uri="{FF2B5EF4-FFF2-40B4-BE49-F238E27FC236}">
                  <a16:creationId xmlns:a16="http://schemas.microsoft.com/office/drawing/2014/main" id="{B1562FDF-F729-4242-A2AE-BE04DF8D23B3}"/>
                </a:ext>
              </a:extLst>
            </p:cNvPr>
            <p:cNvSpPr/>
            <p:nvPr/>
          </p:nvSpPr>
          <p:spPr>
            <a:xfrm>
              <a:off x="8416713" y="3128007"/>
              <a:ext cx="5054" cy="908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73" name="Google Shape;1069;gc428d55399_0_236">
              <a:extLst>
                <a:ext uri="{FF2B5EF4-FFF2-40B4-BE49-F238E27FC236}">
                  <a16:creationId xmlns:a16="http://schemas.microsoft.com/office/drawing/2014/main" id="{EDD0EE75-10C5-457A-9763-F4CB91B3CD0A}"/>
                </a:ext>
              </a:extLst>
            </p:cNvPr>
            <p:cNvSpPr/>
            <p:nvPr/>
          </p:nvSpPr>
          <p:spPr>
            <a:xfrm>
              <a:off x="7458739" y="3126193"/>
              <a:ext cx="328120" cy="908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adFill>
              <a:gsLst>
                <a:gs pos="0">
                  <a:srgbClr val="274DA5"/>
                </a:gs>
                <a:gs pos="100000">
                  <a:srgbClr val="3965B5"/>
                </a:gs>
              </a:gsLst>
              <a:lin ang="0" scaled="0"/>
            </a:gradFill>
            <a:ln w="63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74" name="Google Shape;1070;gc428d55399_0_236">
              <a:extLst>
                <a:ext uri="{FF2B5EF4-FFF2-40B4-BE49-F238E27FC236}">
                  <a16:creationId xmlns:a16="http://schemas.microsoft.com/office/drawing/2014/main" id="{2103D322-86A9-4E2F-9E0B-AC0685E69868}"/>
                </a:ext>
              </a:extLst>
            </p:cNvPr>
            <p:cNvSpPr/>
            <p:nvPr/>
          </p:nvSpPr>
          <p:spPr>
            <a:xfrm>
              <a:off x="7736071" y="3143261"/>
              <a:ext cx="20192" cy="5054"/>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75" name="Google Shape;1071;gc428d55399_0_236">
              <a:extLst>
                <a:ext uri="{FF2B5EF4-FFF2-40B4-BE49-F238E27FC236}">
                  <a16:creationId xmlns:a16="http://schemas.microsoft.com/office/drawing/2014/main" id="{16C04C5C-B493-4806-921C-CE1DDA5BEDB2}"/>
                </a:ext>
              </a:extLst>
            </p:cNvPr>
            <p:cNvSpPr/>
            <p:nvPr/>
          </p:nvSpPr>
          <p:spPr>
            <a:xfrm>
              <a:off x="7733554" y="3140794"/>
              <a:ext cx="25239" cy="5048"/>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76" name="Google Shape;1072;gc428d55399_0_236">
              <a:extLst>
                <a:ext uri="{FF2B5EF4-FFF2-40B4-BE49-F238E27FC236}">
                  <a16:creationId xmlns:a16="http://schemas.microsoft.com/office/drawing/2014/main" id="{3422FEBF-D9DD-4B0C-80C0-D6D5C8B4BBBC}"/>
                </a:ext>
              </a:extLst>
            </p:cNvPr>
            <p:cNvSpPr/>
            <p:nvPr/>
          </p:nvSpPr>
          <p:spPr>
            <a:xfrm>
              <a:off x="7811647" y="3126193"/>
              <a:ext cx="328120" cy="908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adFill>
              <a:gsLst>
                <a:gs pos="0">
                  <a:srgbClr val="274DA5"/>
                </a:gs>
                <a:gs pos="100000">
                  <a:srgbClr val="3965B5"/>
                </a:gs>
              </a:gsLst>
              <a:lin ang="0" scaled="0"/>
            </a:gradFill>
            <a:ln w="63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77" name="Google Shape;1073;gc428d55399_0_236">
              <a:extLst>
                <a:ext uri="{FF2B5EF4-FFF2-40B4-BE49-F238E27FC236}">
                  <a16:creationId xmlns:a16="http://schemas.microsoft.com/office/drawing/2014/main" id="{ADC9C736-FCA0-4135-9B67-493295C9B290}"/>
                </a:ext>
              </a:extLst>
            </p:cNvPr>
            <p:cNvSpPr/>
            <p:nvPr/>
          </p:nvSpPr>
          <p:spPr>
            <a:xfrm>
              <a:off x="8089030" y="3143261"/>
              <a:ext cx="20192" cy="5054"/>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78" name="Google Shape;1074;gc428d55399_0_236">
              <a:extLst>
                <a:ext uri="{FF2B5EF4-FFF2-40B4-BE49-F238E27FC236}">
                  <a16:creationId xmlns:a16="http://schemas.microsoft.com/office/drawing/2014/main" id="{DA81D82F-C7E3-4C38-AD15-30D7EEFF1132}"/>
                </a:ext>
              </a:extLst>
            </p:cNvPr>
            <p:cNvSpPr/>
            <p:nvPr/>
          </p:nvSpPr>
          <p:spPr>
            <a:xfrm>
              <a:off x="8086512" y="3140794"/>
              <a:ext cx="25239" cy="5048"/>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79" name="Google Shape;1075;gc428d55399_0_236">
              <a:extLst>
                <a:ext uri="{FF2B5EF4-FFF2-40B4-BE49-F238E27FC236}">
                  <a16:creationId xmlns:a16="http://schemas.microsoft.com/office/drawing/2014/main" id="{E4B6CA26-13D0-4C05-BACE-FFB265210879}"/>
                </a:ext>
              </a:extLst>
            </p:cNvPr>
            <p:cNvSpPr/>
            <p:nvPr/>
          </p:nvSpPr>
          <p:spPr>
            <a:xfrm>
              <a:off x="8164656" y="3126193"/>
              <a:ext cx="328120" cy="908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adFill>
              <a:gsLst>
                <a:gs pos="0">
                  <a:srgbClr val="274DA5"/>
                </a:gs>
                <a:gs pos="100000">
                  <a:srgbClr val="3965B5"/>
                </a:gs>
              </a:gsLst>
              <a:lin ang="0" scaled="0"/>
            </a:gradFill>
            <a:ln w="635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80" name="Google Shape;1076;gc428d55399_0_236">
              <a:extLst>
                <a:ext uri="{FF2B5EF4-FFF2-40B4-BE49-F238E27FC236}">
                  <a16:creationId xmlns:a16="http://schemas.microsoft.com/office/drawing/2014/main" id="{9C78C788-9299-48E2-A76D-5E51481B74DF}"/>
                </a:ext>
              </a:extLst>
            </p:cNvPr>
            <p:cNvSpPr/>
            <p:nvPr/>
          </p:nvSpPr>
          <p:spPr>
            <a:xfrm>
              <a:off x="8441988" y="3143261"/>
              <a:ext cx="20192" cy="5054"/>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81" name="Google Shape;1077;gc428d55399_0_236">
              <a:extLst>
                <a:ext uri="{FF2B5EF4-FFF2-40B4-BE49-F238E27FC236}">
                  <a16:creationId xmlns:a16="http://schemas.microsoft.com/office/drawing/2014/main" id="{76E6A1B7-2F63-4F99-B788-1EA415962AD0}"/>
                </a:ext>
              </a:extLst>
            </p:cNvPr>
            <p:cNvSpPr/>
            <p:nvPr/>
          </p:nvSpPr>
          <p:spPr>
            <a:xfrm>
              <a:off x="8439471" y="3140794"/>
              <a:ext cx="25239" cy="5048"/>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82" name="Google Shape;1078;gc428d55399_0_236">
              <a:extLst>
                <a:ext uri="{FF2B5EF4-FFF2-40B4-BE49-F238E27FC236}">
                  <a16:creationId xmlns:a16="http://schemas.microsoft.com/office/drawing/2014/main" id="{0088628A-2D49-4033-8928-645DCFE8A166}"/>
                </a:ext>
              </a:extLst>
            </p:cNvPr>
            <p:cNvSpPr/>
            <p:nvPr/>
          </p:nvSpPr>
          <p:spPr>
            <a:xfrm>
              <a:off x="7111620" y="2955566"/>
              <a:ext cx="131248" cy="15143"/>
            </a:xfrm>
            <a:custGeom>
              <a:avLst/>
              <a:gdLst/>
              <a:ahLst/>
              <a:cxnLst/>
              <a:rect l="l" t="t" r="r" b="b"/>
              <a:pathLst>
                <a:path w="247650" h="28575" extrusionOk="0">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adFill>
              <a:gsLst>
                <a:gs pos="0">
                  <a:srgbClr val="274DA5"/>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83" name="Google Shape;1079;gc428d55399_0_236">
              <a:extLst>
                <a:ext uri="{FF2B5EF4-FFF2-40B4-BE49-F238E27FC236}">
                  <a16:creationId xmlns:a16="http://schemas.microsoft.com/office/drawing/2014/main" id="{834D62DD-151E-4D7F-895D-2CDC663AB2F4}"/>
                </a:ext>
              </a:extLst>
            </p:cNvPr>
            <p:cNvSpPr/>
            <p:nvPr/>
          </p:nvSpPr>
          <p:spPr>
            <a:xfrm>
              <a:off x="7111423" y="2956857"/>
              <a:ext cx="136296" cy="25238"/>
            </a:xfrm>
            <a:custGeom>
              <a:avLst/>
              <a:gdLst/>
              <a:ahLst/>
              <a:cxnLst/>
              <a:rect l="l" t="t" r="r" b="b"/>
              <a:pathLst>
                <a:path w="257175" h="47625" extrusionOk="0">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84" name="Google Shape;1080;gc428d55399_0_236">
              <a:extLst>
                <a:ext uri="{FF2B5EF4-FFF2-40B4-BE49-F238E27FC236}">
                  <a16:creationId xmlns:a16="http://schemas.microsoft.com/office/drawing/2014/main" id="{7FFD9B36-EC3C-43D8-8E55-401EAFF50193}"/>
                </a:ext>
              </a:extLst>
            </p:cNvPr>
            <p:cNvSpPr/>
            <p:nvPr/>
          </p:nvSpPr>
          <p:spPr>
            <a:xfrm>
              <a:off x="7087804" y="2929587"/>
              <a:ext cx="5054" cy="312955"/>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85" name="Google Shape;1081;gc428d55399_0_236">
              <a:extLst>
                <a:ext uri="{FF2B5EF4-FFF2-40B4-BE49-F238E27FC236}">
                  <a16:creationId xmlns:a16="http://schemas.microsoft.com/office/drawing/2014/main" id="{25ED236B-6E3F-4289-A411-CF55AE136F0F}"/>
                </a:ext>
              </a:extLst>
            </p:cNvPr>
            <p:cNvSpPr/>
            <p:nvPr/>
          </p:nvSpPr>
          <p:spPr>
            <a:xfrm>
              <a:off x="8512731" y="2929587"/>
              <a:ext cx="5054" cy="312955"/>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grpSp>
      <p:pic>
        <p:nvPicPr>
          <p:cNvPr id="186" name="Google Shape;1088;gc428d55399_0_236" descr="一張含有 畫畫 的圖片&#10;&#10;自動產生的描述">
            <a:extLst>
              <a:ext uri="{FF2B5EF4-FFF2-40B4-BE49-F238E27FC236}">
                <a16:creationId xmlns:a16="http://schemas.microsoft.com/office/drawing/2014/main" id="{EC743683-2FCA-47B3-95DA-4CD3B722F91F}"/>
              </a:ext>
            </a:extLst>
          </p:cNvPr>
          <p:cNvPicPr preferRelativeResize="0"/>
          <p:nvPr/>
        </p:nvPicPr>
        <p:blipFill rotWithShape="1">
          <a:blip r:embed="rId16">
            <a:alphaModFix/>
          </a:blip>
          <a:srcRect/>
          <a:stretch/>
        </p:blipFill>
        <p:spPr>
          <a:xfrm>
            <a:off x="669439" y="3233033"/>
            <a:ext cx="2201776" cy="356199"/>
          </a:xfrm>
          <a:prstGeom prst="rect">
            <a:avLst/>
          </a:prstGeom>
          <a:noFill/>
          <a:ln>
            <a:noFill/>
          </a:ln>
        </p:spPr>
      </p:pic>
      <p:pic>
        <p:nvPicPr>
          <p:cNvPr id="187" name="Google Shape;1089;gc428d55399_0_236" descr="一張含有 畫畫 的圖片&#10;&#10;自動產生的描述">
            <a:extLst>
              <a:ext uri="{FF2B5EF4-FFF2-40B4-BE49-F238E27FC236}">
                <a16:creationId xmlns:a16="http://schemas.microsoft.com/office/drawing/2014/main" id="{55E09A17-91A5-420A-B87B-C8FE691B9A84}"/>
              </a:ext>
            </a:extLst>
          </p:cNvPr>
          <p:cNvPicPr preferRelativeResize="0"/>
          <p:nvPr/>
        </p:nvPicPr>
        <p:blipFill rotWithShape="1">
          <a:blip r:embed="rId17">
            <a:alphaModFix/>
          </a:blip>
          <a:srcRect/>
          <a:stretch/>
        </p:blipFill>
        <p:spPr>
          <a:xfrm>
            <a:off x="689597" y="4179117"/>
            <a:ext cx="2144514" cy="841185"/>
          </a:xfrm>
          <a:prstGeom prst="rect">
            <a:avLst/>
          </a:prstGeom>
          <a:noFill/>
          <a:ln>
            <a:noFill/>
          </a:ln>
        </p:spPr>
      </p:pic>
      <p:sp>
        <p:nvSpPr>
          <p:cNvPr id="188" name="Google Shape;1090;gc428d55399_0_236">
            <a:extLst>
              <a:ext uri="{FF2B5EF4-FFF2-40B4-BE49-F238E27FC236}">
                <a16:creationId xmlns:a16="http://schemas.microsoft.com/office/drawing/2014/main" id="{7A5C93F8-EFE0-4FB5-ABE5-C1BD980B8424}"/>
              </a:ext>
            </a:extLst>
          </p:cNvPr>
          <p:cNvSpPr/>
          <p:nvPr/>
        </p:nvSpPr>
        <p:spPr>
          <a:xfrm>
            <a:off x="323330" y="2843411"/>
            <a:ext cx="2616081" cy="25977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1E3B7C"/>
                </a:solidFill>
                <a:latin typeface="+mj-lt"/>
                <a:ea typeface="Microsoft JhengHei"/>
                <a:cs typeface="Microsoft JhengHei"/>
                <a:sym typeface="Microsoft JhengHei"/>
              </a:rPr>
              <a:t>Cloud File Storage</a:t>
            </a:r>
            <a:endParaRPr sz="1400" b="1" i="0" u="none" strike="noStrike" cap="none">
              <a:solidFill>
                <a:srgbClr val="1E3B7C"/>
              </a:solidFill>
              <a:latin typeface="+mj-lt"/>
              <a:ea typeface="Microsoft JhengHei"/>
              <a:cs typeface="Microsoft JhengHei"/>
              <a:sym typeface="Microsoft JhengHei"/>
            </a:endParaRPr>
          </a:p>
        </p:txBody>
      </p:sp>
      <p:sp>
        <p:nvSpPr>
          <p:cNvPr id="189" name="Google Shape;1091;gc428d55399_0_236">
            <a:extLst>
              <a:ext uri="{FF2B5EF4-FFF2-40B4-BE49-F238E27FC236}">
                <a16:creationId xmlns:a16="http://schemas.microsoft.com/office/drawing/2014/main" id="{05DB9038-22FF-4DB5-B387-2CB767CA9737}"/>
              </a:ext>
            </a:extLst>
          </p:cNvPr>
          <p:cNvSpPr/>
          <p:nvPr/>
        </p:nvSpPr>
        <p:spPr>
          <a:xfrm>
            <a:off x="474209" y="3832570"/>
            <a:ext cx="2613548" cy="25977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1E3B7C"/>
                </a:solidFill>
                <a:latin typeface="+mj-lt"/>
                <a:ea typeface="Microsoft JhengHei"/>
                <a:cs typeface="Microsoft JhengHei"/>
                <a:sym typeface="Microsoft JhengHei"/>
              </a:rPr>
              <a:t>Cloud Object Storage</a:t>
            </a:r>
            <a:endParaRPr sz="1400" b="1" i="0" u="none" strike="noStrike" cap="none">
              <a:solidFill>
                <a:srgbClr val="1E3B7C"/>
              </a:solidFill>
              <a:latin typeface="+mj-lt"/>
              <a:ea typeface="Microsoft JhengHei"/>
              <a:cs typeface="Microsoft JhengHei"/>
              <a:sym typeface="Microsoft JhengHei"/>
            </a:endParaRPr>
          </a:p>
        </p:txBody>
      </p:sp>
      <p:sp>
        <p:nvSpPr>
          <p:cNvPr id="190" name="Google Shape;1092;gc428d55399_0_236">
            <a:extLst>
              <a:ext uri="{FF2B5EF4-FFF2-40B4-BE49-F238E27FC236}">
                <a16:creationId xmlns:a16="http://schemas.microsoft.com/office/drawing/2014/main" id="{A7EBD66F-B082-4B68-9CE7-A31CDEC210CF}"/>
              </a:ext>
            </a:extLst>
          </p:cNvPr>
          <p:cNvSpPr/>
          <p:nvPr/>
        </p:nvSpPr>
        <p:spPr>
          <a:xfrm>
            <a:off x="2608069" y="2676570"/>
            <a:ext cx="454801" cy="162143"/>
          </a:xfrm>
          <a:prstGeom prst="roundRect">
            <a:avLst>
              <a:gd name="adj" fmla="val 14754"/>
            </a:avLst>
          </a:prstGeom>
          <a:gradFill>
            <a:gsLst>
              <a:gs pos="0">
                <a:srgbClr val="193D7D"/>
              </a:gs>
              <a:gs pos="100000">
                <a:srgbClr val="2C6FD0"/>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j-lt"/>
              <a:ea typeface="Arial"/>
              <a:cs typeface="Arial"/>
              <a:sym typeface="Arial"/>
            </a:endParaRPr>
          </a:p>
        </p:txBody>
      </p:sp>
      <p:sp>
        <p:nvSpPr>
          <p:cNvPr id="191" name="Google Shape;1093;gc428d55399_0_236">
            <a:extLst>
              <a:ext uri="{FF2B5EF4-FFF2-40B4-BE49-F238E27FC236}">
                <a16:creationId xmlns:a16="http://schemas.microsoft.com/office/drawing/2014/main" id="{565BA4D4-915A-4225-89EA-E00CCAD63813}"/>
              </a:ext>
            </a:extLst>
          </p:cNvPr>
          <p:cNvSpPr/>
          <p:nvPr/>
        </p:nvSpPr>
        <p:spPr>
          <a:xfrm>
            <a:off x="2466003" y="2636923"/>
            <a:ext cx="754556" cy="22592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950" b="0" i="0" u="none" strike="noStrike" kern="300" cap="none">
                <a:solidFill>
                  <a:schemeClr val="lt1"/>
                </a:solidFill>
                <a:latin typeface="+mj-lt"/>
                <a:ea typeface="Microsoft JhengHei"/>
                <a:cs typeface="Microsoft JhengHei"/>
                <a:sym typeface="Microsoft JhengHei"/>
              </a:rPr>
              <a:t>Mount</a:t>
            </a:r>
          </a:p>
        </p:txBody>
      </p:sp>
      <p:sp>
        <p:nvSpPr>
          <p:cNvPr id="192" name="Google Shape;1096;gc428d55399_0_236">
            <a:extLst>
              <a:ext uri="{FF2B5EF4-FFF2-40B4-BE49-F238E27FC236}">
                <a16:creationId xmlns:a16="http://schemas.microsoft.com/office/drawing/2014/main" id="{7D5EBB79-1820-447D-9B7A-E035EE6C3E46}"/>
              </a:ext>
            </a:extLst>
          </p:cNvPr>
          <p:cNvSpPr/>
          <p:nvPr/>
        </p:nvSpPr>
        <p:spPr>
          <a:xfrm>
            <a:off x="3757257" y="3445423"/>
            <a:ext cx="1897947" cy="601997"/>
          </a:xfrm>
          <a:prstGeom prst="roundRect">
            <a:avLst>
              <a:gd name="adj" fmla="val 9806"/>
            </a:avLst>
          </a:prstGeom>
          <a:noFill/>
          <a:ln w="12700" cap="flat" cmpd="sng">
            <a:gradFill>
              <a:gsLst>
                <a:gs pos="0">
                  <a:schemeClr val="accent1">
                    <a:lumMod val="5000"/>
                    <a:lumOff val="95000"/>
                  </a:schemeClr>
                </a:gs>
                <a:gs pos="100000">
                  <a:schemeClr val="accent1">
                    <a:lumMod val="30000"/>
                    <a:lumOff val="70000"/>
                  </a:schemeClr>
                </a:gs>
              </a:gsLst>
              <a:lin ang="5400000" scaled="1"/>
            </a:gra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j-lt"/>
              <a:ea typeface="Arial"/>
              <a:cs typeface="Arial"/>
              <a:sym typeface="Arial"/>
            </a:endParaRPr>
          </a:p>
        </p:txBody>
      </p:sp>
      <p:sp>
        <p:nvSpPr>
          <p:cNvPr id="193" name="Google Shape;1103;gc428d55399_0_236">
            <a:extLst>
              <a:ext uri="{FF2B5EF4-FFF2-40B4-BE49-F238E27FC236}">
                <a16:creationId xmlns:a16="http://schemas.microsoft.com/office/drawing/2014/main" id="{04BCC91B-D618-4F6D-AF0A-79D1D3D95348}"/>
              </a:ext>
            </a:extLst>
          </p:cNvPr>
          <p:cNvSpPr/>
          <p:nvPr/>
        </p:nvSpPr>
        <p:spPr>
          <a:xfrm>
            <a:off x="4110800" y="4423101"/>
            <a:ext cx="191528" cy="208865"/>
          </a:xfrm>
          <a:prstGeom prst="can">
            <a:avLst>
              <a:gd name="adj" fmla="val 25000"/>
            </a:avLst>
          </a:prstGeom>
          <a:solidFill>
            <a:srgbClr val="DE8208"/>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mj-lt"/>
              <a:ea typeface="Calibri"/>
              <a:cs typeface="Calibri"/>
              <a:sym typeface="Calibri"/>
            </a:endParaRPr>
          </a:p>
        </p:txBody>
      </p:sp>
      <p:sp>
        <p:nvSpPr>
          <p:cNvPr id="194" name="Google Shape;1104;gc428d55399_0_236">
            <a:extLst>
              <a:ext uri="{FF2B5EF4-FFF2-40B4-BE49-F238E27FC236}">
                <a16:creationId xmlns:a16="http://schemas.microsoft.com/office/drawing/2014/main" id="{E0B92D9E-952A-46D8-8AEF-93DC18F604EC}"/>
              </a:ext>
            </a:extLst>
          </p:cNvPr>
          <p:cNvSpPr/>
          <p:nvPr/>
        </p:nvSpPr>
        <p:spPr>
          <a:xfrm>
            <a:off x="4414083" y="4424027"/>
            <a:ext cx="191528" cy="208865"/>
          </a:xfrm>
          <a:prstGeom prst="can">
            <a:avLst>
              <a:gd name="adj" fmla="val 25000"/>
            </a:avLst>
          </a:prstGeom>
          <a:solidFill>
            <a:srgbClr val="DE8208"/>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mj-lt"/>
              <a:ea typeface="Calibri"/>
              <a:cs typeface="Calibri"/>
              <a:sym typeface="Calibri"/>
            </a:endParaRPr>
          </a:p>
        </p:txBody>
      </p:sp>
      <p:sp>
        <p:nvSpPr>
          <p:cNvPr id="195" name="Google Shape;1105;gc428d55399_0_236">
            <a:extLst>
              <a:ext uri="{FF2B5EF4-FFF2-40B4-BE49-F238E27FC236}">
                <a16:creationId xmlns:a16="http://schemas.microsoft.com/office/drawing/2014/main" id="{CED074C0-19F3-4963-B1B1-07E33B5456BC}"/>
              </a:ext>
            </a:extLst>
          </p:cNvPr>
          <p:cNvSpPr/>
          <p:nvPr/>
        </p:nvSpPr>
        <p:spPr>
          <a:xfrm>
            <a:off x="4727002" y="4424027"/>
            <a:ext cx="191528" cy="208865"/>
          </a:xfrm>
          <a:prstGeom prst="can">
            <a:avLst>
              <a:gd name="adj" fmla="val 25000"/>
            </a:avLst>
          </a:prstGeom>
          <a:solidFill>
            <a:srgbClr val="DE8208"/>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mj-lt"/>
              <a:ea typeface="Calibri"/>
              <a:cs typeface="Calibri"/>
              <a:sym typeface="Calibri"/>
            </a:endParaRPr>
          </a:p>
        </p:txBody>
      </p:sp>
      <p:sp>
        <p:nvSpPr>
          <p:cNvPr id="196" name="Google Shape;1106;gc428d55399_0_236">
            <a:extLst>
              <a:ext uri="{FF2B5EF4-FFF2-40B4-BE49-F238E27FC236}">
                <a16:creationId xmlns:a16="http://schemas.microsoft.com/office/drawing/2014/main" id="{18C6C5BC-D092-4710-A950-FA3CC40AD52E}"/>
              </a:ext>
            </a:extLst>
          </p:cNvPr>
          <p:cNvSpPr/>
          <p:nvPr/>
        </p:nvSpPr>
        <p:spPr>
          <a:xfrm>
            <a:off x="5031563" y="4424027"/>
            <a:ext cx="191528" cy="208865"/>
          </a:xfrm>
          <a:prstGeom prst="can">
            <a:avLst>
              <a:gd name="adj" fmla="val 25000"/>
            </a:avLst>
          </a:prstGeom>
          <a:solidFill>
            <a:srgbClr val="DE8208"/>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mj-lt"/>
              <a:ea typeface="Calibri"/>
              <a:cs typeface="Calibri"/>
              <a:sym typeface="Calibri"/>
            </a:endParaRPr>
          </a:p>
        </p:txBody>
      </p:sp>
      <p:pic>
        <p:nvPicPr>
          <p:cNvPr id="197" name="圖形 196">
            <a:extLst>
              <a:ext uri="{FF2B5EF4-FFF2-40B4-BE49-F238E27FC236}">
                <a16:creationId xmlns:a16="http://schemas.microsoft.com/office/drawing/2014/main" id="{B2CB8B49-F6FB-46C9-B83E-500FADD838F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807698" y="2894281"/>
            <a:ext cx="716347" cy="436037"/>
          </a:xfrm>
          <a:prstGeom prst="rect">
            <a:avLst/>
          </a:prstGeom>
        </p:spPr>
      </p:pic>
      <p:pic>
        <p:nvPicPr>
          <p:cNvPr id="198" name="圖形 197">
            <a:extLst>
              <a:ext uri="{FF2B5EF4-FFF2-40B4-BE49-F238E27FC236}">
                <a16:creationId xmlns:a16="http://schemas.microsoft.com/office/drawing/2014/main" id="{5D7EBB2C-41D5-40E3-8401-1A07DD0A06A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586322" y="3076775"/>
            <a:ext cx="1112380" cy="195154"/>
          </a:xfrm>
          <a:prstGeom prst="rect">
            <a:avLst/>
          </a:prstGeom>
        </p:spPr>
      </p:pic>
      <p:pic>
        <p:nvPicPr>
          <p:cNvPr id="199" name="圖形 198">
            <a:extLst>
              <a:ext uri="{FF2B5EF4-FFF2-40B4-BE49-F238E27FC236}">
                <a16:creationId xmlns:a16="http://schemas.microsoft.com/office/drawing/2014/main" id="{28598A09-ABB8-4240-A9DA-E2EC980040F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858899" y="3185536"/>
            <a:ext cx="657002" cy="1565623"/>
          </a:xfrm>
          <a:prstGeom prst="rect">
            <a:avLst/>
          </a:prstGeom>
        </p:spPr>
      </p:pic>
      <p:sp>
        <p:nvSpPr>
          <p:cNvPr id="200" name="Google Shape;1092;gc428d55399_0_236">
            <a:extLst>
              <a:ext uri="{FF2B5EF4-FFF2-40B4-BE49-F238E27FC236}">
                <a16:creationId xmlns:a16="http://schemas.microsoft.com/office/drawing/2014/main" id="{DC76266F-A06B-4A2A-94F8-CB1000223D0D}"/>
              </a:ext>
            </a:extLst>
          </p:cNvPr>
          <p:cNvSpPr/>
          <p:nvPr/>
        </p:nvSpPr>
        <p:spPr>
          <a:xfrm>
            <a:off x="2833809" y="4307632"/>
            <a:ext cx="454801" cy="162143"/>
          </a:xfrm>
          <a:prstGeom prst="roundRect">
            <a:avLst>
              <a:gd name="adj" fmla="val 14754"/>
            </a:avLst>
          </a:prstGeom>
          <a:gradFill>
            <a:gsLst>
              <a:gs pos="0">
                <a:srgbClr val="193D7D"/>
              </a:gs>
              <a:gs pos="100000">
                <a:srgbClr val="2C6FD0"/>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j-lt"/>
              <a:ea typeface="Arial"/>
              <a:cs typeface="Arial"/>
              <a:sym typeface="Arial"/>
            </a:endParaRPr>
          </a:p>
        </p:txBody>
      </p:sp>
      <p:sp>
        <p:nvSpPr>
          <p:cNvPr id="201" name="Google Shape;1093;gc428d55399_0_236">
            <a:extLst>
              <a:ext uri="{FF2B5EF4-FFF2-40B4-BE49-F238E27FC236}">
                <a16:creationId xmlns:a16="http://schemas.microsoft.com/office/drawing/2014/main" id="{54F18584-4BF4-42B7-B2B2-71D6D899A142}"/>
              </a:ext>
            </a:extLst>
          </p:cNvPr>
          <p:cNvSpPr/>
          <p:nvPr/>
        </p:nvSpPr>
        <p:spPr>
          <a:xfrm>
            <a:off x="2686663" y="4265513"/>
            <a:ext cx="754556" cy="22592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altLang="zh-TW" sz="950" b="0" i="0" u="none" strike="noStrike" kern="300" cap="none">
                <a:solidFill>
                  <a:schemeClr val="lt1"/>
                </a:solidFill>
                <a:latin typeface="+mj-lt"/>
                <a:ea typeface="Microsoft JhengHei"/>
                <a:cs typeface="Microsoft JhengHei"/>
                <a:sym typeface="Microsoft JhengHei"/>
              </a:rPr>
              <a:t>Mount</a:t>
            </a:r>
          </a:p>
        </p:txBody>
      </p:sp>
      <p:sp>
        <p:nvSpPr>
          <p:cNvPr id="202" name="Google Shape;1096;gc428d55399_0_236">
            <a:extLst>
              <a:ext uri="{FF2B5EF4-FFF2-40B4-BE49-F238E27FC236}">
                <a16:creationId xmlns:a16="http://schemas.microsoft.com/office/drawing/2014/main" id="{A3FC22CA-5D57-4F88-926D-FE882FD29B2A}"/>
              </a:ext>
            </a:extLst>
          </p:cNvPr>
          <p:cNvSpPr/>
          <p:nvPr/>
        </p:nvSpPr>
        <p:spPr>
          <a:xfrm>
            <a:off x="3771678" y="4110492"/>
            <a:ext cx="1897947" cy="601997"/>
          </a:xfrm>
          <a:prstGeom prst="roundRect">
            <a:avLst>
              <a:gd name="adj" fmla="val 9806"/>
            </a:avLst>
          </a:prstGeom>
          <a:noFill/>
          <a:ln w="12700" cap="flat" cmpd="sng">
            <a:gradFill>
              <a:gsLst>
                <a:gs pos="0">
                  <a:schemeClr val="accent1">
                    <a:lumMod val="5000"/>
                    <a:lumOff val="95000"/>
                  </a:schemeClr>
                </a:gs>
                <a:gs pos="100000">
                  <a:schemeClr val="accent1">
                    <a:lumMod val="30000"/>
                    <a:lumOff val="70000"/>
                  </a:schemeClr>
                </a:gs>
              </a:gsLst>
              <a:lin ang="5400000" scaled="1"/>
            </a:gra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j-lt"/>
              <a:ea typeface="Arial"/>
              <a:cs typeface="Arial"/>
              <a:sym typeface="Arial"/>
            </a:endParaRPr>
          </a:p>
        </p:txBody>
      </p:sp>
      <p:sp>
        <p:nvSpPr>
          <p:cNvPr id="203" name="Google Shape;1034;gc428d55399_0_236">
            <a:extLst>
              <a:ext uri="{FF2B5EF4-FFF2-40B4-BE49-F238E27FC236}">
                <a16:creationId xmlns:a16="http://schemas.microsoft.com/office/drawing/2014/main" id="{5CD6B07C-7E40-4E3E-AE47-70C40FEDC434}"/>
              </a:ext>
            </a:extLst>
          </p:cNvPr>
          <p:cNvSpPr/>
          <p:nvPr/>
        </p:nvSpPr>
        <p:spPr>
          <a:xfrm>
            <a:off x="7008285" y="4538401"/>
            <a:ext cx="1724260" cy="222349"/>
          </a:xfrm>
          <a:prstGeom prst="roundRect">
            <a:avLst>
              <a:gd name="adj" fmla="val 11798"/>
            </a:avLst>
          </a:prstGeom>
          <a:gradFill>
            <a:gsLst>
              <a:gs pos="0">
                <a:srgbClr val="1F3474"/>
              </a:gs>
              <a:gs pos="100000">
                <a:srgbClr val="4274B9"/>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mj-lt"/>
              <a:ea typeface="Microsoft JhengHei"/>
              <a:cs typeface="Microsoft JhengHei"/>
              <a:sym typeface="Microsoft JhengHei"/>
            </a:endParaRPr>
          </a:p>
        </p:txBody>
      </p:sp>
      <p:sp>
        <p:nvSpPr>
          <p:cNvPr id="204" name="Google Shape;1083;gc428d55399_0_236">
            <a:extLst>
              <a:ext uri="{FF2B5EF4-FFF2-40B4-BE49-F238E27FC236}">
                <a16:creationId xmlns:a16="http://schemas.microsoft.com/office/drawing/2014/main" id="{90D97B55-055D-4D4C-8DE8-C003E9A0EFD6}"/>
              </a:ext>
            </a:extLst>
          </p:cNvPr>
          <p:cNvSpPr/>
          <p:nvPr/>
        </p:nvSpPr>
        <p:spPr>
          <a:xfrm>
            <a:off x="6725466" y="4529923"/>
            <a:ext cx="2279324" cy="23996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000" b="0" i="0" u="none" strike="noStrike" cap="none">
                <a:solidFill>
                  <a:schemeClr val="lt1"/>
                </a:solidFill>
                <a:latin typeface="+mj-lt"/>
                <a:ea typeface="Arial"/>
                <a:cs typeface="Arial"/>
                <a:sym typeface="Arial"/>
              </a:rPr>
              <a:t>User desktops and devices</a:t>
            </a:r>
          </a:p>
          <a:p>
            <a:pPr marL="0" marR="0" lvl="0" indent="0" algn="ctr" rtl="0">
              <a:lnSpc>
                <a:spcPct val="100000"/>
              </a:lnSpc>
              <a:spcBef>
                <a:spcPts val="0"/>
              </a:spcBef>
              <a:spcAft>
                <a:spcPts val="0"/>
              </a:spcAft>
              <a:buClr>
                <a:srgbClr val="000000"/>
              </a:buClr>
              <a:buSzPts val="1100"/>
              <a:buFont typeface="Arial"/>
              <a:buNone/>
            </a:pPr>
            <a:endParaRPr lang="en-US" sz="1000" b="0" i="0" u="none" strike="noStrike" cap="none" err="1">
              <a:solidFill>
                <a:schemeClr val="lt1"/>
              </a:solidFill>
              <a:latin typeface="+mj-lt"/>
              <a:ea typeface="Arial"/>
              <a:cs typeface="Arial"/>
              <a:sym typeface="Arial"/>
            </a:endParaRPr>
          </a:p>
        </p:txBody>
      </p:sp>
    </p:spTree>
    <p:extLst>
      <p:ext uri="{BB962C8B-B14F-4D97-AF65-F5344CB8AC3E}">
        <p14:creationId xmlns:p14="http://schemas.microsoft.com/office/powerpoint/2010/main" val="1108341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gc5a9dd7ff0_0_453"/>
          <p:cNvSpPr txBox="1"/>
          <p:nvPr/>
        </p:nvSpPr>
        <p:spPr>
          <a:xfrm>
            <a:off x="126415" y="95759"/>
            <a:ext cx="8827200" cy="9942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3600"/>
              <a:buFont typeface="Arial"/>
              <a:buNone/>
            </a:pPr>
            <a:r>
              <a:rPr lang="en-US" sz="3600" b="0" i="0" u="none" strike="noStrike" cap="none">
                <a:solidFill>
                  <a:schemeClr val="lt1"/>
                </a:solidFill>
                <a:latin typeface="Arial"/>
                <a:ea typeface="Arial"/>
                <a:cs typeface="Arial"/>
                <a:sym typeface="Arial"/>
              </a:rPr>
              <a:t>Success Story – </a:t>
            </a:r>
            <a:r>
              <a:rPr lang="en-US" sz="3600" err="1">
                <a:solidFill>
                  <a:schemeClr val="lt1"/>
                </a:solidFill>
              </a:rPr>
              <a:t>qibb</a:t>
            </a:r>
            <a:r>
              <a:rPr lang="en-US" sz="3600" b="0" i="0" u="none" strike="noStrike" cap="none">
                <a:solidFill>
                  <a:schemeClr val="lt1"/>
                </a:solidFill>
                <a:latin typeface="Arial"/>
                <a:ea typeface="Arial"/>
                <a:cs typeface="Arial"/>
                <a:sym typeface="Arial"/>
              </a:rPr>
              <a:t> (Germany)</a:t>
            </a:r>
            <a:endParaRPr/>
          </a:p>
        </p:txBody>
      </p:sp>
      <p:grpSp>
        <p:nvGrpSpPr>
          <p:cNvPr id="16" name="Google Shape;1112;gc428d55399_0_337">
            <a:extLst>
              <a:ext uri="{FF2B5EF4-FFF2-40B4-BE49-F238E27FC236}">
                <a16:creationId xmlns:a16="http://schemas.microsoft.com/office/drawing/2014/main" id="{4F334C69-452E-425C-914A-C400A8A6A907}"/>
              </a:ext>
            </a:extLst>
          </p:cNvPr>
          <p:cNvGrpSpPr/>
          <p:nvPr/>
        </p:nvGrpSpPr>
        <p:grpSpPr>
          <a:xfrm>
            <a:off x="416860" y="1320926"/>
            <a:ext cx="4611277" cy="3952113"/>
            <a:chOff x="576844" y="2275242"/>
            <a:chExt cx="3080757" cy="4755000"/>
          </a:xfrm>
          <a:effectLst>
            <a:outerShdw blurRad="342900" dist="177800" dir="3600000" algn="t" rotWithShape="0">
              <a:prstClr val="black">
                <a:alpha val="40000"/>
              </a:prstClr>
            </a:outerShdw>
          </a:effectLst>
        </p:grpSpPr>
        <p:sp>
          <p:nvSpPr>
            <p:cNvPr id="17" name="Google Shape;1113;gc428d55399_0_337">
              <a:extLst>
                <a:ext uri="{FF2B5EF4-FFF2-40B4-BE49-F238E27FC236}">
                  <a16:creationId xmlns:a16="http://schemas.microsoft.com/office/drawing/2014/main" id="{0638EDE9-6A68-4605-B095-FAE0A9F171EB}"/>
                </a:ext>
              </a:extLst>
            </p:cNvPr>
            <p:cNvSpPr/>
            <p:nvPr/>
          </p:nvSpPr>
          <p:spPr>
            <a:xfrm>
              <a:off x="576844" y="2275242"/>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8" name="Google Shape;1114;gc428d55399_0_337">
              <a:extLst>
                <a:ext uri="{FF2B5EF4-FFF2-40B4-BE49-F238E27FC236}">
                  <a16:creationId xmlns:a16="http://schemas.microsoft.com/office/drawing/2014/main" id="{C39843C2-EC22-4288-BE80-6EF4003E75AB}"/>
                </a:ext>
              </a:extLst>
            </p:cNvPr>
            <p:cNvPicPr preferRelativeResize="0"/>
            <p:nvPr/>
          </p:nvPicPr>
          <p:blipFill rotWithShape="1">
            <a:blip r:embed="rId3">
              <a:alphaModFix/>
            </a:blip>
            <a:srcRect t="62821"/>
            <a:stretch/>
          </p:blipFill>
          <p:spPr>
            <a:xfrm rot="-5400000">
              <a:off x="1258118" y="4337169"/>
              <a:ext cx="4461411" cy="337555"/>
            </a:xfrm>
            <a:prstGeom prst="rect">
              <a:avLst/>
            </a:prstGeom>
            <a:noFill/>
            <a:ln>
              <a:noFill/>
            </a:ln>
          </p:spPr>
        </p:pic>
      </p:grpSp>
      <p:cxnSp>
        <p:nvCxnSpPr>
          <p:cNvPr id="19" name="Google Shape;1115;gc428d55399_0_337">
            <a:extLst>
              <a:ext uri="{FF2B5EF4-FFF2-40B4-BE49-F238E27FC236}">
                <a16:creationId xmlns:a16="http://schemas.microsoft.com/office/drawing/2014/main" id="{9EE5BFCB-5947-4F06-B74C-F1A995120EC1}"/>
              </a:ext>
            </a:extLst>
          </p:cNvPr>
          <p:cNvCxnSpPr/>
          <p:nvPr/>
        </p:nvCxnSpPr>
        <p:spPr>
          <a:xfrm>
            <a:off x="491612" y="2110464"/>
            <a:ext cx="3916200" cy="0"/>
          </a:xfrm>
          <a:prstGeom prst="straightConnector1">
            <a:avLst/>
          </a:prstGeom>
          <a:noFill/>
          <a:ln w="25400" cap="flat" cmpd="sng">
            <a:gradFill>
              <a:gsLst>
                <a:gs pos="0">
                  <a:srgbClr val="00B0F0"/>
                </a:gs>
                <a:gs pos="100000">
                  <a:srgbClr val="201DFD"/>
                </a:gs>
              </a:gsLst>
              <a:lin ang="0" scaled="0"/>
            </a:gradFill>
            <a:prstDash val="solid"/>
            <a:round/>
            <a:headEnd type="none" w="sm" len="sm"/>
            <a:tailEnd type="none" w="sm" len="sm"/>
          </a:ln>
        </p:spPr>
      </p:cxnSp>
      <p:grpSp>
        <p:nvGrpSpPr>
          <p:cNvPr id="20" name="Google Shape;1116;gc428d55399_0_337">
            <a:extLst>
              <a:ext uri="{FF2B5EF4-FFF2-40B4-BE49-F238E27FC236}">
                <a16:creationId xmlns:a16="http://schemas.microsoft.com/office/drawing/2014/main" id="{2ED258A5-EED8-40F0-8454-5BB099575121}"/>
              </a:ext>
            </a:extLst>
          </p:cNvPr>
          <p:cNvGrpSpPr/>
          <p:nvPr/>
        </p:nvGrpSpPr>
        <p:grpSpPr>
          <a:xfrm>
            <a:off x="4658660" y="1320926"/>
            <a:ext cx="4611277" cy="3952113"/>
            <a:chOff x="576844" y="2275242"/>
            <a:chExt cx="3080757" cy="4755000"/>
          </a:xfrm>
          <a:effectLst>
            <a:outerShdw blurRad="342900" dist="177800" dir="3600000" algn="t" rotWithShape="0">
              <a:prstClr val="black">
                <a:alpha val="40000"/>
              </a:prstClr>
            </a:outerShdw>
          </a:effectLst>
        </p:grpSpPr>
        <p:sp>
          <p:nvSpPr>
            <p:cNvPr id="21" name="Google Shape;1117;gc428d55399_0_337">
              <a:extLst>
                <a:ext uri="{FF2B5EF4-FFF2-40B4-BE49-F238E27FC236}">
                  <a16:creationId xmlns:a16="http://schemas.microsoft.com/office/drawing/2014/main" id="{069744FB-89C2-44CF-997D-D58AF44E5466}"/>
                </a:ext>
              </a:extLst>
            </p:cNvPr>
            <p:cNvSpPr/>
            <p:nvPr/>
          </p:nvSpPr>
          <p:spPr>
            <a:xfrm>
              <a:off x="576844" y="2275242"/>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2" name="Google Shape;1118;gc428d55399_0_337">
              <a:extLst>
                <a:ext uri="{FF2B5EF4-FFF2-40B4-BE49-F238E27FC236}">
                  <a16:creationId xmlns:a16="http://schemas.microsoft.com/office/drawing/2014/main" id="{713A3F1F-BDBC-4C58-A348-FC95202037F6}"/>
                </a:ext>
              </a:extLst>
            </p:cNvPr>
            <p:cNvPicPr preferRelativeResize="0"/>
            <p:nvPr/>
          </p:nvPicPr>
          <p:blipFill rotWithShape="1">
            <a:blip r:embed="rId3">
              <a:alphaModFix/>
            </a:blip>
            <a:srcRect t="62821"/>
            <a:stretch/>
          </p:blipFill>
          <p:spPr>
            <a:xfrm rot="-5400000">
              <a:off x="1258118" y="4337169"/>
              <a:ext cx="4461411" cy="337555"/>
            </a:xfrm>
            <a:prstGeom prst="rect">
              <a:avLst/>
            </a:prstGeom>
            <a:noFill/>
            <a:ln>
              <a:noFill/>
            </a:ln>
          </p:spPr>
        </p:pic>
      </p:grpSp>
      <p:cxnSp>
        <p:nvCxnSpPr>
          <p:cNvPr id="23" name="Google Shape;1119;gc428d55399_0_337">
            <a:extLst>
              <a:ext uri="{FF2B5EF4-FFF2-40B4-BE49-F238E27FC236}">
                <a16:creationId xmlns:a16="http://schemas.microsoft.com/office/drawing/2014/main" id="{A5BFEAF2-C0FC-4869-AF6B-B966887F60AB}"/>
              </a:ext>
            </a:extLst>
          </p:cNvPr>
          <p:cNvCxnSpPr/>
          <p:nvPr/>
        </p:nvCxnSpPr>
        <p:spPr>
          <a:xfrm>
            <a:off x="4743572" y="2110464"/>
            <a:ext cx="3916200" cy="0"/>
          </a:xfrm>
          <a:prstGeom prst="straightConnector1">
            <a:avLst/>
          </a:prstGeom>
          <a:noFill/>
          <a:ln w="25400" cap="flat" cmpd="sng">
            <a:gradFill>
              <a:gsLst>
                <a:gs pos="0">
                  <a:srgbClr val="00B0F0"/>
                </a:gs>
                <a:gs pos="100000">
                  <a:srgbClr val="201DFD"/>
                </a:gs>
              </a:gsLst>
              <a:lin ang="0" scaled="0"/>
            </a:gradFill>
            <a:prstDash val="solid"/>
            <a:round/>
            <a:headEnd type="none" w="sm" len="sm"/>
            <a:tailEnd type="none" w="sm" len="sm"/>
          </a:ln>
        </p:spPr>
      </p:cxnSp>
      <p:pic>
        <p:nvPicPr>
          <p:cNvPr id="29" name="圖形 28">
            <a:extLst>
              <a:ext uri="{FF2B5EF4-FFF2-40B4-BE49-F238E27FC236}">
                <a16:creationId xmlns:a16="http://schemas.microsoft.com/office/drawing/2014/main" id="{00D9A106-CBE4-4F30-A396-6BE8BDE2B6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2498" y="3121598"/>
            <a:ext cx="1485938" cy="2370281"/>
          </a:xfrm>
          <a:prstGeom prst="rect">
            <a:avLst/>
          </a:prstGeom>
        </p:spPr>
      </p:pic>
      <p:sp>
        <p:nvSpPr>
          <p:cNvPr id="1101" name="Google Shape;1101;gc5a9dd7ff0_0_453"/>
          <p:cNvSpPr/>
          <p:nvPr/>
        </p:nvSpPr>
        <p:spPr>
          <a:xfrm>
            <a:off x="416870" y="1554580"/>
            <a:ext cx="41061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Background</a:t>
            </a:r>
            <a:endParaRPr sz="2000" b="1" i="0" u="none" strike="noStrike" cap="none">
              <a:solidFill>
                <a:srgbClr val="000000"/>
              </a:solidFill>
              <a:latin typeface="Arial"/>
              <a:ea typeface="Arial"/>
              <a:cs typeface="Arial"/>
              <a:sym typeface="Arial"/>
            </a:endParaRPr>
          </a:p>
        </p:txBody>
      </p:sp>
      <p:sp>
        <p:nvSpPr>
          <p:cNvPr id="1102" name="Google Shape;1102;gc5a9dd7ff0_0_453"/>
          <p:cNvSpPr/>
          <p:nvPr/>
        </p:nvSpPr>
        <p:spPr>
          <a:xfrm>
            <a:off x="4659153" y="1554580"/>
            <a:ext cx="41061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Challenge</a:t>
            </a:r>
            <a:endParaRPr sz="2000" b="1" i="0" u="none" strike="noStrike" cap="none">
              <a:solidFill>
                <a:srgbClr val="000000"/>
              </a:solidFill>
              <a:latin typeface="Arial"/>
              <a:ea typeface="Arial"/>
              <a:cs typeface="Arial"/>
              <a:sym typeface="Arial"/>
            </a:endParaRPr>
          </a:p>
        </p:txBody>
      </p:sp>
      <p:sp>
        <p:nvSpPr>
          <p:cNvPr id="1103" name="Google Shape;1103;gc5a9dd7ff0_0_453"/>
          <p:cNvSpPr/>
          <p:nvPr/>
        </p:nvSpPr>
        <p:spPr>
          <a:xfrm>
            <a:off x="4938338" y="2460161"/>
            <a:ext cx="3648000" cy="1815900"/>
          </a:xfrm>
          <a:prstGeom prst="rect">
            <a:avLst/>
          </a:prstGeom>
          <a:noFill/>
          <a:ln>
            <a:noFill/>
          </a:ln>
        </p:spPr>
        <p:txBody>
          <a:bodyPr spcFirstLastPara="1" wrap="square" lIns="91425" tIns="45700" rIns="91425" bIns="45700" anchor="t" anchorCtr="0">
            <a:noAutofit/>
          </a:bodyPr>
          <a:lstStyle/>
          <a:p>
            <a:pPr marL="177800" marR="0" lvl="0" indent="-177800" algn="l" rtl="0">
              <a:lnSpc>
                <a:spcPct val="100000"/>
              </a:lnSpc>
              <a:spcBef>
                <a:spcPts val="0"/>
              </a:spcBef>
              <a:spcAft>
                <a:spcPts val="0"/>
              </a:spcAft>
              <a:buClr>
                <a:srgbClr val="000000"/>
              </a:buClr>
              <a:buSzPts val="1600"/>
              <a:buFont typeface="Arial"/>
              <a:buChar char="•"/>
            </a:pPr>
            <a:r>
              <a:rPr lang="en-US" sz="1600" b="0" i="0" u="none" strike="noStrike" cap="none">
                <a:solidFill>
                  <a:srgbClr val="262626"/>
                </a:solidFill>
                <a:latin typeface="Arial"/>
                <a:ea typeface="Arial"/>
                <a:cs typeface="Arial"/>
                <a:sym typeface="Arial"/>
              </a:rPr>
              <a:t>The videos are large in size. They want to drag and drop the videos into the Adobe Premier</a:t>
            </a:r>
            <a:endParaRPr/>
          </a:p>
        </p:txBody>
      </p:sp>
      <p:sp>
        <p:nvSpPr>
          <p:cNvPr id="1104" name="Google Shape;1104;gc5a9dd7ff0_0_453"/>
          <p:cNvSpPr/>
          <p:nvPr/>
        </p:nvSpPr>
        <p:spPr>
          <a:xfrm>
            <a:off x="645897" y="2504991"/>
            <a:ext cx="3648000" cy="1323300"/>
          </a:xfrm>
          <a:prstGeom prst="rect">
            <a:avLst/>
          </a:prstGeom>
          <a:noFill/>
          <a:ln>
            <a:noFill/>
          </a:ln>
        </p:spPr>
        <p:txBody>
          <a:bodyPr spcFirstLastPara="1" wrap="square" lIns="91425" tIns="45700" rIns="91425" bIns="45700" anchor="t" anchorCtr="0">
            <a:noAutofit/>
          </a:bodyPr>
          <a:lstStyle/>
          <a:p>
            <a:pPr marL="177800" marR="0" lvl="0" indent="-177800" algn="l" rtl="0">
              <a:lnSpc>
                <a:spcPct val="100000"/>
              </a:lnSpc>
              <a:spcBef>
                <a:spcPts val="0"/>
              </a:spcBef>
              <a:spcAft>
                <a:spcPts val="0"/>
              </a:spcAft>
              <a:buClr>
                <a:srgbClr val="000000"/>
              </a:buClr>
              <a:buSzPts val="1600"/>
              <a:buFont typeface="Arial"/>
              <a:buChar char="•"/>
            </a:pPr>
            <a:r>
              <a:rPr lang="en-US" sz="1600">
                <a:solidFill>
                  <a:srgbClr val="262626"/>
                </a:solidFill>
              </a:rPr>
              <a:t>qibb</a:t>
            </a:r>
            <a:r>
              <a:rPr lang="en-US" sz="1600" b="0" i="0" u="none" strike="noStrike" cap="none">
                <a:solidFill>
                  <a:srgbClr val="262626"/>
                </a:solidFill>
                <a:latin typeface="Arial"/>
                <a:ea typeface="Arial"/>
                <a:cs typeface="Arial"/>
                <a:sym typeface="Arial"/>
              </a:rPr>
              <a:t> provides online video editing solution (SaaS) hosted in AWS</a:t>
            </a:r>
            <a:endParaRPr/>
          </a:p>
          <a:p>
            <a:pPr marL="177800" marR="0" lvl="0" indent="-76200" algn="l" rtl="0">
              <a:lnSpc>
                <a:spcPct val="100000"/>
              </a:lnSpc>
              <a:spcBef>
                <a:spcPts val="0"/>
              </a:spcBef>
              <a:spcAft>
                <a:spcPts val="0"/>
              </a:spcAft>
              <a:buClr>
                <a:srgbClr val="000000"/>
              </a:buClr>
              <a:buSzPts val="1600"/>
              <a:buFont typeface="Arial"/>
              <a:buNone/>
            </a:pPr>
            <a:endParaRPr sz="1600" b="0" i="0" u="none" strike="noStrike" cap="none">
              <a:solidFill>
                <a:srgbClr val="262626"/>
              </a:solidFill>
              <a:latin typeface="Arial"/>
              <a:ea typeface="Arial"/>
              <a:cs typeface="Arial"/>
              <a:sym typeface="Arial"/>
            </a:endParaRPr>
          </a:p>
          <a:p>
            <a:pPr marL="177800" marR="0" lvl="0" indent="-177800" algn="l" rtl="0">
              <a:lnSpc>
                <a:spcPct val="100000"/>
              </a:lnSpc>
              <a:spcBef>
                <a:spcPts val="0"/>
              </a:spcBef>
              <a:spcAft>
                <a:spcPts val="0"/>
              </a:spcAft>
              <a:buClr>
                <a:srgbClr val="000000"/>
              </a:buClr>
              <a:buSzPts val="1600"/>
              <a:buFont typeface="Arial"/>
              <a:buChar char="•"/>
            </a:pPr>
            <a:r>
              <a:rPr lang="en-US" sz="1600" b="0" i="0" u="none" strike="noStrike" cap="none">
                <a:solidFill>
                  <a:srgbClr val="262626"/>
                </a:solidFill>
                <a:latin typeface="Arial"/>
                <a:ea typeface="Arial"/>
                <a:cs typeface="Arial"/>
                <a:sym typeface="Arial"/>
              </a:rPr>
              <a:t>Use Adobe Premiere running in a Windows VM on AWS </a:t>
            </a:r>
            <a:endParaRPr/>
          </a:p>
        </p:txBody>
      </p:sp>
      <p:sp>
        <p:nvSpPr>
          <p:cNvPr id="30" name="Google Shape;1103;gc5a9dd7ff0_0_453">
            <a:extLst>
              <a:ext uri="{FF2B5EF4-FFF2-40B4-BE49-F238E27FC236}">
                <a16:creationId xmlns:a16="http://schemas.microsoft.com/office/drawing/2014/main" id="{DB0B694B-D6C8-4F96-AE46-6524D365D5CC}"/>
              </a:ext>
            </a:extLst>
          </p:cNvPr>
          <p:cNvSpPr/>
          <p:nvPr/>
        </p:nvSpPr>
        <p:spPr>
          <a:xfrm>
            <a:off x="4938338" y="3201408"/>
            <a:ext cx="2154158" cy="1815900"/>
          </a:xfrm>
          <a:prstGeom prst="rect">
            <a:avLst/>
          </a:prstGeom>
          <a:noFill/>
          <a:ln>
            <a:noFill/>
          </a:ln>
        </p:spPr>
        <p:txBody>
          <a:bodyPr spcFirstLastPara="1" wrap="square" lIns="91425" tIns="45700" rIns="91425" bIns="45700" anchor="t" anchorCtr="0">
            <a:noAutofit/>
          </a:bodyPr>
          <a:lstStyle/>
          <a:p>
            <a:pPr marL="177800" marR="0" lvl="0" indent="-76200" algn="l" rtl="0">
              <a:lnSpc>
                <a:spcPct val="100000"/>
              </a:lnSpc>
              <a:spcBef>
                <a:spcPts val="0"/>
              </a:spcBef>
              <a:spcAft>
                <a:spcPts val="0"/>
              </a:spcAft>
              <a:buClr>
                <a:srgbClr val="000000"/>
              </a:buClr>
              <a:buSzPts val="1600"/>
              <a:buFont typeface="Arial"/>
              <a:buNone/>
            </a:pPr>
            <a:endParaRPr sz="1600" b="0" i="0" u="none" strike="noStrike" cap="none">
              <a:solidFill>
                <a:srgbClr val="262626"/>
              </a:solidFill>
              <a:latin typeface="Arial"/>
              <a:ea typeface="Arial"/>
              <a:cs typeface="Arial"/>
              <a:sym typeface="Arial"/>
            </a:endParaRPr>
          </a:p>
          <a:p>
            <a:pPr marL="177800" marR="0" lvl="0" indent="-177800" algn="l" rtl="0">
              <a:lnSpc>
                <a:spcPct val="100000"/>
              </a:lnSpc>
              <a:spcBef>
                <a:spcPts val="0"/>
              </a:spcBef>
              <a:spcAft>
                <a:spcPts val="0"/>
              </a:spcAft>
              <a:buClr>
                <a:srgbClr val="000000"/>
              </a:buClr>
              <a:buSzPts val="1600"/>
              <a:buFont typeface="Arial"/>
              <a:buChar char="•"/>
            </a:pPr>
            <a:r>
              <a:rPr lang="en-US" sz="1600" b="0" i="0" u="none" strike="noStrike" cap="none">
                <a:solidFill>
                  <a:srgbClr val="262626"/>
                </a:solidFill>
                <a:latin typeface="Arial"/>
                <a:ea typeface="Arial"/>
                <a:cs typeface="Arial"/>
                <a:sym typeface="Arial"/>
              </a:rPr>
              <a:t>Storing videos in S3 is not feasible as reading from S3 is extremely slow</a:t>
            </a:r>
            <a:endParaRPr/>
          </a:p>
        </p:txBody>
      </p:sp>
    </p:spTree>
    <p:extLst>
      <p:ext uri="{BB962C8B-B14F-4D97-AF65-F5344CB8AC3E}">
        <p14:creationId xmlns:p14="http://schemas.microsoft.com/office/powerpoint/2010/main" val="4093319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gc5a9dd7ff0_0_469"/>
          <p:cNvSpPr txBox="1">
            <a:spLocks noGrp="1"/>
          </p:cNvSpPr>
          <p:nvPr>
            <p:ph type="title"/>
          </p:nvPr>
        </p:nvSpPr>
        <p:spPr>
          <a:xfrm>
            <a:off x="1" y="69851"/>
            <a:ext cx="9144000" cy="994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a:t>Success Story – </a:t>
            </a:r>
            <a:r>
              <a:rPr lang="en-US" err="1"/>
              <a:t>qibb</a:t>
            </a:r>
            <a:r>
              <a:rPr lang="en-US"/>
              <a:t> (Germany)</a:t>
            </a:r>
            <a:endParaRPr/>
          </a:p>
        </p:txBody>
      </p:sp>
      <p:sp>
        <p:nvSpPr>
          <p:cNvPr id="1111" name="Google Shape;1111;gc5a9dd7ff0_0_469"/>
          <p:cNvSpPr txBox="1"/>
          <p:nvPr/>
        </p:nvSpPr>
        <p:spPr>
          <a:xfrm>
            <a:off x="222845" y="1496119"/>
            <a:ext cx="3276000" cy="3695843"/>
          </a:xfrm>
          <a:prstGeom prst="rect">
            <a:avLst/>
          </a:prstGeom>
          <a:noFill/>
          <a:ln>
            <a:noFill/>
          </a:ln>
        </p:spPr>
        <p:txBody>
          <a:bodyPr spcFirstLastPara="1" wrap="square" lIns="91425" tIns="45700" rIns="91425" bIns="45700" anchor="t" anchorCtr="0">
            <a:spAutoFit/>
          </a:bodyPr>
          <a:lstStyle/>
          <a:p>
            <a:pPr marL="0" marR="0" lvl="0" indent="0" algn="l" rtl="0">
              <a:lnSpc>
                <a:spcPts val="1680"/>
              </a:lnSpc>
              <a:spcBef>
                <a:spcPts val="80"/>
              </a:spcBef>
              <a:spcAft>
                <a:spcPts val="0"/>
              </a:spcAft>
              <a:buNone/>
            </a:pPr>
            <a:endParaRPr sz="1400" b="0" i="0" u="none" strike="noStrike" cap="none">
              <a:solidFill>
                <a:srgbClr val="262626"/>
              </a:solidFill>
              <a:latin typeface="Arial"/>
              <a:ea typeface="Arial"/>
              <a:cs typeface="Arial"/>
              <a:sym typeface="Arial"/>
            </a:endParaRPr>
          </a:p>
          <a:p>
            <a:pPr marL="177800" marR="0" lvl="0" indent="-177800" algn="l" rtl="0">
              <a:lnSpc>
                <a:spcPts val="1680"/>
              </a:lnSpc>
              <a:spcBef>
                <a:spcPts val="80"/>
              </a:spcBef>
              <a:spcAft>
                <a:spcPts val="0"/>
              </a:spcAft>
              <a:buClr>
                <a:srgbClr val="000000"/>
              </a:buClr>
              <a:buSzPts val="1400"/>
              <a:buFont typeface="Arial"/>
              <a:buChar char="•"/>
            </a:pPr>
            <a:r>
              <a:rPr lang="en-US" sz="1400" b="0" i="0" u="none" strike="noStrike" cap="none">
                <a:solidFill>
                  <a:srgbClr val="262626"/>
                </a:solidFill>
                <a:latin typeface="Arial"/>
                <a:ea typeface="Arial"/>
                <a:cs typeface="Arial"/>
                <a:sym typeface="Arial"/>
              </a:rPr>
              <a:t>Looking for a Cloud NAS solution that can help to store and read the videos from the AWS EBS volumes</a:t>
            </a:r>
            <a:endParaRPr/>
          </a:p>
          <a:p>
            <a:pPr marL="177800" marR="0" lvl="0" indent="-88900" algn="l" rtl="0">
              <a:lnSpc>
                <a:spcPts val="1680"/>
              </a:lnSpc>
              <a:spcBef>
                <a:spcPts val="80"/>
              </a:spcBef>
              <a:spcAft>
                <a:spcPts val="0"/>
              </a:spcAft>
              <a:buClr>
                <a:srgbClr val="000000"/>
              </a:buClr>
              <a:buSzPts val="1400"/>
              <a:buFont typeface="Arial"/>
              <a:buNone/>
            </a:pPr>
            <a:endParaRPr sz="1400" b="0" i="0" u="none" strike="noStrike" cap="none">
              <a:solidFill>
                <a:srgbClr val="262626"/>
              </a:solidFill>
              <a:latin typeface="Arial"/>
              <a:ea typeface="Arial"/>
              <a:cs typeface="Arial"/>
              <a:sym typeface="Arial"/>
            </a:endParaRPr>
          </a:p>
          <a:p>
            <a:pPr marL="177800" marR="0" lvl="0" indent="-177800" algn="l" rtl="0">
              <a:lnSpc>
                <a:spcPts val="1680"/>
              </a:lnSpc>
              <a:spcBef>
                <a:spcPts val="80"/>
              </a:spcBef>
              <a:spcAft>
                <a:spcPts val="0"/>
              </a:spcAft>
              <a:buClr>
                <a:srgbClr val="000000"/>
              </a:buClr>
              <a:buSzPts val="1400"/>
              <a:buFont typeface="Arial"/>
              <a:buChar char="•"/>
            </a:pPr>
            <a:r>
              <a:rPr lang="en-US" sz="1400" b="0" i="0" u="none" strike="noStrike" cap="none">
                <a:solidFill>
                  <a:srgbClr val="262626"/>
                </a:solidFill>
                <a:latin typeface="Arial"/>
                <a:ea typeface="Arial"/>
                <a:cs typeface="Arial"/>
                <a:sym typeface="Arial"/>
              </a:rPr>
              <a:t>Using </a:t>
            </a:r>
            <a:r>
              <a:rPr lang="en-US" sz="1400" b="0" i="0" u="none" strike="noStrike" cap="none" err="1">
                <a:solidFill>
                  <a:srgbClr val="262626"/>
                </a:solidFill>
                <a:latin typeface="Arial"/>
                <a:ea typeface="Arial"/>
                <a:cs typeface="Arial"/>
                <a:sym typeface="Arial"/>
              </a:rPr>
              <a:t>QuTScloud</a:t>
            </a:r>
            <a:r>
              <a:rPr lang="en-US" sz="1400" b="0" i="0" u="none" strike="noStrike" cap="none">
                <a:solidFill>
                  <a:srgbClr val="262626"/>
                </a:solidFill>
                <a:latin typeface="Arial"/>
                <a:ea typeface="Arial"/>
                <a:cs typeface="Arial"/>
                <a:sym typeface="Arial"/>
              </a:rPr>
              <a:t> on AWS and then using SMB to mount the storage to windows interface</a:t>
            </a:r>
            <a:endParaRPr/>
          </a:p>
          <a:p>
            <a:pPr marL="177800" marR="0" lvl="0" indent="-88900" algn="l" rtl="0">
              <a:lnSpc>
                <a:spcPts val="1680"/>
              </a:lnSpc>
              <a:spcBef>
                <a:spcPts val="80"/>
              </a:spcBef>
              <a:spcAft>
                <a:spcPts val="0"/>
              </a:spcAft>
              <a:buClr>
                <a:srgbClr val="000000"/>
              </a:buClr>
              <a:buSzPts val="1400"/>
              <a:buFont typeface="Arial"/>
              <a:buNone/>
            </a:pPr>
            <a:endParaRPr sz="1400" b="0" i="0" u="none" strike="noStrike" cap="none">
              <a:solidFill>
                <a:srgbClr val="262626"/>
              </a:solidFill>
              <a:latin typeface="Arial"/>
              <a:ea typeface="Arial"/>
              <a:cs typeface="Arial"/>
              <a:sym typeface="Arial"/>
            </a:endParaRPr>
          </a:p>
          <a:p>
            <a:pPr marL="177800" marR="0" lvl="0" indent="-177800" algn="l" rtl="0">
              <a:lnSpc>
                <a:spcPts val="1680"/>
              </a:lnSpc>
              <a:spcBef>
                <a:spcPts val="80"/>
              </a:spcBef>
              <a:spcAft>
                <a:spcPts val="0"/>
              </a:spcAft>
              <a:buClr>
                <a:srgbClr val="000000"/>
              </a:buClr>
              <a:buSzPts val="1400"/>
              <a:buFont typeface="Arial"/>
              <a:buChar char="•"/>
            </a:pPr>
            <a:r>
              <a:rPr lang="en-US" sz="1400" b="0" i="0" u="none" strike="noStrike" cap="none">
                <a:solidFill>
                  <a:srgbClr val="262626"/>
                </a:solidFill>
                <a:latin typeface="Arial"/>
                <a:ea typeface="Arial"/>
                <a:cs typeface="Arial"/>
                <a:sym typeface="Arial"/>
              </a:rPr>
              <a:t>Drag and Drop the videos to Adobe Premier. 100 Mbps read speed demonstrated.</a:t>
            </a:r>
            <a:endParaRPr/>
          </a:p>
          <a:p>
            <a:pPr marL="177800" marR="0" lvl="0" indent="-177800" algn="l" rtl="0">
              <a:lnSpc>
                <a:spcPts val="1680"/>
              </a:lnSpc>
              <a:spcBef>
                <a:spcPts val="80"/>
              </a:spcBef>
              <a:spcAft>
                <a:spcPts val="0"/>
              </a:spcAft>
              <a:buNone/>
            </a:pPr>
            <a:endParaRPr sz="1400" b="0" i="0" u="none" strike="noStrike" cap="none">
              <a:solidFill>
                <a:srgbClr val="262626"/>
              </a:solidFill>
              <a:latin typeface="Arial"/>
              <a:ea typeface="Arial"/>
              <a:cs typeface="Arial"/>
              <a:sym typeface="Arial"/>
            </a:endParaRPr>
          </a:p>
          <a:p>
            <a:pPr marL="177800" marR="0" lvl="0" indent="-177800" algn="l" rtl="0">
              <a:lnSpc>
                <a:spcPts val="1680"/>
              </a:lnSpc>
              <a:spcBef>
                <a:spcPts val="80"/>
              </a:spcBef>
              <a:spcAft>
                <a:spcPts val="0"/>
              </a:spcAft>
              <a:buClr>
                <a:srgbClr val="000000"/>
              </a:buClr>
              <a:buSzPts val="1400"/>
              <a:buFont typeface="Arial"/>
              <a:buChar char="•"/>
            </a:pPr>
            <a:r>
              <a:rPr lang="en-US" sz="1400" b="0" i="0" u="none" strike="noStrike" cap="none">
                <a:solidFill>
                  <a:srgbClr val="262626"/>
                </a:solidFill>
                <a:latin typeface="Arial"/>
                <a:ea typeface="Arial"/>
                <a:cs typeface="Arial"/>
                <a:sym typeface="Arial"/>
              </a:rPr>
              <a:t>Want to integrate </a:t>
            </a:r>
            <a:r>
              <a:rPr lang="en-US" sz="1400" b="0" i="0" u="none" strike="noStrike" cap="none" err="1">
                <a:solidFill>
                  <a:srgbClr val="262626"/>
                </a:solidFill>
                <a:latin typeface="Arial"/>
                <a:ea typeface="Arial"/>
                <a:cs typeface="Arial"/>
                <a:sym typeface="Arial"/>
              </a:rPr>
              <a:t>QuTScloud</a:t>
            </a:r>
            <a:r>
              <a:rPr lang="en-US" sz="1400" b="0" i="0" u="none" strike="noStrike" cap="none">
                <a:solidFill>
                  <a:srgbClr val="262626"/>
                </a:solidFill>
                <a:latin typeface="Arial"/>
                <a:ea typeface="Arial"/>
                <a:cs typeface="Arial"/>
                <a:sym typeface="Arial"/>
              </a:rPr>
              <a:t> APIs within their ecosystem</a:t>
            </a:r>
            <a:endParaRPr/>
          </a:p>
          <a:p>
            <a:pPr marL="342900" marR="0" lvl="0" indent="-254000" algn="l" rtl="0">
              <a:lnSpc>
                <a:spcPts val="1680"/>
              </a:lnSpc>
              <a:spcBef>
                <a:spcPts val="80"/>
              </a:spcBef>
              <a:spcAft>
                <a:spcPts val="0"/>
              </a:spcAft>
              <a:buClr>
                <a:srgbClr val="000000"/>
              </a:buClr>
              <a:buSzPts val="1400"/>
              <a:buFont typeface="Arial"/>
              <a:buNone/>
            </a:pPr>
            <a:endParaRPr sz="1400" b="0" i="0" u="none" strike="noStrike" cap="none">
              <a:solidFill>
                <a:srgbClr val="262626"/>
              </a:solidFill>
              <a:latin typeface="Arial"/>
              <a:ea typeface="Arial"/>
              <a:cs typeface="Arial"/>
              <a:sym typeface="Arial"/>
            </a:endParaRPr>
          </a:p>
        </p:txBody>
      </p:sp>
      <p:sp>
        <p:nvSpPr>
          <p:cNvPr id="1112" name="Google Shape;1112;gc5a9dd7ff0_0_469"/>
          <p:cNvSpPr/>
          <p:nvPr/>
        </p:nvSpPr>
        <p:spPr>
          <a:xfrm>
            <a:off x="283520" y="1270576"/>
            <a:ext cx="3043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Solution</a:t>
            </a:r>
            <a:endParaRPr sz="1800" b="1" i="0" u="none" strike="noStrike" cap="none">
              <a:solidFill>
                <a:srgbClr val="000000"/>
              </a:solidFill>
              <a:latin typeface="Arial"/>
              <a:ea typeface="Arial"/>
              <a:cs typeface="Arial"/>
              <a:sym typeface="Arial"/>
            </a:endParaRPr>
          </a:p>
        </p:txBody>
      </p:sp>
      <p:pic>
        <p:nvPicPr>
          <p:cNvPr id="6" name="Google Shape;1130;gc428d55399_0_353" descr="https://lh3.googleusercontent.com/b4JHM8KVcYkmvhZHpLMgD5c4YUKPjRqUqV5gxTvPoGDuWYiKnhkT-EeOeAwN9-5iYrSuAE_md9AzoKVJQEtlCxAyECIvDQdqUrNBWxdZBrpXPciGfqjKeNMZ3-H8zuKhDykNUZxqMY4">
            <a:extLst>
              <a:ext uri="{FF2B5EF4-FFF2-40B4-BE49-F238E27FC236}">
                <a16:creationId xmlns:a16="http://schemas.microsoft.com/office/drawing/2014/main" id="{7E39402F-A565-4D2A-B864-97C834BF066C}"/>
              </a:ext>
            </a:extLst>
          </p:cNvPr>
          <p:cNvPicPr preferRelativeResize="0"/>
          <p:nvPr/>
        </p:nvPicPr>
        <p:blipFill rotWithShape="1">
          <a:blip r:embed="rId3">
            <a:alphaModFix/>
          </a:blip>
          <a:srcRect l="249" t="497" r="9"/>
          <a:stretch/>
        </p:blipFill>
        <p:spPr>
          <a:xfrm>
            <a:off x="3656880" y="1443600"/>
            <a:ext cx="5580820" cy="3382399"/>
          </a:xfrm>
          <a:prstGeom prst="rect">
            <a:avLst/>
          </a:prstGeom>
          <a:solidFill>
            <a:schemeClr val="lt1"/>
          </a:solidFill>
          <a:ln w="25400" cap="flat" cmpd="sng">
            <a:gradFill>
              <a:gsLst>
                <a:gs pos="18000">
                  <a:srgbClr val="00B0F0">
                    <a:alpha val="0"/>
                  </a:srgbClr>
                </a:gs>
                <a:gs pos="100000">
                  <a:srgbClr val="0A88DC"/>
                </a:gs>
              </a:gsLst>
              <a:lin ang="5400000" scaled="1"/>
            </a:gradFill>
            <a:prstDash val="solid"/>
            <a:round/>
            <a:headEnd type="none" w="sm" len="sm"/>
            <a:tailEnd type="none" w="sm" len="sm"/>
          </a:ln>
          <a:effectLst>
            <a:outerShdw blurRad="342900" dist="177800" dir="3600000" algn="ctr" rotWithShape="0">
              <a:schemeClr val="dk1">
                <a:alpha val="40000"/>
              </a:schemeClr>
            </a:outerShdw>
          </a:effectLst>
        </p:spPr>
      </p:pic>
    </p:spTree>
    <p:extLst>
      <p:ext uri="{BB962C8B-B14F-4D97-AF65-F5344CB8AC3E}">
        <p14:creationId xmlns:p14="http://schemas.microsoft.com/office/powerpoint/2010/main" val="4056216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sp>
        <p:nvSpPr>
          <p:cNvPr id="1298" name="Google Shape;1298;p23"/>
          <p:cNvSpPr/>
          <p:nvPr/>
        </p:nvSpPr>
        <p:spPr>
          <a:xfrm>
            <a:off x="3964154" y="1438166"/>
            <a:ext cx="5304490" cy="733534"/>
          </a:xfrm>
          <a:prstGeom prst="rect">
            <a:avLst/>
          </a:prstGeom>
          <a:noFill/>
          <a:ln>
            <a:noFill/>
          </a:ln>
        </p:spPr>
        <p:txBody>
          <a:bodyPr spcFirstLastPara="1" wrap="square" lIns="91425" tIns="45700" rIns="91425" bIns="45700" anchor="t" anchorCtr="0">
            <a:spAutoFit/>
          </a:bodyPr>
          <a:lstStyle/>
          <a:p>
            <a:pPr marL="0" marR="0" lvl="0" indent="0" algn="ctr" rtl="0">
              <a:lnSpc>
                <a:spcPct val="90909"/>
              </a:lnSpc>
              <a:spcBef>
                <a:spcPts val="0"/>
              </a:spcBef>
              <a:spcAft>
                <a:spcPts val="0"/>
              </a:spcAft>
              <a:buNone/>
            </a:pPr>
            <a:r>
              <a:rPr lang="en-US" sz="5500" b="0" i="0" u="none" strike="noStrike" cap="none">
                <a:solidFill>
                  <a:schemeClr val="lt1"/>
                </a:solidFill>
                <a:latin typeface="Arial"/>
                <a:ea typeface="Arial"/>
                <a:cs typeface="Arial"/>
                <a:sym typeface="Arial"/>
              </a:rPr>
              <a:t>Live Demo</a:t>
            </a:r>
            <a:endParaRPr/>
          </a:p>
        </p:txBody>
      </p:sp>
      <p:cxnSp>
        <p:nvCxnSpPr>
          <p:cNvPr id="4" name="直線接點 3">
            <a:extLst>
              <a:ext uri="{FF2B5EF4-FFF2-40B4-BE49-F238E27FC236}">
                <a16:creationId xmlns:a16="http://schemas.microsoft.com/office/drawing/2014/main" id="{2BB8BA4A-9B2E-4F8E-B78E-106B0D845DE0}"/>
              </a:ext>
            </a:extLst>
          </p:cNvPr>
          <p:cNvCxnSpPr>
            <a:cxnSpLocks/>
          </p:cNvCxnSpPr>
          <p:nvPr/>
        </p:nvCxnSpPr>
        <p:spPr>
          <a:xfrm>
            <a:off x="5166360" y="2561590"/>
            <a:ext cx="2926229" cy="0"/>
          </a:xfrm>
          <a:prstGeom prst="line">
            <a:avLst/>
          </a:prstGeom>
          <a:ln w="25400">
            <a:solidFill>
              <a:schemeClr val="bg1"/>
            </a:solidFill>
          </a:ln>
          <a:effectLst>
            <a:outerShdw blurRad="127000" dist="76200" dir="5040000" sx="63000" sy="63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Google Shape;855;p9">
            <a:extLst>
              <a:ext uri="{FF2B5EF4-FFF2-40B4-BE49-F238E27FC236}">
                <a16:creationId xmlns:a16="http://schemas.microsoft.com/office/drawing/2014/main" id="{B48A8486-E379-4DF4-94EB-6D2D51C73AD8}"/>
              </a:ext>
            </a:extLst>
          </p:cNvPr>
          <p:cNvPicPr preferRelativeResize="0"/>
          <p:nvPr/>
        </p:nvPicPr>
        <p:blipFill rotWithShape="1">
          <a:blip r:embed="rId3">
            <a:alphaModFix/>
          </a:blip>
          <a:srcRect/>
          <a:stretch/>
        </p:blipFill>
        <p:spPr>
          <a:xfrm>
            <a:off x="5594438" y="2951481"/>
            <a:ext cx="2056623" cy="35681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4" name="矩形: 圓角 13">
            <a:extLst>
              <a:ext uri="{FF2B5EF4-FFF2-40B4-BE49-F238E27FC236}">
                <a16:creationId xmlns:a16="http://schemas.microsoft.com/office/drawing/2014/main" id="{E4A68AB0-AAD7-4F4A-A7DE-A5EB57CA5A4D}"/>
              </a:ext>
            </a:extLst>
          </p:cNvPr>
          <p:cNvSpPr/>
          <p:nvPr/>
        </p:nvSpPr>
        <p:spPr>
          <a:xfrm>
            <a:off x="3575895" y="1270578"/>
            <a:ext cx="4842934" cy="3301422"/>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22" name="Google Shape;1322;p15"/>
          <p:cNvSpPr txBox="1">
            <a:spLocks noGrp="1"/>
          </p:cNvSpPr>
          <p:nvPr>
            <p:ph type="title"/>
          </p:nvPr>
        </p:nvSpPr>
        <p:spPr>
          <a:xfrm>
            <a:off x="226184" y="78548"/>
            <a:ext cx="8642607" cy="9941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sz="4000" b="0">
                <a:latin typeface="+mj-lt"/>
                <a:ea typeface="Microsoft JhengHei"/>
                <a:cs typeface="Microsoft JhengHei"/>
                <a:sym typeface="Microsoft JhengHei"/>
              </a:rPr>
              <a:t>Live Demo</a:t>
            </a:r>
          </a:p>
        </p:txBody>
      </p:sp>
      <p:sp>
        <p:nvSpPr>
          <p:cNvPr id="1327" name="Google Shape;1327;p15"/>
          <p:cNvSpPr/>
          <p:nvPr/>
        </p:nvSpPr>
        <p:spPr>
          <a:xfrm>
            <a:off x="270576" y="1982376"/>
            <a:ext cx="293100" cy="290700"/>
          </a:xfrm>
          <a:prstGeom prst="roundRect">
            <a:avLst>
              <a:gd name="adj" fmla="val 6467"/>
            </a:avLst>
          </a:prstGeom>
          <a:gradFill>
            <a:gsLst>
              <a:gs pos="0">
                <a:srgbClr val="1E3373"/>
              </a:gs>
              <a:gs pos="100000">
                <a:srgbClr val="4274B9"/>
              </a:gs>
            </a:gsLst>
            <a:lin ang="5400000" scaled="1"/>
          </a:gradFill>
          <a:ln w="19050" cap="flat" cmpd="sng">
            <a:solidFill>
              <a:srgbClr val="F5F7FC"/>
            </a:solidFill>
            <a:prstDash val="solid"/>
            <a:round/>
            <a:headEnd type="none" w="sm" len="sm"/>
            <a:tailEnd type="none" w="sm" len="sm"/>
          </a:ln>
          <a:effectLst>
            <a:outerShdw blurRad="342900" dist="63500" dir="3600000" algn="tr" rotWithShape="0">
              <a:srgbClr val="000000">
                <a:alpha val="5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i="0" u="none" strike="noStrike" cap="none">
                <a:solidFill>
                  <a:schemeClr val="lt1"/>
                </a:solidFill>
                <a:latin typeface="Arial"/>
                <a:ea typeface="Arial"/>
                <a:cs typeface="Arial"/>
                <a:sym typeface="Arial"/>
              </a:rPr>
              <a:t>1</a:t>
            </a:r>
            <a:endParaRPr sz="2000" i="0" u="none" strike="noStrike" cap="none">
              <a:solidFill>
                <a:schemeClr val="lt1"/>
              </a:solidFill>
              <a:latin typeface="Arial"/>
              <a:ea typeface="Arial"/>
              <a:cs typeface="Arial"/>
              <a:sym typeface="Arial"/>
            </a:endParaRPr>
          </a:p>
        </p:txBody>
      </p:sp>
      <p:sp>
        <p:nvSpPr>
          <p:cNvPr id="1328" name="Google Shape;1328;p15"/>
          <p:cNvSpPr/>
          <p:nvPr/>
        </p:nvSpPr>
        <p:spPr>
          <a:xfrm>
            <a:off x="618844" y="1923310"/>
            <a:ext cx="3800756" cy="689100"/>
          </a:xfrm>
          <a:prstGeom prst="roundRect">
            <a:avLst>
              <a:gd name="adj" fmla="val 6430"/>
            </a:avLst>
          </a:prstGeom>
          <a:noFill/>
          <a:ln>
            <a:noFill/>
          </a:ln>
        </p:spPr>
        <p:txBody>
          <a:bodyPr spcFirstLastPara="1" wrap="square" lIns="121900" tIns="60925" rIns="121900" bIns="60925" anchor="ctr" anchorCtr="0">
            <a:noAutofit/>
          </a:bodyPr>
          <a:lstStyle/>
          <a:p>
            <a:pPr marL="0" marR="0" lvl="0" indent="0" algn="l" rtl="0">
              <a:lnSpc>
                <a:spcPts val="2800"/>
              </a:lnSpc>
              <a:spcBef>
                <a:spcPts val="0"/>
              </a:spcBef>
              <a:spcAft>
                <a:spcPts val="0"/>
              </a:spcAft>
              <a:buNone/>
            </a:pPr>
            <a:r>
              <a:rPr lang="en-US" sz="1800" b="1">
                <a:solidFill>
                  <a:schemeClr val="dk1"/>
                </a:solidFill>
                <a:latin typeface="+mj-lt"/>
                <a:ea typeface="Microsoft JhengHei"/>
                <a:cs typeface="Microsoft JhengHei"/>
                <a:sym typeface="Microsoft JhengHei"/>
              </a:rPr>
              <a:t>How to use storage </a:t>
            </a:r>
          </a:p>
          <a:p>
            <a:pPr marL="0" marR="0" lvl="0" indent="0" algn="l" rtl="0">
              <a:lnSpc>
                <a:spcPts val="2800"/>
              </a:lnSpc>
              <a:spcBef>
                <a:spcPts val="0"/>
              </a:spcBef>
              <a:spcAft>
                <a:spcPts val="0"/>
              </a:spcAft>
              <a:buNone/>
            </a:pPr>
            <a:r>
              <a:rPr lang="en-US" sz="1800" b="1">
                <a:solidFill>
                  <a:schemeClr val="dk1"/>
                </a:solidFill>
                <a:latin typeface="+mj-lt"/>
                <a:ea typeface="Microsoft JhengHei"/>
                <a:cs typeface="Microsoft JhengHei"/>
                <a:sym typeface="Microsoft JhengHei"/>
              </a:rPr>
              <a:t>pass-through on </a:t>
            </a:r>
            <a:r>
              <a:rPr lang="en-US" sz="1800" b="1" err="1">
                <a:solidFill>
                  <a:schemeClr val="dk1"/>
                </a:solidFill>
                <a:latin typeface="+mj-lt"/>
                <a:ea typeface="Microsoft JhengHei"/>
                <a:cs typeface="Microsoft JhengHei"/>
                <a:sym typeface="Microsoft JhengHei"/>
              </a:rPr>
              <a:t>QuTScloud</a:t>
            </a:r>
            <a:endParaRPr lang="en-US" sz="1800" b="1">
              <a:solidFill>
                <a:schemeClr val="dk1"/>
              </a:solidFill>
              <a:latin typeface="+mj-lt"/>
              <a:ea typeface="Microsoft JhengHei"/>
              <a:cs typeface="Microsoft JhengHei"/>
              <a:sym typeface="Microsoft JhengHei"/>
            </a:endParaRPr>
          </a:p>
        </p:txBody>
      </p:sp>
      <p:sp>
        <p:nvSpPr>
          <p:cNvPr id="1330" name="Google Shape;1330;p15"/>
          <p:cNvSpPr/>
          <p:nvPr/>
        </p:nvSpPr>
        <p:spPr>
          <a:xfrm>
            <a:off x="270576" y="2995129"/>
            <a:ext cx="293100" cy="290700"/>
          </a:xfrm>
          <a:prstGeom prst="roundRect">
            <a:avLst>
              <a:gd name="adj" fmla="val 6467"/>
            </a:avLst>
          </a:prstGeom>
          <a:gradFill>
            <a:gsLst>
              <a:gs pos="0">
                <a:srgbClr val="1E3373"/>
              </a:gs>
              <a:gs pos="100000">
                <a:srgbClr val="4274B9"/>
              </a:gs>
            </a:gsLst>
            <a:lin ang="5400000" scaled="1"/>
          </a:gradFill>
          <a:ln w="19050" cap="flat" cmpd="sng">
            <a:solidFill>
              <a:srgbClr val="F5F7FC"/>
            </a:solidFill>
            <a:prstDash val="solid"/>
            <a:round/>
            <a:headEnd type="none" w="sm" len="sm"/>
            <a:tailEnd type="none" w="sm" len="sm"/>
          </a:ln>
          <a:effectLst>
            <a:outerShdw blurRad="342900" dist="63500" dir="3600000" algn="tr" rotWithShape="0">
              <a:srgbClr val="000000">
                <a:alpha val="5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i="0" u="none" strike="noStrike" cap="none">
                <a:solidFill>
                  <a:schemeClr val="lt1"/>
                </a:solidFill>
                <a:latin typeface="Arial"/>
                <a:ea typeface="Arial"/>
                <a:cs typeface="Arial"/>
                <a:sym typeface="Arial"/>
              </a:rPr>
              <a:t>2</a:t>
            </a:r>
            <a:endParaRPr sz="2000" i="0" u="none" strike="noStrike" cap="none">
              <a:solidFill>
                <a:schemeClr val="lt1"/>
              </a:solidFill>
              <a:latin typeface="Arial"/>
              <a:ea typeface="Arial"/>
              <a:cs typeface="Arial"/>
              <a:sym typeface="Arial"/>
            </a:endParaRPr>
          </a:p>
        </p:txBody>
      </p:sp>
      <p:pic>
        <p:nvPicPr>
          <p:cNvPr id="6" name="圖片 5" descr="一張含有 文字 的圖片&#10;&#10;自動產生的描述">
            <a:extLst>
              <a:ext uri="{FF2B5EF4-FFF2-40B4-BE49-F238E27FC236}">
                <a16:creationId xmlns:a16="http://schemas.microsoft.com/office/drawing/2014/main" id="{F247AEE6-AED6-4D90-8579-26C2C2E64D5D}"/>
              </a:ext>
            </a:extLst>
          </p:cNvPr>
          <p:cNvPicPr>
            <a:picLocks noChangeAspect="1"/>
          </p:cNvPicPr>
          <p:nvPr/>
        </p:nvPicPr>
        <p:blipFill>
          <a:blip r:embed="rId3"/>
          <a:stretch>
            <a:fillRect/>
          </a:stretch>
        </p:blipFill>
        <p:spPr>
          <a:xfrm>
            <a:off x="3243546" y="1090311"/>
            <a:ext cx="6047317" cy="3890815"/>
          </a:xfrm>
          <a:prstGeom prst="rect">
            <a:avLst/>
          </a:prstGeom>
        </p:spPr>
      </p:pic>
      <p:sp>
        <p:nvSpPr>
          <p:cNvPr id="9" name="Google Shape;1328;p15">
            <a:extLst>
              <a:ext uri="{FF2B5EF4-FFF2-40B4-BE49-F238E27FC236}">
                <a16:creationId xmlns:a16="http://schemas.microsoft.com/office/drawing/2014/main" id="{F791EC86-B4E1-49B6-B1AF-929609B073DA}"/>
              </a:ext>
            </a:extLst>
          </p:cNvPr>
          <p:cNvSpPr/>
          <p:nvPr/>
        </p:nvSpPr>
        <p:spPr>
          <a:xfrm>
            <a:off x="618844" y="2956796"/>
            <a:ext cx="3800756" cy="689100"/>
          </a:xfrm>
          <a:prstGeom prst="roundRect">
            <a:avLst>
              <a:gd name="adj" fmla="val 6430"/>
            </a:avLst>
          </a:prstGeom>
          <a:noFill/>
          <a:ln>
            <a:noFill/>
          </a:ln>
        </p:spPr>
        <p:txBody>
          <a:bodyPr spcFirstLastPara="1" wrap="square" lIns="121900" tIns="60925" rIns="121900" bIns="60925" anchor="ctr" anchorCtr="0">
            <a:noAutofit/>
          </a:bodyPr>
          <a:lstStyle/>
          <a:p>
            <a:pPr marL="0" marR="0" lvl="0" indent="0" algn="l" rtl="0">
              <a:lnSpc>
                <a:spcPts val="2800"/>
              </a:lnSpc>
              <a:spcBef>
                <a:spcPts val="0"/>
              </a:spcBef>
              <a:spcAft>
                <a:spcPts val="0"/>
              </a:spcAft>
              <a:buNone/>
            </a:pPr>
            <a:r>
              <a:rPr lang="en-US" sz="1800" b="1">
                <a:solidFill>
                  <a:schemeClr val="dk1"/>
                </a:solidFill>
                <a:latin typeface="+mj-lt"/>
                <a:ea typeface="Microsoft JhengHei"/>
                <a:cs typeface="Microsoft JhengHei"/>
                <a:sym typeface="Microsoft JhengHei"/>
              </a:rPr>
              <a:t>How to deploy </a:t>
            </a:r>
            <a:r>
              <a:rPr lang="en-US" sz="1800" b="1" err="1">
                <a:solidFill>
                  <a:schemeClr val="dk1"/>
                </a:solidFill>
                <a:latin typeface="+mj-lt"/>
                <a:ea typeface="Microsoft JhengHei"/>
                <a:cs typeface="Microsoft JhengHei"/>
                <a:sym typeface="Microsoft JhengHei"/>
              </a:rPr>
              <a:t>QuTScloud</a:t>
            </a:r>
            <a:endParaRPr lang="en-US" sz="1800" b="1">
              <a:solidFill>
                <a:schemeClr val="dk1"/>
              </a:solidFill>
              <a:latin typeface="+mj-lt"/>
              <a:ea typeface="Microsoft JhengHei"/>
              <a:cs typeface="Microsoft JhengHei"/>
              <a:sym typeface="Microsoft JhengHei"/>
            </a:endParaRPr>
          </a:p>
          <a:p>
            <a:pPr marL="0" marR="0" lvl="0" indent="0" algn="l" rtl="0">
              <a:lnSpc>
                <a:spcPts val="2800"/>
              </a:lnSpc>
              <a:spcBef>
                <a:spcPts val="0"/>
              </a:spcBef>
              <a:spcAft>
                <a:spcPts val="0"/>
              </a:spcAft>
              <a:buNone/>
            </a:pPr>
            <a:r>
              <a:rPr lang="en-US" sz="1800" b="1">
                <a:solidFill>
                  <a:schemeClr val="dk1"/>
                </a:solidFill>
                <a:latin typeface="+mj-lt"/>
                <a:ea typeface="Microsoft JhengHei"/>
                <a:cs typeface="Microsoft JhengHei"/>
                <a:sym typeface="Microsoft JhengHei"/>
              </a:rPr>
              <a:t>on </a:t>
            </a:r>
            <a:r>
              <a:rPr lang="en-US" sz="1800" b="1" err="1">
                <a:solidFill>
                  <a:schemeClr val="dk1"/>
                </a:solidFill>
                <a:latin typeface="+mj-lt"/>
                <a:ea typeface="Microsoft JhengHei"/>
                <a:cs typeface="Microsoft JhengHei"/>
                <a:sym typeface="Microsoft JhengHei"/>
              </a:rPr>
              <a:t>OVHcloud</a:t>
            </a:r>
            <a:endParaRPr lang="en-US" sz="1800" b="1">
              <a:solidFill>
                <a:schemeClr val="dk1"/>
              </a:solidFill>
              <a:latin typeface="+mj-lt"/>
              <a:ea typeface="Microsoft JhengHei"/>
              <a:cs typeface="Microsoft JhengHei"/>
              <a:sym typeface="Microsoft JhengHe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4" name="Google Shape;854;p9">
            <a:extLst>
              <a:ext uri="{FF2B5EF4-FFF2-40B4-BE49-F238E27FC236}">
                <a16:creationId xmlns:a16="http://schemas.microsoft.com/office/drawing/2014/main" id="{12EC6050-8501-4210-98A7-9F267F8F1A5C}"/>
              </a:ext>
            </a:extLst>
          </p:cNvPr>
          <p:cNvSpPr/>
          <p:nvPr/>
        </p:nvSpPr>
        <p:spPr>
          <a:xfrm>
            <a:off x="0" y="1478792"/>
            <a:ext cx="5304600" cy="9386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800"/>
              <a:buFont typeface="Arial"/>
              <a:buNone/>
            </a:pPr>
            <a:r>
              <a:rPr lang="en-US" sz="5500" i="0" u="none" strike="noStrike" cap="none">
                <a:solidFill>
                  <a:schemeClr val="lt1"/>
                </a:solidFill>
                <a:latin typeface="+mj-lt"/>
                <a:ea typeface="Microsoft JhengHei"/>
                <a:cs typeface="Microsoft JhengHei"/>
                <a:sym typeface="Microsoft JhengHei"/>
              </a:rPr>
              <a:t>Features</a:t>
            </a:r>
          </a:p>
        </p:txBody>
      </p:sp>
      <p:pic>
        <p:nvPicPr>
          <p:cNvPr id="5" name="Google Shape;855;p9">
            <a:extLst>
              <a:ext uri="{FF2B5EF4-FFF2-40B4-BE49-F238E27FC236}">
                <a16:creationId xmlns:a16="http://schemas.microsoft.com/office/drawing/2014/main" id="{8BADFCBE-E550-4B65-A6F5-663D5ECEE15D}"/>
              </a:ext>
            </a:extLst>
          </p:cNvPr>
          <p:cNvPicPr preferRelativeResize="0"/>
          <p:nvPr/>
        </p:nvPicPr>
        <p:blipFill rotWithShape="1">
          <a:blip r:embed="rId3">
            <a:alphaModFix/>
          </a:blip>
          <a:srcRect/>
          <a:stretch/>
        </p:blipFill>
        <p:spPr>
          <a:xfrm>
            <a:off x="1705042" y="3078607"/>
            <a:ext cx="2056623" cy="356812"/>
          </a:xfrm>
          <a:prstGeom prst="rect">
            <a:avLst/>
          </a:prstGeom>
          <a:noFill/>
          <a:ln>
            <a:noFill/>
          </a:ln>
        </p:spPr>
      </p:pic>
      <p:cxnSp>
        <p:nvCxnSpPr>
          <p:cNvPr id="6" name="直線接點 5">
            <a:extLst>
              <a:ext uri="{FF2B5EF4-FFF2-40B4-BE49-F238E27FC236}">
                <a16:creationId xmlns:a16="http://schemas.microsoft.com/office/drawing/2014/main" id="{7AF86780-B11F-4CA0-B4A0-5A4B058F4315}"/>
              </a:ext>
            </a:extLst>
          </p:cNvPr>
          <p:cNvCxnSpPr>
            <a:cxnSpLocks/>
          </p:cNvCxnSpPr>
          <p:nvPr/>
        </p:nvCxnSpPr>
        <p:spPr>
          <a:xfrm>
            <a:off x="1259036" y="2658111"/>
            <a:ext cx="2926229" cy="0"/>
          </a:xfrm>
          <a:prstGeom prst="line">
            <a:avLst/>
          </a:prstGeom>
          <a:ln w="25400">
            <a:solidFill>
              <a:schemeClr val="bg1"/>
            </a:solidFill>
          </a:ln>
          <a:effectLst>
            <a:outerShdw blurRad="127000" dist="76200" dir="5040000" sx="63000" sy="63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602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2"/>
          <p:cNvSpPr/>
          <p:nvPr/>
        </p:nvSpPr>
        <p:spPr>
          <a:xfrm>
            <a:off x="1192469" y="1077922"/>
            <a:ext cx="6182452"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500" b="0" i="0" u="none" strike="noStrike" cap="none">
                <a:solidFill>
                  <a:schemeClr val="lt1"/>
                </a:solidFill>
                <a:latin typeface="Arial"/>
                <a:ea typeface="Arial"/>
                <a:cs typeface="Arial"/>
                <a:sym typeface="Arial"/>
              </a:rPr>
              <a:t>Introduction</a:t>
            </a:r>
            <a:endParaRPr sz="2500" b="0" i="0" u="none" strike="noStrike" cap="none">
              <a:solidFill>
                <a:schemeClr val="lt1"/>
              </a:solidFill>
              <a:latin typeface="Arial"/>
              <a:ea typeface="Arial"/>
              <a:cs typeface="Arial"/>
              <a:sym typeface="Arial"/>
            </a:endParaRPr>
          </a:p>
        </p:txBody>
      </p:sp>
      <p:sp>
        <p:nvSpPr>
          <p:cNvPr id="73" name="Google Shape;73;p2"/>
          <p:cNvSpPr/>
          <p:nvPr/>
        </p:nvSpPr>
        <p:spPr>
          <a:xfrm>
            <a:off x="1192469" y="1810009"/>
            <a:ext cx="5896205" cy="477054"/>
          </a:xfrm>
          <a:prstGeom prst="rect">
            <a:avLst/>
          </a:prstGeom>
          <a:noFill/>
          <a:ln>
            <a:noFill/>
          </a:ln>
        </p:spPr>
        <p:txBody>
          <a:bodyPr spcFirstLastPara="1" wrap="square" lIns="91425" tIns="45700" rIns="91425" bIns="45700" anchor="t" anchorCtr="0">
            <a:spAutoFit/>
          </a:bodyPr>
          <a:lstStyle/>
          <a:p>
            <a:r>
              <a:rPr lang="en-US" sz="2500">
                <a:solidFill>
                  <a:srgbClr val="F2F2F2"/>
                </a:solidFill>
              </a:rPr>
              <a:t>Case Study</a:t>
            </a:r>
            <a:endParaRPr sz="2500" b="0" i="0" u="none" strike="noStrike" cap="none">
              <a:solidFill>
                <a:srgbClr val="F2F2F2"/>
              </a:solidFill>
              <a:latin typeface="Arial"/>
              <a:ea typeface="Arial"/>
              <a:cs typeface="Arial"/>
              <a:sym typeface="Arial"/>
            </a:endParaRPr>
          </a:p>
        </p:txBody>
      </p:sp>
      <p:sp>
        <p:nvSpPr>
          <p:cNvPr id="74" name="Google Shape;74;p2"/>
          <p:cNvSpPr/>
          <p:nvPr/>
        </p:nvSpPr>
        <p:spPr>
          <a:xfrm>
            <a:off x="1192469" y="2605410"/>
            <a:ext cx="5401678" cy="477054"/>
          </a:xfrm>
          <a:prstGeom prst="rect">
            <a:avLst/>
          </a:prstGeom>
          <a:noFill/>
          <a:ln>
            <a:noFill/>
          </a:ln>
        </p:spPr>
        <p:txBody>
          <a:bodyPr spcFirstLastPara="1" wrap="square" lIns="91425" tIns="45700" rIns="91425" bIns="45700" anchor="t" anchorCtr="0">
            <a:spAutoFit/>
          </a:bodyPr>
          <a:lstStyle/>
          <a:p>
            <a:r>
              <a:rPr lang="en-US" sz="2500">
                <a:solidFill>
                  <a:srgbClr val="F2F2F2"/>
                </a:solidFill>
              </a:rPr>
              <a:t>Live Demo</a:t>
            </a:r>
            <a:endParaRPr sz="2500" b="0" i="0" u="none" strike="noStrike" cap="none">
              <a:solidFill>
                <a:srgbClr val="F2F2F2"/>
              </a:solidFill>
              <a:latin typeface="Arial"/>
              <a:ea typeface="Arial"/>
              <a:cs typeface="Arial"/>
              <a:sym typeface="Arial"/>
            </a:endParaRPr>
          </a:p>
        </p:txBody>
      </p:sp>
      <p:sp>
        <p:nvSpPr>
          <p:cNvPr id="75" name="Google Shape;75;p2"/>
          <p:cNvSpPr/>
          <p:nvPr/>
        </p:nvSpPr>
        <p:spPr>
          <a:xfrm>
            <a:off x="1192469" y="3366396"/>
            <a:ext cx="5401678" cy="477054"/>
          </a:xfrm>
          <a:prstGeom prst="rect">
            <a:avLst/>
          </a:prstGeom>
          <a:noFill/>
          <a:ln>
            <a:noFill/>
          </a:ln>
        </p:spPr>
        <p:txBody>
          <a:bodyPr spcFirstLastPara="1" wrap="square" lIns="91425" tIns="45700" rIns="91425" bIns="45700" anchor="t" anchorCtr="0">
            <a:spAutoFit/>
          </a:bodyPr>
          <a:lstStyle/>
          <a:p>
            <a:pPr marL="0" marR="0" lvl="0" indent="0" algn="l">
              <a:lnSpc>
                <a:spcPct val="100000"/>
              </a:lnSpc>
              <a:spcBef>
                <a:spcPts val="0"/>
              </a:spcBef>
              <a:spcAft>
                <a:spcPts val="0"/>
              </a:spcAft>
              <a:buNone/>
            </a:pPr>
            <a:r>
              <a:rPr lang="en-US" sz="2500">
                <a:solidFill>
                  <a:srgbClr val="F2F2F2"/>
                </a:solidFill>
              </a:rPr>
              <a:t>Features</a:t>
            </a:r>
            <a:endParaRPr lang="en-US" sz="2500" b="0" i="0" u="none" strike="noStrike" cap="none">
              <a:solidFill>
                <a:srgbClr val="F2F2F2"/>
              </a:solidFill>
              <a:latin typeface="Arial"/>
              <a:ea typeface="Arial"/>
              <a:cs typeface="Arial"/>
            </a:endParaRPr>
          </a:p>
        </p:txBody>
      </p:sp>
      <p:sp>
        <p:nvSpPr>
          <p:cNvPr id="76" name="Google Shape;76;p2"/>
          <p:cNvSpPr/>
          <p:nvPr/>
        </p:nvSpPr>
        <p:spPr>
          <a:xfrm>
            <a:off x="536988" y="1028392"/>
            <a:ext cx="39786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000" b="1" i="0" u="none" strike="noStrike" cap="none">
                <a:solidFill>
                  <a:srgbClr val="F2F2F2"/>
                </a:solidFill>
                <a:latin typeface="Arial"/>
                <a:ea typeface="Arial"/>
                <a:cs typeface="Arial"/>
                <a:sym typeface="Arial"/>
              </a:rPr>
              <a:t>1</a:t>
            </a:r>
            <a:endParaRPr sz="3000" b="1" i="0" u="none" strike="noStrike" cap="none">
              <a:solidFill>
                <a:srgbClr val="F2F2F2"/>
              </a:solidFill>
              <a:latin typeface="Arial"/>
              <a:ea typeface="Arial"/>
              <a:cs typeface="Arial"/>
              <a:sym typeface="Arial"/>
            </a:endParaRPr>
          </a:p>
        </p:txBody>
      </p:sp>
      <p:cxnSp>
        <p:nvCxnSpPr>
          <p:cNvPr id="77" name="Google Shape;77;p2"/>
          <p:cNvCxnSpPr/>
          <p:nvPr/>
        </p:nvCxnSpPr>
        <p:spPr>
          <a:xfrm>
            <a:off x="1004188" y="1207875"/>
            <a:ext cx="0" cy="218254"/>
          </a:xfrm>
          <a:prstGeom prst="straightConnector1">
            <a:avLst/>
          </a:prstGeom>
          <a:noFill/>
          <a:ln w="12700" cap="flat" cmpd="sng">
            <a:solidFill>
              <a:schemeClr val="lt1"/>
            </a:solidFill>
            <a:prstDash val="solid"/>
            <a:miter lim="800000"/>
            <a:headEnd type="none" w="sm" len="sm"/>
            <a:tailEnd type="none" w="sm" len="sm"/>
          </a:ln>
        </p:spPr>
      </p:cxnSp>
      <p:sp>
        <p:nvSpPr>
          <p:cNvPr id="78" name="Google Shape;78;p2"/>
          <p:cNvSpPr/>
          <p:nvPr/>
        </p:nvSpPr>
        <p:spPr>
          <a:xfrm>
            <a:off x="536988" y="1780114"/>
            <a:ext cx="39786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000" b="1" i="0" u="none" strike="noStrike" cap="none">
                <a:solidFill>
                  <a:srgbClr val="F2F2F2"/>
                </a:solidFill>
                <a:latin typeface="Arial"/>
                <a:ea typeface="Arial"/>
                <a:cs typeface="Arial"/>
                <a:sym typeface="Arial"/>
              </a:rPr>
              <a:t>2</a:t>
            </a:r>
            <a:endParaRPr sz="3000" b="1" i="0" u="none" strike="noStrike" cap="none">
              <a:solidFill>
                <a:srgbClr val="F2F2F2"/>
              </a:solidFill>
              <a:latin typeface="Arial"/>
              <a:ea typeface="Arial"/>
              <a:cs typeface="Arial"/>
              <a:sym typeface="Arial"/>
            </a:endParaRPr>
          </a:p>
        </p:txBody>
      </p:sp>
      <p:cxnSp>
        <p:nvCxnSpPr>
          <p:cNvPr id="79" name="Google Shape;79;p2"/>
          <p:cNvCxnSpPr/>
          <p:nvPr/>
        </p:nvCxnSpPr>
        <p:spPr>
          <a:xfrm>
            <a:off x="1004188" y="1964677"/>
            <a:ext cx="0" cy="218254"/>
          </a:xfrm>
          <a:prstGeom prst="straightConnector1">
            <a:avLst/>
          </a:prstGeom>
          <a:noFill/>
          <a:ln w="12700" cap="flat" cmpd="sng">
            <a:solidFill>
              <a:schemeClr val="lt1"/>
            </a:solidFill>
            <a:prstDash val="solid"/>
            <a:miter lim="800000"/>
            <a:headEnd type="none" w="sm" len="sm"/>
            <a:tailEnd type="none" w="sm" len="sm"/>
          </a:ln>
        </p:spPr>
      </p:cxnSp>
      <p:sp>
        <p:nvSpPr>
          <p:cNvPr id="80" name="Google Shape;80;p2"/>
          <p:cNvSpPr/>
          <p:nvPr/>
        </p:nvSpPr>
        <p:spPr>
          <a:xfrm>
            <a:off x="536988" y="2562128"/>
            <a:ext cx="39786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000" b="1" i="0" u="none" strike="noStrike" cap="none">
                <a:solidFill>
                  <a:srgbClr val="F2F2F2"/>
                </a:solidFill>
                <a:latin typeface="Arial"/>
                <a:ea typeface="Arial"/>
                <a:cs typeface="Arial"/>
                <a:sym typeface="Arial"/>
              </a:rPr>
              <a:t>3</a:t>
            </a:r>
            <a:endParaRPr sz="3000" b="1" i="0" u="none" strike="noStrike" cap="none">
              <a:solidFill>
                <a:srgbClr val="F2F2F2"/>
              </a:solidFill>
              <a:latin typeface="Arial"/>
              <a:ea typeface="Arial"/>
              <a:cs typeface="Arial"/>
              <a:sym typeface="Arial"/>
            </a:endParaRPr>
          </a:p>
        </p:txBody>
      </p:sp>
      <p:cxnSp>
        <p:nvCxnSpPr>
          <p:cNvPr id="81" name="Google Shape;81;p2"/>
          <p:cNvCxnSpPr/>
          <p:nvPr/>
        </p:nvCxnSpPr>
        <p:spPr>
          <a:xfrm>
            <a:off x="1004188" y="2738912"/>
            <a:ext cx="0" cy="218254"/>
          </a:xfrm>
          <a:prstGeom prst="straightConnector1">
            <a:avLst/>
          </a:prstGeom>
          <a:noFill/>
          <a:ln w="12700" cap="flat" cmpd="sng">
            <a:solidFill>
              <a:schemeClr val="lt1"/>
            </a:solidFill>
            <a:prstDash val="solid"/>
            <a:miter lim="800000"/>
            <a:headEnd type="none" w="sm" len="sm"/>
            <a:tailEnd type="none" w="sm" len="sm"/>
          </a:ln>
        </p:spPr>
      </p:cxnSp>
      <p:sp>
        <p:nvSpPr>
          <p:cNvPr id="82" name="Google Shape;82;p2"/>
          <p:cNvSpPr/>
          <p:nvPr/>
        </p:nvSpPr>
        <p:spPr>
          <a:xfrm>
            <a:off x="536988" y="3326760"/>
            <a:ext cx="39786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000" b="1" i="0" u="none" strike="noStrike" cap="none">
                <a:solidFill>
                  <a:srgbClr val="F2F2F2"/>
                </a:solidFill>
                <a:latin typeface="Arial"/>
                <a:ea typeface="Arial"/>
                <a:cs typeface="Arial"/>
                <a:sym typeface="Arial"/>
              </a:rPr>
              <a:t>4</a:t>
            </a:r>
            <a:endParaRPr sz="3000" b="1" i="0" u="none" strike="noStrike" cap="none">
              <a:solidFill>
                <a:srgbClr val="F2F2F2"/>
              </a:solidFill>
              <a:latin typeface="Arial"/>
              <a:ea typeface="Arial"/>
              <a:cs typeface="Arial"/>
              <a:sym typeface="Arial"/>
            </a:endParaRPr>
          </a:p>
        </p:txBody>
      </p:sp>
      <p:cxnSp>
        <p:nvCxnSpPr>
          <p:cNvPr id="83" name="Google Shape;83;p2"/>
          <p:cNvCxnSpPr/>
          <p:nvPr/>
        </p:nvCxnSpPr>
        <p:spPr>
          <a:xfrm>
            <a:off x="1004188" y="3513069"/>
            <a:ext cx="0" cy="218254"/>
          </a:xfrm>
          <a:prstGeom prst="straightConnector1">
            <a:avLst/>
          </a:prstGeom>
          <a:noFill/>
          <a:ln w="12700" cap="flat" cmpd="sng">
            <a:solidFill>
              <a:schemeClr val="lt1"/>
            </a:solidFill>
            <a:prstDash val="solid"/>
            <a:miter lim="800000"/>
            <a:headEnd type="none" w="sm" len="sm"/>
            <a:tailEnd type="none" w="sm" len="sm"/>
          </a:ln>
        </p:spPr>
      </p:cxnSp>
      <p:cxnSp>
        <p:nvCxnSpPr>
          <p:cNvPr id="85" name="Google Shape;85;p2"/>
          <p:cNvCxnSpPr/>
          <p:nvPr/>
        </p:nvCxnSpPr>
        <p:spPr>
          <a:xfrm>
            <a:off x="632139" y="1687935"/>
            <a:ext cx="2900734" cy="0"/>
          </a:xfrm>
          <a:prstGeom prst="straightConnector1">
            <a:avLst/>
          </a:prstGeom>
          <a:noFill/>
          <a:ln w="19050" cap="flat" cmpd="sng">
            <a:solidFill>
              <a:srgbClr val="65FCFD"/>
            </a:solidFill>
            <a:prstDash val="solid"/>
            <a:miter lim="800000"/>
            <a:headEnd type="none" w="sm" len="sm"/>
            <a:tailEnd type="none" w="sm" len="sm"/>
          </a:ln>
        </p:spPr>
      </p:cxnSp>
      <p:cxnSp>
        <p:nvCxnSpPr>
          <p:cNvPr id="86" name="Google Shape;86;p2"/>
          <p:cNvCxnSpPr/>
          <p:nvPr/>
        </p:nvCxnSpPr>
        <p:spPr>
          <a:xfrm>
            <a:off x="632139" y="2466445"/>
            <a:ext cx="2900734" cy="0"/>
          </a:xfrm>
          <a:prstGeom prst="straightConnector1">
            <a:avLst/>
          </a:prstGeom>
          <a:noFill/>
          <a:ln w="19050" cap="flat" cmpd="sng">
            <a:solidFill>
              <a:srgbClr val="65FCFD"/>
            </a:solidFill>
            <a:prstDash val="solid"/>
            <a:miter lim="800000"/>
            <a:headEnd type="none" w="sm" len="sm"/>
            <a:tailEnd type="none" w="sm" len="sm"/>
          </a:ln>
        </p:spPr>
      </p:cxnSp>
      <p:cxnSp>
        <p:nvCxnSpPr>
          <p:cNvPr id="87" name="Google Shape;87;p2"/>
          <p:cNvCxnSpPr/>
          <p:nvPr/>
        </p:nvCxnSpPr>
        <p:spPr>
          <a:xfrm>
            <a:off x="632139" y="3224635"/>
            <a:ext cx="2900734" cy="0"/>
          </a:xfrm>
          <a:prstGeom prst="straightConnector1">
            <a:avLst/>
          </a:prstGeom>
          <a:noFill/>
          <a:ln w="19050" cap="flat" cmpd="sng">
            <a:solidFill>
              <a:srgbClr val="65FCFD"/>
            </a:solidFill>
            <a:prstDash val="solid"/>
            <a:miter lim="800000"/>
            <a:headEnd type="none" w="sm" len="sm"/>
            <a:tailEnd type="none" w="sm" len="sm"/>
          </a:ln>
        </p:spPr>
      </p:cxnSp>
      <p:pic>
        <p:nvPicPr>
          <p:cNvPr id="18" name="圖形 17">
            <a:extLst>
              <a:ext uri="{FF2B5EF4-FFF2-40B4-BE49-F238E27FC236}">
                <a16:creationId xmlns:a16="http://schemas.microsoft.com/office/drawing/2014/main" id="{B2AFCB12-FAA6-4AEC-93B3-C248C657DD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6057" y="3962181"/>
            <a:ext cx="1025801" cy="624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pic>
        <p:nvPicPr>
          <p:cNvPr id="46" name="圖形 45">
            <a:extLst>
              <a:ext uri="{FF2B5EF4-FFF2-40B4-BE49-F238E27FC236}">
                <a16:creationId xmlns:a16="http://schemas.microsoft.com/office/drawing/2014/main" id="{AC163563-0B5C-4C4A-A2EA-758ED237B4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9969" y="3131622"/>
            <a:ext cx="3977205" cy="672132"/>
          </a:xfrm>
          <a:prstGeom prst="rect">
            <a:avLst/>
          </a:prstGeom>
          <a:effectLst>
            <a:outerShdw blurRad="342900" dist="177800" dir="3600000" algn="t" rotWithShape="0">
              <a:prstClr val="black">
                <a:alpha val="21000"/>
              </a:prstClr>
            </a:outerShdw>
          </a:effectLst>
        </p:spPr>
      </p:pic>
      <p:pic>
        <p:nvPicPr>
          <p:cNvPr id="47" name="圖形 46">
            <a:extLst>
              <a:ext uri="{FF2B5EF4-FFF2-40B4-BE49-F238E27FC236}">
                <a16:creationId xmlns:a16="http://schemas.microsoft.com/office/drawing/2014/main" id="{FD6D91C2-017E-449D-A715-DF8ED792FB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7295" y="2242819"/>
            <a:ext cx="3977205" cy="672132"/>
          </a:xfrm>
          <a:prstGeom prst="rect">
            <a:avLst/>
          </a:prstGeom>
          <a:effectLst>
            <a:outerShdw blurRad="342900" dist="177800" dir="3600000" algn="t" rotWithShape="0">
              <a:prstClr val="black">
                <a:alpha val="21000"/>
              </a:prstClr>
            </a:outerShdw>
          </a:effectLst>
        </p:spPr>
      </p:pic>
      <p:pic>
        <p:nvPicPr>
          <p:cNvPr id="48" name="圖形 47">
            <a:extLst>
              <a:ext uri="{FF2B5EF4-FFF2-40B4-BE49-F238E27FC236}">
                <a16:creationId xmlns:a16="http://schemas.microsoft.com/office/drawing/2014/main" id="{ECBBB272-ECFE-4C80-BCE4-8CD9B81ED9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7295" y="1359041"/>
            <a:ext cx="3977205" cy="672132"/>
          </a:xfrm>
          <a:prstGeom prst="rect">
            <a:avLst/>
          </a:prstGeom>
          <a:effectLst>
            <a:outerShdw blurRad="342900" dist="177800" dir="3600000" algn="t" rotWithShape="0">
              <a:prstClr val="black">
                <a:alpha val="21000"/>
              </a:prstClr>
            </a:outerShdw>
          </a:effectLst>
        </p:spPr>
      </p:pic>
      <p:pic>
        <p:nvPicPr>
          <p:cNvPr id="41" name="圖形 40">
            <a:extLst>
              <a:ext uri="{FF2B5EF4-FFF2-40B4-BE49-F238E27FC236}">
                <a16:creationId xmlns:a16="http://schemas.microsoft.com/office/drawing/2014/main" id="{843CAE55-E094-46E7-B7BD-384B07EEE9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5028" y="4015400"/>
            <a:ext cx="3977205" cy="672132"/>
          </a:xfrm>
          <a:prstGeom prst="rect">
            <a:avLst/>
          </a:prstGeom>
          <a:effectLst>
            <a:outerShdw blurRad="342900" dist="177800" dir="3600000" algn="t" rotWithShape="0">
              <a:prstClr val="black">
                <a:alpha val="21000"/>
              </a:prstClr>
            </a:outerShdw>
          </a:effectLst>
        </p:spPr>
      </p:pic>
      <p:pic>
        <p:nvPicPr>
          <p:cNvPr id="42" name="圖形 41">
            <a:extLst>
              <a:ext uri="{FF2B5EF4-FFF2-40B4-BE49-F238E27FC236}">
                <a16:creationId xmlns:a16="http://schemas.microsoft.com/office/drawing/2014/main" id="{ABB6A6B3-210B-4FE5-BA30-08F00630D5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1575" y="3131622"/>
            <a:ext cx="3977205" cy="672132"/>
          </a:xfrm>
          <a:prstGeom prst="rect">
            <a:avLst/>
          </a:prstGeom>
          <a:effectLst>
            <a:outerShdw blurRad="342900" dist="177800" dir="3600000" algn="t" rotWithShape="0">
              <a:prstClr val="black">
                <a:alpha val="21000"/>
              </a:prstClr>
            </a:outerShdw>
          </a:effectLst>
        </p:spPr>
      </p:pic>
      <p:pic>
        <p:nvPicPr>
          <p:cNvPr id="40" name="圖形 39">
            <a:extLst>
              <a:ext uri="{FF2B5EF4-FFF2-40B4-BE49-F238E27FC236}">
                <a16:creationId xmlns:a16="http://schemas.microsoft.com/office/drawing/2014/main" id="{932A1D49-8177-44EF-97C7-53C255F8D2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901" y="2242819"/>
            <a:ext cx="3977205" cy="672132"/>
          </a:xfrm>
          <a:prstGeom prst="rect">
            <a:avLst/>
          </a:prstGeom>
          <a:effectLst>
            <a:outerShdw blurRad="342900" dist="177800" dir="3600000" algn="t" rotWithShape="0">
              <a:prstClr val="black">
                <a:alpha val="21000"/>
              </a:prstClr>
            </a:outerShdw>
          </a:effectLst>
        </p:spPr>
      </p:pic>
      <p:pic>
        <p:nvPicPr>
          <p:cNvPr id="3" name="圖形 2">
            <a:extLst>
              <a:ext uri="{FF2B5EF4-FFF2-40B4-BE49-F238E27FC236}">
                <a16:creationId xmlns:a16="http://schemas.microsoft.com/office/drawing/2014/main" id="{DB068101-4649-425F-9B49-999AC69BEA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901" y="1359041"/>
            <a:ext cx="3977205" cy="672132"/>
          </a:xfrm>
          <a:prstGeom prst="rect">
            <a:avLst/>
          </a:prstGeom>
          <a:effectLst>
            <a:outerShdw blurRad="342900" dist="177800" dir="3600000" algn="t" rotWithShape="0">
              <a:prstClr val="black">
                <a:alpha val="21000"/>
              </a:prstClr>
            </a:outerShdw>
          </a:effectLst>
        </p:spPr>
      </p:pic>
      <p:pic>
        <p:nvPicPr>
          <p:cNvPr id="1029" name="Google Shape;1029;p16"/>
          <p:cNvPicPr preferRelativeResize="0"/>
          <p:nvPr/>
        </p:nvPicPr>
        <p:blipFill rotWithShape="1">
          <a:blip r:embed="rId5">
            <a:alphaModFix/>
          </a:blip>
          <a:srcRect/>
          <a:stretch/>
        </p:blipFill>
        <p:spPr>
          <a:xfrm>
            <a:off x="4674825" y="3970978"/>
            <a:ext cx="4282560" cy="1065533"/>
          </a:xfrm>
          <a:prstGeom prst="rect">
            <a:avLst/>
          </a:prstGeom>
          <a:noFill/>
          <a:ln>
            <a:noFill/>
          </a:ln>
        </p:spPr>
      </p:pic>
      <p:sp>
        <p:nvSpPr>
          <p:cNvPr id="1039" name="Google Shape;1039;p16"/>
          <p:cNvSpPr/>
          <p:nvPr/>
        </p:nvSpPr>
        <p:spPr>
          <a:xfrm>
            <a:off x="315573" y="1289850"/>
            <a:ext cx="240849" cy="238860"/>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342900" dist="63500" dir="3600000" algn="tr" rotWithShape="0">
              <a:srgbClr val="000000">
                <a:alpha val="5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i="0" u="none" strike="noStrike" cap="none">
                <a:solidFill>
                  <a:schemeClr val="lt1"/>
                </a:solidFill>
                <a:latin typeface="Arial"/>
                <a:ea typeface="Arial"/>
                <a:cs typeface="Arial"/>
                <a:sym typeface="Arial"/>
              </a:rPr>
              <a:t>1</a:t>
            </a:r>
            <a:endParaRPr sz="1600" i="0" u="none" strike="noStrike" cap="none">
              <a:solidFill>
                <a:schemeClr val="lt1"/>
              </a:solidFill>
              <a:latin typeface="Arial"/>
              <a:ea typeface="Arial"/>
              <a:cs typeface="Arial"/>
              <a:sym typeface="Arial"/>
            </a:endParaRPr>
          </a:p>
        </p:txBody>
      </p:sp>
      <p:sp>
        <p:nvSpPr>
          <p:cNvPr id="1050" name="Google Shape;1050;p16"/>
          <p:cNvSpPr txBox="1">
            <a:spLocks noGrp="1"/>
          </p:cNvSpPr>
          <p:nvPr>
            <p:ph type="title"/>
          </p:nvPr>
        </p:nvSpPr>
        <p:spPr>
          <a:xfrm>
            <a:off x="226185" y="67705"/>
            <a:ext cx="8642607" cy="9941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altLang="zh-TW" sz="3600">
                <a:latin typeface="Arial"/>
                <a:ea typeface="Arial"/>
                <a:cs typeface="Arial"/>
                <a:sym typeface="Arial"/>
              </a:rPr>
              <a:t>Main features and benefits of </a:t>
            </a:r>
            <a:r>
              <a:rPr lang="en-US" altLang="zh-TW" sz="3600" err="1">
                <a:latin typeface="Arial"/>
                <a:ea typeface="Arial"/>
                <a:cs typeface="Arial"/>
                <a:sym typeface="Arial"/>
              </a:rPr>
              <a:t>QuTScloud</a:t>
            </a:r>
            <a:endParaRPr b="1">
              <a:latin typeface="Microsoft JhengHei"/>
              <a:ea typeface="Microsoft JhengHei"/>
              <a:cs typeface="Microsoft JhengHei"/>
              <a:sym typeface="Microsoft JhengHei"/>
            </a:endParaRPr>
          </a:p>
        </p:txBody>
      </p:sp>
      <p:sp>
        <p:nvSpPr>
          <p:cNvPr id="43" name="Google Shape;1039;p16">
            <a:extLst>
              <a:ext uri="{FF2B5EF4-FFF2-40B4-BE49-F238E27FC236}">
                <a16:creationId xmlns:a16="http://schemas.microsoft.com/office/drawing/2014/main" id="{6716882C-F59D-4A16-A534-31AEF1F7E20C}"/>
              </a:ext>
            </a:extLst>
          </p:cNvPr>
          <p:cNvSpPr/>
          <p:nvPr/>
        </p:nvSpPr>
        <p:spPr>
          <a:xfrm>
            <a:off x="315573" y="2190308"/>
            <a:ext cx="240849" cy="238860"/>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342900" dist="63500" dir="3600000" algn="tr" rotWithShape="0">
              <a:srgbClr val="000000">
                <a:alpha val="5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i="0" u="none" strike="noStrike" cap="none">
                <a:solidFill>
                  <a:schemeClr val="lt1"/>
                </a:solidFill>
                <a:latin typeface="Arial"/>
                <a:ea typeface="Arial"/>
                <a:cs typeface="Arial"/>
                <a:sym typeface="Arial"/>
              </a:rPr>
              <a:t>2</a:t>
            </a:r>
            <a:endParaRPr sz="1600" i="0" u="none" strike="noStrike" cap="none">
              <a:solidFill>
                <a:schemeClr val="lt1"/>
              </a:solidFill>
              <a:latin typeface="Arial"/>
              <a:ea typeface="Arial"/>
              <a:cs typeface="Arial"/>
              <a:sym typeface="Arial"/>
            </a:endParaRPr>
          </a:p>
        </p:txBody>
      </p:sp>
      <p:sp>
        <p:nvSpPr>
          <p:cNvPr id="44" name="Google Shape;1039;p16">
            <a:extLst>
              <a:ext uri="{FF2B5EF4-FFF2-40B4-BE49-F238E27FC236}">
                <a16:creationId xmlns:a16="http://schemas.microsoft.com/office/drawing/2014/main" id="{2E241870-42BA-409E-BA02-8B56759C9C51}"/>
              </a:ext>
            </a:extLst>
          </p:cNvPr>
          <p:cNvSpPr/>
          <p:nvPr/>
        </p:nvSpPr>
        <p:spPr>
          <a:xfrm>
            <a:off x="315573" y="3069779"/>
            <a:ext cx="240849" cy="238860"/>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342900" dist="63500" dir="3600000" algn="tr" rotWithShape="0">
              <a:srgbClr val="000000">
                <a:alpha val="5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i="0" u="none" strike="noStrike" cap="none">
                <a:solidFill>
                  <a:schemeClr val="lt1"/>
                </a:solidFill>
                <a:latin typeface="Arial"/>
                <a:ea typeface="Arial"/>
                <a:cs typeface="Arial"/>
                <a:sym typeface="Arial"/>
              </a:rPr>
              <a:t>3</a:t>
            </a:r>
            <a:endParaRPr sz="1600" i="0" u="none" strike="noStrike" cap="none">
              <a:solidFill>
                <a:schemeClr val="lt1"/>
              </a:solidFill>
              <a:latin typeface="Arial"/>
              <a:ea typeface="Arial"/>
              <a:cs typeface="Arial"/>
              <a:sym typeface="Arial"/>
            </a:endParaRPr>
          </a:p>
        </p:txBody>
      </p:sp>
      <p:sp>
        <p:nvSpPr>
          <p:cNvPr id="45" name="Google Shape;1039;p16">
            <a:extLst>
              <a:ext uri="{FF2B5EF4-FFF2-40B4-BE49-F238E27FC236}">
                <a16:creationId xmlns:a16="http://schemas.microsoft.com/office/drawing/2014/main" id="{3CF2BAD9-2F5C-460F-98E9-97DA1AA570EA}"/>
              </a:ext>
            </a:extLst>
          </p:cNvPr>
          <p:cNvSpPr/>
          <p:nvPr/>
        </p:nvSpPr>
        <p:spPr>
          <a:xfrm>
            <a:off x="315573" y="3970237"/>
            <a:ext cx="240849" cy="238860"/>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342900" dist="63500" dir="3600000" algn="tr" rotWithShape="0">
              <a:srgbClr val="000000">
                <a:alpha val="5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i="0" u="none" strike="noStrike" cap="none">
                <a:solidFill>
                  <a:schemeClr val="lt1"/>
                </a:solidFill>
                <a:latin typeface="Arial"/>
                <a:ea typeface="Arial"/>
                <a:cs typeface="Arial"/>
                <a:sym typeface="Arial"/>
              </a:rPr>
              <a:t>4</a:t>
            </a:r>
            <a:endParaRPr sz="1600" i="0" u="none" strike="noStrike" cap="none">
              <a:solidFill>
                <a:schemeClr val="lt1"/>
              </a:solidFill>
              <a:latin typeface="Arial"/>
              <a:ea typeface="Arial"/>
              <a:cs typeface="Arial"/>
              <a:sym typeface="Arial"/>
            </a:endParaRPr>
          </a:p>
        </p:txBody>
      </p:sp>
      <p:sp>
        <p:nvSpPr>
          <p:cNvPr id="49" name="Google Shape;1039;p16">
            <a:extLst>
              <a:ext uri="{FF2B5EF4-FFF2-40B4-BE49-F238E27FC236}">
                <a16:creationId xmlns:a16="http://schemas.microsoft.com/office/drawing/2014/main" id="{A3C15A56-2754-49D4-9ACA-D6B8D75C0128}"/>
              </a:ext>
            </a:extLst>
          </p:cNvPr>
          <p:cNvSpPr/>
          <p:nvPr/>
        </p:nvSpPr>
        <p:spPr>
          <a:xfrm>
            <a:off x="4811589" y="1289850"/>
            <a:ext cx="240849" cy="238860"/>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342900" dist="63500" dir="3600000" algn="tr" rotWithShape="0">
              <a:srgbClr val="000000">
                <a:alpha val="5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i="0" u="none" strike="noStrike" cap="none">
                <a:solidFill>
                  <a:schemeClr val="lt1"/>
                </a:solidFill>
                <a:latin typeface="Arial"/>
                <a:ea typeface="Arial"/>
                <a:cs typeface="Arial"/>
                <a:sym typeface="Arial"/>
              </a:rPr>
              <a:t>5</a:t>
            </a:r>
            <a:endParaRPr sz="1600" i="0" u="none" strike="noStrike" cap="none">
              <a:solidFill>
                <a:schemeClr val="lt1"/>
              </a:solidFill>
              <a:latin typeface="Arial"/>
              <a:ea typeface="Arial"/>
              <a:cs typeface="Arial"/>
              <a:sym typeface="Arial"/>
            </a:endParaRPr>
          </a:p>
        </p:txBody>
      </p:sp>
      <p:sp>
        <p:nvSpPr>
          <p:cNvPr id="50" name="Google Shape;1039;p16">
            <a:extLst>
              <a:ext uri="{FF2B5EF4-FFF2-40B4-BE49-F238E27FC236}">
                <a16:creationId xmlns:a16="http://schemas.microsoft.com/office/drawing/2014/main" id="{1A4F8876-3B36-4865-81C0-20B6B1D66446}"/>
              </a:ext>
            </a:extLst>
          </p:cNvPr>
          <p:cNvSpPr/>
          <p:nvPr/>
        </p:nvSpPr>
        <p:spPr>
          <a:xfrm>
            <a:off x="4811589" y="2190308"/>
            <a:ext cx="240849" cy="238860"/>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342900" dist="63500" dir="3600000" algn="tr" rotWithShape="0">
              <a:srgbClr val="000000">
                <a:alpha val="5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i="0" u="none" strike="noStrike" cap="none">
                <a:solidFill>
                  <a:schemeClr val="lt1"/>
                </a:solidFill>
                <a:latin typeface="Arial"/>
                <a:ea typeface="Arial"/>
                <a:cs typeface="Arial"/>
                <a:sym typeface="Arial"/>
              </a:rPr>
              <a:t>6</a:t>
            </a:r>
            <a:endParaRPr sz="1600" i="0" u="none" strike="noStrike" cap="none">
              <a:solidFill>
                <a:schemeClr val="lt1"/>
              </a:solidFill>
              <a:latin typeface="Arial"/>
              <a:ea typeface="Arial"/>
              <a:cs typeface="Arial"/>
              <a:sym typeface="Arial"/>
            </a:endParaRPr>
          </a:p>
        </p:txBody>
      </p:sp>
      <p:sp>
        <p:nvSpPr>
          <p:cNvPr id="51" name="Google Shape;1039;p16">
            <a:extLst>
              <a:ext uri="{FF2B5EF4-FFF2-40B4-BE49-F238E27FC236}">
                <a16:creationId xmlns:a16="http://schemas.microsoft.com/office/drawing/2014/main" id="{AEFE5D3F-3A77-4731-AD22-65174B22E53D}"/>
              </a:ext>
            </a:extLst>
          </p:cNvPr>
          <p:cNvSpPr/>
          <p:nvPr/>
        </p:nvSpPr>
        <p:spPr>
          <a:xfrm>
            <a:off x="4811589" y="3069779"/>
            <a:ext cx="240849" cy="238860"/>
          </a:xfrm>
          <a:prstGeom prst="roundRect">
            <a:avLst>
              <a:gd name="adj" fmla="val 6467"/>
            </a:avLst>
          </a:prstGeom>
          <a:gradFill>
            <a:gsLst>
              <a:gs pos="0">
                <a:srgbClr val="4274B9"/>
              </a:gs>
              <a:gs pos="100000">
                <a:srgbClr val="203676"/>
              </a:gs>
            </a:gsLst>
            <a:lin ang="5400000" scaled="1"/>
          </a:gradFill>
          <a:ln w="12700" cap="flat" cmpd="sng">
            <a:solidFill>
              <a:srgbClr val="F5F7FC"/>
            </a:solidFill>
            <a:prstDash val="solid"/>
            <a:round/>
            <a:headEnd type="none" w="sm" len="sm"/>
            <a:tailEnd type="none" w="sm" len="sm"/>
          </a:ln>
          <a:effectLst>
            <a:outerShdw blurRad="342900" dist="63500" dir="3600000" algn="tr" rotWithShape="0">
              <a:srgbClr val="000000">
                <a:alpha val="5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i="0" u="none" strike="noStrike" cap="none">
                <a:solidFill>
                  <a:schemeClr val="lt1"/>
                </a:solidFill>
                <a:latin typeface="Arial"/>
                <a:ea typeface="Arial"/>
                <a:cs typeface="Arial"/>
                <a:sym typeface="Arial"/>
              </a:rPr>
              <a:t>7</a:t>
            </a:r>
            <a:endParaRPr sz="1600" i="0" u="none" strike="noStrike" cap="none">
              <a:solidFill>
                <a:schemeClr val="lt1"/>
              </a:solidFill>
              <a:latin typeface="Arial"/>
              <a:ea typeface="Arial"/>
              <a:cs typeface="Arial"/>
              <a:sym typeface="Arial"/>
            </a:endParaRPr>
          </a:p>
        </p:txBody>
      </p:sp>
      <p:sp>
        <p:nvSpPr>
          <p:cNvPr id="25" name="Google Shape;1151;p26">
            <a:extLst>
              <a:ext uri="{FF2B5EF4-FFF2-40B4-BE49-F238E27FC236}">
                <a16:creationId xmlns:a16="http://schemas.microsoft.com/office/drawing/2014/main" id="{960A9AD6-C83E-493D-9161-D6B3FA73C799}"/>
              </a:ext>
            </a:extLst>
          </p:cNvPr>
          <p:cNvSpPr/>
          <p:nvPr/>
        </p:nvSpPr>
        <p:spPr>
          <a:xfrm>
            <a:off x="5145191" y="3128420"/>
            <a:ext cx="3954274" cy="678536"/>
          </a:xfrm>
          <a:prstGeom prst="roundRect">
            <a:avLst>
              <a:gd name="adj" fmla="val 8005"/>
            </a:avLst>
          </a:prstGeom>
          <a:noFill/>
          <a:ln>
            <a:noFill/>
          </a:ln>
        </p:spPr>
        <p:txBody>
          <a:bodyPr spcFirstLastPara="1" wrap="square" lIns="121900" tIns="60925" rIns="121900" bIns="60925" anchor="ctr" anchorCtr="0">
            <a:noAutofit/>
          </a:bodyPr>
          <a:lstStyle/>
          <a:p>
            <a:pPr marL="0" marR="0" lvl="0" indent="0" rtl="0">
              <a:lnSpc>
                <a:spcPct val="100000"/>
              </a:lnSpc>
              <a:spcBef>
                <a:spcPts val="0"/>
              </a:spcBef>
              <a:spcAft>
                <a:spcPts val="0"/>
              </a:spcAft>
              <a:buNone/>
            </a:pPr>
            <a:r>
              <a:rPr lang="en-US" sz="1820">
                <a:solidFill>
                  <a:schemeClr val="dk1"/>
                </a:solidFill>
              </a:rPr>
              <a:t>Subscription-based Pricing</a:t>
            </a:r>
            <a:endParaRPr/>
          </a:p>
        </p:txBody>
      </p:sp>
      <p:sp>
        <p:nvSpPr>
          <p:cNvPr id="26" name="Google Shape;1152;p26">
            <a:extLst>
              <a:ext uri="{FF2B5EF4-FFF2-40B4-BE49-F238E27FC236}">
                <a16:creationId xmlns:a16="http://schemas.microsoft.com/office/drawing/2014/main" id="{66A63AE9-F631-460F-9409-2C64AB034B29}"/>
              </a:ext>
            </a:extLst>
          </p:cNvPr>
          <p:cNvSpPr/>
          <p:nvPr/>
        </p:nvSpPr>
        <p:spPr>
          <a:xfrm>
            <a:off x="5145191" y="2245883"/>
            <a:ext cx="3954275" cy="689068"/>
          </a:xfrm>
          <a:prstGeom prst="roundRect">
            <a:avLst>
              <a:gd name="adj" fmla="val 9578"/>
            </a:avLst>
          </a:prstGeom>
          <a:noFill/>
          <a:ln>
            <a:noFill/>
          </a:ln>
        </p:spPr>
        <p:txBody>
          <a:bodyPr spcFirstLastPara="1" wrap="square" lIns="121900" tIns="60925" rIns="121900" bIns="60925" anchor="ctr" anchorCtr="0">
            <a:noAutofit/>
          </a:bodyPr>
          <a:lstStyle/>
          <a:p>
            <a:pPr marL="0" marR="0" lvl="0" indent="0" rtl="0">
              <a:lnSpc>
                <a:spcPts val="1900"/>
              </a:lnSpc>
              <a:spcBef>
                <a:spcPts val="0"/>
              </a:spcBef>
              <a:spcAft>
                <a:spcPts val="0"/>
              </a:spcAft>
              <a:buNone/>
            </a:pPr>
            <a:r>
              <a:rPr lang="en-US" sz="1820" i="0" u="none" strike="noStrike" cap="none">
                <a:solidFill>
                  <a:schemeClr val="dk1"/>
                </a:solidFill>
                <a:latin typeface="Arial"/>
                <a:ea typeface="Arial"/>
                <a:cs typeface="Arial"/>
                <a:sym typeface="Arial"/>
              </a:rPr>
              <a:t>Productivity apps for backup, management, and multimedia</a:t>
            </a:r>
            <a:endParaRPr/>
          </a:p>
        </p:txBody>
      </p:sp>
      <p:sp>
        <p:nvSpPr>
          <p:cNvPr id="27" name="Google Shape;1153;p26">
            <a:extLst>
              <a:ext uri="{FF2B5EF4-FFF2-40B4-BE49-F238E27FC236}">
                <a16:creationId xmlns:a16="http://schemas.microsoft.com/office/drawing/2014/main" id="{1D823470-58C6-43B9-ADAF-8BE29B551047}"/>
              </a:ext>
            </a:extLst>
          </p:cNvPr>
          <p:cNvSpPr/>
          <p:nvPr/>
        </p:nvSpPr>
        <p:spPr>
          <a:xfrm>
            <a:off x="5157891" y="1348334"/>
            <a:ext cx="3954274" cy="689189"/>
          </a:xfrm>
          <a:prstGeom prst="roundRect">
            <a:avLst>
              <a:gd name="adj" fmla="val 6430"/>
            </a:avLst>
          </a:prstGeom>
          <a:noFill/>
          <a:ln>
            <a:noFill/>
          </a:ln>
        </p:spPr>
        <p:txBody>
          <a:bodyPr spcFirstLastPara="1" wrap="square" lIns="121900" tIns="60925" rIns="121900" bIns="60925" anchor="ctr" anchorCtr="0">
            <a:noAutofit/>
          </a:bodyPr>
          <a:lstStyle/>
          <a:p>
            <a:pPr marL="0" marR="0" lvl="0" indent="0" rtl="0">
              <a:lnSpc>
                <a:spcPct val="100000"/>
              </a:lnSpc>
              <a:spcBef>
                <a:spcPts val="0"/>
              </a:spcBef>
              <a:spcAft>
                <a:spcPts val="0"/>
              </a:spcAft>
              <a:buNone/>
            </a:pPr>
            <a:r>
              <a:rPr lang="en-US" sz="1820" i="0" u="none" strike="noStrike" cap="none">
                <a:solidFill>
                  <a:schemeClr val="dk1"/>
                </a:solidFill>
                <a:latin typeface="Arial"/>
                <a:ea typeface="Arial"/>
                <a:cs typeface="Arial"/>
                <a:sym typeface="Arial"/>
              </a:rPr>
              <a:t>Real-time Mobile Notifications</a:t>
            </a:r>
            <a:endParaRPr/>
          </a:p>
        </p:txBody>
      </p:sp>
      <p:sp>
        <p:nvSpPr>
          <p:cNvPr id="28" name="Google Shape;1155;p26">
            <a:extLst>
              <a:ext uri="{FF2B5EF4-FFF2-40B4-BE49-F238E27FC236}">
                <a16:creationId xmlns:a16="http://schemas.microsoft.com/office/drawing/2014/main" id="{6EE8ED5D-939C-4A79-94D2-AA856DF153E1}"/>
              </a:ext>
            </a:extLst>
          </p:cNvPr>
          <p:cNvSpPr/>
          <p:nvPr/>
        </p:nvSpPr>
        <p:spPr>
          <a:xfrm>
            <a:off x="673780" y="1341984"/>
            <a:ext cx="3582947" cy="689189"/>
          </a:xfrm>
          <a:prstGeom prst="roundRect">
            <a:avLst>
              <a:gd name="adj" fmla="val 6430"/>
            </a:avLst>
          </a:prstGeom>
          <a:noFill/>
          <a:ln>
            <a:noFill/>
          </a:ln>
        </p:spPr>
        <p:txBody>
          <a:bodyPr spcFirstLastPara="1" wrap="square" lIns="121900" tIns="60925" rIns="121900" bIns="60925" anchor="ctr" anchorCtr="0">
            <a:noAutofit/>
          </a:bodyPr>
          <a:lstStyle/>
          <a:p>
            <a:pPr marL="0" marR="0" lvl="0" indent="0" rtl="0">
              <a:lnSpc>
                <a:spcPct val="100000"/>
              </a:lnSpc>
              <a:spcBef>
                <a:spcPts val="0"/>
              </a:spcBef>
              <a:spcAft>
                <a:spcPts val="0"/>
              </a:spcAft>
              <a:buNone/>
            </a:pPr>
            <a:r>
              <a:rPr lang="en-US" sz="1820" i="0" u="none" strike="noStrike" cap="none">
                <a:solidFill>
                  <a:schemeClr val="dk1"/>
                </a:solidFill>
                <a:latin typeface="Arial"/>
                <a:ea typeface="Arial"/>
                <a:cs typeface="Arial"/>
                <a:sym typeface="Arial"/>
              </a:rPr>
              <a:t>Storage Expansion</a:t>
            </a:r>
            <a:endParaRPr sz="1820" i="0" u="none" strike="noStrike" cap="none">
              <a:solidFill>
                <a:schemeClr val="dk1"/>
              </a:solidFill>
              <a:latin typeface="Arial"/>
              <a:ea typeface="Arial"/>
              <a:cs typeface="Arial"/>
              <a:sym typeface="Arial"/>
            </a:endParaRPr>
          </a:p>
        </p:txBody>
      </p:sp>
      <p:sp>
        <p:nvSpPr>
          <p:cNvPr id="29" name="Google Shape;1156;p26">
            <a:extLst>
              <a:ext uri="{FF2B5EF4-FFF2-40B4-BE49-F238E27FC236}">
                <a16:creationId xmlns:a16="http://schemas.microsoft.com/office/drawing/2014/main" id="{42E8B384-3595-4438-998B-FDBC23B11464}"/>
              </a:ext>
            </a:extLst>
          </p:cNvPr>
          <p:cNvSpPr/>
          <p:nvPr/>
        </p:nvSpPr>
        <p:spPr>
          <a:xfrm>
            <a:off x="673780" y="3114565"/>
            <a:ext cx="3582947" cy="689189"/>
          </a:xfrm>
          <a:prstGeom prst="roundRect">
            <a:avLst>
              <a:gd name="adj" fmla="val 6430"/>
            </a:avLst>
          </a:prstGeom>
          <a:noFill/>
          <a:ln>
            <a:noFill/>
          </a:ln>
        </p:spPr>
        <p:txBody>
          <a:bodyPr spcFirstLastPara="1" wrap="square" lIns="121900" tIns="60925" rIns="121900" bIns="60925" anchor="ctr" anchorCtr="0">
            <a:noAutofit/>
          </a:bodyPr>
          <a:lstStyle/>
          <a:p>
            <a:pPr marL="0" marR="0" lvl="0" indent="0" rtl="0">
              <a:lnSpc>
                <a:spcPct val="100000"/>
              </a:lnSpc>
              <a:spcBef>
                <a:spcPts val="0"/>
              </a:spcBef>
              <a:spcAft>
                <a:spcPts val="0"/>
              </a:spcAft>
              <a:buNone/>
            </a:pPr>
            <a:r>
              <a:rPr lang="en-US" sz="1820" i="0" u="none" strike="noStrike" cap="none">
                <a:solidFill>
                  <a:schemeClr val="dk1"/>
                </a:solidFill>
                <a:latin typeface="Arial"/>
                <a:ea typeface="Arial"/>
                <a:cs typeface="Arial"/>
                <a:sym typeface="Arial"/>
              </a:rPr>
              <a:t>Data Efficiency</a:t>
            </a:r>
            <a:endParaRPr/>
          </a:p>
        </p:txBody>
      </p:sp>
      <p:sp>
        <p:nvSpPr>
          <p:cNvPr id="30" name="Google Shape;1157;p26">
            <a:extLst>
              <a:ext uri="{FF2B5EF4-FFF2-40B4-BE49-F238E27FC236}">
                <a16:creationId xmlns:a16="http://schemas.microsoft.com/office/drawing/2014/main" id="{3F7A5990-CF00-43A7-8BD4-7518DD7E2FB4}"/>
              </a:ext>
            </a:extLst>
          </p:cNvPr>
          <p:cNvSpPr/>
          <p:nvPr/>
        </p:nvSpPr>
        <p:spPr>
          <a:xfrm>
            <a:off x="673780" y="2240363"/>
            <a:ext cx="3582947" cy="682070"/>
          </a:xfrm>
          <a:prstGeom prst="roundRect">
            <a:avLst>
              <a:gd name="adj" fmla="val 6430"/>
            </a:avLst>
          </a:prstGeom>
          <a:noFill/>
          <a:ln>
            <a:noFill/>
          </a:ln>
        </p:spPr>
        <p:txBody>
          <a:bodyPr spcFirstLastPara="1" wrap="square" lIns="121900" tIns="60925" rIns="121900" bIns="60925" anchor="ctr" anchorCtr="0">
            <a:noAutofit/>
          </a:bodyPr>
          <a:lstStyle/>
          <a:p>
            <a:pPr marL="0" marR="0" lvl="0" indent="0" rtl="0">
              <a:lnSpc>
                <a:spcPct val="100000"/>
              </a:lnSpc>
              <a:spcBef>
                <a:spcPts val="0"/>
              </a:spcBef>
              <a:spcAft>
                <a:spcPts val="0"/>
              </a:spcAft>
              <a:buNone/>
            </a:pPr>
            <a:r>
              <a:rPr lang="en-US" sz="1820" i="0" u="none" strike="noStrike" cap="none">
                <a:solidFill>
                  <a:schemeClr val="dk1"/>
                </a:solidFill>
                <a:latin typeface="Arial"/>
                <a:ea typeface="Arial"/>
                <a:cs typeface="Arial"/>
                <a:sym typeface="Arial"/>
              </a:rPr>
              <a:t>Data Sharing and Management</a:t>
            </a:r>
            <a:endParaRPr sz="1820" i="0" u="none" strike="noStrike" cap="none">
              <a:solidFill>
                <a:schemeClr val="dk1"/>
              </a:solidFill>
              <a:latin typeface="Arial"/>
              <a:ea typeface="Arial"/>
              <a:cs typeface="Arial"/>
              <a:sym typeface="Arial"/>
            </a:endParaRPr>
          </a:p>
        </p:txBody>
      </p:sp>
      <p:sp>
        <p:nvSpPr>
          <p:cNvPr id="31" name="Google Shape;1158;p26">
            <a:extLst>
              <a:ext uri="{FF2B5EF4-FFF2-40B4-BE49-F238E27FC236}">
                <a16:creationId xmlns:a16="http://schemas.microsoft.com/office/drawing/2014/main" id="{C27F46D5-1EF5-4F1C-A54C-6580C544E55C}"/>
              </a:ext>
            </a:extLst>
          </p:cNvPr>
          <p:cNvSpPr/>
          <p:nvPr/>
        </p:nvSpPr>
        <p:spPr>
          <a:xfrm>
            <a:off x="673780" y="3995886"/>
            <a:ext cx="3582947" cy="689189"/>
          </a:xfrm>
          <a:prstGeom prst="roundRect">
            <a:avLst>
              <a:gd name="adj" fmla="val 6430"/>
            </a:avLst>
          </a:prstGeom>
          <a:noFill/>
          <a:ln>
            <a:noFill/>
          </a:ln>
        </p:spPr>
        <p:txBody>
          <a:bodyPr spcFirstLastPara="1" wrap="square" lIns="121900" tIns="60925" rIns="121900" bIns="60925" anchor="ctr" anchorCtr="0">
            <a:noAutofit/>
          </a:bodyPr>
          <a:lstStyle/>
          <a:p>
            <a:pPr marL="0" marR="0" lvl="0" indent="0" rtl="0">
              <a:lnSpc>
                <a:spcPct val="100000"/>
              </a:lnSpc>
              <a:spcBef>
                <a:spcPts val="0"/>
              </a:spcBef>
              <a:spcAft>
                <a:spcPts val="0"/>
              </a:spcAft>
              <a:buNone/>
            </a:pPr>
            <a:r>
              <a:rPr lang="en-US" sz="1820" i="0" u="none" strike="noStrike" cap="none">
                <a:solidFill>
                  <a:schemeClr val="dk1"/>
                </a:solidFill>
                <a:latin typeface="Arial"/>
                <a:ea typeface="Arial"/>
                <a:cs typeface="Arial"/>
                <a:sym typeface="Arial"/>
              </a:rPr>
              <a:t>Data Protection and Security</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pic>
        <p:nvPicPr>
          <p:cNvPr id="1169" name="Google Shape;1169;p27"/>
          <p:cNvPicPr preferRelativeResize="0"/>
          <p:nvPr/>
        </p:nvPicPr>
        <p:blipFill rotWithShape="1">
          <a:blip r:embed="rId3">
            <a:alphaModFix/>
          </a:blip>
          <a:srcRect/>
          <a:stretch/>
        </p:blipFill>
        <p:spPr>
          <a:xfrm>
            <a:off x="4193162" y="1793672"/>
            <a:ext cx="2330559" cy="2220911"/>
          </a:xfrm>
          <a:prstGeom prst="rect">
            <a:avLst/>
          </a:prstGeom>
          <a:noFill/>
          <a:ln>
            <a:noFill/>
          </a:ln>
        </p:spPr>
      </p:pic>
      <p:sp>
        <p:nvSpPr>
          <p:cNvPr id="1170" name="Google Shape;1170;p27"/>
          <p:cNvSpPr/>
          <p:nvPr/>
        </p:nvSpPr>
        <p:spPr>
          <a:xfrm>
            <a:off x="6063468" y="1707353"/>
            <a:ext cx="2699615" cy="971184"/>
          </a:xfrm>
          <a:prstGeom prst="roundRect">
            <a:avLst>
              <a:gd name="adj" fmla="val 2483"/>
            </a:avLst>
          </a:prstGeom>
          <a:solidFill>
            <a:srgbClr val="F1F6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171" name="Google Shape;1171;p27"/>
          <p:cNvSpPr/>
          <p:nvPr/>
        </p:nvSpPr>
        <p:spPr>
          <a:xfrm>
            <a:off x="6076085" y="3092461"/>
            <a:ext cx="2699615" cy="1461729"/>
          </a:xfrm>
          <a:prstGeom prst="roundRect">
            <a:avLst>
              <a:gd name="adj" fmla="val 2483"/>
            </a:avLst>
          </a:prstGeom>
          <a:solidFill>
            <a:srgbClr val="F1F6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172" name="Google Shape;1172;p27"/>
          <p:cNvSpPr/>
          <p:nvPr/>
        </p:nvSpPr>
        <p:spPr>
          <a:xfrm>
            <a:off x="376248" y="1650994"/>
            <a:ext cx="3814883" cy="2138775"/>
          </a:xfrm>
          <a:custGeom>
            <a:avLst/>
            <a:gdLst/>
            <a:ahLst/>
            <a:cxnLst/>
            <a:rect l="l" t="t" r="r" b="b"/>
            <a:pathLst>
              <a:path w="1283815" h="724735" extrusionOk="0">
                <a:moveTo>
                  <a:pt x="1169928" y="330981"/>
                </a:moveTo>
                <a:cubicBezTo>
                  <a:pt x="1174494" y="316063"/>
                  <a:pt x="1177021" y="300247"/>
                  <a:pt x="1177021" y="283861"/>
                </a:cubicBezTo>
                <a:cubicBezTo>
                  <a:pt x="1177021" y="195409"/>
                  <a:pt x="1105281" y="123670"/>
                  <a:pt x="1016829" y="123670"/>
                </a:cubicBezTo>
                <a:cubicBezTo>
                  <a:pt x="982753" y="123670"/>
                  <a:pt x="951204" y="134349"/>
                  <a:pt x="925280" y="152447"/>
                </a:cubicBezTo>
                <a:cubicBezTo>
                  <a:pt x="897970" y="98398"/>
                  <a:pt x="841964" y="61305"/>
                  <a:pt x="777235" y="61305"/>
                </a:cubicBezTo>
                <a:cubicBezTo>
                  <a:pt x="753675" y="61305"/>
                  <a:pt x="731338" y="66196"/>
                  <a:pt x="711039" y="75082"/>
                </a:cubicBezTo>
                <a:cubicBezTo>
                  <a:pt x="656582" y="28288"/>
                  <a:pt x="585739" y="0"/>
                  <a:pt x="508211" y="0"/>
                </a:cubicBezTo>
                <a:cubicBezTo>
                  <a:pt x="380791" y="0"/>
                  <a:pt x="271307" y="76550"/>
                  <a:pt x="223127" y="186197"/>
                </a:cubicBezTo>
                <a:cubicBezTo>
                  <a:pt x="96360" y="208535"/>
                  <a:pt x="0" y="319242"/>
                  <a:pt x="0" y="452450"/>
                </a:cubicBezTo>
                <a:cubicBezTo>
                  <a:pt x="0" y="590794"/>
                  <a:pt x="103941" y="704844"/>
                  <a:pt x="237964" y="720740"/>
                </a:cubicBezTo>
                <a:lnTo>
                  <a:pt x="236823" y="690659"/>
                </a:lnTo>
                <a:cubicBezTo>
                  <a:pt x="119186" y="674354"/>
                  <a:pt x="29674" y="573185"/>
                  <a:pt x="29674" y="452450"/>
                </a:cubicBezTo>
                <a:cubicBezTo>
                  <a:pt x="29674" y="395547"/>
                  <a:pt x="49892" y="340356"/>
                  <a:pt x="86658" y="296986"/>
                </a:cubicBezTo>
                <a:cubicBezTo>
                  <a:pt x="123017" y="254106"/>
                  <a:pt x="173235" y="225165"/>
                  <a:pt x="228263" y="215546"/>
                </a:cubicBezTo>
                <a:lnTo>
                  <a:pt x="243915" y="212774"/>
                </a:lnTo>
                <a:lnTo>
                  <a:pt x="250274" y="198181"/>
                </a:lnTo>
                <a:cubicBezTo>
                  <a:pt x="295274" y="95870"/>
                  <a:pt x="396525" y="29756"/>
                  <a:pt x="508292" y="29756"/>
                </a:cubicBezTo>
                <a:cubicBezTo>
                  <a:pt x="575630" y="29756"/>
                  <a:pt x="640766" y="53886"/>
                  <a:pt x="691718" y="97664"/>
                </a:cubicBezTo>
                <a:lnTo>
                  <a:pt x="705821" y="109811"/>
                </a:lnTo>
                <a:lnTo>
                  <a:pt x="722859" y="102392"/>
                </a:lnTo>
                <a:cubicBezTo>
                  <a:pt x="740061" y="94892"/>
                  <a:pt x="758322" y="91142"/>
                  <a:pt x="777153" y="91142"/>
                </a:cubicBezTo>
                <a:cubicBezTo>
                  <a:pt x="828757" y="91142"/>
                  <a:pt x="875388" y="119838"/>
                  <a:pt x="898703" y="165980"/>
                </a:cubicBezTo>
                <a:lnTo>
                  <a:pt x="914111" y="196551"/>
                </a:lnTo>
                <a:lnTo>
                  <a:pt x="942155" y="176985"/>
                </a:lnTo>
                <a:cubicBezTo>
                  <a:pt x="964084" y="161659"/>
                  <a:pt x="989927" y="153507"/>
                  <a:pt x="1016748" y="153507"/>
                </a:cubicBezTo>
                <a:cubicBezTo>
                  <a:pt x="1088650" y="153507"/>
                  <a:pt x="1147184" y="212040"/>
                  <a:pt x="1147184" y="283943"/>
                </a:cubicBezTo>
                <a:cubicBezTo>
                  <a:pt x="1147184" y="297068"/>
                  <a:pt x="1145227" y="309949"/>
                  <a:pt x="1141395" y="322340"/>
                </a:cubicBezTo>
                <a:lnTo>
                  <a:pt x="1133895" y="346797"/>
                </a:lnTo>
                <a:lnTo>
                  <a:pt x="1156966" y="357884"/>
                </a:lnTo>
                <a:cubicBezTo>
                  <a:pt x="1185662" y="371661"/>
                  <a:pt x="1209874" y="393102"/>
                  <a:pt x="1227076" y="419922"/>
                </a:cubicBezTo>
                <a:cubicBezTo>
                  <a:pt x="1244684" y="447396"/>
                  <a:pt x="1254059" y="479352"/>
                  <a:pt x="1254059" y="512206"/>
                </a:cubicBezTo>
                <a:cubicBezTo>
                  <a:pt x="1254059" y="558348"/>
                  <a:pt x="1235554" y="604897"/>
                  <a:pt x="1203189" y="639870"/>
                </a:cubicBezTo>
                <a:cubicBezTo>
                  <a:pt x="1170254" y="675414"/>
                  <a:pt x="1127618" y="695061"/>
                  <a:pt x="1083107" y="695061"/>
                </a:cubicBezTo>
                <a:cubicBezTo>
                  <a:pt x="1081884" y="695061"/>
                  <a:pt x="1054330" y="694979"/>
                  <a:pt x="1029384" y="694979"/>
                </a:cubicBezTo>
                <a:lnTo>
                  <a:pt x="1027346" y="724654"/>
                </a:lnTo>
                <a:cubicBezTo>
                  <a:pt x="1053514" y="724735"/>
                  <a:pt x="1081884" y="724735"/>
                  <a:pt x="1083107" y="724735"/>
                </a:cubicBezTo>
                <a:cubicBezTo>
                  <a:pt x="1193977" y="724735"/>
                  <a:pt x="1283815" y="622995"/>
                  <a:pt x="1283815" y="512124"/>
                </a:cubicBezTo>
                <a:cubicBezTo>
                  <a:pt x="1283897" y="432232"/>
                  <a:pt x="1237347" y="363346"/>
                  <a:pt x="1169928" y="330981"/>
                </a:cubicBezTo>
                <a:close/>
              </a:path>
            </a:pathLst>
          </a:custGeom>
          <a:gradFill>
            <a:gsLst>
              <a:gs pos="0">
                <a:srgbClr val="1657D9"/>
              </a:gs>
              <a:gs pos="1000">
                <a:srgbClr val="1657D9"/>
              </a:gs>
              <a:gs pos="100000">
                <a:srgbClr val="0BA8F9"/>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3" name="Google Shape;1173;p27"/>
          <p:cNvSpPr/>
          <p:nvPr/>
        </p:nvSpPr>
        <p:spPr>
          <a:xfrm>
            <a:off x="3295534" y="3626831"/>
            <a:ext cx="306149" cy="227762"/>
          </a:xfrm>
          <a:prstGeom prst="rect">
            <a:avLst/>
          </a:prstGeom>
          <a:solidFill>
            <a:srgbClr val="F1F6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74" name="Google Shape;1174;p27"/>
          <p:cNvSpPr/>
          <p:nvPr/>
        </p:nvSpPr>
        <p:spPr>
          <a:xfrm>
            <a:off x="849414" y="3580168"/>
            <a:ext cx="306149" cy="227762"/>
          </a:xfrm>
          <a:prstGeom prst="rect">
            <a:avLst/>
          </a:prstGeom>
          <a:solidFill>
            <a:srgbClr val="F2F7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75" name="Google Shape;1175;p27"/>
          <p:cNvSpPr txBox="1">
            <a:spLocks noGrp="1"/>
          </p:cNvSpPr>
          <p:nvPr>
            <p:ph type="title"/>
          </p:nvPr>
        </p:nvSpPr>
        <p:spPr>
          <a:xfrm>
            <a:off x="0" y="-125368"/>
            <a:ext cx="9144000" cy="136343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900"/>
              <a:buFont typeface="Arial"/>
              <a:buNone/>
            </a:pPr>
            <a:r>
              <a:rPr lang="en-US" sz="2900">
                <a:latin typeface="Arial"/>
                <a:ea typeface="Arial"/>
                <a:cs typeface="Arial"/>
                <a:sym typeface="Arial"/>
              </a:rPr>
              <a:t>Storage Expansion with HybridMount for cost saving</a:t>
            </a:r>
            <a:endParaRPr sz="2900"/>
          </a:p>
        </p:txBody>
      </p:sp>
      <p:sp>
        <p:nvSpPr>
          <p:cNvPr id="1176" name="Google Shape;1176;p27"/>
          <p:cNvSpPr txBox="1"/>
          <p:nvPr/>
        </p:nvSpPr>
        <p:spPr>
          <a:xfrm>
            <a:off x="193691" y="4313004"/>
            <a:ext cx="4174259" cy="2923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300" b="0" i="0" u="none" strike="noStrike" cap="none">
                <a:solidFill>
                  <a:srgbClr val="284EA6"/>
                </a:solidFill>
                <a:latin typeface="Arial"/>
                <a:ea typeface="Arial"/>
                <a:cs typeface="Arial"/>
                <a:sym typeface="Arial"/>
              </a:rPr>
              <a:t>Unified dashboard to manage all cloud storage</a:t>
            </a:r>
            <a:endParaRPr/>
          </a:p>
        </p:txBody>
      </p:sp>
      <p:grpSp>
        <p:nvGrpSpPr>
          <p:cNvPr id="1177" name="Google Shape;1177;p27"/>
          <p:cNvGrpSpPr/>
          <p:nvPr/>
        </p:nvGrpSpPr>
        <p:grpSpPr>
          <a:xfrm>
            <a:off x="1365926" y="3307448"/>
            <a:ext cx="1772319" cy="308323"/>
            <a:chOff x="1207392" y="3173204"/>
            <a:chExt cx="1772319" cy="433838"/>
          </a:xfrm>
        </p:grpSpPr>
        <p:cxnSp>
          <p:nvCxnSpPr>
            <p:cNvPr id="1178" name="Google Shape;1178;p27"/>
            <p:cNvCxnSpPr/>
            <p:nvPr/>
          </p:nvCxnSpPr>
          <p:spPr>
            <a:xfrm flipH="1">
              <a:off x="1207392" y="3173204"/>
              <a:ext cx="508290" cy="383742"/>
            </a:xfrm>
            <a:prstGeom prst="straightConnector1">
              <a:avLst/>
            </a:prstGeom>
            <a:noFill/>
            <a:ln w="19050" cap="flat" cmpd="sng">
              <a:solidFill>
                <a:srgbClr val="284EA6"/>
              </a:solidFill>
              <a:prstDash val="dash"/>
              <a:miter lim="800000"/>
              <a:headEnd type="none" w="sm" len="sm"/>
              <a:tailEnd type="triangle" w="med" len="med"/>
            </a:ln>
          </p:spPr>
        </p:cxnSp>
        <p:cxnSp>
          <p:nvCxnSpPr>
            <p:cNvPr id="1179" name="Google Shape;1179;p27"/>
            <p:cNvCxnSpPr/>
            <p:nvPr/>
          </p:nvCxnSpPr>
          <p:spPr>
            <a:xfrm>
              <a:off x="2471421" y="3173204"/>
              <a:ext cx="508290" cy="383742"/>
            </a:xfrm>
            <a:prstGeom prst="straightConnector1">
              <a:avLst/>
            </a:prstGeom>
            <a:noFill/>
            <a:ln w="19050" cap="flat" cmpd="sng">
              <a:solidFill>
                <a:srgbClr val="284EA6"/>
              </a:solidFill>
              <a:prstDash val="dash"/>
              <a:miter lim="800000"/>
              <a:headEnd type="none" w="sm" len="sm"/>
              <a:tailEnd type="triangle" w="med" len="med"/>
            </a:ln>
          </p:spPr>
        </p:cxnSp>
        <p:cxnSp>
          <p:nvCxnSpPr>
            <p:cNvPr id="1180" name="Google Shape;1180;p27"/>
            <p:cNvCxnSpPr/>
            <p:nvPr/>
          </p:nvCxnSpPr>
          <p:spPr>
            <a:xfrm>
              <a:off x="2070508" y="3173204"/>
              <a:ext cx="0" cy="433838"/>
            </a:xfrm>
            <a:prstGeom prst="straightConnector1">
              <a:avLst/>
            </a:prstGeom>
            <a:noFill/>
            <a:ln w="19050" cap="flat" cmpd="sng">
              <a:solidFill>
                <a:srgbClr val="284EA6"/>
              </a:solidFill>
              <a:prstDash val="dash"/>
              <a:miter lim="800000"/>
              <a:headEnd type="none" w="sm" len="sm"/>
              <a:tailEnd type="triangle" w="med" len="med"/>
            </a:ln>
          </p:spPr>
        </p:cxnSp>
      </p:grpSp>
      <p:sp>
        <p:nvSpPr>
          <p:cNvPr id="1181" name="Google Shape;1181;p27"/>
          <p:cNvSpPr txBox="1"/>
          <p:nvPr/>
        </p:nvSpPr>
        <p:spPr>
          <a:xfrm>
            <a:off x="1221522" y="4033461"/>
            <a:ext cx="2233116"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3F3F3F"/>
                </a:solidFill>
                <a:latin typeface="Arial"/>
                <a:ea typeface="Arial"/>
                <a:cs typeface="Arial"/>
                <a:sym typeface="Arial"/>
              </a:rPr>
              <a:t>AWS Local Storage</a:t>
            </a:r>
            <a:endParaRPr/>
          </a:p>
        </p:txBody>
      </p:sp>
      <p:pic>
        <p:nvPicPr>
          <p:cNvPr id="1182" name="Google Shape;1182;p27"/>
          <p:cNvPicPr preferRelativeResize="0"/>
          <p:nvPr/>
        </p:nvPicPr>
        <p:blipFill rotWithShape="1">
          <a:blip r:embed="rId4">
            <a:alphaModFix/>
          </a:blip>
          <a:srcRect/>
          <a:stretch/>
        </p:blipFill>
        <p:spPr>
          <a:xfrm>
            <a:off x="769588" y="1752327"/>
            <a:ext cx="2671294" cy="2032506"/>
          </a:xfrm>
          <a:prstGeom prst="rect">
            <a:avLst/>
          </a:prstGeom>
          <a:noFill/>
          <a:ln>
            <a:noFill/>
          </a:ln>
        </p:spPr>
      </p:pic>
      <p:sp>
        <p:nvSpPr>
          <p:cNvPr id="1183" name="Google Shape;1183;p27"/>
          <p:cNvSpPr txBox="1"/>
          <p:nvPr/>
        </p:nvSpPr>
        <p:spPr>
          <a:xfrm>
            <a:off x="4160413" y="2704771"/>
            <a:ext cx="2233116" cy="2923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300" b="0" i="0" u="none" strike="noStrike" cap="none">
                <a:solidFill>
                  <a:schemeClr val="lt1"/>
                </a:solidFill>
                <a:latin typeface="Arial"/>
                <a:ea typeface="Arial"/>
                <a:cs typeface="Arial"/>
                <a:sym typeface="Arial"/>
              </a:rPr>
              <a:t>Mount external storage</a:t>
            </a:r>
            <a:endParaRPr/>
          </a:p>
        </p:txBody>
      </p:sp>
      <p:sp>
        <p:nvSpPr>
          <p:cNvPr id="1184" name="Google Shape;1184;p27"/>
          <p:cNvSpPr txBox="1"/>
          <p:nvPr/>
        </p:nvSpPr>
        <p:spPr>
          <a:xfrm>
            <a:off x="4109730" y="3420101"/>
            <a:ext cx="1833552"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0" i="0" u="none" strike="noStrike" cap="none">
                <a:solidFill>
                  <a:schemeClr val="dk1"/>
                </a:solidFill>
                <a:latin typeface="Arial"/>
                <a:ea typeface="Arial"/>
                <a:cs typeface="Arial"/>
                <a:sym typeface="Arial"/>
              </a:rPr>
              <a:t>With HybridMount</a:t>
            </a:r>
            <a:endParaRPr sz="1200" b="0" i="0" u="none" strike="noStrike" cap="none">
              <a:solidFill>
                <a:schemeClr val="dk1"/>
              </a:solidFill>
              <a:latin typeface="Arial"/>
              <a:ea typeface="Arial"/>
              <a:cs typeface="Arial"/>
              <a:sym typeface="Arial"/>
            </a:endParaRPr>
          </a:p>
        </p:txBody>
      </p:sp>
      <p:pic>
        <p:nvPicPr>
          <p:cNvPr id="1185" name="Google Shape;1185;p27"/>
          <p:cNvPicPr preferRelativeResize="0"/>
          <p:nvPr/>
        </p:nvPicPr>
        <p:blipFill rotWithShape="1">
          <a:blip r:embed="rId5">
            <a:alphaModFix/>
          </a:blip>
          <a:srcRect/>
          <a:stretch/>
        </p:blipFill>
        <p:spPr>
          <a:xfrm>
            <a:off x="4517921" y="3701374"/>
            <a:ext cx="1002993" cy="1002993"/>
          </a:xfrm>
          <a:prstGeom prst="rect">
            <a:avLst/>
          </a:prstGeom>
          <a:noFill/>
          <a:ln>
            <a:noFill/>
          </a:ln>
          <a:effectLst>
            <a:outerShdw blurRad="50800" dist="38100" dir="2700000" algn="tl" rotWithShape="0">
              <a:srgbClr val="000000">
                <a:alpha val="40000"/>
              </a:srgbClr>
            </a:outerShdw>
          </a:effectLst>
        </p:spPr>
      </p:pic>
      <p:sp>
        <p:nvSpPr>
          <p:cNvPr id="1186" name="Google Shape;1186;p27"/>
          <p:cNvSpPr txBox="1"/>
          <p:nvPr/>
        </p:nvSpPr>
        <p:spPr>
          <a:xfrm>
            <a:off x="2915101" y="2293198"/>
            <a:ext cx="956281"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rgbClr val="284EA6"/>
                </a:solidFill>
                <a:latin typeface="Arial"/>
                <a:ea typeface="Arial"/>
                <a:cs typeface="Arial"/>
                <a:sym typeface="Arial"/>
              </a:rPr>
              <a:t>AWS</a:t>
            </a:r>
            <a:endParaRPr/>
          </a:p>
        </p:txBody>
      </p:sp>
      <p:sp>
        <p:nvSpPr>
          <p:cNvPr id="1187" name="Google Shape;1187;p27"/>
          <p:cNvSpPr/>
          <p:nvPr/>
        </p:nvSpPr>
        <p:spPr>
          <a:xfrm>
            <a:off x="6326900" y="1854354"/>
            <a:ext cx="2213899" cy="33190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1" i="0" u="none" strike="noStrike" cap="none">
                <a:solidFill>
                  <a:srgbClr val="284EA6"/>
                </a:solidFill>
                <a:latin typeface="Arial"/>
                <a:ea typeface="Arial"/>
                <a:cs typeface="Arial"/>
                <a:sym typeface="Arial"/>
              </a:rPr>
              <a:t>Cloud File Storage</a:t>
            </a:r>
            <a:endParaRPr sz="1600" b="1" i="0" u="none" strike="noStrike" cap="none">
              <a:solidFill>
                <a:srgbClr val="284EA6"/>
              </a:solidFill>
              <a:latin typeface="Arial"/>
              <a:ea typeface="Arial"/>
              <a:cs typeface="Arial"/>
              <a:sym typeface="Arial"/>
            </a:endParaRPr>
          </a:p>
        </p:txBody>
      </p:sp>
      <p:sp>
        <p:nvSpPr>
          <p:cNvPr id="1188" name="Google Shape;1188;p27"/>
          <p:cNvSpPr/>
          <p:nvPr/>
        </p:nvSpPr>
        <p:spPr>
          <a:xfrm>
            <a:off x="6165443" y="3108265"/>
            <a:ext cx="2522526" cy="41138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1" i="0" u="none" strike="noStrike" cap="none">
                <a:solidFill>
                  <a:srgbClr val="284EA6"/>
                </a:solidFill>
                <a:latin typeface="Arial"/>
                <a:ea typeface="Arial"/>
                <a:cs typeface="Arial"/>
                <a:sym typeface="Arial"/>
              </a:rPr>
              <a:t>Cloud Object Storage</a:t>
            </a:r>
            <a:endParaRPr sz="1600" b="1" i="0" u="none" strike="noStrike" cap="none">
              <a:solidFill>
                <a:srgbClr val="284EA6"/>
              </a:solidFill>
              <a:latin typeface="Arial"/>
              <a:ea typeface="Arial"/>
              <a:cs typeface="Arial"/>
              <a:sym typeface="Arial"/>
            </a:endParaRPr>
          </a:p>
        </p:txBody>
      </p:sp>
      <p:grpSp>
        <p:nvGrpSpPr>
          <p:cNvPr id="1189" name="Google Shape;1189;p27"/>
          <p:cNvGrpSpPr/>
          <p:nvPr/>
        </p:nvGrpSpPr>
        <p:grpSpPr>
          <a:xfrm>
            <a:off x="6184459" y="2252614"/>
            <a:ext cx="2499393" cy="323169"/>
            <a:chOff x="3277722" y="-1247261"/>
            <a:chExt cx="2756404" cy="356400"/>
          </a:xfrm>
        </p:grpSpPr>
        <p:pic>
          <p:nvPicPr>
            <p:cNvPr id="1190" name="Google Shape;1190;p27" descr="https://lh4.googleusercontent.com/K9V2IiA9lNjQ1bEivo1ZgqjOHErvSxm5mVIOkLfvS4AV_fruAS_ZGl8d77W240EC3k6e504hgmF0cHbqKzwGjNf5PitpvqSoTAJTXYJRjml246jnOQT5Pi8XFvCM9bHK5-as3-f__KM"/>
            <p:cNvPicPr preferRelativeResize="0"/>
            <p:nvPr/>
          </p:nvPicPr>
          <p:blipFill rotWithShape="1">
            <a:blip r:embed="rId6">
              <a:alphaModFix/>
            </a:blip>
            <a:srcRect/>
            <a:stretch/>
          </p:blipFill>
          <p:spPr>
            <a:xfrm>
              <a:off x="4877723" y="-1247261"/>
              <a:ext cx="356402" cy="356400"/>
            </a:xfrm>
            <a:prstGeom prst="rect">
              <a:avLst/>
            </a:prstGeom>
            <a:noFill/>
            <a:ln>
              <a:noFill/>
            </a:ln>
          </p:spPr>
        </p:pic>
        <p:pic>
          <p:nvPicPr>
            <p:cNvPr id="1191" name="Google Shape;1191;p27" descr="https://lh6.googleusercontent.com/SA4uCyR_L2jYMxGHC8JcQTlO_Fi9fvJ01WwSys_hjF9oiyvEopa8yurvBgrShk7u3W0l2n2QRfE8VniYiUpT9MM2LO5_H_HvyxoJmc3E-O73Jp3siIe-6VnvGCawf8RH_MkgmPsSCCc"/>
            <p:cNvPicPr preferRelativeResize="0"/>
            <p:nvPr/>
          </p:nvPicPr>
          <p:blipFill rotWithShape="1">
            <a:blip r:embed="rId7">
              <a:alphaModFix/>
            </a:blip>
            <a:srcRect/>
            <a:stretch/>
          </p:blipFill>
          <p:spPr>
            <a:xfrm>
              <a:off x="4477723" y="-1247261"/>
              <a:ext cx="356402" cy="356400"/>
            </a:xfrm>
            <a:prstGeom prst="rect">
              <a:avLst/>
            </a:prstGeom>
            <a:noFill/>
            <a:ln>
              <a:noFill/>
            </a:ln>
          </p:spPr>
        </p:pic>
        <p:pic>
          <p:nvPicPr>
            <p:cNvPr id="1192" name="Google Shape;1192;p27" descr="https://lh5.googleusercontent.com/b23u0ELh4hL_awB9Ww8vAh7Zb4GFaTyM9JSXkjRp0Op_jSl8QgyYQgVBe80qtGNDzwNoQ_JvJG05J8wcqXnnj88_y22ro12VeuppteRlA4uAOloCT_8w_iXv6JburYdSsGUPeN8tvh0"/>
            <p:cNvPicPr preferRelativeResize="0"/>
            <p:nvPr/>
          </p:nvPicPr>
          <p:blipFill rotWithShape="1">
            <a:blip r:embed="rId8">
              <a:alphaModFix/>
            </a:blip>
            <a:srcRect/>
            <a:stretch/>
          </p:blipFill>
          <p:spPr>
            <a:xfrm>
              <a:off x="5277723" y="-1247261"/>
              <a:ext cx="356402" cy="356400"/>
            </a:xfrm>
            <a:prstGeom prst="rect">
              <a:avLst/>
            </a:prstGeom>
            <a:noFill/>
            <a:ln>
              <a:noFill/>
            </a:ln>
          </p:spPr>
        </p:pic>
        <p:pic>
          <p:nvPicPr>
            <p:cNvPr id="1193" name="Google Shape;1193;p27" descr="https://lh5.googleusercontent.com/yDLc8xkAuuVx7crlIE2KNk0ewYBuVYjSKxQ5-0kgPW8S4En-3J4DTgJmPELmxQwN8JbJhTMB-lKlBnEcEA2ejrh6oEbgoTK2g0aeYzDlI4TflzYSmKvfwz4Q5HPlbLA48sdewMmt2yE"/>
            <p:cNvPicPr preferRelativeResize="0"/>
            <p:nvPr/>
          </p:nvPicPr>
          <p:blipFill rotWithShape="1">
            <a:blip r:embed="rId9">
              <a:alphaModFix/>
            </a:blip>
            <a:srcRect/>
            <a:stretch/>
          </p:blipFill>
          <p:spPr>
            <a:xfrm>
              <a:off x="3277722" y="-1247261"/>
              <a:ext cx="356402" cy="356400"/>
            </a:xfrm>
            <a:prstGeom prst="rect">
              <a:avLst/>
            </a:prstGeom>
            <a:noFill/>
            <a:ln>
              <a:noFill/>
            </a:ln>
          </p:spPr>
        </p:pic>
        <p:pic>
          <p:nvPicPr>
            <p:cNvPr id="1194" name="Google Shape;1194;p27" descr="https://lh6.googleusercontent.com/2xwQyO-ybTkAAlCBIc-utXfwa8yEQQSBOAN-mgL1KmFDhzHTcwDZurEnS8G2FhqCXXCnpOPtRB_CV8CWFBHxHvni3DZq0v5Sk5cCLBPtfAkLh-dgfn7WvbsGNgqzb29qmdTvvAUQc_E"/>
            <p:cNvPicPr preferRelativeResize="0"/>
            <p:nvPr/>
          </p:nvPicPr>
          <p:blipFill rotWithShape="1">
            <a:blip r:embed="rId10">
              <a:alphaModFix/>
            </a:blip>
            <a:srcRect/>
            <a:stretch/>
          </p:blipFill>
          <p:spPr>
            <a:xfrm>
              <a:off x="5677724" y="-1247261"/>
              <a:ext cx="356402" cy="356400"/>
            </a:xfrm>
            <a:prstGeom prst="rect">
              <a:avLst/>
            </a:prstGeom>
            <a:noFill/>
            <a:ln>
              <a:noFill/>
            </a:ln>
          </p:spPr>
        </p:pic>
        <p:pic>
          <p:nvPicPr>
            <p:cNvPr id="1195" name="Google Shape;1195;p27" descr="https://lh3.googleusercontent.com/tt_AoumHnwvy4yDK_XqLGyDQRXd4qwpAD7lhoInKWc-stRPWnIZWWSYYLae7i3UfSpefEhRxYlb5d03ZVA71X7QTHmkwEUknw0I9qEGn5XeMBDgWDCSXJFpOO_4jxFHFhk5qQNgB238"/>
            <p:cNvPicPr preferRelativeResize="0"/>
            <p:nvPr/>
          </p:nvPicPr>
          <p:blipFill rotWithShape="1">
            <a:blip r:embed="rId11">
              <a:alphaModFix/>
            </a:blip>
            <a:srcRect/>
            <a:stretch/>
          </p:blipFill>
          <p:spPr>
            <a:xfrm>
              <a:off x="4077721" y="-1247261"/>
              <a:ext cx="356404" cy="356400"/>
            </a:xfrm>
            <a:prstGeom prst="rect">
              <a:avLst/>
            </a:prstGeom>
            <a:noFill/>
            <a:ln>
              <a:noFill/>
            </a:ln>
          </p:spPr>
        </p:pic>
        <p:pic>
          <p:nvPicPr>
            <p:cNvPr id="1196" name="Google Shape;1196;p27" descr="C:\Users\Josh Chen\Desktop\OneDrive.png"/>
            <p:cNvPicPr preferRelativeResize="0"/>
            <p:nvPr/>
          </p:nvPicPr>
          <p:blipFill rotWithShape="1">
            <a:blip r:embed="rId12">
              <a:alphaModFix/>
            </a:blip>
            <a:srcRect/>
            <a:stretch/>
          </p:blipFill>
          <p:spPr>
            <a:xfrm>
              <a:off x="3677722" y="-1247261"/>
              <a:ext cx="356401" cy="356400"/>
            </a:xfrm>
            <a:prstGeom prst="rect">
              <a:avLst/>
            </a:prstGeom>
            <a:noFill/>
            <a:ln>
              <a:noFill/>
            </a:ln>
          </p:spPr>
        </p:pic>
      </p:grpSp>
      <p:grpSp>
        <p:nvGrpSpPr>
          <p:cNvPr id="1197" name="Google Shape;1197;p27"/>
          <p:cNvGrpSpPr/>
          <p:nvPr/>
        </p:nvGrpSpPr>
        <p:grpSpPr>
          <a:xfrm>
            <a:off x="6261509" y="3522564"/>
            <a:ext cx="2310850" cy="862364"/>
            <a:chOff x="5378370" y="-649057"/>
            <a:chExt cx="2045616" cy="763384"/>
          </a:xfrm>
        </p:grpSpPr>
        <p:pic>
          <p:nvPicPr>
            <p:cNvPr id="1198" name="Google Shape;1198;p27" descr="https://lh4.googleusercontent.com/JLwINZBR99tkGPRx3FA7rWHaz4lrB4beEXvVDTvYNOP5IjDY41yBYtDUGLBFNzd38AYzYdEORsJ-Hu3sSmrbpf6Ffqy12-Oo0oN_j-ZoxY98DIhex5SxovJCSE67G7Vulk2lJvUhbwo"/>
            <p:cNvPicPr preferRelativeResize="0"/>
            <p:nvPr/>
          </p:nvPicPr>
          <p:blipFill rotWithShape="1">
            <a:blip r:embed="rId13">
              <a:alphaModFix/>
            </a:blip>
            <a:srcRect/>
            <a:stretch/>
          </p:blipFill>
          <p:spPr>
            <a:xfrm>
              <a:off x="6645183" y="-242205"/>
              <a:ext cx="356533" cy="356532"/>
            </a:xfrm>
            <a:prstGeom prst="rect">
              <a:avLst/>
            </a:prstGeom>
            <a:noFill/>
            <a:ln>
              <a:noFill/>
            </a:ln>
            <a:effectLst>
              <a:outerShdw blurRad="50800" dist="38100" dir="2700000" algn="tl" rotWithShape="0">
                <a:srgbClr val="000000">
                  <a:alpha val="40000"/>
                </a:srgbClr>
              </a:outerShdw>
            </a:effectLst>
          </p:spPr>
        </p:pic>
        <p:pic>
          <p:nvPicPr>
            <p:cNvPr id="1199" name="Google Shape;1199;p27" descr="https://lh3.googleusercontent.com/hnn68hOWXAfi-2buhync8Ho5N6Mh1Cia1p0BYKEFmgSCSweBZZvfugkqQyrghaN8zyIsBFAl27eld7JprW8x9O13h7UnOZtO0T-xd_Tym8bWTlhrMjby8MzOdHSSIAxcK-61egURb-U"/>
            <p:cNvPicPr preferRelativeResize="0"/>
            <p:nvPr/>
          </p:nvPicPr>
          <p:blipFill rotWithShape="1">
            <a:blip r:embed="rId14">
              <a:alphaModFix/>
            </a:blip>
            <a:srcRect/>
            <a:stretch/>
          </p:blipFill>
          <p:spPr>
            <a:xfrm>
              <a:off x="5804872" y="-649057"/>
              <a:ext cx="356533" cy="356532"/>
            </a:xfrm>
            <a:prstGeom prst="rect">
              <a:avLst/>
            </a:prstGeom>
            <a:noFill/>
            <a:ln>
              <a:noFill/>
            </a:ln>
            <a:effectLst>
              <a:outerShdw blurRad="50800" dist="38100" dir="2700000" algn="tl" rotWithShape="0">
                <a:srgbClr val="000000">
                  <a:alpha val="40000"/>
                </a:srgbClr>
              </a:outerShdw>
            </a:effectLst>
          </p:spPr>
        </p:pic>
        <p:pic>
          <p:nvPicPr>
            <p:cNvPr id="1200" name="Google Shape;1200;p27" descr="https://lh4.googleusercontent.com/mK6k9HxxlQ3iieT8IW0gEWxdyKJgYfYBWwdBvN0lRLu8_cGB7X1lN2KOXLFP9TXD-UMxtXANPXor198AJF-FyeUM35snyzMMvdZbcQ_OmxIfdMdUejC5Cy8R8FjD2RfZBKEHA0hMPus"/>
            <p:cNvPicPr preferRelativeResize="0"/>
            <p:nvPr/>
          </p:nvPicPr>
          <p:blipFill rotWithShape="1">
            <a:blip r:embed="rId15">
              <a:alphaModFix/>
            </a:blip>
            <a:srcRect/>
            <a:stretch/>
          </p:blipFill>
          <p:spPr>
            <a:xfrm>
              <a:off x="5378370" y="-242205"/>
              <a:ext cx="356533" cy="356532"/>
            </a:xfrm>
            <a:prstGeom prst="rect">
              <a:avLst/>
            </a:prstGeom>
            <a:noFill/>
            <a:ln>
              <a:noFill/>
            </a:ln>
            <a:effectLst>
              <a:outerShdw blurRad="50800" dist="38100" dir="2700000" algn="tl" rotWithShape="0">
                <a:srgbClr val="000000">
                  <a:alpha val="40000"/>
                </a:srgbClr>
              </a:outerShdw>
            </a:effectLst>
          </p:spPr>
        </p:pic>
        <p:pic>
          <p:nvPicPr>
            <p:cNvPr id="1201" name="Google Shape;1201;p27" descr="https://lh5.googleusercontent.com/c-VuMbfcURQcWQtCVz--q6LxBcxY3slbhaPIm-dpbfmvPNMaYWQ0ipmkTPMv3hgaGWf0TANE0FBtUZDit-HSbunIQrWF1jmbyek1KF3PBDz6g-NiamNTqP8O87dLx0eyXxwaNQ9vD-Y"/>
            <p:cNvPicPr preferRelativeResize="0"/>
            <p:nvPr/>
          </p:nvPicPr>
          <p:blipFill rotWithShape="1">
            <a:blip r:embed="rId16">
              <a:alphaModFix/>
            </a:blip>
            <a:srcRect/>
            <a:stretch/>
          </p:blipFill>
          <p:spPr>
            <a:xfrm>
              <a:off x="6634278" y="-649057"/>
              <a:ext cx="356533" cy="356532"/>
            </a:xfrm>
            <a:prstGeom prst="rect">
              <a:avLst/>
            </a:prstGeom>
            <a:noFill/>
            <a:ln>
              <a:noFill/>
            </a:ln>
            <a:effectLst>
              <a:outerShdw blurRad="50800" dist="38100" dir="2700000" algn="tl" rotWithShape="0">
                <a:srgbClr val="000000">
                  <a:alpha val="40000"/>
                </a:srgbClr>
              </a:outerShdw>
            </a:effectLst>
          </p:spPr>
        </p:pic>
        <p:pic>
          <p:nvPicPr>
            <p:cNvPr id="1202" name="Google Shape;1202;p27" descr="https://lh4.googleusercontent.com/jAQgNPnfGRQtJiItDhMyoQENWRIQueXO-SLCN41rfXwPvMZuHJtzjbth4T8SNT5oRKkLFgmEAadaVDCJB13v1Az3VFJT2I3_g54luBgTg4dwUO_hTpbJCci5nMf47m0hNNun4ZJmKe8"/>
            <p:cNvPicPr preferRelativeResize="0"/>
            <p:nvPr/>
          </p:nvPicPr>
          <p:blipFill rotWithShape="1">
            <a:blip r:embed="rId17">
              <a:alphaModFix/>
            </a:blip>
            <a:srcRect/>
            <a:stretch/>
          </p:blipFill>
          <p:spPr>
            <a:xfrm>
              <a:off x="6222912" y="-242205"/>
              <a:ext cx="356533" cy="356532"/>
            </a:xfrm>
            <a:prstGeom prst="rect">
              <a:avLst/>
            </a:prstGeom>
            <a:noFill/>
            <a:ln>
              <a:noFill/>
            </a:ln>
            <a:effectLst>
              <a:outerShdw blurRad="50800" dist="38100" dir="2700000" algn="tl" rotWithShape="0">
                <a:srgbClr val="000000">
                  <a:alpha val="40000"/>
                </a:srgbClr>
              </a:outerShdw>
            </a:effectLst>
          </p:spPr>
        </p:pic>
        <p:pic>
          <p:nvPicPr>
            <p:cNvPr id="1203" name="Google Shape;1203;p27" descr="https://lh3.googleusercontent.com/6NBXHIDeSHzKas-KeL_-8NU77BUwwUodC8lXj_BGNUvuNeIFJ8y0d_XVUE3GGZkgdaAi7g31BOFz7W1nsfAWuDXt_ZNuak58YvwKvtxkNI4xEIRA9sr0IOjH5_EX8BEtt9F1XtuwGe4"/>
            <p:cNvPicPr preferRelativeResize="0"/>
            <p:nvPr/>
          </p:nvPicPr>
          <p:blipFill rotWithShape="1">
            <a:blip r:embed="rId18">
              <a:alphaModFix/>
            </a:blip>
            <a:srcRect/>
            <a:stretch/>
          </p:blipFill>
          <p:spPr>
            <a:xfrm>
              <a:off x="6219575" y="-649057"/>
              <a:ext cx="356533" cy="356532"/>
            </a:xfrm>
            <a:prstGeom prst="rect">
              <a:avLst/>
            </a:prstGeom>
            <a:noFill/>
            <a:ln>
              <a:noFill/>
            </a:ln>
            <a:effectLst>
              <a:outerShdw blurRad="50800" dist="38100" dir="2700000" algn="tl" rotWithShape="0">
                <a:srgbClr val="000000">
                  <a:alpha val="40000"/>
                </a:srgbClr>
              </a:outerShdw>
            </a:effectLst>
          </p:spPr>
        </p:pic>
        <p:pic>
          <p:nvPicPr>
            <p:cNvPr id="1204" name="Google Shape;1204;p27" descr="https://lh6.googleusercontent.com/1Fw3w_v3U-JCXnaUH8XlVuQyMkyy_8VgeJh6BG0241g0x8Qug7joSVqEqrkf7KpGjCj2Gqadcur-sVBW0hsMJcZlMz6ZadniH0IO-8I6aEw5qfIPXR9HtNX2-SkhY3vz4vyaUqDOMlo"/>
            <p:cNvPicPr preferRelativeResize="0"/>
            <p:nvPr/>
          </p:nvPicPr>
          <p:blipFill rotWithShape="1">
            <a:blip r:embed="rId19">
              <a:alphaModFix/>
            </a:blip>
            <a:srcRect/>
            <a:stretch/>
          </p:blipFill>
          <p:spPr>
            <a:xfrm>
              <a:off x="7067453" y="-242205"/>
              <a:ext cx="356533" cy="356532"/>
            </a:xfrm>
            <a:prstGeom prst="rect">
              <a:avLst/>
            </a:prstGeom>
            <a:noFill/>
            <a:ln>
              <a:noFill/>
            </a:ln>
            <a:effectLst>
              <a:outerShdw blurRad="50800" dist="38100" dir="2700000" algn="tl" rotWithShape="0">
                <a:srgbClr val="000000">
                  <a:alpha val="40000"/>
                </a:srgbClr>
              </a:outerShdw>
            </a:effectLst>
          </p:spPr>
        </p:pic>
        <p:pic>
          <p:nvPicPr>
            <p:cNvPr id="1205" name="Google Shape;1205;p27" descr="Image result for è¯çºé²"/>
            <p:cNvPicPr preferRelativeResize="0"/>
            <p:nvPr/>
          </p:nvPicPr>
          <p:blipFill rotWithShape="1">
            <a:blip r:embed="rId20">
              <a:alphaModFix/>
            </a:blip>
            <a:srcRect l="32299" t="2107" r="32592" b="45223"/>
            <a:stretch/>
          </p:blipFill>
          <p:spPr>
            <a:xfrm>
              <a:off x="5800641" y="-242205"/>
              <a:ext cx="356533" cy="356532"/>
            </a:xfrm>
            <a:prstGeom prst="rect">
              <a:avLst/>
            </a:prstGeom>
            <a:noFill/>
            <a:ln>
              <a:noFill/>
            </a:ln>
            <a:effectLst>
              <a:outerShdw blurRad="50800" dist="38100" dir="2700000" algn="tl" rotWithShape="0">
                <a:srgbClr val="000000">
                  <a:alpha val="40000"/>
                </a:srgbClr>
              </a:outerShdw>
            </a:effectLst>
          </p:spPr>
        </p:pic>
        <p:pic>
          <p:nvPicPr>
            <p:cNvPr id="1206" name="Google Shape;1206;p27"/>
            <p:cNvPicPr preferRelativeResize="0"/>
            <p:nvPr/>
          </p:nvPicPr>
          <p:blipFill rotWithShape="1">
            <a:blip r:embed="rId21">
              <a:alphaModFix/>
            </a:blip>
            <a:srcRect/>
            <a:stretch/>
          </p:blipFill>
          <p:spPr>
            <a:xfrm>
              <a:off x="5390302" y="-648991"/>
              <a:ext cx="356400" cy="356400"/>
            </a:xfrm>
            <a:prstGeom prst="rect">
              <a:avLst/>
            </a:prstGeom>
            <a:noFill/>
            <a:ln>
              <a:noFill/>
            </a:ln>
            <a:effectLst>
              <a:outerShdw blurRad="50800" dist="38100" dir="2700000" algn="tl" rotWithShape="0">
                <a:srgbClr val="000000">
                  <a:alpha val="40000"/>
                </a:srgbClr>
              </a:outerShdw>
            </a:effectLst>
          </p:spPr>
        </p:pic>
        <p:pic>
          <p:nvPicPr>
            <p:cNvPr id="1207" name="Google Shape;1207;p27"/>
            <p:cNvPicPr preferRelativeResize="0"/>
            <p:nvPr/>
          </p:nvPicPr>
          <p:blipFill rotWithShape="1">
            <a:blip r:embed="rId22">
              <a:alphaModFix/>
            </a:blip>
            <a:srcRect/>
            <a:stretch/>
          </p:blipFill>
          <p:spPr>
            <a:xfrm>
              <a:off x="7048981" y="-646994"/>
              <a:ext cx="356533" cy="352406"/>
            </a:xfrm>
            <a:prstGeom prst="rect">
              <a:avLst/>
            </a:prstGeom>
            <a:noFill/>
            <a:ln>
              <a:noFill/>
            </a:ln>
            <a:effectLst>
              <a:outerShdw blurRad="50800" dist="38100" dir="2700000" algn="tl" rotWithShape="0">
                <a:srgbClr val="000000">
                  <a:alpha val="40000"/>
                </a:srgbClr>
              </a:outerShdw>
            </a:effectLst>
          </p:spPr>
        </p:pic>
      </p:grpSp>
      <p:sp>
        <p:nvSpPr>
          <p:cNvPr id="1208" name="Google Shape;1208;p27"/>
          <p:cNvSpPr/>
          <p:nvPr/>
        </p:nvSpPr>
        <p:spPr>
          <a:xfrm>
            <a:off x="683202" y="1240057"/>
            <a:ext cx="315823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A0E79"/>
                </a:solidFill>
                <a:latin typeface="Arial"/>
                <a:ea typeface="Arial"/>
                <a:cs typeface="Arial"/>
                <a:sym typeface="Arial"/>
              </a:rPr>
              <a:t>Mount external storage to QuTScloud</a:t>
            </a:r>
            <a:endParaRPr sz="1400" b="0" i="0" u="none" strike="noStrike" cap="none">
              <a:solidFill>
                <a:srgbClr val="0A0E79"/>
              </a:solidFill>
              <a:latin typeface="Arial"/>
              <a:ea typeface="Arial"/>
              <a:cs typeface="Arial"/>
              <a:sym typeface="Arial"/>
            </a:endParaRPr>
          </a:p>
        </p:txBody>
      </p:sp>
      <p:sp>
        <p:nvSpPr>
          <p:cNvPr id="1209" name="Google Shape;1209;p27"/>
          <p:cNvSpPr/>
          <p:nvPr/>
        </p:nvSpPr>
        <p:spPr>
          <a:xfrm>
            <a:off x="886178" y="3603265"/>
            <a:ext cx="706096" cy="287701"/>
          </a:xfrm>
          <a:prstGeom prst="roundRect">
            <a:avLst>
              <a:gd name="adj" fmla="val 11178"/>
            </a:avLst>
          </a:prstGeom>
          <a:gradFill>
            <a:gsLst>
              <a:gs pos="0">
                <a:srgbClr val="1657D9"/>
              </a:gs>
              <a:gs pos="100000">
                <a:srgbClr val="0BA8F9"/>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10" name="Google Shape;1210;p27"/>
          <p:cNvSpPr/>
          <p:nvPr/>
        </p:nvSpPr>
        <p:spPr>
          <a:xfrm>
            <a:off x="1864107" y="3637567"/>
            <a:ext cx="706096" cy="287701"/>
          </a:xfrm>
          <a:prstGeom prst="roundRect">
            <a:avLst>
              <a:gd name="adj" fmla="val 11178"/>
            </a:avLst>
          </a:prstGeom>
          <a:gradFill>
            <a:gsLst>
              <a:gs pos="0">
                <a:srgbClr val="1657D9"/>
              </a:gs>
              <a:gs pos="100000">
                <a:srgbClr val="0BA8F9"/>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11" name="Google Shape;1211;p27"/>
          <p:cNvSpPr/>
          <p:nvPr/>
        </p:nvSpPr>
        <p:spPr>
          <a:xfrm>
            <a:off x="2842589" y="3607016"/>
            <a:ext cx="706096" cy="287701"/>
          </a:xfrm>
          <a:prstGeom prst="roundRect">
            <a:avLst>
              <a:gd name="adj" fmla="val 11178"/>
            </a:avLst>
          </a:prstGeom>
          <a:gradFill>
            <a:gsLst>
              <a:gs pos="0">
                <a:srgbClr val="1657D9"/>
              </a:gs>
              <a:gs pos="100000">
                <a:srgbClr val="0BA8F9"/>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12" name="Google Shape;1212;p27"/>
          <p:cNvSpPr/>
          <p:nvPr/>
        </p:nvSpPr>
        <p:spPr>
          <a:xfrm>
            <a:off x="991865" y="3619263"/>
            <a:ext cx="500457"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chemeClr val="lt1"/>
                </a:solidFill>
                <a:latin typeface="Arial"/>
                <a:ea typeface="Arial"/>
                <a:cs typeface="Arial"/>
                <a:sym typeface="Arial"/>
              </a:rPr>
              <a:t>EBS</a:t>
            </a:r>
            <a:endParaRPr/>
          </a:p>
        </p:txBody>
      </p:sp>
      <p:sp>
        <p:nvSpPr>
          <p:cNvPr id="1213" name="Google Shape;1213;p27"/>
          <p:cNvSpPr/>
          <p:nvPr/>
        </p:nvSpPr>
        <p:spPr>
          <a:xfrm>
            <a:off x="2047300" y="3649661"/>
            <a:ext cx="372218"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chemeClr val="lt1"/>
                </a:solidFill>
                <a:latin typeface="Arial"/>
                <a:ea typeface="Arial"/>
                <a:cs typeface="Arial"/>
                <a:sym typeface="Arial"/>
              </a:rPr>
              <a:t>S3</a:t>
            </a:r>
            <a:endParaRPr/>
          </a:p>
        </p:txBody>
      </p:sp>
      <p:sp>
        <p:nvSpPr>
          <p:cNvPr id="1214" name="Google Shape;1214;p27"/>
          <p:cNvSpPr/>
          <p:nvPr/>
        </p:nvSpPr>
        <p:spPr>
          <a:xfrm>
            <a:off x="2861365" y="3619263"/>
            <a:ext cx="705642"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chemeClr val="lt1"/>
                </a:solidFill>
                <a:latin typeface="Arial"/>
                <a:ea typeface="Arial"/>
                <a:cs typeface="Arial"/>
                <a:sym typeface="Arial"/>
              </a:rPr>
              <a:t>Glacier</a:t>
            </a:r>
            <a:endParaRPr/>
          </a:p>
        </p:txBody>
      </p:sp>
      <p:sp>
        <p:nvSpPr>
          <p:cNvPr id="1215" name="Google Shape;1215;p27"/>
          <p:cNvSpPr/>
          <p:nvPr/>
        </p:nvSpPr>
        <p:spPr>
          <a:xfrm>
            <a:off x="6063468" y="1707353"/>
            <a:ext cx="2699615" cy="971184"/>
          </a:xfrm>
          <a:prstGeom prst="roundRect">
            <a:avLst>
              <a:gd name="adj" fmla="val 2483"/>
            </a:avLst>
          </a:prstGeom>
          <a:noFill/>
          <a:ln w="19050" cap="flat" cmpd="sng">
            <a:solidFill>
              <a:srgbClr val="1657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1216" name="Google Shape;1216;p27"/>
          <p:cNvSpPr/>
          <p:nvPr/>
        </p:nvSpPr>
        <p:spPr>
          <a:xfrm>
            <a:off x="6076085" y="3092461"/>
            <a:ext cx="2699615" cy="1461729"/>
          </a:xfrm>
          <a:prstGeom prst="roundRect">
            <a:avLst>
              <a:gd name="adj" fmla="val 2483"/>
            </a:avLst>
          </a:prstGeom>
          <a:noFill/>
          <a:ln w="19050" cap="flat" cmpd="sng">
            <a:solidFill>
              <a:srgbClr val="1657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0104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pic>
        <p:nvPicPr>
          <p:cNvPr id="32" name="圖形 31">
            <a:extLst>
              <a:ext uri="{FF2B5EF4-FFF2-40B4-BE49-F238E27FC236}">
                <a16:creationId xmlns:a16="http://schemas.microsoft.com/office/drawing/2014/main" id="{68820DE2-6BFC-435C-A16C-D4C28E0996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7751" y="1689518"/>
            <a:ext cx="4295438" cy="1874765"/>
          </a:xfrm>
          <a:prstGeom prst="rect">
            <a:avLst/>
          </a:prstGeom>
        </p:spPr>
      </p:pic>
      <p:pic>
        <p:nvPicPr>
          <p:cNvPr id="33" name="圖形 32">
            <a:extLst>
              <a:ext uri="{FF2B5EF4-FFF2-40B4-BE49-F238E27FC236}">
                <a16:creationId xmlns:a16="http://schemas.microsoft.com/office/drawing/2014/main" id="{FDF495B9-3414-442B-97AC-66AC061CC8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8111" y="1691081"/>
            <a:ext cx="4295438" cy="3275451"/>
          </a:xfrm>
          <a:prstGeom prst="rect">
            <a:avLst/>
          </a:prstGeom>
        </p:spPr>
      </p:pic>
      <p:cxnSp>
        <p:nvCxnSpPr>
          <p:cNvPr id="34" name="Google Shape;1115;gc428d55399_0_337">
            <a:extLst>
              <a:ext uri="{FF2B5EF4-FFF2-40B4-BE49-F238E27FC236}">
                <a16:creationId xmlns:a16="http://schemas.microsoft.com/office/drawing/2014/main" id="{FD1E1FEA-C814-4A74-B80C-E31CFEDEBC18}"/>
              </a:ext>
            </a:extLst>
          </p:cNvPr>
          <p:cNvCxnSpPr/>
          <p:nvPr/>
        </p:nvCxnSpPr>
        <p:spPr>
          <a:xfrm>
            <a:off x="396362" y="2962317"/>
            <a:ext cx="3916200" cy="0"/>
          </a:xfrm>
          <a:prstGeom prst="straightConnector1">
            <a:avLst/>
          </a:prstGeom>
          <a:noFill/>
          <a:ln w="16510" cap="flat" cmpd="sng">
            <a:gradFill>
              <a:gsLst>
                <a:gs pos="0">
                  <a:srgbClr val="00B0F0"/>
                </a:gs>
                <a:gs pos="100000">
                  <a:srgbClr val="201DFD"/>
                </a:gs>
              </a:gsLst>
              <a:lin ang="0" scaled="0"/>
            </a:gradFill>
            <a:prstDash val="solid"/>
            <a:round/>
            <a:headEnd type="none" w="sm" len="sm"/>
            <a:tailEnd type="none" w="sm" len="sm"/>
          </a:ln>
        </p:spPr>
      </p:cxnSp>
      <p:cxnSp>
        <p:nvCxnSpPr>
          <p:cNvPr id="35" name="Google Shape;1115;gc428d55399_0_337">
            <a:extLst>
              <a:ext uri="{FF2B5EF4-FFF2-40B4-BE49-F238E27FC236}">
                <a16:creationId xmlns:a16="http://schemas.microsoft.com/office/drawing/2014/main" id="{3FB22583-4D40-464B-B566-82DF9F8AC766}"/>
              </a:ext>
            </a:extLst>
          </p:cNvPr>
          <p:cNvCxnSpPr/>
          <p:nvPr/>
        </p:nvCxnSpPr>
        <p:spPr>
          <a:xfrm>
            <a:off x="396362" y="4151386"/>
            <a:ext cx="3916200" cy="0"/>
          </a:xfrm>
          <a:prstGeom prst="straightConnector1">
            <a:avLst/>
          </a:prstGeom>
          <a:noFill/>
          <a:ln w="16510" cap="flat" cmpd="sng">
            <a:gradFill>
              <a:gsLst>
                <a:gs pos="0">
                  <a:srgbClr val="00B0F0"/>
                </a:gs>
                <a:gs pos="100000">
                  <a:srgbClr val="201DFD"/>
                </a:gs>
              </a:gsLst>
              <a:lin ang="0" scaled="0"/>
            </a:gradFill>
            <a:prstDash val="solid"/>
            <a:round/>
            <a:headEnd type="none" w="sm" len="sm"/>
            <a:tailEnd type="none" w="sm" len="sm"/>
          </a:ln>
        </p:spPr>
      </p:cxnSp>
      <p:cxnSp>
        <p:nvCxnSpPr>
          <p:cNvPr id="36" name="Google Shape;1115;gc428d55399_0_337">
            <a:extLst>
              <a:ext uri="{FF2B5EF4-FFF2-40B4-BE49-F238E27FC236}">
                <a16:creationId xmlns:a16="http://schemas.microsoft.com/office/drawing/2014/main" id="{7D12AFE9-41DF-4FBF-8AAF-B268EC01FCCC}"/>
              </a:ext>
            </a:extLst>
          </p:cNvPr>
          <p:cNvCxnSpPr/>
          <p:nvPr/>
        </p:nvCxnSpPr>
        <p:spPr>
          <a:xfrm>
            <a:off x="4834478" y="2448687"/>
            <a:ext cx="3916200" cy="0"/>
          </a:xfrm>
          <a:prstGeom prst="straightConnector1">
            <a:avLst/>
          </a:prstGeom>
          <a:noFill/>
          <a:ln w="16510" cap="flat" cmpd="sng">
            <a:gradFill>
              <a:gsLst>
                <a:gs pos="0">
                  <a:srgbClr val="00B0F0"/>
                </a:gs>
                <a:gs pos="100000">
                  <a:srgbClr val="201DFD"/>
                </a:gs>
              </a:gsLst>
              <a:lin ang="0" scaled="0"/>
            </a:gradFill>
            <a:prstDash val="solid"/>
            <a:round/>
            <a:headEnd type="none" w="sm" len="sm"/>
            <a:tailEnd type="none" w="sm" len="sm"/>
          </a:ln>
        </p:spPr>
      </p:cxnSp>
      <p:sp>
        <p:nvSpPr>
          <p:cNvPr id="1225" name="Google Shape;1225;p2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a:t> Data sharing and management</a:t>
            </a:r>
            <a:endParaRPr/>
          </a:p>
        </p:txBody>
      </p:sp>
      <p:sp>
        <p:nvSpPr>
          <p:cNvPr id="1226" name="Google Shape;1226;p29"/>
          <p:cNvSpPr/>
          <p:nvPr/>
        </p:nvSpPr>
        <p:spPr>
          <a:xfrm>
            <a:off x="435123" y="2049700"/>
            <a:ext cx="1057982"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b="1" i="0" u="none" strike="noStrike" cap="none">
                <a:solidFill>
                  <a:srgbClr val="181886"/>
                </a:solidFill>
                <a:latin typeface="Arial"/>
                <a:ea typeface="Arial"/>
                <a:cs typeface="Arial"/>
                <a:sym typeface="Arial"/>
              </a:rPr>
              <a:t>Standard protocols</a:t>
            </a:r>
            <a:endParaRPr sz="1500" b="0" i="0" u="none" strike="noStrike" cap="none">
              <a:solidFill>
                <a:srgbClr val="181886"/>
              </a:solidFill>
              <a:latin typeface="Arial"/>
              <a:ea typeface="Arial"/>
              <a:cs typeface="Arial"/>
              <a:sym typeface="Arial"/>
            </a:endParaRPr>
          </a:p>
        </p:txBody>
      </p:sp>
      <p:sp>
        <p:nvSpPr>
          <p:cNvPr id="1227" name="Google Shape;1227;p29"/>
          <p:cNvSpPr/>
          <p:nvPr/>
        </p:nvSpPr>
        <p:spPr>
          <a:xfrm>
            <a:off x="1599588" y="1784668"/>
            <a:ext cx="2040975" cy="1118214"/>
          </a:xfrm>
          <a:prstGeom prst="rect">
            <a:avLst/>
          </a:prstGeom>
          <a:noFill/>
          <a:ln>
            <a:noFill/>
          </a:ln>
        </p:spPr>
        <p:txBody>
          <a:bodyPr spcFirstLastPara="1" wrap="square" lIns="91425" tIns="45700" rIns="91425" bIns="45700" anchor="t" anchorCtr="0">
            <a:spAutoFit/>
          </a:bodyPr>
          <a:lstStyle/>
          <a:p>
            <a:pPr marL="539750" marR="0" lvl="2" indent="-354013" algn="l" rtl="0">
              <a:lnSpc>
                <a:spcPts val="1800"/>
              </a:lnSpc>
              <a:spcBef>
                <a:spcPts val="200"/>
              </a:spcBef>
              <a:spcAft>
                <a:spcPts val="0"/>
              </a:spcAft>
              <a:buClr>
                <a:schemeClr val="dk1"/>
              </a:buClr>
              <a:buSzPts val="1400"/>
              <a:buFont typeface="Arial"/>
              <a:buAutoNum type="arabicPeriod"/>
            </a:pPr>
            <a:r>
              <a:rPr lang="en-US" sz="1400" b="0" i="0" u="none" strike="noStrike" cap="none">
                <a:solidFill>
                  <a:schemeClr val="dk1"/>
                </a:solidFill>
                <a:latin typeface="Arial"/>
                <a:ea typeface="Arial"/>
                <a:cs typeface="Arial"/>
                <a:sym typeface="Arial"/>
              </a:rPr>
              <a:t>SMB/CIFS</a:t>
            </a:r>
            <a:endParaRPr sz="1400" b="0" i="0" u="none" strike="noStrike" cap="none">
              <a:solidFill>
                <a:schemeClr val="dk1"/>
              </a:solidFill>
              <a:latin typeface="Arial"/>
              <a:ea typeface="Arial"/>
              <a:cs typeface="Arial"/>
              <a:sym typeface="Arial"/>
            </a:endParaRPr>
          </a:p>
          <a:p>
            <a:pPr marL="539750" marR="0" lvl="2" indent="-354013" algn="l" rtl="0">
              <a:lnSpc>
                <a:spcPts val="1800"/>
              </a:lnSpc>
              <a:spcBef>
                <a:spcPts val="200"/>
              </a:spcBef>
              <a:spcAft>
                <a:spcPts val="0"/>
              </a:spcAft>
              <a:buClr>
                <a:schemeClr val="dk1"/>
              </a:buClr>
              <a:buSzPts val="1400"/>
              <a:buFont typeface="Arial"/>
              <a:buAutoNum type="arabicPeriod"/>
            </a:pPr>
            <a:r>
              <a:rPr lang="en-US" sz="1400" b="0" i="0" u="none" strike="noStrike" cap="none">
                <a:solidFill>
                  <a:schemeClr val="dk1"/>
                </a:solidFill>
                <a:latin typeface="Arial"/>
                <a:ea typeface="Arial"/>
                <a:cs typeface="Arial"/>
                <a:sym typeface="Arial"/>
              </a:rPr>
              <a:t>NFS</a:t>
            </a:r>
            <a:endParaRPr sz="1400" b="0" i="0" u="none" strike="noStrike" cap="none">
              <a:solidFill>
                <a:schemeClr val="dk1"/>
              </a:solidFill>
              <a:latin typeface="Arial"/>
              <a:ea typeface="Arial"/>
              <a:cs typeface="Arial"/>
              <a:sym typeface="Arial"/>
            </a:endParaRPr>
          </a:p>
          <a:p>
            <a:pPr marL="539750" marR="0" lvl="2" indent="-354013" algn="l" rtl="0">
              <a:lnSpc>
                <a:spcPts val="1800"/>
              </a:lnSpc>
              <a:spcBef>
                <a:spcPts val="200"/>
              </a:spcBef>
              <a:spcAft>
                <a:spcPts val="0"/>
              </a:spcAft>
              <a:buClr>
                <a:schemeClr val="dk1"/>
              </a:buClr>
              <a:buSzPts val="1400"/>
              <a:buFont typeface="Arial"/>
              <a:buAutoNum type="arabicPeriod"/>
            </a:pPr>
            <a:r>
              <a:rPr lang="en-US" sz="1400" b="0" i="0" u="none" strike="noStrike" cap="none">
                <a:solidFill>
                  <a:schemeClr val="dk1"/>
                </a:solidFill>
                <a:latin typeface="Arial"/>
                <a:ea typeface="Arial"/>
                <a:cs typeface="Arial"/>
                <a:sym typeface="Arial"/>
              </a:rPr>
              <a:t>AFP</a:t>
            </a:r>
            <a:endParaRPr sz="1400" b="0" i="0" u="none" strike="noStrike" cap="none">
              <a:solidFill>
                <a:schemeClr val="dk1"/>
              </a:solidFill>
              <a:latin typeface="Arial"/>
              <a:ea typeface="Arial"/>
              <a:cs typeface="Arial"/>
              <a:sym typeface="Arial"/>
            </a:endParaRPr>
          </a:p>
          <a:p>
            <a:pPr marL="539750" marR="0" lvl="2" indent="-354013" algn="l" rtl="0">
              <a:lnSpc>
                <a:spcPts val="1800"/>
              </a:lnSpc>
              <a:spcBef>
                <a:spcPts val="200"/>
              </a:spcBef>
              <a:spcAft>
                <a:spcPts val="0"/>
              </a:spcAft>
              <a:buClr>
                <a:schemeClr val="dk1"/>
              </a:buClr>
              <a:buSzPts val="1400"/>
              <a:buFont typeface="Arial"/>
              <a:buAutoNum type="arabicPeriod"/>
            </a:pPr>
            <a:r>
              <a:rPr lang="en-US" sz="1400" b="0" i="0" u="none" strike="noStrike" cap="none">
                <a:solidFill>
                  <a:schemeClr val="dk1"/>
                </a:solidFill>
                <a:latin typeface="Arial"/>
                <a:ea typeface="Arial"/>
                <a:cs typeface="Arial"/>
                <a:sym typeface="Arial"/>
              </a:rPr>
              <a:t>iSCSI</a:t>
            </a:r>
            <a:endParaRPr sz="1400" b="0" i="0" u="none" strike="noStrike" cap="none">
              <a:solidFill>
                <a:schemeClr val="dk1"/>
              </a:solidFill>
              <a:latin typeface="Arial"/>
              <a:ea typeface="Arial"/>
              <a:cs typeface="Arial"/>
              <a:sym typeface="Arial"/>
            </a:endParaRPr>
          </a:p>
        </p:txBody>
      </p:sp>
      <p:sp>
        <p:nvSpPr>
          <p:cNvPr id="1228" name="Google Shape;1228;p29"/>
          <p:cNvSpPr/>
          <p:nvPr/>
        </p:nvSpPr>
        <p:spPr>
          <a:xfrm>
            <a:off x="435121" y="3265442"/>
            <a:ext cx="1188024"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b="1" i="0" u="none" strike="noStrike" cap="none">
                <a:solidFill>
                  <a:srgbClr val="181886"/>
                </a:solidFill>
                <a:latin typeface="Arial"/>
                <a:ea typeface="Arial"/>
                <a:cs typeface="Arial"/>
                <a:sym typeface="Arial"/>
              </a:rPr>
              <a:t>Instant file sharing</a:t>
            </a:r>
            <a:endParaRPr>
              <a:solidFill>
                <a:srgbClr val="181886"/>
              </a:solidFill>
            </a:endParaRPr>
          </a:p>
        </p:txBody>
      </p:sp>
      <p:sp>
        <p:nvSpPr>
          <p:cNvPr id="1229" name="Google Shape;1229;p29"/>
          <p:cNvSpPr/>
          <p:nvPr/>
        </p:nvSpPr>
        <p:spPr>
          <a:xfrm>
            <a:off x="1646580" y="3046715"/>
            <a:ext cx="2882091" cy="1031011"/>
          </a:xfrm>
          <a:prstGeom prst="rect">
            <a:avLst/>
          </a:prstGeom>
          <a:noFill/>
          <a:ln>
            <a:noFill/>
          </a:ln>
        </p:spPr>
        <p:txBody>
          <a:bodyPr spcFirstLastPara="1" wrap="square" lIns="91425" tIns="45700" rIns="91425" bIns="45700" anchor="t" anchorCtr="0">
            <a:spAutoFit/>
          </a:bodyPr>
          <a:lstStyle/>
          <a:p>
            <a:pPr marL="361950" marR="0" lvl="0" indent="-222250" algn="l" rtl="0">
              <a:lnSpc>
                <a:spcPct val="100000"/>
              </a:lnSpc>
              <a:spcBef>
                <a:spcPts val="200"/>
              </a:spcBef>
              <a:spcAft>
                <a:spcPts val="0"/>
              </a:spcAft>
              <a:buClr>
                <a:schemeClr val="dk1"/>
              </a:buClr>
              <a:buSzPts val="1400"/>
              <a:buFont typeface="Arial"/>
              <a:buAutoNum type="arabicPeriod"/>
            </a:pPr>
            <a:r>
              <a:rPr lang="en-US" sz="1400" b="0" i="0" u="none" strike="noStrike" cap="none">
                <a:solidFill>
                  <a:schemeClr val="dk1"/>
                </a:solidFill>
                <a:latin typeface="Arial"/>
                <a:ea typeface="Arial"/>
                <a:cs typeface="Arial"/>
                <a:sym typeface="Arial"/>
              </a:rPr>
              <a:t>Social Media</a:t>
            </a:r>
            <a:endParaRPr/>
          </a:p>
          <a:p>
            <a:pPr marL="361950" marR="0" lvl="0" indent="-222250" algn="l" rtl="0">
              <a:lnSpc>
                <a:spcPct val="100000"/>
              </a:lnSpc>
              <a:spcBef>
                <a:spcPts val="200"/>
              </a:spcBef>
              <a:spcAft>
                <a:spcPts val="0"/>
              </a:spcAft>
              <a:buClr>
                <a:schemeClr val="dk1"/>
              </a:buClr>
              <a:buSzPts val="1400"/>
              <a:buFont typeface="Arial"/>
              <a:buAutoNum type="arabicPeriod"/>
            </a:pPr>
            <a:r>
              <a:rPr lang="en-US" sz="1400" b="0" i="0" u="none" strike="noStrike" cap="none">
                <a:solidFill>
                  <a:schemeClr val="dk1"/>
                </a:solidFill>
                <a:latin typeface="Arial"/>
                <a:ea typeface="Arial"/>
                <a:cs typeface="Arial"/>
                <a:sym typeface="Arial"/>
              </a:rPr>
              <a:t>Security – Password, Valid Date</a:t>
            </a:r>
            <a:endParaRPr/>
          </a:p>
          <a:p>
            <a:pPr marL="361950" marR="0" lvl="0" indent="-222250" algn="l" rtl="0">
              <a:lnSpc>
                <a:spcPct val="100000"/>
              </a:lnSpc>
              <a:spcBef>
                <a:spcPts val="200"/>
              </a:spcBef>
              <a:spcAft>
                <a:spcPts val="0"/>
              </a:spcAft>
              <a:buClr>
                <a:schemeClr val="dk1"/>
              </a:buClr>
              <a:buSzPts val="1400"/>
              <a:buFont typeface="Arial"/>
              <a:buAutoNum type="arabicPeriod"/>
            </a:pPr>
            <a:r>
              <a:rPr lang="en-US" sz="1400" b="0" i="0" u="none" strike="noStrike" cap="none" err="1">
                <a:solidFill>
                  <a:schemeClr val="dk1"/>
                </a:solidFill>
                <a:latin typeface="Arial"/>
                <a:ea typeface="Arial"/>
                <a:cs typeface="Arial"/>
                <a:sym typeface="Arial"/>
              </a:rPr>
              <a:t>SmartShare</a:t>
            </a:r>
            <a:endParaRPr sz="1400" b="0" i="0" u="none" strike="noStrike" cap="none">
              <a:solidFill>
                <a:schemeClr val="dk1"/>
              </a:solidFill>
              <a:latin typeface="Arial"/>
              <a:ea typeface="Arial"/>
              <a:cs typeface="Arial"/>
              <a:sym typeface="Arial"/>
            </a:endParaRPr>
          </a:p>
        </p:txBody>
      </p:sp>
      <p:sp>
        <p:nvSpPr>
          <p:cNvPr id="1230" name="Google Shape;1230;p29"/>
          <p:cNvSpPr/>
          <p:nvPr/>
        </p:nvSpPr>
        <p:spPr>
          <a:xfrm>
            <a:off x="435121" y="4274668"/>
            <a:ext cx="1115602"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b="1" i="0" u="none" strike="noStrike" cap="none">
                <a:solidFill>
                  <a:srgbClr val="181886"/>
                </a:solidFill>
                <a:latin typeface="Arial"/>
                <a:ea typeface="Arial"/>
                <a:cs typeface="Arial"/>
                <a:sym typeface="Arial"/>
              </a:rPr>
              <a:t>File Preview</a:t>
            </a:r>
            <a:endParaRPr>
              <a:solidFill>
                <a:srgbClr val="181886"/>
              </a:solidFill>
            </a:endParaRPr>
          </a:p>
        </p:txBody>
      </p:sp>
      <p:sp>
        <p:nvSpPr>
          <p:cNvPr id="1231" name="Google Shape;1231;p29"/>
          <p:cNvSpPr/>
          <p:nvPr/>
        </p:nvSpPr>
        <p:spPr>
          <a:xfrm>
            <a:off x="1646580" y="4254429"/>
            <a:ext cx="2882091" cy="579605"/>
          </a:xfrm>
          <a:prstGeom prst="rect">
            <a:avLst/>
          </a:prstGeom>
          <a:noFill/>
          <a:ln>
            <a:noFill/>
          </a:ln>
        </p:spPr>
        <p:txBody>
          <a:bodyPr spcFirstLastPara="1" wrap="square" lIns="91425" tIns="45700" rIns="91425" bIns="45700" anchor="t" anchorCtr="0">
            <a:spAutoFit/>
          </a:bodyPr>
          <a:lstStyle/>
          <a:p>
            <a:pPr marL="361950" marR="0" lvl="0" indent="-222250" algn="l" rtl="0">
              <a:lnSpc>
                <a:spcPts val="1700"/>
              </a:lnSpc>
              <a:spcBef>
                <a:spcPts val="200"/>
              </a:spcBef>
              <a:spcAft>
                <a:spcPts val="0"/>
              </a:spcAft>
              <a:buClr>
                <a:schemeClr val="dk1"/>
              </a:buClr>
              <a:buSzPts val="1400"/>
              <a:buFont typeface="Arial"/>
              <a:buAutoNum type="arabicPeriod"/>
            </a:pPr>
            <a:r>
              <a:rPr lang="en-US" sz="1400" b="0" i="0" u="none" strike="noStrike" cap="none">
                <a:solidFill>
                  <a:schemeClr val="dk1"/>
                </a:solidFill>
                <a:latin typeface="Arial"/>
                <a:ea typeface="Arial"/>
                <a:cs typeface="Arial"/>
                <a:sym typeface="Arial"/>
              </a:rPr>
              <a:t>Online Office, Google Doc</a:t>
            </a:r>
            <a:endParaRPr sz="1400" b="0" i="0" u="none" strike="noStrike" cap="none">
              <a:solidFill>
                <a:schemeClr val="dk1"/>
              </a:solidFill>
              <a:latin typeface="Arial"/>
              <a:ea typeface="Arial"/>
              <a:cs typeface="Arial"/>
              <a:sym typeface="Arial"/>
            </a:endParaRPr>
          </a:p>
          <a:p>
            <a:pPr marL="361950" marR="0" lvl="0" indent="-222250" algn="l" rtl="0">
              <a:lnSpc>
                <a:spcPts val="1700"/>
              </a:lnSpc>
              <a:spcBef>
                <a:spcPts val="200"/>
              </a:spcBef>
              <a:spcAft>
                <a:spcPts val="0"/>
              </a:spcAft>
              <a:buClr>
                <a:schemeClr val="dk1"/>
              </a:buClr>
              <a:buSzPts val="1400"/>
              <a:buFont typeface="Arial"/>
              <a:buAutoNum type="arabicPeriod"/>
            </a:pPr>
            <a:r>
              <a:rPr lang="en-US" sz="1400" b="0" i="0" u="none" strike="noStrike" cap="none">
                <a:solidFill>
                  <a:schemeClr val="dk1"/>
                </a:solidFill>
                <a:latin typeface="Arial"/>
                <a:ea typeface="Arial"/>
                <a:cs typeface="Arial"/>
                <a:sym typeface="Arial"/>
              </a:rPr>
              <a:t>Multimedia files</a:t>
            </a:r>
            <a:endParaRPr sz="1400" b="0" i="0" u="none" strike="noStrike" cap="none">
              <a:solidFill>
                <a:schemeClr val="dk1"/>
              </a:solidFill>
              <a:latin typeface="Arial"/>
              <a:ea typeface="Arial"/>
              <a:cs typeface="Arial"/>
              <a:sym typeface="Arial"/>
            </a:endParaRPr>
          </a:p>
        </p:txBody>
      </p:sp>
      <p:sp>
        <p:nvSpPr>
          <p:cNvPr id="1232" name="Google Shape;1232;p29"/>
          <p:cNvSpPr/>
          <p:nvPr/>
        </p:nvSpPr>
        <p:spPr>
          <a:xfrm>
            <a:off x="5036725" y="1943953"/>
            <a:ext cx="699230"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b="1" i="0" u="none" strike="noStrike" cap="none">
                <a:solidFill>
                  <a:srgbClr val="181886"/>
                </a:solidFill>
                <a:latin typeface="Arial"/>
                <a:ea typeface="Arial"/>
                <a:cs typeface="Arial"/>
                <a:sym typeface="Arial"/>
              </a:rPr>
              <a:t>Basic</a:t>
            </a:r>
            <a:endParaRPr>
              <a:solidFill>
                <a:srgbClr val="181886"/>
              </a:solidFill>
            </a:endParaRPr>
          </a:p>
        </p:txBody>
      </p:sp>
      <p:sp>
        <p:nvSpPr>
          <p:cNvPr id="1233" name="Google Shape;1233;p29"/>
          <p:cNvSpPr/>
          <p:nvPr/>
        </p:nvSpPr>
        <p:spPr>
          <a:xfrm>
            <a:off x="6265524" y="1921191"/>
            <a:ext cx="2539011" cy="307777"/>
          </a:xfrm>
          <a:prstGeom prst="rect">
            <a:avLst/>
          </a:prstGeom>
          <a:noFill/>
          <a:ln>
            <a:noFill/>
          </a:ln>
        </p:spPr>
        <p:txBody>
          <a:bodyPr spcFirstLastPara="1" wrap="square" lIns="91425" tIns="45700" rIns="91425" bIns="45700" anchor="t" anchorCtr="0">
            <a:spAutoFit/>
          </a:bodyPr>
          <a:lstStyle/>
          <a:p>
            <a:pPr marL="186262" marR="0" lvl="2"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1.  NAS local users</a:t>
            </a:r>
            <a:endParaRPr/>
          </a:p>
        </p:txBody>
      </p:sp>
      <p:sp>
        <p:nvSpPr>
          <p:cNvPr id="1234" name="Google Shape;1234;p29"/>
          <p:cNvSpPr/>
          <p:nvPr/>
        </p:nvSpPr>
        <p:spPr>
          <a:xfrm>
            <a:off x="5036725" y="2694813"/>
            <a:ext cx="1084477" cy="7848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b="1" i="0" u="none" strike="noStrike" cap="none">
                <a:solidFill>
                  <a:srgbClr val="181886"/>
                </a:solidFill>
                <a:latin typeface="Arial"/>
                <a:ea typeface="Arial"/>
                <a:cs typeface="Arial"/>
                <a:sym typeface="Arial"/>
              </a:rPr>
              <a:t>Domain Security</a:t>
            </a:r>
            <a:endParaRPr>
              <a:solidFill>
                <a:srgbClr val="181886"/>
              </a:solidFill>
            </a:endParaRPr>
          </a:p>
          <a:p>
            <a:pPr marL="0" marR="0" lvl="0" indent="0" algn="l" rtl="0">
              <a:lnSpc>
                <a:spcPct val="100000"/>
              </a:lnSpc>
              <a:spcBef>
                <a:spcPts val="0"/>
              </a:spcBef>
              <a:spcAft>
                <a:spcPts val="0"/>
              </a:spcAft>
              <a:buNone/>
            </a:pPr>
            <a:endParaRPr sz="1500" b="1" i="0" u="none" strike="noStrike" cap="none">
              <a:solidFill>
                <a:srgbClr val="181886"/>
              </a:solidFill>
              <a:latin typeface="Arial"/>
              <a:ea typeface="Arial"/>
              <a:cs typeface="Arial"/>
              <a:sym typeface="Arial"/>
            </a:endParaRPr>
          </a:p>
        </p:txBody>
      </p:sp>
      <p:sp>
        <p:nvSpPr>
          <p:cNvPr id="1235" name="Google Shape;1235;p29"/>
          <p:cNvSpPr/>
          <p:nvPr/>
        </p:nvSpPr>
        <p:spPr>
          <a:xfrm>
            <a:off x="6320422" y="2544122"/>
            <a:ext cx="2762264" cy="841216"/>
          </a:xfrm>
          <a:prstGeom prst="rect">
            <a:avLst/>
          </a:prstGeom>
          <a:noFill/>
          <a:ln>
            <a:noFill/>
          </a:ln>
        </p:spPr>
        <p:txBody>
          <a:bodyPr spcFirstLastPara="1" wrap="square" lIns="91425" tIns="45700" rIns="91425" bIns="45700" anchor="t" anchorCtr="0">
            <a:spAutoFit/>
          </a:bodyPr>
          <a:lstStyle/>
          <a:p>
            <a:pPr marL="361950" marR="0" lvl="2" indent="-222250" algn="l" rtl="0">
              <a:lnSpc>
                <a:spcPct val="100000"/>
              </a:lnSpc>
              <a:spcBef>
                <a:spcPts val="400"/>
              </a:spcBef>
              <a:spcAft>
                <a:spcPts val="0"/>
              </a:spcAft>
              <a:buClr>
                <a:schemeClr val="dk1"/>
              </a:buClr>
              <a:buSzPts val="1400"/>
              <a:buFont typeface="Arial"/>
              <a:buAutoNum type="arabicPeriod"/>
            </a:pPr>
            <a:r>
              <a:rPr lang="en-US" sz="1400" b="0" i="0" u="none" strike="noStrike" cap="none">
                <a:solidFill>
                  <a:schemeClr val="dk1"/>
                </a:solidFill>
                <a:latin typeface="Arial"/>
                <a:ea typeface="Arial"/>
                <a:cs typeface="Arial"/>
                <a:sym typeface="Arial"/>
              </a:rPr>
              <a:t>Active Directory authentication</a:t>
            </a:r>
            <a:endParaRPr/>
          </a:p>
          <a:p>
            <a:pPr marL="361950" marR="0" lvl="2" indent="-222250" algn="l" rtl="0">
              <a:lnSpc>
                <a:spcPct val="100000"/>
              </a:lnSpc>
              <a:spcBef>
                <a:spcPts val="400"/>
              </a:spcBef>
              <a:spcAft>
                <a:spcPts val="0"/>
              </a:spcAft>
              <a:buClr>
                <a:schemeClr val="dk1"/>
              </a:buClr>
              <a:buSzPts val="1400"/>
              <a:buFont typeface="Arial"/>
              <a:buAutoNum type="arabicPeriod"/>
            </a:pPr>
            <a:r>
              <a:rPr lang="en-US" sz="1400" b="0" i="0" u="none" strike="noStrike" cap="none">
                <a:solidFill>
                  <a:schemeClr val="dk1"/>
                </a:solidFill>
                <a:latin typeface="Arial"/>
                <a:ea typeface="Arial"/>
                <a:cs typeface="Arial"/>
                <a:sym typeface="Arial"/>
              </a:rPr>
              <a:t>LDAP authentication</a:t>
            </a:r>
            <a:endParaRPr/>
          </a:p>
        </p:txBody>
      </p:sp>
      <p:sp>
        <p:nvSpPr>
          <p:cNvPr id="1246" name="Google Shape;1246;p29"/>
          <p:cNvSpPr txBox="1"/>
          <p:nvPr/>
        </p:nvSpPr>
        <p:spPr>
          <a:xfrm>
            <a:off x="4707470" y="1229163"/>
            <a:ext cx="4178297" cy="4154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100" i="0" u="none" strike="noStrike" cap="none">
                <a:solidFill>
                  <a:srgbClr val="222A35"/>
                </a:solidFill>
                <a:latin typeface="Arial"/>
                <a:ea typeface="Arial"/>
                <a:cs typeface="Arial"/>
                <a:sym typeface="Arial"/>
              </a:rPr>
              <a:t>Privilege management</a:t>
            </a:r>
            <a:endParaRPr sz="2100">
              <a:solidFill>
                <a:srgbClr val="222A35"/>
              </a:solidFill>
            </a:endParaRPr>
          </a:p>
        </p:txBody>
      </p:sp>
      <p:sp>
        <p:nvSpPr>
          <p:cNvPr id="1247" name="Google Shape;1247;p29"/>
          <p:cNvSpPr txBox="1"/>
          <p:nvPr/>
        </p:nvSpPr>
        <p:spPr>
          <a:xfrm>
            <a:off x="199276" y="1245715"/>
            <a:ext cx="4237256" cy="4154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100" i="0" u="none" strike="noStrike" cap="none">
                <a:solidFill>
                  <a:srgbClr val="222A35"/>
                </a:solidFill>
                <a:latin typeface="Arial"/>
                <a:ea typeface="Arial"/>
                <a:cs typeface="Arial"/>
                <a:sym typeface="Arial"/>
              </a:rPr>
              <a:t>Data sharing</a:t>
            </a:r>
            <a:endParaRPr sz="2100">
              <a:solidFill>
                <a:srgbClr val="222A35"/>
              </a:solidFill>
            </a:endParaRPr>
          </a:p>
        </p:txBody>
      </p:sp>
      <p:pic>
        <p:nvPicPr>
          <p:cNvPr id="37" name="Google Shape;1139;p24">
            <a:extLst>
              <a:ext uri="{FF2B5EF4-FFF2-40B4-BE49-F238E27FC236}">
                <a16:creationId xmlns:a16="http://schemas.microsoft.com/office/drawing/2014/main" id="{2B7F439B-B201-4DBF-94A3-5AF16CDDADEE}"/>
              </a:ext>
            </a:extLst>
          </p:cNvPr>
          <p:cNvPicPr preferRelativeResize="0"/>
          <p:nvPr/>
        </p:nvPicPr>
        <p:blipFill rotWithShape="1">
          <a:blip r:embed="rId7">
            <a:alphaModFix/>
          </a:blip>
          <a:srcRect/>
          <a:stretch/>
        </p:blipFill>
        <p:spPr>
          <a:xfrm>
            <a:off x="7293980" y="3907085"/>
            <a:ext cx="1208206" cy="988532"/>
          </a:xfrm>
          <a:prstGeom prst="rect">
            <a:avLst/>
          </a:prstGeom>
          <a:noFill/>
          <a:ln>
            <a:noFill/>
          </a:ln>
          <a:effectLst>
            <a:outerShdw blurRad="50800" dist="38100" dir="2700000" algn="tl" rotWithShape="0">
              <a:srgbClr val="000000">
                <a:alpha val="40000"/>
              </a:srgbClr>
            </a:outerShdw>
          </a:effectLst>
        </p:spPr>
      </p:pic>
      <p:pic>
        <p:nvPicPr>
          <p:cNvPr id="38" name="Google Shape;1140;p24" descr="一張含有 光, 畫畫 的圖片&#10;&#10;自動產生的描述">
            <a:extLst>
              <a:ext uri="{FF2B5EF4-FFF2-40B4-BE49-F238E27FC236}">
                <a16:creationId xmlns:a16="http://schemas.microsoft.com/office/drawing/2014/main" id="{1C0A673A-20A6-43DF-B96D-921E44EDBCF4}"/>
              </a:ext>
            </a:extLst>
          </p:cNvPr>
          <p:cNvPicPr preferRelativeResize="0"/>
          <p:nvPr/>
        </p:nvPicPr>
        <p:blipFill rotWithShape="1">
          <a:blip r:embed="rId8">
            <a:alphaModFix/>
          </a:blip>
          <a:srcRect/>
          <a:stretch/>
        </p:blipFill>
        <p:spPr>
          <a:xfrm>
            <a:off x="6496300" y="3913842"/>
            <a:ext cx="579728" cy="841080"/>
          </a:xfrm>
          <a:prstGeom prst="rect">
            <a:avLst/>
          </a:prstGeom>
          <a:noFill/>
          <a:ln>
            <a:noFill/>
          </a:ln>
          <a:effectLst>
            <a:outerShdw blurRad="50800" dist="38100" dir="2700000" algn="tl" rotWithShape="0">
              <a:srgbClr val="000000">
                <a:alpha val="40000"/>
              </a:srgbClr>
            </a:outerShdw>
          </a:effectLst>
        </p:spPr>
      </p:pic>
      <p:pic>
        <p:nvPicPr>
          <p:cNvPr id="39" name="Google Shape;1141;p24">
            <a:extLst>
              <a:ext uri="{FF2B5EF4-FFF2-40B4-BE49-F238E27FC236}">
                <a16:creationId xmlns:a16="http://schemas.microsoft.com/office/drawing/2014/main" id="{E2B7B8BD-BB4F-462D-B4DC-121363109D32}"/>
              </a:ext>
            </a:extLst>
          </p:cNvPr>
          <p:cNvPicPr preferRelativeResize="0"/>
          <p:nvPr/>
        </p:nvPicPr>
        <p:blipFill rotWithShape="1">
          <a:blip r:embed="rId9">
            <a:alphaModFix/>
          </a:blip>
          <a:srcRect/>
          <a:stretch/>
        </p:blipFill>
        <p:spPr>
          <a:xfrm>
            <a:off x="6795664" y="3672791"/>
            <a:ext cx="192682" cy="225713"/>
          </a:xfrm>
          <a:prstGeom prst="rect">
            <a:avLst/>
          </a:prstGeom>
          <a:noFill/>
          <a:ln>
            <a:noFill/>
          </a:ln>
        </p:spPr>
      </p:pic>
      <p:pic>
        <p:nvPicPr>
          <p:cNvPr id="40" name="Google Shape;1142;p24">
            <a:extLst>
              <a:ext uri="{FF2B5EF4-FFF2-40B4-BE49-F238E27FC236}">
                <a16:creationId xmlns:a16="http://schemas.microsoft.com/office/drawing/2014/main" id="{DA12DC4A-A63A-4A52-A742-684E97BEBD64}"/>
              </a:ext>
            </a:extLst>
          </p:cNvPr>
          <p:cNvPicPr preferRelativeResize="0"/>
          <p:nvPr/>
        </p:nvPicPr>
        <p:blipFill rotWithShape="1">
          <a:blip r:embed="rId9">
            <a:alphaModFix/>
          </a:blip>
          <a:srcRect/>
          <a:stretch/>
        </p:blipFill>
        <p:spPr>
          <a:xfrm>
            <a:off x="6944978" y="3920602"/>
            <a:ext cx="109319" cy="128059"/>
          </a:xfrm>
          <a:prstGeom prst="rect">
            <a:avLst/>
          </a:prstGeom>
          <a:noFill/>
          <a:ln>
            <a:noFill/>
          </a:ln>
        </p:spPr>
      </p:pic>
      <p:pic>
        <p:nvPicPr>
          <p:cNvPr id="41" name="Google Shape;1143;p24">
            <a:extLst>
              <a:ext uri="{FF2B5EF4-FFF2-40B4-BE49-F238E27FC236}">
                <a16:creationId xmlns:a16="http://schemas.microsoft.com/office/drawing/2014/main" id="{6ADD7FC1-16D7-4F85-9DA2-C89401F02631}"/>
              </a:ext>
            </a:extLst>
          </p:cNvPr>
          <p:cNvPicPr preferRelativeResize="0"/>
          <p:nvPr/>
        </p:nvPicPr>
        <p:blipFill rotWithShape="1">
          <a:blip r:embed="rId9">
            <a:alphaModFix/>
          </a:blip>
          <a:srcRect/>
          <a:stretch/>
        </p:blipFill>
        <p:spPr>
          <a:xfrm>
            <a:off x="6676937" y="3847954"/>
            <a:ext cx="55216" cy="64681"/>
          </a:xfrm>
          <a:prstGeom prst="rect">
            <a:avLst/>
          </a:prstGeom>
          <a:noFill/>
          <a:ln>
            <a:noFill/>
          </a:ln>
        </p:spPr>
      </p:pic>
      <p:pic>
        <p:nvPicPr>
          <p:cNvPr id="42" name="Google Shape;1144;p24">
            <a:extLst>
              <a:ext uri="{FF2B5EF4-FFF2-40B4-BE49-F238E27FC236}">
                <a16:creationId xmlns:a16="http://schemas.microsoft.com/office/drawing/2014/main" id="{0B3EF4EC-DBFA-49E0-A53E-D2F262CE86AC}"/>
              </a:ext>
            </a:extLst>
          </p:cNvPr>
          <p:cNvPicPr preferRelativeResize="0"/>
          <p:nvPr/>
        </p:nvPicPr>
        <p:blipFill rotWithShape="1">
          <a:blip r:embed="rId10">
            <a:alphaModFix/>
          </a:blip>
          <a:srcRect/>
          <a:stretch/>
        </p:blipFill>
        <p:spPr>
          <a:xfrm>
            <a:off x="5100194" y="3407314"/>
            <a:ext cx="1013269" cy="1013269"/>
          </a:xfrm>
          <a:prstGeom prst="rect">
            <a:avLst/>
          </a:prstGeom>
          <a:noFill/>
          <a:ln>
            <a:noFill/>
          </a:ln>
        </p:spPr>
      </p:pic>
      <p:pic>
        <p:nvPicPr>
          <p:cNvPr id="43" name="Google Shape;1145;p24" descr="一張含有 鳥 的圖片&#10;&#10;自動產生的描述">
            <a:extLst>
              <a:ext uri="{FF2B5EF4-FFF2-40B4-BE49-F238E27FC236}">
                <a16:creationId xmlns:a16="http://schemas.microsoft.com/office/drawing/2014/main" id="{4AD103DB-28B6-48CD-8619-D02AB62E8B72}"/>
              </a:ext>
            </a:extLst>
          </p:cNvPr>
          <p:cNvPicPr preferRelativeResize="0"/>
          <p:nvPr/>
        </p:nvPicPr>
        <p:blipFill rotWithShape="1">
          <a:blip r:embed="rId11">
            <a:alphaModFix amt="43000"/>
          </a:blip>
          <a:srcRect/>
          <a:stretch/>
        </p:blipFill>
        <p:spPr>
          <a:xfrm>
            <a:off x="5189125" y="3464666"/>
            <a:ext cx="925985" cy="963588"/>
          </a:xfrm>
          <a:prstGeom prst="rect">
            <a:avLst/>
          </a:prstGeom>
          <a:noFill/>
          <a:ln>
            <a:noFill/>
          </a:ln>
        </p:spPr>
      </p:pic>
      <p:pic>
        <p:nvPicPr>
          <p:cNvPr id="44" name="Google Shape;1146;p24">
            <a:extLst>
              <a:ext uri="{FF2B5EF4-FFF2-40B4-BE49-F238E27FC236}">
                <a16:creationId xmlns:a16="http://schemas.microsoft.com/office/drawing/2014/main" id="{D5B07F76-0C5E-40B0-BFD8-09912B6C8B7E}"/>
              </a:ext>
            </a:extLst>
          </p:cNvPr>
          <p:cNvPicPr preferRelativeResize="0"/>
          <p:nvPr/>
        </p:nvPicPr>
        <p:blipFill rotWithShape="1">
          <a:blip r:embed="rId12">
            <a:alphaModFix/>
          </a:blip>
          <a:srcRect/>
          <a:stretch/>
        </p:blipFill>
        <p:spPr>
          <a:xfrm>
            <a:off x="5556412" y="4081811"/>
            <a:ext cx="485276" cy="803738"/>
          </a:xfrm>
          <a:prstGeom prst="rect">
            <a:avLst/>
          </a:prstGeom>
          <a:noFill/>
          <a:ln>
            <a:noFill/>
          </a:ln>
          <a:effectLst>
            <a:outerShdw blurRad="50800" dist="38100" dir="2700000" algn="tl" rotWithShape="0">
              <a:srgbClr val="000000">
                <a:alpha val="40000"/>
              </a:srgbClr>
            </a:outerShdw>
          </a:effectLst>
        </p:spPr>
      </p:pic>
      <p:pic>
        <p:nvPicPr>
          <p:cNvPr id="45" name="Google Shape;1147;p24">
            <a:extLst>
              <a:ext uri="{FF2B5EF4-FFF2-40B4-BE49-F238E27FC236}">
                <a16:creationId xmlns:a16="http://schemas.microsoft.com/office/drawing/2014/main" id="{C8F2FCF6-466B-4036-B070-696B416F9AB9}"/>
              </a:ext>
            </a:extLst>
          </p:cNvPr>
          <p:cNvPicPr preferRelativeResize="0"/>
          <p:nvPr/>
        </p:nvPicPr>
        <p:blipFill rotWithShape="1">
          <a:blip r:embed="rId13">
            <a:alphaModFix/>
          </a:blip>
          <a:srcRect/>
          <a:stretch/>
        </p:blipFill>
        <p:spPr>
          <a:xfrm>
            <a:off x="5727033" y="3847901"/>
            <a:ext cx="285750" cy="371475"/>
          </a:xfrm>
          <a:prstGeom prst="rect">
            <a:avLst/>
          </a:prstGeom>
          <a:noFill/>
          <a:ln>
            <a:noFill/>
          </a:ln>
          <a:effectLst>
            <a:outerShdw blurRad="50800" dist="38100" dir="2700000" algn="tl" rotWithShape="0">
              <a:srgbClr val="000000">
                <a:alpha val="40000"/>
              </a:srgbClr>
            </a:outerShdw>
          </a:effectLst>
        </p:spPr>
      </p:pic>
      <p:pic>
        <p:nvPicPr>
          <p:cNvPr id="46" name="Google Shape;1237;p29">
            <a:extLst>
              <a:ext uri="{FF2B5EF4-FFF2-40B4-BE49-F238E27FC236}">
                <a16:creationId xmlns:a16="http://schemas.microsoft.com/office/drawing/2014/main" id="{826C42C9-28CD-40DB-A231-CFF0C337D8D8}"/>
              </a:ext>
            </a:extLst>
          </p:cNvPr>
          <p:cNvPicPr preferRelativeResize="0"/>
          <p:nvPr/>
        </p:nvPicPr>
        <p:blipFill rotWithShape="1">
          <a:blip r:embed="rId14">
            <a:alphaModFix/>
          </a:blip>
          <a:srcRect/>
          <a:stretch/>
        </p:blipFill>
        <p:spPr>
          <a:xfrm>
            <a:off x="8018381" y="3997635"/>
            <a:ext cx="429572" cy="783338"/>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2221531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3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a:t>Data efficiency with deduplication</a:t>
            </a:r>
            <a:endParaRPr/>
          </a:p>
        </p:txBody>
      </p:sp>
      <p:pic>
        <p:nvPicPr>
          <p:cNvPr id="63" name="圖形 62">
            <a:extLst>
              <a:ext uri="{FF2B5EF4-FFF2-40B4-BE49-F238E27FC236}">
                <a16:creationId xmlns:a16="http://schemas.microsoft.com/office/drawing/2014/main" id="{7E553CC1-B88E-4788-B05C-1E3F31F5E08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9667"/>
          <a:stretch/>
        </p:blipFill>
        <p:spPr>
          <a:xfrm>
            <a:off x="4688252" y="1906798"/>
            <a:ext cx="3840564" cy="3227991"/>
          </a:xfrm>
          <a:prstGeom prst="rect">
            <a:avLst/>
          </a:prstGeom>
        </p:spPr>
      </p:pic>
      <p:pic>
        <p:nvPicPr>
          <p:cNvPr id="64" name="圖形 63">
            <a:extLst>
              <a:ext uri="{FF2B5EF4-FFF2-40B4-BE49-F238E27FC236}">
                <a16:creationId xmlns:a16="http://schemas.microsoft.com/office/drawing/2014/main" id="{BB08DBEB-4F49-4FED-B626-4963A73FD95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9667"/>
          <a:stretch/>
        </p:blipFill>
        <p:spPr>
          <a:xfrm>
            <a:off x="624380" y="1915509"/>
            <a:ext cx="3840564" cy="3227991"/>
          </a:xfrm>
          <a:prstGeom prst="rect">
            <a:avLst/>
          </a:prstGeom>
        </p:spPr>
      </p:pic>
      <p:sp>
        <p:nvSpPr>
          <p:cNvPr id="65" name="Google Shape;1169;p25">
            <a:extLst>
              <a:ext uri="{FF2B5EF4-FFF2-40B4-BE49-F238E27FC236}">
                <a16:creationId xmlns:a16="http://schemas.microsoft.com/office/drawing/2014/main" id="{AF69F9DE-0F41-4BDA-BB91-FA07BF52584D}"/>
              </a:ext>
            </a:extLst>
          </p:cNvPr>
          <p:cNvSpPr/>
          <p:nvPr/>
        </p:nvSpPr>
        <p:spPr>
          <a:xfrm>
            <a:off x="283907" y="1189955"/>
            <a:ext cx="8510843" cy="656550"/>
          </a:xfrm>
          <a:prstGeom prst="rect">
            <a:avLst/>
          </a:prstGeom>
          <a:noFill/>
          <a:ln>
            <a:noFill/>
          </a:ln>
        </p:spPr>
        <p:txBody>
          <a:bodyPr spcFirstLastPara="1" wrap="square" lIns="91425" tIns="45700" rIns="91425" bIns="45700" anchor="t" anchorCtr="0">
            <a:spAutoFit/>
          </a:bodyPr>
          <a:lstStyle/>
          <a:p>
            <a:pPr marL="0" marR="0" lvl="0" indent="0" algn="ctr" rtl="0">
              <a:lnSpc>
                <a:spcPts val="2200"/>
              </a:lnSpc>
              <a:spcBef>
                <a:spcPts val="0"/>
              </a:spcBef>
              <a:spcAft>
                <a:spcPts val="0"/>
              </a:spcAft>
              <a:buClr>
                <a:srgbClr val="000000"/>
              </a:buClr>
              <a:buSzPts val="1650"/>
              <a:buFont typeface="Arial"/>
              <a:buNone/>
            </a:pPr>
            <a:r>
              <a:rPr lang="en-US" sz="1650" b="0" i="0" u="none" strike="noStrike" cap="none">
                <a:solidFill>
                  <a:srgbClr val="203777"/>
                </a:solidFill>
                <a:latin typeface="Arial"/>
                <a:ea typeface="Arial"/>
                <a:cs typeface="Arial"/>
                <a:sym typeface="Arial"/>
              </a:rPr>
              <a:t>HBS 3 features </a:t>
            </a:r>
            <a:r>
              <a:rPr lang="en-US" sz="1650" b="0" i="0" u="none" strike="noStrike" cap="none" err="1">
                <a:solidFill>
                  <a:srgbClr val="203777"/>
                </a:solidFill>
                <a:latin typeface="Arial"/>
                <a:ea typeface="Arial"/>
                <a:cs typeface="Arial"/>
                <a:sym typeface="Arial"/>
              </a:rPr>
              <a:t>QuDedup</a:t>
            </a:r>
            <a:r>
              <a:rPr lang="en-US" sz="1650" b="0" i="0" u="none" strike="noStrike" cap="none">
                <a:solidFill>
                  <a:srgbClr val="203777"/>
                </a:solidFill>
                <a:latin typeface="Arial"/>
                <a:ea typeface="Arial"/>
                <a:cs typeface="Arial"/>
                <a:sym typeface="Arial"/>
              </a:rPr>
              <a:t> technology that empowers backup tasks with </a:t>
            </a:r>
          </a:p>
          <a:p>
            <a:pPr marL="0" marR="0" lvl="0" indent="0" algn="ctr" rtl="0">
              <a:lnSpc>
                <a:spcPts val="2200"/>
              </a:lnSpc>
              <a:spcBef>
                <a:spcPts val="0"/>
              </a:spcBef>
              <a:spcAft>
                <a:spcPts val="0"/>
              </a:spcAft>
              <a:buClr>
                <a:srgbClr val="000000"/>
              </a:buClr>
              <a:buSzPts val="1650"/>
              <a:buFont typeface="Arial"/>
              <a:buNone/>
            </a:pPr>
            <a:r>
              <a:rPr lang="en-US" sz="1650" b="1" i="0" u="none" strike="noStrike" cap="none">
                <a:solidFill>
                  <a:srgbClr val="203777"/>
                </a:solidFill>
                <a:latin typeface="Arial"/>
                <a:ea typeface="Arial"/>
                <a:cs typeface="Arial"/>
                <a:sym typeface="Arial"/>
              </a:rPr>
              <a:t>source-side deduplication </a:t>
            </a:r>
            <a:r>
              <a:rPr lang="en-US" sz="1650" b="0" i="0" u="none" strike="noStrike" cap="none">
                <a:solidFill>
                  <a:srgbClr val="203777"/>
                </a:solidFill>
                <a:latin typeface="Arial"/>
                <a:ea typeface="Arial"/>
                <a:cs typeface="Arial"/>
                <a:sym typeface="Arial"/>
              </a:rPr>
              <a:t>for greater time and storage savings.</a:t>
            </a:r>
            <a:endParaRPr sz="1650" b="0" i="0" u="none" strike="noStrike" cap="none">
              <a:solidFill>
                <a:srgbClr val="203777"/>
              </a:solidFill>
              <a:latin typeface="Microsoft JhengHei"/>
              <a:ea typeface="Microsoft JhengHei"/>
              <a:cs typeface="Microsoft JhengHei"/>
              <a:sym typeface="Microsoft JhengHei"/>
            </a:endParaRPr>
          </a:p>
        </p:txBody>
      </p:sp>
      <p:sp>
        <p:nvSpPr>
          <p:cNvPr id="66" name="Google Shape;1176;p25">
            <a:extLst>
              <a:ext uri="{FF2B5EF4-FFF2-40B4-BE49-F238E27FC236}">
                <a16:creationId xmlns:a16="http://schemas.microsoft.com/office/drawing/2014/main" id="{872340A9-550A-48BD-9311-027D1BC9319F}"/>
              </a:ext>
            </a:extLst>
          </p:cNvPr>
          <p:cNvSpPr/>
          <p:nvPr/>
        </p:nvSpPr>
        <p:spPr>
          <a:xfrm>
            <a:off x="607608" y="2006798"/>
            <a:ext cx="3869483"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Without </a:t>
            </a:r>
            <a:r>
              <a:rPr lang="en-US" sz="1800" b="1" i="0" u="none" strike="noStrike" cap="none" err="1">
                <a:solidFill>
                  <a:srgbClr val="000000"/>
                </a:solidFill>
                <a:latin typeface="Arial"/>
                <a:ea typeface="Arial"/>
                <a:cs typeface="Arial"/>
                <a:sym typeface="Arial"/>
              </a:rPr>
              <a:t>QuDedup</a:t>
            </a:r>
            <a:endParaRPr sz="1800" b="1" i="0" u="none" strike="noStrike" cap="none">
              <a:solidFill>
                <a:srgbClr val="000000"/>
              </a:solidFill>
              <a:latin typeface="Arial"/>
              <a:ea typeface="Arial"/>
              <a:cs typeface="Arial"/>
              <a:sym typeface="Arial"/>
            </a:endParaRPr>
          </a:p>
        </p:txBody>
      </p:sp>
      <p:sp>
        <p:nvSpPr>
          <p:cNvPr id="67" name="Google Shape;1177;p25">
            <a:extLst>
              <a:ext uri="{FF2B5EF4-FFF2-40B4-BE49-F238E27FC236}">
                <a16:creationId xmlns:a16="http://schemas.microsoft.com/office/drawing/2014/main" id="{671BA412-88C3-4E85-A62D-F1CE2A9F94AF}"/>
              </a:ext>
            </a:extLst>
          </p:cNvPr>
          <p:cNvSpPr/>
          <p:nvPr/>
        </p:nvSpPr>
        <p:spPr>
          <a:xfrm>
            <a:off x="4665613" y="2001703"/>
            <a:ext cx="3877364"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With </a:t>
            </a:r>
            <a:r>
              <a:rPr lang="en-US" sz="1800" b="1" i="0" u="none" strike="noStrike" cap="none" err="1">
                <a:solidFill>
                  <a:srgbClr val="000000"/>
                </a:solidFill>
                <a:latin typeface="Arial"/>
                <a:ea typeface="Arial"/>
                <a:cs typeface="Arial"/>
                <a:sym typeface="Arial"/>
              </a:rPr>
              <a:t>QuDedup</a:t>
            </a:r>
            <a:endParaRPr sz="1800" b="1" i="0" u="none" strike="noStrike" cap="none">
              <a:solidFill>
                <a:srgbClr val="000000"/>
              </a:solidFill>
              <a:latin typeface="Arial"/>
              <a:ea typeface="Arial"/>
              <a:cs typeface="Arial"/>
              <a:sym typeface="Arial"/>
            </a:endParaRPr>
          </a:p>
        </p:txBody>
      </p:sp>
      <p:pic>
        <p:nvPicPr>
          <p:cNvPr id="68" name="Google Shape;1179;p25">
            <a:extLst>
              <a:ext uri="{FF2B5EF4-FFF2-40B4-BE49-F238E27FC236}">
                <a16:creationId xmlns:a16="http://schemas.microsoft.com/office/drawing/2014/main" id="{090B16B2-4723-4971-B379-6F5B96078B70}"/>
              </a:ext>
            </a:extLst>
          </p:cNvPr>
          <p:cNvPicPr preferRelativeResize="0"/>
          <p:nvPr/>
        </p:nvPicPr>
        <p:blipFill rotWithShape="1">
          <a:blip r:embed="rId5">
            <a:alphaModFix/>
          </a:blip>
          <a:srcRect/>
          <a:stretch/>
        </p:blipFill>
        <p:spPr>
          <a:xfrm>
            <a:off x="1489171" y="3699158"/>
            <a:ext cx="2189507" cy="1246803"/>
          </a:xfrm>
          <a:prstGeom prst="rect">
            <a:avLst/>
          </a:prstGeom>
          <a:noFill/>
          <a:ln>
            <a:noFill/>
          </a:ln>
          <a:effectLst>
            <a:outerShdw blurRad="50800" dist="38100" dir="2700000" algn="tl" rotWithShape="0">
              <a:srgbClr val="000000">
                <a:alpha val="40000"/>
              </a:srgbClr>
            </a:outerShdw>
          </a:effectLst>
        </p:spPr>
      </p:pic>
      <p:grpSp>
        <p:nvGrpSpPr>
          <p:cNvPr id="69" name="Google Shape;1180;p25">
            <a:extLst>
              <a:ext uri="{FF2B5EF4-FFF2-40B4-BE49-F238E27FC236}">
                <a16:creationId xmlns:a16="http://schemas.microsoft.com/office/drawing/2014/main" id="{C370187B-AECE-4C65-9C0C-F76319550BA8}"/>
              </a:ext>
            </a:extLst>
          </p:cNvPr>
          <p:cNvGrpSpPr/>
          <p:nvPr/>
        </p:nvGrpSpPr>
        <p:grpSpPr>
          <a:xfrm>
            <a:off x="2203472" y="3906391"/>
            <a:ext cx="488302" cy="497712"/>
            <a:chOff x="5569527" y="2294434"/>
            <a:chExt cx="785286" cy="794778"/>
          </a:xfrm>
        </p:grpSpPr>
        <p:sp>
          <p:nvSpPr>
            <p:cNvPr id="70" name="Google Shape;1181;p25">
              <a:extLst>
                <a:ext uri="{FF2B5EF4-FFF2-40B4-BE49-F238E27FC236}">
                  <a16:creationId xmlns:a16="http://schemas.microsoft.com/office/drawing/2014/main" id="{5E367FA0-5DE7-49AC-A906-0E63FC61A53E}"/>
                </a:ext>
              </a:extLst>
            </p:cNvPr>
            <p:cNvSpPr/>
            <p:nvPr/>
          </p:nvSpPr>
          <p:spPr>
            <a:xfrm>
              <a:off x="5569527" y="2294434"/>
              <a:ext cx="240146" cy="240146"/>
            </a:xfrm>
            <a:prstGeom prst="rect">
              <a:avLst/>
            </a:prstGeom>
            <a:solidFill>
              <a:srgbClr val="F07E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1" name="Google Shape;1182;p25">
              <a:extLst>
                <a:ext uri="{FF2B5EF4-FFF2-40B4-BE49-F238E27FC236}">
                  <a16:creationId xmlns:a16="http://schemas.microsoft.com/office/drawing/2014/main" id="{35FEF464-D11B-4994-9E61-BDDE76DCD7E2}"/>
                </a:ext>
              </a:extLst>
            </p:cNvPr>
            <p:cNvSpPr/>
            <p:nvPr/>
          </p:nvSpPr>
          <p:spPr>
            <a:xfrm>
              <a:off x="5569527" y="2571750"/>
              <a:ext cx="240146" cy="240146"/>
            </a:xfrm>
            <a:prstGeom prst="rect">
              <a:avLst/>
            </a:prstGeom>
            <a:solidFill>
              <a:srgbClr val="F07E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2" name="Google Shape;1183;p25">
              <a:extLst>
                <a:ext uri="{FF2B5EF4-FFF2-40B4-BE49-F238E27FC236}">
                  <a16:creationId xmlns:a16="http://schemas.microsoft.com/office/drawing/2014/main" id="{7E45EEEF-9B3D-482B-846F-C73081BAAE47}"/>
                </a:ext>
              </a:extLst>
            </p:cNvPr>
            <p:cNvSpPr/>
            <p:nvPr/>
          </p:nvSpPr>
          <p:spPr>
            <a:xfrm>
              <a:off x="5569527" y="2849066"/>
              <a:ext cx="240146" cy="240146"/>
            </a:xfrm>
            <a:prstGeom prst="rect">
              <a:avLst/>
            </a:prstGeom>
            <a:solidFill>
              <a:srgbClr val="F07E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 name="Google Shape;1184;p25">
              <a:extLst>
                <a:ext uri="{FF2B5EF4-FFF2-40B4-BE49-F238E27FC236}">
                  <a16:creationId xmlns:a16="http://schemas.microsoft.com/office/drawing/2014/main" id="{B191C6D8-2B67-4E22-AA25-63855414328D}"/>
                </a:ext>
              </a:extLst>
            </p:cNvPr>
            <p:cNvSpPr/>
            <p:nvPr/>
          </p:nvSpPr>
          <p:spPr>
            <a:xfrm>
              <a:off x="5843729" y="2294434"/>
              <a:ext cx="240146" cy="240146"/>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 name="Google Shape;1185;p25">
              <a:extLst>
                <a:ext uri="{FF2B5EF4-FFF2-40B4-BE49-F238E27FC236}">
                  <a16:creationId xmlns:a16="http://schemas.microsoft.com/office/drawing/2014/main" id="{2DDAAED9-13DC-4F1F-8B5C-E8A95D403915}"/>
                </a:ext>
              </a:extLst>
            </p:cNvPr>
            <p:cNvSpPr/>
            <p:nvPr/>
          </p:nvSpPr>
          <p:spPr>
            <a:xfrm>
              <a:off x="5843729" y="2571750"/>
              <a:ext cx="240146" cy="240146"/>
            </a:xfrm>
            <a:prstGeom prst="rect">
              <a:avLst/>
            </a:prstGeom>
            <a:solidFill>
              <a:srgbClr val="DE97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5" name="Google Shape;1186;p25">
              <a:extLst>
                <a:ext uri="{FF2B5EF4-FFF2-40B4-BE49-F238E27FC236}">
                  <a16:creationId xmlns:a16="http://schemas.microsoft.com/office/drawing/2014/main" id="{7525DFC2-B8A7-4691-8216-147C6475881A}"/>
                </a:ext>
              </a:extLst>
            </p:cNvPr>
            <p:cNvSpPr/>
            <p:nvPr/>
          </p:nvSpPr>
          <p:spPr>
            <a:xfrm>
              <a:off x="5843729" y="2849066"/>
              <a:ext cx="240146" cy="240146"/>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6" name="Google Shape;1187;p25">
              <a:extLst>
                <a:ext uri="{FF2B5EF4-FFF2-40B4-BE49-F238E27FC236}">
                  <a16:creationId xmlns:a16="http://schemas.microsoft.com/office/drawing/2014/main" id="{CE598A32-AA8D-4683-A36E-A38A71DC6F10}"/>
                </a:ext>
              </a:extLst>
            </p:cNvPr>
            <p:cNvSpPr/>
            <p:nvPr/>
          </p:nvSpPr>
          <p:spPr>
            <a:xfrm>
              <a:off x="6114667" y="2294434"/>
              <a:ext cx="240146" cy="24014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7" name="Google Shape;1188;p25">
              <a:extLst>
                <a:ext uri="{FF2B5EF4-FFF2-40B4-BE49-F238E27FC236}">
                  <a16:creationId xmlns:a16="http://schemas.microsoft.com/office/drawing/2014/main" id="{4CF9B2A0-C1BC-491C-BB5E-204B2C015DB0}"/>
                </a:ext>
              </a:extLst>
            </p:cNvPr>
            <p:cNvSpPr/>
            <p:nvPr/>
          </p:nvSpPr>
          <p:spPr>
            <a:xfrm>
              <a:off x="6114667" y="2571750"/>
              <a:ext cx="240146" cy="240146"/>
            </a:xfrm>
            <a:prstGeom prst="rect">
              <a:avLst/>
            </a:prstGeom>
            <a:solidFill>
              <a:srgbClr val="DE97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8" name="Google Shape;1189;p25">
              <a:extLst>
                <a:ext uri="{FF2B5EF4-FFF2-40B4-BE49-F238E27FC236}">
                  <a16:creationId xmlns:a16="http://schemas.microsoft.com/office/drawing/2014/main" id="{12D3ECB6-AAA5-4C91-A246-64EACB2A7C81}"/>
                </a:ext>
              </a:extLst>
            </p:cNvPr>
            <p:cNvSpPr/>
            <p:nvPr/>
          </p:nvSpPr>
          <p:spPr>
            <a:xfrm>
              <a:off x="6114667" y="2849066"/>
              <a:ext cx="240146" cy="240146"/>
            </a:xfrm>
            <a:prstGeom prst="rect">
              <a:avLst/>
            </a:prstGeom>
            <a:solidFill>
              <a:srgbClr val="DE97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79" name="Google Shape;1190;p25">
            <a:extLst>
              <a:ext uri="{FF2B5EF4-FFF2-40B4-BE49-F238E27FC236}">
                <a16:creationId xmlns:a16="http://schemas.microsoft.com/office/drawing/2014/main" id="{89BB968A-411C-44CF-A8B7-1CBE30505ECF}"/>
              </a:ext>
            </a:extLst>
          </p:cNvPr>
          <p:cNvPicPr preferRelativeResize="0"/>
          <p:nvPr/>
        </p:nvPicPr>
        <p:blipFill rotWithShape="1">
          <a:blip r:embed="rId6">
            <a:alphaModFix/>
          </a:blip>
          <a:srcRect/>
          <a:stretch/>
        </p:blipFill>
        <p:spPr>
          <a:xfrm>
            <a:off x="2009350" y="4545002"/>
            <a:ext cx="1027901" cy="268831"/>
          </a:xfrm>
          <a:prstGeom prst="rect">
            <a:avLst/>
          </a:prstGeom>
          <a:noFill/>
          <a:ln>
            <a:noFill/>
          </a:ln>
        </p:spPr>
      </p:pic>
      <p:pic>
        <p:nvPicPr>
          <p:cNvPr id="80" name="Google Shape;1191;p25">
            <a:extLst>
              <a:ext uri="{FF2B5EF4-FFF2-40B4-BE49-F238E27FC236}">
                <a16:creationId xmlns:a16="http://schemas.microsoft.com/office/drawing/2014/main" id="{1A0E06D3-1526-4EDE-BFFD-03B9E7A754EA}"/>
              </a:ext>
            </a:extLst>
          </p:cNvPr>
          <p:cNvPicPr preferRelativeResize="0"/>
          <p:nvPr/>
        </p:nvPicPr>
        <p:blipFill rotWithShape="1">
          <a:blip r:embed="rId5">
            <a:alphaModFix/>
          </a:blip>
          <a:srcRect/>
          <a:stretch/>
        </p:blipFill>
        <p:spPr>
          <a:xfrm>
            <a:off x="5638158" y="3711858"/>
            <a:ext cx="2189507" cy="1246803"/>
          </a:xfrm>
          <a:prstGeom prst="rect">
            <a:avLst/>
          </a:prstGeom>
          <a:noFill/>
          <a:ln>
            <a:noFill/>
          </a:ln>
          <a:effectLst>
            <a:outerShdw blurRad="50800" dist="38100" dir="2700000" algn="tl" rotWithShape="0">
              <a:srgbClr val="000000">
                <a:alpha val="40000"/>
              </a:srgbClr>
            </a:outerShdw>
          </a:effectLst>
        </p:spPr>
      </p:pic>
      <p:pic>
        <p:nvPicPr>
          <p:cNvPr id="81" name="Google Shape;1192;p25">
            <a:extLst>
              <a:ext uri="{FF2B5EF4-FFF2-40B4-BE49-F238E27FC236}">
                <a16:creationId xmlns:a16="http://schemas.microsoft.com/office/drawing/2014/main" id="{5E580F34-3A35-461E-B52C-16BD57094800}"/>
              </a:ext>
            </a:extLst>
          </p:cNvPr>
          <p:cNvPicPr preferRelativeResize="0"/>
          <p:nvPr/>
        </p:nvPicPr>
        <p:blipFill rotWithShape="1">
          <a:blip r:embed="rId6">
            <a:alphaModFix/>
          </a:blip>
          <a:srcRect/>
          <a:stretch/>
        </p:blipFill>
        <p:spPr>
          <a:xfrm>
            <a:off x="6143672" y="4551352"/>
            <a:ext cx="1027901" cy="268831"/>
          </a:xfrm>
          <a:prstGeom prst="rect">
            <a:avLst/>
          </a:prstGeom>
          <a:noFill/>
          <a:ln>
            <a:noFill/>
          </a:ln>
        </p:spPr>
      </p:pic>
      <p:grpSp>
        <p:nvGrpSpPr>
          <p:cNvPr id="82" name="Google Shape;1193;p25">
            <a:extLst>
              <a:ext uri="{FF2B5EF4-FFF2-40B4-BE49-F238E27FC236}">
                <a16:creationId xmlns:a16="http://schemas.microsoft.com/office/drawing/2014/main" id="{52F3457F-E6C1-4FB1-9FC1-536AB7FF7D4D}"/>
              </a:ext>
            </a:extLst>
          </p:cNvPr>
          <p:cNvGrpSpPr/>
          <p:nvPr/>
        </p:nvGrpSpPr>
        <p:grpSpPr>
          <a:xfrm>
            <a:off x="6098844" y="4074716"/>
            <a:ext cx="323160" cy="326813"/>
            <a:chOff x="5569526" y="2294434"/>
            <a:chExt cx="514349" cy="517462"/>
          </a:xfrm>
        </p:grpSpPr>
        <p:sp>
          <p:nvSpPr>
            <p:cNvPr id="83" name="Google Shape;1194;p25">
              <a:extLst>
                <a:ext uri="{FF2B5EF4-FFF2-40B4-BE49-F238E27FC236}">
                  <a16:creationId xmlns:a16="http://schemas.microsoft.com/office/drawing/2014/main" id="{1D67722D-743F-476B-B600-0BFA357436FC}"/>
                </a:ext>
              </a:extLst>
            </p:cNvPr>
            <p:cNvSpPr/>
            <p:nvPr/>
          </p:nvSpPr>
          <p:spPr>
            <a:xfrm>
              <a:off x="5569527" y="2294434"/>
              <a:ext cx="240146" cy="240146"/>
            </a:xfrm>
            <a:prstGeom prst="rect">
              <a:avLst/>
            </a:prstGeom>
            <a:solidFill>
              <a:srgbClr val="F07E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4" name="Google Shape;1195;p25">
              <a:extLst>
                <a:ext uri="{FF2B5EF4-FFF2-40B4-BE49-F238E27FC236}">
                  <a16:creationId xmlns:a16="http://schemas.microsoft.com/office/drawing/2014/main" id="{D852539B-0CD7-4B06-8E1E-F934EF541ACC}"/>
                </a:ext>
              </a:extLst>
            </p:cNvPr>
            <p:cNvSpPr/>
            <p:nvPr/>
          </p:nvSpPr>
          <p:spPr>
            <a:xfrm>
              <a:off x="5843729" y="2294434"/>
              <a:ext cx="240146" cy="240146"/>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5" name="Google Shape;1196;p25">
              <a:extLst>
                <a:ext uri="{FF2B5EF4-FFF2-40B4-BE49-F238E27FC236}">
                  <a16:creationId xmlns:a16="http://schemas.microsoft.com/office/drawing/2014/main" id="{A83DE4E6-B4E8-43B2-BA83-BC1158F05763}"/>
                </a:ext>
              </a:extLst>
            </p:cNvPr>
            <p:cNvSpPr/>
            <p:nvPr/>
          </p:nvSpPr>
          <p:spPr>
            <a:xfrm>
              <a:off x="5843729" y="2571750"/>
              <a:ext cx="240146" cy="240146"/>
            </a:xfrm>
            <a:prstGeom prst="rect">
              <a:avLst/>
            </a:prstGeom>
            <a:solidFill>
              <a:srgbClr val="DE97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6" name="Google Shape;1197;p25">
              <a:extLst>
                <a:ext uri="{FF2B5EF4-FFF2-40B4-BE49-F238E27FC236}">
                  <a16:creationId xmlns:a16="http://schemas.microsoft.com/office/drawing/2014/main" id="{AB1C1C83-0BF7-44B9-8E5C-D90DFE41460D}"/>
                </a:ext>
              </a:extLst>
            </p:cNvPr>
            <p:cNvSpPr/>
            <p:nvPr/>
          </p:nvSpPr>
          <p:spPr>
            <a:xfrm>
              <a:off x="5569526" y="2571750"/>
              <a:ext cx="240146" cy="240145"/>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87" name="Google Shape;1198;p25">
            <a:extLst>
              <a:ext uri="{FF2B5EF4-FFF2-40B4-BE49-F238E27FC236}">
                <a16:creationId xmlns:a16="http://schemas.microsoft.com/office/drawing/2014/main" id="{A95B11C1-8204-4E69-B553-713E848B22CD}"/>
              </a:ext>
            </a:extLst>
          </p:cNvPr>
          <p:cNvGrpSpPr/>
          <p:nvPr/>
        </p:nvGrpSpPr>
        <p:grpSpPr>
          <a:xfrm>
            <a:off x="6506741" y="4074715"/>
            <a:ext cx="323160" cy="326813"/>
            <a:chOff x="5569526" y="2294434"/>
            <a:chExt cx="514349" cy="517462"/>
          </a:xfrm>
        </p:grpSpPr>
        <p:sp>
          <p:nvSpPr>
            <p:cNvPr id="88" name="Google Shape;1199;p25">
              <a:extLst>
                <a:ext uri="{FF2B5EF4-FFF2-40B4-BE49-F238E27FC236}">
                  <a16:creationId xmlns:a16="http://schemas.microsoft.com/office/drawing/2014/main" id="{94471FC1-0EFE-4749-AB91-2328A82DCF0F}"/>
                </a:ext>
              </a:extLst>
            </p:cNvPr>
            <p:cNvSpPr/>
            <p:nvPr/>
          </p:nvSpPr>
          <p:spPr>
            <a:xfrm>
              <a:off x="5569527" y="2294434"/>
              <a:ext cx="240146" cy="240146"/>
            </a:xfrm>
            <a:prstGeom prst="rect">
              <a:avLst/>
            </a:prstGeom>
            <a:solidFill>
              <a:srgbClr val="F07E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9" name="Google Shape;1200;p25">
              <a:extLst>
                <a:ext uri="{FF2B5EF4-FFF2-40B4-BE49-F238E27FC236}">
                  <a16:creationId xmlns:a16="http://schemas.microsoft.com/office/drawing/2014/main" id="{FDB79424-7D98-4340-8F60-E6B3851843D7}"/>
                </a:ext>
              </a:extLst>
            </p:cNvPr>
            <p:cNvSpPr/>
            <p:nvPr/>
          </p:nvSpPr>
          <p:spPr>
            <a:xfrm>
              <a:off x="5843729" y="2294434"/>
              <a:ext cx="240146" cy="240146"/>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0" name="Google Shape;1201;p25">
              <a:extLst>
                <a:ext uri="{FF2B5EF4-FFF2-40B4-BE49-F238E27FC236}">
                  <a16:creationId xmlns:a16="http://schemas.microsoft.com/office/drawing/2014/main" id="{57228F21-5A38-4453-8E0F-6C1F492F7F01}"/>
                </a:ext>
              </a:extLst>
            </p:cNvPr>
            <p:cNvSpPr/>
            <p:nvPr/>
          </p:nvSpPr>
          <p:spPr>
            <a:xfrm>
              <a:off x="5843729" y="2571750"/>
              <a:ext cx="240146" cy="240146"/>
            </a:xfrm>
            <a:prstGeom prst="rect">
              <a:avLst/>
            </a:prstGeom>
            <a:solidFill>
              <a:srgbClr val="DE97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1" name="Google Shape;1202;p25">
              <a:extLst>
                <a:ext uri="{FF2B5EF4-FFF2-40B4-BE49-F238E27FC236}">
                  <a16:creationId xmlns:a16="http://schemas.microsoft.com/office/drawing/2014/main" id="{F6003233-2D2B-4359-B275-48DACB8D70DD}"/>
                </a:ext>
              </a:extLst>
            </p:cNvPr>
            <p:cNvSpPr/>
            <p:nvPr/>
          </p:nvSpPr>
          <p:spPr>
            <a:xfrm>
              <a:off x="5569526" y="2571750"/>
              <a:ext cx="240146" cy="240145"/>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92" name="Google Shape;1203;p25">
            <a:extLst>
              <a:ext uri="{FF2B5EF4-FFF2-40B4-BE49-F238E27FC236}">
                <a16:creationId xmlns:a16="http://schemas.microsoft.com/office/drawing/2014/main" id="{BAC05547-2CC2-4774-AA84-9C7830CDC3A3}"/>
              </a:ext>
            </a:extLst>
          </p:cNvPr>
          <p:cNvGrpSpPr/>
          <p:nvPr/>
        </p:nvGrpSpPr>
        <p:grpSpPr>
          <a:xfrm>
            <a:off x="6920892" y="4074717"/>
            <a:ext cx="323160" cy="326813"/>
            <a:chOff x="5569526" y="2294434"/>
            <a:chExt cx="514349" cy="517462"/>
          </a:xfrm>
        </p:grpSpPr>
        <p:sp>
          <p:nvSpPr>
            <p:cNvPr id="93" name="Google Shape;1204;p25">
              <a:extLst>
                <a:ext uri="{FF2B5EF4-FFF2-40B4-BE49-F238E27FC236}">
                  <a16:creationId xmlns:a16="http://schemas.microsoft.com/office/drawing/2014/main" id="{10DA8CAD-159B-4BAE-822E-3D826DB42644}"/>
                </a:ext>
              </a:extLst>
            </p:cNvPr>
            <p:cNvSpPr/>
            <p:nvPr/>
          </p:nvSpPr>
          <p:spPr>
            <a:xfrm>
              <a:off x="5569527" y="2294434"/>
              <a:ext cx="240146" cy="240146"/>
            </a:xfrm>
            <a:prstGeom prst="rect">
              <a:avLst/>
            </a:prstGeom>
            <a:solidFill>
              <a:srgbClr val="F07E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4" name="Google Shape;1205;p25">
              <a:extLst>
                <a:ext uri="{FF2B5EF4-FFF2-40B4-BE49-F238E27FC236}">
                  <a16:creationId xmlns:a16="http://schemas.microsoft.com/office/drawing/2014/main" id="{B022A245-C3DE-4E4C-B995-6AE9BC644605}"/>
                </a:ext>
              </a:extLst>
            </p:cNvPr>
            <p:cNvSpPr/>
            <p:nvPr/>
          </p:nvSpPr>
          <p:spPr>
            <a:xfrm>
              <a:off x="5843729" y="2294434"/>
              <a:ext cx="240146" cy="240146"/>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5" name="Google Shape;1206;p25">
              <a:extLst>
                <a:ext uri="{FF2B5EF4-FFF2-40B4-BE49-F238E27FC236}">
                  <a16:creationId xmlns:a16="http://schemas.microsoft.com/office/drawing/2014/main" id="{28F70DDF-CBAB-4EA3-9FAB-C3AFD7AD15CC}"/>
                </a:ext>
              </a:extLst>
            </p:cNvPr>
            <p:cNvSpPr/>
            <p:nvPr/>
          </p:nvSpPr>
          <p:spPr>
            <a:xfrm>
              <a:off x="5843729" y="2571750"/>
              <a:ext cx="240146" cy="240146"/>
            </a:xfrm>
            <a:prstGeom prst="rect">
              <a:avLst/>
            </a:prstGeom>
            <a:solidFill>
              <a:srgbClr val="DE97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6" name="Google Shape;1207;p25">
              <a:extLst>
                <a:ext uri="{FF2B5EF4-FFF2-40B4-BE49-F238E27FC236}">
                  <a16:creationId xmlns:a16="http://schemas.microsoft.com/office/drawing/2014/main" id="{5E35EEAB-7840-4037-BA62-4F589412E743}"/>
                </a:ext>
              </a:extLst>
            </p:cNvPr>
            <p:cNvSpPr/>
            <p:nvPr/>
          </p:nvSpPr>
          <p:spPr>
            <a:xfrm>
              <a:off x="5569526" y="2571750"/>
              <a:ext cx="240146" cy="240145"/>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97" name="Google Shape;1208;p25">
            <a:extLst>
              <a:ext uri="{FF2B5EF4-FFF2-40B4-BE49-F238E27FC236}">
                <a16:creationId xmlns:a16="http://schemas.microsoft.com/office/drawing/2014/main" id="{E4DCEAF0-03D2-4117-8BF9-723993039DFB}"/>
              </a:ext>
            </a:extLst>
          </p:cNvPr>
          <p:cNvPicPr preferRelativeResize="0"/>
          <p:nvPr/>
        </p:nvPicPr>
        <p:blipFill rotWithShape="1">
          <a:blip r:embed="rId7">
            <a:alphaModFix/>
          </a:blip>
          <a:srcRect/>
          <a:stretch/>
        </p:blipFill>
        <p:spPr>
          <a:xfrm>
            <a:off x="5446788" y="4353241"/>
            <a:ext cx="537623" cy="537623"/>
          </a:xfrm>
          <a:prstGeom prst="rect">
            <a:avLst/>
          </a:prstGeom>
          <a:noFill/>
          <a:ln>
            <a:noFill/>
          </a:ln>
          <a:effectLst>
            <a:outerShdw blurRad="63500" sx="102000" sy="102000" algn="ctr" rotWithShape="0">
              <a:srgbClr val="000000">
                <a:alpha val="40000"/>
              </a:srgbClr>
            </a:outerShdw>
          </a:effectLst>
        </p:spPr>
      </p:pic>
      <p:sp>
        <p:nvSpPr>
          <p:cNvPr id="98" name="Google Shape;1210;p25">
            <a:extLst>
              <a:ext uri="{FF2B5EF4-FFF2-40B4-BE49-F238E27FC236}">
                <a16:creationId xmlns:a16="http://schemas.microsoft.com/office/drawing/2014/main" id="{A309E26B-BFAD-4A5B-BA15-D43739A09D9C}"/>
              </a:ext>
            </a:extLst>
          </p:cNvPr>
          <p:cNvSpPr/>
          <p:nvPr/>
        </p:nvSpPr>
        <p:spPr>
          <a:xfrm>
            <a:off x="5885329" y="2460096"/>
            <a:ext cx="1434305" cy="866620"/>
          </a:xfrm>
          <a:custGeom>
            <a:avLst/>
            <a:gdLst/>
            <a:ahLst/>
            <a:cxnLst/>
            <a:rect l="l" t="t" r="r" b="b"/>
            <a:pathLst>
              <a:path w="8510405" h="5142066" extrusionOk="0">
                <a:moveTo>
                  <a:pt x="1369604" y="2601172"/>
                </a:moveTo>
                <a:cubicBezTo>
                  <a:pt x="1296125" y="1861721"/>
                  <a:pt x="1667600" y="1313547"/>
                  <a:pt x="2356316" y="1153760"/>
                </a:cubicBezTo>
                <a:cubicBezTo>
                  <a:pt x="2471199" y="1126935"/>
                  <a:pt x="2593080" y="1119354"/>
                  <a:pt x="2711462" y="1118770"/>
                </a:cubicBezTo>
                <a:cubicBezTo>
                  <a:pt x="2788440" y="1118187"/>
                  <a:pt x="2822263" y="1100109"/>
                  <a:pt x="2854337" y="1024881"/>
                </a:cubicBezTo>
                <a:cubicBezTo>
                  <a:pt x="3115011" y="410810"/>
                  <a:pt x="3592622" y="69660"/>
                  <a:pt x="4245765" y="9011"/>
                </a:cubicBezTo>
                <a:cubicBezTo>
                  <a:pt x="4902407" y="-51638"/>
                  <a:pt x="5440667" y="193873"/>
                  <a:pt x="5820306" y="745546"/>
                </a:cubicBezTo>
                <a:cubicBezTo>
                  <a:pt x="5878039" y="829521"/>
                  <a:pt x="5924109" y="923994"/>
                  <a:pt x="5960265" y="1019633"/>
                </a:cubicBezTo>
                <a:cubicBezTo>
                  <a:pt x="5988257" y="1092528"/>
                  <a:pt x="6024413" y="1114688"/>
                  <a:pt x="6101974" y="1118770"/>
                </a:cubicBezTo>
                <a:cubicBezTo>
                  <a:pt x="6689802" y="1150261"/>
                  <a:pt x="7174411" y="1526402"/>
                  <a:pt x="7304456" y="2067577"/>
                </a:cubicBezTo>
                <a:cubicBezTo>
                  <a:pt x="7345861" y="2239610"/>
                  <a:pt x="7336530" y="2423890"/>
                  <a:pt x="7351692" y="2622165"/>
                </a:cubicBezTo>
                <a:cubicBezTo>
                  <a:pt x="7397763" y="2633246"/>
                  <a:pt x="7472991" y="2648991"/>
                  <a:pt x="7546469" y="2669402"/>
                </a:cubicBezTo>
                <a:cubicBezTo>
                  <a:pt x="8150626" y="2835020"/>
                  <a:pt x="8539596" y="3361617"/>
                  <a:pt x="8508688" y="3970439"/>
                </a:cubicBezTo>
                <a:cubicBezTo>
                  <a:pt x="8480697" y="4522112"/>
                  <a:pt x="8007168" y="5023049"/>
                  <a:pt x="7419340" y="5119854"/>
                </a:cubicBezTo>
                <a:cubicBezTo>
                  <a:pt x="7346445" y="5132100"/>
                  <a:pt x="7272382" y="5140848"/>
                  <a:pt x="7198321" y="5140848"/>
                </a:cubicBezTo>
                <a:cubicBezTo>
                  <a:pt x="5235393" y="5142014"/>
                  <a:pt x="3271882" y="5142597"/>
                  <a:pt x="1308955" y="5141431"/>
                </a:cubicBezTo>
                <a:cubicBezTo>
                  <a:pt x="687886" y="5141431"/>
                  <a:pt x="130965" y="4695311"/>
                  <a:pt x="21913" y="4117396"/>
                </a:cubicBezTo>
                <a:cubicBezTo>
                  <a:pt x="-99968" y="3473001"/>
                  <a:pt x="297166" y="2850765"/>
                  <a:pt x="949726" y="2673484"/>
                </a:cubicBezTo>
                <a:cubicBezTo>
                  <a:pt x="1083270" y="2637328"/>
                  <a:pt x="1223230" y="2625664"/>
                  <a:pt x="1369604" y="2601172"/>
                </a:cubicBezTo>
                <a:close/>
              </a:path>
            </a:pathLst>
          </a:custGeom>
          <a:gradFill>
            <a:gsLst>
              <a:gs pos="0">
                <a:srgbClr val="1657D9"/>
              </a:gs>
              <a:gs pos="100000">
                <a:srgbClr val="0BA8F9"/>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 name="Google Shape;1211;p25">
            <a:extLst>
              <a:ext uri="{FF2B5EF4-FFF2-40B4-BE49-F238E27FC236}">
                <a16:creationId xmlns:a16="http://schemas.microsoft.com/office/drawing/2014/main" id="{FC7863A7-1F9C-4B04-9866-03C7869D85C9}"/>
              </a:ext>
            </a:extLst>
          </p:cNvPr>
          <p:cNvSpPr/>
          <p:nvPr/>
        </p:nvSpPr>
        <p:spPr>
          <a:xfrm rot="10800000">
            <a:off x="6502852" y="3350189"/>
            <a:ext cx="284137" cy="300093"/>
          </a:xfrm>
          <a:prstGeom prst="downArrow">
            <a:avLst>
              <a:gd name="adj1" fmla="val 50000"/>
              <a:gd name="adj2" fmla="val 50000"/>
            </a:avLst>
          </a:prstGeom>
          <a:gradFill>
            <a:gsLst>
              <a:gs pos="0">
                <a:srgbClr val="253D8B"/>
              </a:gs>
              <a:gs pos="100000">
                <a:srgbClr val="345FA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00" name="Google Shape;1212;p25">
            <a:extLst>
              <a:ext uri="{FF2B5EF4-FFF2-40B4-BE49-F238E27FC236}">
                <a16:creationId xmlns:a16="http://schemas.microsoft.com/office/drawing/2014/main" id="{A82820B3-51E7-4F41-AC0A-BFFDE4EB5FAA}"/>
              </a:ext>
            </a:extLst>
          </p:cNvPr>
          <p:cNvGrpSpPr/>
          <p:nvPr/>
        </p:nvGrpSpPr>
        <p:grpSpPr>
          <a:xfrm>
            <a:off x="6436255" y="2823158"/>
            <a:ext cx="323160" cy="326813"/>
            <a:chOff x="5569526" y="2294434"/>
            <a:chExt cx="514349" cy="517462"/>
          </a:xfrm>
        </p:grpSpPr>
        <p:sp>
          <p:nvSpPr>
            <p:cNvPr id="101" name="Google Shape;1213;p25">
              <a:extLst>
                <a:ext uri="{FF2B5EF4-FFF2-40B4-BE49-F238E27FC236}">
                  <a16:creationId xmlns:a16="http://schemas.microsoft.com/office/drawing/2014/main" id="{E28A0159-6F49-49EF-B12B-A51D03DC0FD7}"/>
                </a:ext>
              </a:extLst>
            </p:cNvPr>
            <p:cNvSpPr/>
            <p:nvPr/>
          </p:nvSpPr>
          <p:spPr>
            <a:xfrm>
              <a:off x="5569527" y="2294434"/>
              <a:ext cx="240146" cy="240146"/>
            </a:xfrm>
            <a:prstGeom prst="rect">
              <a:avLst/>
            </a:prstGeom>
            <a:solidFill>
              <a:srgbClr val="F07E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2" name="Google Shape;1214;p25">
              <a:extLst>
                <a:ext uri="{FF2B5EF4-FFF2-40B4-BE49-F238E27FC236}">
                  <a16:creationId xmlns:a16="http://schemas.microsoft.com/office/drawing/2014/main" id="{D4116B63-7F9C-4112-946F-ED231716F212}"/>
                </a:ext>
              </a:extLst>
            </p:cNvPr>
            <p:cNvSpPr/>
            <p:nvPr/>
          </p:nvSpPr>
          <p:spPr>
            <a:xfrm>
              <a:off x="5843729" y="2294434"/>
              <a:ext cx="240146" cy="240146"/>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3" name="Google Shape;1215;p25">
              <a:extLst>
                <a:ext uri="{FF2B5EF4-FFF2-40B4-BE49-F238E27FC236}">
                  <a16:creationId xmlns:a16="http://schemas.microsoft.com/office/drawing/2014/main" id="{A85078E8-E2C9-4042-A666-474B0F0FF581}"/>
                </a:ext>
              </a:extLst>
            </p:cNvPr>
            <p:cNvSpPr/>
            <p:nvPr/>
          </p:nvSpPr>
          <p:spPr>
            <a:xfrm>
              <a:off x="5843729" y="2571750"/>
              <a:ext cx="240146" cy="240146"/>
            </a:xfrm>
            <a:prstGeom prst="rect">
              <a:avLst/>
            </a:prstGeom>
            <a:solidFill>
              <a:srgbClr val="DE97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4" name="Google Shape;1216;p25">
              <a:extLst>
                <a:ext uri="{FF2B5EF4-FFF2-40B4-BE49-F238E27FC236}">
                  <a16:creationId xmlns:a16="http://schemas.microsoft.com/office/drawing/2014/main" id="{F503134B-1DF5-466D-8574-4509C613E91F}"/>
                </a:ext>
              </a:extLst>
            </p:cNvPr>
            <p:cNvSpPr/>
            <p:nvPr/>
          </p:nvSpPr>
          <p:spPr>
            <a:xfrm>
              <a:off x="5569526" y="2571750"/>
              <a:ext cx="240146" cy="240145"/>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05" name="Google Shape;1217;p25">
            <a:extLst>
              <a:ext uri="{FF2B5EF4-FFF2-40B4-BE49-F238E27FC236}">
                <a16:creationId xmlns:a16="http://schemas.microsoft.com/office/drawing/2014/main" id="{A7366FB4-EDA9-4453-B755-AD61DD442481}"/>
              </a:ext>
            </a:extLst>
          </p:cNvPr>
          <p:cNvSpPr/>
          <p:nvPr/>
        </p:nvSpPr>
        <p:spPr>
          <a:xfrm>
            <a:off x="1731485" y="2460096"/>
            <a:ext cx="1434305" cy="866620"/>
          </a:xfrm>
          <a:custGeom>
            <a:avLst/>
            <a:gdLst/>
            <a:ahLst/>
            <a:cxnLst/>
            <a:rect l="l" t="t" r="r" b="b"/>
            <a:pathLst>
              <a:path w="8510405" h="5142066" extrusionOk="0">
                <a:moveTo>
                  <a:pt x="1369604" y="2601172"/>
                </a:moveTo>
                <a:cubicBezTo>
                  <a:pt x="1296125" y="1861721"/>
                  <a:pt x="1667600" y="1313547"/>
                  <a:pt x="2356316" y="1153760"/>
                </a:cubicBezTo>
                <a:cubicBezTo>
                  <a:pt x="2471199" y="1126935"/>
                  <a:pt x="2593080" y="1119354"/>
                  <a:pt x="2711462" y="1118770"/>
                </a:cubicBezTo>
                <a:cubicBezTo>
                  <a:pt x="2788440" y="1118187"/>
                  <a:pt x="2822263" y="1100109"/>
                  <a:pt x="2854337" y="1024881"/>
                </a:cubicBezTo>
                <a:cubicBezTo>
                  <a:pt x="3115011" y="410810"/>
                  <a:pt x="3592622" y="69660"/>
                  <a:pt x="4245765" y="9011"/>
                </a:cubicBezTo>
                <a:cubicBezTo>
                  <a:pt x="4902407" y="-51638"/>
                  <a:pt x="5440667" y="193873"/>
                  <a:pt x="5820306" y="745546"/>
                </a:cubicBezTo>
                <a:cubicBezTo>
                  <a:pt x="5878039" y="829521"/>
                  <a:pt x="5924109" y="923994"/>
                  <a:pt x="5960265" y="1019633"/>
                </a:cubicBezTo>
                <a:cubicBezTo>
                  <a:pt x="5988257" y="1092528"/>
                  <a:pt x="6024413" y="1114688"/>
                  <a:pt x="6101974" y="1118770"/>
                </a:cubicBezTo>
                <a:cubicBezTo>
                  <a:pt x="6689802" y="1150261"/>
                  <a:pt x="7174411" y="1526402"/>
                  <a:pt x="7304456" y="2067577"/>
                </a:cubicBezTo>
                <a:cubicBezTo>
                  <a:pt x="7345861" y="2239610"/>
                  <a:pt x="7336530" y="2423890"/>
                  <a:pt x="7351692" y="2622165"/>
                </a:cubicBezTo>
                <a:cubicBezTo>
                  <a:pt x="7397763" y="2633246"/>
                  <a:pt x="7472991" y="2648991"/>
                  <a:pt x="7546469" y="2669402"/>
                </a:cubicBezTo>
                <a:cubicBezTo>
                  <a:pt x="8150626" y="2835020"/>
                  <a:pt x="8539596" y="3361617"/>
                  <a:pt x="8508688" y="3970439"/>
                </a:cubicBezTo>
                <a:cubicBezTo>
                  <a:pt x="8480697" y="4522112"/>
                  <a:pt x="8007168" y="5023049"/>
                  <a:pt x="7419340" y="5119854"/>
                </a:cubicBezTo>
                <a:cubicBezTo>
                  <a:pt x="7346445" y="5132100"/>
                  <a:pt x="7272382" y="5140848"/>
                  <a:pt x="7198321" y="5140848"/>
                </a:cubicBezTo>
                <a:cubicBezTo>
                  <a:pt x="5235393" y="5142014"/>
                  <a:pt x="3271882" y="5142597"/>
                  <a:pt x="1308955" y="5141431"/>
                </a:cubicBezTo>
                <a:cubicBezTo>
                  <a:pt x="687886" y="5141431"/>
                  <a:pt x="130965" y="4695311"/>
                  <a:pt x="21913" y="4117396"/>
                </a:cubicBezTo>
                <a:cubicBezTo>
                  <a:pt x="-99968" y="3473001"/>
                  <a:pt x="297166" y="2850765"/>
                  <a:pt x="949726" y="2673484"/>
                </a:cubicBezTo>
                <a:cubicBezTo>
                  <a:pt x="1083270" y="2637328"/>
                  <a:pt x="1223230" y="2625664"/>
                  <a:pt x="1369604" y="2601172"/>
                </a:cubicBezTo>
                <a:close/>
              </a:path>
            </a:pathLst>
          </a:custGeom>
          <a:gradFill>
            <a:gsLst>
              <a:gs pos="0">
                <a:srgbClr val="1657D9"/>
              </a:gs>
              <a:gs pos="100000">
                <a:srgbClr val="0BA8F9"/>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06" name="Google Shape;1218;p25">
            <a:extLst>
              <a:ext uri="{FF2B5EF4-FFF2-40B4-BE49-F238E27FC236}">
                <a16:creationId xmlns:a16="http://schemas.microsoft.com/office/drawing/2014/main" id="{F8318D7A-101C-4F06-8F2E-4DBADB7D6344}"/>
              </a:ext>
            </a:extLst>
          </p:cNvPr>
          <p:cNvGrpSpPr/>
          <p:nvPr/>
        </p:nvGrpSpPr>
        <p:grpSpPr>
          <a:xfrm>
            <a:off x="2228872" y="2743828"/>
            <a:ext cx="488302" cy="497712"/>
            <a:chOff x="5569527" y="2294434"/>
            <a:chExt cx="785286" cy="794778"/>
          </a:xfrm>
        </p:grpSpPr>
        <p:sp>
          <p:nvSpPr>
            <p:cNvPr id="107" name="Google Shape;1219;p25">
              <a:extLst>
                <a:ext uri="{FF2B5EF4-FFF2-40B4-BE49-F238E27FC236}">
                  <a16:creationId xmlns:a16="http://schemas.microsoft.com/office/drawing/2014/main" id="{98F2D4C8-07BB-498C-8877-9A5D55E700BA}"/>
                </a:ext>
              </a:extLst>
            </p:cNvPr>
            <p:cNvSpPr/>
            <p:nvPr/>
          </p:nvSpPr>
          <p:spPr>
            <a:xfrm>
              <a:off x="5569527" y="2294434"/>
              <a:ext cx="240146" cy="240146"/>
            </a:xfrm>
            <a:prstGeom prst="rect">
              <a:avLst/>
            </a:prstGeom>
            <a:solidFill>
              <a:srgbClr val="F07E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8" name="Google Shape;1220;p25">
              <a:extLst>
                <a:ext uri="{FF2B5EF4-FFF2-40B4-BE49-F238E27FC236}">
                  <a16:creationId xmlns:a16="http://schemas.microsoft.com/office/drawing/2014/main" id="{3CD3059F-0A44-4E0E-8249-C0801281D7F3}"/>
                </a:ext>
              </a:extLst>
            </p:cNvPr>
            <p:cNvSpPr/>
            <p:nvPr/>
          </p:nvSpPr>
          <p:spPr>
            <a:xfrm>
              <a:off x="5569527" y="2571750"/>
              <a:ext cx="240146" cy="240146"/>
            </a:xfrm>
            <a:prstGeom prst="rect">
              <a:avLst/>
            </a:prstGeom>
            <a:solidFill>
              <a:srgbClr val="F07E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9" name="Google Shape;1221;p25">
              <a:extLst>
                <a:ext uri="{FF2B5EF4-FFF2-40B4-BE49-F238E27FC236}">
                  <a16:creationId xmlns:a16="http://schemas.microsoft.com/office/drawing/2014/main" id="{66ED1A1A-DBB6-40CD-80B3-D565D654793B}"/>
                </a:ext>
              </a:extLst>
            </p:cNvPr>
            <p:cNvSpPr/>
            <p:nvPr/>
          </p:nvSpPr>
          <p:spPr>
            <a:xfrm>
              <a:off x="5569527" y="2849066"/>
              <a:ext cx="240146" cy="240146"/>
            </a:xfrm>
            <a:prstGeom prst="rect">
              <a:avLst/>
            </a:prstGeom>
            <a:solidFill>
              <a:srgbClr val="F07E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0" name="Google Shape;1222;p25">
              <a:extLst>
                <a:ext uri="{FF2B5EF4-FFF2-40B4-BE49-F238E27FC236}">
                  <a16:creationId xmlns:a16="http://schemas.microsoft.com/office/drawing/2014/main" id="{298D8277-BC73-416C-A9DC-793239B1F79B}"/>
                </a:ext>
              </a:extLst>
            </p:cNvPr>
            <p:cNvSpPr/>
            <p:nvPr/>
          </p:nvSpPr>
          <p:spPr>
            <a:xfrm>
              <a:off x="5843729" y="2294434"/>
              <a:ext cx="240146" cy="240146"/>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1" name="Google Shape;1223;p25">
              <a:extLst>
                <a:ext uri="{FF2B5EF4-FFF2-40B4-BE49-F238E27FC236}">
                  <a16:creationId xmlns:a16="http://schemas.microsoft.com/office/drawing/2014/main" id="{19913B24-CB97-4BA9-A1F2-501342217809}"/>
                </a:ext>
              </a:extLst>
            </p:cNvPr>
            <p:cNvSpPr/>
            <p:nvPr/>
          </p:nvSpPr>
          <p:spPr>
            <a:xfrm>
              <a:off x="5843729" y="2571750"/>
              <a:ext cx="240146" cy="240146"/>
            </a:xfrm>
            <a:prstGeom prst="rect">
              <a:avLst/>
            </a:prstGeom>
            <a:solidFill>
              <a:srgbClr val="DE97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2" name="Google Shape;1224;p25">
              <a:extLst>
                <a:ext uri="{FF2B5EF4-FFF2-40B4-BE49-F238E27FC236}">
                  <a16:creationId xmlns:a16="http://schemas.microsoft.com/office/drawing/2014/main" id="{99C32786-7875-42E0-8AEF-2680475A8CD0}"/>
                </a:ext>
              </a:extLst>
            </p:cNvPr>
            <p:cNvSpPr/>
            <p:nvPr/>
          </p:nvSpPr>
          <p:spPr>
            <a:xfrm>
              <a:off x="5843729" y="2849066"/>
              <a:ext cx="240146" cy="240146"/>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3" name="Google Shape;1225;p25">
              <a:extLst>
                <a:ext uri="{FF2B5EF4-FFF2-40B4-BE49-F238E27FC236}">
                  <a16:creationId xmlns:a16="http://schemas.microsoft.com/office/drawing/2014/main" id="{8E318C46-A3C1-496C-BE70-7AE2AD863DA1}"/>
                </a:ext>
              </a:extLst>
            </p:cNvPr>
            <p:cNvSpPr/>
            <p:nvPr/>
          </p:nvSpPr>
          <p:spPr>
            <a:xfrm>
              <a:off x="6114667" y="2294434"/>
              <a:ext cx="240146" cy="240146"/>
            </a:xfrm>
            <a:prstGeom prst="rect">
              <a:avLst/>
            </a:prstGeom>
            <a:solidFill>
              <a:srgbClr val="A8D0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4" name="Google Shape;1226;p25">
              <a:extLst>
                <a:ext uri="{FF2B5EF4-FFF2-40B4-BE49-F238E27FC236}">
                  <a16:creationId xmlns:a16="http://schemas.microsoft.com/office/drawing/2014/main" id="{B4816D64-E745-4A0B-8E89-D13C5AFDE640}"/>
                </a:ext>
              </a:extLst>
            </p:cNvPr>
            <p:cNvSpPr/>
            <p:nvPr/>
          </p:nvSpPr>
          <p:spPr>
            <a:xfrm>
              <a:off x="6114667" y="2571750"/>
              <a:ext cx="240146" cy="240146"/>
            </a:xfrm>
            <a:prstGeom prst="rect">
              <a:avLst/>
            </a:prstGeom>
            <a:solidFill>
              <a:srgbClr val="DE97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5" name="Google Shape;1227;p25">
              <a:extLst>
                <a:ext uri="{FF2B5EF4-FFF2-40B4-BE49-F238E27FC236}">
                  <a16:creationId xmlns:a16="http://schemas.microsoft.com/office/drawing/2014/main" id="{05B18035-AAE6-4FDC-BD74-2BC78A7ACF04}"/>
                </a:ext>
              </a:extLst>
            </p:cNvPr>
            <p:cNvSpPr/>
            <p:nvPr/>
          </p:nvSpPr>
          <p:spPr>
            <a:xfrm>
              <a:off x="6114667" y="2849066"/>
              <a:ext cx="240146" cy="240146"/>
            </a:xfrm>
            <a:prstGeom prst="rect">
              <a:avLst/>
            </a:prstGeom>
            <a:solidFill>
              <a:srgbClr val="DE97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16" name="Google Shape;1228;p25">
            <a:extLst>
              <a:ext uri="{FF2B5EF4-FFF2-40B4-BE49-F238E27FC236}">
                <a16:creationId xmlns:a16="http://schemas.microsoft.com/office/drawing/2014/main" id="{B8584835-23A8-4601-914C-5D2D05AE7CDD}"/>
              </a:ext>
            </a:extLst>
          </p:cNvPr>
          <p:cNvSpPr/>
          <p:nvPr/>
        </p:nvSpPr>
        <p:spPr>
          <a:xfrm rot="10800000">
            <a:off x="2331969" y="3356276"/>
            <a:ext cx="284137" cy="300093"/>
          </a:xfrm>
          <a:prstGeom prst="downArrow">
            <a:avLst>
              <a:gd name="adj1" fmla="val 50000"/>
              <a:gd name="adj2" fmla="val 50000"/>
            </a:avLst>
          </a:prstGeom>
          <a:gradFill>
            <a:gsLst>
              <a:gs pos="0">
                <a:srgbClr val="253D8B"/>
              </a:gs>
              <a:gs pos="100000">
                <a:srgbClr val="345FA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121450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19"/>
        <p:cNvGrpSpPr/>
        <p:nvPr/>
      </p:nvGrpSpPr>
      <p:grpSpPr>
        <a:xfrm>
          <a:off x="0" y="0"/>
          <a:ext cx="0" cy="0"/>
          <a:chOff x="0" y="0"/>
          <a:chExt cx="0" cy="0"/>
        </a:xfrm>
      </p:grpSpPr>
      <p:sp>
        <p:nvSpPr>
          <p:cNvPr id="1320" name="Google Shape;1320;p31"/>
          <p:cNvSpPr txBox="1">
            <a:spLocks noGrp="1"/>
          </p:cNvSpPr>
          <p:nvPr>
            <p:ph type="title"/>
          </p:nvPr>
        </p:nvSpPr>
        <p:spPr>
          <a:xfrm>
            <a:off x="0" y="38101"/>
            <a:ext cx="9110225" cy="99417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a:latin typeface="Arial"/>
                <a:ea typeface="Arial"/>
                <a:cs typeface="Arial"/>
                <a:sym typeface="Arial"/>
              </a:rPr>
              <a:t>Data protection and security</a:t>
            </a:r>
            <a:endParaRPr>
              <a:latin typeface="Arial"/>
              <a:ea typeface="Arial"/>
              <a:cs typeface="Arial"/>
              <a:sym typeface="Arial"/>
            </a:endParaRPr>
          </a:p>
        </p:txBody>
      </p:sp>
      <p:sp>
        <p:nvSpPr>
          <p:cNvPr id="1321" name="Google Shape;1321;p31"/>
          <p:cNvSpPr txBox="1"/>
          <p:nvPr/>
        </p:nvSpPr>
        <p:spPr>
          <a:xfrm>
            <a:off x="675903" y="4525676"/>
            <a:ext cx="7530727" cy="307777"/>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None/>
            </a:pPr>
            <a:r>
              <a:rPr lang="en-US" sz="1300" b="0" i="0" u="none" strike="noStrike" cap="none">
                <a:solidFill>
                  <a:srgbClr val="020576"/>
                </a:solidFill>
                <a:latin typeface="Arial"/>
                <a:ea typeface="Arial"/>
                <a:cs typeface="Arial"/>
                <a:sym typeface="Arial"/>
              </a:rPr>
              <a:t>QNAP's proprietary VPN protocol to decrease the chance of being detected.</a:t>
            </a:r>
            <a:endParaRPr sz="1300" b="0" i="0" u="none" strike="noStrike" cap="none">
              <a:solidFill>
                <a:srgbClr val="020576"/>
              </a:solidFill>
              <a:latin typeface="Arial"/>
              <a:ea typeface="Arial"/>
              <a:cs typeface="Arial"/>
              <a:sym typeface="Arial"/>
            </a:endParaRPr>
          </a:p>
          <a:p>
            <a:pPr marL="0" marR="0" lvl="0" indent="0" algn="l" rtl="0">
              <a:lnSpc>
                <a:spcPct val="100000"/>
              </a:lnSpc>
              <a:spcBef>
                <a:spcPts val="0"/>
              </a:spcBef>
              <a:spcAft>
                <a:spcPts val="0"/>
              </a:spcAft>
              <a:buNone/>
            </a:pPr>
            <a:r>
              <a:rPr lang="en-US" sz="1300" b="0" i="0" u="none" strike="noStrike" cap="none">
                <a:solidFill>
                  <a:srgbClr val="020576"/>
                </a:solidFill>
                <a:latin typeface="Arial"/>
                <a:ea typeface="Arial"/>
                <a:cs typeface="Arial"/>
                <a:sym typeface="Arial"/>
              </a:rPr>
              <a:t>  </a:t>
            </a:r>
            <a:endParaRPr sz="1300" b="0" i="0" u="none" strike="noStrike" cap="none">
              <a:solidFill>
                <a:srgbClr val="020576"/>
              </a:solidFill>
              <a:latin typeface="Arial"/>
              <a:ea typeface="Arial"/>
              <a:cs typeface="Arial"/>
              <a:sym typeface="Arial"/>
            </a:endParaRPr>
          </a:p>
        </p:txBody>
      </p:sp>
      <p:sp>
        <p:nvSpPr>
          <p:cNvPr id="1322" name="Google Shape;1322;p31"/>
          <p:cNvSpPr txBox="1"/>
          <p:nvPr/>
        </p:nvSpPr>
        <p:spPr>
          <a:xfrm>
            <a:off x="406993" y="1385196"/>
            <a:ext cx="4488858" cy="381219"/>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r>
              <a:rPr lang="en-US" sz="2000" b="1" i="0" u="none" strike="noStrike" cap="none">
                <a:solidFill>
                  <a:srgbClr val="203777"/>
                </a:solidFill>
                <a:latin typeface="Arial"/>
                <a:ea typeface="Arial"/>
                <a:cs typeface="Arial"/>
                <a:sym typeface="Arial"/>
              </a:rPr>
              <a:t>Snapshots and versioning</a:t>
            </a:r>
            <a:endParaRPr sz="2000" b="1" i="0" u="none" strike="noStrike" cap="none">
              <a:solidFill>
                <a:srgbClr val="203777"/>
              </a:solidFill>
              <a:latin typeface="Arial"/>
              <a:ea typeface="Arial"/>
              <a:cs typeface="Arial"/>
              <a:sym typeface="Arial"/>
            </a:endParaRPr>
          </a:p>
        </p:txBody>
      </p:sp>
      <p:sp>
        <p:nvSpPr>
          <p:cNvPr id="1323" name="Google Shape;1323;p31"/>
          <p:cNvSpPr txBox="1"/>
          <p:nvPr/>
        </p:nvSpPr>
        <p:spPr>
          <a:xfrm>
            <a:off x="406992" y="3219759"/>
            <a:ext cx="3997375" cy="381219"/>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r>
              <a:rPr lang="en-US" sz="2000" b="1" i="0" u="none" strike="noStrike" cap="none">
                <a:solidFill>
                  <a:srgbClr val="203777"/>
                </a:solidFill>
                <a:latin typeface="Arial"/>
                <a:ea typeface="Arial"/>
                <a:cs typeface="Arial"/>
                <a:sym typeface="Arial"/>
              </a:rPr>
              <a:t>QNAP VPN Service</a:t>
            </a:r>
            <a:endParaRPr>
              <a:solidFill>
                <a:srgbClr val="203777"/>
              </a:solidFill>
            </a:endParaRPr>
          </a:p>
        </p:txBody>
      </p:sp>
      <p:sp>
        <p:nvSpPr>
          <p:cNvPr id="1324" name="Google Shape;1324;p31"/>
          <p:cNvSpPr txBox="1"/>
          <p:nvPr/>
        </p:nvSpPr>
        <p:spPr>
          <a:xfrm>
            <a:off x="320656" y="3547983"/>
            <a:ext cx="5457216" cy="849443"/>
          </a:xfrm>
          <a:prstGeom prst="rect">
            <a:avLst/>
          </a:prstGeom>
          <a:noFill/>
          <a:ln>
            <a:noFill/>
          </a:ln>
        </p:spPr>
        <p:txBody>
          <a:bodyPr spcFirstLastPara="1" wrap="square" lIns="121900" tIns="121900" rIns="121900" bIns="121900" anchor="t" anchorCtr="0">
            <a:noAutofit/>
          </a:bodyPr>
          <a:lstStyle/>
          <a:p>
            <a:pPr marL="139700" marR="0" lvl="2" indent="0" algn="l" rtl="0">
              <a:lnSpc>
                <a:spcPts val="1900"/>
              </a:lnSpc>
              <a:spcBef>
                <a:spcPts val="100"/>
              </a:spcBef>
              <a:spcAft>
                <a:spcPts val="0"/>
              </a:spcAft>
              <a:buNone/>
            </a:pPr>
            <a:r>
              <a:rPr lang="en-US" sz="1350" b="0" i="0" u="none" strike="noStrike" cap="none">
                <a:solidFill>
                  <a:srgbClr val="0C0C0C"/>
                </a:solidFill>
                <a:latin typeface="Arial"/>
                <a:ea typeface="Arial"/>
                <a:cs typeface="Arial"/>
                <a:sym typeface="Arial"/>
              </a:rPr>
              <a:t>1. Use QVPN to build a secure connection between your</a:t>
            </a:r>
            <a:endParaRPr sz="1350"/>
          </a:p>
          <a:p>
            <a:pPr marL="361950" marR="0" lvl="2" indent="0" algn="l" rtl="0">
              <a:lnSpc>
                <a:spcPts val="1900"/>
              </a:lnSpc>
              <a:spcBef>
                <a:spcPts val="100"/>
              </a:spcBef>
              <a:spcAft>
                <a:spcPts val="0"/>
              </a:spcAft>
              <a:buNone/>
            </a:pPr>
            <a:r>
              <a:rPr lang="en-US" sz="1350" b="0" i="0" u="none" strike="noStrike" cap="none">
                <a:solidFill>
                  <a:srgbClr val="0C0C0C"/>
                </a:solidFill>
                <a:latin typeface="Arial"/>
                <a:ea typeface="Arial"/>
                <a:cs typeface="Arial"/>
                <a:sym typeface="Arial"/>
              </a:rPr>
              <a:t>on-premises devices and your Cloud NAS.</a:t>
            </a:r>
            <a:endParaRPr sz="1350"/>
          </a:p>
          <a:p>
            <a:pPr marL="139700" marR="0" lvl="2" indent="0" algn="l" rtl="0">
              <a:lnSpc>
                <a:spcPts val="1900"/>
              </a:lnSpc>
              <a:spcBef>
                <a:spcPts val="100"/>
              </a:spcBef>
              <a:spcAft>
                <a:spcPts val="0"/>
              </a:spcAft>
              <a:buNone/>
            </a:pPr>
            <a:r>
              <a:rPr lang="en-US" sz="1350" b="0" i="0" u="none" strike="noStrike" cap="none">
                <a:solidFill>
                  <a:srgbClr val="0C0C0C"/>
                </a:solidFill>
                <a:latin typeface="Arial"/>
                <a:ea typeface="Arial"/>
                <a:cs typeface="Arial"/>
                <a:sym typeface="Arial"/>
              </a:rPr>
              <a:t>2. Supports versatile VPN protocol and QNAP's</a:t>
            </a:r>
            <a:r>
              <a:rPr lang="en-US" sz="1350" b="0" i="0" u="none" strike="noStrike" cap="none">
                <a:solidFill>
                  <a:srgbClr val="000000"/>
                </a:solidFill>
                <a:latin typeface="Arial"/>
                <a:ea typeface="Arial"/>
                <a:cs typeface="Arial"/>
                <a:sym typeface="Arial"/>
              </a:rPr>
              <a:t>(</a:t>
            </a:r>
            <a:r>
              <a:rPr lang="en-US" sz="1350" b="0" i="0" u="none" strike="noStrike" cap="none" err="1">
                <a:solidFill>
                  <a:srgbClr val="1657D9"/>
                </a:solidFill>
                <a:latin typeface="Arial"/>
                <a:ea typeface="Arial"/>
                <a:cs typeface="Arial"/>
                <a:sym typeface="Arial"/>
              </a:rPr>
              <a:t>Qbelt</a:t>
            </a:r>
            <a:r>
              <a:rPr lang="en-US" sz="1350" b="0" i="0" u="none" strike="noStrike" cap="none">
                <a:solidFill>
                  <a:srgbClr val="000000"/>
                </a:solidFill>
                <a:latin typeface="Arial"/>
                <a:ea typeface="Arial"/>
                <a:cs typeface="Arial"/>
                <a:sym typeface="Arial"/>
              </a:rPr>
              <a:t>).</a:t>
            </a:r>
            <a:endParaRPr sz="1350" b="0" i="0" u="none" strike="noStrike" cap="none">
              <a:solidFill>
                <a:srgbClr val="000000"/>
              </a:solidFill>
              <a:latin typeface="Arial"/>
              <a:ea typeface="Arial"/>
              <a:cs typeface="Arial"/>
              <a:sym typeface="Arial"/>
            </a:endParaRPr>
          </a:p>
        </p:txBody>
      </p:sp>
      <p:sp>
        <p:nvSpPr>
          <p:cNvPr id="1325" name="Google Shape;1325;p31"/>
          <p:cNvSpPr txBox="1"/>
          <p:nvPr/>
        </p:nvSpPr>
        <p:spPr>
          <a:xfrm>
            <a:off x="675903" y="2459407"/>
            <a:ext cx="4791448" cy="429408"/>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None/>
            </a:pPr>
            <a:r>
              <a:rPr lang="en-US" sz="1300" b="0" i="0" u="none" strike="noStrike" cap="none">
                <a:solidFill>
                  <a:srgbClr val="020576"/>
                </a:solidFill>
                <a:latin typeface="Arial"/>
                <a:ea typeface="Arial"/>
                <a:cs typeface="Arial"/>
                <a:sym typeface="Arial"/>
              </a:rPr>
              <a:t>Ransomware cannot overwrite snapshots which are stored out of volume</a:t>
            </a:r>
            <a:endParaRPr sz="1300" b="0" i="0" u="none" strike="noStrike" cap="none">
              <a:solidFill>
                <a:srgbClr val="020576"/>
              </a:solidFill>
              <a:latin typeface="Arial"/>
              <a:ea typeface="Arial"/>
              <a:cs typeface="Arial"/>
              <a:sym typeface="Arial"/>
            </a:endParaRPr>
          </a:p>
        </p:txBody>
      </p:sp>
      <p:sp>
        <p:nvSpPr>
          <p:cNvPr id="1326" name="Google Shape;1326;p31"/>
          <p:cNvSpPr txBox="1"/>
          <p:nvPr/>
        </p:nvSpPr>
        <p:spPr>
          <a:xfrm>
            <a:off x="313973" y="1764731"/>
            <a:ext cx="8894325" cy="624406"/>
          </a:xfrm>
          <a:prstGeom prst="rect">
            <a:avLst/>
          </a:prstGeom>
          <a:noFill/>
          <a:ln>
            <a:noFill/>
          </a:ln>
        </p:spPr>
        <p:txBody>
          <a:bodyPr spcFirstLastPara="1" wrap="square" lIns="121900" tIns="121900" rIns="121900" bIns="121900" anchor="t" anchorCtr="0">
            <a:noAutofit/>
          </a:bodyPr>
          <a:lstStyle/>
          <a:p>
            <a:pPr marL="139700" marR="0" lvl="2" indent="0" algn="l" rtl="0">
              <a:lnSpc>
                <a:spcPts val="1900"/>
              </a:lnSpc>
              <a:spcBef>
                <a:spcPts val="100"/>
              </a:spcBef>
              <a:spcAft>
                <a:spcPts val="0"/>
              </a:spcAft>
              <a:buNone/>
            </a:pPr>
            <a:r>
              <a:rPr lang="en-US" sz="1350" b="0" i="0" u="none" strike="noStrike" cap="none">
                <a:solidFill>
                  <a:srgbClr val="0C0C0C"/>
                </a:solidFill>
                <a:latin typeface="Arial"/>
                <a:ea typeface="Arial"/>
                <a:cs typeface="Arial"/>
                <a:sym typeface="Arial"/>
              </a:rPr>
              <a:t>1. Fully supports all storage configurations at the storage pool level.</a:t>
            </a:r>
            <a:endParaRPr sz="1350" b="0" i="0" u="none" strike="noStrike" cap="none">
              <a:solidFill>
                <a:srgbClr val="0C0C0C"/>
              </a:solidFill>
              <a:latin typeface="Arial"/>
              <a:ea typeface="Arial"/>
              <a:cs typeface="Arial"/>
              <a:sym typeface="Arial"/>
            </a:endParaRPr>
          </a:p>
          <a:p>
            <a:pPr marL="139700" marR="0" lvl="2" indent="0" algn="l" rtl="0">
              <a:lnSpc>
                <a:spcPts val="1900"/>
              </a:lnSpc>
              <a:spcBef>
                <a:spcPts val="100"/>
              </a:spcBef>
              <a:spcAft>
                <a:spcPts val="0"/>
              </a:spcAft>
              <a:buNone/>
            </a:pPr>
            <a:r>
              <a:rPr lang="en-US" sz="1350" b="0" i="0" u="none" strike="noStrike" cap="none">
                <a:solidFill>
                  <a:srgbClr val="0C0C0C"/>
                </a:solidFill>
                <a:latin typeface="Arial"/>
                <a:ea typeface="Arial"/>
                <a:cs typeface="Arial"/>
                <a:sym typeface="Arial"/>
              </a:rPr>
              <a:t>2. Uses the mature ext4 file system </a:t>
            </a:r>
            <a:r>
              <a:rPr lang="en-US" sz="1350" b="0" i="0" u="none" strike="noStrike" cap="none">
                <a:solidFill>
                  <a:srgbClr val="1657D9"/>
                </a:solidFill>
                <a:latin typeface="Arial"/>
                <a:ea typeface="Arial"/>
                <a:cs typeface="Arial"/>
                <a:sym typeface="Arial"/>
              </a:rPr>
              <a:t>for “out of volume”  </a:t>
            </a:r>
            <a:br>
              <a:rPr lang="en-US" sz="1350" b="1" i="0" u="none" strike="noStrike" cap="none">
                <a:solidFill>
                  <a:srgbClr val="00FFFF"/>
                </a:solidFill>
                <a:latin typeface="Arial"/>
                <a:ea typeface="Arial"/>
                <a:cs typeface="Arial"/>
                <a:sym typeface="Arial"/>
              </a:rPr>
            </a:br>
            <a:endParaRPr sz="1350" b="1" i="0" u="none" strike="noStrike" cap="none">
              <a:solidFill>
                <a:srgbClr val="00FFFF"/>
              </a:solidFill>
              <a:latin typeface="Arial"/>
              <a:ea typeface="Arial"/>
              <a:cs typeface="Arial"/>
              <a:sym typeface="Arial"/>
            </a:endParaRPr>
          </a:p>
        </p:txBody>
      </p:sp>
      <p:pic>
        <p:nvPicPr>
          <p:cNvPr id="12" name="Google Shape;1240;p26">
            <a:extLst>
              <a:ext uri="{FF2B5EF4-FFF2-40B4-BE49-F238E27FC236}">
                <a16:creationId xmlns:a16="http://schemas.microsoft.com/office/drawing/2014/main" id="{94282EFE-C69A-418B-839F-0B28C533A48B}"/>
              </a:ext>
            </a:extLst>
          </p:cNvPr>
          <p:cNvPicPr preferRelativeResize="0"/>
          <p:nvPr/>
        </p:nvPicPr>
        <p:blipFill rotWithShape="1">
          <a:blip r:embed="rId3">
            <a:alphaModFix/>
          </a:blip>
          <a:srcRect/>
          <a:stretch/>
        </p:blipFill>
        <p:spPr>
          <a:xfrm>
            <a:off x="5784554" y="1531951"/>
            <a:ext cx="3032523" cy="3032523"/>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2047548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grpSp>
        <p:nvGrpSpPr>
          <p:cNvPr id="1335" name="Google Shape;1335;p32"/>
          <p:cNvGrpSpPr/>
          <p:nvPr/>
        </p:nvGrpSpPr>
        <p:grpSpPr>
          <a:xfrm>
            <a:off x="7491240" y="928409"/>
            <a:ext cx="1344410" cy="2242685"/>
            <a:chOff x="6954234" y="758941"/>
            <a:chExt cx="1938984" cy="3234525"/>
          </a:xfrm>
        </p:grpSpPr>
        <p:pic>
          <p:nvPicPr>
            <p:cNvPr id="1336" name="Google Shape;1336;p32"/>
            <p:cNvPicPr preferRelativeResize="0"/>
            <p:nvPr/>
          </p:nvPicPr>
          <p:blipFill rotWithShape="1">
            <a:blip r:embed="rId3">
              <a:alphaModFix/>
            </a:blip>
            <a:srcRect/>
            <a:stretch/>
          </p:blipFill>
          <p:spPr>
            <a:xfrm>
              <a:off x="6954234" y="758941"/>
              <a:ext cx="1897818" cy="1233582"/>
            </a:xfrm>
            <a:prstGeom prst="rect">
              <a:avLst/>
            </a:prstGeom>
            <a:noFill/>
            <a:ln>
              <a:noFill/>
            </a:ln>
          </p:spPr>
        </p:pic>
        <p:pic>
          <p:nvPicPr>
            <p:cNvPr id="1337" name="Google Shape;1337;p32"/>
            <p:cNvPicPr preferRelativeResize="0"/>
            <p:nvPr/>
          </p:nvPicPr>
          <p:blipFill rotWithShape="1">
            <a:blip r:embed="rId4">
              <a:alphaModFix/>
            </a:blip>
            <a:srcRect/>
            <a:stretch/>
          </p:blipFill>
          <p:spPr>
            <a:xfrm>
              <a:off x="7133886" y="1758006"/>
              <a:ext cx="1718165" cy="276841"/>
            </a:xfrm>
            <a:prstGeom prst="rect">
              <a:avLst/>
            </a:prstGeom>
            <a:noFill/>
            <a:ln>
              <a:noFill/>
            </a:ln>
          </p:spPr>
        </p:pic>
        <p:pic>
          <p:nvPicPr>
            <p:cNvPr id="1338" name="Google Shape;1338;p32"/>
            <p:cNvPicPr preferRelativeResize="0"/>
            <p:nvPr/>
          </p:nvPicPr>
          <p:blipFill rotWithShape="1">
            <a:blip r:embed="rId5">
              <a:alphaModFix/>
            </a:blip>
            <a:srcRect/>
            <a:stretch/>
          </p:blipFill>
          <p:spPr>
            <a:xfrm>
              <a:off x="7579114" y="2209659"/>
              <a:ext cx="1314104" cy="444588"/>
            </a:xfrm>
            <a:prstGeom prst="rect">
              <a:avLst/>
            </a:prstGeom>
            <a:noFill/>
            <a:ln>
              <a:noFill/>
            </a:ln>
          </p:spPr>
        </p:pic>
        <p:pic>
          <p:nvPicPr>
            <p:cNvPr id="1339" name="Google Shape;1339;p32"/>
            <p:cNvPicPr preferRelativeResize="0"/>
            <p:nvPr/>
          </p:nvPicPr>
          <p:blipFill rotWithShape="1">
            <a:blip r:embed="rId6">
              <a:alphaModFix/>
            </a:blip>
            <a:srcRect/>
            <a:stretch/>
          </p:blipFill>
          <p:spPr>
            <a:xfrm>
              <a:off x="7799829" y="2690152"/>
              <a:ext cx="1023575" cy="681392"/>
            </a:xfrm>
            <a:prstGeom prst="rect">
              <a:avLst/>
            </a:prstGeom>
            <a:noFill/>
            <a:ln>
              <a:noFill/>
            </a:ln>
          </p:spPr>
        </p:pic>
        <p:pic>
          <p:nvPicPr>
            <p:cNvPr id="1340" name="Google Shape;1340;p32"/>
            <p:cNvPicPr preferRelativeResize="0"/>
            <p:nvPr/>
          </p:nvPicPr>
          <p:blipFill rotWithShape="1">
            <a:blip r:embed="rId7">
              <a:alphaModFix/>
            </a:blip>
            <a:srcRect/>
            <a:stretch/>
          </p:blipFill>
          <p:spPr>
            <a:xfrm>
              <a:off x="8218915" y="3443364"/>
              <a:ext cx="550740" cy="550102"/>
            </a:xfrm>
            <a:prstGeom prst="rect">
              <a:avLst/>
            </a:prstGeom>
            <a:noFill/>
            <a:ln>
              <a:noFill/>
            </a:ln>
          </p:spPr>
        </p:pic>
      </p:grpSp>
      <p:pic>
        <p:nvPicPr>
          <p:cNvPr id="1341" name="Google Shape;1341;p32" descr="一張含有 頭飾 的圖片&#10;&#10;描述是以高可信度產生"/>
          <p:cNvPicPr preferRelativeResize="0"/>
          <p:nvPr/>
        </p:nvPicPr>
        <p:blipFill rotWithShape="1">
          <a:blip r:embed="rId8">
            <a:alphaModFix/>
          </a:blip>
          <a:srcRect/>
          <a:stretch/>
        </p:blipFill>
        <p:spPr>
          <a:xfrm>
            <a:off x="468237" y="1389727"/>
            <a:ext cx="782750" cy="787992"/>
          </a:xfrm>
          <a:prstGeom prst="rect">
            <a:avLst/>
          </a:prstGeom>
          <a:noFill/>
          <a:ln>
            <a:noFill/>
          </a:ln>
          <a:effectLst>
            <a:outerShdw blurRad="50800" dist="38100" dir="2700000" algn="tl" rotWithShape="0">
              <a:srgbClr val="000000">
                <a:alpha val="40000"/>
              </a:srgbClr>
            </a:outerShdw>
          </a:effectLst>
        </p:spPr>
      </p:pic>
      <p:sp>
        <p:nvSpPr>
          <p:cNvPr id="1342" name="Google Shape;1342;p32"/>
          <p:cNvSpPr txBox="1">
            <a:spLocks noGrp="1"/>
          </p:cNvSpPr>
          <p:nvPr>
            <p:ph type="title" idx="4294967295"/>
          </p:nvPr>
        </p:nvSpPr>
        <p:spPr>
          <a:xfrm>
            <a:off x="0" y="38100"/>
            <a:ext cx="9144000" cy="9937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50"/>
              <a:buFont typeface="Arial"/>
              <a:buNone/>
            </a:pPr>
            <a:r>
              <a:rPr lang="en-US" sz="3250">
                <a:solidFill>
                  <a:schemeClr val="bg1"/>
                </a:solidFill>
                <a:latin typeface="Arial"/>
                <a:ea typeface="Arial"/>
                <a:cs typeface="Arial"/>
                <a:sym typeface="Arial"/>
              </a:rPr>
              <a:t>Real-time status notifications at your fingertips</a:t>
            </a:r>
            <a:endParaRPr>
              <a:solidFill>
                <a:schemeClr val="bg1"/>
              </a:solidFill>
            </a:endParaRPr>
          </a:p>
        </p:txBody>
      </p:sp>
      <p:sp>
        <p:nvSpPr>
          <p:cNvPr id="1343" name="Google Shape;1343;p32"/>
          <p:cNvSpPr/>
          <p:nvPr/>
        </p:nvSpPr>
        <p:spPr>
          <a:xfrm>
            <a:off x="1413058" y="1549117"/>
            <a:ext cx="315894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203777"/>
                </a:solidFill>
                <a:latin typeface="Arial"/>
                <a:ea typeface="Arial"/>
                <a:cs typeface="Arial"/>
                <a:sym typeface="Arial"/>
              </a:rPr>
              <a:t>Notification Center</a:t>
            </a:r>
            <a:endParaRPr sz="2800" b="0" i="0" u="none" strike="noStrike" cap="none">
              <a:solidFill>
                <a:srgbClr val="203777"/>
              </a:solidFill>
              <a:latin typeface="Arial"/>
              <a:ea typeface="Arial"/>
              <a:cs typeface="Arial"/>
              <a:sym typeface="Arial"/>
            </a:endParaRPr>
          </a:p>
        </p:txBody>
      </p:sp>
      <p:sp>
        <p:nvSpPr>
          <p:cNvPr id="1344" name="Google Shape;1344;p32"/>
          <p:cNvSpPr txBox="1"/>
          <p:nvPr/>
        </p:nvSpPr>
        <p:spPr>
          <a:xfrm>
            <a:off x="468237" y="2384380"/>
            <a:ext cx="5004578" cy="330860"/>
          </a:xfrm>
          <a:prstGeom prst="rect">
            <a:avLst/>
          </a:prstGeom>
          <a:noFill/>
          <a:ln>
            <a:noFill/>
          </a:ln>
        </p:spPr>
        <p:txBody>
          <a:bodyPr spcFirstLastPara="1" wrap="square" lIns="68575" tIns="34275" rIns="68575" bIns="34275" anchor="t" anchorCtr="0">
            <a:spAutoFit/>
          </a:bodyPr>
          <a:lstStyle/>
          <a:p>
            <a:pPr marL="177800" marR="0" lvl="0" indent="-177800" algn="l" rtl="0">
              <a:lnSpc>
                <a:spcPct val="100000"/>
              </a:lnSpc>
              <a:spcBef>
                <a:spcPts val="0"/>
              </a:spcBef>
              <a:spcAft>
                <a:spcPts val="0"/>
              </a:spcAft>
              <a:buClr>
                <a:srgbClr val="000000"/>
              </a:buClr>
              <a:buSzPts val="1296"/>
              <a:buFont typeface="Arial"/>
              <a:buChar char="•"/>
            </a:pPr>
            <a:r>
              <a:rPr lang="en-US" sz="1620" b="0" i="0" u="none" strike="noStrike" cap="none">
                <a:solidFill>
                  <a:srgbClr val="0C0C0C"/>
                </a:solidFill>
                <a:latin typeface="Arial"/>
                <a:ea typeface="Arial"/>
                <a:cs typeface="Arial"/>
                <a:sym typeface="Arial"/>
              </a:rPr>
              <a:t>Consolidates event and alert notification</a:t>
            </a:r>
            <a:endParaRPr sz="1620" b="0" i="0" u="none" strike="noStrike" cap="none">
              <a:solidFill>
                <a:srgbClr val="0C0C0C"/>
              </a:solidFill>
              <a:latin typeface="Arial"/>
              <a:ea typeface="Arial"/>
              <a:cs typeface="Arial"/>
              <a:sym typeface="Arial"/>
            </a:endParaRPr>
          </a:p>
        </p:txBody>
      </p:sp>
      <p:sp>
        <p:nvSpPr>
          <p:cNvPr id="1345" name="Google Shape;1345;p32"/>
          <p:cNvSpPr txBox="1"/>
          <p:nvPr/>
        </p:nvSpPr>
        <p:spPr>
          <a:xfrm>
            <a:off x="468237" y="4253919"/>
            <a:ext cx="4614413" cy="567848"/>
          </a:xfrm>
          <a:prstGeom prst="rect">
            <a:avLst/>
          </a:prstGeom>
          <a:noFill/>
          <a:ln>
            <a:noFill/>
          </a:ln>
        </p:spPr>
        <p:txBody>
          <a:bodyPr spcFirstLastPara="1" wrap="square" lIns="68575" tIns="34275" rIns="68575" bIns="34275" anchor="t" anchorCtr="0">
            <a:spAutoFit/>
          </a:bodyPr>
          <a:lstStyle/>
          <a:p>
            <a:pPr marL="177800" marR="0" lvl="0" indent="-177800" algn="l" rtl="0">
              <a:lnSpc>
                <a:spcPct val="100000"/>
              </a:lnSpc>
              <a:spcBef>
                <a:spcPts val="0"/>
              </a:spcBef>
              <a:spcAft>
                <a:spcPts val="0"/>
              </a:spcAft>
              <a:buClr>
                <a:srgbClr val="000000"/>
              </a:buClr>
              <a:buSzPts val="1296"/>
              <a:buFont typeface="Arial"/>
              <a:buChar char="•"/>
            </a:pPr>
            <a:r>
              <a:rPr lang="en-US" sz="1620" b="0" i="0" u="none" strike="noStrike" cap="none">
                <a:solidFill>
                  <a:srgbClr val="0C0C0C"/>
                </a:solidFill>
                <a:latin typeface="Arial"/>
                <a:ea typeface="Arial"/>
                <a:cs typeface="Arial"/>
                <a:sym typeface="Arial"/>
              </a:rPr>
              <a:t>Notifications via email, SMS, instant message, and push notifications.</a:t>
            </a:r>
            <a:endParaRPr sz="1620" b="0" i="0" u="none" strike="noStrike" cap="none">
              <a:solidFill>
                <a:srgbClr val="0C0C0C"/>
              </a:solidFill>
              <a:latin typeface="Arial"/>
              <a:ea typeface="Arial"/>
              <a:cs typeface="Arial"/>
              <a:sym typeface="Arial"/>
            </a:endParaRPr>
          </a:p>
        </p:txBody>
      </p:sp>
      <p:sp>
        <p:nvSpPr>
          <p:cNvPr id="1346" name="Google Shape;1346;p32"/>
          <p:cNvSpPr txBox="1"/>
          <p:nvPr/>
        </p:nvSpPr>
        <p:spPr>
          <a:xfrm>
            <a:off x="468237" y="3297225"/>
            <a:ext cx="5307122" cy="330860"/>
          </a:xfrm>
          <a:prstGeom prst="rect">
            <a:avLst/>
          </a:prstGeom>
          <a:noFill/>
          <a:ln>
            <a:noFill/>
          </a:ln>
        </p:spPr>
        <p:txBody>
          <a:bodyPr spcFirstLastPara="1" wrap="square" lIns="68575" tIns="34275" rIns="68575" bIns="34275" anchor="ctr" anchorCtr="0">
            <a:spAutoFit/>
          </a:bodyPr>
          <a:lstStyle/>
          <a:p>
            <a:pPr marL="177800" marR="0" lvl="0" indent="-177800" algn="l" rtl="0">
              <a:lnSpc>
                <a:spcPct val="100000"/>
              </a:lnSpc>
              <a:spcBef>
                <a:spcPts val="0"/>
              </a:spcBef>
              <a:spcAft>
                <a:spcPts val="0"/>
              </a:spcAft>
              <a:buClr>
                <a:srgbClr val="000000"/>
              </a:buClr>
              <a:buSzPts val="1296"/>
              <a:buFont typeface="Arial"/>
              <a:buChar char="•"/>
            </a:pPr>
            <a:r>
              <a:rPr lang="en-US" sz="1620" b="0" i="0" u="none" strike="noStrike" cap="none">
                <a:solidFill>
                  <a:srgbClr val="0C0C0C"/>
                </a:solidFill>
                <a:latin typeface="Arial"/>
                <a:ea typeface="Arial"/>
                <a:cs typeface="Arial"/>
                <a:sym typeface="Arial"/>
              </a:rPr>
              <a:t>Flexible to filter important messages</a:t>
            </a:r>
            <a:endParaRPr/>
          </a:p>
        </p:txBody>
      </p:sp>
      <p:sp>
        <p:nvSpPr>
          <p:cNvPr id="1347" name="Google Shape;1347;p32"/>
          <p:cNvSpPr txBox="1"/>
          <p:nvPr/>
        </p:nvSpPr>
        <p:spPr>
          <a:xfrm>
            <a:off x="468237" y="2818878"/>
            <a:ext cx="5602321" cy="330860"/>
          </a:xfrm>
          <a:prstGeom prst="rect">
            <a:avLst/>
          </a:prstGeom>
          <a:noFill/>
          <a:ln>
            <a:noFill/>
          </a:ln>
        </p:spPr>
        <p:txBody>
          <a:bodyPr spcFirstLastPara="1" wrap="square" lIns="68575" tIns="34275" rIns="68575" bIns="34275" anchor="t" anchorCtr="0">
            <a:spAutoFit/>
          </a:bodyPr>
          <a:lstStyle/>
          <a:p>
            <a:pPr marL="177800" marR="0" lvl="0" indent="-177800" algn="l" rtl="0">
              <a:lnSpc>
                <a:spcPct val="100000"/>
              </a:lnSpc>
              <a:spcBef>
                <a:spcPts val="0"/>
              </a:spcBef>
              <a:spcAft>
                <a:spcPts val="0"/>
              </a:spcAft>
              <a:buClr>
                <a:srgbClr val="000000"/>
              </a:buClr>
              <a:buSzPts val="1296"/>
              <a:buFont typeface="Arial"/>
              <a:buChar char="•"/>
            </a:pPr>
            <a:r>
              <a:rPr lang="en-US" sz="1620" b="0" i="0" u="none" strike="noStrike" cap="none">
                <a:solidFill>
                  <a:srgbClr val="0C0C0C"/>
                </a:solidFill>
                <a:latin typeface="Arial"/>
                <a:ea typeface="Arial"/>
                <a:cs typeface="Arial"/>
                <a:sym typeface="Arial"/>
              </a:rPr>
              <a:t>Double assurance with notification history</a:t>
            </a:r>
            <a:endParaRPr/>
          </a:p>
        </p:txBody>
      </p:sp>
      <p:sp>
        <p:nvSpPr>
          <p:cNvPr id="1348" name="Google Shape;1348;p32"/>
          <p:cNvSpPr txBox="1"/>
          <p:nvPr/>
        </p:nvSpPr>
        <p:spPr>
          <a:xfrm>
            <a:off x="468237" y="3775572"/>
            <a:ext cx="4422240" cy="330860"/>
          </a:xfrm>
          <a:prstGeom prst="rect">
            <a:avLst/>
          </a:prstGeom>
          <a:noFill/>
          <a:ln>
            <a:noFill/>
          </a:ln>
        </p:spPr>
        <p:txBody>
          <a:bodyPr spcFirstLastPara="1" wrap="square" lIns="68575" tIns="34275" rIns="68575" bIns="34275" anchor="ctr" anchorCtr="0">
            <a:spAutoFit/>
          </a:bodyPr>
          <a:lstStyle/>
          <a:p>
            <a:pPr marL="177800" marR="0" lvl="0" indent="-177800" algn="l" rtl="0">
              <a:lnSpc>
                <a:spcPct val="100000"/>
              </a:lnSpc>
              <a:spcBef>
                <a:spcPts val="0"/>
              </a:spcBef>
              <a:spcAft>
                <a:spcPts val="0"/>
              </a:spcAft>
              <a:buClr>
                <a:srgbClr val="000000"/>
              </a:buClr>
              <a:buSzPts val="1296"/>
              <a:buFont typeface="Arial"/>
              <a:buChar char="•"/>
            </a:pPr>
            <a:r>
              <a:rPr lang="en-US" sz="1620" b="0" i="0" u="none" strike="noStrike" cap="none">
                <a:solidFill>
                  <a:srgbClr val="0C0C0C"/>
                </a:solidFill>
                <a:latin typeface="Arial"/>
                <a:ea typeface="Arial"/>
                <a:cs typeface="Arial"/>
                <a:sym typeface="Arial"/>
              </a:rPr>
              <a:t>Multi-language support</a:t>
            </a:r>
            <a:endParaRPr/>
          </a:p>
        </p:txBody>
      </p:sp>
      <p:pic>
        <p:nvPicPr>
          <p:cNvPr id="1349" name="Google Shape;1349;p32"/>
          <p:cNvPicPr preferRelativeResize="0"/>
          <p:nvPr/>
        </p:nvPicPr>
        <p:blipFill rotWithShape="1">
          <a:blip r:embed="rId9">
            <a:alphaModFix/>
          </a:blip>
          <a:srcRect/>
          <a:stretch/>
        </p:blipFill>
        <p:spPr>
          <a:xfrm>
            <a:off x="4588312" y="2745075"/>
            <a:ext cx="594915" cy="597620"/>
          </a:xfrm>
          <a:prstGeom prst="rect">
            <a:avLst/>
          </a:prstGeom>
          <a:noFill/>
          <a:ln>
            <a:noFill/>
          </a:ln>
        </p:spPr>
      </p:pic>
    </p:spTree>
    <p:extLst>
      <p:ext uri="{BB962C8B-B14F-4D97-AF65-F5344CB8AC3E}">
        <p14:creationId xmlns:p14="http://schemas.microsoft.com/office/powerpoint/2010/main" val="1757360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4" name="Google Shape;1354;p3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000"/>
              <a:buFont typeface="Arial"/>
              <a:buNone/>
            </a:pPr>
            <a:r>
              <a:rPr lang="en-US" sz="3000"/>
              <a:t>Productivity apps for backup, management, </a:t>
            </a:r>
            <a:br>
              <a:rPr lang="en-US" sz="3000"/>
            </a:br>
            <a:r>
              <a:rPr lang="en-US" sz="3000"/>
              <a:t>and multimedia</a:t>
            </a:r>
            <a:endParaRPr/>
          </a:p>
        </p:txBody>
      </p:sp>
      <p:sp>
        <p:nvSpPr>
          <p:cNvPr id="27" name="矩形: 圓角 26">
            <a:extLst>
              <a:ext uri="{FF2B5EF4-FFF2-40B4-BE49-F238E27FC236}">
                <a16:creationId xmlns:a16="http://schemas.microsoft.com/office/drawing/2014/main" id="{736CB1AF-44CC-4FAC-B328-ACEA929785D0}"/>
              </a:ext>
            </a:extLst>
          </p:cNvPr>
          <p:cNvSpPr/>
          <p:nvPr/>
        </p:nvSpPr>
        <p:spPr>
          <a:xfrm>
            <a:off x="5584254" y="2056350"/>
            <a:ext cx="3810222" cy="3591892"/>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圓角 27">
            <a:extLst>
              <a:ext uri="{FF2B5EF4-FFF2-40B4-BE49-F238E27FC236}">
                <a16:creationId xmlns:a16="http://schemas.microsoft.com/office/drawing/2014/main" id="{F8DD3A68-BD6C-4DCB-89D8-90EC27A54A2C}"/>
              </a:ext>
            </a:extLst>
          </p:cNvPr>
          <p:cNvSpPr/>
          <p:nvPr/>
        </p:nvSpPr>
        <p:spPr>
          <a:xfrm>
            <a:off x="-174502" y="2072600"/>
            <a:ext cx="4055621" cy="3591892"/>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9" name="圖形 28">
            <a:extLst>
              <a:ext uri="{FF2B5EF4-FFF2-40B4-BE49-F238E27FC236}">
                <a16:creationId xmlns:a16="http://schemas.microsoft.com/office/drawing/2014/main" id="{077162F7-E0BF-426B-87AE-A0407032F2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35166" y="1764022"/>
            <a:ext cx="2711671" cy="3963211"/>
          </a:xfrm>
          <a:prstGeom prst="rect">
            <a:avLst/>
          </a:prstGeom>
        </p:spPr>
      </p:pic>
      <p:pic>
        <p:nvPicPr>
          <p:cNvPr id="30" name="圖形 29">
            <a:extLst>
              <a:ext uri="{FF2B5EF4-FFF2-40B4-BE49-F238E27FC236}">
                <a16:creationId xmlns:a16="http://schemas.microsoft.com/office/drawing/2014/main" id="{0AA6D520-E64A-479A-8567-892E77D689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78525" y="1754598"/>
            <a:ext cx="2711671" cy="3963211"/>
          </a:xfrm>
          <a:prstGeom prst="rect">
            <a:avLst/>
          </a:prstGeom>
        </p:spPr>
      </p:pic>
      <p:pic>
        <p:nvPicPr>
          <p:cNvPr id="31" name="圖形 30">
            <a:extLst>
              <a:ext uri="{FF2B5EF4-FFF2-40B4-BE49-F238E27FC236}">
                <a16:creationId xmlns:a16="http://schemas.microsoft.com/office/drawing/2014/main" id="{399D6826-DA9A-478F-8C4E-9E75B3BDDE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125" y="1764022"/>
            <a:ext cx="2711671" cy="3963211"/>
          </a:xfrm>
          <a:prstGeom prst="rect">
            <a:avLst/>
          </a:prstGeom>
        </p:spPr>
      </p:pic>
      <p:pic>
        <p:nvPicPr>
          <p:cNvPr id="32" name="Google Shape;1376;p28">
            <a:extLst>
              <a:ext uri="{FF2B5EF4-FFF2-40B4-BE49-F238E27FC236}">
                <a16:creationId xmlns:a16="http://schemas.microsoft.com/office/drawing/2014/main" id="{E18C11F1-369A-48ED-AB7D-D2BB58873A7F}"/>
              </a:ext>
            </a:extLst>
          </p:cNvPr>
          <p:cNvPicPr preferRelativeResize="0"/>
          <p:nvPr/>
        </p:nvPicPr>
        <p:blipFill rotWithShape="1">
          <a:blip r:embed="rId5">
            <a:alphaModFix/>
          </a:blip>
          <a:srcRect/>
          <a:stretch/>
        </p:blipFill>
        <p:spPr>
          <a:xfrm>
            <a:off x="1386578" y="1964709"/>
            <a:ext cx="646124" cy="656049"/>
          </a:xfrm>
          <a:prstGeom prst="rect">
            <a:avLst/>
          </a:prstGeom>
          <a:noFill/>
          <a:ln>
            <a:noFill/>
          </a:ln>
          <a:effectLst>
            <a:outerShdw blurRad="342900" dist="127000" dir="1800000" sx="88000" sy="88000" algn="ctr" rotWithShape="0">
              <a:srgbClr val="000000">
                <a:alpha val="29000"/>
              </a:srgbClr>
            </a:outerShdw>
          </a:effectLst>
        </p:spPr>
      </p:pic>
      <p:pic>
        <p:nvPicPr>
          <p:cNvPr id="33" name="Google Shape;1378;p28" descr="https://lh4.googleusercontent.com/4WuMLqzgdXkRTJYQ5AB3gwCxZnVSlyNn25VrI5TXsOY49NN_VwX9-zrVqZPPW_yWAhOf7aMnmQfpQjiRfrlBcPD3wCxQLRxyQmkSO4IdQMIwb0OkbhTRklW2fBxICbu2t6DE3b0zkZE">
            <a:extLst>
              <a:ext uri="{FF2B5EF4-FFF2-40B4-BE49-F238E27FC236}">
                <a16:creationId xmlns:a16="http://schemas.microsoft.com/office/drawing/2014/main" id="{5776251D-16DB-4C16-884D-001C78B5D5B0}"/>
              </a:ext>
            </a:extLst>
          </p:cNvPr>
          <p:cNvPicPr preferRelativeResize="0"/>
          <p:nvPr/>
        </p:nvPicPr>
        <p:blipFill rotWithShape="1">
          <a:blip r:embed="rId6">
            <a:alphaModFix/>
          </a:blip>
          <a:srcRect/>
          <a:stretch/>
        </p:blipFill>
        <p:spPr>
          <a:xfrm>
            <a:off x="1386578" y="3524272"/>
            <a:ext cx="646124" cy="656049"/>
          </a:xfrm>
          <a:prstGeom prst="rect">
            <a:avLst/>
          </a:prstGeom>
          <a:noFill/>
          <a:ln>
            <a:noFill/>
          </a:ln>
          <a:effectLst>
            <a:outerShdw blurRad="342900" dist="127000" dir="1800000" sx="88000" sy="88000" algn="ctr" rotWithShape="0">
              <a:srgbClr val="000000">
                <a:alpha val="29000"/>
              </a:srgbClr>
            </a:outerShdw>
          </a:effectLst>
        </p:spPr>
      </p:pic>
      <p:sp>
        <p:nvSpPr>
          <p:cNvPr id="34" name="Google Shape;1379;p28">
            <a:extLst>
              <a:ext uri="{FF2B5EF4-FFF2-40B4-BE49-F238E27FC236}">
                <a16:creationId xmlns:a16="http://schemas.microsoft.com/office/drawing/2014/main" id="{6E1FAF9F-6F77-4123-9E77-222CC4D29CB6}"/>
              </a:ext>
            </a:extLst>
          </p:cNvPr>
          <p:cNvSpPr/>
          <p:nvPr/>
        </p:nvSpPr>
        <p:spPr>
          <a:xfrm>
            <a:off x="1256412" y="4170323"/>
            <a:ext cx="906454" cy="3265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err="1">
                <a:solidFill>
                  <a:srgbClr val="0C0C0C"/>
                </a:solidFill>
                <a:latin typeface="Arial"/>
                <a:ea typeface="Arial"/>
                <a:cs typeface="Arial"/>
                <a:sym typeface="Arial"/>
              </a:rPr>
              <a:t>Boxafe</a:t>
            </a:r>
            <a:endParaRPr sz="1600" b="1" i="0" u="none" strike="noStrike" cap="none">
              <a:solidFill>
                <a:srgbClr val="0C0C0C"/>
              </a:solidFill>
              <a:latin typeface="Arial"/>
              <a:ea typeface="Arial"/>
              <a:cs typeface="Arial"/>
              <a:sym typeface="Arial"/>
            </a:endParaRPr>
          </a:p>
        </p:txBody>
      </p:sp>
      <p:pic>
        <p:nvPicPr>
          <p:cNvPr id="35" name="Google Shape;1380;p28">
            <a:extLst>
              <a:ext uri="{FF2B5EF4-FFF2-40B4-BE49-F238E27FC236}">
                <a16:creationId xmlns:a16="http://schemas.microsoft.com/office/drawing/2014/main" id="{63464704-42C2-4FC6-BF2A-D94E13B26674}"/>
              </a:ext>
            </a:extLst>
          </p:cNvPr>
          <p:cNvPicPr preferRelativeResize="0"/>
          <p:nvPr/>
        </p:nvPicPr>
        <p:blipFill rotWithShape="1">
          <a:blip r:embed="rId7">
            <a:alphaModFix/>
          </a:blip>
          <a:srcRect/>
          <a:stretch/>
        </p:blipFill>
        <p:spPr>
          <a:xfrm>
            <a:off x="4265598" y="1964709"/>
            <a:ext cx="646124" cy="656049"/>
          </a:xfrm>
          <a:prstGeom prst="rect">
            <a:avLst/>
          </a:prstGeom>
          <a:noFill/>
          <a:ln>
            <a:noFill/>
          </a:ln>
          <a:effectLst>
            <a:outerShdw blurRad="342900" dist="127000" dir="1800000" sx="88000" sy="88000" algn="ctr" rotWithShape="0">
              <a:srgbClr val="000000">
                <a:alpha val="29000"/>
              </a:srgbClr>
            </a:outerShdw>
          </a:effectLst>
        </p:spPr>
      </p:pic>
      <p:pic>
        <p:nvPicPr>
          <p:cNvPr id="36" name="Google Shape;1382;p28">
            <a:extLst>
              <a:ext uri="{FF2B5EF4-FFF2-40B4-BE49-F238E27FC236}">
                <a16:creationId xmlns:a16="http://schemas.microsoft.com/office/drawing/2014/main" id="{07400A12-CD62-45E5-B602-01137959227D}"/>
              </a:ext>
            </a:extLst>
          </p:cNvPr>
          <p:cNvPicPr preferRelativeResize="0"/>
          <p:nvPr/>
        </p:nvPicPr>
        <p:blipFill rotWithShape="1">
          <a:blip r:embed="rId8">
            <a:alphaModFix/>
          </a:blip>
          <a:srcRect/>
          <a:stretch/>
        </p:blipFill>
        <p:spPr>
          <a:xfrm>
            <a:off x="4265598" y="3524272"/>
            <a:ext cx="646124" cy="656049"/>
          </a:xfrm>
          <a:prstGeom prst="rect">
            <a:avLst/>
          </a:prstGeom>
          <a:noFill/>
          <a:ln>
            <a:noFill/>
          </a:ln>
          <a:effectLst>
            <a:outerShdw blurRad="342900" dist="127000" dir="1800000" sx="88000" sy="88000" algn="ctr" rotWithShape="0">
              <a:srgbClr val="000000">
                <a:alpha val="29000"/>
              </a:srgbClr>
            </a:outerShdw>
          </a:effectLst>
        </p:spPr>
      </p:pic>
      <p:sp>
        <p:nvSpPr>
          <p:cNvPr id="37" name="Google Shape;1383;p28">
            <a:extLst>
              <a:ext uri="{FF2B5EF4-FFF2-40B4-BE49-F238E27FC236}">
                <a16:creationId xmlns:a16="http://schemas.microsoft.com/office/drawing/2014/main" id="{557C2A40-C76B-4833-9BD7-0EA1BDA3F829}"/>
              </a:ext>
            </a:extLst>
          </p:cNvPr>
          <p:cNvSpPr/>
          <p:nvPr/>
        </p:nvSpPr>
        <p:spPr>
          <a:xfrm>
            <a:off x="4165618" y="4190029"/>
            <a:ext cx="846085" cy="3265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err="1">
                <a:solidFill>
                  <a:srgbClr val="0C0C0C"/>
                </a:solidFill>
                <a:latin typeface="Arial"/>
                <a:ea typeface="Arial"/>
                <a:cs typeface="Arial"/>
                <a:sym typeface="Arial"/>
              </a:rPr>
              <a:t>Qfiling</a:t>
            </a:r>
            <a:endParaRPr sz="1600" b="1" i="0" u="none" strike="noStrike" cap="none">
              <a:solidFill>
                <a:srgbClr val="0C0C0C"/>
              </a:solidFill>
              <a:latin typeface="Arial"/>
              <a:ea typeface="Arial"/>
              <a:cs typeface="Arial"/>
              <a:sym typeface="Arial"/>
            </a:endParaRPr>
          </a:p>
        </p:txBody>
      </p:sp>
      <p:pic>
        <p:nvPicPr>
          <p:cNvPr id="38" name="Google Shape;1384;p28">
            <a:extLst>
              <a:ext uri="{FF2B5EF4-FFF2-40B4-BE49-F238E27FC236}">
                <a16:creationId xmlns:a16="http://schemas.microsoft.com/office/drawing/2014/main" id="{35FE475C-9544-4D9F-950C-EA9E89A780C8}"/>
              </a:ext>
            </a:extLst>
          </p:cNvPr>
          <p:cNvPicPr preferRelativeResize="0"/>
          <p:nvPr/>
        </p:nvPicPr>
        <p:blipFill rotWithShape="1">
          <a:blip r:embed="rId9">
            <a:alphaModFix/>
          </a:blip>
          <a:srcRect/>
          <a:stretch/>
        </p:blipFill>
        <p:spPr>
          <a:xfrm>
            <a:off x="7111297" y="1964709"/>
            <a:ext cx="646125" cy="656050"/>
          </a:xfrm>
          <a:prstGeom prst="rect">
            <a:avLst/>
          </a:prstGeom>
          <a:noFill/>
          <a:ln>
            <a:noFill/>
          </a:ln>
          <a:effectLst>
            <a:outerShdw blurRad="342900" dist="127000" dir="1800000" sx="88000" sy="88000" algn="ctr" rotWithShape="0">
              <a:srgbClr val="000000">
                <a:alpha val="29000"/>
              </a:srgbClr>
            </a:outerShdw>
          </a:effectLst>
        </p:spPr>
      </p:pic>
      <p:sp>
        <p:nvSpPr>
          <p:cNvPr id="39" name="Google Shape;1387;p28">
            <a:extLst>
              <a:ext uri="{FF2B5EF4-FFF2-40B4-BE49-F238E27FC236}">
                <a16:creationId xmlns:a16="http://schemas.microsoft.com/office/drawing/2014/main" id="{0ADCD91B-4A39-495E-8569-C3A0EF909D55}"/>
              </a:ext>
            </a:extLst>
          </p:cNvPr>
          <p:cNvSpPr txBox="1"/>
          <p:nvPr/>
        </p:nvSpPr>
        <p:spPr>
          <a:xfrm>
            <a:off x="387125" y="1258876"/>
            <a:ext cx="268697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1F3864"/>
                </a:solidFill>
                <a:latin typeface="+mj-lt"/>
                <a:ea typeface="Microsoft JhengHei"/>
                <a:cs typeface="Microsoft JhengHei"/>
                <a:sym typeface="Microsoft JhengHei"/>
              </a:rPr>
              <a:t>Backup</a:t>
            </a:r>
          </a:p>
        </p:txBody>
      </p:sp>
      <p:sp>
        <p:nvSpPr>
          <p:cNvPr id="40" name="Google Shape;1389;p28">
            <a:extLst>
              <a:ext uri="{FF2B5EF4-FFF2-40B4-BE49-F238E27FC236}">
                <a16:creationId xmlns:a16="http://schemas.microsoft.com/office/drawing/2014/main" id="{251D93AD-8BAA-492A-ADD6-15EB164A5964}"/>
              </a:ext>
            </a:extLst>
          </p:cNvPr>
          <p:cNvSpPr txBox="1"/>
          <p:nvPr/>
        </p:nvSpPr>
        <p:spPr>
          <a:xfrm>
            <a:off x="3248749" y="1274954"/>
            <a:ext cx="266198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1F3864"/>
                </a:solidFill>
                <a:latin typeface="+mj-lt"/>
                <a:ea typeface="Microsoft JhengHei"/>
                <a:cs typeface="Microsoft JhengHei"/>
                <a:sym typeface="Microsoft JhengHei"/>
              </a:rPr>
              <a:t>Management</a:t>
            </a:r>
          </a:p>
        </p:txBody>
      </p:sp>
      <p:sp>
        <p:nvSpPr>
          <p:cNvPr id="41" name="Google Shape;1391;p28">
            <a:extLst>
              <a:ext uri="{FF2B5EF4-FFF2-40B4-BE49-F238E27FC236}">
                <a16:creationId xmlns:a16="http://schemas.microsoft.com/office/drawing/2014/main" id="{B79E4D34-5B7B-4B48-990B-A0F086A19FE3}"/>
              </a:ext>
            </a:extLst>
          </p:cNvPr>
          <p:cNvSpPr txBox="1"/>
          <p:nvPr/>
        </p:nvSpPr>
        <p:spPr>
          <a:xfrm>
            <a:off x="6094888" y="1280630"/>
            <a:ext cx="266198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1F3864"/>
                </a:solidFill>
                <a:latin typeface="+mj-lt"/>
                <a:ea typeface="Microsoft JhengHei"/>
                <a:cs typeface="Microsoft JhengHei"/>
                <a:sym typeface="Microsoft JhengHei"/>
              </a:rPr>
              <a:t>Multimedia</a:t>
            </a:r>
          </a:p>
        </p:txBody>
      </p:sp>
      <p:sp>
        <p:nvSpPr>
          <p:cNvPr id="47" name="Google Shape;1377;p28">
            <a:extLst>
              <a:ext uri="{FF2B5EF4-FFF2-40B4-BE49-F238E27FC236}">
                <a16:creationId xmlns:a16="http://schemas.microsoft.com/office/drawing/2014/main" id="{FDDD1DC5-C93F-4C1F-9A93-15172C169C68}"/>
              </a:ext>
            </a:extLst>
          </p:cNvPr>
          <p:cNvSpPr/>
          <p:nvPr/>
        </p:nvSpPr>
        <p:spPr>
          <a:xfrm>
            <a:off x="418376" y="2668784"/>
            <a:ext cx="2582527" cy="3265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rgbClr val="0C0C0C"/>
                </a:solidFill>
                <a:latin typeface="Arial"/>
                <a:ea typeface="Arial"/>
                <a:cs typeface="Arial"/>
                <a:sym typeface="Arial"/>
              </a:rPr>
              <a:t>HBS 3</a:t>
            </a:r>
            <a:endParaRPr sz="1600" b="0" i="0" u="none" strike="noStrike" cap="none">
              <a:solidFill>
                <a:srgbClr val="0C0C0C"/>
              </a:solidFill>
              <a:latin typeface="Calibri"/>
              <a:ea typeface="Calibri"/>
              <a:cs typeface="Calibri"/>
              <a:sym typeface="Calibri"/>
            </a:endParaRPr>
          </a:p>
        </p:txBody>
      </p:sp>
      <p:sp>
        <p:nvSpPr>
          <p:cNvPr id="48" name="Google Shape;1381;p28">
            <a:extLst>
              <a:ext uri="{FF2B5EF4-FFF2-40B4-BE49-F238E27FC236}">
                <a16:creationId xmlns:a16="http://schemas.microsoft.com/office/drawing/2014/main" id="{DBDF088C-5152-4E50-84EC-19626C2488ED}"/>
              </a:ext>
            </a:extLst>
          </p:cNvPr>
          <p:cNvSpPr/>
          <p:nvPr/>
        </p:nvSpPr>
        <p:spPr>
          <a:xfrm>
            <a:off x="3409876" y="2637468"/>
            <a:ext cx="2357570" cy="3265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err="1">
                <a:solidFill>
                  <a:srgbClr val="0C0C0C"/>
                </a:solidFill>
                <a:latin typeface="Arial"/>
                <a:ea typeface="Arial"/>
                <a:cs typeface="Arial"/>
                <a:sym typeface="Arial"/>
              </a:rPr>
              <a:t>Qsirch</a:t>
            </a:r>
            <a:endParaRPr sz="1600" b="0" i="0" u="none" strike="noStrike" cap="none">
              <a:solidFill>
                <a:srgbClr val="0C0C0C"/>
              </a:solidFill>
              <a:latin typeface="Arial"/>
              <a:ea typeface="Arial"/>
              <a:cs typeface="Arial"/>
              <a:sym typeface="Arial"/>
            </a:endParaRPr>
          </a:p>
        </p:txBody>
      </p:sp>
      <p:sp>
        <p:nvSpPr>
          <p:cNvPr id="49" name="Google Shape;1385;p28">
            <a:extLst>
              <a:ext uri="{FF2B5EF4-FFF2-40B4-BE49-F238E27FC236}">
                <a16:creationId xmlns:a16="http://schemas.microsoft.com/office/drawing/2014/main" id="{0D35AF29-1723-49A8-8C87-032399865144}"/>
              </a:ext>
            </a:extLst>
          </p:cNvPr>
          <p:cNvSpPr/>
          <p:nvPr/>
        </p:nvSpPr>
        <p:spPr>
          <a:xfrm>
            <a:off x="6092107" y="2637468"/>
            <a:ext cx="2686972"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err="1">
                <a:solidFill>
                  <a:srgbClr val="0C0C0C"/>
                </a:solidFill>
                <a:latin typeface="Arial"/>
                <a:ea typeface="Arial"/>
                <a:cs typeface="Arial"/>
                <a:sym typeface="Arial"/>
              </a:rPr>
              <a:t>QuMagie</a:t>
            </a:r>
            <a:endParaRPr sz="1600" b="1" i="0" u="none" strike="noStrike" cap="none">
              <a:solidFill>
                <a:srgbClr val="0C0C0C"/>
              </a:solidFill>
              <a:latin typeface="Arial"/>
              <a:ea typeface="Arial"/>
              <a:cs typeface="Arial"/>
              <a:sym typeface="Arial"/>
            </a:endParaRPr>
          </a:p>
        </p:txBody>
      </p:sp>
      <p:pic>
        <p:nvPicPr>
          <p:cNvPr id="50" name="圖片 49" descr="一張含有 文字, 向量圖形 的圖片&#10;&#10;自動產生的描述">
            <a:extLst>
              <a:ext uri="{FF2B5EF4-FFF2-40B4-BE49-F238E27FC236}">
                <a16:creationId xmlns:a16="http://schemas.microsoft.com/office/drawing/2014/main" id="{AA5654B9-CC52-439D-8CDD-A50E4A182AD5}"/>
              </a:ext>
            </a:extLst>
          </p:cNvPr>
          <p:cNvPicPr>
            <a:picLocks noChangeAspect="1"/>
          </p:cNvPicPr>
          <p:nvPr/>
        </p:nvPicPr>
        <p:blipFill>
          <a:blip r:embed="rId10"/>
          <a:stretch>
            <a:fillRect/>
          </a:stretch>
        </p:blipFill>
        <p:spPr>
          <a:xfrm>
            <a:off x="6889821" y="3557100"/>
            <a:ext cx="1174679" cy="1169534"/>
          </a:xfrm>
          <a:prstGeom prst="rect">
            <a:avLst/>
          </a:prstGeom>
        </p:spPr>
      </p:pic>
      <p:sp>
        <p:nvSpPr>
          <p:cNvPr id="1368" name="Google Shape;1368;p33"/>
          <p:cNvSpPr/>
          <p:nvPr/>
        </p:nvSpPr>
        <p:spPr>
          <a:xfrm>
            <a:off x="421715" y="2934962"/>
            <a:ext cx="2594709" cy="475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50" b="0" i="0" u="none" strike="noStrike" cap="none">
                <a:solidFill>
                  <a:srgbClr val="0C0C0C"/>
                </a:solidFill>
                <a:latin typeface="Arial"/>
                <a:ea typeface="Arial"/>
                <a:cs typeface="Arial"/>
                <a:sym typeface="Arial"/>
              </a:rPr>
              <a:t>Multi-site, multi-cloud backup streamlines 3-2-1 backup strategy</a:t>
            </a:r>
            <a:endParaRPr/>
          </a:p>
        </p:txBody>
      </p:sp>
      <p:sp>
        <p:nvSpPr>
          <p:cNvPr id="1369" name="Google Shape;1369;p33"/>
          <p:cNvSpPr/>
          <p:nvPr/>
        </p:nvSpPr>
        <p:spPr>
          <a:xfrm>
            <a:off x="400562" y="4471993"/>
            <a:ext cx="2676881" cy="475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50" b="0" i="0" u="none" strike="noStrike" cap="none">
                <a:solidFill>
                  <a:srgbClr val="0C0C0C"/>
                </a:solidFill>
                <a:latin typeface="Arial"/>
                <a:ea typeface="Arial"/>
                <a:cs typeface="Arial"/>
                <a:sym typeface="Arial"/>
              </a:rPr>
              <a:t>Backups up Office 365 &amp; Google G Suite data</a:t>
            </a:r>
            <a:endParaRPr/>
          </a:p>
        </p:txBody>
      </p:sp>
      <p:sp>
        <p:nvSpPr>
          <p:cNvPr id="1370" name="Google Shape;1370;p33"/>
          <p:cNvSpPr/>
          <p:nvPr/>
        </p:nvSpPr>
        <p:spPr>
          <a:xfrm>
            <a:off x="3261697" y="2942576"/>
            <a:ext cx="2491950" cy="475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50" b="0" i="0" u="none" strike="noStrike" cap="none">
                <a:solidFill>
                  <a:srgbClr val="0C0C0C"/>
                </a:solidFill>
                <a:latin typeface="Arial"/>
                <a:ea typeface="Arial"/>
                <a:cs typeface="Arial"/>
                <a:sym typeface="Arial"/>
              </a:rPr>
              <a:t>A powerful Google like full-text search engine</a:t>
            </a:r>
            <a:endParaRPr/>
          </a:p>
        </p:txBody>
      </p:sp>
      <p:sp>
        <p:nvSpPr>
          <p:cNvPr id="1371" name="Google Shape;1371;p33"/>
          <p:cNvSpPr/>
          <p:nvPr/>
        </p:nvSpPr>
        <p:spPr>
          <a:xfrm>
            <a:off x="3109164" y="4518647"/>
            <a:ext cx="2808662" cy="2820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50" b="0" i="0" u="none" strike="noStrike" cap="none">
                <a:solidFill>
                  <a:srgbClr val="0C0C0C"/>
                </a:solidFill>
                <a:latin typeface="Arial"/>
                <a:ea typeface="Arial"/>
                <a:cs typeface="Arial"/>
                <a:sym typeface="Arial"/>
              </a:rPr>
              <a:t>Automates your file organization</a:t>
            </a:r>
            <a:endParaRPr/>
          </a:p>
        </p:txBody>
      </p:sp>
      <p:sp>
        <p:nvSpPr>
          <p:cNvPr id="1372" name="Google Shape;1372;p33"/>
          <p:cNvSpPr/>
          <p:nvPr/>
        </p:nvSpPr>
        <p:spPr>
          <a:xfrm>
            <a:off x="6006465" y="2971881"/>
            <a:ext cx="2614466" cy="475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50" b="0" i="0" u="none" strike="noStrike" cap="none">
                <a:solidFill>
                  <a:srgbClr val="0C0C0C"/>
                </a:solidFill>
                <a:latin typeface="Arial"/>
                <a:ea typeface="Arial"/>
                <a:cs typeface="Arial"/>
                <a:sym typeface="Arial"/>
              </a:rPr>
              <a:t>AI-powered intelligent photo management</a:t>
            </a:r>
            <a:endParaRPr sz="1250" b="0" i="0" u="none" strike="noStrike" cap="none">
              <a:solidFill>
                <a:srgbClr val="0C0C0C"/>
              </a:solidFill>
              <a:latin typeface="Arial"/>
              <a:ea typeface="Arial"/>
              <a:cs typeface="Arial"/>
              <a:sym typeface="Arial"/>
            </a:endParaRPr>
          </a:p>
        </p:txBody>
      </p:sp>
    </p:spTree>
    <p:extLst>
      <p:ext uri="{BB962C8B-B14F-4D97-AF65-F5344CB8AC3E}">
        <p14:creationId xmlns:p14="http://schemas.microsoft.com/office/powerpoint/2010/main" val="1403553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grpSp>
        <p:nvGrpSpPr>
          <p:cNvPr id="1383" name="Google Shape;1383;gc5a9dd7ff0_0_117"/>
          <p:cNvGrpSpPr/>
          <p:nvPr/>
        </p:nvGrpSpPr>
        <p:grpSpPr>
          <a:xfrm>
            <a:off x="317690" y="1239347"/>
            <a:ext cx="1146350" cy="3961391"/>
            <a:chOff x="576844" y="2275242"/>
            <a:chExt cx="3080757" cy="4755000"/>
          </a:xfrm>
        </p:grpSpPr>
        <p:sp>
          <p:nvSpPr>
            <p:cNvPr id="1384" name="Google Shape;1384;gc5a9dd7ff0_0_117"/>
            <p:cNvSpPr/>
            <p:nvPr/>
          </p:nvSpPr>
          <p:spPr>
            <a:xfrm>
              <a:off x="576844" y="2275242"/>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85" name="Google Shape;1385;gc5a9dd7ff0_0_117"/>
            <p:cNvPicPr preferRelativeResize="0"/>
            <p:nvPr/>
          </p:nvPicPr>
          <p:blipFill rotWithShape="1">
            <a:blip r:embed="rId3">
              <a:alphaModFix/>
            </a:blip>
            <a:srcRect t="62821"/>
            <a:stretch/>
          </p:blipFill>
          <p:spPr>
            <a:xfrm rot="-5400000">
              <a:off x="1258118" y="4337169"/>
              <a:ext cx="4461411" cy="337555"/>
            </a:xfrm>
            <a:prstGeom prst="rect">
              <a:avLst/>
            </a:prstGeom>
            <a:noFill/>
            <a:ln>
              <a:noFill/>
            </a:ln>
          </p:spPr>
        </p:pic>
      </p:grpSp>
      <p:grpSp>
        <p:nvGrpSpPr>
          <p:cNvPr id="1387" name="Google Shape;1387;gc5a9dd7ff0_0_117"/>
          <p:cNvGrpSpPr/>
          <p:nvPr/>
        </p:nvGrpSpPr>
        <p:grpSpPr>
          <a:xfrm>
            <a:off x="1420551" y="1239347"/>
            <a:ext cx="1146350" cy="3961391"/>
            <a:chOff x="576844" y="2275242"/>
            <a:chExt cx="3080757" cy="4755000"/>
          </a:xfrm>
        </p:grpSpPr>
        <p:sp>
          <p:nvSpPr>
            <p:cNvPr id="1388" name="Google Shape;1388;gc5a9dd7ff0_0_117"/>
            <p:cNvSpPr/>
            <p:nvPr/>
          </p:nvSpPr>
          <p:spPr>
            <a:xfrm>
              <a:off x="576844" y="2275242"/>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89" name="Google Shape;1389;gc5a9dd7ff0_0_117"/>
            <p:cNvPicPr preferRelativeResize="0"/>
            <p:nvPr/>
          </p:nvPicPr>
          <p:blipFill rotWithShape="1">
            <a:blip r:embed="rId3">
              <a:alphaModFix/>
            </a:blip>
            <a:srcRect t="62821"/>
            <a:stretch/>
          </p:blipFill>
          <p:spPr>
            <a:xfrm rot="-5400000">
              <a:off x="1258118" y="4337169"/>
              <a:ext cx="4461411" cy="337555"/>
            </a:xfrm>
            <a:prstGeom prst="rect">
              <a:avLst/>
            </a:prstGeom>
            <a:noFill/>
            <a:ln>
              <a:noFill/>
            </a:ln>
          </p:spPr>
        </p:pic>
      </p:grpSp>
      <p:grpSp>
        <p:nvGrpSpPr>
          <p:cNvPr id="1391" name="Google Shape;1391;gc5a9dd7ff0_0_117"/>
          <p:cNvGrpSpPr/>
          <p:nvPr/>
        </p:nvGrpSpPr>
        <p:grpSpPr>
          <a:xfrm>
            <a:off x="2506075" y="1239347"/>
            <a:ext cx="1146350" cy="3961391"/>
            <a:chOff x="576844" y="2275242"/>
            <a:chExt cx="3080757" cy="4755000"/>
          </a:xfrm>
        </p:grpSpPr>
        <p:sp>
          <p:nvSpPr>
            <p:cNvPr id="1392" name="Google Shape;1392;gc5a9dd7ff0_0_117"/>
            <p:cNvSpPr/>
            <p:nvPr/>
          </p:nvSpPr>
          <p:spPr>
            <a:xfrm>
              <a:off x="576844" y="2275242"/>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93" name="Google Shape;1393;gc5a9dd7ff0_0_117"/>
            <p:cNvPicPr preferRelativeResize="0"/>
            <p:nvPr/>
          </p:nvPicPr>
          <p:blipFill rotWithShape="1">
            <a:blip r:embed="rId3">
              <a:alphaModFix/>
            </a:blip>
            <a:srcRect t="62821"/>
            <a:stretch/>
          </p:blipFill>
          <p:spPr>
            <a:xfrm rot="-5400000">
              <a:off x="1258118" y="4337169"/>
              <a:ext cx="4461411" cy="337555"/>
            </a:xfrm>
            <a:prstGeom prst="rect">
              <a:avLst/>
            </a:prstGeom>
            <a:noFill/>
            <a:ln>
              <a:noFill/>
            </a:ln>
          </p:spPr>
        </p:pic>
      </p:grpSp>
      <p:grpSp>
        <p:nvGrpSpPr>
          <p:cNvPr id="1395" name="Google Shape;1395;gc5a9dd7ff0_0_117"/>
          <p:cNvGrpSpPr/>
          <p:nvPr/>
        </p:nvGrpSpPr>
        <p:grpSpPr>
          <a:xfrm>
            <a:off x="3582531" y="1239347"/>
            <a:ext cx="1146350" cy="3961391"/>
            <a:chOff x="576844" y="2275242"/>
            <a:chExt cx="3080757" cy="4755000"/>
          </a:xfrm>
        </p:grpSpPr>
        <p:sp>
          <p:nvSpPr>
            <p:cNvPr id="1396" name="Google Shape;1396;gc5a9dd7ff0_0_117"/>
            <p:cNvSpPr/>
            <p:nvPr/>
          </p:nvSpPr>
          <p:spPr>
            <a:xfrm>
              <a:off x="576844" y="2275242"/>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97" name="Google Shape;1397;gc5a9dd7ff0_0_117"/>
            <p:cNvPicPr preferRelativeResize="0"/>
            <p:nvPr/>
          </p:nvPicPr>
          <p:blipFill rotWithShape="1">
            <a:blip r:embed="rId3">
              <a:alphaModFix/>
            </a:blip>
            <a:srcRect t="62821"/>
            <a:stretch/>
          </p:blipFill>
          <p:spPr>
            <a:xfrm rot="-5400000">
              <a:off x="1258118" y="4337169"/>
              <a:ext cx="4461411" cy="337555"/>
            </a:xfrm>
            <a:prstGeom prst="rect">
              <a:avLst/>
            </a:prstGeom>
            <a:noFill/>
            <a:ln>
              <a:noFill/>
            </a:ln>
          </p:spPr>
        </p:pic>
      </p:grpSp>
      <p:grpSp>
        <p:nvGrpSpPr>
          <p:cNvPr id="1399" name="Google Shape;1399;gc5a9dd7ff0_0_117"/>
          <p:cNvGrpSpPr/>
          <p:nvPr/>
        </p:nvGrpSpPr>
        <p:grpSpPr>
          <a:xfrm>
            <a:off x="4649210" y="1239347"/>
            <a:ext cx="1146350" cy="3961391"/>
            <a:chOff x="576844" y="2275242"/>
            <a:chExt cx="3080757" cy="4755000"/>
          </a:xfrm>
        </p:grpSpPr>
        <p:sp>
          <p:nvSpPr>
            <p:cNvPr id="1400" name="Google Shape;1400;gc5a9dd7ff0_0_117"/>
            <p:cNvSpPr/>
            <p:nvPr/>
          </p:nvSpPr>
          <p:spPr>
            <a:xfrm>
              <a:off x="576844" y="2275242"/>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01" name="Google Shape;1401;gc5a9dd7ff0_0_117"/>
            <p:cNvPicPr preferRelativeResize="0"/>
            <p:nvPr/>
          </p:nvPicPr>
          <p:blipFill rotWithShape="1">
            <a:blip r:embed="rId3">
              <a:alphaModFix/>
            </a:blip>
            <a:srcRect t="62821"/>
            <a:stretch/>
          </p:blipFill>
          <p:spPr>
            <a:xfrm rot="-5400000">
              <a:off x="1258118" y="4337169"/>
              <a:ext cx="4461411" cy="337555"/>
            </a:xfrm>
            <a:prstGeom prst="rect">
              <a:avLst/>
            </a:prstGeom>
            <a:noFill/>
            <a:ln>
              <a:noFill/>
            </a:ln>
          </p:spPr>
        </p:pic>
      </p:grpSp>
      <p:grpSp>
        <p:nvGrpSpPr>
          <p:cNvPr id="1403" name="Google Shape;1403;gc5a9dd7ff0_0_117"/>
          <p:cNvGrpSpPr/>
          <p:nvPr/>
        </p:nvGrpSpPr>
        <p:grpSpPr>
          <a:xfrm>
            <a:off x="5713883" y="1239347"/>
            <a:ext cx="1146350" cy="3961391"/>
            <a:chOff x="576844" y="2275242"/>
            <a:chExt cx="3080757" cy="4755000"/>
          </a:xfrm>
        </p:grpSpPr>
        <p:sp>
          <p:nvSpPr>
            <p:cNvPr id="1404" name="Google Shape;1404;gc5a9dd7ff0_0_117"/>
            <p:cNvSpPr/>
            <p:nvPr/>
          </p:nvSpPr>
          <p:spPr>
            <a:xfrm>
              <a:off x="576844" y="2275242"/>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05" name="Google Shape;1405;gc5a9dd7ff0_0_117"/>
            <p:cNvPicPr preferRelativeResize="0"/>
            <p:nvPr/>
          </p:nvPicPr>
          <p:blipFill rotWithShape="1">
            <a:blip r:embed="rId3">
              <a:alphaModFix/>
            </a:blip>
            <a:srcRect t="62821"/>
            <a:stretch/>
          </p:blipFill>
          <p:spPr>
            <a:xfrm rot="-5400000">
              <a:off x="1258118" y="4337169"/>
              <a:ext cx="4461411" cy="337555"/>
            </a:xfrm>
            <a:prstGeom prst="rect">
              <a:avLst/>
            </a:prstGeom>
            <a:noFill/>
            <a:ln>
              <a:noFill/>
            </a:ln>
          </p:spPr>
        </p:pic>
      </p:grpSp>
      <p:grpSp>
        <p:nvGrpSpPr>
          <p:cNvPr id="1407" name="Google Shape;1407;gc5a9dd7ff0_0_117"/>
          <p:cNvGrpSpPr/>
          <p:nvPr/>
        </p:nvGrpSpPr>
        <p:grpSpPr>
          <a:xfrm>
            <a:off x="6777508" y="1237184"/>
            <a:ext cx="1146350" cy="3961391"/>
            <a:chOff x="576844" y="2275242"/>
            <a:chExt cx="3080757" cy="4755000"/>
          </a:xfrm>
        </p:grpSpPr>
        <p:sp>
          <p:nvSpPr>
            <p:cNvPr id="1408" name="Google Shape;1408;gc5a9dd7ff0_0_117"/>
            <p:cNvSpPr/>
            <p:nvPr/>
          </p:nvSpPr>
          <p:spPr>
            <a:xfrm>
              <a:off x="576844" y="2275242"/>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09" name="Google Shape;1409;gc5a9dd7ff0_0_117"/>
            <p:cNvPicPr preferRelativeResize="0"/>
            <p:nvPr/>
          </p:nvPicPr>
          <p:blipFill rotWithShape="1">
            <a:blip r:embed="rId3">
              <a:alphaModFix/>
            </a:blip>
            <a:srcRect t="62821"/>
            <a:stretch/>
          </p:blipFill>
          <p:spPr>
            <a:xfrm rot="-5400000">
              <a:off x="1258118" y="4337169"/>
              <a:ext cx="4461411" cy="337555"/>
            </a:xfrm>
            <a:prstGeom prst="rect">
              <a:avLst/>
            </a:prstGeom>
            <a:noFill/>
            <a:ln>
              <a:noFill/>
            </a:ln>
          </p:spPr>
        </p:pic>
      </p:grpSp>
      <p:grpSp>
        <p:nvGrpSpPr>
          <p:cNvPr id="1411" name="Google Shape;1411;gc5a9dd7ff0_0_117"/>
          <p:cNvGrpSpPr/>
          <p:nvPr/>
        </p:nvGrpSpPr>
        <p:grpSpPr>
          <a:xfrm>
            <a:off x="7842145" y="1237184"/>
            <a:ext cx="1146350" cy="3961391"/>
            <a:chOff x="576844" y="2275242"/>
            <a:chExt cx="3080757" cy="4755000"/>
          </a:xfrm>
        </p:grpSpPr>
        <p:sp>
          <p:nvSpPr>
            <p:cNvPr id="1412" name="Google Shape;1412;gc5a9dd7ff0_0_117"/>
            <p:cNvSpPr/>
            <p:nvPr/>
          </p:nvSpPr>
          <p:spPr>
            <a:xfrm>
              <a:off x="576844" y="2275242"/>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13" name="Google Shape;1413;gc5a9dd7ff0_0_117"/>
            <p:cNvPicPr preferRelativeResize="0"/>
            <p:nvPr/>
          </p:nvPicPr>
          <p:blipFill rotWithShape="1">
            <a:blip r:embed="rId3">
              <a:alphaModFix/>
            </a:blip>
            <a:srcRect t="62821"/>
            <a:stretch/>
          </p:blipFill>
          <p:spPr>
            <a:xfrm rot="-5400000">
              <a:off x="1258118" y="4337169"/>
              <a:ext cx="4461411" cy="337555"/>
            </a:xfrm>
            <a:prstGeom prst="rect">
              <a:avLst/>
            </a:prstGeom>
            <a:noFill/>
            <a:ln>
              <a:noFill/>
            </a:ln>
          </p:spPr>
        </p:pic>
      </p:grpSp>
      <p:sp>
        <p:nvSpPr>
          <p:cNvPr id="1415" name="Google Shape;1415;gc5a9dd7ff0_0_11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a:t>Subscription-based Pricing</a:t>
            </a:r>
            <a:endParaRPr>
              <a:highlight>
                <a:srgbClr val="FF0000"/>
              </a:highlight>
              <a:latin typeface="Arial"/>
              <a:ea typeface="Arial"/>
              <a:cs typeface="Arial"/>
              <a:sym typeface="Arial"/>
            </a:endParaRPr>
          </a:p>
        </p:txBody>
      </p:sp>
      <p:sp>
        <p:nvSpPr>
          <p:cNvPr id="1416" name="Google Shape;1416;gc5a9dd7ff0_0_117"/>
          <p:cNvSpPr/>
          <p:nvPr/>
        </p:nvSpPr>
        <p:spPr>
          <a:xfrm>
            <a:off x="333441" y="1091488"/>
            <a:ext cx="994946" cy="2910568"/>
          </a:xfrm>
          <a:custGeom>
            <a:avLst/>
            <a:gdLst/>
            <a:ahLst/>
            <a:cxnLst/>
            <a:rect l="l" t="t" r="r" b="b"/>
            <a:pathLst>
              <a:path w="1058453" h="2503714" extrusionOk="0">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txBody>
          <a:bodyPr spcFirstLastPara="1" wrap="square" lIns="80000" tIns="80000" rIns="80000" bIns="183260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rgbClr val="020576"/>
                </a:solidFill>
                <a:latin typeface="Arial"/>
                <a:ea typeface="Arial"/>
                <a:cs typeface="Arial"/>
                <a:sym typeface="Arial"/>
              </a:rPr>
              <a:t>1</a:t>
            </a:r>
            <a:r>
              <a:rPr lang="en-US" sz="2000" b="1" i="0" u="none" strike="noStrike" cap="none">
                <a:solidFill>
                  <a:srgbClr val="020576"/>
                </a:solidFill>
                <a:latin typeface="Arial"/>
                <a:ea typeface="Arial"/>
                <a:cs typeface="Arial"/>
                <a:sym typeface="Arial"/>
              </a:rPr>
              <a:t> </a:t>
            </a:r>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20576"/>
                </a:solidFill>
                <a:latin typeface="Arial"/>
                <a:ea typeface="Arial"/>
                <a:cs typeface="Arial"/>
                <a:sym typeface="Arial"/>
              </a:rPr>
              <a:t>Core</a:t>
            </a:r>
            <a:endParaRPr/>
          </a:p>
        </p:txBody>
      </p:sp>
      <p:sp>
        <p:nvSpPr>
          <p:cNvPr id="1417" name="Google Shape;1417;gc5a9dd7ff0_0_117"/>
          <p:cNvSpPr/>
          <p:nvPr/>
        </p:nvSpPr>
        <p:spPr>
          <a:xfrm>
            <a:off x="1433770" y="1193291"/>
            <a:ext cx="994946" cy="2704011"/>
          </a:xfrm>
          <a:custGeom>
            <a:avLst/>
            <a:gdLst/>
            <a:ahLst/>
            <a:cxnLst/>
            <a:rect l="l" t="t" r="r" b="b"/>
            <a:pathLst>
              <a:path w="1058453" h="2503714" extrusionOk="0">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txBody>
          <a:bodyPr spcFirstLastPara="1" wrap="square" lIns="80000" tIns="80000" rIns="80000" bIns="183260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rgbClr val="020462"/>
                </a:solidFill>
                <a:latin typeface="Arial"/>
                <a:ea typeface="Arial"/>
                <a:cs typeface="Arial"/>
                <a:sym typeface="Arial"/>
              </a:rPr>
              <a:t>2</a:t>
            </a:r>
            <a:r>
              <a:rPr lang="en-US" sz="2000" b="1" i="0" u="none" strike="noStrike" cap="none">
                <a:solidFill>
                  <a:srgbClr val="020462"/>
                </a:solidFill>
                <a:latin typeface="Arial"/>
                <a:ea typeface="Arial"/>
                <a:cs typeface="Arial"/>
                <a:sym typeface="Arial"/>
              </a:rPr>
              <a:t> </a:t>
            </a:r>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20462"/>
                </a:solidFill>
                <a:latin typeface="Arial"/>
                <a:ea typeface="Arial"/>
                <a:cs typeface="Arial"/>
                <a:sym typeface="Arial"/>
              </a:rPr>
              <a:t>Cores</a:t>
            </a:r>
            <a:endParaRPr/>
          </a:p>
        </p:txBody>
      </p:sp>
      <p:sp>
        <p:nvSpPr>
          <p:cNvPr id="1418" name="Google Shape;1418;gc5a9dd7ff0_0_117"/>
          <p:cNvSpPr/>
          <p:nvPr/>
        </p:nvSpPr>
        <p:spPr>
          <a:xfrm>
            <a:off x="5733216" y="1193291"/>
            <a:ext cx="994946" cy="2704011"/>
          </a:xfrm>
          <a:custGeom>
            <a:avLst/>
            <a:gdLst/>
            <a:ahLst/>
            <a:cxnLst/>
            <a:rect l="l" t="t" r="r" b="b"/>
            <a:pathLst>
              <a:path w="1058453" h="2503714" extrusionOk="0">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txBody>
          <a:bodyPr spcFirstLastPara="1" wrap="square" lIns="80000" tIns="80000" rIns="80000" bIns="183260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rgbClr val="020462"/>
                </a:solidFill>
                <a:latin typeface="Arial"/>
                <a:ea typeface="Arial"/>
                <a:cs typeface="Arial"/>
                <a:sym typeface="Arial"/>
              </a:rPr>
              <a:t>12</a:t>
            </a:r>
            <a:r>
              <a:rPr lang="en-US" sz="2000" b="1" i="0" u="none" strike="noStrike" cap="none">
                <a:solidFill>
                  <a:srgbClr val="020462"/>
                </a:solidFill>
                <a:latin typeface="Arial"/>
                <a:ea typeface="Arial"/>
                <a:cs typeface="Arial"/>
                <a:sym typeface="Arial"/>
              </a:rPr>
              <a:t> </a:t>
            </a:r>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20462"/>
                </a:solidFill>
                <a:latin typeface="Arial"/>
                <a:ea typeface="Arial"/>
                <a:cs typeface="Arial"/>
                <a:sym typeface="Arial"/>
              </a:rPr>
              <a:t>Cores</a:t>
            </a:r>
            <a:endParaRPr/>
          </a:p>
        </p:txBody>
      </p:sp>
      <p:sp>
        <p:nvSpPr>
          <p:cNvPr id="1419" name="Google Shape;1419;gc5a9dd7ff0_0_117"/>
          <p:cNvSpPr/>
          <p:nvPr/>
        </p:nvSpPr>
        <p:spPr>
          <a:xfrm>
            <a:off x="2521398" y="1193291"/>
            <a:ext cx="994946" cy="2704011"/>
          </a:xfrm>
          <a:custGeom>
            <a:avLst/>
            <a:gdLst/>
            <a:ahLst/>
            <a:cxnLst/>
            <a:rect l="l" t="t" r="r" b="b"/>
            <a:pathLst>
              <a:path w="1058453" h="2503714" extrusionOk="0">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txBody>
          <a:bodyPr spcFirstLastPara="1" wrap="square" lIns="80000" tIns="80000" rIns="80000" bIns="183260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rgbClr val="020462"/>
                </a:solidFill>
                <a:latin typeface="Arial"/>
                <a:ea typeface="Arial"/>
                <a:cs typeface="Arial"/>
                <a:sym typeface="Arial"/>
              </a:rPr>
              <a:t>4 </a:t>
            </a:r>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20462"/>
                </a:solidFill>
                <a:latin typeface="Arial"/>
                <a:ea typeface="Arial"/>
                <a:cs typeface="Arial"/>
                <a:sym typeface="Arial"/>
              </a:rPr>
              <a:t>Cores</a:t>
            </a:r>
            <a:endParaRPr/>
          </a:p>
        </p:txBody>
      </p:sp>
      <p:sp>
        <p:nvSpPr>
          <p:cNvPr id="1420" name="Google Shape;1420;gc5a9dd7ff0_0_117"/>
          <p:cNvSpPr/>
          <p:nvPr/>
        </p:nvSpPr>
        <p:spPr>
          <a:xfrm>
            <a:off x="3586288" y="1193291"/>
            <a:ext cx="994946" cy="2704011"/>
          </a:xfrm>
          <a:custGeom>
            <a:avLst/>
            <a:gdLst/>
            <a:ahLst/>
            <a:cxnLst/>
            <a:rect l="l" t="t" r="r" b="b"/>
            <a:pathLst>
              <a:path w="1058453" h="2503714" extrusionOk="0">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txBody>
          <a:bodyPr spcFirstLastPara="1" wrap="square" lIns="80000" tIns="80000" rIns="80000" bIns="183260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rgbClr val="020462"/>
                </a:solidFill>
                <a:latin typeface="Arial"/>
                <a:ea typeface="Arial"/>
                <a:cs typeface="Arial"/>
                <a:sym typeface="Arial"/>
              </a:rPr>
              <a:t>6</a:t>
            </a:r>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20462"/>
                </a:solidFill>
                <a:latin typeface="Arial"/>
                <a:ea typeface="Arial"/>
                <a:cs typeface="Arial"/>
                <a:sym typeface="Arial"/>
              </a:rPr>
              <a:t>Cores</a:t>
            </a:r>
            <a:endParaRPr/>
          </a:p>
        </p:txBody>
      </p:sp>
      <p:sp>
        <p:nvSpPr>
          <p:cNvPr id="1421" name="Google Shape;1421;gc5a9dd7ff0_0_117"/>
          <p:cNvSpPr/>
          <p:nvPr/>
        </p:nvSpPr>
        <p:spPr>
          <a:xfrm>
            <a:off x="4656197" y="1193291"/>
            <a:ext cx="994946" cy="2704011"/>
          </a:xfrm>
          <a:custGeom>
            <a:avLst/>
            <a:gdLst/>
            <a:ahLst/>
            <a:cxnLst/>
            <a:rect l="l" t="t" r="r" b="b"/>
            <a:pathLst>
              <a:path w="1058453" h="2503714" extrusionOk="0">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txBody>
          <a:bodyPr spcFirstLastPara="1" wrap="square" lIns="80000" tIns="80000" rIns="80000" bIns="183260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rgbClr val="020462"/>
                </a:solidFill>
                <a:latin typeface="Arial"/>
                <a:ea typeface="Arial"/>
                <a:cs typeface="Arial"/>
                <a:sym typeface="Arial"/>
              </a:rPr>
              <a:t>8</a:t>
            </a:r>
            <a:endParaRPr sz="2800" b="0" i="0" u="none" strike="noStrike" cap="none">
              <a:solidFill>
                <a:srgbClr val="020462"/>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20462"/>
                </a:solidFill>
                <a:latin typeface="Arial"/>
                <a:ea typeface="Arial"/>
                <a:cs typeface="Arial"/>
                <a:sym typeface="Arial"/>
              </a:rPr>
              <a:t>Cores</a:t>
            </a:r>
            <a:endParaRPr/>
          </a:p>
        </p:txBody>
      </p:sp>
      <p:sp>
        <p:nvSpPr>
          <p:cNvPr id="1422" name="Google Shape;1422;gc5a9dd7ff0_0_117"/>
          <p:cNvSpPr/>
          <p:nvPr/>
        </p:nvSpPr>
        <p:spPr>
          <a:xfrm>
            <a:off x="6790273" y="1193291"/>
            <a:ext cx="994946" cy="2704011"/>
          </a:xfrm>
          <a:custGeom>
            <a:avLst/>
            <a:gdLst/>
            <a:ahLst/>
            <a:cxnLst/>
            <a:rect l="l" t="t" r="r" b="b"/>
            <a:pathLst>
              <a:path w="1058453" h="2503714" extrusionOk="0">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txBody>
          <a:bodyPr spcFirstLastPara="1" wrap="square" lIns="80000" tIns="80000" rIns="80000" bIns="183260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rgbClr val="020462"/>
                </a:solidFill>
                <a:latin typeface="Arial"/>
                <a:ea typeface="Arial"/>
                <a:cs typeface="Arial"/>
                <a:sym typeface="Arial"/>
              </a:rPr>
              <a:t>16</a:t>
            </a:r>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20462"/>
                </a:solidFill>
                <a:latin typeface="Arial"/>
                <a:ea typeface="Arial"/>
                <a:cs typeface="Arial"/>
                <a:sym typeface="Arial"/>
              </a:rPr>
              <a:t>Cores</a:t>
            </a:r>
            <a:endParaRPr/>
          </a:p>
        </p:txBody>
      </p:sp>
      <p:grpSp>
        <p:nvGrpSpPr>
          <p:cNvPr id="1423" name="Google Shape;1423;gc5a9dd7ff0_0_117"/>
          <p:cNvGrpSpPr/>
          <p:nvPr/>
        </p:nvGrpSpPr>
        <p:grpSpPr>
          <a:xfrm>
            <a:off x="337502" y="3501865"/>
            <a:ext cx="1040150" cy="1232297"/>
            <a:chOff x="178676" y="3137839"/>
            <a:chExt cx="1082700" cy="1282708"/>
          </a:xfrm>
        </p:grpSpPr>
        <p:sp>
          <p:nvSpPr>
            <p:cNvPr id="1424" name="Google Shape;1424;gc5a9dd7ff0_0_117"/>
            <p:cNvSpPr/>
            <p:nvPr/>
          </p:nvSpPr>
          <p:spPr>
            <a:xfrm>
              <a:off x="178676" y="3137839"/>
              <a:ext cx="1082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900" b="0" i="0" u="none" strike="noStrike" cap="none">
                  <a:solidFill>
                    <a:srgbClr val="0C0C0C"/>
                  </a:solidFill>
                  <a:latin typeface="Arial"/>
                  <a:ea typeface="Arial"/>
                  <a:cs typeface="Arial"/>
                  <a:sym typeface="Arial"/>
                </a:rPr>
                <a:t>Recommended for:</a:t>
              </a:r>
              <a:endParaRPr/>
            </a:p>
          </p:txBody>
        </p:sp>
        <p:sp>
          <p:nvSpPr>
            <p:cNvPr id="1425" name="Google Shape;1425;gc5a9dd7ff0_0_117"/>
            <p:cNvSpPr/>
            <p:nvPr/>
          </p:nvSpPr>
          <p:spPr>
            <a:xfrm>
              <a:off x="204952" y="3520247"/>
              <a:ext cx="1024800" cy="90030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None/>
              </a:pPr>
              <a:r>
                <a:rPr lang="en-US" sz="1050" b="0" i="0" u="none" strike="noStrike" cap="none">
                  <a:solidFill>
                    <a:srgbClr val="0C0C0C"/>
                  </a:solidFill>
                  <a:latin typeface="Arial"/>
                  <a:ea typeface="Arial"/>
                  <a:cs typeface="Arial"/>
                  <a:sym typeface="Arial"/>
                </a:rPr>
                <a:t>Total NAS Users: 1-5</a:t>
              </a:r>
              <a:endParaRPr/>
            </a:p>
            <a:p>
              <a:pPr marL="0" marR="0" lvl="1" indent="0" algn="l" rtl="0">
                <a:lnSpc>
                  <a:spcPct val="100000"/>
                </a:lnSpc>
                <a:spcBef>
                  <a:spcPts val="0"/>
                </a:spcBef>
                <a:spcAft>
                  <a:spcPts val="0"/>
                </a:spcAft>
                <a:buNone/>
              </a:pPr>
              <a:r>
                <a:rPr lang="en-US" sz="1050" b="0" i="0" u="none" strike="noStrike" cap="none">
                  <a:solidFill>
                    <a:srgbClr val="0C0C0C"/>
                  </a:solidFill>
                  <a:latin typeface="Arial"/>
                  <a:ea typeface="Arial"/>
                  <a:cs typeface="Arial"/>
                  <a:sym typeface="Arial"/>
                </a:rPr>
                <a:t>Concurrent Connections: Up to 10</a:t>
              </a:r>
              <a:endParaRPr/>
            </a:p>
          </p:txBody>
        </p:sp>
      </p:grpSp>
      <p:grpSp>
        <p:nvGrpSpPr>
          <p:cNvPr id="1426" name="Google Shape;1426;gc5a9dd7ff0_0_117"/>
          <p:cNvGrpSpPr/>
          <p:nvPr/>
        </p:nvGrpSpPr>
        <p:grpSpPr>
          <a:xfrm>
            <a:off x="1423026" y="3501865"/>
            <a:ext cx="1040150" cy="1232297"/>
            <a:chOff x="178676" y="3137839"/>
            <a:chExt cx="1082700" cy="1282708"/>
          </a:xfrm>
        </p:grpSpPr>
        <p:sp>
          <p:nvSpPr>
            <p:cNvPr id="1427" name="Google Shape;1427;gc5a9dd7ff0_0_117"/>
            <p:cNvSpPr/>
            <p:nvPr/>
          </p:nvSpPr>
          <p:spPr>
            <a:xfrm>
              <a:off x="178676" y="3137839"/>
              <a:ext cx="1082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900" b="0" i="0" u="none" strike="noStrike" cap="none">
                  <a:solidFill>
                    <a:srgbClr val="0C0C0C"/>
                  </a:solidFill>
                  <a:latin typeface="Arial"/>
                  <a:ea typeface="Arial"/>
                  <a:cs typeface="Arial"/>
                  <a:sym typeface="Arial"/>
                </a:rPr>
                <a:t>Recommended for:</a:t>
              </a:r>
              <a:endParaRPr/>
            </a:p>
          </p:txBody>
        </p:sp>
        <p:sp>
          <p:nvSpPr>
            <p:cNvPr id="1428" name="Google Shape;1428;gc5a9dd7ff0_0_117"/>
            <p:cNvSpPr/>
            <p:nvPr/>
          </p:nvSpPr>
          <p:spPr>
            <a:xfrm>
              <a:off x="204952" y="3520247"/>
              <a:ext cx="1024800" cy="90030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None/>
              </a:pPr>
              <a:r>
                <a:rPr lang="en-US" sz="1050" b="0" i="0" u="none" strike="noStrike" cap="none">
                  <a:solidFill>
                    <a:srgbClr val="0C0C0C"/>
                  </a:solidFill>
                  <a:latin typeface="Arial"/>
                  <a:ea typeface="Arial"/>
                  <a:cs typeface="Arial"/>
                  <a:sym typeface="Arial"/>
                </a:rPr>
                <a:t>Total NAS Users: 6-10</a:t>
              </a:r>
              <a:endParaRPr/>
            </a:p>
            <a:p>
              <a:pPr marL="0" marR="0" lvl="1" indent="0" algn="l" rtl="0">
                <a:lnSpc>
                  <a:spcPct val="100000"/>
                </a:lnSpc>
                <a:spcBef>
                  <a:spcPts val="0"/>
                </a:spcBef>
                <a:spcAft>
                  <a:spcPts val="0"/>
                </a:spcAft>
                <a:buNone/>
              </a:pPr>
              <a:r>
                <a:rPr lang="en-US" sz="1050" b="0" i="0" u="none" strike="noStrike" cap="none">
                  <a:solidFill>
                    <a:srgbClr val="0C0C0C"/>
                  </a:solidFill>
                  <a:latin typeface="Arial"/>
                  <a:ea typeface="Arial"/>
                  <a:cs typeface="Arial"/>
                  <a:sym typeface="Arial"/>
                </a:rPr>
                <a:t>Concurrent Connections: Up to 10-20</a:t>
              </a:r>
              <a:endParaRPr/>
            </a:p>
          </p:txBody>
        </p:sp>
      </p:grpSp>
      <p:grpSp>
        <p:nvGrpSpPr>
          <p:cNvPr id="1429" name="Google Shape;1429;gc5a9dd7ff0_0_117"/>
          <p:cNvGrpSpPr/>
          <p:nvPr/>
        </p:nvGrpSpPr>
        <p:grpSpPr>
          <a:xfrm>
            <a:off x="2514822" y="3501865"/>
            <a:ext cx="1040150" cy="1232297"/>
            <a:chOff x="178676" y="3137839"/>
            <a:chExt cx="1082700" cy="1282708"/>
          </a:xfrm>
        </p:grpSpPr>
        <p:sp>
          <p:nvSpPr>
            <p:cNvPr id="1430" name="Google Shape;1430;gc5a9dd7ff0_0_117"/>
            <p:cNvSpPr/>
            <p:nvPr/>
          </p:nvSpPr>
          <p:spPr>
            <a:xfrm>
              <a:off x="178676" y="3137839"/>
              <a:ext cx="1082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900" b="0" i="0" u="none" strike="noStrike" cap="none">
                  <a:solidFill>
                    <a:srgbClr val="0C0C0C"/>
                  </a:solidFill>
                  <a:latin typeface="Arial"/>
                  <a:ea typeface="Arial"/>
                  <a:cs typeface="Arial"/>
                  <a:sym typeface="Arial"/>
                </a:rPr>
                <a:t>Recommended for:</a:t>
              </a:r>
              <a:endParaRPr/>
            </a:p>
          </p:txBody>
        </p:sp>
        <p:sp>
          <p:nvSpPr>
            <p:cNvPr id="1431" name="Google Shape;1431;gc5a9dd7ff0_0_117"/>
            <p:cNvSpPr/>
            <p:nvPr/>
          </p:nvSpPr>
          <p:spPr>
            <a:xfrm>
              <a:off x="204952" y="3520247"/>
              <a:ext cx="1024800" cy="90030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None/>
              </a:pPr>
              <a:r>
                <a:rPr lang="en-US" sz="1050" b="0" i="0" u="none" strike="noStrike" cap="none">
                  <a:solidFill>
                    <a:srgbClr val="0C0C0C"/>
                  </a:solidFill>
                  <a:latin typeface="Arial"/>
                  <a:ea typeface="Arial"/>
                  <a:cs typeface="Arial"/>
                  <a:sym typeface="Arial"/>
                </a:rPr>
                <a:t>Total NAS Users: 10-20</a:t>
              </a:r>
              <a:endParaRPr/>
            </a:p>
            <a:p>
              <a:pPr marL="0" marR="0" lvl="1" indent="0" algn="l" rtl="0">
                <a:lnSpc>
                  <a:spcPct val="100000"/>
                </a:lnSpc>
                <a:spcBef>
                  <a:spcPts val="0"/>
                </a:spcBef>
                <a:spcAft>
                  <a:spcPts val="0"/>
                </a:spcAft>
                <a:buNone/>
              </a:pPr>
              <a:r>
                <a:rPr lang="en-US" sz="1050" b="0" i="0" u="none" strike="noStrike" cap="none">
                  <a:solidFill>
                    <a:srgbClr val="0C0C0C"/>
                  </a:solidFill>
                  <a:latin typeface="Arial"/>
                  <a:ea typeface="Arial"/>
                  <a:cs typeface="Arial"/>
                  <a:sym typeface="Arial"/>
                </a:rPr>
                <a:t>Concurrent Connections: 20-50</a:t>
              </a:r>
              <a:endParaRPr/>
            </a:p>
          </p:txBody>
        </p:sp>
      </p:grpSp>
      <p:grpSp>
        <p:nvGrpSpPr>
          <p:cNvPr id="1432" name="Google Shape;1432;gc5a9dd7ff0_0_117"/>
          <p:cNvGrpSpPr/>
          <p:nvPr/>
        </p:nvGrpSpPr>
        <p:grpSpPr>
          <a:xfrm>
            <a:off x="3584364" y="3501865"/>
            <a:ext cx="1040150" cy="1232297"/>
            <a:chOff x="178676" y="3137839"/>
            <a:chExt cx="1082700" cy="1282708"/>
          </a:xfrm>
        </p:grpSpPr>
        <p:sp>
          <p:nvSpPr>
            <p:cNvPr id="1433" name="Google Shape;1433;gc5a9dd7ff0_0_117"/>
            <p:cNvSpPr/>
            <p:nvPr/>
          </p:nvSpPr>
          <p:spPr>
            <a:xfrm>
              <a:off x="178676" y="3137839"/>
              <a:ext cx="1082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900" b="0" i="0" u="none" strike="noStrike" cap="none">
                  <a:solidFill>
                    <a:srgbClr val="0C0C0C"/>
                  </a:solidFill>
                  <a:latin typeface="Arial"/>
                  <a:ea typeface="Arial"/>
                  <a:cs typeface="Arial"/>
                  <a:sym typeface="Arial"/>
                </a:rPr>
                <a:t>Recommended for:</a:t>
              </a:r>
              <a:endParaRPr/>
            </a:p>
          </p:txBody>
        </p:sp>
        <p:sp>
          <p:nvSpPr>
            <p:cNvPr id="1434" name="Google Shape;1434;gc5a9dd7ff0_0_117"/>
            <p:cNvSpPr/>
            <p:nvPr/>
          </p:nvSpPr>
          <p:spPr>
            <a:xfrm>
              <a:off x="204952" y="3520247"/>
              <a:ext cx="1024800" cy="90030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None/>
              </a:pPr>
              <a:r>
                <a:rPr lang="en-US" sz="1050" b="0" i="0" u="none" strike="noStrike" cap="none">
                  <a:solidFill>
                    <a:srgbClr val="0C0C0C"/>
                  </a:solidFill>
                  <a:latin typeface="Arial"/>
                  <a:ea typeface="Arial"/>
                  <a:cs typeface="Arial"/>
                  <a:sym typeface="Arial"/>
                </a:rPr>
                <a:t>Total NAS Users: 20-50</a:t>
              </a:r>
              <a:endParaRPr/>
            </a:p>
            <a:p>
              <a:pPr marL="0" marR="0" lvl="1" indent="0" algn="l" rtl="0">
                <a:lnSpc>
                  <a:spcPct val="100000"/>
                </a:lnSpc>
                <a:spcBef>
                  <a:spcPts val="0"/>
                </a:spcBef>
                <a:spcAft>
                  <a:spcPts val="0"/>
                </a:spcAft>
                <a:buNone/>
              </a:pPr>
              <a:r>
                <a:rPr lang="en-US" sz="1050" b="0" i="0" u="none" strike="noStrike" cap="none">
                  <a:solidFill>
                    <a:srgbClr val="0C0C0C"/>
                  </a:solidFill>
                  <a:latin typeface="Arial"/>
                  <a:ea typeface="Arial"/>
                  <a:cs typeface="Arial"/>
                  <a:sym typeface="Arial"/>
                </a:rPr>
                <a:t>Concurrent Connections: 50-100</a:t>
              </a:r>
              <a:endParaRPr/>
            </a:p>
          </p:txBody>
        </p:sp>
      </p:grpSp>
      <p:grpSp>
        <p:nvGrpSpPr>
          <p:cNvPr id="1435" name="Google Shape;1435;gc5a9dd7ff0_0_117"/>
          <p:cNvGrpSpPr/>
          <p:nvPr/>
        </p:nvGrpSpPr>
        <p:grpSpPr>
          <a:xfrm>
            <a:off x="4650838" y="3501865"/>
            <a:ext cx="1040150" cy="1387354"/>
            <a:chOff x="178676" y="3137839"/>
            <a:chExt cx="1082700" cy="1444108"/>
          </a:xfrm>
        </p:grpSpPr>
        <p:sp>
          <p:nvSpPr>
            <p:cNvPr id="1436" name="Google Shape;1436;gc5a9dd7ff0_0_117"/>
            <p:cNvSpPr/>
            <p:nvPr/>
          </p:nvSpPr>
          <p:spPr>
            <a:xfrm>
              <a:off x="178676" y="3137839"/>
              <a:ext cx="1082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900" b="0" i="0" u="none" strike="noStrike" cap="none">
                  <a:solidFill>
                    <a:srgbClr val="0C0C0C"/>
                  </a:solidFill>
                  <a:latin typeface="Arial"/>
                  <a:ea typeface="Arial"/>
                  <a:cs typeface="Arial"/>
                  <a:sym typeface="Arial"/>
                </a:rPr>
                <a:t>Recommended for:</a:t>
              </a:r>
              <a:endParaRPr/>
            </a:p>
          </p:txBody>
        </p:sp>
        <p:sp>
          <p:nvSpPr>
            <p:cNvPr id="1437" name="Google Shape;1437;gc5a9dd7ff0_0_117"/>
            <p:cNvSpPr/>
            <p:nvPr/>
          </p:nvSpPr>
          <p:spPr>
            <a:xfrm>
              <a:off x="204952" y="3520247"/>
              <a:ext cx="1024800" cy="106170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None/>
              </a:pPr>
              <a:r>
                <a:rPr lang="en-US" sz="1050" b="0" i="0" u="none" strike="noStrike" cap="none">
                  <a:solidFill>
                    <a:srgbClr val="0C0C0C"/>
                  </a:solidFill>
                  <a:latin typeface="Arial"/>
                  <a:ea typeface="Arial"/>
                  <a:cs typeface="Arial"/>
                  <a:sym typeface="Arial"/>
                </a:rPr>
                <a:t>Total NAS Users: </a:t>
              </a:r>
              <a:endParaRPr/>
            </a:p>
            <a:p>
              <a:pPr marL="0" marR="0" lvl="1" indent="0" algn="l" rtl="0">
                <a:lnSpc>
                  <a:spcPct val="100000"/>
                </a:lnSpc>
                <a:spcBef>
                  <a:spcPts val="0"/>
                </a:spcBef>
                <a:spcAft>
                  <a:spcPts val="0"/>
                </a:spcAft>
                <a:buNone/>
              </a:pPr>
              <a:r>
                <a:rPr lang="en-US" sz="1050" b="0" i="0" u="none" strike="noStrike" cap="none">
                  <a:solidFill>
                    <a:srgbClr val="0C0C0C"/>
                  </a:solidFill>
                  <a:latin typeface="Arial"/>
                  <a:ea typeface="Arial"/>
                  <a:cs typeface="Arial"/>
                  <a:sym typeface="Arial"/>
                </a:rPr>
                <a:t>50-100</a:t>
              </a:r>
              <a:endParaRPr/>
            </a:p>
            <a:p>
              <a:pPr marL="0" marR="0" lvl="1" indent="0" algn="l" rtl="0">
                <a:lnSpc>
                  <a:spcPct val="100000"/>
                </a:lnSpc>
                <a:spcBef>
                  <a:spcPts val="0"/>
                </a:spcBef>
                <a:spcAft>
                  <a:spcPts val="0"/>
                </a:spcAft>
                <a:buNone/>
              </a:pPr>
              <a:r>
                <a:rPr lang="en-US" sz="1050" b="0" i="0" u="none" strike="noStrike" cap="none">
                  <a:solidFill>
                    <a:srgbClr val="0C0C0C"/>
                  </a:solidFill>
                  <a:latin typeface="Arial"/>
                  <a:ea typeface="Arial"/>
                  <a:cs typeface="Arial"/>
                  <a:sym typeface="Arial"/>
                </a:rPr>
                <a:t>Concurrent Connections: 100-200</a:t>
              </a:r>
              <a:endParaRPr/>
            </a:p>
          </p:txBody>
        </p:sp>
      </p:grpSp>
      <p:grpSp>
        <p:nvGrpSpPr>
          <p:cNvPr id="1438" name="Google Shape;1438;gc5a9dd7ff0_0_117"/>
          <p:cNvGrpSpPr/>
          <p:nvPr/>
        </p:nvGrpSpPr>
        <p:grpSpPr>
          <a:xfrm>
            <a:off x="5729933" y="3501865"/>
            <a:ext cx="1040150" cy="1387354"/>
            <a:chOff x="178676" y="3137839"/>
            <a:chExt cx="1082700" cy="1444108"/>
          </a:xfrm>
        </p:grpSpPr>
        <p:sp>
          <p:nvSpPr>
            <p:cNvPr id="1439" name="Google Shape;1439;gc5a9dd7ff0_0_117"/>
            <p:cNvSpPr/>
            <p:nvPr/>
          </p:nvSpPr>
          <p:spPr>
            <a:xfrm>
              <a:off x="178676" y="3137839"/>
              <a:ext cx="1082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900" b="0" i="0" u="none" strike="noStrike" cap="none">
                  <a:solidFill>
                    <a:srgbClr val="0C0C0C"/>
                  </a:solidFill>
                  <a:latin typeface="Arial"/>
                  <a:ea typeface="Arial"/>
                  <a:cs typeface="Arial"/>
                  <a:sym typeface="Arial"/>
                </a:rPr>
                <a:t>Recommended for:</a:t>
              </a:r>
              <a:endParaRPr/>
            </a:p>
          </p:txBody>
        </p:sp>
        <p:sp>
          <p:nvSpPr>
            <p:cNvPr id="1440" name="Google Shape;1440;gc5a9dd7ff0_0_117"/>
            <p:cNvSpPr/>
            <p:nvPr/>
          </p:nvSpPr>
          <p:spPr>
            <a:xfrm>
              <a:off x="204952" y="3520247"/>
              <a:ext cx="1024800" cy="106170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None/>
              </a:pPr>
              <a:r>
                <a:rPr lang="en-US" sz="1050" b="0" i="0" u="none" strike="noStrike" cap="none">
                  <a:solidFill>
                    <a:srgbClr val="0C0C0C"/>
                  </a:solidFill>
                  <a:latin typeface="Arial"/>
                  <a:ea typeface="Arial"/>
                  <a:cs typeface="Arial"/>
                  <a:sym typeface="Arial"/>
                </a:rPr>
                <a:t>Total NAS Users: </a:t>
              </a:r>
              <a:endParaRPr/>
            </a:p>
            <a:p>
              <a:pPr marL="0" marR="0" lvl="1" indent="0" algn="l" rtl="0">
                <a:lnSpc>
                  <a:spcPct val="100000"/>
                </a:lnSpc>
                <a:spcBef>
                  <a:spcPts val="0"/>
                </a:spcBef>
                <a:spcAft>
                  <a:spcPts val="0"/>
                </a:spcAft>
                <a:buNone/>
              </a:pPr>
              <a:r>
                <a:rPr lang="en-US" sz="1050" b="0" i="0" u="none" strike="noStrike" cap="none">
                  <a:solidFill>
                    <a:srgbClr val="0C0C0C"/>
                  </a:solidFill>
                  <a:latin typeface="Arial"/>
                  <a:ea typeface="Arial"/>
                  <a:cs typeface="Arial"/>
                  <a:sym typeface="Arial"/>
                </a:rPr>
                <a:t>100-200</a:t>
              </a:r>
              <a:endParaRPr/>
            </a:p>
            <a:p>
              <a:pPr marL="0" marR="0" lvl="1" indent="0" algn="l" rtl="0">
                <a:lnSpc>
                  <a:spcPct val="100000"/>
                </a:lnSpc>
                <a:spcBef>
                  <a:spcPts val="0"/>
                </a:spcBef>
                <a:spcAft>
                  <a:spcPts val="0"/>
                </a:spcAft>
                <a:buNone/>
              </a:pPr>
              <a:r>
                <a:rPr lang="en-US" sz="1050" b="0" i="0" u="none" strike="noStrike" cap="none">
                  <a:solidFill>
                    <a:srgbClr val="0C0C0C"/>
                  </a:solidFill>
                  <a:latin typeface="Arial"/>
                  <a:ea typeface="Arial"/>
                  <a:cs typeface="Arial"/>
                  <a:sym typeface="Arial"/>
                </a:rPr>
                <a:t>Concurrent Connections: </a:t>
              </a:r>
              <a:endParaRPr/>
            </a:p>
            <a:p>
              <a:pPr marL="0" marR="0" lvl="1" indent="0" algn="l" rtl="0">
                <a:lnSpc>
                  <a:spcPct val="100000"/>
                </a:lnSpc>
                <a:spcBef>
                  <a:spcPts val="0"/>
                </a:spcBef>
                <a:spcAft>
                  <a:spcPts val="0"/>
                </a:spcAft>
                <a:buNone/>
              </a:pPr>
              <a:r>
                <a:rPr lang="en-US" sz="1050" b="0" i="0" u="none" strike="noStrike" cap="none">
                  <a:solidFill>
                    <a:srgbClr val="0C0C0C"/>
                  </a:solidFill>
                  <a:latin typeface="Arial"/>
                  <a:ea typeface="Arial"/>
                  <a:cs typeface="Arial"/>
                  <a:sym typeface="Arial"/>
                </a:rPr>
                <a:t>200-500</a:t>
              </a:r>
              <a:endParaRPr/>
            </a:p>
          </p:txBody>
        </p:sp>
      </p:grpSp>
      <p:grpSp>
        <p:nvGrpSpPr>
          <p:cNvPr id="1441" name="Google Shape;1441;gc5a9dd7ff0_0_117"/>
          <p:cNvGrpSpPr/>
          <p:nvPr/>
        </p:nvGrpSpPr>
        <p:grpSpPr>
          <a:xfrm>
            <a:off x="6799819" y="3501865"/>
            <a:ext cx="1040150" cy="1387354"/>
            <a:chOff x="178676" y="3137839"/>
            <a:chExt cx="1082700" cy="1444108"/>
          </a:xfrm>
        </p:grpSpPr>
        <p:sp>
          <p:nvSpPr>
            <p:cNvPr id="1442" name="Google Shape;1442;gc5a9dd7ff0_0_117"/>
            <p:cNvSpPr/>
            <p:nvPr/>
          </p:nvSpPr>
          <p:spPr>
            <a:xfrm>
              <a:off x="178676" y="3137839"/>
              <a:ext cx="1082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900" b="0" i="0" u="none" strike="noStrike" cap="none">
                  <a:solidFill>
                    <a:srgbClr val="0C0C0C"/>
                  </a:solidFill>
                  <a:latin typeface="Arial"/>
                  <a:ea typeface="Arial"/>
                  <a:cs typeface="Arial"/>
                  <a:sym typeface="Arial"/>
                </a:rPr>
                <a:t>Recommended for:</a:t>
              </a:r>
              <a:endParaRPr/>
            </a:p>
          </p:txBody>
        </p:sp>
        <p:sp>
          <p:nvSpPr>
            <p:cNvPr id="1443" name="Google Shape;1443;gc5a9dd7ff0_0_117"/>
            <p:cNvSpPr/>
            <p:nvPr/>
          </p:nvSpPr>
          <p:spPr>
            <a:xfrm>
              <a:off x="204952" y="3520247"/>
              <a:ext cx="1024800" cy="106170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None/>
              </a:pPr>
              <a:r>
                <a:rPr lang="en-US" sz="1050" b="0" i="0" u="none" strike="noStrike" cap="none">
                  <a:solidFill>
                    <a:srgbClr val="0C0C0C"/>
                  </a:solidFill>
                  <a:latin typeface="Arial"/>
                  <a:ea typeface="Arial"/>
                  <a:cs typeface="Arial"/>
                  <a:sym typeface="Arial"/>
                </a:rPr>
                <a:t>Total NAS Users: </a:t>
              </a:r>
              <a:endParaRPr/>
            </a:p>
            <a:p>
              <a:pPr marL="0" marR="0" lvl="1" indent="0" algn="l" rtl="0">
                <a:lnSpc>
                  <a:spcPct val="100000"/>
                </a:lnSpc>
                <a:spcBef>
                  <a:spcPts val="0"/>
                </a:spcBef>
                <a:spcAft>
                  <a:spcPts val="0"/>
                </a:spcAft>
                <a:buNone/>
              </a:pPr>
              <a:r>
                <a:rPr lang="en-US" sz="1050" b="0" i="0" u="none" strike="noStrike" cap="none">
                  <a:solidFill>
                    <a:srgbClr val="0C0C0C"/>
                  </a:solidFill>
                  <a:latin typeface="Arial"/>
                  <a:ea typeface="Arial"/>
                  <a:cs typeface="Arial"/>
                  <a:sym typeface="Arial"/>
                </a:rPr>
                <a:t>200-500</a:t>
              </a:r>
              <a:endParaRPr/>
            </a:p>
            <a:p>
              <a:pPr marL="0" marR="0" lvl="1" indent="0" algn="l" rtl="0">
                <a:lnSpc>
                  <a:spcPct val="100000"/>
                </a:lnSpc>
                <a:spcBef>
                  <a:spcPts val="0"/>
                </a:spcBef>
                <a:spcAft>
                  <a:spcPts val="0"/>
                </a:spcAft>
                <a:buNone/>
              </a:pPr>
              <a:r>
                <a:rPr lang="en-US" sz="1050" b="0" i="0" u="none" strike="noStrike" cap="none">
                  <a:solidFill>
                    <a:srgbClr val="0C0C0C"/>
                  </a:solidFill>
                  <a:latin typeface="Arial"/>
                  <a:ea typeface="Arial"/>
                  <a:cs typeface="Arial"/>
                  <a:sym typeface="Arial"/>
                </a:rPr>
                <a:t>Concurrent Connections: </a:t>
              </a:r>
              <a:endParaRPr/>
            </a:p>
            <a:p>
              <a:pPr marL="0" marR="0" lvl="1" indent="0" algn="l" rtl="0">
                <a:lnSpc>
                  <a:spcPct val="100000"/>
                </a:lnSpc>
                <a:spcBef>
                  <a:spcPts val="0"/>
                </a:spcBef>
                <a:spcAft>
                  <a:spcPts val="0"/>
                </a:spcAft>
                <a:buNone/>
              </a:pPr>
              <a:r>
                <a:rPr lang="en-US" sz="1050" b="0" i="0" u="none" strike="noStrike" cap="none">
                  <a:solidFill>
                    <a:srgbClr val="0C0C0C"/>
                  </a:solidFill>
                  <a:latin typeface="Arial"/>
                  <a:ea typeface="Arial"/>
                  <a:cs typeface="Arial"/>
                  <a:sym typeface="Arial"/>
                </a:rPr>
                <a:t>500-1000</a:t>
              </a:r>
              <a:endParaRPr/>
            </a:p>
          </p:txBody>
        </p:sp>
      </p:grpSp>
      <p:grpSp>
        <p:nvGrpSpPr>
          <p:cNvPr id="1444" name="Google Shape;1444;gc5a9dd7ff0_0_117"/>
          <p:cNvGrpSpPr/>
          <p:nvPr/>
        </p:nvGrpSpPr>
        <p:grpSpPr>
          <a:xfrm>
            <a:off x="7866215" y="3501865"/>
            <a:ext cx="1040150" cy="1232297"/>
            <a:chOff x="178676" y="3137839"/>
            <a:chExt cx="1082700" cy="1282708"/>
          </a:xfrm>
        </p:grpSpPr>
        <p:sp>
          <p:nvSpPr>
            <p:cNvPr id="1445" name="Google Shape;1445;gc5a9dd7ff0_0_117"/>
            <p:cNvSpPr/>
            <p:nvPr/>
          </p:nvSpPr>
          <p:spPr>
            <a:xfrm>
              <a:off x="178676" y="3137839"/>
              <a:ext cx="1082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900" b="0" i="0" u="none" strike="noStrike" cap="none">
                  <a:solidFill>
                    <a:srgbClr val="0C0C0C"/>
                  </a:solidFill>
                  <a:latin typeface="Arial"/>
                  <a:ea typeface="Arial"/>
                  <a:cs typeface="Arial"/>
                  <a:sym typeface="Arial"/>
                </a:rPr>
                <a:t>Recommended for:</a:t>
              </a:r>
              <a:endParaRPr/>
            </a:p>
          </p:txBody>
        </p:sp>
        <p:sp>
          <p:nvSpPr>
            <p:cNvPr id="1446" name="Google Shape;1446;gc5a9dd7ff0_0_117"/>
            <p:cNvSpPr/>
            <p:nvPr/>
          </p:nvSpPr>
          <p:spPr>
            <a:xfrm>
              <a:off x="204952" y="3520247"/>
              <a:ext cx="1024800" cy="90030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None/>
              </a:pPr>
              <a:r>
                <a:rPr lang="en-US" sz="1050" b="0" i="0" u="none" strike="noStrike" cap="none">
                  <a:solidFill>
                    <a:srgbClr val="0C0C0C"/>
                  </a:solidFill>
                  <a:latin typeface="Arial"/>
                  <a:ea typeface="Arial"/>
                  <a:cs typeface="Arial"/>
                  <a:sym typeface="Arial"/>
                </a:rPr>
                <a:t>Total NAS Users: 500+</a:t>
              </a:r>
              <a:endParaRPr/>
            </a:p>
            <a:p>
              <a:pPr marL="0" marR="0" lvl="1" indent="0" algn="l" rtl="0">
                <a:lnSpc>
                  <a:spcPct val="100000"/>
                </a:lnSpc>
                <a:spcBef>
                  <a:spcPts val="0"/>
                </a:spcBef>
                <a:spcAft>
                  <a:spcPts val="0"/>
                </a:spcAft>
                <a:buNone/>
              </a:pPr>
              <a:r>
                <a:rPr lang="en-US" sz="1050" b="0" i="0" u="none" strike="noStrike" cap="none">
                  <a:solidFill>
                    <a:srgbClr val="0C0C0C"/>
                  </a:solidFill>
                  <a:latin typeface="Arial"/>
                  <a:ea typeface="Arial"/>
                  <a:cs typeface="Arial"/>
                  <a:sym typeface="Arial"/>
                </a:rPr>
                <a:t>Concurrent Connections: </a:t>
              </a:r>
              <a:endParaRPr/>
            </a:p>
            <a:p>
              <a:pPr marL="0" marR="0" lvl="1" indent="0" algn="l" rtl="0">
                <a:lnSpc>
                  <a:spcPct val="100000"/>
                </a:lnSpc>
                <a:spcBef>
                  <a:spcPts val="0"/>
                </a:spcBef>
                <a:spcAft>
                  <a:spcPts val="0"/>
                </a:spcAft>
                <a:buNone/>
              </a:pPr>
              <a:r>
                <a:rPr lang="en-US" sz="1050" b="0" i="0" u="none" strike="noStrike" cap="none">
                  <a:solidFill>
                    <a:srgbClr val="0C0C0C"/>
                  </a:solidFill>
                  <a:latin typeface="Arial"/>
                  <a:ea typeface="Arial"/>
                  <a:cs typeface="Arial"/>
                  <a:sym typeface="Arial"/>
                </a:rPr>
                <a:t>1000+</a:t>
              </a:r>
              <a:endParaRPr/>
            </a:p>
          </p:txBody>
        </p:sp>
      </p:grpSp>
      <p:sp>
        <p:nvSpPr>
          <p:cNvPr id="1447" name="Google Shape;1447;gc5a9dd7ff0_0_117"/>
          <p:cNvSpPr/>
          <p:nvPr/>
        </p:nvSpPr>
        <p:spPr>
          <a:xfrm>
            <a:off x="7860569" y="1193291"/>
            <a:ext cx="994946" cy="2704011"/>
          </a:xfrm>
          <a:custGeom>
            <a:avLst/>
            <a:gdLst/>
            <a:ahLst/>
            <a:cxnLst/>
            <a:rect l="l" t="t" r="r" b="b"/>
            <a:pathLst>
              <a:path w="1058453" h="2503714" extrusionOk="0">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txBody>
          <a:bodyPr spcFirstLastPara="1" wrap="square" lIns="80000" tIns="80000" rIns="80000" bIns="183260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rgbClr val="020462"/>
                </a:solidFill>
                <a:latin typeface="Arial"/>
                <a:ea typeface="Arial"/>
                <a:cs typeface="Arial"/>
                <a:sym typeface="Arial"/>
              </a:rPr>
              <a:t>24+</a:t>
            </a:r>
            <a:r>
              <a:rPr lang="en-US" sz="2000" b="1" i="0" u="none" strike="noStrike" cap="none">
                <a:solidFill>
                  <a:srgbClr val="020462"/>
                </a:solidFill>
                <a:latin typeface="Arial"/>
                <a:ea typeface="Arial"/>
                <a:cs typeface="Arial"/>
                <a:sym typeface="Arial"/>
              </a:rPr>
              <a:t> </a:t>
            </a:r>
            <a:endParaRPr/>
          </a:p>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20462"/>
                </a:solidFill>
                <a:latin typeface="Arial"/>
                <a:ea typeface="Arial"/>
                <a:cs typeface="Arial"/>
                <a:sym typeface="Arial"/>
              </a:rPr>
              <a:t>Cores</a:t>
            </a:r>
            <a:endParaRPr/>
          </a:p>
        </p:txBody>
      </p:sp>
      <p:cxnSp>
        <p:nvCxnSpPr>
          <p:cNvPr id="131" name="Google Shape;1404;gc428d55399_0_5">
            <a:extLst>
              <a:ext uri="{FF2B5EF4-FFF2-40B4-BE49-F238E27FC236}">
                <a16:creationId xmlns:a16="http://schemas.microsoft.com/office/drawing/2014/main" id="{43A7832E-18A2-4B9E-BB21-7D211A46AC53}"/>
              </a:ext>
            </a:extLst>
          </p:cNvPr>
          <p:cNvCxnSpPr/>
          <p:nvPr/>
        </p:nvCxnSpPr>
        <p:spPr>
          <a:xfrm>
            <a:off x="406400" y="2072262"/>
            <a:ext cx="848700" cy="0"/>
          </a:xfrm>
          <a:prstGeom prst="straightConnector1">
            <a:avLst/>
          </a:prstGeom>
          <a:noFill/>
          <a:ln w="19050" cap="flat" cmpd="sng">
            <a:gradFill>
              <a:gsLst>
                <a:gs pos="0">
                  <a:srgbClr val="01B0F0"/>
                </a:gs>
                <a:gs pos="100000">
                  <a:srgbClr val="201DFD"/>
                </a:gs>
              </a:gsLst>
              <a:lin ang="0" scaled="0"/>
            </a:gradFill>
            <a:prstDash val="solid"/>
            <a:round/>
            <a:headEnd type="none" w="sm" len="sm"/>
            <a:tailEnd type="none" w="sm" len="sm"/>
          </a:ln>
        </p:spPr>
      </p:cxnSp>
      <p:cxnSp>
        <p:nvCxnSpPr>
          <p:cNvPr id="132" name="Google Shape;1408;gc428d55399_0_5">
            <a:extLst>
              <a:ext uri="{FF2B5EF4-FFF2-40B4-BE49-F238E27FC236}">
                <a16:creationId xmlns:a16="http://schemas.microsoft.com/office/drawing/2014/main" id="{10B4126F-D4CC-4788-B6AB-5712ED5CAC39}"/>
              </a:ext>
            </a:extLst>
          </p:cNvPr>
          <p:cNvCxnSpPr/>
          <p:nvPr/>
        </p:nvCxnSpPr>
        <p:spPr>
          <a:xfrm>
            <a:off x="1509261" y="2072262"/>
            <a:ext cx="848700" cy="0"/>
          </a:xfrm>
          <a:prstGeom prst="straightConnector1">
            <a:avLst/>
          </a:prstGeom>
          <a:noFill/>
          <a:ln w="19050" cap="flat" cmpd="sng">
            <a:gradFill>
              <a:gsLst>
                <a:gs pos="0">
                  <a:srgbClr val="01B0F0"/>
                </a:gs>
                <a:gs pos="100000">
                  <a:srgbClr val="201DFD"/>
                </a:gs>
              </a:gsLst>
              <a:lin ang="0" scaled="0"/>
            </a:gradFill>
            <a:prstDash val="solid"/>
            <a:round/>
            <a:headEnd type="none" w="sm" len="sm"/>
            <a:tailEnd type="none" w="sm" len="sm"/>
          </a:ln>
        </p:spPr>
      </p:cxnSp>
      <p:cxnSp>
        <p:nvCxnSpPr>
          <p:cNvPr id="133" name="Google Shape;1412;gc428d55399_0_5">
            <a:extLst>
              <a:ext uri="{FF2B5EF4-FFF2-40B4-BE49-F238E27FC236}">
                <a16:creationId xmlns:a16="http://schemas.microsoft.com/office/drawing/2014/main" id="{2D19116B-9A0A-449F-A397-F012F9FDEB43}"/>
              </a:ext>
            </a:extLst>
          </p:cNvPr>
          <p:cNvCxnSpPr/>
          <p:nvPr/>
        </p:nvCxnSpPr>
        <p:spPr>
          <a:xfrm>
            <a:off x="2594785" y="2072262"/>
            <a:ext cx="848700" cy="0"/>
          </a:xfrm>
          <a:prstGeom prst="straightConnector1">
            <a:avLst/>
          </a:prstGeom>
          <a:noFill/>
          <a:ln w="19050" cap="flat" cmpd="sng">
            <a:gradFill>
              <a:gsLst>
                <a:gs pos="0">
                  <a:srgbClr val="01B0F0"/>
                </a:gs>
                <a:gs pos="100000">
                  <a:srgbClr val="201DFD"/>
                </a:gs>
              </a:gsLst>
              <a:lin ang="0" scaled="0"/>
            </a:gradFill>
            <a:prstDash val="solid"/>
            <a:round/>
            <a:headEnd type="none" w="sm" len="sm"/>
            <a:tailEnd type="none" w="sm" len="sm"/>
          </a:ln>
        </p:spPr>
      </p:cxnSp>
      <p:cxnSp>
        <p:nvCxnSpPr>
          <p:cNvPr id="134" name="Google Shape;1416;gc428d55399_0_5">
            <a:extLst>
              <a:ext uri="{FF2B5EF4-FFF2-40B4-BE49-F238E27FC236}">
                <a16:creationId xmlns:a16="http://schemas.microsoft.com/office/drawing/2014/main" id="{4BF3213D-7D72-41AB-9D4F-859C9FC4CC50}"/>
              </a:ext>
            </a:extLst>
          </p:cNvPr>
          <p:cNvCxnSpPr/>
          <p:nvPr/>
        </p:nvCxnSpPr>
        <p:spPr>
          <a:xfrm>
            <a:off x="3671241" y="2072262"/>
            <a:ext cx="848700" cy="0"/>
          </a:xfrm>
          <a:prstGeom prst="straightConnector1">
            <a:avLst/>
          </a:prstGeom>
          <a:noFill/>
          <a:ln w="19050" cap="flat" cmpd="sng">
            <a:gradFill>
              <a:gsLst>
                <a:gs pos="0">
                  <a:srgbClr val="01B0F0"/>
                </a:gs>
                <a:gs pos="100000">
                  <a:srgbClr val="201DFD"/>
                </a:gs>
              </a:gsLst>
              <a:lin ang="0" scaled="0"/>
            </a:gradFill>
            <a:prstDash val="solid"/>
            <a:round/>
            <a:headEnd type="none" w="sm" len="sm"/>
            <a:tailEnd type="none" w="sm" len="sm"/>
          </a:ln>
        </p:spPr>
      </p:cxnSp>
      <p:cxnSp>
        <p:nvCxnSpPr>
          <p:cNvPr id="135" name="Google Shape;1420;gc428d55399_0_5">
            <a:extLst>
              <a:ext uri="{FF2B5EF4-FFF2-40B4-BE49-F238E27FC236}">
                <a16:creationId xmlns:a16="http://schemas.microsoft.com/office/drawing/2014/main" id="{A9E8E24C-DF35-4269-B659-19FA21B3B8D9}"/>
              </a:ext>
            </a:extLst>
          </p:cNvPr>
          <p:cNvCxnSpPr/>
          <p:nvPr/>
        </p:nvCxnSpPr>
        <p:spPr>
          <a:xfrm>
            <a:off x="4737920" y="2072262"/>
            <a:ext cx="848700" cy="0"/>
          </a:xfrm>
          <a:prstGeom prst="straightConnector1">
            <a:avLst/>
          </a:prstGeom>
          <a:noFill/>
          <a:ln w="19050" cap="flat" cmpd="sng">
            <a:gradFill>
              <a:gsLst>
                <a:gs pos="0">
                  <a:srgbClr val="01B0F0"/>
                </a:gs>
                <a:gs pos="100000">
                  <a:srgbClr val="201DFD"/>
                </a:gs>
              </a:gsLst>
              <a:lin ang="0" scaled="0"/>
            </a:gradFill>
            <a:prstDash val="solid"/>
            <a:round/>
            <a:headEnd type="none" w="sm" len="sm"/>
            <a:tailEnd type="none" w="sm" len="sm"/>
          </a:ln>
        </p:spPr>
      </p:cxnSp>
      <p:cxnSp>
        <p:nvCxnSpPr>
          <p:cNvPr id="136" name="Google Shape;1424;gc428d55399_0_5">
            <a:extLst>
              <a:ext uri="{FF2B5EF4-FFF2-40B4-BE49-F238E27FC236}">
                <a16:creationId xmlns:a16="http://schemas.microsoft.com/office/drawing/2014/main" id="{8F5A1FAA-0EEE-4EBC-8780-EC2597A042D5}"/>
              </a:ext>
            </a:extLst>
          </p:cNvPr>
          <p:cNvCxnSpPr/>
          <p:nvPr/>
        </p:nvCxnSpPr>
        <p:spPr>
          <a:xfrm>
            <a:off x="5802593" y="2072262"/>
            <a:ext cx="848700" cy="0"/>
          </a:xfrm>
          <a:prstGeom prst="straightConnector1">
            <a:avLst/>
          </a:prstGeom>
          <a:noFill/>
          <a:ln w="19050" cap="flat" cmpd="sng">
            <a:gradFill>
              <a:gsLst>
                <a:gs pos="0">
                  <a:srgbClr val="01B0F0"/>
                </a:gs>
                <a:gs pos="100000">
                  <a:srgbClr val="201DFD"/>
                </a:gs>
              </a:gsLst>
              <a:lin ang="0" scaled="0"/>
            </a:gradFill>
            <a:prstDash val="solid"/>
            <a:round/>
            <a:headEnd type="none" w="sm" len="sm"/>
            <a:tailEnd type="none" w="sm" len="sm"/>
          </a:ln>
        </p:spPr>
      </p:cxnSp>
      <p:cxnSp>
        <p:nvCxnSpPr>
          <p:cNvPr id="137" name="Google Shape;1428;gc428d55399_0_5">
            <a:extLst>
              <a:ext uri="{FF2B5EF4-FFF2-40B4-BE49-F238E27FC236}">
                <a16:creationId xmlns:a16="http://schemas.microsoft.com/office/drawing/2014/main" id="{D5710AE4-7D2C-4F15-A956-AE9B9F59E9A1}"/>
              </a:ext>
            </a:extLst>
          </p:cNvPr>
          <p:cNvCxnSpPr/>
          <p:nvPr/>
        </p:nvCxnSpPr>
        <p:spPr>
          <a:xfrm>
            <a:off x="6866217" y="2070099"/>
            <a:ext cx="848700" cy="0"/>
          </a:xfrm>
          <a:prstGeom prst="straightConnector1">
            <a:avLst/>
          </a:prstGeom>
          <a:noFill/>
          <a:ln w="19050" cap="flat" cmpd="sng">
            <a:gradFill>
              <a:gsLst>
                <a:gs pos="0">
                  <a:srgbClr val="01B0F0"/>
                </a:gs>
                <a:gs pos="100000">
                  <a:srgbClr val="201DFD"/>
                </a:gs>
              </a:gsLst>
              <a:lin ang="0" scaled="0"/>
            </a:gradFill>
            <a:prstDash val="solid"/>
            <a:round/>
            <a:headEnd type="none" w="sm" len="sm"/>
            <a:tailEnd type="none" w="sm" len="sm"/>
          </a:ln>
        </p:spPr>
      </p:cxnSp>
      <p:cxnSp>
        <p:nvCxnSpPr>
          <p:cNvPr id="138" name="Google Shape;1432;gc428d55399_0_5">
            <a:extLst>
              <a:ext uri="{FF2B5EF4-FFF2-40B4-BE49-F238E27FC236}">
                <a16:creationId xmlns:a16="http://schemas.microsoft.com/office/drawing/2014/main" id="{4BD40877-4A17-4E0B-AA86-C29C5F5A7072}"/>
              </a:ext>
            </a:extLst>
          </p:cNvPr>
          <p:cNvCxnSpPr/>
          <p:nvPr/>
        </p:nvCxnSpPr>
        <p:spPr>
          <a:xfrm>
            <a:off x="7930855" y="2070099"/>
            <a:ext cx="848700" cy="0"/>
          </a:xfrm>
          <a:prstGeom prst="straightConnector1">
            <a:avLst/>
          </a:prstGeom>
          <a:noFill/>
          <a:ln w="19050" cap="flat" cmpd="sng">
            <a:gradFill>
              <a:gsLst>
                <a:gs pos="0">
                  <a:srgbClr val="01B0F0"/>
                </a:gs>
                <a:gs pos="100000">
                  <a:srgbClr val="201DFD"/>
                </a:gs>
              </a:gsLst>
              <a:lin ang="0" scaled="0"/>
            </a:gradFill>
            <a:prstDash val="solid"/>
            <a:round/>
            <a:headEnd type="none" w="sm" len="sm"/>
            <a:tailEnd type="none" w="sm" len="sm"/>
          </a:ln>
        </p:spPr>
      </p:cxnSp>
      <p:sp>
        <p:nvSpPr>
          <p:cNvPr id="139" name="Google Shape;1442;gc428d55399_0_5">
            <a:extLst>
              <a:ext uri="{FF2B5EF4-FFF2-40B4-BE49-F238E27FC236}">
                <a16:creationId xmlns:a16="http://schemas.microsoft.com/office/drawing/2014/main" id="{020BC207-1D84-4B66-BEB6-2C5CE3A392C6}"/>
              </a:ext>
            </a:extLst>
          </p:cNvPr>
          <p:cNvSpPr/>
          <p:nvPr/>
        </p:nvSpPr>
        <p:spPr>
          <a:xfrm>
            <a:off x="414586" y="2189225"/>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0" name="Google Shape;1443;gc428d55399_0_5">
            <a:extLst>
              <a:ext uri="{FF2B5EF4-FFF2-40B4-BE49-F238E27FC236}">
                <a16:creationId xmlns:a16="http://schemas.microsoft.com/office/drawing/2014/main" id="{CE3EAEF7-1701-401B-855D-E636B5700BEB}"/>
              </a:ext>
            </a:extLst>
          </p:cNvPr>
          <p:cNvSpPr/>
          <p:nvPr/>
        </p:nvSpPr>
        <p:spPr>
          <a:xfrm>
            <a:off x="420871" y="2857878"/>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1" name="Google Shape;1444;gc428d55399_0_5">
            <a:extLst>
              <a:ext uri="{FF2B5EF4-FFF2-40B4-BE49-F238E27FC236}">
                <a16:creationId xmlns:a16="http://schemas.microsoft.com/office/drawing/2014/main" id="{478D67C5-31FF-44EC-BE94-F15D795AD000}"/>
              </a:ext>
            </a:extLst>
          </p:cNvPr>
          <p:cNvSpPr/>
          <p:nvPr/>
        </p:nvSpPr>
        <p:spPr>
          <a:xfrm>
            <a:off x="1507980" y="2190053"/>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2" name="Google Shape;1445;gc428d55399_0_5">
            <a:extLst>
              <a:ext uri="{FF2B5EF4-FFF2-40B4-BE49-F238E27FC236}">
                <a16:creationId xmlns:a16="http://schemas.microsoft.com/office/drawing/2014/main" id="{FE04A484-FA2D-4F28-B3AB-219FB3F12156}"/>
              </a:ext>
            </a:extLst>
          </p:cNvPr>
          <p:cNvSpPr/>
          <p:nvPr/>
        </p:nvSpPr>
        <p:spPr>
          <a:xfrm>
            <a:off x="1514265" y="2862939"/>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3" name="Google Shape;1446;gc428d55399_0_5">
            <a:extLst>
              <a:ext uri="{FF2B5EF4-FFF2-40B4-BE49-F238E27FC236}">
                <a16:creationId xmlns:a16="http://schemas.microsoft.com/office/drawing/2014/main" id="{DF6DDEA4-9EE5-4141-842D-A576212BEC3A}"/>
              </a:ext>
            </a:extLst>
          </p:cNvPr>
          <p:cNvSpPr/>
          <p:nvPr/>
        </p:nvSpPr>
        <p:spPr>
          <a:xfrm>
            <a:off x="2594785" y="2190053"/>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4" name="Google Shape;1447;gc428d55399_0_5">
            <a:extLst>
              <a:ext uri="{FF2B5EF4-FFF2-40B4-BE49-F238E27FC236}">
                <a16:creationId xmlns:a16="http://schemas.microsoft.com/office/drawing/2014/main" id="{853F8AEF-9055-4290-B5FC-420C1388C503}"/>
              </a:ext>
            </a:extLst>
          </p:cNvPr>
          <p:cNvSpPr/>
          <p:nvPr/>
        </p:nvSpPr>
        <p:spPr>
          <a:xfrm>
            <a:off x="2601070" y="2862939"/>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5" name="Google Shape;1448;gc428d55399_0_5">
            <a:extLst>
              <a:ext uri="{FF2B5EF4-FFF2-40B4-BE49-F238E27FC236}">
                <a16:creationId xmlns:a16="http://schemas.microsoft.com/office/drawing/2014/main" id="{436AC40A-A888-4E31-8B0C-AD02987C039B}"/>
              </a:ext>
            </a:extLst>
          </p:cNvPr>
          <p:cNvSpPr/>
          <p:nvPr/>
        </p:nvSpPr>
        <p:spPr>
          <a:xfrm>
            <a:off x="3683570" y="2187522"/>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6" name="Google Shape;1449;gc428d55399_0_5">
            <a:extLst>
              <a:ext uri="{FF2B5EF4-FFF2-40B4-BE49-F238E27FC236}">
                <a16:creationId xmlns:a16="http://schemas.microsoft.com/office/drawing/2014/main" id="{84F491D6-53D9-4123-B1C4-64E6122CDA04}"/>
              </a:ext>
            </a:extLst>
          </p:cNvPr>
          <p:cNvSpPr/>
          <p:nvPr/>
        </p:nvSpPr>
        <p:spPr>
          <a:xfrm>
            <a:off x="3689855" y="2860408"/>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7" name="Google Shape;1450;gc428d55399_0_5">
            <a:extLst>
              <a:ext uri="{FF2B5EF4-FFF2-40B4-BE49-F238E27FC236}">
                <a16:creationId xmlns:a16="http://schemas.microsoft.com/office/drawing/2014/main" id="{D39BC001-88EB-4EE9-9523-949C6016B59F}"/>
              </a:ext>
            </a:extLst>
          </p:cNvPr>
          <p:cNvSpPr/>
          <p:nvPr/>
        </p:nvSpPr>
        <p:spPr>
          <a:xfrm>
            <a:off x="4745816" y="2188350"/>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8" name="Google Shape;1451;gc428d55399_0_5">
            <a:extLst>
              <a:ext uri="{FF2B5EF4-FFF2-40B4-BE49-F238E27FC236}">
                <a16:creationId xmlns:a16="http://schemas.microsoft.com/office/drawing/2014/main" id="{7F998C8E-249C-492C-B459-5869651DC27F}"/>
              </a:ext>
            </a:extLst>
          </p:cNvPr>
          <p:cNvSpPr/>
          <p:nvPr/>
        </p:nvSpPr>
        <p:spPr>
          <a:xfrm>
            <a:off x="4752101" y="2861236"/>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9" name="Google Shape;1452;gc428d55399_0_5">
            <a:extLst>
              <a:ext uri="{FF2B5EF4-FFF2-40B4-BE49-F238E27FC236}">
                <a16:creationId xmlns:a16="http://schemas.microsoft.com/office/drawing/2014/main" id="{85C1D0E5-D52C-4B69-BF3F-A6BAA79697FC}"/>
              </a:ext>
            </a:extLst>
          </p:cNvPr>
          <p:cNvSpPr/>
          <p:nvPr/>
        </p:nvSpPr>
        <p:spPr>
          <a:xfrm>
            <a:off x="5799349" y="2188350"/>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0" name="Google Shape;1453;gc428d55399_0_5">
            <a:extLst>
              <a:ext uri="{FF2B5EF4-FFF2-40B4-BE49-F238E27FC236}">
                <a16:creationId xmlns:a16="http://schemas.microsoft.com/office/drawing/2014/main" id="{0256A0CD-ABC8-4021-9BC6-7C690436ACD0}"/>
              </a:ext>
            </a:extLst>
          </p:cNvPr>
          <p:cNvSpPr/>
          <p:nvPr/>
        </p:nvSpPr>
        <p:spPr>
          <a:xfrm>
            <a:off x="5805634" y="2857003"/>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1" name="Google Shape;1454;gc428d55399_0_5">
            <a:extLst>
              <a:ext uri="{FF2B5EF4-FFF2-40B4-BE49-F238E27FC236}">
                <a16:creationId xmlns:a16="http://schemas.microsoft.com/office/drawing/2014/main" id="{8D052352-7C0B-4CCA-8F22-A6D6AD1A7401}"/>
              </a:ext>
            </a:extLst>
          </p:cNvPr>
          <p:cNvSpPr/>
          <p:nvPr/>
        </p:nvSpPr>
        <p:spPr>
          <a:xfrm>
            <a:off x="6875801" y="2186647"/>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2" name="Google Shape;1455;gc428d55399_0_5">
            <a:extLst>
              <a:ext uri="{FF2B5EF4-FFF2-40B4-BE49-F238E27FC236}">
                <a16:creationId xmlns:a16="http://schemas.microsoft.com/office/drawing/2014/main" id="{8E4FAA4D-DA3D-4ACD-88EB-D0B758498691}"/>
              </a:ext>
            </a:extLst>
          </p:cNvPr>
          <p:cNvSpPr/>
          <p:nvPr/>
        </p:nvSpPr>
        <p:spPr>
          <a:xfrm>
            <a:off x="6882086" y="2863766"/>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3" name="Google Shape;1456;gc428d55399_0_5">
            <a:extLst>
              <a:ext uri="{FF2B5EF4-FFF2-40B4-BE49-F238E27FC236}">
                <a16:creationId xmlns:a16="http://schemas.microsoft.com/office/drawing/2014/main" id="{642B3105-68E2-45F9-8061-292276E68B6D}"/>
              </a:ext>
            </a:extLst>
          </p:cNvPr>
          <p:cNvSpPr/>
          <p:nvPr/>
        </p:nvSpPr>
        <p:spPr>
          <a:xfrm>
            <a:off x="7929334" y="2186647"/>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4" name="Google Shape;1457;gc428d55399_0_5">
            <a:extLst>
              <a:ext uri="{FF2B5EF4-FFF2-40B4-BE49-F238E27FC236}">
                <a16:creationId xmlns:a16="http://schemas.microsoft.com/office/drawing/2014/main" id="{23E82347-7A5E-466A-A286-931E75D67E0C}"/>
              </a:ext>
            </a:extLst>
          </p:cNvPr>
          <p:cNvSpPr/>
          <p:nvPr/>
        </p:nvSpPr>
        <p:spPr>
          <a:xfrm>
            <a:off x="7935619" y="2863766"/>
            <a:ext cx="828000" cy="595200"/>
          </a:xfrm>
          <a:prstGeom prst="roundRect">
            <a:avLst>
              <a:gd name="adj" fmla="val 3278"/>
            </a:avLst>
          </a:prstGeom>
          <a:gradFill>
            <a:gsLst>
              <a:gs pos="97826">
                <a:srgbClr val="005C8C"/>
              </a:gs>
              <a:gs pos="21000">
                <a:srgbClr val="487DB9"/>
              </a:gs>
            </a:gsLst>
            <a:lin ang="5400012" scaled="0"/>
          </a:gradFill>
          <a:ln>
            <a:noFill/>
          </a:ln>
          <a:effectLst>
            <a:outerShdw blurRad="1905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5" name="Google Shape;1458;gc428d55399_0_5">
            <a:extLst>
              <a:ext uri="{FF2B5EF4-FFF2-40B4-BE49-F238E27FC236}">
                <a16:creationId xmlns:a16="http://schemas.microsoft.com/office/drawing/2014/main" id="{CF0A9338-D249-44D3-90C0-EE909F17EF68}"/>
              </a:ext>
            </a:extLst>
          </p:cNvPr>
          <p:cNvSpPr/>
          <p:nvPr/>
        </p:nvSpPr>
        <p:spPr>
          <a:xfrm>
            <a:off x="413391" y="2854786"/>
            <a:ext cx="827710" cy="607698"/>
          </a:xfrm>
          <a:custGeom>
            <a:avLst/>
            <a:gdLst/>
            <a:ahLst/>
            <a:cxnLst/>
            <a:rect l="l" t="t" r="r" b="b"/>
            <a:pathLst>
              <a:path w="846762" h="754904" extrusionOk="0">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txBody>
          <a:bodyPr spcFirstLastPara="1" wrap="square" lIns="60200" tIns="50675" rIns="60200" bIns="50675" anchor="ctr" anchorCtr="0">
            <a:noAutofit/>
          </a:bodyPr>
          <a:lstStyle/>
          <a:p>
            <a:pPr algn="ctr">
              <a:lnSpc>
                <a:spcPts val="1800"/>
              </a:lnSpc>
              <a:buSzPts val="1400"/>
            </a:pPr>
            <a:r>
              <a:rPr lang="en-US" altLang="zh-TW" sz="1400" i="0" u="none" strike="noStrike" cap="none">
                <a:solidFill>
                  <a:srgbClr val="BDFFFC"/>
                </a:solidFill>
                <a:latin typeface="+mj-lt"/>
                <a:ea typeface="Microsoft JhengHei"/>
                <a:cs typeface="Microsoft JhengHei"/>
                <a:sym typeface="Microsoft JhengHei"/>
              </a:rPr>
              <a:t>Yearly</a:t>
            </a:r>
            <a:r>
              <a:rPr lang="en-US" sz="14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ctr" rtl="0">
              <a:lnSpc>
                <a:spcPts val="18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$ 89.99</a:t>
            </a:r>
            <a:endParaRPr sz="1400" b="1" i="0" u="none" strike="noStrike" cap="none">
              <a:solidFill>
                <a:schemeClr val="lt1"/>
              </a:solidFill>
              <a:latin typeface="Arial"/>
              <a:ea typeface="Arial"/>
              <a:cs typeface="Arial"/>
              <a:sym typeface="Arial"/>
            </a:endParaRPr>
          </a:p>
        </p:txBody>
      </p:sp>
      <p:sp>
        <p:nvSpPr>
          <p:cNvPr id="156" name="Google Shape;1459;gc428d55399_0_5">
            <a:extLst>
              <a:ext uri="{FF2B5EF4-FFF2-40B4-BE49-F238E27FC236}">
                <a16:creationId xmlns:a16="http://schemas.microsoft.com/office/drawing/2014/main" id="{424506DA-1173-47C3-B2EB-CEBB2D184513}"/>
              </a:ext>
            </a:extLst>
          </p:cNvPr>
          <p:cNvSpPr/>
          <p:nvPr/>
        </p:nvSpPr>
        <p:spPr>
          <a:xfrm>
            <a:off x="1512996" y="2854786"/>
            <a:ext cx="827710" cy="607698"/>
          </a:xfrm>
          <a:custGeom>
            <a:avLst/>
            <a:gdLst/>
            <a:ahLst/>
            <a:cxnLst/>
            <a:rect l="l" t="t" r="r" b="b"/>
            <a:pathLst>
              <a:path w="846762" h="754904" extrusionOk="0">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txBody>
          <a:bodyPr spcFirstLastPara="1" wrap="square" lIns="60200" tIns="50675" rIns="60200" bIns="50675" anchor="ctr" anchorCtr="0">
            <a:noAutofit/>
          </a:bodyPr>
          <a:lstStyle/>
          <a:p>
            <a:pPr marL="0" marR="0" lvl="0" indent="0" algn="ctr" rtl="0">
              <a:lnSpc>
                <a:spcPts val="1800"/>
              </a:lnSpc>
              <a:spcBef>
                <a:spcPts val="0"/>
              </a:spcBef>
              <a:spcAft>
                <a:spcPts val="0"/>
              </a:spcAft>
              <a:buClr>
                <a:srgbClr val="000000"/>
              </a:buClr>
              <a:buSzPts val="1400"/>
              <a:buFont typeface="Arial"/>
              <a:buNone/>
            </a:pPr>
            <a:r>
              <a:rPr lang="en-US" altLang="zh-TW" sz="1400" i="0" u="none" strike="noStrike" cap="none">
                <a:solidFill>
                  <a:srgbClr val="BDFFFC"/>
                </a:solidFill>
                <a:latin typeface="+mj-lt"/>
                <a:ea typeface="Microsoft JhengHei"/>
                <a:cs typeface="Microsoft JhengHei"/>
                <a:sym typeface="Microsoft JhengHei"/>
              </a:rPr>
              <a:t>Yearly </a:t>
            </a:r>
          </a:p>
          <a:p>
            <a:pPr marL="0" marR="0" lvl="0" indent="0" algn="ctr" rtl="0">
              <a:lnSpc>
                <a:spcPts val="1800"/>
              </a:lnSpc>
              <a:spcBef>
                <a:spcPts val="0"/>
              </a:spcBef>
              <a:spcAft>
                <a:spcPts val="0"/>
              </a:spcAft>
              <a:buClr>
                <a:srgbClr val="000000"/>
              </a:buClr>
              <a:buSzPts val="1400"/>
              <a:buFont typeface="Arial"/>
              <a:buNone/>
            </a:pPr>
            <a:r>
              <a:rPr lang="en-US" altLang="zh-TW" sz="1400" b="1" i="0" u="none" strike="noStrike" cap="none">
                <a:solidFill>
                  <a:schemeClr val="lt1"/>
                </a:solidFill>
                <a:latin typeface="Arial"/>
                <a:ea typeface="Arial"/>
                <a:cs typeface="Arial"/>
                <a:sym typeface="Arial"/>
              </a:rPr>
              <a:t>$ 119.99</a:t>
            </a:r>
            <a:endParaRPr lang="zh-TW" altLang="en-US" sz="1400" b="1" i="0" u="none" strike="noStrike" cap="none">
              <a:solidFill>
                <a:schemeClr val="lt1"/>
              </a:solidFill>
              <a:latin typeface="Arial"/>
              <a:ea typeface="Arial"/>
              <a:cs typeface="Arial"/>
              <a:sym typeface="Arial"/>
            </a:endParaRPr>
          </a:p>
        </p:txBody>
      </p:sp>
      <p:sp>
        <p:nvSpPr>
          <p:cNvPr id="157" name="Google Shape;1460;gc428d55399_0_5">
            <a:extLst>
              <a:ext uri="{FF2B5EF4-FFF2-40B4-BE49-F238E27FC236}">
                <a16:creationId xmlns:a16="http://schemas.microsoft.com/office/drawing/2014/main" id="{6F2BC9C5-225D-4F92-A766-29C7ED107F9B}"/>
              </a:ext>
            </a:extLst>
          </p:cNvPr>
          <p:cNvSpPr/>
          <p:nvPr/>
        </p:nvSpPr>
        <p:spPr>
          <a:xfrm>
            <a:off x="2599900" y="2854786"/>
            <a:ext cx="827710" cy="607698"/>
          </a:xfrm>
          <a:custGeom>
            <a:avLst/>
            <a:gdLst/>
            <a:ahLst/>
            <a:cxnLst/>
            <a:rect l="l" t="t" r="r" b="b"/>
            <a:pathLst>
              <a:path w="846762" h="754904" extrusionOk="0">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txBody>
          <a:bodyPr spcFirstLastPara="1" wrap="square" lIns="60200" tIns="50675" rIns="60200" bIns="50675" anchor="ctr" anchorCtr="0">
            <a:noAutofit/>
          </a:bodyPr>
          <a:lstStyle/>
          <a:p>
            <a:pPr marL="0" marR="0" lvl="0" indent="0" algn="ctr" rtl="0">
              <a:lnSpc>
                <a:spcPts val="1800"/>
              </a:lnSpc>
              <a:spcBef>
                <a:spcPts val="0"/>
              </a:spcBef>
              <a:spcAft>
                <a:spcPts val="0"/>
              </a:spcAft>
              <a:buClr>
                <a:srgbClr val="000000"/>
              </a:buClr>
              <a:buSzPts val="1400"/>
              <a:buFont typeface="Arial"/>
              <a:buNone/>
            </a:pPr>
            <a:r>
              <a:rPr lang="en-US" altLang="zh-TW" sz="1400" i="0" u="none" strike="noStrike" cap="none">
                <a:solidFill>
                  <a:srgbClr val="BDFFFC"/>
                </a:solidFill>
                <a:latin typeface="+mj-lt"/>
                <a:ea typeface="Microsoft JhengHei"/>
                <a:cs typeface="Microsoft JhengHei"/>
                <a:sym typeface="Microsoft JhengHei"/>
              </a:rPr>
              <a:t>Yearly </a:t>
            </a:r>
          </a:p>
          <a:p>
            <a:pPr marL="0" marR="0" lvl="0" indent="0" algn="ctr" rtl="0">
              <a:lnSpc>
                <a:spcPts val="18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$ 199.99</a:t>
            </a:r>
            <a:endParaRPr sz="1400" b="1" i="0" u="none" strike="noStrike" cap="none">
              <a:solidFill>
                <a:schemeClr val="lt1"/>
              </a:solidFill>
              <a:latin typeface="Arial"/>
              <a:ea typeface="Arial"/>
              <a:cs typeface="Arial"/>
              <a:sym typeface="Arial"/>
            </a:endParaRPr>
          </a:p>
        </p:txBody>
      </p:sp>
      <p:sp>
        <p:nvSpPr>
          <p:cNvPr id="158" name="Google Shape;1461;gc428d55399_0_5">
            <a:extLst>
              <a:ext uri="{FF2B5EF4-FFF2-40B4-BE49-F238E27FC236}">
                <a16:creationId xmlns:a16="http://schemas.microsoft.com/office/drawing/2014/main" id="{52460DF3-25ED-47D4-AEED-F4988EA74163}"/>
              </a:ext>
            </a:extLst>
          </p:cNvPr>
          <p:cNvSpPr/>
          <p:nvPr/>
        </p:nvSpPr>
        <p:spPr>
          <a:xfrm>
            <a:off x="3686805" y="2854786"/>
            <a:ext cx="827710" cy="607698"/>
          </a:xfrm>
          <a:custGeom>
            <a:avLst/>
            <a:gdLst/>
            <a:ahLst/>
            <a:cxnLst/>
            <a:rect l="l" t="t" r="r" b="b"/>
            <a:pathLst>
              <a:path w="846762" h="754904" extrusionOk="0">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txBody>
          <a:bodyPr spcFirstLastPara="1" wrap="square" lIns="60200" tIns="50675" rIns="60200" bIns="50675" anchor="ctr" anchorCtr="0">
            <a:noAutofit/>
          </a:bodyPr>
          <a:lstStyle/>
          <a:p>
            <a:pPr marL="0" marR="0" lvl="0" indent="0" algn="ctr" rtl="0">
              <a:lnSpc>
                <a:spcPts val="1800"/>
              </a:lnSpc>
              <a:spcBef>
                <a:spcPts val="0"/>
              </a:spcBef>
              <a:spcAft>
                <a:spcPts val="0"/>
              </a:spcAft>
              <a:buClr>
                <a:srgbClr val="000000"/>
              </a:buClr>
              <a:buSzPts val="1400"/>
              <a:buFont typeface="Arial"/>
              <a:buNone/>
            </a:pPr>
            <a:r>
              <a:rPr lang="en-US" altLang="zh-TW" sz="1400" i="0" u="none" strike="noStrike" cap="none">
                <a:solidFill>
                  <a:srgbClr val="BDFFFC"/>
                </a:solidFill>
                <a:latin typeface="+mj-lt"/>
                <a:ea typeface="Microsoft JhengHei"/>
                <a:cs typeface="Microsoft JhengHei"/>
                <a:sym typeface="Microsoft JhengHei"/>
              </a:rPr>
              <a:t>Yearly </a:t>
            </a:r>
          </a:p>
          <a:p>
            <a:pPr marL="0" marR="0" lvl="0" indent="0" algn="ctr" rtl="0">
              <a:lnSpc>
                <a:spcPts val="18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$ 299.99</a:t>
            </a:r>
            <a:endParaRPr sz="1400" b="1" i="0" u="none" strike="noStrike" cap="none">
              <a:solidFill>
                <a:schemeClr val="lt1"/>
              </a:solidFill>
              <a:latin typeface="Arial"/>
              <a:ea typeface="Arial"/>
              <a:cs typeface="Arial"/>
              <a:sym typeface="Arial"/>
            </a:endParaRPr>
          </a:p>
        </p:txBody>
      </p:sp>
      <p:sp>
        <p:nvSpPr>
          <p:cNvPr id="159" name="Google Shape;1462;gc428d55399_0_5">
            <a:extLst>
              <a:ext uri="{FF2B5EF4-FFF2-40B4-BE49-F238E27FC236}">
                <a16:creationId xmlns:a16="http://schemas.microsoft.com/office/drawing/2014/main" id="{F2E24A1A-D6E1-4560-B99B-1F123C0A5C0D}"/>
              </a:ext>
            </a:extLst>
          </p:cNvPr>
          <p:cNvSpPr/>
          <p:nvPr/>
        </p:nvSpPr>
        <p:spPr>
          <a:xfrm>
            <a:off x="4754660" y="2854786"/>
            <a:ext cx="827710" cy="607698"/>
          </a:xfrm>
          <a:custGeom>
            <a:avLst/>
            <a:gdLst/>
            <a:ahLst/>
            <a:cxnLst/>
            <a:rect l="l" t="t" r="r" b="b"/>
            <a:pathLst>
              <a:path w="846762" h="754904" extrusionOk="0">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txBody>
          <a:bodyPr spcFirstLastPara="1" wrap="square" lIns="60200" tIns="50675" rIns="60200" bIns="50675" anchor="ctr" anchorCtr="0">
            <a:noAutofit/>
          </a:bodyPr>
          <a:lstStyle/>
          <a:p>
            <a:pPr marL="0" marR="0" lvl="0" indent="0" algn="ctr" rtl="0">
              <a:lnSpc>
                <a:spcPts val="1800"/>
              </a:lnSpc>
              <a:spcBef>
                <a:spcPts val="0"/>
              </a:spcBef>
              <a:spcAft>
                <a:spcPts val="0"/>
              </a:spcAft>
              <a:buClr>
                <a:srgbClr val="000000"/>
              </a:buClr>
              <a:buSzPts val="1400"/>
              <a:buFont typeface="Arial"/>
              <a:buNone/>
            </a:pPr>
            <a:r>
              <a:rPr lang="en-US" altLang="zh-TW" sz="1400" i="0" u="none" strike="noStrike" cap="none">
                <a:solidFill>
                  <a:srgbClr val="BDFFFC"/>
                </a:solidFill>
                <a:latin typeface="+mj-lt"/>
                <a:ea typeface="Microsoft JhengHei"/>
                <a:cs typeface="Microsoft JhengHei"/>
                <a:sym typeface="Microsoft JhengHei"/>
              </a:rPr>
              <a:t>Yearly </a:t>
            </a:r>
          </a:p>
          <a:p>
            <a:pPr marL="0" marR="0" lvl="0" indent="0" algn="ctr" rtl="0">
              <a:lnSpc>
                <a:spcPts val="18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$ 399.99</a:t>
            </a:r>
            <a:endParaRPr sz="1400" b="1" i="0" u="none" strike="noStrike" cap="none">
              <a:solidFill>
                <a:schemeClr val="lt1"/>
              </a:solidFill>
              <a:latin typeface="Arial"/>
              <a:ea typeface="Arial"/>
              <a:cs typeface="Arial"/>
              <a:sym typeface="Arial"/>
            </a:endParaRPr>
          </a:p>
        </p:txBody>
      </p:sp>
      <p:sp>
        <p:nvSpPr>
          <p:cNvPr id="160" name="Google Shape;1463;gc428d55399_0_5">
            <a:extLst>
              <a:ext uri="{FF2B5EF4-FFF2-40B4-BE49-F238E27FC236}">
                <a16:creationId xmlns:a16="http://schemas.microsoft.com/office/drawing/2014/main" id="{0F3CA204-775A-446F-8B58-490A289D6C71}"/>
              </a:ext>
            </a:extLst>
          </p:cNvPr>
          <p:cNvSpPr/>
          <p:nvPr/>
        </p:nvSpPr>
        <p:spPr>
          <a:xfrm>
            <a:off x="5801996" y="2850438"/>
            <a:ext cx="827710" cy="607698"/>
          </a:xfrm>
          <a:custGeom>
            <a:avLst/>
            <a:gdLst/>
            <a:ahLst/>
            <a:cxnLst/>
            <a:rect l="l" t="t" r="r" b="b"/>
            <a:pathLst>
              <a:path w="846762" h="754904" extrusionOk="0">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txBody>
          <a:bodyPr spcFirstLastPara="1" wrap="square" lIns="60200" tIns="50675" rIns="60200" bIns="50675" anchor="ctr" anchorCtr="0">
            <a:noAutofit/>
          </a:bodyPr>
          <a:lstStyle/>
          <a:p>
            <a:pPr marL="0" marR="0" lvl="0" indent="0" algn="ctr" rtl="0">
              <a:lnSpc>
                <a:spcPts val="1800"/>
              </a:lnSpc>
              <a:spcBef>
                <a:spcPts val="0"/>
              </a:spcBef>
              <a:spcAft>
                <a:spcPts val="0"/>
              </a:spcAft>
              <a:buClr>
                <a:srgbClr val="000000"/>
              </a:buClr>
              <a:buSzPts val="1400"/>
              <a:buFont typeface="Arial"/>
              <a:buNone/>
            </a:pPr>
            <a:r>
              <a:rPr lang="en-US" altLang="zh-TW" sz="1400" i="0" u="none" strike="noStrike" cap="none">
                <a:solidFill>
                  <a:srgbClr val="BDFFFC"/>
                </a:solidFill>
                <a:latin typeface="+mj-lt"/>
                <a:ea typeface="Microsoft JhengHei"/>
                <a:cs typeface="Microsoft JhengHei"/>
                <a:sym typeface="Microsoft JhengHei"/>
              </a:rPr>
              <a:t>Yearly </a:t>
            </a:r>
          </a:p>
          <a:p>
            <a:pPr marL="0" marR="0" lvl="0" indent="0" algn="ctr" rtl="0">
              <a:lnSpc>
                <a:spcPts val="18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$ 699.99</a:t>
            </a:r>
            <a:endParaRPr sz="1400" b="1" i="0" u="none" strike="noStrike" cap="none">
              <a:solidFill>
                <a:schemeClr val="lt1"/>
              </a:solidFill>
              <a:latin typeface="Arial"/>
              <a:ea typeface="Arial"/>
              <a:cs typeface="Arial"/>
              <a:sym typeface="Arial"/>
            </a:endParaRPr>
          </a:p>
        </p:txBody>
      </p:sp>
      <p:sp>
        <p:nvSpPr>
          <p:cNvPr id="161" name="Google Shape;1464;gc428d55399_0_5">
            <a:extLst>
              <a:ext uri="{FF2B5EF4-FFF2-40B4-BE49-F238E27FC236}">
                <a16:creationId xmlns:a16="http://schemas.microsoft.com/office/drawing/2014/main" id="{587D8EF2-BDE6-45FB-AB54-9EC07ED254D6}"/>
              </a:ext>
            </a:extLst>
          </p:cNvPr>
          <p:cNvSpPr/>
          <p:nvPr/>
        </p:nvSpPr>
        <p:spPr>
          <a:xfrm>
            <a:off x="6888288" y="2854786"/>
            <a:ext cx="827710" cy="607698"/>
          </a:xfrm>
          <a:custGeom>
            <a:avLst/>
            <a:gdLst/>
            <a:ahLst/>
            <a:cxnLst/>
            <a:rect l="l" t="t" r="r" b="b"/>
            <a:pathLst>
              <a:path w="846762" h="754904" extrusionOk="0">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txBody>
          <a:bodyPr spcFirstLastPara="1" wrap="square" lIns="60200" tIns="50675" rIns="60200" bIns="50675" anchor="ctr" anchorCtr="0">
            <a:noAutofit/>
          </a:bodyPr>
          <a:lstStyle/>
          <a:p>
            <a:pPr marL="0" marR="0" lvl="0" indent="0" algn="ctr" rtl="0">
              <a:lnSpc>
                <a:spcPts val="1800"/>
              </a:lnSpc>
              <a:spcBef>
                <a:spcPts val="0"/>
              </a:spcBef>
              <a:spcAft>
                <a:spcPts val="0"/>
              </a:spcAft>
              <a:buClr>
                <a:srgbClr val="000000"/>
              </a:buClr>
              <a:buSzPts val="1400"/>
              <a:buFont typeface="Arial"/>
              <a:buNone/>
            </a:pPr>
            <a:r>
              <a:rPr lang="en-US" altLang="zh-TW" sz="1400" i="0" u="none" strike="noStrike" cap="none">
                <a:solidFill>
                  <a:srgbClr val="BDFFFC"/>
                </a:solidFill>
                <a:latin typeface="+mj-lt"/>
                <a:ea typeface="Microsoft JhengHei"/>
                <a:cs typeface="Microsoft JhengHei"/>
                <a:sym typeface="Microsoft JhengHei"/>
              </a:rPr>
              <a:t>Yearly </a:t>
            </a:r>
          </a:p>
          <a:p>
            <a:pPr marL="0" marR="0" lvl="0" indent="0" algn="ctr" rtl="0">
              <a:lnSpc>
                <a:spcPts val="18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$ 999.99</a:t>
            </a:r>
            <a:endParaRPr sz="1400" b="1" i="0" u="none" strike="noStrike" cap="none">
              <a:solidFill>
                <a:schemeClr val="lt1"/>
              </a:solidFill>
              <a:latin typeface="Arial"/>
              <a:ea typeface="Arial"/>
              <a:cs typeface="Arial"/>
              <a:sym typeface="Arial"/>
            </a:endParaRPr>
          </a:p>
        </p:txBody>
      </p:sp>
      <p:sp>
        <p:nvSpPr>
          <p:cNvPr id="162" name="Google Shape;1465;gc428d55399_0_5">
            <a:extLst>
              <a:ext uri="{FF2B5EF4-FFF2-40B4-BE49-F238E27FC236}">
                <a16:creationId xmlns:a16="http://schemas.microsoft.com/office/drawing/2014/main" id="{14ED638A-7309-498F-8EA1-CF0E52649CBE}"/>
              </a:ext>
            </a:extLst>
          </p:cNvPr>
          <p:cNvSpPr/>
          <p:nvPr/>
        </p:nvSpPr>
        <p:spPr>
          <a:xfrm>
            <a:off x="7876245" y="2850553"/>
            <a:ext cx="939906" cy="607698"/>
          </a:xfrm>
          <a:custGeom>
            <a:avLst/>
            <a:gdLst/>
            <a:ahLst/>
            <a:cxnLst/>
            <a:rect l="l" t="t" r="r" b="b"/>
            <a:pathLst>
              <a:path w="846762" h="754904" extrusionOk="0">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noFill/>
          <a:ln>
            <a:noFill/>
          </a:ln>
        </p:spPr>
        <p:txBody>
          <a:bodyPr spcFirstLastPara="1" wrap="square" lIns="60200" tIns="50675" rIns="60200" bIns="50675" anchor="ctr" anchorCtr="0">
            <a:noAutofit/>
          </a:bodyPr>
          <a:lstStyle/>
          <a:p>
            <a:pPr marL="0" marR="0" lvl="0" indent="0" algn="ctr" rtl="0">
              <a:lnSpc>
                <a:spcPts val="1800"/>
              </a:lnSpc>
              <a:spcBef>
                <a:spcPts val="0"/>
              </a:spcBef>
              <a:spcAft>
                <a:spcPts val="0"/>
              </a:spcAft>
              <a:buClr>
                <a:srgbClr val="000000"/>
              </a:buClr>
              <a:buSzPts val="1400"/>
              <a:buFont typeface="Arial"/>
              <a:buNone/>
            </a:pPr>
            <a:r>
              <a:rPr lang="en-US" altLang="zh-TW" sz="1400" i="0" u="none" strike="noStrike" cap="none">
                <a:solidFill>
                  <a:srgbClr val="BDFFFC"/>
                </a:solidFill>
                <a:latin typeface="+mj-lt"/>
                <a:ea typeface="Microsoft JhengHei"/>
                <a:cs typeface="Microsoft JhengHei"/>
                <a:sym typeface="Microsoft JhengHei"/>
              </a:rPr>
              <a:t>Yearly </a:t>
            </a:r>
          </a:p>
          <a:p>
            <a:pPr marL="0" marR="0" lvl="0" indent="0" algn="ctr" rtl="0">
              <a:lnSpc>
                <a:spcPts val="18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$ 1299.99</a:t>
            </a:r>
            <a:endParaRPr sz="1400" b="1" i="0" u="none" strike="noStrike" cap="none">
              <a:solidFill>
                <a:schemeClr val="lt1"/>
              </a:solidFill>
              <a:latin typeface="Arial"/>
              <a:ea typeface="Arial"/>
              <a:cs typeface="Arial"/>
              <a:sym typeface="Arial"/>
            </a:endParaRPr>
          </a:p>
        </p:txBody>
      </p:sp>
      <p:sp>
        <p:nvSpPr>
          <p:cNvPr id="163" name="Google Shape;1466;gc428d55399_0_5">
            <a:extLst>
              <a:ext uri="{FF2B5EF4-FFF2-40B4-BE49-F238E27FC236}">
                <a16:creationId xmlns:a16="http://schemas.microsoft.com/office/drawing/2014/main" id="{7D88F1BE-F994-4A76-9C64-C165B871D3F7}"/>
              </a:ext>
            </a:extLst>
          </p:cNvPr>
          <p:cNvSpPr/>
          <p:nvPr/>
        </p:nvSpPr>
        <p:spPr>
          <a:xfrm>
            <a:off x="292355" y="2260072"/>
            <a:ext cx="1034700" cy="496800"/>
          </a:xfrm>
          <a:prstGeom prst="rect">
            <a:avLst/>
          </a:prstGeom>
          <a:noFill/>
          <a:ln>
            <a:noFill/>
          </a:ln>
        </p:spPr>
        <p:txBody>
          <a:bodyPr spcFirstLastPara="1" wrap="square" lIns="91425" tIns="45700" rIns="91425" bIns="45700" anchor="t" anchorCtr="0">
            <a:noAutofit/>
          </a:bodyPr>
          <a:lstStyle/>
          <a:p>
            <a:pPr marL="0" marR="0" lvl="0" indent="0" algn="ctr" rtl="0">
              <a:lnSpc>
                <a:spcPct val="78571"/>
              </a:lnSpc>
              <a:spcBef>
                <a:spcPts val="0"/>
              </a:spcBef>
              <a:spcAft>
                <a:spcPts val="0"/>
              </a:spcAft>
              <a:buClr>
                <a:srgbClr val="000000"/>
              </a:buClr>
              <a:buSzPts val="1400"/>
              <a:buFont typeface="Arial"/>
              <a:buNone/>
            </a:pPr>
            <a:r>
              <a:rPr lang="en-US" altLang="zh-TW" sz="1400" i="0" u="none" strike="noStrike" cap="none">
                <a:solidFill>
                  <a:srgbClr val="BDFFFC"/>
                </a:solidFill>
                <a:latin typeface="+mj-lt"/>
                <a:ea typeface="Microsoft JhengHei"/>
                <a:cs typeface="Microsoft JhengHei"/>
                <a:sym typeface="Microsoft JhengHei"/>
              </a:rPr>
              <a:t>Monthly</a:t>
            </a:r>
            <a:endParaRPr lang="zh-TW" altLang="en-US" sz="1400" i="0" u="none" strike="noStrike" cap="none">
              <a:solidFill>
                <a:srgbClr val="BDFFFC"/>
              </a:solidFill>
              <a:latin typeface="+mj-lt"/>
              <a:ea typeface="Microsoft JhengHei"/>
              <a:cs typeface="Microsoft JhengHei"/>
              <a:sym typeface="Microsoft JhengHei"/>
            </a:endParaRPr>
          </a:p>
          <a:p>
            <a:pPr marL="0" marR="0" lvl="0" indent="0" algn="ctr" rtl="0">
              <a:lnSpc>
                <a:spcPct val="78571"/>
              </a:lnSpc>
              <a:spcBef>
                <a:spcPts val="490"/>
              </a:spcBef>
              <a:spcAft>
                <a:spcPts val="0"/>
              </a:spcAft>
              <a:buClr>
                <a:srgbClr val="000000"/>
              </a:buClr>
              <a:buSzPts val="1400"/>
              <a:buFont typeface="Arial"/>
              <a:buNone/>
            </a:pPr>
            <a:r>
              <a:rPr lang="en-US" sz="1400" b="1" i="0" u="none" strike="noStrike" cap="none">
                <a:solidFill>
                  <a:schemeClr val="bg1"/>
                </a:solidFill>
                <a:latin typeface="Arial"/>
                <a:ea typeface="Arial"/>
                <a:cs typeface="Arial"/>
                <a:sym typeface="Arial"/>
              </a:rPr>
              <a:t>$ 8.99</a:t>
            </a:r>
            <a:endParaRPr sz="1400" b="0" i="0" u="none" strike="noStrike" cap="none">
              <a:solidFill>
                <a:schemeClr val="bg1"/>
              </a:solidFill>
              <a:latin typeface="Arial"/>
              <a:ea typeface="Arial"/>
              <a:cs typeface="Arial"/>
              <a:sym typeface="Arial"/>
            </a:endParaRPr>
          </a:p>
        </p:txBody>
      </p:sp>
      <p:sp>
        <p:nvSpPr>
          <p:cNvPr id="164" name="Google Shape;1467;gc428d55399_0_5">
            <a:extLst>
              <a:ext uri="{FF2B5EF4-FFF2-40B4-BE49-F238E27FC236}">
                <a16:creationId xmlns:a16="http://schemas.microsoft.com/office/drawing/2014/main" id="{A1A29D4E-50C7-4591-81B5-76AFE50D6B8A}"/>
              </a:ext>
            </a:extLst>
          </p:cNvPr>
          <p:cNvSpPr/>
          <p:nvPr/>
        </p:nvSpPr>
        <p:spPr>
          <a:xfrm>
            <a:off x="1399679" y="2268538"/>
            <a:ext cx="1034700" cy="496800"/>
          </a:xfrm>
          <a:prstGeom prst="rect">
            <a:avLst/>
          </a:prstGeom>
          <a:noFill/>
          <a:ln>
            <a:noFill/>
          </a:ln>
        </p:spPr>
        <p:txBody>
          <a:bodyPr spcFirstLastPara="1" wrap="square" lIns="91425" tIns="45700" rIns="91425" bIns="45700" anchor="t" anchorCtr="0">
            <a:noAutofit/>
          </a:bodyPr>
          <a:lstStyle/>
          <a:p>
            <a:pPr marL="0" marR="0" lvl="0" indent="0" algn="ctr" rtl="0">
              <a:lnSpc>
                <a:spcPct val="78571"/>
              </a:lnSpc>
              <a:spcBef>
                <a:spcPts val="0"/>
              </a:spcBef>
              <a:spcAft>
                <a:spcPts val="0"/>
              </a:spcAft>
              <a:buClr>
                <a:srgbClr val="000000"/>
              </a:buClr>
              <a:buSzPts val="1400"/>
              <a:buFont typeface="Arial"/>
              <a:buNone/>
            </a:pPr>
            <a:r>
              <a:rPr lang="en-US" altLang="zh-TW" sz="1400" i="0" u="none" strike="noStrike" cap="none">
                <a:solidFill>
                  <a:srgbClr val="BDFFFC"/>
                </a:solidFill>
                <a:latin typeface="+mj-lt"/>
                <a:ea typeface="Microsoft JhengHei"/>
                <a:cs typeface="Microsoft JhengHei"/>
                <a:sym typeface="Microsoft JhengHei"/>
              </a:rPr>
              <a:t>Monthly</a:t>
            </a:r>
            <a:endParaRPr lang="zh-TW" altLang="en-US" sz="1400" i="0" u="none" strike="noStrike" cap="none">
              <a:solidFill>
                <a:srgbClr val="BDFFFC"/>
              </a:solidFill>
              <a:latin typeface="+mj-lt"/>
              <a:ea typeface="Microsoft JhengHei"/>
              <a:cs typeface="Microsoft JhengHei"/>
              <a:sym typeface="Microsoft JhengHei"/>
            </a:endParaRPr>
          </a:p>
          <a:p>
            <a:pPr marL="0" marR="0" lvl="0" indent="0" algn="ctr" rtl="0">
              <a:lnSpc>
                <a:spcPct val="78571"/>
              </a:lnSpc>
              <a:spcBef>
                <a:spcPts val="490"/>
              </a:spcBef>
              <a:spcAft>
                <a:spcPts val="0"/>
              </a:spcAft>
              <a:buClr>
                <a:srgbClr val="000000"/>
              </a:buClr>
              <a:buSzPts val="1400"/>
              <a:buFont typeface="Arial"/>
              <a:buNone/>
            </a:pPr>
            <a:r>
              <a:rPr lang="en-US" sz="1400" b="1" i="0" u="none" strike="noStrike" cap="none">
                <a:solidFill>
                  <a:schemeClr val="bg1"/>
                </a:solidFill>
                <a:latin typeface="Arial"/>
                <a:ea typeface="Arial"/>
                <a:cs typeface="Arial"/>
                <a:sym typeface="Arial"/>
              </a:rPr>
              <a:t>$ 11.99</a:t>
            </a:r>
            <a:endParaRPr sz="1400" b="0" i="0" u="none" strike="noStrike" cap="none">
              <a:solidFill>
                <a:schemeClr val="bg1"/>
              </a:solidFill>
              <a:latin typeface="Arial"/>
              <a:ea typeface="Arial"/>
              <a:cs typeface="Arial"/>
              <a:sym typeface="Arial"/>
            </a:endParaRPr>
          </a:p>
        </p:txBody>
      </p:sp>
      <p:sp>
        <p:nvSpPr>
          <p:cNvPr id="165" name="Google Shape;1468;gc428d55399_0_5">
            <a:extLst>
              <a:ext uri="{FF2B5EF4-FFF2-40B4-BE49-F238E27FC236}">
                <a16:creationId xmlns:a16="http://schemas.microsoft.com/office/drawing/2014/main" id="{FAF56D0B-8266-4A67-B4FC-1525A5A08771}"/>
              </a:ext>
            </a:extLst>
          </p:cNvPr>
          <p:cNvSpPr/>
          <p:nvPr/>
        </p:nvSpPr>
        <p:spPr>
          <a:xfrm>
            <a:off x="2483568" y="2255638"/>
            <a:ext cx="1034700" cy="496800"/>
          </a:xfrm>
          <a:prstGeom prst="rect">
            <a:avLst/>
          </a:prstGeom>
          <a:noFill/>
          <a:ln>
            <a:noFill/>
          </a:ln>
        </p:spPr>
        <p:txBody>
          <a:bodyPr spcFirstLastPara="1" wrap="square" lIns="91425" tIns="45700" rIns="91425" bIns="45700" anchor="t" anchorCtr="0">
            <a:noAutofit/>
          </a:bodyPr>
          <a:lstStyle/>
          <a:p>
            <a:pPr marL="0" marR="0" lvl="0" indent="0" algn="ctr" rtl="0">
              <a:lnSpc>
                <a:spcPct val="78571"/>
              </a:lnSpc>
              <a:spcBef>
                <a:spcPts val="0"/>
              </a:spcBef>
              <a:spcAft>
                <a:spcPts val="0"/>
              </a:spcAft>
              <a:buClr>
                <a:srgbClr val="000000"/>
              </a:buClr>
              <a:buSzPts val="1400"/>
              <a:buFont typeface="Arial"/>
              <a:buNone/>
            </a:pPr>
            <a:r>
              <a:rPr lang="en-US" altLang="zh-TW" sz="1400" i="0" u="none" strike="noStrike" cap="none">
                <a:solidFill>
                  <a:srgbClr val="BDFFFC"/>
                </a:solidFill>
                <a:latin typeface="+mj-lt"/>
                <a:ea typeface="Microsoft JhengHei"/>
                <a:cs typeface="Microsoft JhengHei"/>
                <a:sym typeface="Microsoft JhengHei"/>
              </a:rPr>
              <a:t>Monthly</a:t>
            </a:r>
            <a:endParaRPr lang="zh-TW" altLang="en-US" sz="1400" i="0" u="none" strike="noStrike" cap="none">
              <a:solidFill>
                <a:srgbClr val="BDFFFC"/>
              </a:solidFill>
              <a:latin typeface="+mj-lt"/>
              <a:ea typeface="Microsoft JhengHei"/>
              <a:cs typeface="Microsoft JhengHei"/>
              <a:sym typeface="Microsoft JhengHei"/>
            </a:endParaRPr>
          </a:p>
          <a:p>
            <a:pPr marL="0" marR="0" lvl="0" indent="0" algn="ctr" rtl="0">
              <a:lnSpc>
                <a:spcPct val="78571"/>
              </a:lnSpc>
              <a:spcBef>
                <a:spcPts val="490"/>
              </a:spcBef>
              <a:spcAft>
                <a:spcPts val="0"/>
              </a:spcAft>
              <a:buClr>
                <a:srgbClr val="000000"/>
              </a:buClr>
              <a:buSzPts val="1400"/>
              <a:buFont typeface="Arial"/>
              <a:buNone/>
            </a:pPr>
            <a:r>
              <a:rPr lang="en-US" sz="1400" b="1" i="0" u="none" strike="noStrike" cap="none">
                <a:solidFill>
                  <a:schemeClr val="bg1"/>
                </a:solidFill>
                <a:latin typeface="Arial"/>
                <a:ea typeface="Arial"/>
                <a:cs typeface="Arial"/>
                <a:sym typeface="Arial"/>
              </a:rPr>
              <a:t>$ </a:t>
            </a:r>
            <a:r>
              <a:rPr lang="en-US" b="1">
                <a:solidFill>
                  <a:schemeClr val="bg1"/>
                </a:solidFill>
              </a:rPr>
              <a:t>19.99</a:t>
            </a:r>
            <a:endParaRPr sz="1400" b="0" i="0" u="none" strike="noStrike" cap="none">
              <a:solidFill>
                <a:schemeClr val="bg1"/>
              </a:solidFill>
              <a:latin typeface="Arial"/>
              <a:ea typeface="Arial"/>
              <a:cs typeface="Arial"/>
              <a:sym typeface="Arial"/>
            </a:endParaRPr>
          </a:p>
        </p:txBody>
      </p:sp>
      <p:sp>
        <p:nvSpPr>
          <p:cNvPr id="166" name="Google Shape;1469;gc428d55399_0_5">
            <a:extLst>
              <a:ext uri="{FF2B5EF4-FFF2-40B4-BE49-F238E27FC236}">
                <a16:creationId xmlns:a16="http://schemas.microsoft.com/office/drawing/2014/main" id="{6BF31ABB-BB03-4A2B-AD71-0A09E615A0D3}"/>
              </a:ext>
            </a:extLst>
          </p:cNvPr>
          <p:cNvSpPr/>
          <p:nvPr/>
        </p:nvSpPr>
        <p:spPr>
          <a:xfrm>
            <a:off x="3577152" y="2251405"/>
            <a:ext cx="1034700" cy="496800"/>
          </a:xfrm>
          <a:prstGeom prst="rect">
            <a:avLst/>
          </a:prstGeom>
          <a:noFill/>
          <a:ln>
            <a:noFill/>
          </a:ln>
        </p:spPr>
        <p:txBody>
          <a:bodyPr spcFirstLastPara="1" wrap="square" lIns="91425" tIns="45700" rIns="91425" bIns="45700" anchor="t" anchorCtr="0">
            <a:noAutofit/>
          </a:bodyPr>
          <a:lstStyle/>
          <a:p>
            <a:pPr marL="0" marR="0" lvl="0" indent="0" algn="ctr" rtl="0">
              <a:lnSpc>
                <a:spcPct val="78571"/>
              </a:lnSpc>
              <a:spcBef>
                <a:spcPts val="0"/>
              </a:spcBef>
              <a:spcAft>
                <a:spcPts val="0"/>
              </a:spcAft>
              <a:buClr>
                <a:srgbClr val="000000"/>
              </a:buClr>
              <a:buSzPts val="1400"/>
              <a:buFont typeface="Arial"/>
              <a:buNone/>
            </a:pPr>
            <a:r>
              <a:rPr lang="en-US" altLang="zh-TW" sz="1400" i="0" u="none" strike="noStrike" cap="none">
                <a:solidFill>
                  <a:srgbClr val="BDFFFC"/>
                </a:solidFill>
                <a:latin typeface="+mj-lt"/>
                <a:ea typeface="Microsoft JhengHei"/>
                <a:cs typeface="Microsoft JhengHei"/>
                <a:sym typeface="Microsoft JhengHei"/>
              </a:rPr>
              <a:t>Monthly</a:t>
            </a:r>
            <a:endParaRPr lang="zh-TW" altLang="en-US" sz="1400" i="0" u="none" strike="noStrike" cap="none">
              <a:solidFill>
                <a:srgbClr val="BDFFFC"/>
              </a:solidFill>
              <a:latin typeface="+mj-lt"/>
              <a:ea typeface="Microsoft JhengHei"/>
              <a:cs typeface="Microsoft JhengHei"/>
              <a:sym typeface="Microsoft JhengHei"/>
            </a:endParaRPr>
          </a:p>
          <a:p>
            <a:pPr marL="0" marR="0" lvl="0" indent="0" algn="ctr" rtl="0">
              <a:lnSpc>
                <a:spcPct val="78571"/>
              </a:lnSpc>
              <a:spcBef>
                <a:spcPts val="490"/>
              </a:spcBef>
              <a:spcAft>
                <a:spcPts val="0"/>
              </a:spcAft>
              <a:buClr>
                <a:srgbClr val="000000"/>
              </a:buClr>
              <a:buSzPts val="1400"/>
              <a:buFont typeface="Arial"/>
              <a:buNone/>
            </a:pPr>
            <a:r>
              <a:rPr lang="en-US" sz="1400" b="1" i="0" u="none" strike="noStrike" cap="none">
                <a:solidFill>
                  <a:schemeClr val="bg1"/>
                </a:solidFill>
                <a:latin typeface="Arial"/>
                <a:ea typeface="Arial"/>
                <a:cs typeface="Arial"/>
                <a:sym typeface="Arial"/>
              </a:rPr>
              <a:t>$ 29.99</a:t>
            </a:r>
            <a:endParaRPr sz="1400" b="0" i="0" u="none" strike="noStrike" cap="none">
              <a:solidFill>
                <a:schemeClr val="bg1"/>
              </a:solidFill>
              <a:latin typeface="Arial"/>
              <a:ea typeface="Arial"/>
              <a:cs typeface="Arial"/>
              <a:sym typeface="Arial"/>
            </a:endParaRPr>
          </a:p>
        </p:txBody>
      </p:sp>
      <p:sp>
        <p:nvSpPr>
          <p:cNvPr id="167" name="Google Shape;1470;gc428d55399_0_5">
            <a:extLst>
              <a:ext uri="{FF2B5EF4-FFF2-40B4-BE49-F238E27FC236}">
                <a16:creationId xmlns:a16="http://schemas.microsoft.com/office/drawing/2014/main" id="{A8CE3FE4-9A9F-4447-871C-49A8C9DDF82E}"/>
              </a:ext>
            </a:extLst>
          </p:cNvPr>
          <p:cNvSpPr/>
          <p:nvPr/>
        </p:nvSpPr>
        <p:spPr>
          <a:xfrm>
            <a:off x="4635274" y="2251540"/>
            <a:ext cx="1034700" cy="496800"/>
          </a:xfrm>
          <a:prstGeom prst="rect">
            <a:avLst/>
          </a:prstGeom>
          <a:noFill/>
          <a:ln>
            <a:noFill/>
          </a:ln>
        </p:spPr>
        <p:txBody>
          <a:bodyPr spcFirstLastPara="1" wrap="square" lIns="91425" tIns="45700" rIns="91425" bIns="45700" anchor="t" anchorCtr="0">
            <a:noAutofit/>
          </a:bodyPr>
          <a:lstStyle/>
          <a:p>
            <a:pPr marL="0" marR="0" lvl="0" indent="0" algn="ctr" rtl="0">
              <a:lnSpc>
                <a:spcPct val="78571"/>
              </a:lnSpc>
              <a:spcBef>
                <a:spcPts val="0"/>
              </a:spcBef>
              <a:spcAft>
                <a:spcPts val="0"/>
              </a:spcAft>
              <a:buClr>
                <a:srgbClr val="000000"/>
              </a:buClr>
              <a:buSzPts val="1400"/>
              <a:buFont typeface="Arial"/>
              <a:buNone/>
            </a:pPr>
            <a:r>
              <a:rPr lang="en-US" altLang="zh-TW" sz="1400" i="0" u="none" strike="noStrike" cap="none">
                <a:solidFill>
                  <a:srgbClr val="BDFFFC"/>
                </a:solidFill>
                <a:latin typeface="+mj-lt"/>
                <a:ea typeface="Microsoft JhengHei"/>
                <a:cs typeface="Microsoft JhengHei"/>
                <a:sym typeface="Microsoft JhengHei"/>
              </a:rPr>
              <a:t>Monthly</a:t>
            </a:r>
            <a:endParaRPr lang="zh-TW" altLang="en-US" sz="1400" i="0" u="none" strike="noStrike" cap="none">
              <a:solidFill>
                <a:srgbClr val="BDFFFC"/>
              </a:solidFill>
              <a:latin typeface="+mj-lt"/>
              <a:ea typeface="Microsoft JhengHei"/>
              <a:cs typeface="Microsoft JhengHei"/>
              <a:sym typeface="Microsoft JhengHei"/>
            </a:endParaRPr>
          </a:p>
          <a:p>
            <a:pPr marL="0" marR="0" lvl="0" indent="0" algn="ctr" rtl="0">
              <a:lnSpc>
                <a:spcPct val="78571"/>
              </a:lnSpc>
              <a:spcBef>
                <a:spcPts val="490"/>
              </a:spcBef>
              <a:spcAft>
                <a:spcPts val="0"/>
              </a:spcAft>
              <a:buClr>
                <a:srgbClr val="000000"/>
              </a:buClr>
              <a:buSzPts val="1400"/>
              <a:buFont typeface="Arial"/>
              <a:buNone/>
            </a:pPr>
            <a:r>
              <a:rPr lang="en-US" sz="1400" b="1" i="0" u="none" strike="noStrike" cap="none">
                <a:solidFill>
                  <a:schemeClr val="bg1"/>
                </a:solidFill>
                <a:latin typeface="Arial"/>
                <a:ea typeface="Arial"/>
                <a:cs typeface="Arial"/>
                <a:sym typeface="Arial"/>
              </a:rPr>
              <a:t>$ 39.99</a:t>
            </a:r>
            <a:endParaRPr sz="1400" b="0" i="0" u="none" strike="noStrike" cap="none">
              <a:solidFill>
                <a:schemeClr val="bg1"/>
              </a:solidFill>
              <a:latin typeface="Arial"/>
              <a:ea typeface="Arial"/>
              <a:cs typeface="Arial"/>
              <a:sym typeface="Arial"/>
            </a:endParaRPr>
          </a:p>
        </p:txBody>
      </p:sp>
      <p:sp>
        <p:nvSpPr>
          <p:cNvPr id="168" name="Google Shape;1471;gc428d55399_0_5">
            <a:extLst>
              <a:ext uri="{FF2B5EF4-FFF2-40B4-BE49-F238E27FC236}">
                <a16:creationId xmlns:a16="http://schemas.microsoft.com/office/drawing/2014/main" id="{87F489B2-F14F-48C3-B49E-7D2B76AEF87B}"/>
              </a:ext>
            </a:extLst>
          </p:cNvPr>
          <p:cNvSpPr/>
          <p:nvPr/>
        </p:nvSpPr>
        <p:spPr>
          <a:xfrm>
            <a:off x="5687151" y="2252772"/>
            <a:ext cx="1034700" cy="496800"/>
          </a:xfrm>
          <a:prstGeom prst="rect">
            <a:avLst/>
          </a:prstGeom>
          <a:noFill/>
          <a:ln>
            <a:noFill/>
          </a:ln>
        </p:spPr>
        <p:txBody>
          <a:bodyPr spcFirstLastPara="1" wrap="square" lIns="91425" tIns="45700" rIns="91425" bIns="45700" anchor="t" anchorCtr="0">
            <a:noAutofit/>
          </a:bodyPr>
          <a:lstStyle/>
          <a:p>
            <a:pPr marL="0" marR="0" lvl="0" indent="0" algn="ctr" rtl="0">
              <a:lnSpc>
                <a:spcPct val="78571"/>
              </a:lnSpc>
              <a:spcBef>
                <a:spcPts val="0"/>
              </a:spcBef>
              <a:spcAft>
                <a:spcPts val="0"/>
              </a:spcAft>
              <a:buClr>
                <a:srgbClr val="000000"/>
              </a:buClr>
              <a:buSzPts val="1400"/>
              <a:buFont typeface="Arial"/>
              <a:buNone/>
            </a:pPr>
            <a:r>
              <a:rPr lang="en-US" altLang="zh-TW" sz="1400" i="0" u="none" strike="noStrike" cap="none">
                <a:solidFill>
                  <a:srgbClr val="BDFFFC"/>
                </a:solidFill>
                <a:latin typeface="+mj-lt"/>
                <a:ea typeface="Microsoft JhengHei"/>
                <a:cs typeface="Microsoft JhengHei"/>
                <a:sym typeface="Microsoft JhengHei"/>
              </a:rPr>
              <a:t>Monthly</a:t>
            </a:r>
            <a:endParaRPr lang="zh-TW" altLang="en-US" sz="1400" i="0" u="none" strike="noStrike" cap="none">
              <a:solidFill>
                <a:srgbClr val="BDFFFC"/>
              </a:solidFill>
              <a:latin typeface="+mj-lt"/>
              <a:ea typeface="Microsoft JhengHei"/>
              <a:cs typeface="Microsoft JhengHei"/>
              <a:sym typeface="Microsoft JhengHei"/>
            </a:endParaRPr>
          </a:p>
          <a:p>
            <a:pPr marL="0" marR="0" lvl="0" indent="0" algn="ctr" rtl="0">
              <a:lnSpc>
                <a:spcPct val="78571"/>
              </a:lnSpc>
              <a:spcBef>
                <a:spcPts val="490"/>
              </a:spcBef>
              <a:spcAft>
                <a:spcPts val="0"/>
              </a:spcAft>
              <a:buClr>
                <a:srgbClr val="000000"/>
              </a:buClr>
              <a:buSzPts val="1400"/>
              <a:buFont typeface="Arial"/>
              <a:buNone/>
            </a:pPr>
            <a:r>
              <a:rPr lang="en-US" sz="1400" b="1" i="0" u="none" strike="noStrike" cap="none">
                <a:solidFill>
                  <a:schemeClr val="bg1"/>
                </a:solidFill>
                <a:latin typeface="Arial"/>
                <a:ea typeface="Arial"/>
                <a:cs typeface="Arial"/>
                <a:sym typeface="Arial"/>
              </a:rPr>
              <a:t>$ 69.99</a:t>
            </a:r>
            <a:endParaRPr sz="1400" b="0" i="0" u="none" strike="noStrike" cap="none">
              <a:solidFill>
                <a:schemeClr val="bg1"/>
              </a:solidFill>
              <a:latin typeface="Arial"/>
              <a:ea typeface="Arial"/>
              <a:cs typeface="Arial"/>
              <a:sym typeface="Arial"/>
            </a:endParaRPr>
          </a:p>
        </p:txBody>
      </p:sp>
      <p:sp>
        <p:nvSpPr>
          <p:cNvPr id="169" name="Google Shape;1472;gc428d55399_0_5">
            <a:extLst>
              <a:ext uri="{FF2B5EF4-FFF2-40B4-BE49-F238E27FC236}">
                <a16:creationId xmlns:a16="http://schemas.microsoft.com/office/drawing/2014/main" id="{B2955D5C-DBC1-4BF2-A81F-7DB6569E39B1}"/>
              </a:ext>
            </a:extLst>
          </p:cNvPr>
          <p:cNvSpPr/>
          <p:nvPr/>
        </p:nvSpPr>
        <p:spPr>
          <a:xfrm>
            <a:off x="6771138" y="2249423"/>
            <a:ext cx="1034700" cy="496800"/>
          </a:xfrm>
          <a:prstGeom prst="rect">
            <a:avLst/>
          </a:prstGeom>
          <a:noFill/>
          <a:ln>
            <a:noFill/>
          </a:ln>
        </p:spPr>
        <p:txBody>
          <a:bodyPr spcFirstLastPara="1" wrap="square" lIns="91425" tIns="45700" rIns="91425" bIns="45700" anchor="t" anchorCtr="0">
            <a:noAutofit/>
          </a:bodyPr>
          <a:lstStyle/>
          <a:p>
            <a:pPr marL="0" marR="0" lvl="0" indent="0" algn="ctr" rtl="0">
              <a:lnSpc>
                <a:spcPct val="78571"/>
              </a:lnSpc>
              <a:spcBef>
                <a:spcPts val="0"/>
              </a:spcBef>
              <a:spcAft>
                <a:spcPts val="0"/>
              </a:spcAft>
              <a:buClr>
                <a:srgbClr val="000000"/>
              </a:buClr>
              <a:buSzPts val="1400"/>
              <a:buFont typeface="Arial"/>
              <a:buNone/>
            </a:pPr>
            <a:r>
              <a:rPr lang="en-US" altLang="zh-TW" sz="1400" i="0" u="none" strike="noStrike" cap="none">
                <a:solidFill>
                  <a:srgbClr val="BDFFFC"/>
                </a:solidFill>
                <a:latin typeface="+mj-lt"/>
                <a:ea typeface="Microsoft JhengHei"/>
                <a:cs typeface="Microsoft JhengHei"/>
                <a:sym typeface="Microsoft JhengHei"/>
              </a:rPr>
              <a:t>Monthly</a:t>
            </a:r>
            <a:endParaRPr lang="zh-TW" altLang="en-US" sz="1400" i="0" u="none" strike="noStrike" cap="none">
              <a:solidFill>
                <a:srgbClr val="BDFFFC"/>
              </a:solidFill>
              <a:latin typeface="+mj-lt"/>
              <a:ea typeface="Microsoft JhengHei"/>
              <a:cs typeface="Microsoft JhengHei"/>
              <a:sym typeface="Microsoft JhengHei"/>
            </a:endParaRPr>
          </a:p>
          <a:p>
            <a:pPr marL="0" marR="0" lvl="0" indent="0" algn="ctr" rtl="0">
              <a:lnSpc>
                <a:spcPct val="78571"/>
              </a:lnSpc>
              <a:spcBef>
                <a:spcPts val="490"/>
              </a:spcBef>
              <a:spcAft>
                <a:spcPts val="0"/>
              </a:spcAft>
              <a:buClr>
                <a:srgbClr val="000000"/>
              </a:buClr>
              <a:buSzPts val="1400"/>
              <a:buFont typeface="Arial"/>
              <a:buNone/>
            </a:pPr>
            <a:r>
              <a:rPr lang="en-US" sz="1400" b="1" i="0" u="none" strike="noStrike" cap="none">
                <a:solidFill>
                  <a:schemeClr val="bg1"/>
                </a:solidFill>
                <a:latin typeface="Arial"/>
                <a:ea typeface="Arial"/>
                <a:cs typeface="Arial"/>
                <a:sym typeface="Arial"/>
              </a:rPr>
              <a:t>$ 99.99</a:t>
            </a:r>
            <a:endParaRPr sz="1400" b="0" i="0" u="none" strike="noStrike" cap="none">
              <a:solidFill>
                <a:schemeClr val="bg1"/>
              </a:solidFill>
              <a:latin typeface="Arial"/>
              <a:ea typeface="Arial"/>
              <a:cs typeface="Arial"/>
              <a:sym typeface="Arial"/>
            </a:endParaRPr>
          </a:p>
        </p:txBody>
      </p:sp>
      <p:sp>
        <p:nvSpPr>
          <p:cNvPr id="170" name="Google Shape;1473;gc428d55399_0_5">
            <a:extLst>
              <a:ext uri="{FF2B5EF4-FFF2-40B4-BE49-F238E27FC236}">
                <a16:creationId xmlns:a16="http://schemas.microsoft.com/office/drawing/2014/main" id="{D6FF1194-7904-4310-B9E1-AFA4AECE02E7}"/>
              </a:ext>
            </a:extLst>
          </p:cNvPr>
          <p:cNvSpPr/>
          <p:nvPr/>
        </p:nvSpPr>
        <p:spPr>
          <a:xfrm>
            <a:off x="7819608" y="2241455"/>
            <a:ext cx="1034700" cy="496800"/>
          </a:xfrm>
          <a:prstGeom prst="rect">
            <a:avLst/>
          </a:prstGeom>
          <a:noFill/>
          <a:ln>
            <a:noFill/>
          </a:ln>
        </p:spPr>
        <p:txBody>
          <a:bodyPr spcFirstLastPara="1" wrap="square" lIns="91425" tIns="45700" rIns="91425" bIns="45700" anchor="t" anchorCtr="0">
            <a:noAutofit/>
          </a:bodyPr>
          <a:lstStyle/>
          <a:p>
            <a:pPr marL="0" marR="0" lvl="0" indent="0" algn="ctr" rtl="0">
              <a:lnSpc>
                <a:spcPct val="78571"/>
              </a:lnSpc>
              <a:spcBef>
                <a:spcPts val="0"/>
              </a:spcBef>
              <a:spcAft>
                <a:spcPts val="0"/>
              </a:spcAft>
              <a:buClr>
                <a:srgbClr val="000000"/>
              </a:buClr>
              <a:buSzPts val="1400"/>
              <a:buFont typeface="Arial"/>
              <a:buNone/>
            </a:pPr>
            <a:r>
              <a:rPr lang="en-US" altLang="zh-TW" sz="1400" i="0" u="none" strike="noStrike" cap="none">
                <a:solidFill>
                  <a:srgbClr val="BDFFFC"/>
                </a:solidFill>
                <a:latin typeface="+mj-lt"/>
                <a:ea typeface="Microsoft JhengHei"/>
                <a:cs typeface="Microsoft JhengHei"/>
                <a:sym typeface="Microsoft JhengHei"/>
              </a:rPr>
              <a:t>Monthly</a:t>
            </a:r>
            <a:endParaRPr lang="zh-TW" altLang="en-US" sz="1400" i="0" u="none" strike="noStrike" cap="none">
              <a:solidFill>
                <a:srgbClr val="BDFFFC"/>
              </a:solidFill>
              <a:latin typeface="+mj-lt"/>
              <a:ea typeface="Microsoft JhengHei"/>
              <a:cs typeface="Microsoft JhengHei"/>
              <a:sym typeface="Microsoft JhengHei"/>
            </a:endParaRPr>
          </a:p>
          <a:p>
            <a:pPr marL="0" marR="0" lvl="0" indent="0" algn="ctr" rtl="0">
              <a:lnSpc>
                <a:spcPct val="78571"/>
              </a:lnSpc>
              <a:spcBef>
                <a:spcPts val="490"/>
              </a:spcBef>
              <a:spcAft>
                <a:spcPts val="0"/>
              </a:spcAft>
              <a:buClr>
                <a:srgbClr val="000000"/>
              </a:buClr>
              <a:buSzPts val="1400"/>
              <a:buFont typeface="Arial"/>
              <a:buNone/>
            </a:pPr>
            <a:r>
              <a:rPr lang="en-US" sz="1400" b="1" i="0" u="none" strike="noStrike" cap="none">
                <a:solidFill>
                  <a:schemeClr val="bg1"/>
                </a:solidFill>
                <a:latin typeface="Arial"/>
                <a:ea typeface="Arial"/>
                <a:cs typeface="Arial"/>
                <a:sym typeface="Arial"/>
              </a:rPr>
              <a:t>$ 129.99</a:t>
            </a:r>
            <a:endParaRPr sz="1400" b="0" i="0" u="none" strike="noStrike" cap="none">
              <a:solidFill>
                <a:schemeClr val="bg1"/>
              </a:solidFill>
              <a:latin typeface="Arial"/>
              <a:ea typeface="Arial"/>
              <a:cs typeface="Arial"/>
              <a:sym typeface="Arial"/>
            </a:endParaRPr>
          </a:p>
        </p:txBody>
      </p:sp>
    </p:spTree>
    <p:extLst>
      <p:ext uri="{BB962C8B-B14F-4D97-AF65-F5344CB8AC3E}">
        <p14:creationId xmlns:p14="http://schemas.microsoft.com/office/powerpoint/2010/main" val="927069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37"/>
          <p:cNvSpPr txBox="1"/>
          <p:nvPr/>
        </p:nvSpPr>
        <p:spPr>
          <a:xfrm>
            <a:off x="181611" y="4718773"/>
            <a:ext cx="390779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0" i="0" u="none" strike="noStrike" cap="none">
                <a:solidFill>
                  <a:srgbClr val="8DA9DB">
                    <a:alpha val="74000"/>
                  </a:srgbClr>
                </a:solidFill>
                <a:latin typeface="Arial"/>
                <a:ea typeface="Arial"/>
                <a:cs typeface="Arial"/>
                <a:sym typeface="Arial"/>
              </a:rPr>
              <a:t>Copyright© 202</a:t>
            </a:r>
            <a:r>
              <a:rPr lang="en-US" altLang="zh-TW" sz="600" b="0" i="0" u="none" strike="noStrike" cap="none">
                <a:solidFill>
                  <a:srgbClr val="8DA9DB">
                    <a:alpha val="74000"/>
                  </a:srgbClr>
                </a:solidFill>
                <a:latin typeface="Arial"/>
                <a:ea typeface="Arial"/>
                <a:cs typeface="Arial"/>
                <a:sym typeface="Arial"/>
              </a:rPr>
              <a:t>1</a:t>
            </a:r>
            <a:r>
              <a:rPr lang="en-US" sz="600" b="0" i="0" u="none" strike="noStrike" cap="none">
                <a:solidFill>
                  <a:srgbClr val="8DA9DB">
                    <a:alpha val="74000"/>
                  </a:srgbClr>
                </a:solidFill>
                <a:latin typeface="Arial"/>
                <a:ea typeface="Arial"/>
                <a:cs typeface="Arial"/>
                <a:sym typeface="Arial"/>
              </a:rPr>
              <a:t> QNAP Systems, Inc. All rights reserved. QNAP® and other names of QNAP Products are proprietary marks or registered trademarks of QNAP Systems, Inc. Other products and company names mentioned herein are trademarks of their respective holders.​​​</a:t>
            </a:r>
            <a:endParaRPr>
              <a:solidFill>
                <a:srgbClr val="000000">
                  <a:alpha val="74000"/>
                </a:srgbClr>
              </a:solidFill>
            </a:endParaRPr>
          </a:p>
        </p:txBody>
      </p:sp>
      <p:pic>
        <p:nvPicPr>
          <p:cNvPr id="1318" name="Google Shape;1318;p37"/>
          <p:cNvPicPr preferRelativeResize="0"/>
          <p:nvPr/>
        </p:nvPicPr>
        <p:blipFill rotWithShape="1">
          <a:blip r:embed="rId3">
            <a:alphaModFix/>
          </a:blip>
          <a:srcRect/>
          <a:stretch/>
        </p:blipFill>
        <p:spPr>
          <a:xfrm>
            <a:off x="4950929" y="3113651"/>
            <a:ext cx="3628390" cy="417248"/>
          </a:xfrm>
          <a:prstGeom prst="rect">
            <a:avLst/>
          </a:prstGeom>
          <a:noFill/>
          <a:ln>
            <a:noFill/>
          </a:ln>
        </p:spPr>
      </p:pic>
      <p:pic>
        <p:nvPicPr>
          <p:cNvPr id="4" name="Google Shape;112;p3">
            <a:extLst>
              <a:ext uri="{FF2B5EF4-FFF2-40B4-BE49-F238E27FC236}">
                <a16:creationId xmlns:a16="http://schemas.microsoft.com/office/drawing/2014/main" id="{3D381C32-DBAC-45FC-8281-22EABC675138}"/>
              </a:ext>
            </a:extLst>
          </p:cNvPr>
          <p:cNvPicPr preferRelativeResize="0"/>
          <p:nvPr/>
        </p:nvPicPr>
        <p:blipFill rotWithShape="1">
          <a:blip r:embed="rId4">
            <a:alphaModFix/>
          </a:blip>
          <a:srcRect/>
          <a:stretch/>
        </p:blipFill>
        <p:spPr>
          <a:xfrm>
            <a:off x="4647703" y="1300619"/>
            <a:ext cx="3952337" cy="685707"/>
          </a:xfrm>
          <a:prstGeom prst="rect">
            <a:avLst/>
          </a:prstGeom>
          <a:noFill/>
          <a:ln>
            <a:noFill/>
          </a:ln>
        </p:spPr>
      </p:pic>
      <p:cxnSp>
        <p:nvCxnSpPr>
          <p:cNvPr id="5" name="Google Shape;104;p2">
            <a:extLst>
              <a:ext uri="{FF2B5EF4-FFF2-40B4-BE49-F238E27FC236}">
                <a16:creationId xmlns:a16="http://schemas.microsoft.com/office/drawing/2014/main" id="{70A209D8-011D-4480-A5A6-99D119CF0792}"/>
              </a:ext>
            </a:extLst>
          </p:cNvPr>
          <p:cNvCxnSpPr>
            <a:cxnSpLocks/>
          </p:cNvCxnSpPr>
          <p:nvPr/>
        </p:nvCxnSpPr>
        <p:spPr>
          <a:xfrm>
            <a:off x="5071077" y="2827236"/>
            <a:ext cx="3290202" cy="0"/>
          </a:xfrm>
          <a:prstGeom prst="straightConnector1">
            <a:avLst/>
          </a:prstGeom>
          <a:noFill/>
          <a:ln w="19050" cap="flat" cmpd="sng">
            <a:solidFill>
              <a:schemeClr val="bg1"/>
            </a:solidFill>
            <a:prstDash val="solid"/>
            <a:round/>
            <a:headEnd type="none" w="sm" len="sm"/>
            <a:tailEnd type="none" w="sm" len="sm"/>
          </a:ln>
        </p:spPr>
      </p:cxnSp>
      <p:pic>
        <p:nvPicPr>
          <p:cNvPr id="6" name="圖片 5">
            <a:extLst>
              <a:ext uri="{FF2B5EF4-FFF2-40B4-BE49-F238E27FC236}">
                <a16:creationId xmlns:a16="http://schemas.microsoft.com/office/drawing/2014/main" id="{785D22FA-BFD6-40AE-BF4A-CEF27A7552DB}"/>
              </a:ext>
            </a:extLst>
          </p:cNvPr>
          <p:cNvPicPr>
            <a:picLocks noChangeAspect="1"/>
          </p:cNvPicPr>
          <p:nvPr/>
        </p:nvPicPr>
        <p:blipFill>
          <a:blip r:embed="rId5"/>
          <a:stretch>
            <a:fillRect/>
          </a:stretch>
        </p:blipFill>
        <p:spPr>
          <a:xfrm>
            <a:off x="6326823" y="3815884"/>
            <a:ext cx="827087" cy="137195"/>
          </a:xfrm>
          <a:prstGeom prst="rect">
            <a:avLst/>
          </a:prstGeom>
        </p:spPr>
      </p:pic>
      <p:pic>
        <p:nvPicPr>
          <p:cNvPr id="7" name="圖片 6">
            <a:extLst>
              <a:ext uri="{FF2B5EF4-FFF2-40B4-BE49-F238E27FC236}">
                <a16:creationId xmlns:a16="http://schemas.microsoft.com/office/drawing/2014/main" id="{B5A058E5-9C31-4728-A8C4-284B4854024D}"/>
              </a:ext>
            </a:extLst>
          </p:cNvPr>
          <p:cNvPicPr>
            <a:picLocks noChangeAspect="1"/>
          </p:cNvPicPr>
          <p:nvPr/>
        </p:nvPicPr>
        <p:blipFill>
          <a:blip r:embed="rId6"/>
          <a:srcRect/>
          <a:stretch/>
        </p:blipFill>
        <p:spPr>
          <a:xfrm>
            <a:off x="5550636" y="2278314"/>
            <a:ext cx="2331085" cy="26775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3"/>
          <p:cNvSpPr/>
          <p:nvPr/>
        </p:nvSpPr>
        <p:spPr>
          <a:xfrm>
            <a:off x="3997124" y="1173816"/>
            <a:ext cx="5304490" cy="1325363"/>
          </a:xfrm>
          <a:prstGeom prst="rect">
            <a:avLst/>
          </a:prstGeom>
          <a:noFill/>
          <a:ln>
            <a:noFill/>
          </a:ln>
        </p:spPr>
        <p:txBody>
          <a:bodyPr spcFirstLastPara="1" wrap="square" lIns="91425" tIns="45700" rIns="91425" bIns="45700" anchor="t" anchorCtr="0">
            <a:spAutoFit/>
          </a:bodyPr>
          <a:lstStyle/>
          <a:p>
            <a:pPr marL="0" marR="0" lvl="0" indent="0" algn="ctr" rtl="0">
              <a:lnSpc>
                <a:spcPct val="131578"/>
              </a:lnSpc>
              <a:spcBef>
                <a:spcPts val="0"/>
              </a:spcBef>
              <a:spcAft>
                <a:spcPts val="0"/>
              </a:spcAft>
              <a:buNone/>
            </a:pPr>
            <a:r>
              <a:rPr lang="en-US" sz="3800" b="0" i="0" u="none" strike="noStrike" cap="none">
                <a:solidFill>
                  <a:schemeClr val="lt1"/>
                </a:solidFill>
                <a:latin typeface="Arial"/>
                <a:ea typeface="Arial"/>
                <a:cs typeface="Arial"/>
                <a:sym typeface="Arial"/>
              </a:rPr>
              <a:t>Introduction to </a:t>
            </a:r>
            <a:endParaRPr/>
          </a:p>
          <a:p>
            <a:pPr marL="0" marR="0" lvl="0" indent="0" algn="ctr" rtl="0">
              <a:lnSpc>
                <a:spcPct val="131578"/>
              </a:lnSpc>
              <a:spcBef>
                <a:spcPts val="0"/>
              </a:spcBef>
              <a:spcAft>
                <a:spcPts val="0"/>
              </a:spcAft>
              <a:buNone/>
            </a:pPr>
            <a:r>
              <a:rPr lang="en-US" sz="3800" b="0" i="0" u="none" strike="noStrike" cap="none">
                <a:solidFill>
                  <a:schemeClr val="lt1"/>
                </a:solidFill>
                <a:latin typeface="Arial"/>
                <a:ea typeface="Arial"/>
                <a:cs typeface="Arial"/>
                <a:sym typeface="Arial"/>
              </a:rPr>
              <a:t>QNAP Cloud NAS</a:t>
            </a:r>
            <a:endParaRPr/>
          </a:p>
        </p:txBody>
      </p:sp>
      <p:pic>
        <p:nvPicPr>
          <p:cNvPr id="93" name="Google Shape;93;p3"/>
          <p:cNvPicPr preferRelativeResize="0"/>
          <p:nvPr/>
        </p:nvPicPr>
        <p:blipFill rotWithShape="1">
          <a:blip r:embed="rId3">
            <a:alphaModFix/>
          </a:blip>
          <a:srcRect/>
          <a:stretch/>
        </p:blipFill>
        <p:spPr>
          <a:xfrm>
            <a:off x="5663161" y="3118580"/>
            <a:ext cx="2056623" cy="356812"/>
          </a:xfrm>
          <a:prstGeom prst="rect">
            <a:avLst/>
          </a:prstGeom>
          <a:noFill/>
          <a:ln>
            <a:noFill/>
          </a:ln>
        </p:spPr>
      </p:pic>
      <p:cxnSp>
        <p:nvCxnSpPr>
          <p:cNvPr id="4" name="直線接點 3">
            <a:extLst>
              <a:ext uri="{FF2B5EF4-FFF2-40B4-BE49-F238E27FC236}">
                <a16:creationId xmlns:a16="http://schemas.microsoft.com/office/drawing/2014/main" id="{F620C25C-64F0-4BE8-9F15-CB4B204BF8BE}"/>
              </a:ext>
            </a:extLst>
          </p:cNvPr>
          <p:cNvCxnSpPr/>
          <p:nvPr/>
        </p:nvCxnSpPr>
        <p:spPr>
          <a:xfrm>
            <a:off x="4792719" y="2838450"/>
            <a:ext cx="3816350" cy="0"/>
          </a:xfrm>
          <a:prstGeom prst="line">
            <a:avLst/>
          </a:prstGeom>
          <a:ln w="25400">
            <a:solidFill>
              <a:schemeClr val="bg1"/>
            </a:solidFill>
          </a:ln>
          <a:effectLst>
            <a:outerShdw blurRad="127000" dist="76200" dir="5040000" sx="63000" sy="63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gc0a0c2cd63_0_5"/>
          <p:cNvSpPr/>
          <p:nvPr/>
        </p:nvSpPr>
        <p:spPr>
          <a:xfrm>
            <a:off x="198670" y="3905653"/>
            <a:ext cx="4456500" cy="1019400"/>
          </a:xfrm>
          <a:prstGeom prst="roundRect">
            <a:avLst>
              <a:gd name="adj" fmla="val 0"/>
            </a:avLst>
          </a:prstGeom>
          <a:solidFill>
            <a:schemeClr val="lt1">
              <a:alpha val="14900"/>
            </a:schemeClr>
          </a:solidFill>
          <a:ln w="19050" cap="flat" cmpd="sng">
            <a:solidFill>
              <a:schemeClr val="lt1"/>
            </a:solidFill>
            <a:prstDash val="solid"/>
            <a:round/>
            <a:headEnd type="none" w="sm" len="sm"/>
            <a:tailEnd type="none" w="sm" len="sm"/>
          </a:ln>
          <a:effectLst>
            <a:outerShdw blurRad="50800" dist="50800" dir="2700000" algn="l" rotWithShape="0">
              <a:srgbClr val="000000">
                <a:alpha val="1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00" name="Google Shape;100;gc0a0c2cd63_0_5"/>
          <p:cNvSpPr/>
          <p:nvPr/>
        </p:nvSpPr>
        <p:spPr>
          <a:xfrm rot="10800000">
            <a:off x="166467" y="3865858"/>
            <a:ext cx="4515600" cy="1075200"/>
          </a:xfrm>
          <a:prstGeom prst="roundRect">
            <a:avLst>
              <a:gd name="adj" fmla="val 1491"/>
            </a:avLst>
          </a:prstGeom>
          <a:gradFill>
            <a:gsLst>
              <a:gs pos="0">
                <a:srgbClr val="FFFFFF">
                  <a:alpha val="48627"/>
                </a:srgbClr>
              </a:gs>
              <a:gs pos="75200">
                <a:srgbClr val="F5F5F5"/>
              </a:gs>
              <a:gs pos="100000">
                <a:schemeClr val="lt1"/>
              </a:gs>
            </a:gsLst>
            <a:lin ang="5400012" scaled="0"/>
          </a:gradFill>
          <a:ln w="9525" cap="flat" cmpd="sng">
            <a:solidFill>
              <a:schemeClr val="lt1"/>
            </a:solidFill>
            <a:prstDash val="solid"/>
            <a:round/>
            <a:headEnd type="none" w="sm" len="sm"/>
            <a:tailEnd type="none" w="sm" len="sm"/>
          </a:ln>
          <a:effectLst>
            <a:outerShdw blurRad="279400" dist="292100" dir="7980000" algn="t" rotWithShape="0">
              <a:srgbClr val="000000">
                <a:alpha val="2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1" name="Google Shape;101;gc0a0c2cd63_0_5"/>
          <p:cNvSpPr txBox="1">
            <a:spLocks noGrp="1"/>
          </p:cNvSpPr>
          <p:nvPr>
            <p:ph type="title"/>
          </p:nvPr>
        </p:nvSpPr>
        <p:spPr>
          <a:xfrm>
            <a:off x="226185" y="125469"/>
            <a:ext cx="8642700" cy="9942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3600"/>
              <a:buFont typeface="Arial"/>
              <a:buNone/>
            </a:pPr>
            <a:r>
              <a:rPr lang="en-US"/>
              <a:t>What is a Cloud NAS</a:t>
            </a:r>
            <a:endParaRPr b="1"/>
          </a:p>
        </p:txBody>
      </p:sp>
      <p:sp>
        <p:nvSpPr>
          <p:cNvPr id="125" name="Google Shape;125;gc0a0c2cd63_0_5"/>
          <p:cNvSpPr/>
          <p:nvPr/>
        </p:nvSpPr>
        <p:spPr>
          <a:xfrm rot="10800000">
            <a:off x="159009" y="3877231"/>
            <a:ext cx="4515600" cy="1060800"/>
          </a:xfrm>
          <a:prstGeom prst="roundRect">
            <a:avLst>
              <a:gd name="adj" fmla="val 1491"/>
            </a:avLst>
          </a:prstGeom>
          <a:gradFill>
            <a:gsLst>
              <a:gs pos="0">
                <a:srgbClr val="FFFFFF">
                  <a:alpha val="87843"/>
                </a:srgbClr>
              </a:gs>
              <a:gs pos="75200">
                <a:srgbClr val="F5F5F5"/>
              </a:gs>
              <a:gs pos="100000">
                <a:schemeClr val="lt1"/>
              </a:gs>
            </a:gsLst>
            <a:lin ang="5400012" scaled="0"/>
          </a:gradFill>
          <a:ln w="9525" cap="flat" cmpd="sng">
            <a:solidFill>
              <a:schemeClr val="lt1"/>
            </a:solidFill>
            <a:prstDash val="solid"/>
            <a:round/>
            <a:headEnd type="none" w="sm" len="sm"/>
            <a:tailEnd type="none" w="sm" len="sm"/>
          </a:ln>
          <a:effectLst>
            <a:outerShdw blurRad="279400" dist="292100" dir="7980000" algn="t" rotWithShape="0">
              <a:srgbClr val="000000">
                <a:alpha val="2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26" name="Google Shape;126;gc0a0c2cd63_0_5"/>
          <p:cNvPicPr preferRelativeResize="0"/>
          <p:nvPr/>
        </p:nvPicPr>
        <p:blipFill rotWithShape="1">
          <a:blip r:embed="rId3">
            <a:alphaModFix/>
          </a:blip>
          <a:srcRect/>
          <a:stretch/>
        </p:blipFill>
        <p:spPr>
          <a:xfrm>
            <a:off x="3849417" y="3852210"/>
            <a:ext cx="719918" cy="686947"/>
          </a:xfrm>
          <a:prstGeom prst="rect">
            <a:avLst/>
          </a:prstGeom>
          <a:noFill/>
          <a:ln>
            <a:noFill/>
          </a:ln>
        </p:spPr>
      </p:pic>
      <p:pic>
        <p:nvPicPr>
          <p:cNvPr id="127" name="Google Shape;127;gc0a0c2cd63_0_5"/>
          <p:cNvPicPr preferRelativeResize="0"/>
          <p:nvPr/>
        </p:nvPicPr>
        <p:blipFill rotWithShape="1">
          <a:blip r:embed="rId4">
            <a:alphaModFix/>
          </a:blip>
          <a:srcRect/>
          <a:stretch/>
        </p:blipFill>
        <p:spPr>
          <a:xfrm>
            <a:off x="2996793" y="4488867"/>
            <a:ext cx="486219" cy="464515"/>
          </a:xfrm>
          <a:prstGeom prst="rect">
            <a:avLst/>
          </a:prstGeom>
          <a:noFill/>
          <a:ln>
            <a:noFill/>
          </a:ln>
        </p:spPr>
      </p:pic>
      <p:pic>
        <p:nvPicPr>
          <p:cNvPr id="128" name="Google Shape;128;gc0a0c2cd63_0_5"/>
          <p:cNvPicPr preferRelativeResize="0"/>
          <p:nvPr/>
        </p:nvPicPr>
        <p:blipFill rotWithShape="1">
          <a:blip r:embed="rId5">
            <a:alphaModFix/>
          </a:blip>
          <a:srcRect/>
          <a:stretch/>
        </p:blipFill>
        <p:spPr>
          <a:xfrm>
            <a:off x="209447" y="4461811"/>
            <a:ext cx="504269" cy="504271"/>
          </a:xfrm>
          <a:prstGeom prst="rect">
            <a:avLst/>
          </a:prstGeom>
          <a:noFill/>
          <a:ln>
            <a:noFill/>
          </a:ln>
        </p:spPr>
      </p:pic>
      <p:pic>
        <p:nvPicPr>
          <p:cNvPr id="129" name="Google Shape;129;gc0a0c2cd63_0_5" descr="一張含有 電視, 螢幕, 坐, 黑暗 的圖片&#10;&#10;自動產生的描述"/>
          <p:cNvPicPr preferRelativeResize="0"/>
          <p:nvPr/>
        </p:nvPicPr>
        <p:blipFill rotWithShape="1">
          <a:blip r:embed="rId6">
            <a:alphaModFix/>
          </a:blip>
          <a:srcRect/>
          <a:stretch/>
        </p:blipFill>
        <p:spPr>
          <a:xfrm>
            <a:off x="796181" y="4351652"/>
            <a:ext cx="714936" cy="714936"/>
          </a:xfrm>
          <a:prstGeom prst="rect">
            <a:avLst/>
          </a:prstGeom>
          <a:noFill/>
          <a:ln>
            <a:noFill/>
          </a:ln>
        </p:spPr>
      </p:pic>
      <p:pic>
        <p:nvPicPr>
          <p:cNvPr id="130" name="Google Shape;130;gc0a0c2cd63_0_5"/>
          <p:cNvPicPr preferRelativeResize="0"/>
          <p:nvPr/>
        </p:nvPicPr>
        <p:blipFill rotWithShape="1">
          <a:blip r:embed="rId7">
            <a:alphaModFix/>
          </a:blip>
          <a:srcRect/>
          <a:stretch/>
        </p:blipFill>
        <p:spPr>
          <a:xfrm>
            <a:off x="3269645" y="4030796"/>
            <a:ext cx="465994" cy="345095"/>
          </a:xfrm>
          <a:prstGeom prst="rect">
            <a:avLst/>
          </a:prstGeom>
          <a:noFill/>
          <a:ln>
            <a:noFill/>
          </a:ln>
        </p:spPr>
      </p:pic>
      <p:pic>
        <p:nvPicPr>
          <p:cNvPr id="131" name="Google Shape;131;gc0a0c2cd63_0_5"/>
          <p:cNvPicPr preferRelativeResize="0"/>
          <p:nvPr/>
        </p:nvPicPr>
        <p:blipFill rotWithShape="1">
          <a:blip r:embed="rId8">
            <a:alphaModFix/>
          </a:blip>
          <a:srcRect/>
          <a:stretch/>
        </p:blipFill>
        <p:spPr>
          <a:xfrm>
            <a:off x="2735093" y="4042735"/>
            <a:ext cx="415479" cy="337389"/>
          </a:xfrm>
          <a:prstGeom prst="rect">
            <a:avLst/>
          </a:prstGeom>
          <a:noFill/>
          <a:ln>
            <a:noFill/>
          </a:ln>
        </p:spPr>
      </p:pic>
      <p:pic>
        <p:nvPicPr>
          <p:cNvPr id="132" name="Google Shape;132;gc0a0c2cd63_0_5"/>
          <p:cNvPicPr preferRelativeResize="0"/>
          <p:nvPr/>
        </p:nvPicPr>
        <p:blipFill rotWithShape="1">
          <a:blip r:embed="rId9">
            <a:alphaModFix/>
          </a:blip>
          <a:srcRect/>
          <a:stretch/>
        </p:blipFill>
        <p:spPr>
          <a:xfrm>
            <a:off x="2232912" y="4032045"/>
            <a:ext cx="391111" cy="324470"/>
          </a:xfrm>
          <a:prstGeom prst="rect">
            <a:avLst/>
          </a:prstGeom>
          <a:noFill/>
          <a:ln>
            <a:noFill/>
          </a:ln>
        </p:spPr>
      </p:pic>
      <p:pic>
        <p:nvPicPr>
          <p:cNvPr id="133" name="Google Shape;133;gc0a0c2cd63_0_5" descr="一張含有 標誌, 街道, 停止 的圖片&#10;&#10;自動產生的描述"/>
          <p:cNvPicPr preferRelativeResize="0"/>
          <p:nvPr/>
        </p:nvPicPr>
        <p:blipFill rotWithShape="1">
          <a:blip r:embed="rId10">
            <a:alphaModFix/>
          </a:blip>
          <a:srcRect/>
          <a:stretch/>
        </p:blipFill>
        <p:spPr>
          <a:xfrm>
            <a:off x="876982" y="4054606"/>
            <a:ext cx="616549" cy="296962"/>
          </a:xfrm>
          <a:prstGeom prst="rect">
            <a:avLst/>
          </a:prstGeom>
          <a:noFill/>
          <a:ln>
            <a:noFill/>
          </a:ln>
        </p:spPr>
      </p:pic>
      <p:pic>
        <p:nvPicPr>
          <p:cNvPr id="134" name="Google Shape;134;gc0a0c2cd63_0_5" descr="A picture containing drawing&#10;&#10;Description automatically generated"/>
          <p:cNvPicPr preferRelativeResize="0"/>
          <p:nvPr/>
        </p:nvPicPr>
        <p:blipFill rotWithShape="1">
          <a:blip r:embed="rId11">
            <a:alphaModFix/>
          </a:blip>
          <a:srcRect/>
          <a:stretch/>
        </p:blipFill>
        <p:spPr>
          <a:xfrm>
            <a:off x="236212" y="4038502"/>
            <a:ext cx="507817" cy="324470"/>
          </a:xfrm>
          <a:prstGeom prst="rect">
            <a:avLst/>
          </a:prstGeom>
          <a:noFill/>
          <a:ln>
            <a:noFill/>
          </a:ln>
        </p:spPr>
      </p:pic>
      <p:pic>
        <p:nvPicPr>
          <p:cNvPr id="135" name="Google Shape;135;gc0a0c2cd63_0_5" descr="Logo&#10;&#10;Description automatically generated"/>
          <p:cNvPicPr preferRelativeResize="0"/>
          <p:nvPr/>
        </p:nvPicPr>
        <p:blipFill rotWithShape="1">
          <a:blip r:embed="rId12">
            <a:alphaModFix/>
          </a:blip>
          <a:srcRect/>
          <a:stretch/>
        </p:blipFill>
        <p:spPr>
          <a:xfrm>
            <a:off x="2355825" y="4587180"/>
            <a:ext cx="702282" cy="269730"/>
          </a:xfrm>
          <a:prstGeom prst="rect">
            <a:avLst/>
          </a:prstGeom>
          <a:noFill/>
          <a:ln>
            <a:noFill/>
          </a:ln>
        </p:spPr>
      </p:pic>
      <p:pic>
        <p:nvPicPr>
          <p:cNvPr id="136" name="Google Shape;136;gc0a0c2cd63_0_5" descr="Text&#10;&#10;Description automatically generated"/>
          <p:cNvPicPr preferRelativeResize="0"/>
          <p:nvPr/>
        </p:nvPicPr>
        <p:blipFill rotWithShape="1">
          <a:blip r:embed="rId13">
            <a:alphaModFix/>
          </a:blip>
          <a:srcRect t="22354" b="19339"/>
          <a:stretch/>
        </p:blipFill>
        <p:spPr>
          <a:xfrm>
            <a:off x="1548565" y="4549521"/>
            <a:ext cx="764783" cy="334428"/>
          </a:xfrm>
          <a:prstGeom prst="rect">
            <a:avLst/>
          </a:prstGeom>
          <a:noFill/>
          <a:ln>
            <a:noFill/>
          </a:ln>
        </p:spPr>
      </p:pic>
      <p:grpSp>
        <p:nvGrpSpPr>
          <p:cNvPr id="137" name="Google Shape;137;gc0a0c2cd63_0_5"/>
          <p:cNvGrpSpPr/>
          <p:nvPr/>
        </p:nvGrpSpPr>
        <p:grpSpPr>
          <a:xfrm>
            <a:off x="1589465" y="3845707"/>
            <a:ext cx="540325" cy="537925"/>
            <a:chOff x="1711324" y="3971166"/>
            <a:chExt cx="554977" cy="552511"/>
          </a:xfrm>
        </p:grpSpPr>
        <p:pic>
          <p:nvPicPr>
            <p:cNvPr id="138" name="Google Shape;138;gc0a0c2cd63_0_5"/>
            <p:cNvPicPr preferRelativeResize="0"/>
            <p:nvPr/>
          </p:nvPicPr>
          <p:blipFill rotWithShape="1">
            <a:blip r:embed="rId14">
              <a:alphaModFix/>
            </a:blip>
            <a:srcRect t="-81719" r="77693"/>
            <a:stretch/>
          </p:blipFill>
          <p:spPr>
            <a:xfrm>
              <a:off x="1849194" y="3971166"/>
              <a:ext cx="309716" cy="415988"/>
            </a:xfrm>
            <a:prstGeom prst="rect">
              <a:avLst/>
            </a:prstGeom>
            <a:noFill/>
            <a:ln>
              <a:noFill/>
            </a:ln>
          </p:spPr>
        </p:pic>
        <p:pic>
          <p:nvPicPr>
            <p:cNvPr id="139" name="Google Shape;139;gc0a0c2cd63_0_5"/>
            <p:cNvPicPr preferRelativeResize="0"/>
            <p:nvPr/>
          </p:nvPicPr>
          <p:blipFill rotWithShape="1">
            <a:blip r:embed="rId14">
              <a:alphaModFix/>
            </a:blip>
            <a:srcRect l="22305" t="-17382" b="11"/>
            <a:stretch/>
          </p:blipFill>
          <p:spPr>
            <a:xfrm>
              <a:off x="1711324" y="4385423"/>
              <a:ext cx="554977" cy="138254"/>
            </a:xfrm>
            <a:prstGeom prst="rect">
              <a:avLst/>
            </a:prstGeom>
            <a:noFill/>
            <a:ln>
              <a:noFill/>
            </a:ln>
          </p:spPr>
        </p:pic>
      </p:grpSp>
      <p:grpSp>
        <p:nvGrpSpPr>
          <p:cNvPr id="140" name="Google Shape;140;gc0a0c2cd63_0_5"/>
          <p:cNvGrpSpPr/>
          <p:nvPr/>
        </p:nvGrpSpPr>
        <p:grpSpPr>
          <a:xfrm>
            <a:off x="4230507" y="4514096"/>
            <a:ext cx="402981" cy="359690"/>
            <a:chOff x="4582859" y="4675804"/>
            <a:chExt cx="413908" cy="369444"/>
          </a:xfrm>
        </p:grpSpPr>
        <p:pic>
          <p:nvPicPr>
            <p:cNvPr id="141" name="Google Shape;141;gc0a0c2cd63_0_5"/>
            <p:cNvPicPr preferRelativeResize="0"/>
            <p:nvPr/>
          </p:nvPicPr>
          <p:blipFill rotWithShape="1">
            <a:blip r:embed="rId15">
              <a:alphaModFix/>
            </a:blip>
            <a:srcRect r="79452"/>
            <a:stretch/>
          </p:blipFill>
          <p:spPr>
            <a:xfrm>
              <a:off x="4627088" y="4675804"/>
              <a:ext cx="286960" cy="270293"/>
            </a:xfrm>
            <a:prstGeom prst="rect">
              <a:avLst/>
            </a:prstGeom>
            <a:noFill/>
            <a:ln>
              <a:noFill/>
            </a:ln>
          </p:spPr>
        </p:pic>
        <p:pic>
          <p:nvPicPr>
            <p:cNvPr id="142" name="Google Shape;142;gc0a0c2cd63_0_5"/>
            <p:cNvPicPr preferRelativeResize="0"/>
            <p:nvPr/>
          </p:nvPicPr>
          <p:blipFill rotWithShape="1">
            <a:blip r:embed="rId15">
              <a:alphaModFix/>
            </a:blip>
            <a:srcRect l="19204"/>
            <a:stretch/>
          </p:blipFill>
          <p:spPr>
            <a:xfrm>
              <a:off x="4582859" y="4946097"/>
              <a:ext cx="413908" cy="99151"/>
            </a:xfrm>
            <a:prstGeom prst="rect">
              <a:avLst/>
            </a:prstGeom>
            <a:noFill/>
            <a:ln>
              <a:noFill/>
            </a:ln>
          </p:spPr>
        </p:pic>
      </p:grpSp>
      <p:grpSp>
        <p:nvGrpSpPr>
          <p:cNvPr id="143" name="Google Shape;143;gc0a0c2cd63_0_5"/>
          <p:cNvGrpSpPr/>
          <p:nvPr/>
        </p:nvGrpSpPr>
        <p:grpSpPr>
          <a:xfrm>
            <a:off x="3490824" y="4342811"/>
            <a:ext cx="693025" cy="681434"/>
            <a:chOff x="3786806" y="4499872"/>
            <a:chExt cx="711817" cy="699912"/>
          </a:xfrm>
        </p:grpSpPr>
        <p:pic>
          <p:nvPicPr>
            <p:cNvPr id="144" name="Google Shape;144;gc0a0c2cd63_0_5"/>
            <p:cNvPicPr preferRelativeResize="0"/>
            <p:nvPr/>
          </p:nvPicPr>
          <p:blipFill rotWithShape="1">
            <a:blip r:embed="rId16">
              <a:alphaModFix/>
            </a:blip>
            <a:srcRect b="36471"/>
            <a:stretch/>
          </p:blipFill>
          <p:spPr>
            <a:xfrm>
              <a:off x="3786806" y="4499872"/>
              <a:ext cx="711817" cy="449390"/>
            </a:xfrm>
            <a:prstGeom prst="rect">
              <a:avLst/>
            </a:prstGeom>
            <a:noFill/>
            <a:ln>
              <a:noFill/>
            </a:ln>
          </p:spPr>
        </p:pic>
        <p:pic>
          <p:nvPicPr>
            <p:cNvPr id="145" name="Google Shape;145;gc0a0c2cd63_0_5"/>
            <p:cNvPicPr preferRelativeResize="0"/>
            <p:nvPr/>
          </p:nvPicPr>
          <p:blipFill rotWithShape="1">
            <a:blip r:embed="rId16">
              <a:alphaModFix/>
            </a:blip>
            <a:srcRect t="63798"/>
            <a:stretch/>
          </p:blipFill>
          <p:spPr>
            <a:xfrm>
              <a:off x="3813081" y="4956720"/>
              <a:ext cx="675597" cy="243064"/>
            </a:xfrm>
            <a:prstGeom prst="rect">
              <a:avLst/>
            </a:prstGeom>
            <a:noFill/>
            <a:ln>
              <a:noFill/>
            </a:ln>
          </p:spPr>
        </p:pic>
      </p:grpSp>
      <p:sp>
        <p:nvSpPr>
          <p:cNvPr id="146" name="Google Shape;146;gc0a0c2cd63_0_5"/>
          <p:cNvSpPr/>
          <p:nvPr/>
        </p:nvSpPr>
        <p:spPr>
          <a:xfrm>
            <a:off x="368976" y="1200135"/>
            <a:ext cx="2775000" cy="256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solidFill>
                  <a:schemeClr val="dk1"/>
                </a:solidFill>
              </a:rPr>
              <a:t>A virtual appliance designed to work with and leverage cloud-based storage to give the functionality of a premise-based NAS</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Font typeface="Arial"/>
              <a:buNone/>
            </a:pPr>
            <a:endParaRPr sz="700">
              <a:solidFill>
                <a:schemeClr val="dk1"/>
              </a:solidFill>
            </a:endParaRPr>
          </a:p>
          <a:p>
            <a:pPr marL="0" lvl="0" indent="0" algn="l" rtl="0">
              <a:spcBef>
                <a:spcPts val="0"/>
              </a:spcBef>
              <a:spcAft>
                <a:spcPts val="0"/>
              </a:spcAft>
              <a:buClr>
                <a:schemeClr val="dk1"/>
              </a:buClr>
              <a:buFont typeface="Arial"/>
              <a:buNone/>
            </a:pPr>
            <a:r>
              <a:rPr lang="en-US">
                <a:solidFill>
                  <a:schemeClr val="dk1"/>
                </a:solidFill>
              </a:rPr>
              <a:t>Uses cloud computing to simplify infrastructure and provide flexible deployment options while reducing costs.</a:t>
            </a:r>
            <a:endParaRPr sz="1550">
              <a:solidFill>
                <a:schemeClr val="dk1"/>
              </a:solidFill>
              <a:latin typeface="Microsoft JhengHei"/>
              <a:ea typeface="Microsoft JhengHei"/>
              <a:cs typeface="Microsoft JhengHei"/>
              <a:sym typeface="Microsoft JhengHei"/>
            </a:endParaRPr>
          </a:p>
        </p:txBody>
      </p:sp>
      <p:pic>
        <p:nvPicPr>
          <p:cNvPr id="147" name="Google Shape;147;gc0a0c2cd63_0_5"/>
          <p:cNvPicPr preferRelativeResize="0"/>
          <p:nvPr/>
        </p:nvPicPr>
        <p:blipFill>
          <a:blip r:embed="rId17">
            <a:alphaModFix/>
          </a:blip>
          <a:stretch>
            <a:fillRect/>
          </a:stretch>
        </p:blipFill>
        <p:spPr>
          <a:xfrm>
            <a:off x="1183635" y="4383627"/>
            <a:ext cx="702276" cy="194926"/>
          </a:xfrm>
          <a:prstGeom prst="rect">
            <a:avLst/>
          </a:prstGeom>
          <a:noFill/>
          <a:ln>
            <a:noFill/>
          </a:ln>
        </p:spPr>
      </p:pic>
      <p:pic>
        <p:nvPicPr>
          <p:cNvPr id="148" name="Google Shape;148;gc0a0c2cd63_0_5"/>
          <p:cNvPicPr preferRelativeResize="0"/>
          <p:nvPr/>
        </p:nvPicPr>
        <p:blipFill>
          <a:blip r:embed="rId18">
            <a:alphaModFix/>
          </a:blip>
          <a:stretch>
            <a:fillRect/>
          </a:stretch>
        </p:blipFill>
        <p:spPr>
          <a:xfrm>
            <a:off x="2444837" y="4373775"/>
            <a:ext cx="1273099" cy="196163"/>
          </a:xfrm>
          <a:prstGeom prst="rect">
            <a:avLst/>
          </a:prstGeom>
          <a:noFill/>
          <a:ln>
            <a:noFill/>
          </a:ln>
        </p:spPr>
      </p:pic>
      <p:pic>
        <p:nvPicPr>
          <p:cNvPr id="149" name="Google Shape;149;gc0a0c2cd63_0_5"/>
          <p:cNvPicPr preferRelativeResize="0"/>
          <p:nvPr/>
        </p:nvPicPr>
        <p:blipFill rotWithShape="1">
          <a:blip r:embed="rId19">
            <a:alphaModFix/>
          </a:blip>
          <a:srcRect l="24396" t="12748" r="23319" b="14109"/>
          <a:stretch/>
        </p:blipFill>
        <p:spPr>
          <a:xfrm>
            <a:off x="4038468" y="4356526"/>
            <a:ext cx="263989" cy="369325"/>
          </a:xfrm>
          <a:prstGeom prst="rect">
            <a:avLst/>
          </a:prstGeom>
          <a:noFill/>
          <a:ln>
            <a:noFill/>
          </a:ln>
        </p:spPr>
      </p:pic>
      <p:sp>
        <p:nvSpPr>
          <p:cNvPr id="54" name="矩形: 圓角 53">
            <a:extLst>
              <a:ext uri="{FF2B5EF4-FFF2-40B4-BE49-F238E27FC236}">
                <a16:creationId xmlns:a16="http://schemas.microsoft.com/office/drawing/2014/main" id="{576678FE-F347-44F3-AB42-FB291EB18258}"/>
              </a:ext>
            </a:extLst>
          </p:cNvPr>
          <p:cNvSpPr/>
          <p:nvPr/>
        </p:nvSpPr>
        <p:spPr>
          <a:xfrm>
            <a:off x="4380558" y="1316602"/>
            <a:ext cx="6187586" cy="3721111"/>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Google Shape;121;p4">
            <a:extLst>
              <a:ext uri="{FF2B5EF4-FFF2-40B4-BE49-F238E27FC236}">
                <a16:creationId xmlns:a16="http://schemas.microsoft.com/office/drawing/2014/main" id="{028E0603-6A43-4D7F-9F80-B39B4814074E}"/>
              </a:ext>
            </a:extLst>
          </p:cNvPr>
          <p:cNvSpPr/>
          <p:nvPr/>
        </p:nvSpPr>
        <p:spPr>
          <a:xfrm>
            <a:off x="4857936" y="3661498"/>
            <a:ext cx="4305114" cy="847098"/>
          </a:xfrm>
          <a:prstGeom prst="rect">
            <a:avLst/>
          </a:prstGeom>
          <a:gradFill>
            <a:gsLst>
              <a:gs pos="0">
                <a:srgbClr val="0A63A2"/>
              </a:gs>
              <a:gs pos="100000">
                <a:srgbClr val="4A68BE"/>
              </a:gs>
            </a:gsLst>
            <a:lin ang="0" scaled="0"/>
          </a:gradFill>
          <a:ln>
            <a:noFill/>
          </a:ln>
          <a:effectLst>
            <a:outerShdw blurRad="342900" dist="177800" dir="36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6" name="Google Shape;122;p4">
            <a:extLst>
              <a:ext uri="{FF2B5EF4-FFF2-40B4-BE49-F238E27FC236}">
                <a16:creationId xmlns:a16="http://schemas.microsoft.com/office/drawing/2014/main" id="{FB1F25D6-C383-4262-B4E2-4ECD7DA52C3C}"/>
              </a:ext>
            </a:extLst>
          </p:cNvPr>
          <p:cNvSpPr/>
          <p:nvPr/>
        </p:nvSpPr>
        <p:spPr>
          <a:xfrm>
            <a:off x="4857936" y="2752473"/>
            <a:ext cx="4305114" cy="920137"/>
          </a:xfrm>
          <a:prstGeom prst="rect">
            <a:avLst/>
          </a:prstGeom>
          <a:gradFill>
            <a:gsLst>
              <a:gs pos="0">
                <a:srgbClr val="E9631B"/>
              </a:gs>
              <a:gs pos="100000">
                <a:srgbClr val="E9982B"/>
              </a:gs>
            </a:gsLst>
            <a:lin ang="0" scaled="0"/>
          </a:gradFill>
          <a:ln>
            <a:noFill/>
          </a:ln>
          <a:effectLst>
            <a:outerShdw blurRad="342900" dist="177800" dir="36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7" name="Google Shape;123;p4">
            <a:extLst>
              <a:ext uri="{FF2B5EF4-FFF2-40B4-BE49-F238E27FC236}">
                <a16:creationId xmlns:a16="http://schemas.microsoft.com/office/drawing/2014/main" id="{07F1CB25-0305-4C16-9F73-3350D9407980}"/>
              </a:ext>
            </a:extLst>
          </p:cNvPr>
          <p:cNvSpPr/>
          <p:nvPr/>
        </p:nvSpPr>
        <p:spPr>
          <a:xfrm>
            <a:off x="4857936" y="1336798"/>
            <a:ext cx="4305114" cy="1448309"/>
          </a:xfrm>
          <a:prstGeom prst="rect">
            <a:avLst/>
          </a:prstGeom>
          <a:gradFill>
            <a:gsLst>
              <a:gs pos="0">
                <a:srgbClr val="238D7E"/>
              </a:gs>
              <a:gs pos="100000">
                <a:srgbClr val="2AA896"/>
              </a:gs>
            </a:gsLst>
            <a:lin ang="0" scaled="0"/>
          </a:gradFill>
          <a:ln>
            <a:noFill/>
          </a:ln>
          <a:effectLst>
            <a:outerShdw blurRad="342900" dist="177800" dir="36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58" name="Google Shape;124;p4">
            <a:extLst>
              <a:ext uri="{FF2B5EF4-FFF2-40B4-BE49-F238E27FC236}">
                <a16:creationId xmlns:a16="http://schemas.microsoft.com/office/drawing/2014/main" id="{E063EA5A-41D0-4207-AA6D-719C44C7B305}"/>
              </a:ext>
            </a:extLst>
          </p:cNvPr>
          <p:cNvCxnSpPr/>
          <p:nvPr/>
        </p:nvCxnSpPr>
        <p:spPr>
          <a:xfrm rot="10800000" flipH="1">
            <a:off x="3594100" y="2321278"/>
            <a:ext cx="1544003" cy="780644"/>
          </a:xfrm>
          <a:prstGeom prst="straightConnector1">
            <a:avLst/>
          </a:prstGeom>
          <a:noFill/>
          <a:ln w="19050" cap="flat" cmpd="sng">
            <a:solidFill>
              <a:srgbClr val="207E71"/>
            </a:solidFill>
            <a:prstDash val="solid"/>
            <a:round/>
            <a:headEnd type="none" w="sm" len="sm"/>
            <a:tailEnd type="none" w="sm" len="sm"/>
          </a:ln>
        </p:spPr>
      </p:cxnSp>
      <p:cxnSp>
        <p:nvCxnSpPr>
          <p:cNvPr id="59" name="Google Shape;125;p4">
            <a:extLst>
              <a:ext uri="{FF2B5EF4-FFF2-40B4-BE49-F238E27FC236}">
                <a16:creationId xmlns:a16="http://schemas.microsoft.com/office/drawing/2014/main" id="{49DEA99E-22C6-4FB5-863B-1FD37DB04816}"/>
              </a:ext>
            </a:extLst>
          </p:cNvPr>
          <p:cNvCxnSpPr/>
          <p:nvPr/>
        </p:nvCxnSpPr>
        <p:spPr>
          <a:xfrm>
            <a:off x="3377054" y="2285382"/>
            <a:ext cx="1761049" cy="18621"/>
          </a:xfrm>
          <a:prstGeom prst="straightConnector1">
            <a:avLst/>
          </a:prstGeom>
          <a:noFill/>
          <a:ln w="19050" cap="flat" cmpd="sng">
            <a:solidFill>
              <a:srgbClr val="207E71"/>
            </a:solidFill>
            <a:prstDash val="solid"/>
            <a:round/>
            <a:headEnd type="none" w="sm" len="sm"/>
            <a:tailEnd type="none" w="sm" len="sm"/>
          </a:ln>
        </p:spPr>
      </p:cxnSp>
      <p:cxnSp>
        <p:nvCxnSpPr>
          <p:cNvPr id="60" name="Google Shape;126;p4">
            <a:extLst>
              <a:ext uri="{FF2B5EF4-FFF2-40B4-BE49-F238E27FC236}">
                <a16:creationId xmlns:a16="http://schemas.microsoft.com/office/drawing/2014/main" id="{A6986457-613A-4485-9765-DEFCD010E57F}"/>
              </a:ext>
            </a:extLst>
          </p:cNvPr>
          <p:cNvCxnSpPr/>
          <p:nvPr/>
        </p:nvCxnSpPr>
        <p:spPr>
          <a:xfrm>
            <a:off x="3512804" y="1425393"/>
            <a:ext cx="1599921" cy="829072"/>
          </a:xfrm>
          <a:prstGeom prst="straightConnector1">
            <a:avLst/>
          </a:prstGeom>
          <a:noFill/>
          <a:ln w="19050" cap="flat" cmpd="sng">
            <a:solidFill>
              <a:srgbClr val="207E71"/>
            </a:solidFill>
            <a:prstDash val="solid"/>
            <a:round/>
            <a:headEnd type="none" w="sm" len="sm"/>
            <a:tailEnd type="none" w="sm" len="sm"/>
          </a:ln>
        </p:spPr>
      </p:cxnSp>
      <p:sp>
        <p:nvSpPr>
          <p:cNvPr id="61" name="Google Shape;127;p4">
            <a:extLst>
              <a:ext uri="{FF2B5EF4-FFF2-40B4-BE49-F238E27FC236}">
                <a16:creationId xmlns:a16="http://schemas.microsoft.com/office/drawing/2014/main" id="{F4117CA1-9238-4292-AD1C-7FA77CCD5781}"/>
              </a:ext>
            </a:extLst>
          </p:cNvPr>
          <p:cNvSpPr/>
          <p:nvPr/>
        </p:nvSpPr>
        <p:spPr>
          <a:xfrm>
            <a:off x="7763257" y="1594032"/>
            <a:ext cx="1273105"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b="0" i="0" u="none" strike="noStrike" cap="none">
                <a:solidFill>
                  <a:schemeClr val="lt1"/>
                </a:solidFill>
                <a:latin typeface="Arial"/>
                <a:ea typeface="Arial"/>
                <a:cs typeface="Arial"/>
                <a:sym typeface="Arial"/>
              </a:rPr>
              <a:t>Virtual</a:t>
            </a:r>
            <a:endParaRPr sz="3000" b="0" i="0" u="none" strike="noStrike" cap="none">
              <a:solidFill>
                <a:schemeClr val="lt1"/>
              </a:solidFill>
              <a:latin typeface="Arial"/>
              <a:ea typeface="Arial"/>
              <a:cs typeface="Arial"/>
              <a:sym typeface="Arial"/>
            </a:endParaRPr>
          </a:p>
        </p:txBody>
      </p:sp>
      <p:sp>
        <p:nvSpPr>
          <p:cNvPr id="62" name="Google Shape;128;p4">
            <a:extLst>
              <a:ext uri="{FF2B5EF4-FFF2-40B4-BE49-F238E27FC236}">
                <a16:creationId xmlns:a16="http://schemas.microsoft.com/office/drawing/2014/main" id="{BB7DAF32-763C-49E2-81D0-58773CD5151A}"/>
              </a:ext>
            </a:extLst>
          </p:cNvPr>
          <p:cNvSpPr/>
          <p:nvPr/>
        </p:nvSpPr>
        <p:spPr>
          <a:xfrm>
            <a:off x="7418181" y="2037076"/>
            <a:ext cx="1635384"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b="0" i="0" u="none" strike="noStrike" cap="none">
                <a:solidFill>
                  <a:schemeClr val="lt1"/>
                </a:solidFill>
                <a:latin typeface="Arial"/>
                <a:ea typeface="Arial"/>
                <a:cs typeface="Arial"/>
                <a:sym typeface="Arial"/>
              </a:rPr>
              <a:t>Machine</a:t>
            </a:r>
            <a:endParaRPr sz="3000" b="0" i="0" u="none" strike="noStrike" cap="none">
              <a:solidFill>
                <a:schemeClr val="lt1"/>
              </a:solidFill>
              <a:latin typeface="Arial"/>
              <a:ea typeface="Arial"/>
              <a:cs typeface="Arial"/>
              <a:sym typeface="Arial"/>
            </a:endParaRPr>
          </a:p>
        </p:txBody>
      </p:sp>
      <p:sp>
        <p:nvSpPr>
          <p:cNvPr id="63" name="Google Shape;129;p4">
            <a:extLst>
              <a:ext uri="{FF2B5EF4-FFF2-40B4-BE49-F238E27FC236}">
                <a16:creationId xmlns:a16="http://schemas.microsoft.com/office/drawing/2014/main" id="{40036A21-BB78-4487-9B4A-60F398592A94}"/>
              </a:ext>
            </a:extLst>
          </p:cNvPr>
          <p:cNvSpPr/>
          <p:nvPr/>
        </p:nvSpPr>
        <p:spPr>
          <a:xfrm>
            <a:off x="7304439" y="2900159"/>
            <a:ext cx="1742785"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b="0" i="0" u="none" strike="noStrike" cap="none">
                <a:solidFill>
                  <a:schemeClr val="lt1"/>
                </a:solidFill>
                <a:latin typeface="Arial"/>
                <a:ea typeface="Arial"/>
                <a:cs typeface="Arial"/>
                <a:sym typeface="Arial"/>
              </a:rPr>
              <a:t>Compute</a:t>
            </a:r>
            <a:endParaRPr sz="3000" b="0" i="0" u="none" strike="noStrike" cap="none">
              <a:solidFill>
                <a:schemeClr val="lt1"/>
              </a:solidFill>
              <a:latin typeface="Arial"/>
              <a:ea typeface="Arial"/>
              <a:cs typeface="Arial"/>
              <a:sym typeface="Arial"/>
            </a:endParaRPr>
          </a:p>
        </p:txBody>
      </p:sp>
      <p:sp>
        <p:nvSpPr>
          <p:cNvPr id="64" name="Google Shape;130;p4">
            <a:extLst>
              <a:ext uri="{FF2B5EF4-FFF2-40B4-BE49-F238E27FC236}">
                <a16:creationId xmlns:a16="http://schemas.microsoft.com/office/drawing/2014/main" id="{2BA26BC3-EA22-48BD-B5DF-E1E1A9E77B0D}"/>
              </a:ext>
            </a:extLst>
          </p:cNvPr>
          <p:cNvSpPr/>
          <p:nvPr/>
        </p:nvSpPr>
        <p:spPr>
          <a:xfrm>
            <a:off x="7517638" y="3823873"/>
            <a:ext cx="1529586"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000" b="0" i="0" u="none" strike="noStrike" cap="none">
                <a:solidFill>
                  <a:schemeClr val="lt1"/>
                </a:solidFill>
                <a:latin typeface="Arial"/>
                <a:ea typeface="Arial"/>
                <a:cs typeface="Arial"/>
                <a:sym typeface="Arial"/>
              </a:rPr>
              <a:t>Storage</a:t>
            </a:r>
            <a:endParaRPr sz="3000" b="0" i="0" u="none" strike="noStrike" cap="none">
              <a:solidFill>
                <a:schemeClr val="lt1"/>
              </a:solidFill>
              <a:latin typeface="Arial"/>
              <a:ea typeface="Arial"/>
              <a:cs typeface="Arial"/>
              <a:sym typeface="Arial"/>
            </a:endParaRPr>
          </a:p>
        </p:txBody>
      </p:sp>
      <p:sp>
        <p:nvSpPr>
          <p:cNvPr id="65" name="Google Shape;131;p4">
            <a:extLst>
              <a:ext uri="{FF2B5EF4-FFF2-40B4-BE49-F238E27FC236}">
                <a16:creationId xmlns:a16="http://schemas.microsoft.com/office/drawing/2014/main" id="{36BE9ED9-6F0B-4EFD-B110-D9B387549EAE}"/>
              </a:ext>
            </a:extLst>
          </p:cNvPr>
          <p:cNvSpPr/>
          <p:nvPr/>
        </p:nvSpPr>
        <p:spPr>
          <a:xfrm>
            <a:off x="4736379" y="1464865"/>
            <a:ext cx="2586230" cy="1180062"/>
          </a:xfrm>
          <a:prstGeom prst="rect">
            <a:avLst/>
          </a:prstGeom>
          <a:solidFill>
            <a:srgbClr val="FFF2CC"/>
          </a:solidFill>
          <a:ln w="19050" cap="flat" cmpd="sng">
            <a:solidFill>
              <a:srgbClr val="207E71"/>
            </a:solidFill>
            <a:prstDash val="solid"/>
            <a:round/>
            <a:headEnd type="none" w="sm" len="sm"/>
            <a:tailEnd type="none" w="sm" len="sm"/>
          </a:ln>
          <a:effectLst>
            <a:outerShdw blurRad="342900" dist="177800" dir="36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6" name="Google Shape;132;p4">
            <a:extLst>
              <a:ext uri="{FF2B5EF4-FFF2-40B4-BE49-F238E27FC236}">
                <a16:creationId xmlns:a16="http://schemas.microsoft.com/office/drawing/2014/main" id="{610DBE69-7D0D-47F8-A426-BADB9278366A}"/>
              </a:ext>
            </a:extLst>
          </p:cNvPr>
          <p:cNvPicPr preferRelativeResize="0"/>
          <p:nvPr/>
        </p:nvPicPr>
        <p:blipFill rotWithShape="1">
          <a:blip r:embed="rId20">
            <a:alphaModFix/>
          </a:blip>
          <a:srcRect/>
          <a:stretch/>
        </p:blipFill>
        <p:spPr>
          <a:xfrm>
            <a:off x="3186652" y="1205737"/>
            <a:ext cx="554975" cy="627930"/>
          </a:xfrm>
          <a:prstGeom prst="rect">
            <a:avLst/>
          </a:prstGeom>
          <a:noFill/>
          <a:ln>
            <a:noFill/>
          </a:ln>
        </p:spPr>
      </p:pic>
      <p:pic>
        <p:nvPicPr>
          <p:cNvPr id="67" name="Google Shape;133;p4">
            <a:extLst>
              <a:ext uri="{FF2B5EF4-FFF2-40B4-BE49-F238E27FC236}">
                <a16:creationId xmlns:a16="http://schemas.microsoft.com/office/drawing/2014/main" id="{5082D52A-32D8-4997-BCB0-310EFD4828A0}"/>
              </a:ext>
            </a:extLst>
          </p:cNvPr>
          <p:cNvPicPr preferRelativeResize="0"/>
          <p:nvPr/>
        </p:nvPicPr>
        <p:blipFill rotWithShape="1">
          <a:blip r:embed="rId20">
            <a:alphaModFix/>
          </a:blip>
          <a:srcRect/>
          <a:stretch/>
        </p:blipFill>
        <p:spPr>
          <a:xfrm>
            <a:off x="3172411" y="2063092"/>
            <a:ext cx="554975" cy="627930"/>
          </a:xfrm>
          <a:prstGeom prst="rect">
            <a:avLst/>
          </a:prstGeom>
          <a:noFill/>
          <a:ln>
            <a:noFill/>
          </a:ln>
        </p:spPr>
      </p:pic>
      <p:pic>
        <p:nvPicPr>
          <p:cNvPr id="68" name="Google Shape;134;p4">
            <a:extLst>
              <a:ext uri="{FF2B5EF4-FFF2-40B4-BE49-F238E27FC236}">
                <a16:creationId xmlns:a16="http://schemas.microsoft.com/office/drawing/2014/main" id="{D041E8C0-DE0F-4A74-B149-636D6F062114}"/>
              </a:ext>
            </a:extLst>
          </p:cNvPr>
          <p:cNvPicPr preferRelativeResize="0"/>
          <p:nvPr/>
        </p:nvPicPr>
        <p:blipFill rotWithShape="1">
          <a:blip r:embed="rId20">
            <a:alphaModFix/>
          </a:blip>
          <a:srcRect/>
          <a:stretch/>
        </p:blipFill>
        <p:spPr>
          <a:xfrm>
            <a:off x="3201353" y="2839404"/>
            <a:ext cx="554975" cy="627930"/>
          </a:xfrm>
          <a:prstGeom prst="rect">
            <a:avLst/>
          </a:prstGeom>
          <a:noFill/>
          <a:ln>
            <a:noFill/>
          </a:ln>
        </p:spPr>
      </p:pic>
      <p:pic>
        <p:nvPicPr>
          <p:cNvPr id="69" name="Google Shape;135;p4" descr="一張含有 畫畫 的圖片&#10;&#10;自動產生的描述">
            <a:extLst>
              <a:ext uri="{FF2B5EF4-FFF2-40B4-BE49-F238E27FC236}">
                <a16:creationId xmlns:a16="http://schemas.microsoft.com/office/drawing/2014/main" id="{8132519E-726A-49C1-BCE6-1B3FC879A067}"/>
              </a:ext>
            </a:extLst>
          </p:cNvPr>
          <p:cNvPicPr preferRelativeResize="0"/>
          <p:nvPr/>
        </p:nvPicPr>
        <p:blipFill rotWithShape="1">
          <a:blip r:embed="rId21">
            <a:alphaModFix/>
          </a:blip>
          <a:srcRect/>
          <a:stretch/>
        </p:blipFill>
        <p:spPr>
          <a:xfrm>
            <a:off x="4976018" y="1871425"/>
            <a:ext cx="2199374" cy="716650"/>
          </a:xfrm>
          <a:prstGeom prst="rect">
            <a:avLst/>
          </a:prstGeom>
          <a:noFill/>
          <a:ln>
            <a:noFill/>
          </a:ln>
        </p:spPr>
      </p:pic>
      <p:sp>
        <p:nvSpPr>
          <p:cNvPr id="70" name="Google Shape;136;p4">
            <a:extLst>
              <a:ext uri="{FF2B5EF4-FFF2-40B4-BE49-F238E27FC236}">
                <a16:creationId xmlns:a16="http://schemas.microsoft.com/office/drawing/2014/main" id="{88433A1D-B717-4C5D-8178-0E537DC9EBA2}"/>
              </a:ext>
            </a:extLst>
          </p:cNvPr>
          <p:cNvSpPr/>
          <p:nvPr/>
        </p:nvSpPr>
        <p:spPr>
          <a:xfrm>
            <a:off x="4975227" y="1547604"/>
            <a:ext cx="222368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11151A"/>
                </a:solidFill>
                <a:latin typeface="Arial"/>
                <a:ea typeface="Arial"/>
                <a:cs typeface="Arial"/>
                <a:sym typeface="Arial"/>
              </a:rPr>
              <a:t>Cloud NAS Solution</a:t>
            </a:r>
            <a:endParaRPr sz="1800" b="0" i="0" u="none" strike="noStrike" cap="none">
              <a:solidFill>
                <a:srgbClr val="11151A"/>
              </a:solidFill>
              <a:latin typeface="Arial"/>
              <a:ea typeface="Arial"/>
              <a:cs typeface="Arial"/>
              <a:sym typeface="Arial"/>
            </a:endParaRPr>
          </a:p>
        </p:txBody>
      </p:sp>
      <p:sp>
        <p:nvSpPr>
          <p:cNvPr id="71" name="Google Shape;137;p4">
            <a:extLst>
              <a:ext uri="{FF2B5EF4-FFF2-40B4-BE49-F238E27FC236}">
                <a16:creationId xmlns:a16="http://schemas.microsoft.com/office/drawing/2014/main" id="{2E1AB24F-8AB3-4A31-A64A-BD37EF66DC18}"/>
              </a:ext>
            </a:extLst>
          </p:cNvPr>
          <p:cNvSpPr/>
          <p:nvPr/>
        </p:nvSpPr>
        <p:spPr>
          <a:xfrm rot="1726009">
            <a:off x="3990135" y="1436270"/>
            <a:ext cx="48442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262626"/>
                </a:solidFill>
                <a:latin typeface="Arial"/>
                <a:ea typeface="Arial"/>
                <a:cs typeface="Arial"/>
                <a:sym typeface="Arial"/>
              </a:rPr>
              <a:t>AFP</a:t>
            </a:r>
            <a:endParaRPr sz="1200" b="0" i="0" u="none" strike="noStrike" cap="none">
              <a:solidFill>
                <a:srgbClr val="262626"/>
              </a:solidFill>
              <a:latin typeface="Arial"/>
              <a:ea typeface="Arial"/>
              <a:cs typeface="Arial"/>
              <a:sym typeface="Arial"/>
            </a:endParaRPr>
          </a:p>
        </p:txBody>
      </p:sp>
      <p:sp>
        <p:nvSpPr>
          <p:cNvPr id="72" name="Google Shape;138;p4">
            <a:extLst>
              <a:ext uri="{FF2B5EF4-FFF2-40B4-BE49-F238E27FC236}">
                <a16:creationId xmlns:a16="http://schemas.microsoft.com/office/drawing/2014/main" id="{839761BF-755D-42A1-AC0D-EA057A5C27CA}"/>
              </a:ext>
            </a:extLst>
          </p:cNvPr>
          <p:cNvSpPr/>
          <p:nvPr/>
        </p:nvSpPr>
        <p:spPr>
          <a:xfrm>
            <a:off x="3686990" y="2006288"/>
            <a:ext cx="91242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262626"/>
                </a:solidFill>
                <a:latin typeface="Arial"/>
                <a:ea typeface="Arial"/>
                <a:cs typeface="Arial"/>
                <a:sym typeface="Arial"/>
              </a:rPr>
              <a:t>CIFS/SMB</a:t>
            </a:r>
            <a:endParaRPr sz="1200" b="0" i="0" u="none" strike="noStrike" cap="none">
              <a:solidFill>
                <a:srgbClr val="262626"/>
              </a:solidFill>
              <a:latin typeface="Arial"/>
              <a:ea typeface="Arial"/>
              <a:cs typeface="Arial"/>
              <a:sym typeface="Arial"/>
            </a:endParaRPr>
          </a:p>
        </p:txBody>
      </p:sp>
      <p:sp>
        <p:nvSpPr>
          <p:cNvPr id="73" name="Google Shape;139;p4">
            <a:extLst>
              <a:ext uri="{FF2B5EF4-FFF2-40B4-BE49-F238E27FC236}">
                <a16:creationId xmlns:a16="http://schemas.microsoft.com/office/drawing/2014/main" id="{CC04F9A7-A9A8-4611-9A8A-CC00A0D5F3B3}"/>
              </a:ext>
            </a:extLst>
          </p:cNvPr>
          <p:cNvSpPr/>
          <p:nvPr/>
        </p:nvSpPr>
        <p:spPr>
          <a:xfrm>
            <a:off x="3698750" y="2287518"/>
            <a:ext cx="49244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262626"/>
                </a:solidFill>
                <a:latin typeface="Arial"/>
                <a:ea typeface="Arial"/>
                <a:cs typeface="Arial"/>
                <a:sym typeface="Arial"/>
              </a:rPr>
              <a:t>NFS</a:t>
            </a:r>
            <a:endParaRPr sz="1200" b="0" i="0" u="none" strike="noStrike" cap="none">
              <a:solidFill>
                <a:srgbClr val="262626"/>
              </a:solidFill>
              <a:latin typeface="Arial"/>
              <a:ea typeface="Arial"/>
              <a:cs typeface="Arial"/>
              <a:sym typeface="Arial"/>
            </a:endParaRPr>
          </a:p>
        </p:txBody>
      </p:sp>
      <p:sp>
        <p:nvSpPr>
          <p:cNvPr id="74" name="Google Shape;140;p4">
            <a:extLst>
              <a:ext uri="{FF2B5EF4-FFF2-40B4-BE49-F238E27FC236}">
                <a16:creationId xmlns:a16="http://schemas.microsoft.com/office/drawing/2014/main" id="{8618AA48-754C-4AB1-883A-E6BFBC817013}"/>
              </a:ext>
            </a:extLst>
          </p:cNvPr>
          <p:cNvSpPr/>
          <p:nvPr/>
        </p:nvSpPr>
        <p:spPr>
          <a:xfrm rot="-1652568">
            <a:off x="3970724" y="2862605"/>
            <a:ext cx="57740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262626"/>
                </a:solidFill>
                <a:latin typeface="Arial"/>
                <a:ea typeface="Arial"/>
                <a:cs typeface="Arial"/>
                <a:sym typeface="Arial"/>
              </a:rPr>
              <a:t>iSCSI</a:t>
            </a:r>
            <a:endParaRPr sz="1200" b="0" i="0" u="none" strike="noStrike" cap="none">
              <a:solidFill>
                <a:srgbClr val="262626"/>
              </a:solidFill>
              <a:latin typeface="Arial"/>
              <a:ea typeface="Arial"/>
              <a:cs typeface="Arial"/>
              <a:sym typeface="Arial"/>
            </a:endParaRPr>
          </a:p>
        </p:txBody>
      </p:sp>
      <p:pic>
        <p:nvPicPr>
          <p:cNvPr id="75" name="Google Shape;141;p4">
            <a:extLst>
              <a:ext uri="{FF2B5EF4-FFF2-40B4-BE49-F238E27FC236}">
                <a16:creationId xmlns:a16="http://schemas.microsoft.com/office/drawing/2014/main" id="{091BCE99-DE5D-4136-9307-B613305940DA}"/>
              </a:ext>
            </a:extLst>
          </p:cNvPr>
          <p:cNvPicPr preferRelativeResize="0"/>
          <p:nvPr/>
        </p:nvPicPr>
        <p:blipFill rotWithShape="1">
          <a:blip r:embed="rId22">
            <a:alphaModFix/>
          </a:blip>
          <a:srcRect/>
          <a:stretch/>
        </p:blipFill>
        <p:spPr>
          <a:xfrm>
            <a:off x="6225499" y="3816547"/>
            <a:ext cx="420736" cy="561324"/>
          </a:xfrm>
          <a:prstGeom prst="rect">
            <a:avLst/>
          </a:prstGeom>
          <a:noFill/>
          <a:ln>
            <a:noFill/>
          </a:ln>
        </p:spPr>
      </p:pic>
      <p:pic>
        <p:nvPicPr>
          <p:cNvPr id="76" name="Google Shape;142;p4">
            <a:extLst>
              <a:ext uri="{FF2B5EF4-FFF2-40B4-BE49-F238E27FC236}">
                <a16:creationId xmlns:a16="http://schemas.microsoft.com/office/drawing/2014/main" id="{6653584A-77A9-4B2F-A013-5C7FE4BDBE7D}"/>
              </a:ext>
            </a:extLst>
          </p:cNvPr>
          <p:cNvPicPr preferRelativeResize="0"/>
          <p:nvPr/>
        </p:nvPicPr>
        <p:blipFill rotWithShape="1">
          <a:blip r:embed="rId22">
            <a:alphaModFix/>
          </a:blip>
          <a:srcRect/>
          <a:stretch/>
        </p:blipFill>
        <p:spPr>
          <a:xfrm>
            <a:off x="5501594" y="3816547"/>
            <a:ext cx="420736" cy="561324"/>
          </a:xfrm>
          <a:prstGeom prst="rect">
            <a:avLst/>
          </a:prstGeom>
          <a:noFill/>
          <a:ln>
            <a:noFill/>
          </a:ln>
        </p:spPr>
      </p:pic>
      <p:pic>
        <p:nvPicPr>
          <p:cNvPr id="77" name="Google Shape;143;p4">
            <a:extLst>
              <a:ext uri="{FF2B5EF4-FFF2-40B4-BE49-F238E27FC236}">
                <a16:creationId xmlns:a16="http://schemas.microsoft.com/office/drawing/2014/main" id="{2C7149BE-A595-4987-8F40-333F3CE5B81F}"/>
              </a:ext>
            </a:extLst>
          </p:cNvPr>
          <p:cNvPicPr preferRelativeResize="0"/>
          <p:nvPr/>
        </p:nvPicPr>
        <p:blipFill rotWithShape="1">
          <a:blip r:embed="rId23">
            <a:alphaModFix/>
          </a:blip>
          <a:srcRect/>
          <a:stretch/>
        </p:blipFill>
        <p:spPr>
          <a:xfrm>
            <a:off x="5068592" y="2975098"/>
            <a:ext cx="2080096" cy="52439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70" name="Google Shape;170;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sz="3400">
                <a:latin typeface="Arial"/>
                <a:ea typeface="Arial"/>
                <a:cs typeface="Arial"/>
                <a:sym typeface="Arial"/>
              </a:rPr>
              <a:t>QuTScloud brings all the QTS experiences</a:t>
            </a:r>
            <a:endParaRPr sz="3400"/>
          </a:p>
        </p:txBody>
      </p:sp>
      <p:pic>
        <p:nvPicPr>
          <p:cNvPr id="20" name="Google Shape;173;p7">
            <a:extLst>
              <a:ext uri="{FF2B5EF4-FFF2-40B4-BE49-F238E27FC236}">
                <a16:creationId xmlns:a16="http://schemas.microsoft.com/office/drawing/2014/main" id="{4285A07B-1AF8-442A-AD7B-10FFAC4BF286}"/>
              </a:ext>
            </a:extLst>
          </p:cNvPr>
          <p:cNvPicPr preferRelativeResize="0"/>
          <p:nvPr/>
        </p:nvPicPr>
        <p:blipFill rotWithShape="1">
          <a:blip r:embed="rId3">
            <a:alphaModFix/>
          </a:blip>
          <a:srcRect/>
          <a:stretch/>
        </p:blipFill>
        <p:spPr>
          <a:xfrm>
            <a:off x="5504992" y="1843874"/>
            <a:ext cx="3407284" cy="2123132"/>
          </a:xfrm>
          <a:prstGeom prst="rect">
            <a:avLst/>
          </a:prstGeom>
          <a:noFill/>
          <a:ln>
            <a:noFill/>
          </a:ln>
          <a:effectLst>
            <a:outerShdw blurRad="342900" dist="177800" dir="3600000" algn="tl" rotWithShape="0">
              <a:prstClr val="black">
                <a:alpha val="40000"/>
              </a:prstClr>
            </a:outerShdw>
          </a:effectLst>
        </p:spPr>
      </p:pic>
      <p:sp>
        <p:nvSpPr>
          <p:cNvPr id="21" name="矩形: 圓角 20">
            <a:extLst>
              <a:ext uri="{FF2B5EF4-FFF2-40B4-BE49-F238E27FC236}">
                <a16:creationId xmlns:a16="http://schemas.microsoft.com/office/drawing/2014/main" id="{D6345094-B931-4823-A915-ED7F1A0EFD4C}"/>
              </a:ext>
            </a:extLst>
          </p:cNvPr>
          <p:cNvSpPr/>
          <p:nvPr/>
        </p:nvSpPr>
        <p:spPr>
          <a:xfrm>
            <a:off x="0" y="1227977"/>
            <a:ext cx="5538860"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2" name="圖形 21">
            <a:extLst>
              <a:ext uri="{FF2B5EF4-FFF2-40B4-BE49-F238E27FC236}">
                <a16:creationId xmlns:a16="http://schemas.microsoft.com/office/drawing/2014/main" id="{F52A04E6-DFF6-41EF-8968-825614E36A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8877" y="1669270"/>
            <a:ext cx="5319983" cy="3043728"/>
          </a:xfrm>
          <a:prstGeom prst="rect">
            <a:avLst/>
          </a:prstGeom>
        </p:spPr>
      </p:pic>
      <p:pic>
        <p:nvPicPr>
          <p:cNvPr id="23" name="Google Shape;175;p7">
            <a:extLst>
              <a:ext uri="{FF2B5EF4-FFF2-40B4-BE49-F238E27FC236}">
                <a16:creationId xmlns:a16="http://schemas.microsoft.com/office/drawing/2014/main" id="{C6ACE8BD-62C1-4AAE-A13A-DC185D9B8F44}"/>
              </a:ext>
            </a:extLst>
          </p:cNvPr>
          <p:cNvPicPr preferRelativeResize="0"/>
          <p:nvPr/>
        </p:nvPicPr>
        <p:blipFill rotWithShape="1">
          <a:blip r:embed="rId6">
            <a:alphaModFix/>
          </a:blip>
          <a:srcRect l="21179" t="33129" r="18215" b="28890"/>
          <a:stretch/>
        </p:blipFill>
        <p:spPr>
          <a:xfrm>
            <a:off x="6196977" y="3453855"/>
            <a:ext cx="2057182" cy="1289168"/>
          </a:xfrm>
          <a:prstGeom prst="rect">
            <a:avLst/>
          </a:prstGeom>
          <a:noFill/>
          <a:ln>
            <a:noFill/>
          </a:ln>
          <a:effectLst>
            <a:outerShdw blurRad="50800" dist="38100" dir="2700000" algn="tl" rotWithShape="0">
              <a:srgbClr val="000000">
                <a:alpha val="40000"/>
              </a:srgbClr>
            </a:outerShdw>
          </a:effectLst>
        </p:spPr>
      </p:pic>
      <p:sp>
        <p:nvSpPr>
          <p:cNvPr id="24" name="Google Shape;177;p7">
            <a:extLst>
              <a:ext uri="{FF2B5EF4-FFF2-40B4-BE49-F238E27FC236}">
                <a16:creationId xmlns:a16="http://schemas.microsoft.com/office/drawing/2014/main" id="{61C18667-AB2A-41D7-A884-A7B0511F6CE7}"/>
              </a:ext>
            </a:extLst>
          </p:cNvPr>
          <p:cNvSpPr/>
          <p:nvPr/>
        </p:nvSpPr>
        <p:spPr>
          <a:xfrm>
            <a:off x="524260" y="2280037"/>
            <a:ext cx="1498656" cy="457996"/>
          </a:xfrm>
          <a:prstGeom prst="rect">
            <a:avLst/>
          </a:prstGeom>
          <a:solidFill>
            <a:srgbClr val="1A3E7F"/>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1" i="0" u="none" strike="noStrike" cap="none">
                <a:solidFill>
                  <a:schemeClr val="lt1"/>
                </a:solidFill>
                <a:latin typeface="Arial"/>
                <a:ea typeface="Arial"/>
                <a:cs typeface="Arial"/>
                <a:sym typeface="Arial"/>
              </a:rPr>
              <a:t>OS</a:t>
            </a:r>
            <a:endParaRPr sz="1400" b="0" i="0" u="none" strike="noStrike" cap="none">
              <a:solidFill>
                <a:srgbClr val="000000"/>
              </a:solidFill>
              <a:latin typeface="Arial"/>
              <a:ea typeface="Arial"/>
              <a:cs typeface="Arial"/>
              <a:sym typeface="Arial"/>
            </a:endParaRPr>
          </a:p>
        </p:txBody>
      </p:sp>
      <p:sp>
        <p:nvSpPr>
          <p:cNvPr id="25" name="Google Shape;180;p7">
            <a:extLst>
              <a:ext uri="{FF2B5EF4-FFF2-40B4-BE49-F238E27FC236}">
                <a16:creationId xmlns:a16="http://schemas.microsoft.com/office/drawing/2014/main" id="{6CD83C6C-7846-499B-AE92-530C7F0A5210}"/>
              </a:ext>
            </a:extLst>
          </p:cNvPr>
          <p:cNvSpPr/>
          <p:nvPr/>
        </p:nvSpPr>
        <p:spPr>
          <a:xfrm>
            <a:off x="524260" y="2839328"/>
            <a:ext cx="1498656" cy="457996"/>
          </a:xfrm>
          <a:prstGeom prst="rect">
            <a:avLst/>
          </a:prstGeom>
          <a:solidFill>
            <a:srgbClr val="1A3E7F"/>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1" i="0" u="none" strike="noStrike" cap="none">
                <a:solidFill>
                  <a:srgbClr val="FFFFFF"/>
                </a:solidFill>
                <a:latin typeface="Arial"/>
                <a:ea typeface="Arial"/>
                <a:cs typeface="Arial"/>
                <a:sym typeface="Arial"/>
              </a:rPr>
              <a:t>Storage</a:t>
            </a:r>
            <a:endParaRPr sz="1400" b="0" i="0" u="none" strike="noStrike" cap="none">
              <a:solidFill>
                <a:srgbClr val="000000"/>
              </a:solidFill>
              <a:latin typeface="Arial"/>
              <a:ea typeface="Arial"/>
              <a:cs typeface="Arial"/>
              <a:sym typeface="Arial"/>
            </a:endParaRPr>
          </a:p>
        </p:txBody>
      </p:sp>
      <p:sp>
        <p:nvSpPr>
          <p:cNvPr id="26" name="Google Shape;181;p7">
            <a:extLst>
              <a:ext uri="{FF2B5EF4-FFF2-40B4-BE49-F238E27FC236}">
                <a16:creationId xmlns:a16="http://schemas.microsoft.com/office/drawing/2014/main" id="{4E82BFF1-7668-46BD-A731-1A8EACDC9490}"/>
              </a:ext>
            </a:extLst>
          </p:cNvPr>
          <p:cNvSpPr/>
          <p:nvPr/>
        </p:nvSpPr>
        <p:spPr>
          <a:xfrm>
            <a:off x="524260" y="3405780"/>
            <a:ext cx="1498656" cy="457996"/>
          </a:xfrm>
          <a:prstGeom prst="rect">
            <a:avLst/>
          </a:prstGeom>
          <a:solidFill>
            <a:srgbClr val="1A3E7F"/>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1" i="0" u="none" strike="noStrike" cap="none">
                <a:solidFill>
                  <a:schemeClr val="lt1"/>
                </a:solidFill>
                <a:latin typeface="Arial"/>
                <a:ea typeface="Arial"/>
                <a:cs typeface="Arial"/>
                <a:sym typeface="Arial"/>
              </a:rPr>
              <a:t>Network</a:t>
            </a:r>
            <a:endParaRPr sz="1400" b="0" i="0" u="none" strike="noStrike" cap="none">
              <a:solidFill>
                <a:srgbClr val="000000"/>
              </a:solidFill>
              <a:latin typeface="Arial"/>
              <a:ea typeface="Arial"/>
              <a:cs typeface="Arial"/>
              <a:sym typeface="Arial"/>
            </a:endParaRPr>
          </a:p>
        </p:txBody>
      </p:sp>
      <p:sp>
        <p:nvSpPr>
          <p:cNvPr id="27" name="Google Shape;182;p7">
            <a:extLst>
              <a:ext uri="{FF2B5EF4-FFF2-40B4-BE49-F238E27FC236}">
                <a16:creationId xmlns:a16="http://schemas.microsoft.com/office/drawing/2014/main" id="{D5CA083C-CF2A-47D5-BF9C-5567880E487D}"/>
              </a:ext>
            </a:extLst>
          </p:cNvPr>
          <p:cNvSpPr/>
          <p:nvPr/>
        </p:nvSpPr>
        <p:spPr>
          <a:xfrm>
            <a:off x="524260" y="3985732"/>
            <a:ext cx="1498656" cy="457996"/>
          </a:xfrm>
          <a:prstGeom prst="rect">
            <a:avLst/>
          </a:prstGeom>
          <a:solidFill>
            <a:srgbClr val="1A3E7F"/>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1" i="0" u="none" strike="noStrike" cap="none">
                <a:solidFill>
                  <a:schemeClr val="lt1"/>
                </a:solidFill>
                <a:latin typeface="Arial"/>
                <a:ea typeface="Arial"/>
                <a:cs typeface="Arial"/>
                <a:sym typeface="Arial"/>
              </a:rPr>
              <a:t>Security</a:t>
            </a:r>
            <a:endParaRPr sz="1400" b="0" i="0" u="none" strike="noStrike" cap="none">
              <a:solidFill>
                <a:srgbClr val="000000"/>
              </a:solidFill>
              <a:latin typeface="Arial"/>
              <a:ea typeface="Arial"/>
              <a:cs typeface="Arial"/>
              <a:sym typeface="Arial"/>
            </a:endParaRPr>
          </a:p>
        </p:txBody>
      </p:sp>
      <p:sp>
        <p:nvSpPr>
          <p:cNvPr id="28" name="Google Shape;183;p7">
            <a:extLst>
              <a:ext uri="{FF2B5EF4-FFF2-40B4-BE49-F238E27FC236}">
                <a16:creationId xmlns:a16="http://schemas.microsoft.com/office/drawing/2014/main" id="{E6C061FD-AE8D-47BC-A97C-0D5C028A66E5}"/>
              </a:ext>
            </a:extLst>
          </p:cNvPr>
          <p:cNvSpPr/>
          <p:nvPr/>
        </p:nvSpPr>
        <p:spPr>
          <a:xfrm>
            <a:off x="2129197" y="2273931"/>
            <a:ext cx="1498656" cy="457996"/>
          </a:xfrm>
          <a:prstGeom prst="rect">
            <a:avLst/>
          </a:prstGeom>
          <a:solidFill>
            <a:srgbClr val="1A3E7F"/>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1" i="0" u="none" strike="noStrike" cap="none">
                <a:solidFill>
                  <a:schemeClr val="lt1"/>
                </a:solidFill>
                <a:latin typeface="Arial"/>
                <a:ea typeface="Arial"/>
                <a:cs typeface="Arial"/>
                <a:sym typeface="Arial"/>
              </a:rPr>
              <a:t>Multimedia</a:t>
            </a:r>
            <a:endParaRPr sz="1400" b="0" i="0" u="none" strike="noStrike" cap="none">
              <a:solidFill>
                <a:srgbClr val="000000"/>
              </a:solidFill>
              <a:latin typeface="Arial"/>
              <a:ea typeface="Arial"/>
              <a:cs typeface="Arial"/>
              <a:sym typeface="Arial"/>
            </a:endParaRPr>
          </a:p>
        </p:txBody>
      </p:sp>
      <p:sp>
        <p:nvSpPr>
          <p:cNvPr id="29" name="Google Shape;184;p7">
            <a:extLst>
              <a:ext uri="{FF2B5EF4-FFF2-40B4-BE49-F238E27FC236}">
                <a16:creationId xmlns:a16="http://schemas.microsoft.com/office/drawing/2014/main" id="{33D83532-0AAF-4ABD-A7B3-5B4C4B7B0DB3}"/>
              </a:ext>
            </a:extLst>
          </p:cNvPr>
          <p:cNvSpPr/>
          <p:nvPr/>
        </p:nvSpPr>
        <p:spPr>
          <a:xfrm>
            <a:off x="2136556" y="2831558"/>
            <a:ext cx="1498656" cy="457996"/>
          </a:xfrm>
          <a:prstGeom prst="rect">
            <a:avLst/>
          </a:prstGeom>
          <a:solidFill>
            <a:srgbClr val="1A3E7F"/>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1" i="0" u="none" strike="noStrike" cap="none">
                <a:solidFill>
                  <a:schemeClr val="lt1"/>
                </a:solidFill>
                <a:latin typeface="Arial"/>
                <a:ea typeface="Arial"/>
                <a:cs typeface="Arial"/>
                <a:sym typeface="Arial"/>
              </a:rPr>
              <a:t>IoT</a:t>
            </a:r>
            <a:endParaRPr sz="1400" b="0" i="0" u="none" strike="noStrike" cap="none">
              <a:solidFill>
                <a:srgbClr val="000000"/>
              </a:solidFill>
              <a:latin typeface="Arial"/>
              <a:ea typeface="Arial"/>
              <a:cs typeface="Arial"/>
              <a:sym typeface="Arial"/>
            </a:endParaRPr>
          </a:p>
        </p:txBody>
      </p:sp>
      <p:sp>
        <p:nvSpPr>
          <p:cNvPr id="30" name="Google Shape;185;p7">
            <a:extLst>
              <a:ext uri="{FF2B5EF4-FFF2-40B4-BE49-F238E27FC236}">
                <a16:creationId xmlns:a16="http://schemas.microsoft.com/office/drawing/2014/main" id="{AE100CD5-9B1B-42B8-90A3-AE268E0A1A49}"/>
              </a:ext>
            </a:extLst>
          </p:cNvPr>
          <p:cNvSpPr/>
          <p:nvPr/>
        </p:nvSpPr>
        <p:spPr>
          <a:xfrm>
            <a:off x="2148224" y="3394953"/>
            <a:ext cx="1498656" cy="457996"/>
          </a:xfrm>
          <a:prstGeom prst="rect">
            <a:avLst/>
          </a:prstGeom>
          <a:solidFill>
            <a:srgbClr val="1A3E7F"/>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1" i="0" u="none" strike="noStrike" cap="none">
                <a:solidFill>
                  <a:schemeClr val="lt1"/>
                </a:solidFill>
                <a:latin typeface="Arial"/>
                <a:ea typeface="Arial"/>
                <a:cs typeface="Arial"/>
                <a:sym typeface="Arial"/>
              </a:rPr>
              <a:t>Notification</a:t>
            </a:r>
            <a:endParaRPr sz="1400" b="0" i="0" u="none" strike="noStrike" cap="none">
              <a:solidFill>
                <a:srgbClr val="000000"/>
              </a:solidFill>
              <a:latin typeface="Arial"/>
              <a:ea typeface="Arial"/>
              <a:cs typeface="Arial"/>
              <a:sym typeface="Arial"/>
            </a:endParaRPr>
          </a:p>
        </p:txBody>
      </p:sp>
      <p:sp>
        <p:nvSpPr>
          <p:cNvPr id="31" name="Google Shape;186;p7">
            <a:extLst>
              <a:ext uri="{FF2B5EF4-FFF2-40B4-BE49-F238E27FC236}">
                <a16:creationId xmlns:a16="http://schemas.microsoft.com/office/drawing/2014/main" id="{B6270F7A-599A-40FF-8CC6-226261C4E5BB}"/>
              </a:ext>
            </a:extLst>
          </p:cNvPr>
          <p:cNvSpPr/>
          <p:nvPr/>
        </p:nvSpPr>
        <p:spPr>
          <a:xfrm>
            <a:off x="2147040" y="3972829"/>
            <a:ext cx="1498656" cy="457996"/>
          </a:xfrm>
          <a:prstGeom prst="rect">
            <a:avLst/>
          </a:prstGeom>
          <a:solidFill>
            <a:srgbClr val="1A3E7F"/>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1" i="0" u="none" strike="noStrike" cap="none">
                <a:solidFill>
                  <a:schemeClr val="lt1"/>
                </a:solidFill>
                <a:latin typeface="Arial"/>
                <a:ea typeface="Arial"/>
                <a:cs typeface="Arial"/>
                <a:sym typeface="Arial"/>
              </a:rPr>
              <a:t>Licenses</a:t>
            </a:r>
            <a:endParaRPr sz="1400" b="0" i="0" u="none" strike="noStrike" cap="none">
              <a:solidFill>
                <a:srgbClr val="000000"/>
              </a:solidFill>
              <a:latin typeface="Arial"/>
              <a:ea typeface="Arial"/>
              <a:cs typeface="Arial"/>
              <a:sym typeface="Arial"/>
            </a:endParaRPr>
          </a:p>
        </p:txBody>
      </p:sp>
      <p:sp>
        <p:nvSpPr>
          <p:cNvPr id="32" name="Google Shape;187;p7">
            <a:extLst>
              <a:ext uri="{FF2B5EF4-FFF2-40B4-BE49-F238E27FC236}">
                <a16:creationId xmlns:a16="http://schemas.microsoft.com/office/drawing/2014/main" id="{926101DC-49E8-445C-B96E-2C5E981DD4EF}"/>
              </a:ext>
            </a:extLst>
          </p:cNvPr>
          <p:cNvSpPr/>
          <p:nvPr/>
        </p:nvSpPr>
        <p:spPr>
          <a:xfrm>
            <a:off x="3728748" y="2262032"/>
            <a:ext cx="1498656" cy="457996"/>
          </a:xfrm>
          <a:prstGeom prst="rect">
            <a:avLst/>
          </a:prstGeom>
          <a:solidFill>
            <a:srgbClr val="1A3E7F"/>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1" i="0" u="none" strike="noStrike" cap="none">
                <a:solidFill>
                  <a:schemeClr val="lt1"/>
                </a:solidFill>
                <a:latin typeface="Arial"/>
                <a:ea typeface="Arial"/>
                <a:cs typeface="Arial"/>
                <a:sym typeface="Arial"/>
              </a:rPr>
              <a:t>Mobile Apps</a:t>
            </a:r>
            <a:endParaRPr sz="1400" b="0" i="0" u="none" strike="noStrike" cap="none">
              <a:solidFill>
                <a:srgbClr val="000000"/>
              </a:solidFill>
              <a:latin typeface="Arial"/>
              <a:ea typeface="Arial"/>
              <a:cs typeface="Arial"/>
              <a:sym typeface="Arial"/>
            </a:endParaRPr>
          </a:p>
        </p:txBody>
      </p:sp>
      <p:sp>
        <p:nvSpPr>
          <p:cNvPr id="33" name="Google Shape;188;p7">
            <a:extLst>
              <a:ext uri="{FF2B5EF4-FFF2-40B4-BE49-F238E27FC236}">
                <a16:creationId xmlns:a16="http://schemas.microsoft.com/office/drawing/2014/main" id="{F6109406-E5DC-413C-B01C-B1D9B650EB6F}"/>
              </a:ext>
            </a:extLst>
          </p:cNvPr>
          <p:cNvSpPr/>
          <p:nvPr/>
        </p:nvSpPr>
        <p:spPr>
          <a:xfrm>
            <a:off x="3732157" y="2822161"/>
            <a:ext cx="1498656" cy="457996"/>
          </a:xfrm>
          <a:prstGeom prst="rect">
            <a:avLst/>
          </a:prstGeom>
          <a:solidFill>
            <a:srgbClr val="1A3E7F"/>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1" i="0" u="none" strike="noStrike" cap="none">
                <a:solidFill>
                  <a:schemeClr val="lt1"/>
                </a:solidFill>
                <a:latin typeface="Arial"/>
                <a:ea typeface="Arial"/>
                <a:cs typeface="Arial"/>
                <a:sym typeface="Arial"/>
              </a:rPr>
              <a:t>WIN/MAC Utilities</a:t>
            </a:r>
            <a:endParaRPr sz="1400" b="0" i="0" u="none" strike="noStrike" cap="none">
              <a:solidFill>
                <a:srgbClr val="000000"/>
              </a:solidFill>
              <a:latin typeface="Arial"/>
              <a:ea typeface="Arial"/>
              <a:cs typeface="Arial"/>
              <a:sym typeface="Arial"/>
            </a:endParaRPr>
          </a:p>
        </p:txBody>
      </p:sp>
      <p:sp>
        <p:nvSpPr>
          <p:cNvPr id="34" name="Google Shape;189;p7">
            <a:extLst>
              <a:ext uri="{FF2B5EF4-FFF2-40B4-BE49-F238E27FC236}">
                <a16:creationId xmlns:a16="http://schemas.microsoft.com/office/drawing/2014/main" id="{79A22CBF-E028-44CD-A550-7FA2316563ED}"/>
              </a:ext>
            </a:extLst>
          </p:cNvPr>
          <p:cNvSpPr/>
          <p:nvPr/>
        </p:nvSpPr>
        <p:spPr>
          <a:xfrm>
            <a:off x="3744384" y="3394938"/>
            <a:ext cx="1498656" cy="457996"/>
          </a:xfrm>
          <a:prstGeom prst="rect">
            <a:avLst/>
          </a:prstGeom>
          <a:solidFill>
            <a:srgbClr val="1A3E7F"/>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1" i="0" u="none" strike="noStrike" cap="none">
                <a:solidFill>
                  <a:schemeClr val="lt1"/>
                </a:solidFill>
                <a:latin typeface="Arial"/>
                <a:ea typeface="Arial"/>
                <a:cs typeface="Arial"/>
                <a:sym typeface="Arial"/>
              </a:rPr>
              <a:t>Full-text Search</a:t>
            </a:r>
            <a:endParaRPr sz="1400" b="0" i="0" u="none" strike="noStrike" cap="none">
              <a:solidFill>
                <a:srgbClr val="000000"/>
              </a:solidFill>
              <a:latin typeface="Arial"/>
              <a:ea typeface="Arial"/>
              <a:cs typeface="Arial"/>
              <a:sym typeface="Arial"/>
            </a:endParaRPr>
          </a:p>
        </p:txBody>
      </p:sp>
      <p:sp>
        <p:nvSpPr>
          <p:cNvPr id="35" name="Google Shape;190;p7">
            <a:extLst>
              <a:ext uri="{FF2B5EF4-FFF2-40B4-BE49-F238E27FC236}">
                <a16:creationId xmlns:a16="http://schemas.microsoft.com/office/drawing/2014/main" id="{1A514A4D-EBC5-49FE-BCD7-9A3910A3817E}"/>
              </a:ext>
            </a:extLst>
          </p:cNvPr>
          <p:cNvSpPr/>
          <p:nvPr/>
        </p:nvSpPr>
        <p:spPr>
          <a:xfrm>
            <a:off x="3744384" y="3962253"/>
            <a:ext cx="1498656" cy="457996"/>
          </a:xfrm>
          <a:prstGeom prst="rect">
            <a:avLst/>
          </a:prstGeom>
          <a:solidFill>
            <a:srgbClr val="1A3E7F"/>
          </a:soli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1" i="0" u="none" strike="noStrike" cap="none">
                <a:solidFill>
                  <a:schemeClr val="lt1"/>
                </a:solidFill>
                <a:latin typeface="Arial"/>
                <a:ea typeface="Arial"/>
                <a:cs typeface="Arial"/>
                <a:sym typeface="Arial"/>
              </a:rPr>
              <a:t>&amp; More…</a:t>
            </a:r>
            <a:endParaRPr sz="1400" b="0" i="0" u="none" strike="noStrike" cap="none">
              <a:solidFill>
                <a:srgbClr val="000000"/>
              </a:solidFill>
              <a:latin typeface="Arial"/>
              <a:ea typeface="Arial"/>
              <a:cs typeface="Arial"/>
              <a:sym typeface="Arial"/>
            </a:endParaRPr>
          </a:p>
        </p:txBody>
      </p:sp>
      <p:pic>
        <p:nvPicPr>
          <p:cNvPr id="158" name="Google Shape;158;p7"/>
          <p:cNvPicPr preferRelativeResize="0"/>
          <p:nvPr/>
        </p:nvPicPr>
        <p:blipFill rotWithShape="1">
          <a:blip r:embed="rId7">
            <a:alphaModFix/>
          </a:blip>
          <a:srcRect/>
          <a:stretch/>
        </p:blipFill>
        <p:spPr>
          <a:xfrm>
            <a:off x="749879" y="1328187"/>
            <a:ext cx="4224112" cy="812798"/>
          </a:xfrm>
          <a:prstGeom prst="rect">
            <a:avLst/>
          </a:prstGeom>
          <a:noFill/>
          <a:ln>
            <a:noFill/>
          </a:ln>
        </p:spPr>
      </p:pic>
      <p:sp>
        <p:nvSpPr>
          <p:cNvPr id="171" name="Google Shape;171;p7"/>
          <p:cNvSpPr/>
          <p:nvPr/>
        </p:nvSpPr>
        <p:spPr>
          <a:xfrm>
            <a:off x="910757" y="1484260"/>
            <a:ext cx="345479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err="1">
                <a:solidFill>
                  <a:srgbClr val="0C0C0C"/>
                </a:solidFill>
                <a:latin typeface="Arial"/>
                <a:ea typeface="Arial"/>
                <a:cs typeface="Arial"/>
                <a:sym typeface="Arial"/>
              </a:rPr>
              <a:t>QuTScloud</a:t>
            </a:r>
            <a:r>
              <a:rPr lang="en-US" sz="1800" b="1" i="0" u="none" strike="noStrike" cap="none">
                <a:solidFill>
                  <a:srgbClr val="0C0C0C"/>
                </a:solidFill>
                <a:latin typeface="Arial"/>
                <a:ea typeface="Arial"/>
                <a:cs typeface="Arial"/>
                <a:sym typeface="Arial"/>
              </a:rPr>
              <a:t> Operating System</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8"/>
          <p:cNvSpPr txBox="1">
            <a:spLocks noGrp="1"/>
          </p:cNvSpPr>
          <p:nvPr>
            <p:ph type="title"/>
          </p:nvPr>
        </p:nvSpPr>
        <p:spPr>
          <a:xfrm>
            <a:off x="1" y="53051"/>
            <a:ext cx="9144000" cy="994172"/>
          </a:xfrm>
          <a:prstGeom prst="rect">
            <a:avLst/>
          </a:prstGeom>
          <a:noFill/>
          <a:ln>
            <a:noFill/>
          </a:ln>
        </p:spPr>
        <p:txBody>
          <a:bodyPr spcFirstLastPara="1" wrap="square" lIns="91425" tIns="45700" rIns="91425" bIns="45700" anchor="ctr" anchorCtr="0">
            <a:normAutofit/>
          </a:bodyPr>
          <a:lstStyle/>
          <a:p>
            <a:pPr marL="0" lvl="0" indent="0" algn="ctr" rtl="0">
              <a:lnSpc>
                <a:spcPct val="98611"/>
              </a:lnSpc>
              <a:spcBef>
                <a:spcPts val="0"/>
              </a:spcBef>
              <a:spcAft>
                <a:spcPts val="0"/>
              </a:spcAft>
              <a:buClr>
                <a:schemeClr val="lt1"/>
              </a:buClr>
              <a:buSzPts val="3600"/>
              <a:buFont typeface="Arial"/>
              <a:buNone/>
            </a:pPr>
            <a:r>
              <a:rPr lang="en-US"/>
              <a:t>Helps to optimize your data usage</a:t>
            </a:r>
            <a:endParaRPr>
              <a:latin typeface="Arial"/>
              <a:ea typeface="Arial"/>
              <a:cs typeface="Arial"/>
              <a:sym typeface="Arial"/>
            </a:endParaRPr>
          </a:p>
        </p:txBody>
      </p:sp>
      <p:sp>
        <p:nvSpPr>
          <p:cNvPr id="676" name="矩形: 圓角 675">
            <a:extLst>
              <a:ext uri="{FF2B5EF4-FFF2-40B4-BE49-F238E27FC236}">
                <a16:creationId xmlns:a16="http://schemas.microsoft.com/office/drawing/2014/main" id="{145EC11D-7927-4F74-9769-CF1CF985858D}"/>
              </a:ext>
            </a:extLst>
          </p:cNvPr>
          <p:cNvSpPr/>
          <p:nvPr/>
        </p:nvSpPr>
        <p:spPr>
          <a:xfrm>
            <a:off x="134359" y="1120419"/>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77" name="圖形 676">
            <a:extLst>
              <a:ext uri="{FF2B5EF4-FFF2-40B4-BE49-F238E27FC236}">
                <a16:creationId xmlns:a16="http://schemas.microsoft.com/office/drawing/2014/main" id="{3771E0F2-371B-41C3-9C3F-CEE0DFD7D5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467" y="1440195"/>
            <a:ext cx="5476013" cy="3484348"/>
          </a:xfrm>
          <a:prstGeom prst="rect">
            <a:avLst/>
          </a:prstGeom>
        </p:spPr>
      </p:pic>
      <p:sp>
        <p:nvSpPr>
          <p:cNvPr id="678" name="矩形 677">
            <a:extLst>
              <a:ext uri="{FF2B5EF4-FFF2-40B4-BE49-F238E27FC236}">
                <a16:creationId xmlns:a16="http://schemas.microsoft.com/office/drawing/2014/main" id="{A127AFBC-4735-4B45-B1EB-A56CE4F43FBF}"/>
              </a:ext>
            </a:extLst>
          </p:cNvPr>
          <p:cNvSpPr/>
          <p:nvPr/>
        </p:nvSpPr>
        <p:spPr>
          <a:xfrm>
            <a:off x="205785" y="1514421"/>
            <a:ext cx="3096215" cy="3391072"/>
          </a:xfrm>
          <a:prstGeom prst="rect">
            <a:avLst/>
          </a:prstGeom>
          <a:gradFill>
            <a:gsLst>
              <a:gs pos="0">
                <a:schemeClr val="bg1"/>
              </a:gs>
              <a:gs pos="100000">
                <a:srgbClr val="E2E2E2"/>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9" name="Google Shape;199;p8">
            <a:extLst>
              <a:ext uri="{FF2B5EF4-FFF2-40B4-BE49-F238E27FC236}">
                <a16:creationId xmlns:a16="http://schemas.microsoft.com/office/drawing/2014/main" id="{84CA77AE-B149-468A-AB02-05F2801DC147}"/>
              </a:ext>
            </a:extLst>
          </p:cNvPr>
          <p:cNvSpPr/>
          <p:nvPr/>
        </p:nvSpPr>
        <p:spPr>
          <a:xfrm>
            <a:off x="335767" y="1352663"/>
            <a:ext cx="840784" cy="338514"/>
          </a:xfrm>
          <a:prstGeom prst="rect">
            <a:avLst/>
          </a:prstGeom>
          <a:gradFill>
            <a:gsLst>
              <a:gs pos="0">
                <a:srgbClr val="0D0B64"/>
              </a:gs>
              <a:gs pos="100000">
                <a:srgbClr val="274DA5"/>
              </a:gs>
            </a:gsLst>
            <a:lin ang="0" scaled="0"/>
          </a:gra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zh-TW" sz="1600" b="1" i="0" u="none" strike="noStrike" cap="none">
                <a:solidFill>
                  <a:schemeClr val="lt1"/>
                </a:solidFill>
                <a:latin typeface="Arial"/>
                <a:ea typeface="Arial"/>
                <a:cs typeface="Arial"/>
                <a:sym typeface="Arial"/>
              </a:rPr>
              <a:t>Before</a:t>
            </a:r>
          </a:p>
        </p:txBody>
      </p:sp>
      <p:grpSp>
        <p:nvGrpSpPr>
          <p:cNvPr id="684" name="Google Shape;204;p8">
            <a:extLst>
              <a:ext uri="{FF2B5EF4-FFF2-40B4-BE49-F238E27FC236}">
                <a16:creationId xmlns:a16="http://schemas.microsoft.com/office/drawing/2014/main" id="{05A48B18-52B6-472B-A030-3B631BA0EE94}"/>
              </a:ext>
            </a:extLst>
          </p:cNvPr>
          <p:cNvGrpSpPr/>
          <p:nvPr/>
        </p:nvGrpSpPr>
        <p:grpSpPr>
          <a:xfrm>
            <a:off x="1913608" y="2103687"/>
            <a:ext cx="362322" cy="360000"/>
            <a:chOff x="-1905000" y="2294069"/>
            <a:chExt cx="504482" cy="506032"/>
          </a:xfrm>
        </p:grpSpPr>
        <p:sp>
          <p:nvSpPr>
            <p:cNvPr id="685" name="Google Shape;205;p8">
              <a:extLst>
                <a:ext uri="{FF2B5EF4-FFF2-40B4-BE49-F238E27FC236}">
                  <a16:creationId xmlns:a16="http://schemas.microsoft.com/office/drawing/2014/main" id="{F6E26607-DC73-4E91-9F0C-9A3320044D3F}"/>
                </a:ext>
              </a:extLst>
            </p:cNvPr>
            <p:cNvSpPr/>
            <p:nvPr/>
          </p:nvSpPr>
          <p:spPr>
            <a:xfrm>
              <a:off x="-1905000" y="2294069"/>
              <a:ext cx="504482" cy="506032"/>
            </a:xfrm>
            <a:custGeom>
              <a:avLst/>
              <a:gdLst/>
              <a:ahLst/>
              <a:cxnLst/>
              <a:rect l="l" t="t" r="r" b="b"/>
              <a:pathLst>
                <a:path w="685481" h="687590" extrusionOk="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0"/>
            </a:gradFill>
            <a:ln w="19050" cap="flat" cmpd="sng">
              <a:solidFill>
                <a:srgbClr val="F2F2F2"/>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206;p8">
              <a:extLst>
                <a:ext uri="{FF2B5EF4-FFF2-40B4-BE49-F238E27FC236}">
                  <a16:creationId xmlns:a16="http://schemas.microsoft.com/office/drawing/2014/main" id="{599C452C-D4A2-41CE-8DD0-0618660028A2}"/>
                </a:ext>
              </a:extLst>
            </p:cNvPr>
            <p:cNvSpPr/>
            <p:nvPr/>
          </p:nvSpPr>
          <p:spPr>
            <a:xfrm>
              <a:off x="-1714559" y="2499657"/>
              <a:ext cx="105707" cy="122915"/>
            </a:xfrm>
            <a:custGeom>
              <a:avLst/>
              <a:gdLst/>
              <a:ahLst/>
              <a:cxnLst/>
              <a:rect l="l" t="t" r="r" b="b"/>
              <a:pathLst>
                <a:path w="105707" h="122915" extrusionOk="0">
                  <a:moveTo>
                    <a:pt x="28467" y="0"/>
                  </a:moveTo>
                  <a:lnTo>
                    <a:pt x="79207" y="0"/>
                  </a:lnTo>
                  <a:lnTo>
                    <a:pt x="79207" y="71315"/>
                  </a:lnTo>
                  <a:lnTo>
                    <a:pt x="107674" y="71315"/>
                  </a:lnTo>
                  <a:lnTo>
                    <a:pt x="53837" y="125152"/>
                  </a:lnTo>
                  <a:lnTo>
                    <a:pt x="0" y="71315"/>
                  </a:lnTo>
                  <a:lnTo>
                    <a:pt x="28467" y="71315"/>
                  </a:lnTo>
                  <a:lnTo>
                    <a:pt x="28467" y="0"/>
                  </a:lnTo>
                  <a:close/>
                </a:path>
              </a:pathLst>
            </a:custGeom>
            <a:solidFill>
              <a:schemeClr val="lt1"/>
            </a:solidFill>
            <a:ln w="9525" cap="rnd"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207;p8">
              <a:extLst>
                <a:ext uri="{FF2B5EF4-FFF2-40B4-BE49-F238E27FC236}">
                  <a16:creationId xmlns:a16="http://schemas.microsoft.com/office/drawing/2014/main" id="{9FF94556-C0FD-40B2-A2E0-A600BF3EF373}"/>
                </a:ext>
              </a:extLst>
            </p:cNvPr>
            <p:cNvSpPr/>
            <p:nvPr/>
          </p:nvSpPr>
          <p:spPr>
            <a:xfrm>
              <a:off x="-1848905" y="2465904"/>
              <a:ext cx="361371" cy="201095"/>
            </a:xfrm>
            <a:custGeom>
              <a:avLst/>
              <a:gdLst/>
              <a:ahLst/>
              <a:cxnLst/>
              <a:rect l="l" t="t" r="r" b="b"/>
              <a:pathLst>
                <a:path w="361370" h="199122" extrusionOk="0">
                  <a:moveTo>
                    <a:pt x="0" y="16790"/>
                  </a:moveTo>
                  <a:lnTo>
                    <a:pt x="0" y="181374"/>
                  </a:lnTo>
                  <a:cubicBezTo>
                    <a:pt x="0" y="191883"/>
                    <a:pt x="8519" y="200401"/>
                    <a:pt x="19027" y="200401"/>
                  </a:cubicBezTo>
                  <a:lnTo>
                    <a:pt x="342516" y="200401"/>
                  </a:lnTo>
                  <a:cubicBezTo>
                    <a:pt x="353018" y="200386"/>
                    <a:pt x="361528" y="191876"/>
                    <a:pt x="361543" y="181374"/>
                  </a:cubicBezTo>
                  <a:lnTo>
                    <a:pt x="361543" y="16790"/>
                  </a:lnTo>
                  <a:cubicBezTo>
                    <a:pt x="361543" y="7517"/>
                    <a:pt x="354026" y="0"/>
                    <a:pt x="344753" y="0"/>
                  </a:cubicBezTo>
                  <a:lnTo>
                    <a:pt x="16790" y="0"/>
                  </a:lnTo>
                  <a:cubicBezTo>
                    <a:pt x="7517" y="0"/>
                    <a:pt x="0" y="7517"/>
                    <a:pt x="0" y="16790"/>
                  </a:cubicBezTo>
                  <a:close/>
                  <a:moveTo>
                    <a:pt x="130536" y="108878"/>
                  </a:moveTo>
                  <a:lnTo>
                    <a:pt x="159003" y="108878"/>
                  </a:lnTo>
                  <a:lnTo>
                    <a:pt x="159003" y="37588"/>
                  </a:lnTo>
                  <a:lnTo>
                    <a:pt x="209743" y="37588"/>
                  </a:lnTo>
                  <a:lnTo>
                    <a:pt x="209743" y="108878"/>
                  </a:lnTo>
                  <a:lnTo>
                    <a:pt x="238210" y="108878"/>
                  </a:lnTo>
                  <a:lnTo>
                    <a:pt x="184373" y="162715"/>
                  </a:lnTo>
                  <a:close/>
                </a:path>
              </a:pathLst>
            </a:custGeom>
            <a:noFill/>
            <a:ln w="9525" cap="rnd"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208;p8">
              <a:extLst>
                <a:ext uri="{FF2B5EF4-FFF2-40B4-BE49-F238E27FC236}">
                  <a16:creationId xmlns:a16="http://schemas.microsoft.com/office/drawing/2014/main" id="{96A30577-8151-4E9F-B29C-5818503C2A1A}"/>
                </a:ext>
              </a:extLst>
            </p:cNvPr>
            <p:cNvSpPr/>
            <p:nvPr/>
          </p:nvSpPr>
          <p:spPr>
            <a:xfrm>
              <a:off x="-1660722" y="2665764"/>
              <a:ext cx="2458" cy="22125"/>
            </a:xfrm>
            <a:custGeom>
              <a:avLst/>
              <a:gdLst/>
              <a:ahLst/>
              <a:cxnLst/>
              <a:rect l="l" t="t" r="r" b="b"/>
              <a:pathLst>
                <a:path w="120000" h="22124" extrusionOk="0">
                  <a:moveTo>
                    <a:pt x="0" y="0"/>
                  </a:moveTo>
                  <a:lnTo>
                    <a:pt x="0" y="24067"/>
                  </a:lnTo>
                </a:path>
              </a:pathLst>
            </a:custGeom>
            <a:noFill/>
            <a:ln w="9525" cap="rnd"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209;p8">
              <a:extLst>
                <a:ext uri="{FF2B5EF4-FFF2-40B4-BE49-F238E27FC236}">
                  <a16:creationId xmlns:a16="http://schemas.microsoft.com/office/drawing/2014/main" id="{C189B058-45C6-474D-A160-7ACDBC6F12F1}"/>
                </a:ext>
              </a:extLst>
            </p:cNvPr>
            <p:cNvSpPr/>
            <p:nvPr/>
          </p:nvSpPr>
          <p:spPr>
            <a:xfrm>
              <a:off x="-1776238" y="2718053"/>
              <a:ext cx="86041" cy="2458"/>
            </a:xfrm>
            <a:custGeom>
              <a:avLst/>
              <a:gdLst/>
              <a:ahLst/>
              <a:cxnLst/>
              <a:rect l="l" t="t" r="r" b="b"/>
              <a:pathLst>
                <a:path w="86040" h="120000" extrusionOk="0">
                  <a:moveTo>
                    <a:pt x="87294" y="0"/>
                  </a:moveTo>
                  <a:lnTo>
                    <a:pt x="0" y="0"/>
                  </a:lnTo>
                </a:path>
              </a:pathLst>
            </a:custGeom>
            <a:noFill/>
            <a:ln w="9525" cap="rnd"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210;p8">
              <a:extLst>
                <a:ext uri="{FF2B5EF4-FFF2-40B4-BE49-F238E27FC236}">
                  <a16:creationId xmlns:a16="http://schemas.microsoft.com/office/drawing/2014/main" id="{FC00442E-76C2-4EE4-A8BE-2ABAEFC4A901}"/>
                </a:ext>
              </a:extLst>
            </p:cNvPr>
            <p:cNvSpPr/>
            <p:nvPr/>
          </p:nvSpPr>
          <p:spPr>
            <a:xfrm>
              <a:off x="-1632058" y="2718053"/>
              <a:ext cx="86041" cy="2458"/>
            </a:xfrm>
            <a:custGeom>
              <a:avLst/>
              <a:gdLst/>
              <a:ahLst/>
              <a:cxnLst/>
              <a:rect l="l" t="t" r="r" b="b"/>
              <a:pathLst>
                <a:path w="86040" h="120000" extrusionOk="0">
                  <a:moveTo>
                    <a:pt x="87294" y="0"/>
                  </a:moveTo>
                  <a:lnTo>
                    <a:pt x="0" y="0"/>
                  </a:lnTo>
                </a:path>
              </a:pathLst>
            </a:custGeom>
            <a:noFill/>
            <a:ln w="9525" cap="rnd"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211;p8">
              <a:extLst>
                <a:ext uri="{FF2B5EF4-FFF2-40B4-BE49-F238E27FC236}">
                  <a16:creationId xmlns:a16="http://schemas.microsoft.com/office/drawing/2014/main" id="{76BD6CA9-9810-4338-A8D8-AD20E2B74302}"/>
                </a:ext>
              </a:extLst>
            </p:cNvPr>
            <p:cNvSpPr/>
            <p:nvPr/>
          </p:nvSpPr>
          <p:spPr>
            <a:xfrm>
              <a:off x="-1688944" y="2689831"/>
              <a:ext cx="54083" cy="54083"/>
            </a:xfrm>
            <a:custGeom>
              <a:avLst/>
              <a:gdLst/>
              <a:ahLst/>
              <a:cxnLst/>
              <a:rect l="l" t="t" r="r" b="b"/>
              <a:pathLst>
                <a:path w="54082" h="54082" extrusionOk="0">
                  <a:moveTo>
                    <a:pt x="0" y="28221"/>
                  </a:moveTo>
                  <a:cubicBezTo>
                    <a:pt x="0" y="12636"/>
                    <a:pt x="12636" y="0"/>
                    <a:pt x="28221" y="0"/>
                  </a:cubicBezTo>
                  <a:cubicBezTo>
                    <a:pt x="43807" y="0"/>
                    <a:pt x="56443" y="12636"/>
                    <a:pt x="56443" y="28221"/>
                  </a:cubicBezTo>
                  <a:cubicBezTo>
                    <a:pt x="56443" y="43807"/>
                    <a:pt x="43807" y="56443"/>
                    <a:pt x="28221" y="56443"/>
                  </a:cubicBezTo>
                  <a:cubicBezTo>
                    <a:pt x="12636" y="56443"/>
                    <a:pt x="0" y="43807"/>
                    <a:pt x="0" y="28221"/>
                  </a:cubicBezTo>
                  <a:close/>
                </a:path>
              </a:pathLst>
            </a:custGeom>
            <a:solidFill>
              <a:srgbClr val="FFFFFF"/>
            </a:solidFill>
            <a:ln w="9525" cap="rnd"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92" name="Google Shape;212;p8">
            <a:extLst>
              <a:ext uri="{FF2B5EF4-FFF2-40B4-BE49-F238E27FC236}">
                <a16:creationId xmlns:a16="http://schemas.microsoft.com/office/drawing/2014/main" id="{F0569C7F-65F4-4DB9-B537-8D560B4D4747}"/>
              </a:ext>
            </a:extLst>
          </p:cNvPr>
          <p:cNvGrpSpPr/>
          <p:nvPr/>
        </p:nvGrpSpPr>
        <p:grpSpPr>
          <a:xfrm>
            <a:off x="1956632" y="2162998"/>
            <a:ext cx="259539" cy="72082"/>
            <a:chOff x="-1845095" y="2370595"/>
            <a:chExt cx="361371" cy="108166"/>
          </a:xfrm>
        </p:grpSpPr>
        <p:sp>
          <p:nvSpPr>
            <p:cNvPr id="693" name="Google Shape;213;p8">
              <a:extLst>
                <a:ext uri="{FF2B5EF4-FFF2-40B4-BE49-F238E27FC236}">
                  <a16:creationId xmlns:a16="http://schemas.microsoft.com/office/drawing/2014/main" id="{06D21477-1ED1-4170-8E97-B385E5CEC216}"/>
                </a:ext>
              </a:extLst>
            </p:cNvPr>
            <p:cNvSpPr/>
            <p:nvPr/>
          </p:nvSpPr>
          <p:spPr>
            <a:xfrm>
              <a:off x="-1845095" y="2370595"/>
              <a:ext cx="361371" cy="108166"/>
            </a:xfrm>
            <a:custGeom>
              <a:avLst/>
              <a:gdLst/>
              <a:ahLst/>
              <a:cxnLst/>
              <a:rect l="l" t="t" r="r" b="b"/>
              <a:pathLst>
                <a:path w="361370" h="108165" extrusionOk="0">
                  <a:moveTo>
                    <a:pt x="19027" y="50543"/>
                  </a:moveTo>
                  <a:lnTo>
                    <a:pt x="170705" y="50543"/>
                  </a:lnTo>
                  <a:cubicBezTo>
                    <a:pt x="175749" y="50539"/>
                    <a:pt x="180587" y="48532"/>
                    <a:pt x="184152" y="44963"/>
                  </a:cubicBezTo>
                  <a:lnTo>
                    <a:pt x="223485" y="5630"/>
                  </a:lnTo>
                  <a:cubicBezTo>
                    <a:pt x="227079" y="2008"/>
                    <a:pt x="231976" y="-20"/>
                    <a:pt x="237079" y="0"/>
                  </a:cubicBezTo>
                  <a:lnTo>
                    <a:pt x="342565" y="0"/>
                  </a:lnTo>
                  <a:cubicBezTo>
                    <a:pt x="353067" y="14"/>
                    <a:pt x="361580" y="8525"/>
                    <a:pt x="361592" y="19027"/>
                  </a:cubicBezTo>
                  <a:lnTo>
                    <a:pt x="361592" y="108289"/>
                  </a:lnTo>
                  <a:cubicBezTo>
                    <a:pt x="361592" y="99016"/>
                    <a:pt x="354075" y="91498"/>
                    <a:pt x="344802" y="91498"/>
                  </a:cubicBezTo>
                  <a:lnTo>
                    <a:pt x="16790" y="91498"/>
                  </a:lnTo>
                  <a:cubicBezTo>
                    <a:pt x="7517" y="91498"/>
                    <a:pt x="0" y="99016"/>
                    <a:pt x="0" y="108289"/>
                  </a:cubicBezTo>
                  <a:lnTo>
                    <a:pt x="0" y="69570"/>
                  </a:lnTo>
                  <a:cubicBezTo>
                    <a:pt x="-14" y="59075"/>
                    <a:pt x="8483" y="50556"/>
                    <a:pt x="18978" y="50543"/>
                  </a:cubicBezTo>
                  <a:cubicBezTo>
                    <a:pt x="18995" y="50543"/>
                    <a:pt x="19011" y="50543"/>
                    <a:pt x="19027" y="5054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214;p8">
              <a:extLst>
                <a:ext uri="{FF2B5EF4-FFF2-40B4-BE49-F238E27FC236}">
                  <a16:creationId xmlns:a16="http://schemas.microsoft.com/office/drawing/2014/main" id="{1917E9EA-5E7A-4649-9E77-BF8C58D01F05}"/>
                </a:ext>
              </a:extLst>
            </p:cNvPr>
            <p:cNvSpPr/>
            <p:nvPr/>
          </p:nvSpPr>
          <p:spPr>
            <a:xfrm>
              <a:off x="-1606885" y="2396703"/>
              <a:ext cx="98332" cy="2458"/>
            </a:xfrm>
            <a:custGeom>
              <a:avLst/>
              <a:gdLst/>
              <a:ahLst/>
              <a:cxnLst/>
              <a:rect l="l" t="t" r="r" b="b"/>
              <a:pathLst>
                <a:path w="98332" h="120000" extrusionOk="0">
                  <a:moveTo>
                    <a:pt x="0" y="0"/>
                  </a:moveTo>
                  <a:lnTo>
                    <a:pt x="98480"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215;p8">
              <a:extLst>
                <a:ext uri="{FF2B5EF4-FFF2-40B4-BE49-F238E27FC236}">
                  <a16:creationId xmlns:a16="http://schemas.microsoft.com/office/drawing/2014/main" id="{46F0C9A6-B8E4-40B7-9D81-CC76892565AD}"/>
                </a:ext>
              </a:extLst>
            </p:cNvPr>
            <p:cNvSpPr/>
            <p:nvPr/>
          </p:nvSpPr>
          <p:spPr>
            <a:xfrm>
              <a:off x="-1633288" y="2422048"/>
              <a:ext cx="122915" cy="2458"/>
            </a:xfrm>
            <a:custGeom>
              <a:avLst/>
              <a:gdLst/>
              <a:ahLst/>
              <a:cxnLst/>
              <a:rect l="l" t="t" r="r" b="b"/>
              <a:pathLst>
                <a:path w="122915" h="120000" extrusionOk="0">
                  <a:moveTo>
                    <a:pt x="0" y="0"/>
                  </a:moveTo>
                  <a:lnTo>
                    <a:pt x="124882"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96" name="Google Shape;216;p8">
            <a:extLst>
              <a:ext uri="{FF2B5EF4-FFF2-40B4-BE49-F238E27FC236}">
                <a16:creationId xmlns:a16="http://schemas.microsoft.com/office/drawing/2014/main" id="{994E20BB-BD84-4D4D-922B-73EF100E2929}"/>
              </a:ext>
            </a:extLst>
          </p:cNvPr>
          <p:cNvSpPr/>
          <p:nvPr/>
        </p:nvSpPr>
        <p:spPr>
          <a:xfrm>
            <a:off x="2540828" y="2115170"/>
            <a:ext cx="363620" cy="364736"/>
          </a:xfrm>
          <a:custGeom>
            <a:avLst/>
            <a:gdLst/>
            <a:ahLst/>
            <a:cxnLst/>
            <a:rect l="l" t="t" r="r" b="b"/>
            <a:pathLst>
              <a:path w="685481" h="687590" extrusionOk="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0"/>
          </a:gradFill>
          <a:ln w="19050" cap="flat" cmpd="sng">
            <a:solidFill>
              <a:srgbClr val="F2F2F2"/>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97" name="Google Shape;217;p8">
            <a:extLst>
              <a:ext uri="{FF2B5EF4-FFF2-40B4-BE49-F238E27FC236}">
                <a16:creationId xmlns:a16="http://schemas.microsoft.com/office/drawing/2014/main" id="{27396F09-928A-4656-88D1-64A505F3213B}"/>
              </a:ext>
            </a:extLst>
          </p:cNvPr>
          <p:cNvGrpSpPr/>
          <p:nvPr/>
        </p:nvGrpSpPr>
        <p:grpSpPr>
          <a:xfrm>
            <a:off x="2594785" y="2166263"/>
            <a:ext cx="268076" cy="276247"/>
            <a:chOff x="-1064332" y="2364953"/>
            <a:chExt cx="371926" cy="383263"/>
          </a:xfrm>
        </p:grpSpPr>
        <p:sp>
          <p:nvSpPr>
            <p:cNvPr id="698" name="Google Shape;218;p8">
              <a:extLst>
                <a:ext uri="{FF2B5EF4-FFF2-40B4-BE49-F238E27FC236}">
                  <a16:creationId xmlns:a16="http://schemas.microsoft.com/office/drawing/2014/main" id="{4F629B62-EFA4-4082-A80B-666FAF926BB8}"/>
                </a:ext>
              </a:extLst>
            </p:cNvPr>
            <p:cNvSpPr/>
            <p:nvPr/>
          </p:nvSpPr>
          <p:spPr>
            <a:xfrm>
              <a:off x="-1064332" y="2364953"/>
              <a:ext cx="371926" cy="224025"/>
            </a:xfrm>
            <a:custGeom>
              <a:avLst/>
              <a:gdLst/>
              <a:ahLst/>
              <a:cxnLst/>
              <a:rect l="l" t="t" r="r" b="b"/>
              <a:pathLst>
                <a:path w="371926" h="224025" extrusionOk="0">
                  <a:moveTo>
                    <a:pt x="314770" y="94988"/>
                  </a:moveTo>
                  <a:cubicBezTo>
                    <a:pt x="314770" y="94792"/>
                    <a:pt x="314770" y="94618"/>
                    <a:pt x="314770" y="94423"/>
                  </a:cubicBezTo>
                  <a:cubicBezTo>
                    <a:pt x="314783" y="52716"/>
                    <a:pt x="280986" y="18895"/>
                    <a:pt x="239278" y="18881"/>
                  </a:cubicBezTo>
                  <a:cubicBezTo>
                    <a:pt x="229016" y="18878"/>
                    <a:pt x="218863" y="20966"/>
                    <a:pt x="209435" y="25018"/>
                  </a:cubicBezTo>
                  <a:cubicBezTo>
                    <a:pt x="173641" y="-9333"/>
                    <a:pt x="116777" y="-8165"/>
                    <a:pt x="82426" y="27629"/>
                  </a:cubicBezTo>
                  <a:cubicBezTo>
                    <a:pt x="60980" y="49975"/>
                    <a:pt x="52558" y="81793"/>
                    <a:pt x="60142" y="111823"/>
                  </a:cubicBezTo>
                  <a:cubicBezTo>
                    <a:pt x="58511" y="111670"/>
                    <a:pt x="56858" y="111562"/>
                    <a:pt x="55161" y="111562"/>
                  </a:cubicBezTo>
                  <a:cubicBezTo>
                    <a:pt x="24092" y="112173"/>
                    <a:pt x="-600" y="137855"/>
                    <a:pt x="11" y="168925"/>
                  </a:cubicBezTo>
                  <a:cubicBezTo>
                    <a:pt x="605" y="199134"/>
                    <a:pt x="24952" y="223481"/>
                    <a:pt x="55161" y="224074"/>
                  </a:cubicBezTo>
                  <a:lnTo>
                    <a:pt x="147251" y="224074"/>
                  </a:lnTo>
                  <a:cubicBezTo>
                    <a:pt x="109177" y="201852"/>
                    <a:pt x="96327" y="152971"/>
                    <a:pt x="118550" y="114898"/>
                  </a:cubicBezTo>
                  <a:cubicBezTo>
                    <a:pt x="140772" y="76824"/>
                    <a:pt x="189653" y="63974"/>
                    <a:pt x="227727" y="86196"/>
                  </a:cubicBezTo>
                  <a:cubicBezTo>
                    <a:pt x="265800" y="108419"/>
                    <a:pt x="278650" y="157300"/>
                    <a:pt x="256428" y="195373"/>
                  </a:cubicBezTo>
                  <a:cubicBezTo>
                    <a:pt x="249494" y="207253"/>
                    <a:pt x="239606" y="217141"/>
                    <a:pt x="227727" y="224074"/>
                  </a:cubicBezTo>
                  <a:lnTo>
                    <a:pt x="309398" y="224074"/>
                  </a:lnTo>
                  <a:cubicBezTo>
                    <a:pt x="345110" y="224020"/>
                    <a:pt x="374018" y="195027"/>
                    <a:pt x="373963" y="159314"/>
                  </a:cubicBezTo>
                  <a:cubicBezTo>
                    <a:pt x="373913" y="125793"/>
                    <a:pt x="348255" y="97869"/>
                    <a:pt x="314857" y="94988"/>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219;p8">
              <a:extLst>
                <a:ext uri="{FF2B5EF4-FFF2-40B4-BE49-F238E27FC236}">
                  <a16:creationId xmlns:a16="http://schemas.microsoft.com/office/drawing/2014/main" id="{358BDB2C-6269-465E-A02B-E0D60C1C80F3}"/>
                </a:ext>
              </a:extLst>
            </p:cNvPr>
            <p:cNvSpPr/>
            <p:nvPr/>
          </p:nvSpPr>
          <p:spPr>
            <a:xfrm>
              <a:off x="-957101" y="2439932"/>
              <a:ext cx="158776" cy="158775"/>
            </a:xfrm>
            <a:custGeom>
              <a:avLst/>
              <a:gdLst/>
              <a:ahLst/>
              <a:cxnLst/>
              <a:rect l="l" t="t" r="r" b="b"/>
              <a:pathLst>
                <a:path w="158775" h="158775" extrusionOk="0">
                  <a:moveTo>
                    <a:pt x="160037" y="80213"/>
                  </a:moveTo>
                  <a:cubicBezTo>
                    <a:pt x="160143" y="36020"/>
                    <a:pt x="124406" y="108"/>
                    <a:pt x="80214" y="0"/>
                  </a:cubicBezTo>
                  <a:cubicBezTo>
                    <a:pt x="36020" y="-107"/>
                    <a:pt x="108" y="35631"/>
                    <a:pt x="0" y="79824"/>
                  </a:cubicBezTo>
                  <a:cubicBezTo>
                    <a:pt x="-107" y="124017"/>
                    <a:pt x="35631" y="159929"/>
                    <a:pt x="79825" y="160036"/>
                  </a:cubicBezTo>
                  <a:cubicBezTo>
                    <a:pt x="94086" y="160070"/>
                    <a:pt x="108098" y="156295"/>
                    <a:pt x="120408" y="149095"/>
                  </a:cubicBezTo>
                  <a:cubicBezTo>
                    <a:pt x="144921" y="134810"/>
                    <a:pt x="160009" y="108586"/>
                    <a:pt x="160037" y="8021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220;p8">
              <a:extLst>
                <a:ext uri="{FF2B5EF4-FFF2-40B4-BE49-F238E27FC236}">
                  <a16:creationId xmlns:a16="http://schemas.microsoft.com/office/drawing/2014/main" id="{5B261157-4216-48C1-A220-08480BFF9B38}"/>
                </a:ext>
              </a:extLst>
            </p:cNvPr>
            <p:cNvSpPr/>
            <p:nvPr/>
          </p:nvSpPr>
          <p:spPr>
            <a:xfrm>
              <a:off x="-867730" y="2466553"/>
              <a:ext cx="43500" cy="65250"/>
            </a:xfrm>
            <a:custGeom>
              <a:avLst/>
              <a:gdLst/>
              <a:ahLst/>
              <a:cxnLst/>
              <a:rect l="l" t="t" r="r" b="b"/>
              <a:pathLst>
                <a:path w="43500" h="65250" extrusionOk="0">
                  <a:moveTo>
                    <a:pt x="43196" y="67186"/>
                  </a:moveTo>
                  <a:cubicBezTo>
                    <a:pt x="49779" y="36712"/>
                    <a:pt x="30457" y="6659"/>
                    <a:pt x="0" y="0"/>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221;p8">
              <a:extLst>
                <a:ext uri="{FF2B5EF4-FFF2-40B4-BE49-F238E27FC236}">
                  <a16:creationId xmlns:a16="http://schemas.microsoft.com/office/drawing/2014/main" id="{F5A15A7E-F123-41D9-AF86-D3E86FA41E2E}"/>
                </a:ext>
              </a:extLst>
            </p:cNvPr>
            <p:cNvSpPr/>
            <p:nvPr/>
          </p:nvSpPr>
          <p:spPr>
            <a:xfrm>
              <a:off x="-883020" y="2599968"/>
              <a:ext cx="10875" cy="26100"/>
            </a:xfrm>
            <a:custGeom>
              <a:avLst/>
              <a:gdLst/>
              <a:ahLst/>
              <a:cxnLst/>
              <a:rect l="l" t="t" r="r" b="b"/>
              <a:pathLst>
                <a:path w="10875" h="26100" extrusionOk="0">
                  <a:moveTo>
                    <a:pt x="0" y="0"/>
                  </a:moveTo>
                  <a:lnTo>
                    <a:pt x="12289" y="0"/>
                  </a:lnTo>
                  <a:lnTo>
                    <a:pt x="12289" y="26448"/>
                  </a:lnTo>
                  <a:lnTo>
                    <a:pt x="0" y="26448"/>
                  </a:ln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222;p8">
              <a:extLst>
                <a:ext uri="{FF2B5EF4-FFF2-40B4-BE49-F238E27FC236}">
                  <a16:creationId xmlns:a16="http://schemas.microsoft.com/office/drawing/2014/main" id="{CAF21D75-54E4-4042-830B-9FCDC74FE7F8}"/>
                </a:ext>
              </a:extLst>
            </p:cNvPr>
            <p:cNvSpPr/>
            <p:nvPr/>
          </p:nvSpPr>
          <p:spPr>
            <a:xfrm>
              <a:off x="-889176" y="2626416"/>
              <a:ext cx="23925" cy="121800"/>
            </a:xfrm>
            <a:custGeom>
              <a:avLst/>
              <a:gdLst/>
              <a:ahLst/>
              <a:cxnLst/>
              <a:rect l="l" t="t" r="r" b="b"/>
              <a:pathLst>
                <a:path w="23925" h="121800" extrusionOk="0">
                  <a:moveTo>
                    <a:pt x="12289" y="123040"/>
                  </a:moveTo>
                  <a:cubicBezTo>
                    <a:pt x="19068" y="123040"/>
                    <a:pt x="24565" y="117552"/>
                    <a:pt x="24578" y="110773"/>
                  </a:cubicBezTo>
                  <a:lnTo>
                    <a:pt x="24578" y="0"/>
                  </a:lnTo>
                  <a:lnTo>
                    <a:pt x="0" y="0"/>
                  </a:lnTo>
                  <a:lnTo>
                    <a:pt x="0" y="110773"/>
                  </a:lnTo>
                  <a:cubicBezTo>
                    <a:pt x="13" y="117552"/>
                    <a:pt x="5509" y="123040"/>
                    <a:pt x="12289" y="12304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223;p8">
              <a:extLst>
                <a:ext uri="{FF2B5EF4-FFF2-40B4-BE49-F238E27FC236}">
                  <a16:creationId xmlns:a16="http://schemas.microsoft.com/office/drawing/2014/main" id="{40215734-833F-46F4-8937-579E761287C6}"/>
                </a:ext>
              </a:extLst>
            </p:cNvPr>
            <p:cNvSpPr/>
            <p:nvPr/>
          </p:nvSpPr>
          <p:spPr>
            <a:xfrm>
              <a:off x="-929631" y="2535827"/>
              <a:ext cx="28275" cy="32625"/>
            </a:xfrm>
            <a:custGeom>
              <a:avLst/>
              <a:gdLst/>
              <a:ahLst/>
              <a:cxnLst/>
              <a:rect l="l" t="t" r="r" b="b"/>
              <a:pathLst>
                <a:path w="28275" h="32625" extrusionOk="0">
                  <a:moveTo>
                    <a:pt x="0" y="0"/>
                  </a:moveTo>
                  <a:cubicBezTo>
                    <a:pt x="4233" y="15327"/>
                    <a:pt x="15031" y="27997"/>
                    <a:pt x="29493" y="34604"/>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04" name="Google Shape;224;p8">
            <a:extLst>
              <a:ext uri="{FF2B5EF4-FFF2-40B4-BE49-F238E27FC236}">
                <a16:creationId xmlns:a16="http://schemas.microsoft.com/office/drawing/2014/main" id="{9403E4C4-EBD4-45C9-A451-32B9816BA3BE}"/>
              </a:ext>
            </a:extLst>
          </p:cNvPr>
          <p:cNvSpPr/>
          <p:nvPr/>
        </p:nvSpPr>
        <p:spPr>
          <a:xfrm>
            <a:off x="1264030" y="2096376"/>
            <a:ext cx="360000" cy="360000"/>
          </a:xfrm>
          <a:custGeom>
            <a:avLst/>
            <a:gdLst/>
            <a:ahLst/>
            <a:cxnLst/>
            <a:rect l="l" t="t" r="r" b="b"/>
            <a:pathLst>
              <a:path w="685481" h="687590" extrusionOk="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0"/>
          </a:gradFill>
          <a:ln w="19050" cap="flat" cmpd="sng">
            <a:solidFill>
              <a:srgbClr val="F2F2F2"/>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05" name="Google Shape;225;p8">
            <a:extLst>
              <a:ext uri="{FF2B5EF4-FFF2-40B4-BE49-F238E27FC236}">
                <a16:creationId xmlns:a16="http://schemas.microsoft.com/office/drawing/2014/main" id="{2FBA8E8D-717D-45A5-AD29-091240AFD3A5}"/>
              </a:ext>
            </a:extLst>
          </p:cNvPr>
          <p:cNvGrpSpPr/>
          <p:nvPr/>
        </p:nvGrpSpPr>
        <p:grpSpPr>
          <a:xfrm>
            <a:off x="1336966" y="2182820"/>
            <a:ext cx="226266" cy="181073"/>
            <a:chOff x="-2680757" y="2362182"/>
            <a:chExt cx="450012" cy="361234"/>
          </a:xfrm>
        </p:grpSpPr>
        <p:sp>
          <p:nvSpPr>
            <p:cNvPr id="706" name="Google Shape;226;p8">
              <a:extLst>
                <a:ext uri="{FF2B5EF4-FFF2-40B4-BE49-F238E27FC236}">
                  <a16:creationId xmlns:a16="http://schemas.microsoft.com/office/drawing/2014/main" id="{1D1FD801-26BA-4FC5-8731-0835E9922477}"/>
                </a:ext>
              </a:extLst>
            </p:cNvPr>
            <p:cNvSpPr/>
            <p:nvPr/>
          </p:nvSpPr>
          <p:spPr>
            <a:xfrm>
              <a:off x="-2254225" y="2714202"/>
              <a:ext cx="18368" cy="9184"/>
            </a:xfrm>
            <a:custGeom>
              <a:avLst/>
              <a:gdLst/>
              <a:ahLst/>
              <a:cxnLst/>
              <a:rect l="l" t="t" r="r" b="b"/>
              <a:pathLst>
                <a:path w="18367" h="9183" extrusionOk="0">
                  <a:moveTo>
                    <a:pt x="19654" y="0"/>
                  </a:moveTo>
                  <a:cubicBezTo>
                    <a:pt x="15248" y="6536"/>
                    <a:pt x="7880" y="10448"/>
                    <a:pt x="0" y="10439"/>
                  </a:cubicBezTo>
                  <a:lnTo>
                    <a:pt x="0" y="10439"/>
                  </a:lnTo>
                  <a:cubicBezTo>
                    <a:pt x="7880" y="10448"/>
                    <a:pt x="15248" y="6536"/>
                    <a:pt x="19654" y="0"/>
                  </a:cubicBezTo>
                  <a:close/>
                </a:path>
              </a:pathLst>
            </a:custGeom>
            <a:solidFill>
              <a:srgbClr val="FFFFFF"/>
            </a:solid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227;p8">
              <a:extLst>
                <a:ext uri="{FF2B5EF4-FFF2-40B4-BE49-F238E27FC236}">
                  <a16:creationId xmlns:a16="http://schemas.microsoft.com/office/drawing/2014/main" id="{2A8A4BF0-9F7E-490E-8F71-4D9C637ABB84}"/>
                </a:ext>
              </a:extLst>
            </p:cNvPr>
            <p:cNvSpPr/>
            <p:nvPr/>
          </p:nvSpPr>
          <p:spPr>
            <a:xfrm>
              <a:off x="-2680757" y="2362182"/>
              <a:ext cx="450012" cy="361234"/>
            </a:xfrm>
            <a:custGeom>
              <a:avLst/>
              <a:gdLst/>
              <a:ahLst/>
              <a:cxnLst/>
              <a:rect l="l" t="t" r="r" b="b"/>
              <a:pathLst>
                <a:path w="450011" h="361233" extrusionOk="0">
                  <a:moveTo>
                    <a:pt x="0" y="20878"/>
                  </a:moveTo>
                  <a:lnTo>
                    <a:pt x="0" y="338764"/>
                  </a:lnTo>
                  <a:cubicBezTo>
                    <a:pt x="17" y="351842"/>
                    <a:pt x="10615" y="362443"/>
                    <a:pt x="23695" y="362458"/>
                  </a:cubicBezTo>
                  <a:lnTo>
                    <a:pt x="426532" y="362458"/>
                  </a:lnTo>
                  <a:cubicBezTo>
                    <a:pt x="439600" y="362477"/>
                    <a:pt x="450208" y="351894"/>
                    <a:pt x="450226" y="338825"/>
                  </a:cubicBezTo>
                  <a:cubicBezTo>
                    <a:pt x="450226" y="338804"/>
                    <a:pt x="450226" y="338785"/>
                    <a:pt x="450226" y="338764"/>
                  </a:cubicBezTo>
                  <a:lnTo>
                    <a:pt x="450226" y="20878"/>
                  </a:lnTo>
                  <a:cubicBezTo>
                    <a:pt x="450226" y="9347"/>
                    <a:pt x="440880" y="0"/>
                    <a:pt x="429348" y="0"/>
                  </a:cubicBezTo>
                  <a:lnTo>
                    <a:pt x="20909" y="0"/>
                  </a:lnTo>
                  <a:cubicBezTo>
                    <a:pt x="9378" y="-17"/>
                    <a:pt x="17" y="9317"/>
                    <a:pt x="0" y="20847"/>
                  </a:cubicBezTo>
                  <a:cubicBezTo>
                    <a:pt x="0" y="20858"/>
                    <a:pt x="0" y="20868"/>
                    <a:pt x="0" y="20878"/>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228;p8">
              <a:extLst>
                <a:ext uri="{FF2B5EF4-FFF2-40B4-BE49-F238E27FC236}">
                  <a16:creationId xmlns:a16="http://schemas.microsoft.com/office/drawing/2014/main" id="{278CE425-ABC9-4028-B928-1DD0B02364D4}"/>
                </a:ext>
              </a:extLst>
            </p:cNvPr>
            <p:cNvSpPr/>
            <p:nvPr/>
          </p:nvSpPr>
          <p:spPr>
            <a:xfrm>
              <a:off x="-2680757" y="2443490"/>
              <a:ext cx="443889" cy="3061"/>
            </a:xfrm>
            <a:custGeom>
              <a:avLst/>
              <a:gdLst/>
              <a:ahLst/>
              <a:cxnLst/>
              <a:rect l="l" t="t" r="r" b="b"/>
              <a:pathLst>
                <a:path w="443889" h="120000" extrusionOk="0">
                  <a:moveTo>
                    <a:pt x="0" y="0"/>
                  </a:moveTo>
                  <a:lnTo>
                    <a:pt x="446185"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229;p8">
              <a:extLst>
                <a:ext uri="{FF2B5EF4-FFF2-40B4-BE49-F238E27FC236}">
                  <a16:creationId xmlns:a16="http://schemas.microsoft.com/office/drawing/2014/main" id="{F4B31B7F-6F0F-4907-9454-D87D74A8D175}"/>
                </a:ext>
              </a:extLst>
            </p:cNvPr>
            <p:cNvSpPr/>
            <p:nvPr/>
          </p:nvSpPr>
          <p:spPr>
            <a:xfrm>
              <a:off x="-2593939" y="2504594"/>
              <a:ext cx="272456" cy="153065"/>
            </a:xfrm>
            <a:custGeom>
              <a:avLst/>
              <a:gdLst/>
              <a:ahLst/>
              <a:cxnLst/>
              <a:rect l="l" t="t" r="r" b="b"/>
              <a:pathLst>
                <a:path w="272456" h="153065" extrusionOk="0">
                  <a:moveTo>
                    <a:pt x="267711" y="61471"/>
                  </a:moveTo>
                  <a:cubicBezTo>
                    <a:pt x="267711" y="61471"/>
                    <a:pt x="234465" y="-1592"/>
                    <a:pt x="129708" y="31"/>
                  </a:cubicBezTo>
                  <a:cubicBezTo>
                    <a:pt x="85074" y="735"/>
                    <a:pt x="32848" y="19868"/>
                    <a:pt x="0" y="75155"/>
                  </a:cubicBezTo>
                  <a:cubicBezTo>
                    <a:pt x="0" y="75155"/>
                    <a:pt x="40899" y="153984"/>
                    <a:pt x="135126" y="153984"/>
                  </a:cubicBezTo>
                  <a:cubicBezTo>
                    <a:pt x="135126" y="153984"/>
                    <a:pt x="242272" y="160106"/>
                    <a:pt x="272579" y="92911"/>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230;p8">
              <a:extLst>
                <a:ext uri="{FF2B5EF4-FFF2-40B4-BE49-F238E27FC236}">
                  <a16:creationId xmlns:a16="http://schemas.microsoft.com/office/drawing/2014/main" id="{487E437A-6F4A-4698-BD4E-5A07AD35BC5D}"/>
                </a:ext>
              </a:extLst>
            </p:cNvPr>
            <p:cNvSpPr/>
            <p:nvPr/>
          </p:nvSpPr>
          <p:spPr>
            <a:xfrm>
              <a:off x="-2510395" y="2524033"/>
              <a:ext cx="110207" cy="110207"/>
            </a:xfrm>
            <a:custGeom>
              <a:avLst/>
              <a:gdLst/>
              <a:ahLst/>
              <a:cxnLst/>
              <a:rect l="l" t="t" r="r" b="b"/>
              <a:pathLst>
                <a:path w="110207" h="110206" extrusionOk="0">
                  <a:moveTo>
                    <a:pt x="111432" y="55716"/>
                  </a:moveTo>
                  <a:cubicBezTo>
                    <a:pt x="111432" y="86487"/>
                    <a:pt x="86487" y="111431"/>
                    <a:pt x="55716" y="111431"/>
                  </a:cubicBezTo>
                  <a:cubicBezTo>
                    <a:pt x="24945" y="111431"/>
                    <a:pt x="0" y="86487"/>
                    <a:pt x="0" y="55716"/>
                  </a:cubicBezTo>
                  <a:cubicBezTo>
                    <a:pt x="0" y="24945"/>
                    <a:pt x="24945" y="0"/>
                    <a:pt x="55716" y="0"/>
                  </a:cubicBezTo>
                  <a:cubicBezTo>
                    <a:pt x="86487" y="0"/>
                    <a:pt x="111432" y="24945"/>
                    <a:pt x="111432" y="55716"/>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231;p8">
              <a:extLst>
                <a:ext uri="{FF2B5EF4-FFF2-40B4-BE49-F238E27FC236}">
                  <a16:creationId xmlns:a16="http://schemas.microsoft.com/office/drawing/2014/main" id="{068F5882-8AFB-44CA-925D-C87C4DD8DC3A}"/>
                </a:ext>
              </a:extLst>
            </p:cNvPr>
            <p:cNvSpPr/>
            <p:nvPr/>
          </p:nvSpPr>
          <p:spPr>
            <a:xfrm>
              <a:off x="-2373096" y="2386642"/>
              <a:ext cx="30613" cy="30613"/>
            </a:xfrm>
            <a:custGeom>
              <a:avLst/>
              <a:gdLst/>
              <a:ahLst/>
              <a:cxnLst/>
              <a:rect l="l" t="t" r="r" b="b"/>
              <a:pathLst>
                <a:path w="30613" h="30613" extrusionOk="0">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232;p8">
              <a:extLst>
                <a:ext uri="{FF2B5EF4-FFF2-40B4-BE49-F238E27FC236}">
                  <a16:creationId xmlns:a16="http://schemas.microsoft.com/office/drawing/2014/main" id="{FB6F9EE8-D6E7-4154-8BED-E929D08EFAD8}"/>
                </a:ext>
              </a:extLst>
            </p:cNvPr>
            <p:cNvSpPr/>
            <p:nvPr/>
          </p:nvSpPr>
          <p:spPr>
            <a:xfrm>
              <a:off x="-2425291" y="2386642"/>
              <a:ext cx="30613" cy="30613"/>
            </a:xfrm>
            <a:custGeom>
              <a:avLst/>
              <a:gdLst/>
              <a:ahLst/>
              <a:cxnLst/>
              <a:rect l="l" t="t" r="r" b="b"/>
              <a:pathLst>
                <a:path w="30613" h="30613" extrusionOk="0">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233;p8">
              <a:extLst>
                <a:ext uri="{FF2B5EF4-FFF2-40B4-BE49-F238E27FC236}">
                  <a16:creationId xmlns:a16="http://schemas.microsoft.com/office/drawing/2014/main" id="{5D4405E8-1CC0-4801-BF97-7C1BBFAA5121}"/>
                </a:ext>
              </a:extLst>
            </p:cNvPr>
            <p:cNvSpPr/>
            <p:nvPr/>
          </p:nvSpPr>
          <p:spPr>
            <a:xfrm>
              <a:off x="-2321360" y="2386642"/>
              <a:ext cx="30613" cy="30613"/>
            </a:xfrm>
            <a:custGeom>
              <a:avLst/>
              <a:gdLst/>
              <a:ahLst/>
              <a:cxnLst/>
              <a:rect l="l" t="t" r="r" b="b"/>
              <a:pathLst>
                <a:path w="30613" h="30613" extrusionOk="0">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14" name="Google Shape;234;p8">
            <a:extLst>
              <a:ext uri="{FF2B5EF4-FFF2-40B4-BE49-F238E27FC236}">
                <a16:creationId xmlns:a16="http://schemas.microsoft.com/office/drawing/2014/main" id="{242AAE16-ABF4-426E-B344-D05BC5DEE063}"/>
              </a:ext>
            </a:extLst>
          </p:cNvPr>
          <p:cNvSpPr/>
          <p:nvPr/>
        </p:nvSpPr>
        <p:spPr>
          <a:xfrm>
            <a:off x="607409" y="2096376"/>
            <a:ext cx="360000" cy="360000"/>
          </a:xfrm>
          <a:custGeom>
            <a:avLst/>
            <a:gdLst/>
            <a:ahLst/>
            <a:cxnLst/>
            <a:rect l="l" t="t" r="r" b="b"/>
            <a:pathLst>
              <a:path w="685481" h="687590" extrusionOk="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0"/>
          </a:gradFill>
          <a:ln w="19050" cap="flat" cmpd="sng">
            <a:solidFill>
              <a:srgbClr val="F2F2F2"/>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15" name="Google Shape;235;p8">
            <a:extLst>
              <a:ext uri="{FF2B5EF4-FFF2-40B4-BE49-F238E27FC236}">
                <a16:creationId xmlns:a16="http://schemas.microsoft.com/office/drawing/2014/main" id="{51034A0A-2284-41D3-9562-91D8AF5D7606}"/>
              </a:ext>
            </a:extLst>
          </p:cNvPr>
          <p:cNvGrpSpPr/>
          <p:nvPr/>
        </p:nvGrpSpPr>
        <p:grpSpPr>
          <a:xfrm>
            <a:off x="670879" y="2178003"/>
            <a:ext cx="250462" cy="192786"/>
            <a:chOff x="-3265154" y="2325373"/>
            <a:chExt cx="498167" cy="384622"/>
          </a:xfrm>
        </p:grpSpPr>
        <p:sp>
          <p:nvSpPr>
            <p:cNvPr id="716" name="Google Shape;236;p8">
              <a:extLst>
                <a:ext uri="{FF2B5EF4-FFF2-40B4-BE49-F238E27FC236}">
                  <a16:creationId xmlns:a16="http://schemas.microsoft.com/office/drawing/2014/main" id="{E6C3F051-927F-4EF5-9E50-49F8D98C09B9}"/>
                </a:ext>
              </a:extLst>
            </p:cNvPr>
            <p:cNvSpPr/>
            <p:nvPr/>
          </p:nvSpPr>
          <p:spPr>
            <a:xfrm>
              <a:off x="-3181947" y="2370803"/>
              <a:ext cx="6123" cy="6123"/>
            </a:xfrm>
            <a:custGeom>
              <a:avLst/>
              <a:gdLst/>
              <a:ahLst/>
              <a:cxnLst/>
              <a:rect l="l" t="t" r="r" b="b"/>
              <a:pathLst>
                <a:path w="6122" h="6122" extrusionOk="0">
                  <a:moveTo>
                    <a:pt x="0" y="0"/>
                  </a:moveTo>
                  <a:lnTo>
                    <a:pt x="7837" y="0"/>
                  </a:lnTo>
                  <a:lnTo>
                    <a:pt x="7837" y="7837"/>
                  </a:lnTo>
                  <a:lnTo>
                    <a:pt x="0" y="7837"/>
                  </a:ln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237;p8">
              <a:extLst>
                <a:ext uri="{FF2B5EF4-FFF2-40B4-BE49-F238E27FC236}">
                  <a16:creationId xmlns:a16="http://schemas.microsoft.com/office/drawing/2014/main" id="{453A25DA-B335-4FC3-BF79-B2DAB66014FD}"/>
                </a:ext>
              </a:extLst>
            </p:cNvPr>
            <p:cNvSpPr/>
            <p:nvPr/>
          </p:nvSpPr>
          <p:spPr>
            <a:xfrm>
              <a:off x="-3227163" y="2370803"/>
              <a:ext cx="6123" cy="6123"/>
            </a:xfrm>
            <a:custGeom>
              <a:avLst/>
              <a:gdLst/>
              <a:ahLst/>
              <a:cxnLst/>
              <a:rect l="l" t="t" r="r" b="b"/>
              <a:pathLst>
                <a:path w="6122" h="6122" extrusionOk="0">
                  <a:moveTo>
                    <a:pt x="0" y="0"/>
                  </a:moveTo>
                  <a:lnTo>
                    <a:pt x="7837" y="0"/>
                  </a:lnTo>
                  <a:lnTo>
                    <a:pt x="7837" y="7837"/>
                  </a:lnTo>
                  <a:lnTo>
                    <a:pt x="0" y="7837"/>
                  </a:ln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238;p8">
              <a:extLst>
                <a:ext uri="{FF2B5EF4-FFF2-40B4-BE49-F238E27FC236}">
                  <a16:creationId xmlns:a16="http://schemas.microsoft.com/office/drawing/2014/main" id="{F210DAA6-12E4-4461-A6F6-BBAD1A222C80}"/>
                </a:ext>
              </a:extLst>
            </p:cNvPr>
            <p:cNvSpPr/>
            <p:nvPr/>
          </p:nvSpPr>
          <p:spPr>
            <a:xfrm>
              <a:off x="-3136732" y="2370803"/>
              <a:ext cx="6123" cy="6123"/>
            </a:xfrm>
            <a:custGeom>
              <a:avLst/>
              <a:gdLst/>
              <a:ahLst/>
              <a:cxnLst/>
              <a:rect l="l" t="t" r="r" b="b"/>
              <a:pathLst>
                <a:path w="6122" h="6122" extrusionOk="0">
                  <a:moveTo>
                    <a:pt x="0" y="0"/>
                  </a:moveTo>
                  <a:lnTo>
                    <a:pt x="7837" y="0"/>
                  </a:lnTo>
                  <a:lnTo>
                    <a:pt x="7837" y="7837"/>
                  </a:lnTo>
                  <a:lnTo>
                    <a:pt x="0" y="7837"/>
                  </a:ln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239;p8">
              <a:extLst>
                <a:ext uri="{FF2B5EF4-FFF2-40B4-BE49-F238E27FC236}">
                  <a16:creationId xmlns:a16="http://schemas.microsoft.com/office/drawing/2014/main" id="{EDB6A32E-9702-4C93-932A-B25E4B6D1A46}"/>
                </a:ext>
              </a:extLst>
            </p:cNvPr>
            <p:cNvSpPr/>
            <p:nvPr/>
          </p:nvSpPr>
          <p:spPr>
            <a:xfrm>
              <a:off x="-3265154" y="2325373"/>
              <a:ext cx="446951" cy="382663"/>
            </a:xfrm>
            <a:custGeom>
              <a:avLst/>
              <a:gdLst/>
              <a:ahLst/>
              <a:cxnLst/>
              <a:rect l="l" t="t" r="r" b="b"/>
              <a:pathLst>
                <a:path w="446951" h="382663" extrusionOk="0">
                  <a:moveTo>
                    <a:pt x="51063" y="359673"/>
                  </a:moveTo>
                  <a:lnTo>
                    <a:pt x="51063" y="109105"/>
                  </a:lnTo>
                  <a:lnTo>
                    <a:pt x="447563" y="109105"/>
                  </a:lnTo>
                  <a:lnTo>
                    <a:pt x="447563" y="76073"/>
                  </a:lnTo>
                  <a:cubicBezTo>
                    <a:pt x="447615" y="63123"/>
                    <a:pt x="437158" y="52583"/>
                    <a:pt x="424206" y="52532"/>
                  </a:cubicBezTo>
                  <a:cubicBezTo>
                    <a:pt x="424175" y="52532"/>
                    <a:pt x="424144" y="52532"/>
                    <a:pt x="424114" y="52532"/>
                  </a:cubicBezTo>
                  <a:lnTo>
                    <a:pt x="206455" y="52532"/>
                  </a:lnTo>
                  <a:cubicBezTo>
                    <a:pt x="203298" y="52511"/>
                    <a:pt x="200270" y="51272"/>
                    <a:pt x="198005" y="49073"/>
                  </a:cubicBezTo>
                  <a:lnTo>
                    <a:pt x="152269" y="3551"/>
                  </a:lnTo>
                  <a:cubicBezTo>
                    <a:pt x="149989" y="1289"/>
                    <a:pt x="146910" y="13"/>
                    <a:pt x="143698" y="0"/>
                  </a:cubicBezTo>
                  <a:lnTo>
                    <a:pt x="12245" y="0"/>
                  </a:lnTo>
                  <a:cubicBezTo>
                    <a:pt x="5483" y="0"/>
                    <a:pt x="0" y="5482"/>
                    <a:pt x="0" y="12245"/>
                  </a:cubicBezTo>
                  <a:lnTo>
                    <a:pt x="0" y="361724"/>
                  </a:lnTo>
                  <a:cubicBezTo>
                    <a:pt x="34" y="374673"/>
                    <a:pt x="10560" y="385146"/>
                    <a:pt x="23511" y="385112"/>
                  </a:cubicBezTo>
                  <a:lnTo>
                    <a:pt x="25501" y="385112"/>
                  </a:lnTo>
                  <a:cubicBezTo>
                    <a:pt x="39550" y="385180"/>
                    <a:pt x="50995" y="373847"/>
                    <a:pt x="51062" y="359795"/>
                  </a:cubicBezTo>
                  <a:cubicBezTo>
                    <a:pt x="51063" y="359755"/>
                    <a:pt x="51063" y="359713"/>
                    <a:pt x="51063" y="35967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240;p8">
              <a:extLst>
                <a:ext uri="{FF2B5EF4-FFF2-40B4-BE49-F238E27FC236}">
                  <a16:creationId xmlns:a16="http://schemas.microsoft.com/office/drawing/2014/main" id="{E0A2AB71-9034-49B6-8932-8D8AB485AF06}"/>
                </a:ext>
              </a:extLst>
            </p:cNvPr>
            <p:cNvSpPr/>
            <p:nvPr/>
          </p:nvSpPr>
          <p:spPr>
            <a:xfrm>
              <a:off x="-3087001" y="2552552"/>
              <a:ext cx="48981" cy="48981"/>
            </a:xfrm>
            <a:custGeom>
              <a:avLst/>
              <a:gdLst/>
              <a:ahLst/>
              <a:cxnLst/>
              <a:rect l="l" t="t" r="r" b="b"/>
              <a:pathLst>
                <a:path w="48980" h="48980" extrusionOk="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241;p8">
              <a:extLst>
                <a:ext uri="{FF2B5EF4-FFF2-40B4-BE49-F238E27FC236}">
                  <a16:creationId xmlns:a16="http://schemas.microsoft.com/office/drawing/2014/main" id="{B659E562-FDD8-4CC2-8D2D-4345284C5F6A}"/>
                </a:ext>
              </a:extLst>
            </p:cNvPr>
            <p:cNvSpPr/>
            <p:nvPr/>
          </p:nvSpPr>
          <p:spPr>
            <a:xfrm>
              <a:off x="-2973717" y="2617881"/>
              <a:ext cx="48981" cy="48981"/>
            </a:xfrm>
            <a:custGeom>
              <a:avLst/>
              <a:gdLst/>
              <a:ahLst/>
              <a:cxnLst/>
              <a:rect l="l" t="t" r="r" b="b"/>
              <a:pathLst>
                <a:path w="48980" h="48980" extrusionOk="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242;p8">
              <a:extLst>
                <a:ext uri="{FF2B5EF4-FFF2-40B4-BE49-F238E27FC236}">
                  <a16:creationId xmlns:a16="http://schemas.microsoft.com/office/drawing/2014/main" id="{26E15E50-0986-442D-8AD3-50388BA89C53}"/>
                </a:ext>
              </a:extLst>
            </p:cNvPr>
            <p:cNvSpPr/>
            <p:nvPr/>
          </p:nvSpPr>
          <p:spPr>
            <a:xfrm>
              <a:off x="-2973748" y="2487239"/>
              <a:ext cx="52042" cy="48981"/>
            </a:xfrm>
            <a:custGeom>
              <a:avLst/>
              <a:gdLst/>
              <a:ahLst/>
              <a:cxnLst/>
              <a:rect l="l" t="t" r="r" b="b"/>
              <a:pathLst>
                <a:path w="52042" h="48980" extrusionOk="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243;p8">
              <a:extLst>
                <a:ext uri="{FF2B5EF4-FFF2-40B4-BE49-F238E27FC236}">
                  <a16:creationId xmlns:a16="http://schemas.microsoft.com/office/drawing/2014/main" id="{81C87523-ACD6-489B-970D-10400082180D}"/>
                </a:ext>
              </a:extLst>
            </p:cNvPr>
            <p:cNvSpPr/>
            <p:nvPr/>
          </p:nvSpPr>
          <p:spPr>
            <a:xfrm>
              <a:off x="-3239531" y="2434478"/>
              <a:ext cx="471441" cy="275517"/>
            </a:xfrm>
            <a:custGeom>
              <a:avLst/>
              <a:gdLst/>
              <a:ahLst/>
              <a:cxnLst/>
              <a:rect l="l" t="t" r="r" b="b"/>
              <a:pathLst>
                <a:path w="471441" h="275517" extrusionOk="0">
                  <a:moveTo>
                    <a:pt x="421940" y="0"/>
                  </a:moveTo>
                  <a:lnTo>
                    <a:pt x="25439" y="0"/>
                  </a:lnTo>
                  <a:lnTo>
                    <a:pt x="25439" y="250568"/>
                  </a:lnTo>
                  <a:cubicBezTo>
                    <a:pt x="25439" y="264616"/>
                    <a:pt x="14050" y="276007"/>
                    <a:pt x="0" y="276007"/>
                  </a:cubicBezTo>
                  <a:lnTo>
                    <a:pt x="472789" y="276007"/>
                  </a:lnTo>
                  <a:lnTo>
                    <a:pt x="472789" y="0"/>
                  </a:lnTo>
                  <a:close/>
                  <a:moveTo>
                    <a:pt x="200699" y="156708"/>
                  </a:moveTo>
                  <a:cubicBezTo>
                    <a:pt x="193603" y="168562"/>
                    <a:pt x="178245" y="172416"/>
                    <a:pt x="166393" y="165323"/>
                  </a:cubicBezTo>
                  <a:cubicBezTo>
                    <a:pt x="154542" y="158227"/>
                    <a:pt x="150685" y="142868"/>
                    <a:pt x="157780" y="131015"/>
                  </a:cubicBezTo>
                  <a:cubicBezTo>
                    <a:pt x="164874" y="119164"/>
                    <a:pt x="180234" y="115307"/>
                    <a:pt x="192085" y="122403"/>
                  </a:cubicBezTo>
                  <a:cubicBezTo>
                    <a:pt x="199637" y="126922"/>
                    <a:pt x="204257" y="135080"/>
                    <a:pt x="204251" y="143881"/>
                  </a:cubicBezTo>
                  <a:cubicBezTo>
                    <a:pt x="204217" y="148394"/>
                    <a:pt x="202992" y="152820"/>
                    <a:pt x="200699" y="156708"/>
                  </a:cubicBezTo>
                  <a:close/>
                  <a:moveTo>
                    <a:pt x="291559" y="234955"/>
                  </a:moveTo>
                  <a:cubicBezTo>
                    <a:pt x="277324" y="234955"/>
                    <a:pt x="265783" y="223414"/>
                    <a:pt x="265783" y="209179"/>
                  </a:cubicBezTo>
                  <a:cubicBezTo>
                    <a:pt x="265933" y="195005"/>
                    <a:pt x="277385" y="183553"/>
                    <a:pt x="291559" y="183403"/>
                  </a:cubicBezTo>
                  <a:lnTo>
                    <a:pt x="291559" y="183403"/>
                  </a:lnTo>
                  <a:cubicBezTo>
                    <a:pt x="305794" y="183403"/>
                    <a:pt x="317335" y="194944"/>
                    <a:pt x="317335" y="209179"/>
                  </a:cubicBezTo>
                  <a:cubicBezTo>
                    <a:pt x="317335" y="223414"/>
                    <a:pt x="305794" y="234955"/>
                    <a:pt x="291559" y="234955"/>
                  </a:cubicBezTo>
                  <a:close/>
                  <a:moveTo>
                    <a:pt x="291559" y="104360"/>
                  </a:moveTo>
                  <a:lnTo>
                    <a:pt x="291559" y="104360"/>
                  </a:lnTo>
                  <a:cubicBezTo>
                    <a:pt x="277306" y="104360"/>
                    <a:pt x="265752" y="92807"/>
                    <a:pt x="265752" y="78553"/>
                  </a:cubicBezTo>
                  <a:cubicBezTo>
                    <a:pt x="265752" y="64300"/>
                    <a:pt x="277306" y="52746"/>
                    <a:pt x="291559" y="52746"/>
                  </a:cubicBezTo>
                  <a:cubicBezTo>
                    <a:pt x="305812" y="52746"/>
                    <a:pt x="317366" y="64300"/>
                    <a:pt x="317366" y="78553"/>
                  </a:cubicBezTo>
                  <a:cubicBezTo>
                    <a:pt x="317366" y="78562"/>
                    <a:pt x="317366" y="78575"/>
                    <a:pt x="317366" y="78584"/>
                  </a:cubicBezTo>
                  <a:cubicBezTo>
                    <a:pt x="317452" y="92736"/>
                    <a:pt x="306048" y="104274"/>
                    <a:pt x="291896" y="104360"/>
                  </a:cubicBezTo>
                  <a:cubicBezTo>
                    <a:pt x="291786" y="104360"/>
                    <a:pt x="291672" y="104360"/>
                    <a:pt x="291559" y="10436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244;p8">
              <a:extLst>
                <a:ext uri="{FF2B5EF4-FFF2-40B4-BE49-F238E27FC236}">
                  <a16:creationId xmlns:a16="http://schemas.microsoft.com/office/drawing/2014/main" id="{B74BA033-4E4E-45B2-AB5E-F41BE4BFBAF7}"/>
                </a:ext>
              </a:extLst>
            </p:cNvPr>
            <p:cNvSpPr/>
            <p:nvPr/>
          </p:nvSpPr>
          <p:spPr>
            <a:xfrm>
              <a:off x="-3038831" y="2525889"/>
              <a:ext cx="88778" cy="104084"/>
            </a:xfrm>
            <a:custGeom>
              <a:avLst/>
              <a:gdLst/>
              <a:ahLst/>
              <a:cxnLst/>
              <a:rect l="l" t="t" r="r" b="b"/>
              <a:pathLst>
                <a:path w="88777" h="104084" extrusionOk="0">
                  <a:moveTo>
                    <a:pt x="90860" y="12949"/>
                  </a:moveTo>
                  <a:cubicBezTo>
                    <a:pt x="81663" y="12934"/>
                    <a:pt x="73184" y="7993"/>
                    <a:pt x="68635" y="0"/>
                  </a:cubicBezTo>
                  <a:lnTo>
                    <a:pt x="0" y="39613"/>
                  </a:lnTo>
                  <a:cubicBezTo>
                    <a:pt x="4733" y="47521"/>
                    <a:pt x="4733" y="57390"/>
                    <a:pt x="0" y="65298"/>
                  </a:cubicBezTo>
                  <a:lnTo>
                    <a:pt x="68635" y="104911"/>
                  </a:lnTo>
                  <a:cubicBezTo>
                    <a:pt x="73199" y="96939"/>
                    <a:pt x="81676" y="92014"/>
                    <a:pt x="90860" y="91992"/>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245;p8">
              <a:extLst>
                <a:ext uri="{FF2B5EF4-FFF2-40B4-BE49-F238E27FC236}">
                  <a16:creationId xmlns:a16="http://schemas.microsoft.com/office/drawing/2014/main" id="{44FC10E6-5E7B-4513-AE15-593B9C5832A8}"/>
                </a:ext>
              </a:extLst>
            </p:cNvPr>
            <p:cNvSpPr/>
            <p:nvPr/>
          </p:nvSpPr>
          <p:spPr>
            <a:xfrm>
              <a:off x="-3087001" y="2552552"/>
              <a:ext cx="48981" cy="48981"/>
            </a:xfrm>
            <a:custGeom>
              <a:avLst/>
              <a:gdLst/>
              <a:ahLst/>
              <a:cxnLst/>
              <a:rect l="l" t="t" r="r" b="b"/>
              <a:pathLst>
                <a:path w="48980" h="48980" extrusionOk="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246;p8">
              <a:extLst>
                <a:ext uri="{FF2B5EF4-FFF2-40B4-BE49-F238E27FC236}">
                  <a16:creationId xmlns:a16="http://schemas.microsoft.com/office/drawing/2014/main" id="{47116012-9229-4394-8EC9-EEA64C0446AA}"/>
                </a:ext>
              </a:extLst>
            </p:cNvPr>
            <p:cNvSpPr/>
            <p:nvPr/>
          </p:nvSpPr>
          <p:spPr>
            <a:xfrm>
              <a:off x="-2973748" y="2487239"/>
              <a:ext cx="52042" cy="48981"/>
            </a:xfrm>
            <a:custGeom>
              <a:avLst/>
              <a:gdLst/>
              <a:ahLst/>
              <a:cxnLst/>
              <a:rect l="l" t="t" r="r" b="b"/>
              <a:pathLst>
                <a:path w="52042" h="48980" extrusionOk="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247;p8">
              <a:extLst>
                <a:ext uri="{FF2B5EF4-FFF2-40B4-BE49-F238E27FC236}">
                  <a16:creationId xmlns:a16="http://schemas.microsoft.com/office/drawing/2014/main" id="{361AC8C6-62DF-4722-B2ED-B6DCB8316E97}"/>
                </a:ext>
              </a:extLst>
            </p:cNvPr>
            <p:cNvSpPr/>
            <p:nvPr/>
          </p:nvSpPr>
          <p:spPr>
            <a:xfrm>
              <a:off x="-2973717" y="2617881"/>
              <a:ext cx="48981" cy="48981"/>
            </a:xfrm>
            <a:custGeom>
              <a:avLst/>
              <a:gdLst/>
              <a:ahLst/>
              <a:cxnLst/>
              <a:rect l="l" t="t" r="r" b="b"/>
              <a:pathLst>
                <a:path w="48980" h="48980" extrusionOk="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248;p8">
              <a:extLst>
                <a:ext uri="{FF2B5EF4-FFF2-40B4-BE49-F238E27FC236}">
                  <a16:creationId xmlns:a16="http://schemas.microsoft.com/office/drawing/2014/main" id="{45EAC0D7-34C4-4C5B-9076-7E5B3689F0C2}"/>
                </a:ext>
              </a:extLst>
            </p:cNvPr>
            <p:cNvSpPr/>
            <p:nvPr/>
          </p:nvSpPr>
          <p:spPr>
            <a:xfrm>
              <a:off x="-3212438" y="2476541"/>
              <a:ext cx="42858" cy="3061"/>
            </a:xfrm>
            <a:custGeom>
              <a:avLst/>
              <a:gdLst/>
              <a:ahLst/>
              <a:cxnLst/>
              <a:rect l="l" t="t" r="r" b="b"/>
              <a:pathLst>
                <a:path w="42858" h="120000" extrusionOk="0">
                  <a:moveTo>
                    <a:pt x="0" y="0"/>
                  </a:moveTo>
                  <a:lnTo>
                    <a:pt x="43134"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249;p8">
              <a:extLst>
                <a:ext uri="{FF2B5EF4-FFF2-40B4-BE49-F238E27FC236}">
                  <a16:creationId xmlns:a16="http://schemas.microsoft.com/office/drawing/2014/main" id="{D4E5D410-890A-40BE-990B-873E6DA2EAEC}"/>
                </a:ext>
              </a:extLst>
            </p:cNvPr>
            <p:cNvSpPr/>
            <p:nvPr/>
          </p:nvSpPr>
          <p:spPr>
            <a:xfrm>
              <a:off x="-2809845" y="2624432"/>
              <a:ext cx="42858" cy="3061"/>
            </a:xfrm>
            <a:custGeom>
              <a:avLst/>
              <a:gdLst/>
              <a:ahLst/>
              <a:cxnLst/>
              <a:rect l="l" t="t" r="r" b="b"/>
              <a:pathLst>
                <a:path w="42858" h="120000" extrusionOk="0">
                  <a:moveTo>
                    <a:pt x="0" y="0"/>
                  </a:moveTo>
                  <a:lnTo>
                    <a:pt x="43103"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250;p8">
              <a:extLst>
                <a:ext uri="{FF2B5EF4-FFF2-40B4-BE49-F238E27FC236}">
                  <a16:creationId xmlns:a16="http://schemas.microsoft.com/office/drawing/2014/main" id="{6FC48857-039D-49E8-9119-13AFD3EBBAB4}"/>
                </a:ext>
              </a:extLst>
            </p:cNvPr>
            <p:cNvSpPr/>
            <p:nvPr/>
          </p:nvSpPr>
          <p:spPr>
            <a:xfrm>
              <a:off x="-2837948" y="2660035"/>
              <a:ext cx="70410" cy="3061"/>
            </a:xfrm>
            <a:custGeom>
              <a:avLst/>
              <a:gdLst/>
              <a:ahLst/>
              <a:cxnLst/>
              <a:rect l="l" t="t" r="r" b="b"/>
              <a:pathLst>
                <a:path w="70410" h="120000" extrusionOk="0">
                  <a:moveTo>
                    <a:pt x="0" y="0"/>
                  </a:moveTo>
                  <a:lnTo>
                    <a:pt x="71206"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251;p8">
              <a:extLst>
                <a:ext uri="{FF2B5EF4-FFF2-40B4-BE49-F238E27FC236}">
                  <a16:creationId xmlns:a16="http://schemas.microsoft.com/office/drawing/2014/main" id="{09A057C3-B663-4F3A-BECD-F695AFBC686E}"/>
                </a:ext>
              </a:extLst>
            </p:cNvPr>
            <p:cNvSpPr/>
            <p:nvPr/>
          </p:nvSpPr>
          <p:spPr>
            <a:xfrm>
              <a:off x="-3181947" y="2370803"/>
              <a:ext cx="6123" cy="6123"/>
            </a:xfrm>
            <a:custGeom>
              <a:avLst/>
              <a:gdLst/>
              <a:ahLst/>
              <a:cxnLst/>
              <a:rect l="l" t="t" r="r" b="b"/>
              <a:pathLst>
                <a:path w="6122" h="6122" extrusionOk="0">
                  <a:moveTo>
                    <a:pt x="0" y="0"/>
                  </a:moveTo>
                  <a:lnTo>
                    <a:pt x="7837" y="0"/>
                  </a:lnTo>
                  <a:lnTo>
                    <a:pt x="7837" y="7837"/>
                  </a:lnTo>
                  <a:lnTo>
                    <a:pt x="0" y="7837"/>
                  </a:ln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252;p8">
              <a:extLst>
                <a:ext uri="{FF2B5EF4-FFF2-40B4-BE49-F238E27FC236}">
                  <a16:creationId xmlns:a16="http://schemas.microsoft.com/office/drawing/2014/main" id="{D37ACED3-E8DA-4844-9B70-4621EAAD37AF}"/>
                </a:ext>
              </a:extLst>
            </p:cNvPr>
            <p:cNvSpPr/>
            <p:nvPr/>
          </p:nvSpPr>
          <p:spPr>
            <a:xfrm>
              <a:off x="-3227163" y="2370803"/>
              <a:ext cx="6123" cy="6123"/>
            </a:xfrm>
            <a:custGeom>
              <a:avLst/>
              <a:gdLst/>
              <a:ahLst/>
              <a:cxnLst/>
              <a:rect l="l" t="t" r="r" b="b"/>
              <a:pathLst>
                <a:path w="6122" h="6122" extrusionOk="0">
                  <a:moveTo>
                    <a:pt x="0" y="0"/>
                  </a:moveTo>
                  <a:lnTo>
                    <a:pt x="7837" y="0"/>
                  </a:lnTo>
                  <a:lnTo>
                    <a:pt x="7837" y="7837"/>
                  </a:lnTo>
                  <a:lnTo>
                    <a:pt x="0" y="7837"/>
                  </a:ln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253;p8">
              <a:extLst>
                <a:ext uri="{FF2B5EF4-FFF2-40B4-BE49-F238E27FC236}">
                  <a16:creationId xmlns:a16="http://schemas.microsoft.com/office/drawing/2014/main" id="{DF2CE0B0-94C5-4E57-92FE-77B21407CE1C}"/>
                </a:ext>
              </a:extLst>
            </p:cNvPr>
            <p:cNvSpPr/>
            <p:nvPr/>
          </p:nvSpPr>
          <p:spPr>
            <a:xfrm>
              <a:off x="-3136732" y="2370803"/>
              <a:ext cx="6123" cy="6123"/>
            </a:xfrm>
            <a:custGeom>
              <a:avLst/>
              <a:gdLst/>
              <a:ahLst/>
              <a:cxnLst/>
              <a:rect l="l" t="t" r="r" b="b"/>
              <a:pathLst>
                <a:path w="6122" h="6122" extrusionOk="0">
                  <a:moveTo>
                    <a:pt x="0" y="0"/>
                  </a:moveTo>
                  <a:lnTo>
                    <a:pt x="7837" y="0"/>
                  </a:lnTo>
                  <a:lnTo>
                    <a:pt x="7837" y="7837"/>
                  </a:lnTo>
                  <a:lnTo>
                    <a:pt x="0" y="7837"/>
                  </a:ln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254;p8">
              <a:extLst>
                <a:ext uri="{FF2B5EF4-FFF2-40B4-BE49-F238E27FC236}">
                  <a16:creationId xmlns:a16="http://schemas.microsoft.com/office/drawing/2014/main" id="{382BAF71-1895-4CA7-9433-DCED59A64C86}"/>
                </a:ext>
              </a:extLst>
            </p:cNvPr>
            <p:cNvSpPr/>
            <p:nvPr/>
          </p:nvSpPr>
          <p:spPr>
            <a:xfrm>
              <a:off x="-3265154" y="2325373"/>
              <a:ext cx="446951" cy="382663"/>
            </a:xfrm>
            <a:custGeom>
              <a:avLst/>
              <a:gdLst/>
              <a:ahLst/>
              <a:cxnLst/>
              <a:rect l="l" t="t" r="r" b="b"/>
              <a:pathLst>
                <a:path w="446951" h="382663" extrusionOk="0">
                  <a:moveTo>
                    <a:pt x="51063" y="359673"/>
                  </a:moveTo>
                  <a:lnTo>
                    <a:pt x="51063" y="109105"/>
                  </a:lnTo>
                  <a:lnTo>
                    <a:pt x="447563" y="109105"/>
                  </a:lnTo>
                  <a:lnTo>
                    <a:pt x="447563" y="76073"/>
                  </a:lnTo>
                  <a:cubicBezTo>
                    <a:pt x="447615" y="63123"/>
                    <a:pt x="437158" y="52583"/>
                    <a:pt x="424206" y="52532"/>
                  </a:cubicBezTo>
                  <a:cubicBezTo>
                    <a:pt x="424175" y="52532"/>
                    <a:pt x="424144" y="52532"/>
                    <a:pt x="424114" y="52532"/>
                  </a:cubicBezTo>
                  <a:lnTo>
                    <a:pt x="206455" y="52532"/>
                  </a:lnTo>
                  <a:cubicBezTo>
                    <a:pt x="203298" y="52511"/>
                    <a:pt x="200270" y="51272"/>
                    <a:pt x="198005" y="49073"/>
                  </a:cubicBezTo>
                  <a:lnTo>
                    <a:pt x="152269" y="3551"/>
                  </a:lnTo>
                  <a:cubicBezTo>
                    <a:pt x="149989" y="1289"/>
                    <a:pt x="146910" y="13"/>
                    <a:pt x="143698" y="0"/>
                  </a:cubicBezTo>
                  <a:lnTo>
                    <a:pt x="12245" y="0"/>
                  </a:lnTo>
                  <a:cubicBezTo>
                    <a:pt x="5483" y="0"/>
                    <a:pt x="0" y="5482"/>
                    <a:pt x="0" y="12245"/>
                  </a:cubicBezTo>
                  <a:lnTo>
                    <a:pt x="0" y="361724"/>
                  </a:lnTo>
                  <a:cubicBezTo>
                    <a:pt x="34" y="374673"/>
                    <a:pt x="10560" y="385146"/>
                    <a:pt x="23511" y="385112"/>
                  </a:cubicBezTo>
                  <a:lnTo>
                    <a:pt x="25501" y="385112"/>
                  </a:lnTo>
                  <a:cubicBezTo>
                    <a:pt x="39550" y="385180"/>
                    <a:pt x="50995" y="373847"/>
                    <a:pt x="51062" y="359795"/>
                  </a:cubicBezTo>
                  <a:cubicBezTo>
                    <a:pt x="51063" y="359755"/>
                    <a:pt x="51063" y="359713"/>
                    <a:pt x="51063" y="359673"/>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255;p8">
              <a:extLst>
                <a:ext uri="{FF2B5EF4-FFF2-40B4-BE49-F238E27FC236}">
                  <a16:creationId xmlns:a16="http://schemas.microsoft.com/office/drawing/2014/main" id="{2221AA6E-193C-439E-92C7-196CE56E2794}"/>
                </a:ext>
              </a:extLst>
            </p:cNvPr>
            <p:cNvSpPr/>
            <p:nvPr/>
          </p:nvSpPr>
          <p:spPr>
            <a:xfrm>
              <a:off x="-3087001" y="2552552"/>
              <a:ext cx="48981" cy="48981"/>
            </a:xfrm>
            <a:custGeom>
              <a:avLst/>
              <a:gdLst/>
              <a:ahLst/>
              <a:cxnLst/>
              <a:rect l="l" t="t" r="r" b="b"/>
              <a:pathLst>
                <a:path w="48980" h="48980" extrusionOk="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256;p8">
              <a:extLst>
                <a:ext uri="{FF2B5EF4-FFF2-40B4-BE49-F238E27FC236}">
                  <a16:creationId xmlns:a16="http://schemas.microsoft.com/office/drawing/2014/main" id="{3D5E86CE-6C7F-4105-A590-4285C3EA1880}"/>
                </a:ext>
              </a:extLst>
            </p:cNvPr>
            <p:cNvSpPr/>
            <p:nvPr/>
          </p:nvSpPr>
          <p:spPr>
            <a:xfrm>
              <a:off x="-2973717" y="2617881"/>
              <a:ext cx="48981" cy="48981"/>
            </a:xfrm>
            <a:custGeom>
              <a:avLst/>
              <a:gdLst/>
              <a:ahLst/>
              <a:cxnLst/>
              <a:rect l="l" t="t" r="r" b="b"/>
              <a:pathLst>
                <a:path w="48980" h="48980" extrusionOk="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257;p8">
              <a:extLst>
                <a:ext uri="{FF2B5EF4-FFF2-40B4-BE49-F238E27FC236}">
                  <a16:creationId xmlns:a16="http://schemas.microsoft.com/office/drawing/2014/main" id="{D4973014-FCC2-4E43-9551-1FCDC643091B}"/>
                </a:ext>
              </a:extLst>
            </p:cNvPr>
            <p:cNvSpPr/>
            <p:nvPr/>
          </p:nvSpPr>
          <p:spPr>
            <a:xfrm>
              <a:off x="-2973748" y="2487239"/>
              <a:ext cx="52042" cy="48981"/>
            </a:xfrm>
            <a:custGeom>
              <a:avLst/>
              <a:gdLst/>
              <a:ahLst/>
              <a:cxnLst/>
              <a:rect l="l" t="t" r="r" b="b"/>
              <a:pathLst>
                <a:path w="52042" h="48980" extrusionOk="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258;p8">
              <a:extLst>
                <a:ext uri="{FF2B5EF4-FFF2-40B4-BE49-F238E27FC236}">
                  <a16:creationId xmlns:a16="http://schemas.microsoft.com/office/drawing/2014/main" id="{28393B29-868E-4214-83DE-3184DCF4AB46}"/>
                </a:ext>
              </a:extLst>
            </p:cNvPr>
            <p:cNvSpPr/>
            <p:nvPr/>
          </p:nvSpPr>
          <p:spPr>
            <a:xfrm>
              <a:off x="-3239531" y="2434478"/>
              <a:ext cx="471441" cy="275517"/>
            </a:xfrm>
            <a:custGeom>
              <a:avLst/>
              <a:gdLst/>
              <a:ahLst/>
              <a:cxnLst/>
              <a:rect l="l" t="t" r="r" b="b"/>
              <a:pathLst>
                <a:path w="471441" h="275517" extrusionOk="0">
                  <a:moveTo>
                    <a:pt x="421940" y="0"/>
                  </a:moveTo>
                  <a:lnTo>
                    <a:pt x="25439" y="0"/>
                  </a:lnTo>
                  <a:lnTo>
                    <a:pt x="25439" y="250568"/>
                  </a:lnTo>
                  <a:cubicBezTo>
                    <a:pt x="25439" y="264616"/>
                    <a:pt x="14050" y="276007"/>
                    <a:pt x="0" y="276007"/>
                  </a:cubicBezTo>
                  <a:lnTo>
                    <a:pt x="472789" y="276007"/>
                  </a:lnTo>
                  <a:lnTo>
                    <a:pt x="472789" y="0"/>
                  </a:lnTo>
                  <a:close/>
                  <a:moveTo>
                    <a:pt x="200699" y="156708"/>
                  </a:moveTo>
                  <a:cubicBezTo>
                    <a:pt x="193603" y="168562"/>
                    <a:pt x="178245" y="172416"/>
                    <a:pt x="166393" y="165323"/>
                  </a:cubicBezTo>
                  <a:cubicBezTo>
                    <a:pt x="154542" y="158227"/>
                    <a:pt x="150685" y="142868"/>
                    <a:pt x="157780" y="131015"/>
                  </a:cubicBezTo>
                  <a:cubicBezTo>
                    <a:pt x="164874" y="119164"/>
                    <a:pt x="180234" y="115307"/>
                    <a:pt x="192085" y="122403"/>
                  </a:cubicBezTo>
                  <a:cubicBezTo>
                    <a:pt x="199637" y="126922"/>
                    <a:pt x="204257" y="135080"/>
                    <a:pt x="204251" y="143881"/>
                  </a:cubicBezTo>
                  <a:cubicBezTo>
                    <a:pt x="204217" y="148394"/>
                    <a:pt x="202992" y="152820"/>
                    <a:pt x="200699" y="156708"/>
                  </a:cubicBezTo>
                  <a:close/>
                  <a:moveTo>
                    <a:pt x="291559" y="234955"/>
                  </a:moveTo>
                  <a:cubicBezTo>
                    <a:pt x="277324" y="234955"/>
                    <a:pt x="265783" y="223414"/>
                    <a:pt x="265783" y="209179"/>
                  </a:cubicBezTo>
                  <a:cubicBezTo>
                    <a:pt x="265933" y="195005"/>
                    <a:pt x="277385" y="183553"/>
                    <a:pt x="291559" y="183403"/>
                  </a:cubicBezTo>
                  <a:lnTo>
                    <a:pt x="291559" y="183403"/>
                  </a:lnTo>
                  <a:cubicBezTo>
                    <a:pt x="305794" y="183403"/>
                    <a:pt x="317335" y="194944"/>
                    <a:pt x="317335" y="209179"/>
                  </a:cubicBezTo>
                  <a:cubicBezTo>
                    <a:pt x="317335" y="223414"/>
                    <a:pt x="305794" y="234955"/>
                    <a:pt x="291559" y="234955"/>
                  </a:cubicBezTo>
                  <a:close/>
                  <a:moveTo>
                    <a:pt x="291559" y="104360"/>
                  </a:moveTo>
                  <a:lnTo>
                    <a:pt x="291559" y="104360"/>
                  </a:lnTo>
                  <a:cubicBezTo>
                    <a:pt x="277306" y="104360"/>
                    <a:pt x="265752" y="92807"/>
                    <a:pt x="265752" y="78553"/>
                  </a:cubicBezTo>
                  <a:cubicBezTo>
                    <a:pt x="265752" y="64300"/>
                    <a:pt x="277306" y="52746"/>
                    <a:pt x="291559" y="52746"/>
                  </a:cubicBezTo>
                  <a:cubicBezTo>
                    <a:pt x="305812" y="52746"/>
                    <a:pt x="317366" y="64300"/>
                    <a:pt x="317366" y="78553"/>
                  </a:cubicBezTo>
                  <a:cubicBezTo>
                    <a:pt x="317366" y="78562"/>
                    <a:pt x="317366" y="78575"/>
                    <a:pt x="317366" y="78584"/>
                  </a:cubicBezTo>
                  <a:cubicBezTo>
                    <a:pt x="317452" y="92736"/>
                    <a:pt x="306048" y="104274"/>
                    <a:pt x="291896" y="104360"/>
                  </a:cubicBezTo>
                  <a:cubicBezTo>
                    <a:pt x="291786" y="104360"/>
                    <a:pt x="291672" y="104360"/>
                    <a:pt x="291559" y="104360"/>
                  </a:cubicBezTo>
                  <a:close/>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259;p8">
              <a:extLst>
                <a:ext uri="{FF2B5EF4-FFF2-40B4-BE49-F238E27FC236}">
                  <a16:creationId xmlns:a16="http://schemas.microsoft.com/office/drawing/2014/main" id="{62FE91F4-081A-406A-855E-84E6E9A74E42}"/>
                </a:ext>
              </a:extLst>
            </p:cNvPr>
            <p:cNvSpPr/>
            <p:nvPr/>
          </p:nvSpPr>
          <p:spPr>
            <a:xfrm>
              <a:off x="-3038831" y="2525889"/>
              <a:ext cx="88778" cy="104084"/>
            </a:xfrm>
            <a:custGeom>
              <a:avLst/>
              <a:gdLst/>
              <a:ahLst/>
              <a:cxnLst/>
              <a:rect l="l" t="t" r="r" b="b"/>
              <a:pathLst>
                <a:path w="88777" h="104084" extrusionOk="0">
                  <a:moveTo>
                    <a:pt x="90860" y="12949"/>
                  </a:moveTo>
                  <a:cubicBezTo>
                    <a:pt x="81663" y="12934"/>
                    <a:pt x="73184" y="7993"/>
                    <a:pt x="68635" y="0"/>
                  </a:cubicBezTo>
                  <a:lnTo>
                    <a:pt x="0" y="39613"/>
                  </a:lnTo>
                  <a:cubicBezTo>
                    <a:pt x="4733" y="47521"/>
                    <a:pt x="4733" y="57390"/>
                    <a:pt x="0" y="65298"/>
                  </a:cubicBezTo>
                  <a:lnTo>
                    <a:pt x="68635" y="104911"/>
                  </a:lnTo>
                  <a:cubicBezTo>
                    <a:pt x="73199" y="96939"/>
                    <a:pt x="81676" y="92014"/>
                    <a:pt x="90860" y="91992"/>
                  </a:cubicBez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260;p8">
              <a:extLst>
                <a:ext uri="{FF2B5EF4-FFF2-40B4-BE49-F238E27FC236}">
                  <a16:creationId xmlns:a16="http://schemas.microsoft.com/office/drawing/2014/main" id="{8B121A18-08E8-4D16-A2CE-F81A462BF31E}"/>
                </a:ext>
              </a:extLst>
            </p:cNvPr>
            <p:cNvSpPr/>
            <p:nvPr/>
          </p:nvSpPr>
          <p:spPr>
            <a:xfrm>
              <a:off x="-3087001" y="2552552"/>
              <a:ext cx="48981" cy="48981"/>
            </a:xfrm>
            <a:custGeom>
              <a:avLst/>
              <a:gdLst/>
              <a:ahLst/>
              <a:cxnLst/>
              <a:rect l="l" t="t" r="r" b="b"/>
              <a:pathLst>
                <a:path w="48980" h="48980" extrusionOk="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261;p8">
              <a:extLst>
                <a:ext uri="{FF2B5EF4-FFF2-40B4-BE49-F238E27FC236}">
                  <a16:creationId xmlns:a16="http://schemas.microsoft.com/office/drawing/2014/main" id="{B3C01D09-5704-4CAB-A12D-E8224DC2BF70}"/>
                </a:ext>
              </a:extLst>
            </p:cNvPr>
            <p:cNvSpPr/>
            <p:nvPr/>
          </p:nvSpPr>
          <p:spPr>
            <a:xfrm>
              <a:off x="-2973748" y="2487239"/>
              <a:ext cx="52042" cy="48981"/>
            </a:xfrm>
            <a:custGeom>
              <a:avLst/>
              <a:gdLst/>
              <a:ahLst/>
              <a:cxnLst/>
              <a:rect l="l" t="t" r="r" b="b"/>
              <a:pathLst>
                <a:path w="52042" h="48980" extrusionOk="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262;p8">
              <a:extLst>
                <a:ext uri="{FF2B5EF4-FFF2-40B4-BE49-F238E27FC236}">
                  <a16:creationId xmlns:a16="http://schemas.microsoft.com/office/drawing/2014/main" id="{79F965F3-9CCD-46FE-8CFB-FA71B2C35AFF}"/>
                </a:ext>
              </a:extLst>
            </p:cNvPr>
            <p:cNvSpPr/>
            <p:nvPr/>
          </p:nvSpPr>
          <p:spPr>
            <a:xfrm>
              <a:off x="-2973717" y="2617881"/>
              <a:ext cx="48981" cy="48981"/>
            </a:xfrm>
            <a:custGeom>
              <a:avLst/>
              <a:gdLst/>
              <a:ahLst/>
              <a:cxnLst/>
              <a:rect l="l" t="t" r="r" b="b"/>
              <a:pathLst>
                <a:path w="48980" h="48980" extrusionOk="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263;p8">
              <a:extLst>
                <a:ext uri="{FF2B5EF4-FFF2-40B4-BE49-F238E27FC236}">
                  <a16:creationId xmlns:a16="http://schemas.microsoft.com/office/drawing/2014/main" id="{03F7FD00-2620-4331-A578-671D4C00CE08}"/>
                </a:ext>
              </a:extLst>
            </p:cNvPr>
            <p:cNvSpPr/>
            <p:nvPr/>
          </p:nvSpPr>
          <p:spPr>
            <a:xfrm>
              <a:off x="-3212438" y="2476541"/>
              <a:ext cx="42858" cy="3061"/>
            </a:xfrm>
            <a:custGeom>
              <a:avLst/>
              <a:gdLst/>
              <a:ahLst/>
              <a:cxnLst/>
              <a:rect l="l" t="t" r="r" b="b"/>
              <a:pathLst>
                <a:path w="42858" h="120000" extrusionOk="0">
                  <a:moveTo>
                    <a:pt x="0" y="0"/>
                  </a:moveTo>
                  <a:lnTo>
                    <a:pt x="43134"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264;p8">
              <a:extLst>
                <a:ext uri="{FF2B5EF4-FFF2-40B4-BE49-F238E27FC236}">
                  <a16:creationId xmlns:a16="http://schemas.microsoft.com/office/drawing/2014/main" id="{6E84DA71-D501-4D54-8913-D4B932D79807}"/>
                </a:ext>
              </a:extLst>
            </p:cNvPr>
            <p:cNvSpPr/>
            <p:nvPr/>
          </p:nvSpPr>
          <p:spPr>
            <a:xfrm>
              <a:off x="-2809845" y="2624432"/>
              <a:ext cx="42858" cy="3061"/>
            </a:xfrm>
            <a:custGeom>
              <a:avLst/>
              <a:gdLst/>
              <a:ahLst/>
              <a:cxnLst/>
              <a:rect l="l" t="t" r="r" b="b"/>
              <a:pathLst>
                <a:path w="42858" h="120000" extrusionOk="0">
                  <a:moveTo>
                    <a:pt x="0" y="0"/>
                  </a:moveTo>
                  <a:lnTo>
                    <a:pt x="43103"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265;p8">
              <a:extLst>
                <a:ext uri="{FF2B5EF4-FFF2-40B4-BE49-F238E27FC236}">
                  <a16:creationId xmlns:a16="http://schemas.microsoft.com/office/drawing/2014/main" id="{8B0821AA-E47C-4BE5-967D-50A908E17D39}"/>
                </a:ext>
              </a:extLst>
            </p:cNvPr>
            <p:cNvSpPr/>
            <p:nvPr/>
          </p:nvSpPr>
          <p:spPr>
            <a:xfrm>
              <a:off x="-2837948" y="2660035"/>
              <a:ext cx="70410" cy="3061"/>
            </a:xfrm>
            <a:custGeom>
              <a:avLst/>
              <a:gdLst/>
              <a:ahLst/>
              <a:cxnLst/>
              <a:rect l="l" t="t" r="r" b="b"/>
              <a:pathLst>
                <a:path w="70410" h="120000" extrusionOk="0">
                  <a:moveTo>
                    <a:pt x="0" y="0"/>
                  </a:moveTo>
                  <a:lnTo>
                    <a:pt x="71206" y="0"/>
                  </a:lnTo>
                </a:path>
              </a:pathLst>
            </a:custGeom>
            <a:noFill/>
            <a:ln w="95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47" name="Google Shape;267;p8">
            <a:extLst>
              <a:ext uri="{FF2B5EF4-FFF2-40B4-BE49-F238E27FC236}">
                <a16:creationId xmlns:a16="http://schemas.microsoft.com/office/drawing/2014/main" id="{44522A80-E743-4D73-BB99-B18D1F5AF350}"/>
              </a:ext>
            </a:extLst>
          </p:cNvPr>
          <p:cNvGrpSpPr/>
          <p:nvPr/>
        </p:nvGrpSpPr>
        <p:grpSpPr>
          <a:xfrm>
            <a:off x="776196" y="4515893"/>
            <a:ext cx="316984" cy="249331"/>
            <a:chOff x="2576400" y="4606766"/>
            <a:chExt cx="455696" cy="358439"/>
          </a:xfrm>
        </p:grpSpPr>
        <p:grpSp>
          <p:nvGrpSpPr>
            <p:cNvPr id="748" name="Google Shape;268;p8">
              <a:extLst>
                <a:ext uri="{FF2B5EF4-FFF2-40B4-BE49-F238E27FC236}">
                  <a16:creationId xmlns:a16="http://schemas.microsoft.com/office/drawing/2014/main" id="{A74BEA23-ED03-45B7-9FEB-38C2811C2D2C}"/>
                </a:ext>
              </a:extLst>
            </p:cNvPr>
            <p:cNvGrpSpPr/>
            <p:nvPr/>
          </p:nvGrpSpPr>
          <p:grpSpPr>
            <a:xfrm>
              <a:off x="2576400" y="4695452"/>
              <a:ext cx="283914" cy="261772"/>
              <a:chOff x="722665" y="4079208"/>
              <a:chExt cx="439105" cy="404845"/>
            </a:xfrm>
          </p:grpSpPr>
          <p:sp>
            <p:nvSpPr>
              <p:cNvPr id="755" name="Google Shape;269;p8">
                <a:extLst>
                  <a:ext uri="{FF2B5EF4-FFF2-40B4-BE49-F238E27FC236}">
                    <a16:creationId xmlns:a16="http://schemas.microsoft.com/office/drawing/2014/main" id="{A3DA1804-8FF5-4C31-B9E9-319766B4D57B}"/>
                  </a:ext>
                </a:extLst>
              </p:cNvPr>
              <p:cNvSpPr/>
              <p:nvPr/>
            </p:nvSpPr>
            <p:spPr>
              <a:xfrm>
                <a:off x="862841" y="4416884"/>
                <a:ext cx="159236" cy="19301"/>
              </a:xfrm>
              <a:custGeom>
                <a:avLst/>
                <a:gdLst/>
                <a:ahLst/>
                <a:cxnLst/>
                <a:rect l="l" t="t" r="r" b="b"/>
                <a:pathLst>
                  <a:path w="159235" h="19301" extrusionOk="0">
                    <a:moveTo>
                      <a:pt x="3619" y="3619"/>
                    </a:moveTo>
                    <a:lnTo>
                      <a:pt x="157354" y="3619"/>
                    </a:lnTo>
                    <a:lnTo>
                      <a:pt x="157354" y="19977"/>
                    </a:lnTo>
                    <a:lnTo>
                      <a:pt x="3619" y="19977"/>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756" name="Google Shape;270;p8">
                <a:extLst>
                  <a:ext uri="{FF2B5EF4-FFF2-40B4-BE49-F238E27FC236}">
                    <a16:creationId xmlns:a16="http://schemas.microsoft.com/office/drawing/2014/main" id="{C233B820-F9AD-41BD-A935-9925076D3580}"/>
                  </a:ext>
                </a:extLst>
              </p:cNvPr>
              <p:cNvSpPr/>
              <p:nvPr/>
            </p:nvSpPr>
            <p:spPr>
              <a:xfrm>
                <a:off x="722665" y="4079208"/>
                <a:ext cx="439105" cy="337773"/>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757" name="Google Shape;271;p8">
                <a:extLst>
                  <a:ext uri="{FF2B5EF4-FFF2-40B4-BE49-F238E27FC236}">
                    <a16:creationId xmlns:a16="http://schemas.microsoft.com/office/drawing/2014/main" id="{3344BA53-16AE-4D8F-A431-130885877E9D}"/>
                  </a:ext>
                </a:extLst>
              </p:cNvPr>
              <p:cNvSpPr/>
              <p:nvPr/>
            </p:nvSpPr>
            <p:spPr>
              <a:xfrm>
                <a:off x="817917" y="4440625"/>
                <a:ext cx="246092" cy="43428"/>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grpSp>
          <p:nvGrpSpPr>
            <p:cNvPr id="749" name="Google Shape;272;p8">
              <a:extLst>
                <a:ext uri="{FF2B5EF4-FFF2-40B4-BE49-F238E27FC236}">
                  <a16:creationId xmlns:a16="http://schemas.microsoft.com/office/drawing/2014/main" id="{000D4DFB-3D4B-4801-8348-FFD363B1F443}"/>
                </a:ext>
              </a:extLst>
            </p:cNvPr>
            <p:cNvGrpSpPr/>
            <p:nvPr/>
          </p:nvGrpSpPr>
          <p:grpSpPr>
            <a:xfrm>
              <a:off x="2781420" y="4606766"/>
              <a:ext cx="250676" cy="358439"/>
              <a:chOff x="1713187" y="4497009"/>
              <a:chExt cx="356195" cy="509318"/>
            </a:xfrm>
          </p:grpSpPr>
          <p:sp>
            <p:nvSpPr>
              <p:cNvPr id="750" name="Google Shape;273;p8">
                <a:extLst>
                  <a:ext uri="{FF2B5EF4-FFF2-40B4-BE49-F238E27FC236}">
                    <a16:creationId xmlns:a16="http://schemas.microsoft.com/office/drawing/2014/main" id="{D2C0857C-7FF0-43E9-8E91-476050E24238}"/>
                  </a:ext>
                </a:extLst>
              </p:cNvPr>
              <p:cNvSpPr/>
              <p:nvPr/>
            </p:nvSpPr>
            <p:spPr>
              <a:xfrm>
                <a:off x="1713187" y="4687941"/>
                <a:ext cx="356195" cy="318386"/>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274;p8">
                <a:extLst>
                  <a:ext uri="{FF2B5EF4-FFF2-40B4-BE49-F238E27FC236}">
                    <a16:creationId xmlns:a16="http://schemas.microsoft.com/office/drawing/2014/main" id="{6C796EB4-1F4E-4DE9-87F9-C3C9081EC98A}"/>
                  </a:ext>
                </a:extLst>
              </p:cNvPr>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275;p8">
                <a:extLst>
                  <a:ext uri="{FF2B5EF4-FFF2-40B4-BE49-F238E27FC236}">
                    <a16:creationId xmlns:a16="http://schemas.microsoft.com/office/drawing/2014/main" id="{A35266CF-A39D-440C-8114-52AC2E528B62}"/>
                  </a:ext>
                </a:extLst>
              </p:cNvPr>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276;p8">
                <a:extLst>
                  <a:ext uri="{FF2B5EF4-FFF2-40B4-BE49-F238E27FC236}">
                    <a16:creationId xmlns:a16="http://schemas.microsoft.com/office/drawing/2014/main" id="{CB23F593-E2B1-45DB-89D9-21BF97FB9407}"/>
                  </a:ext>
                </a:extLst>
              </p:cNvPr>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277;p8">
                <a:extLst>
                  <a:ext uri="{FF2B5EF4-FFF2-40B4-BE49-F238E27FC236}">
                    <a16:creationId xmlns:a16="http://schemas.microsoft.com/office/drawing/2014/main" id="{8718AAB3-5899-4BF6-B3B3-ABE5F931D9C7}"/>
                  </a:ext>
                </a:extLst>
              </p:cNvPr>
              <p:cNvSpPr/>
              <p:nvPr/>
            </p:nvSpPr>
            <p:spPr>
              <a:xfrm>
                <a:off x="1801658" y="4497009"/>
                <a:ext cx="179093" cy="135315"/>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58" name="Google Shape;278;p8">
            <a:extLst>
              <a:ext uri="{FF2B5EF4-FFF2-40B4-BE49-F238E27FC236}">
                <a16:creationId xmlns:a16="http://schemas.microsoft.com/office/drawing/2014/main" id="{61E69190-F0AF-47F1-B885-1BC3338B06E0}"/>
              </a:ext>
            </a:extLst>
          </p:cNvPr>
          <p:cNvGrpSpPr/>
          <p:nvPr/>
        </p:nvGrpSpPr>
        <p:grpSpPr>
          <a:xfrm>
            <a:off x="359783" y="4531427"/>
            <a:ext cx="336792" cy="235007"/>
            <a:chOff x="1943855" y="4626573"/>
            <a:chExt cx="484171" cy="337845"/>
          </a:xfrm>
        </p:grpSpPr>
        <p:sp>
          <p:nvSpPr>
            <p:cNvPr id="759" name="Google Shape;279;p8">
              <a:extLst>
                <a:ext uri="{FF2B5EF4-FFF2-40B4-BE49-F238E27FC236}">
                  <a16:creationId xmlns:a16="http://schemas.microsoft.com/office/drawing/2014/main" id="{2E7DC001-688A-4A17-8590-323A02FA72D4}"/>
                </a:ext>
              </a:extLst>
            </p:cNvPr>
            <p:cNvSpPr/>
            <p:nvPr/>
          </p:nvSpPr>
          <p:spPr>
            <a:xfrm>
              <a:off x="1943855" y="4688114"/>
              <a:ext cx="341178" cy="222842"/>
            </a:xfrm>
            <a:custGeom>
              <a:avLst/>
              <a:gdLst/>
              <a:ahLst/>
              <a:cxnLst/>
              <a:rect l="l" t="t" r="r" b="b"/>
              <a:pathLst>
                <a:path w="570007" h="372301" extrusionOk="0">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280;p8">
              <a:extLst>
                <a:ext uri="{FF2B5EF4-FFF2-40B4-BE49-F238E27FC236}">
                  <a16:creationId xmlns:a16="http://schemas.microsoft.com/office/drawing/2014/main" id="{8479ACEF-3FCB-48DF-9D87-0B1C1267293E}"/>
                </a:ext>
              </a:extLst>
            </p:cNvPr>
            <p:cNvSpPr/>
            <p:nvPr/>
          </p:nvSpPr>
          <p:spPr>
            <a:xfrm>
              <a:off x="2030763" y="4948454"/>
              <a:ext cx="175199" cy="10758"/>
            </a:xfrm>
            <a:custGeom>
              <a:avLst/>
              <a:gdLst/>
              <a:ahLst/>
              <a:cxnLst/>
              <a:rect l="l" t="t" r="r" b="b"/>
              <a:pathLst>
                <a:path w="292706" h="17973" extrusionOk="0">
                  <a:moveTo>
                    <a:pt x="294093" y="19103"/>
                  </a:moveTo>
                  <a:lnTo>
                    <a:pt x="0" y="19103"/>
                  </a:lnTo>
                  <a:lnTo>
                    <a:pt x="58387" y="0"/>
                  </a:lnTo>
                  <a:lnTo>
                    <a:pt x="147046" y="0"/>
                  </a:lnTo>
                  <a:lnTo>
                    <a:pt x="235654" y="0"/>
                  </a:lnTo>
                  <a:lnTo>
                    <a:pt x="294093" y="19103"/>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281;p8">
              <a:extLst>
                <a:ext uri="{FF2B5EF4-FFF2-40B4-BE49-F238E27FC236}">
                  <a16:creationId xmlns:a16="http://schemas.microsoft.com/office/drawing/2014/main" id="{BC1DA4BE-3B26-400B-9834-CBD16888566A}"/>
                </a:ext>
              </a:extLst>
            </p:cNvPr>
            <p:cNvSpPr/>
            <p:nvPr/>
          </p:nvSpPr>
          <p:spPr>
            <a:xfrm>
              <a:off x="2065711" y="4918962"/>
              <a:ext cx="106042" cy="23053"/>
            </a:xfrm>
            <a:custGeom>
              <a:avLst/>
              <a:gdLst/>
              <a:ahLst/>
              <a:cxnLst/>
              <a:rect l="l" t="t" r="r" b="b"/>
              <a:pathLst>
                <a:path w="177164" h="38513" extrusionOk="0">
                  <a:moveTo>
                    <a:pt x="0" y="0"/>
                  </a:moveTo>
                  <a:lnTo>
                    <a:pt x="177267" y="0"/>
                  </a:lnTo>
                  <a:lnTo>
                    <a:pt x="177267" y="39978"/>
                  </a:lnTo>
                  <a:lnTo>
                    <a:pt x="0" y="39978"/>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62" name="Google Shape;282;p8">
              <a:extLst>
                <a:ext uri="{FF2B5EF4-FFF2-40B4-BE49-F238E27FC236}">
                  <a16:creationId xmlns:a16="http://schemas.microsoft.com/office/drawing/2014/main" id="{A3A387CA-1C72-4D86-8954-090F8BD0A1EE}"/>
                </a:ext>
              </a:extLst>
            </p:cNvPr>
            <p:cNvGrpSpPr/>
            <p:nvPr/>
          </p:nvGrpSpPr>
          <p:grpSpPr>
            <a:xfrm>
              <a:off x="2186076" y="4626573"/>
              <a:ext cx="241950" cy="337845"/>
              <a:chOff x="2248972" y="4626573"/>
              <a:chExt cx="241950" cy="337845"/>
            </a:xfrm>
          </p:grpSpPr>
          <p:sp>
            <p:nvSpPr>
              <p:cNvPr id="763" name="Google Shape;283;p8">
                <a:extLst>
                  <a:ext uri="{FF2B5EF4-FFF2-40B4-BE49-F238E27FC236}">
                    <a16:creationId xmlns:a16="http://schemas.microsoft.com/office/drawing/2014/main" id="{FF013423-5690-4579-BD89-F364CCBAE789}"/>
                  </a:ext>
                </a:extLst>
              </p:cNvPr>
              <p:cNvSpPr/>
              <p:nvPr/>
            </p:nvSpPr>
            <p:spPr>
              <a:xfrm>
                <a:off x="2305155" y="4711692"/>
                <a:ext cx="11875" cy="35624"/>
              </a:xfrm>
              <a:custGeom>
                <a:avLst/>
                <a:gdLst/>
                <a:ahLst/>
                <a:cxnLst/>
                <a:rect l="l" t="t" r="r" b="b"/>
                <a:pathLst>
                  <a:path w="16873" h="50620" extrusionOk="0">
                    <a:moveTo>
                      <a:pt x="18033" y="25310"/>
                    </a:moveTo>
                    <a:cubicBezTo>
                      <a:pt x="18033" y="39252"/>
                      <a:pt x="14005" y="50620"/>
                      <a:pt x="9027" y="50620"/>
                    </a:cubicBezTo>
                    <a:cubicBezTo>
                      <a:pt x="4050" y="50620"/>
                      <a:pt x="0" y="39315"/>
                      <a:pt x="0" y="25310"/>
                    </a:cubicBezTo>
                    <a:cubicBezTo>
                      <a:pt x="0" y="11305"/>
                      <a:pt x="4029" y="0"/>
                      <a:pt x="9027" y="0"/>
                    </a:cubicBezTo>
                    <a:cubicBezTo>
                      <a:pt x="14026" y="0"/>
                      <a:pt x="18033" y="11368"/>
                      <a:pt x="18033" y="2531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284;p8">
                <a:extLst>
                  <a:ext uri="{FF2B5EF4-FFF2-40B4-BE49-F238E27FC236}">
                    <a16:creationId xmlns:a16="http://schemas.microsoft.com/office/drawing/2014/main" id="{1E8A64D5-AF87-473A-874D-61F3225C3D48}"/>
                  </a:ext>
                </a:extLst>
              </p:cNvPr>
              <p:cNvSpPr/>
              <p:nvPr/>
            </p:nvSpPr>
            <p:spPr>
              <a:xfrm>
                <a:off x="2421900" y="4711692"/>
                <a:ext cx="11875" cy="35624"/>
              </a:xfrm>
              <a:custGeom>
                <a:avLst/>
                <a:gdLst/>
                <a:ahLst/>
                <a:cxnLst/>
                <a:rect l="l" t="t" r="r" b="b"/>
                <a:pathLst>
                  <a:path w="16873" h="50620" extrusionOk="0">
                    <a:moveTo>
                      <a:pt x="0" y="25310"/>
                    </a:moveTo>
                    <a:cubicBezTo>
                      <a:pt x="0" y="39252"/>
                      <a:pt x="4050" y="50620"/>
                      <a:pt x="9027" y="50620"/>
                    </a:cubicBezTo>
                    <a:cubicBezTo>
                      <a:pt x="14005" y="50620"/>
                      <a:pt x="18033" y="39315"/>
                      <a:pt x="18033" y="25310"/>
                    </a:cubicBezTo>
                    <a:cubicBezTo>
                      <a:pt x="18033" y="11305"/>
                      <a:pt x="14005" y="0"/>
                      <a:pt x="9027" y="0"/>
                    </a:cubicBezTo>
                    <a:cubicBezTo>
                      <a:pt x="4050" y="0"/>
                      <a:pt x="0" y="11368"/>
                      <a:pt x="0" y="2531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285;p8">
                <a:extLst>
                  <a:ext uri="{FF2B5EF4-FFF2-40B4-BE49-F238E27FC236}">
                    <a16:creationId xmlns:a16="http://schemas.microsoft.com/office/drawing/2014/main" id="{0A44BB35-50D2-47AE-B537-558F5D91BC44}"/>
                  </a:ext>
                </a:extLst>
              </p:cNvPr>
              <p:cNvSpPr/>
              <p:nvPr/>
            </p:nvSpPr>
            <p:spPr>
              <a:xfrm>
                <a:off x="2317965" y="4647449"/>
                <a:ext cx="103849" cy="170701"/>
              </a:xfrm>
              <a:custGeom>
                <a:avLst/>
                <a:gdLst/>
                <a:ahLst/>
                <a:cxnLst/>
                <a:rect l="l" t="t" r="r" b="b"/>
                <a:pathLst>
                  <a:path w="164515" h="242555" extrusionOk="0">
                    <a:moveTo>
                      <a:pt x="82258" y="0"/>
                    </a:moveTo>
                    <a:cubicBezTo>
                      <a:pt x="36932" y="359"/>
                      <a:pt x="0" y="37965"/>
                      <a:pt x="0" y="84135"/>
                    </a:cubicBezTo>
                    <a:lnTo>
                      <a:pt x="0" y="120202"/>
                    </a:lnTo>
                    <a:cubicBezTo>
                      <a:pt x="0" y="156817"/>
                      <a:pt x="26133" y="209504"/>
                      <a:pt x="52582" y="237409"/>
                    </a:cubicBezTo>
                    <a:cubicBezTo>
                      <a:pt x="56652" y="241627"/>
                      <a:pt x="69455" y="243567"/>
                      <a:pt x="82279" y="243293"/>
                    </a:cubicBezTo>
                    <a:cubicBezTo>
                      <a:pt x="95103" y="243567"/>
                      <a:pt x="107926" y="241711"/>
                      <a:pt x="111997" y="237409"/>
                    </a:cubicBezTo>
                    <a:cubicBezTo>
                      <a:pt x="138446" y="209504"/>
                      <a:pt x="164579" y="156817"/>
                      <a:pt x="164579" y="120202"/>
                    </a:cubicBezTo>
                    <a:lnTo>
                      <a:pt x="164579" y="84135"/>
                    </a:lnTo>
                    <a:cubicBezTo>
                      <a:pt x="164558" y="38113"/>
                      <a:pt x="127584" y="359"/>
                      <a:pt x="82258"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286;p8">
                <a:extLst>
                  <a:ext uri="{FF2B5EF4-FFF2-40B4-BE49-F238E27FC236}">
                    <a16:creationId xmlns:a16="http://schemas.microsoft.com/office/drawing/2014/main" id="{36A7F245-5202-422C-BF5D-A77C9B459C91}"/>
                  </a:ext>
                </a:extLst>
              </p:cNvPr>
              <p:cNvSpPr/>
              <p:nvPr/>
            </p:nvSpPr>
            <p:spPr>
              <a:xfrm>
                <a:off x="2248972" y="4822411"/>
                <a:ext cx="241950" cy="141014"/>
              </a:xfrm>
              <a:custGeom>
                <a:avLst/>
                <a:gdLst/>
                <a:ahLst/>
                <a:cxnLst/>
                <a:rect l="l" t="t" r="r" b="b"/>
                <a:pathLst>
                  <a:path w="343795" h="200371" extrusionOk="0">
                    <a:moveTo>
                      <a:pt x="310196" y="202291"/>
                    </a:moveTo>
                    <a:cubicBezTo>
                      <a:pt x="328694" y="202350"/>
                      <a:pt x="343736" y="187400"/>
                      <a:pt x="343795" y="168903"/>
                    </a:cubicBezTo>
                    <a:cubicBezTo>
                      <a:pt x="343795" y="168867"/>
                      <a:pt x="343795" y="168833"/>
                      <a:pt x="343795" y="168797"/>
                    </a:cubicBezTo>
                    <a:lnTo>
                      <a:pt x="343795" y="72134"/>
                    </a:lnTo>
                    <a:cubicBezTo>
                      <a:pt x="347423" y="13921"/>
                      <a:pt x="253586" y="27841"/>
                      <a:pt x="229352" y="0"/>
                    </a:cubicBezTo>
                    <a:cubicBezTo>
                      <a:pt x="229352" y="0"/>
                      <a:pt x="207880" y="78208"/>
                      <a:pt x="171307" y="108348"/>
                    </a:cubicBezTo>
                    <a:cubicBezTo>
                      <a:pt x="134755" y="78208"/>
                      <a:pt x="114359" y="0"/>
                      <a:pt x="114359" y="0"/>
                    </a:cubicBezTo>
                    <a:cubicBezTo>
                      <a:pt x="90526" y="26512"/>
                      <a:pt x="0" y="1413"/>
                      <a:pt x="0" y="72134"/>
                    </a:cubicBezTo>
                    <a:lnTo>
                      <a:pt x="0" y="168734"/>
                    </a:lnTo>
                    <a:cubicBezTo>
                      <a:pt x="-12" y="187221"/>
                      <a:pt x="14965" y="202215"/>
                      <a:pt x="33452" y="202228"/>
                    </a:cubicBezTo>
                    <a:cubicBezTo>
                      <a:pt x="33466" y="202228"/>
                      <a:pt x="33479" y="202228"/>
                      <a:pt x="33494" y="202228"/>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287;p8">
                <a:extLst>
                  <a:ext uri="{FF2B5EF4-FFF2-40B4-BE49-F238E27FC236}">
                    <a16:creationId xmlns:a16="http://schemas.microsoft.com/office/drawing/2014/main" id="{9171D2E8-DB45-4E96-BC68-06B08BAC829E}"/>
                  </a:ext>
                </a:extLst>
              </p:cNvPr>
              <p:cNvSpPr/>
              <p:nvPr/>
            </p:nvSpPr>
            <p:spPr>
              <a:xfrm>
                <a:off x="2303206" y="4791721"/>
                <a:ext cx="72734" cy="118749"/>
              </a:xfrm>
              <a:custGeom>
                <a:avLst/>
                <a:gdLst/>
                <a:ahLst/>
                <a:cxnLst/>
                <a:rect l="l" t="t" r="r" b="b"/>
                <a:pathLst>
                  <a:path w="103349" h="168733" extrusionOk="0">
                    <a:moveTo>
                      <a:pt x="46760" y="0"/>
                    </a:moveTo>
                    <a:cubicBezTo>
                      <a:pt x="37132" y="3801"/>
                      <a:pt x="28482" y="9719"/>
                      <a:pt x="21450" y="17316"/>
                    </a:cubicBezTo>
                    <a:lnTo>
                      <a:pt x="0" y="52835"/>
                    </a:lnTo>
                    <a:lnTo>
                      <a:pt x="29845" y="74707"/>
                    </a:lnTo>
                    <a:cubicBezTo>
                      <a:pt x="32376" y="77111"/>
                      <a:pt x="14828" y="92150"/>
                      <a:pt x="14828" y="92150"/>
                    </a:cubicBezTo>
                    <a:lnTo>
                      <a:pt x="104805" y="169135"/>
                    </a:lnTo>
                    <a:lnTo>
                      <a:pt x="104805" y="157935"/>
                    </a:lnTo>
                    <a:cubicBezTo>
                      <a:pt x="69350" y="114697"/>
                      <a:pt x="46760" y="0"/>
                      <a:pt x="46760"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288;p8">
                <a:extLst>
                  <a:ext uri="{FF2B5EF4-FFF2-40B4-BE49-F238E27FC236}">
                    <a16:creationId xmlns:a16="http://schemas.microsoft.com/office/drawing/2014/main" id="{D5C00CA1-7CF0-463A-BBC3-E10F78738013}"/>
                  </a:ext>
                </a:extLst>
              </p:cNvPr>
              <p:cNvSpPr/>
              <p:nvPr/>
            </p:nvSpPr>
            <p:spPr>
              <a:xfrm>
                <a:off x="2366914" y="4796746"/>
                <a:ext cx="72734" cy="118749"/>
              </a:xfrm>
              <a:custGeom>
                <a:avLst/>
                <a:gdLst/>
                <a:ahLst/>
                <a:cxnLst/>
                <a:rect l="l" t="t" r="r" b="b"/>
                <a:pathLst>
                  <a:path w="103349" h="168733" extrusionOk="0">
                    <a:moveTo>
                      <a:pt x="58023" y="0"/>
                    </a:moveTo>
                    <a:cubicBezTo>
                      <a:pt x="67652" y="3801"/>
                      <a:pt x="76302" y="9719"/>
                      <a:pt x="83334" y="17316"/>
                    </a:cubicBezTo>
                    <a:lnTo>
                      <a:pt x="104784" y="52835"/>
                    </a:lnTo>
                    <a:lnTo>
                      <a:pt x="74939" y="74707"/>
                    </a:lnTo>
                    <a:cubicBezTo>
                      <a:pt x="72408" y="77111"/>
                      <a:pt x="89956" y="92150"/>
                      <a:pt x="89956" y="92150"/>
                    </a:cubicBezTo>
                    <a:lnTo>
                      <a:pt x="0" y="169135"/>
                    </a:lnTo>
                    <a:lnTo>
                      <a:pt x="0" y="157935"/>
                    </a:lnTo>
                    <a:cubicBezTo>
                      <a:pt x="35540" y="114697"/>
                      <a:pt x="58023" y="0"/>
                      <a:pt x="5802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289;p8">
                <a:extLst>
                  <a:ext uri="{FF2B5EF4-FFF2-40B4-BE49-F238E27FC236}">
                    <a16:creationId xmlns:a16="http://schemas.microsoft.com/office/drawing/2014/main" id="{D64853CD-9F9E-43E6-BE50-B78E03D3286A}"/>
                  </a:ext>
                </a:extLst>
              </p:cNvPr>
              <p:cNvSpPr/>
              <p:nvPr/>
            </p:nvSpPr>
            <p:spPr>
              <a:xfrm>
                <a:off x="2302807" y="4626573"/>
                <a:ext cx="135077" cy="99452"/>
              </a:xfrm>
              <a:custGeom>
                <a:avLst/>
                <a:gdLst/>
                <a:ahLst/>
                <a:cxnLst/>
                <a:rect l="l" t="t" r="r" b="b"/>
                <a:pathLst>
                  <a:path w="191934" h="141314" extrusionOk="0">
                    <a:moveTo>
                      <a:pt x="93462" y="8170"/>
                    </a:moveTo>
                    <a:cubicBezTo>
                      <a:pt x="91144" y="9512"/>
                      <a:pt x="88672" y="10567"/>
                      <a:pt x="86101" y="11313"/>
                    </a:cubicBezTo>
                    <a:cubicBezTo>
                      <a:pt x="78044" y="13422"/>
                      <a:pt x="68679" y="12579"/>
                      <a:pt x="60200" y="12579"/>
                    </a:cubicBezTo>
                    <a:cubicBezTo>
                      <a:pt x="41998" y="12579"/>
                      <a:pt x="26263" y="16797"/>
                      <a:pt x="22087" y="36412"/>
                    </a:cubicBezTo>
                    <a:cubicBezTo>
                      <a:pt x="20273" y="44849"/>
                      <a:pt x="21265" y="51872"/>
                      <a:pt x="15401" y="58938"/>
                    </a:cubicBezTo>
                    <a:cubicBezTo>
                      <a:pt x="10803" y="64464"/>
                      <a:pt x="4623" y="66995"/>
                      <a:pt x="2113" y="73702"/>
                    </a:cubicBezTo>
                    <a:cubicBezTo>
                      <a:pt x="-3729" y="89310"/>
                      <a:pt x="3716" y="109812"/>
                      <a:pt x="10213" y="122445"/>
                    </a:cubicBezTo>
                    <a:cubicBezTo>
                      <a:pt x="11394" y="124766"/>
                      <a:pt x="20969" y="143537"/>
                      <a:pt x="21307" y="143179"/>
                    </a:cubicBezTo>
                    <a:cubicBezTo>
                      <a:pt x="34173" y="129849"/>
                      <a:pt x="14326" y="94140"/>
                      <a:pt x="57163" y="95764"/>
                    </a:cubicBezTo>
                    <a:cubicBezTo>
                      <a:pt x="70408" y="94942"/>
                      <a:pt x="100823" y="103589"/>
                      <a:pt x="137586" y="98612"/>
                    </a:cubicBezTo>
                    <a:cubicBezTo>
                      <a:pt x="164140" y="97578"/>
                      <a:pt x="156737" y="128794"/>
                      <a:pt x="169223" y="143115"/>
                    </a:cubicBezTo>
                    <a:cubicBezTo>
                      <a:pt x="172725" y="135970"/>
                      <a:pt x="175747" y="128600"/>
                      <a:pt x="178272" y="121053"/>
                    </a:cubicBezTo>
                    <a:cubicBezTo>
                      <a:pt x="183102" y="106521"/>
                      <a:pt x="193648" y="89795"/>
                      <a:pt x="193922" y="74799"/>
                    </a:cubicBezTo>
                    <a:cubicBezTo>
                      <a:pt x="194344" y="52758"/>
                      <a:pt x="171607" y="44406"/>
                      <a:pt x="157749" y="31561"/>
                    </a:cubicBezTo>
                    <a:cubicBezTo>
                      <a:pt x="142120" y="17071"/>
                      <a:pt x="132207" y="-6045"/>
                      <a:pt x="106855" y="1463"/>
                    </a:cubicBezTo>
                    <a:cubicBezTo>
                      <a:pt x="101962" y="2876"/>
                      <a:pt x="97870" y="5766"/>
                      <a:pt x="93462" y="817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290;p8">
                <a:extLst>
                  <a:ext uri="{FF2B5EF4-FFF2-40B4-BE49-F238E27FC236}">
                    <a16:creationId xmlns:a16="http://schemas.microsoft.com/office/drawing/2014/main" id="{BA40EE26-08B3-4181-8A7B-0384CB114CB3}"/>
                  </a:ext>
                </a:extLst>
              </p:cNvPr>
              <p:cNvSpPr/>
              <p:nvPr/>
            </p:nvSpPr>
            <p:spPr>
              <a:xfrm>
                <a:off x="2358473" y="4892517"/>
                <a:ext cx="20781" cy="71249"/>
              </a:xfrm>
              <a:custGeom>
                <a:avLst/>
                <a:gdLst/>
                <a:ahLst/>
                <a:cxnLst/>
                <a:rect l="l" t="t" r="r" b="b"/>
                <a:pathLst>
                  <a:path w="29528" h="101240" extrusionOk="0">
                    <a:moveTo>
                      <a:pt x="31131" y="102675"/>
                    </a:moveTo>
                    <a:lnTo>
                      <a:pt x="31131" y="0"/>
                    </a:lnTo>
                    <a:lnTo>
                      <a:pt x="15566" y="7614"/>
                    </a:lnTo>
                    <a:lnTo>
                      <a:pt x="0" y="0"/>
                    </a:lnTo>
                    <a:lnTo>
                      <a:pt x="0" y="102675"/>
                    </a:lnTo>
                    <a:lnTo>
                      <a:pt x="31131" y="102675"/>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 name="Google Shape;291;p8">
                <a:extLst>
                  <a:ext uri="{FF2B5EF4-FFF2-40B4-BE49-F238E27FC236}">
                    <a16:creationId xmlns:a16="http://schemas.microsoft.com/office/drawing/2014/main" id="{0F62B549-D436-41AC-BF1C-FBC3F56E83B4}"/>
                  </a:ext>
                </a:extLst>
              </p:cNvPr>
              <p:cNvSpPr/>
              <p:nvPr/>
            </p:nvSpPr>
            <p:spPr>
              <a:xfrm>
                <a:off x="2363238" y="4917098"/>
                <a:ext cx="13360" cy="13360"/>
              </a:xfrm>
              <a:custGeom>
                <a:avLst/>
                <a:gdLst/>
                <a:ahLst/>
                <a:cxnLst/>
                <a:rect l="l" t="t" r="r" b="b"/>
                <a:pathLst>
                  <a:path w="18982" h="18982" extrusionOk="0">
                    <a:moveTo>
                      <a:pt x="19025" y="9512"/>
                    </a:moveTo>
                    <a:cubicBezTo>
                      <a:pt x="19025" y="14766"/>
                      <a:pt x="14766" y="19025"/>
                      <a:pt x="9512" y="19025"/>
                    </a:cubicBezTo>
                    <a:cubicBezTo>
                      <a:pt x="4258" y="19025"/>
                      <a:pt x="0" y="14766"/>
                      <a:pt x="0" y="9512"/>
                    </a:cubicBezTo>
                    <a:cubicBezTo>
                      <a:pt x="0" y="4258"/>
                      <a:pt x="4258" y="0"/>
                      <a:pt x="9512" y="0"/>
                    </a:cubicBezTo>
                    <a:cubicBezTo>
                      <a:pt x="9519" y="0"/>
                      <a:pt x="9527" y="0"/>
                      <a:pt x="9533" y="0"/>
                    </a:cubicBezTo>
                    <a:cubicBezTo>
                      <a:pt x="14779" y="13"/>
                      <a:pt x="19025" y="4267"/>
                      <a:pt x="19025" y="9512"/>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292;p8">
                <a:extLst>
                  <a:ext uri="{FF2B5EF4-FFF2-40B4-BE49-F238E27FC236}">
                    <a16:creationId xmlns:a16="http://schemas.microsoft.com/office/drawing/2014/main" id="{5E80487F-A047-444F-AE6A-B6528D1DE5AF}"/>
                  </a:ext>
                </a:extLst>
              </p:cNvPr>
              <p:cNvSpPr/>
              <p:nvPr/>
            </p:nvSpPr>
            <p:spPr>
              <a:xfrm>
                <a:off x="2363201" y="4952543"/>
                <a:ext cx="13360" cy="11875"/>
              </a:xfrm>
              <a:custGeom>
                <a:avLst/>
                <a:gdLst/>
                <a:ahLst/>
                <a:cxnLst/>
                <a:rect l="l" t="t" r="r" b="b"/>
                <a:pathLst>
                  <a:path w="18982" h="16873" extrusionOk="0">
                    <a:moveTo>
                      <a:pt x="4145" y="17380"/>
                    </a:moveTo>
                    <a:lnTo>
                      <a:pt x="14860" y="17380"/>
                    </a:lnTo>
                    <a:cubicBezTo>
                      <a:pt x="19205" y="14427"/>
                      <a:pt x="20333" y="8511"/>
                      <a:pt x="17380" y="4166"/>
                    </a:cubicBezTo>
                    <a:cubicBezTo>
                      <a:pt x="14427" y="-179"/>
                      <a:pt x="8511" y="-1307"/>
                      <a:pt x="4166" y="1646"/>
                    </a:cubicBezTo>
                    <a:cubicBezTo>
                      <a:pt x="-179" y="4599"/>
                      <a:pt x="-1307" y="10515"/>
                      <a:pt x="1646" y="14860"/>
                    </a:cubicBezTo>
                    <a:cubicBezTo>
                      <a:pt x="2319" y="15851"/>
                      <a:pt x="3175" y="16707"/>
                      <a:pt x="4166" y="17380"/>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73" name="Google Shape;293;p8">
            <a:extLst>
              <a:ext uri="{FF2B5EF4-FFF2-40B4-BE49-F238E27FC236}">
                <a16:creationId xmlns:a16="http://schemas.microsoft.com/office/drawing/2014/main" id="{C22CB64A-5A13-47B0-9607-6084E8FEB236}"/>
              </a:ext>
            </a:extLst>
          </p:cNvPr>
          <p:cNvGrpSpPr/>
          <p:nvPr/>
        </p:nvGrpSpPr>
        <p:grpSpPr>
          <a:xfrm>
            <a:off x="1171208" y="4523086"/>
            <a:ext cx="319701" cy="241232"/>
            <a:chOff x="3164294" y="4614579"/>
            <a:chExt cx="459604" cy="346795"/>
          </a:xfrm>
        </p:grpSpPr>
        <p:sp>
          <p:nvSpPr>
            <p:cNvPr id="774" name="Google Shape;294;p8">
              <a:extLst>
                <a:ext uri="{FF2B5EF4-FFF2-40B4-BE49-F238E27FC236}">
                  <a16:creationId xmlns:a16="http://schemas.microsoft.com/office/drawing/2014/main" id="{4D7C48A6-C480-4D39-8630-2C6BAD3001CC}"/>
                </a:ext>
              </a:extLst>
            </p:cNvPr>
            <p:cNvSpPr/>
            <p:nvPr/>
          </p:nvSpPr>
          <p:spPr>
            <a:xfrm>
              <a:off x="3164294" y="4695377"/>
              <a:ext cx="283914" cy="218397"/>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775" name="Google Shape;295;p8">
              <a:extLst>
                <a:ext uri="{FF2B5EF4-FFF2-40B4-BE49-F238E27FC236}">
                  <a16:creationId xmlns:a16="http://schemas.microsoft.com/office/drawing/2014/main" id="{FA140B1B-C558-48B4-84BD-06B9408BEAC6}"/>
                </a:ext>
              </a:extLst>
            </p:cNvPr>
            <p:cNvSpPr/>
            <p:nvPr/>
          </p:nvSpPr>
          <p:spPr>
            <a:xfrm rot="10800000" flipH="1">
              <a:off x="3172225" y="4918617"/>
              <a:ext cx="289432" cy="36000"/>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nvGrpSpPr>
            <p:cNvPr id="776" name="Google Shape;296;p8">
              <a:extLst>
                <a:ext uri="{FF2B5EF4-FFF2-40B4-BE49-F238E27FC236}">
                  <a16:creationId xmlns:a16="http://schemas.microsoft.com/office/drawing/2014/main" id="{71D25550-6DCC-4079-91C1-916B5F9BFA1A}"/>
                </a:ext>
              </a:extLst>
            </p:cNvPr>
            <p:cNvGrpSpPr/>
            <p:nvPr/>
          </p:nvGrpSpPr>
          <p:grpSpPr>
            <a:xfrm>
              <a:off x="3373222" y="4614579"/>
              <a:ext cx="250676" cy="346795"/>
              <a:chOff x="3373222" y="4614579"/>
              <a:chExt cx="250676" cy="346795"/>
            </a:xfrm>
          </p:grpSpPr>
          <p:grpSp>
            <p:nvGrpSpPr>
              <p:cNvPr id="777" name="Google Shape;297;p8">
                <a:extLst>
                  <a:ext uri="{FF2B5EF4-FFF2-40B4-BE49-F238E27FC236}">
                    <a16:creationId xmlns:a16="http://schemas.microsoft.com/office/drawing/2014/main" id="{75B9A9D2-03F1-42CA-B65D-B234D08BCC30}"/>
                  </a:ext>
                </a:extLst>
              </p:cNvPr>
              <p:cNvGrpSpPr/>
              <p:nvPr/>
            </p:nvGrpSpPr>
            <p:grpSpPr>
              <a:xfrm>
                <a:off x="3373222" y="4614579"/>
                <a:ext cx="250676" cy="346795"/>
                <a:chOff x="3373222" y="4614579"/>
                <a:chExt cx="250676" cy="346795"/>
              </a:xfrm>
            </p:grpSpPr>
            <p:grpSp>
              <p:nvGrpSpPr>
                <p:cNvPr id="779" name="Google Shape;298;p8">
                  <a:extLst>
                    <a:ext uri="{FF2B5EF4-FFF2-40B4-BE49-F238E27FC236}">
                      <a16:creationId xmlns:a16="http://schemas.microsoft.com/office/drawing/2014/main" id="{0D1982C3-D094-4B17-B0D9-269D4B29DF86}"/>
                    </a:ext>
                  </a:extLst>
                </p:cNvPr>
                <p:cNvGrpSpPr/>
                <p:nvPr/>
              </p:nvGrpSpPr>
              <p:grpSpPr>
                <a:xfrm>
                  <a:off x="3373222" y="4614579"/>
                  <a:ext cx="250676" cy="346795"/>
                  <a:chOff x="1713187" y="4497010"/>
                  <a:chExt cx="356195" cy="492773"/>
                </a:xfrm>
              </p:grpSpPr>
              <p:sp>
                <p:nvSpPr>
                  <p:cNvPr id="782" name="Google Shape;299;p8">
                    <a:extLst>
                      <a:ext uri="{FF2B5EF4-FFF2-40B4-BE49-F238E27FC236}">
                        <a16:creationId xmlns:a16="http://schemas.microsoft.com/office/drawing/2014/main" id="{D6DA91F5-7E73-40AB-AF48-8BC04D7FCDBE}"/>
                      </a:ext>
                    </a:extLst>
                  </p:cNvPr>
                  <p:cNvSpPr/>
                  <p:nvPr/>
                </p:nvSpPr>
                <p:spPr>
                  <a:xfrm>
                    <a:off x="1713187" y="4687941"/>
                    <a:ext cx="356195" cy="301842"/>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300;p8">
                    <a:extLst>
                      <a:ext uri="{FF2B5EF4-FFF2-40B4-BE49-F238E27FC236}">
                        <a16:creationId xmlns:a16="http://schemas.microsoft.com/office/drawing/2014/main" id="{4722208F-DF71-4130-B483-FBF993B7F864}"/>
                      </a:ext>
                    </a:extLst>
                  </p:cNvPr>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301;p8">
                    <a:extLst>
                      <a:ext uri="{FF2B5EF4-FFF2-40B4-BE49-F238E27FC236}">
                        <a16:creationId xmlns:a16="http://schemas.microsoft.com/office/drawing/2014/main" id="{A04D4842-E1FA-4C1D-A075-14DC3AB45F3A}"/>
                      </a:ext>
                    </a:extLst>
                  </p:cNvPr>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302;p8">
                    <a:extLst>
                      <a:ext uri="{FF2B5EF4-FFF2-40B4-BE49-F238E27FC236}">
                        <a16:creationId xmlns:a16="http://schemas.microsoft.com/office/drawing/2014/main" id="{4E787F31-0B8C-455B-B1A9-7633EE507AE0}"/>
                      </a:ext>
                    </a:extLst>
                  </p:cNvPr>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303;p8">
                    <a:extLst>
                      <a:ext uri="{FF2B5EF4-FFF2-40B4-BE49-F238E27FC236}">
                        <a16:creationId xmlns:a16="http://schemas.microsoft.com/office/drawing/2014/main" id="{6BFBB7FE-B7A8-4C85-AB5A-E38478E8A302}"/>
                      </a:ext>
                    </a:extLst>
                  </p:cNvPr>
                  <p:cNvSpPr/>
                  <p:nvPr/>
                </p:nvSpPr>
                <p:spPr>
                  <a:xfrm>
                    <a:off x="1801656" y="4497010"/>
                    <a:ext cx="179094" cy="135316"/>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80" name="Google Shape;304;p8">
                  <a:extLst>
                    <a:ext uri="{FF2B5EF4-FFF2-40B4-BE49-F238E27FC236}">
                      <a16:creationId xmlns:a16="http://schemas.microsoft.com/office/drawing/2014/main" id="{24E20441-5A96-4881-B1D1-E34A3A1C4856}"/>
                    </a:ext>
                  </a:extLst>
                </p:cNvPr>
                <p:cNvSpPr/>
                <p:nvPr/>
              </p:nvSpPr>
              <p:spPr>
                <a:xfrm>
                  <a:off x="3546023" y="4729819"/>
                  <a:ext cx="34834" cy="103469"/>
                </a:xfrm>
                <a:custGeom>
                  <a:avLst/>
                  <a:gdLst/>
                  <a:ahLst/>
                  <a:cxnLst/>
                  <a:rect l="l" t="t" r="r" b="b"/>
                  <a:pathLst>
                    <a:path w="34834" h="103469" extrusionOk="0">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274DA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81" name="Google Shape;305;p8">
                  <a:extLst>
                    <a:ext uri="{FF2B5EF4-FFF2-40B4-BE49-F238E27FC236}">
                      <a16:creationId xmlns:a16="http://schemas.microsoft.com/office/drawing/2014/main" id="{D34583FF-F582-4794-AB71-7D6AD261A267}"/>
                    </a:ext>
                  </a:extLst>
                </p:cNvPr>
                <p:cNvSpPr/>
                <p:nvPr/>
              </p:nvSpPr>
              <p:spPr>
                <a:xfrm flipH="1">
                  <a:off x="3403963" y="4735262"/>
                  <a:ext cx="45719" cy="103469"/>
                </a:xfrm>
                <a:custGeom>
                  <a:avLst/>
                  <a:gdLst/>
                  <a:ahLst/>
                  <a:cxnLst/>
                  <a:rect l="l" t="t" r="r" b="b"/>
                  <a:pathLst>
                    <a:path w="34834" h="103469" extrusionOk="0">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274DA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cxnSp>
            <p:nvCxnSpPr>
              <p:cNvPr id="778" name="Google Shape;306;p8">
                <a:extLst>
                  <a:ext uri="{FF2B5EF4-FFF2-40B4-BE49-F238E27FC236}">
                    <a16:creationId xmlns:a16="http://schemas.microsoft.com/office/drawing/2014/main" id="{7423B157-0418-42D2-9287-3610E249B3BF}"/>
                  </a:ext>
                </a:extLst>
              </p:cNvPr>
              <p:cNvCxnSpPr/>
              <p:nvPr/>
            </p:nvCxnSpPr>
            <p:spPr>
              <a:xfrm>
                <a:off x="3499967" y="4847701"/>
                <a:ext cx="0" cy="111579"/>
              </a:xfrm>
              <a:prstGeom prst="straightConnector1">
                <a:avLst/>
              </a:prstGeom>
              <a:noFill/>
              <a:ln w="9525" cap="flat" cmpd="sng">
                <a:solidFill>
                  <a:schemeClr val="lt1"/>
                </a:solidFill>
                <a:prstDash val="solid"/>
                <a:miter lim="800000"/>
                <a:headEnd type="none" w="sm" len="sm"/>
                <a:tailEnd type="none" w="sm" len="sm"/>
              </a:ln>
            </p:spPr>
          </p:cxnSp>
        </p:grpSp>
      </p:grpSp>
      <p:sp>
        <p:nvSpPr>
          <p:cNvPr id="787" name="Google Shape;307;p8">
            <a:extLst>
              <a:ext uri="{FF2B5EF4-FFF2-40B4-BE49-F238E27FC236}">
                <a16:creationId xmlns:a16="http://schemas.microsoft.com/office/drawing/2014/main" id="{F77AE345-4DDF-4322-8812-9C4EB73E489C}"/>
              </a:ext>
            </a:extLst>
          </p:cNvPr>
          <p:cNvSpPr/>
          <p:nvPr/>
        </p:nvSpPr>
        <p:spPr>
          <a:xfrm>
            <a:off x="1242296" y="4394925"/>
            <a:ext cx="45719" cy="173959"/>
          </a:xfrm>
          <a:prstGeom prst="downArrow">
            <a:avLst>
              <a:gd name="adj1" fmla="val 50000"/>
              <a:gd name="adj2" fmla="val 50000"/>
            </a:avLst>
          </a:prstGeom>
          <a:solidFill>
            <a:srgbClr val="274D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74DA5"/>
              </a:solidFill>
              <a:latin typeface="Arial"/>
              <a:ea typeface="Arial"/>
              <a:cs typeface="Arial"/>
              <a:sym typeface="Arial"/>
            </a:endParaRPr>
          </a:p>
        </p:txBody>
      </p:sp>
      <p:sp>
        <p:nvSpPr>
          <p:cNvPr id="788" name="Google Shape;308;p8">
            <a:extLst>
              <a:ext uri="{FF2B5EF4-FFF2-40B4-BE49-F238E27FC236}">
                <a16:creationId xmlns:a16="http://schemas.microsoft.com/office/drawing/2014/main" id="{20B56BCD-2F7A-4C6A-81EE-C26BE7F282AC}"/>
              </a:ext>
            </a:extLst>
          </p:cNvPr>
          <p:cNvSpPr/>
          <p:nvPr/>
        </p:nvSpPr>
        <p:spPr>
          <a:xfrm>
            <a:off x="912964" y="4394925"/>
            <a:ext cx="45719" cy="173959"/>
          </a:xfrm>
          <a:prstGeom prst="downArrow">
            <a:avLst>
              <a:gd name="adj1" fmla="val 50000"/>
              <a:gd name="adj2" fmla="val 50000"/>
            </a:avLst>
          </a:prstGeom>
          <a:solidFill>
            <a:srgbClr val="274D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74DA5"/>
              </a:solidFill>
              <a:latin typeface="Arial"/>
              <a:ea typeface="Arial"/>
              <a:cs typeface="Arial"/>
              <a:sym typeface="Arial"/>
            </a:endParaRPr>
          </a:p>
        </p:txBody>
      </p:sp>
      <p:sp>
        <p:nvSpPr>
          <p:cNvPr id="789" name="Google Shape;309;p8">
            <a:extLst>
              <a:ext uri="{FF2B5EF4-FFF2-40B4-BE49-F238E27FC236}">
                <a16:creationId xmlns:a16="http://schemas.microsoft.com/office/drawing/2014/main" id="{49EDD706-E79B-49A1-B491-839A34134F7A}"/>
              </a:ext>
            </a:extLst>
          </p:cNvPr>
          <p:cNvSpPr/>
          <p:nvPr/>
        </p:nvSpPr>
        <p:spPr>
          <a:xfrm>
            <a:off x="538282" y="4394925"/>
            <a:ext cx="45719" cy="173959"/>
          </a:xfrm>
          <a:prstGeom prst="downArrow">
            <a:avLst>
              <a:gd name="adj1" fmla="val 50000"/>
              <a:gd name="adj2" fmla="val 50000"/>
            </a:avLst>
          </a:prstGeom>
          <a:solidFill>
            <a:srgbClr val="274D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74DA5"/>
              </a:solidFill>
              <a:latin typeface="Arial"/>
              <a:ea typeface="Arial"/>
              <a:cs typeface="Arial"/>
              <a:sym typeface="Arial"/>
            </a:endParaRPr>
          </a:p>
        </p:txBody>
      </p:sp>
      <p:grpSp>
        <p:nvGrpSpPr>
          <p:cNvPr id="792" name="Google Shape;312;p8">
            <a:extLst>
              <a:ext uri="{FF2B5EF4-FFF2-40B4-BE49-F238E27FC236}">
                <a16:creationId xmlns:a16="http://schemas.microsoft.com/office/drawing/2014/main" id="{F7760B15-9A30-4957-9D3B-69BD2BDA5896}"/>
              </a:ext>
            </a:extLst>
          </p:cNvPr>
          <p:cNvGrpSpPr/>
          <p:nvPr/>
        </p:nvGrpSpPr>
        <p:grpSpPr>
          <a:xfrm>
            <a:off x="2697024" y="4172148"/>
            <a:ext cx="316984" cy="249331"/>
            <a:chOff x="2576400" y="4606766"/>
            <a:chExt cx="455696" cy="358439"/>
          </a:xfrm>
        </p:grpSpPr>
        <p:grpSp>
          <p:nvGrpSpPr>
            <p:cNvPr id="793" name="Google Shape;313;p8">
              <a:extLst>
                <a:ext uri="{FF2B5EF4-FFF2-40B4-BE49-F238E27FC236}">
                  <a16:creationId xmlns:a16="http://schemas.microsoft.com/office/drawing/2014/main" id="{4EC3D43E-3054-4C44-ADF3-2CAF37514B63}"/>
                </a:ext>
              </a:extLst>
            </p:cNvPr>
            <p:cNvGrpSpPr/>
            <p:nvPr/>
          </p:nvGrpSpPr>
          <p:grpSpPr>
            <a:xfrm>
              <a:off x="2576400" y="4695452"/>
              <a:ext cx="283914" cy="261772"/>
              <a:chOff x="722665" y="4079208"/>
              <a:chExt cx="439105" cy="404845"/>
            </a:xfrm>
          </p:grpSpPr>
          <p:sp>
            <p:nvSpPr>
              <p:cNvPr id="800" name="Google Shape;314;p8">
                <a:extLst>
                  <a:ext uri="{FF2B5EF4-FFF2-40B4-BE49-F238E27FC236}">
                    <a16:creationId xmlns:a16="http://schemas.microsoft.com/office/drawing/2014/main" id="{DF807A35-091A-4952-9F42-8C42D670DFEB}"/>
                  </a:ext>
                </a:extLst>
              </p:cNvPr>
              <p:cNvSpPr/>
              <p:nvPr/>
            </p:nvSpPr>
            <p:spPr>
              <a:xfrm>
                <a:off x="862841" y="4416884"/>
                <a:ext cx="159236" cy="19301"/>
              </a:xfrm>
              <a:custGeom>
                <a:avLst/>
                <a:gdLst/>
                <a:ahLst/>
                <a:cxnLst/>
                <a:rect l="l" t="t" r="r" b="b"/>
                <a:pathLst>
                  <a:path w="159235" h="19301" extrusionOk="0">
                    <a:moveTo>
                      <a:pt x="3619" y="3619"/>
                    </a:moveTo>
                    <a:lnTo>
                      <a:pt x="157354" y="3619"/>
                    </a:lnTo>
                    <a:lnTo>
                      <a:pt x="157354" y="19977"/>
                    </a:lnTo>
                    <a:lnTo>
                      <a:pt x="3619" y="19977"/>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801" name="Google Shape;315;p8">
                <a:extLst>
                  <a:ext uri="{FF2B5EF4-FFF2-40B4-BE49-F238E27FC236}">
                    <a16:creationId xmlns:a16="http://schemas.microsoft.com/office/drawing/2014/main" id="{274EFB9F-BEAB-46AF-A2AE-C38537535035}"/>
                  </a:ext>
                </a:extLst>
              </p:cNvPr>
              <p:cNvSpPr/>
              <p:nvPr/>
            </p:nvSpPr>
            <p:spPr>
              <a:xfrm>
                <a:off x="722665" y="4079208"/>
                <a:ext cx="439105" cy="337773"/>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802" name="Google Shape;316;p8">
                <a:extLst>
                  <a:ext uri="{FF2B5EF4-FFF2-40B4-BE49-F238E27FC236}">
                    <a16:creationId xmlns:a16="http://schemas.microsoft.com/office/drawing/2014/main" id="{EF3DB79B-2D11-407B-BE41-EF2F2BEF3E04}"/>
                  </a:ext>
                </a:extLst>
              </p:cNvPr>
              <p:cNvSpPr/>
              <p:nvPr/>
            </p:nvSpPr>
            <p:spPr>
              <a:xfrm>
                <a:off x="817917" y="4440625"/>
                <a:ext cx="246092" cy="43428"/>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grpSp>
          <p:nvGrpSpPr>
            <p:cNvPr id="794" name="Google Shape;317;p8">
              <a:extLst>
                <a:ext uri="{FF2B5EF4-FFF2-40B4-BE49-F238E27FC236}">
                  <a16:creationId xmlns:a16="http://schemas.microsoft.com/office/drawing/2014/main" id="{1FC76392-7B86-4A67-8EC0-610F78B45D2B}"/>
                </a:ext>
              </a:extLst>
            </p:cNvPr>
            <p:cNvGrpSpPr/>
            <p:nvPr/>
          </p:nvGrpSpPr>
          <p:grpSpPr>
            <a:xfrm>
              <a:off x="2781420" y="4606766"/>
              <a:ext cx="250676" cy="358439"/>
              <a:chOff x="1713187" y="4497009"/>
              <a:chExt cx="356195" cy="509318"/>
            </a:xfrm>
          </p:grpSpPr>
          <p:sp>
            <p:nvSpPr>
              <p:cNvPr id="795" name="Google Shape;318;p8">
                <a:extLst>
                  <a:ext uri="{FF2B5EF4-FFF2-40B4-BE49-F238E27FC236}">
                    <a16:creationId xmlns:a16="http://schemas.microsoft.com/office/drawing/2014/main" id="{D1CC3928-2491-4561-A621-D6F852E7A825}"/>
                  </a:ext>
                </a:extLst>
              </p:cNvPr>
              <p:cNvSpPr/>
              <p:nvPr/>
            </p:nvSpPr>
            <p:spPr>
              <a:xfrm>
                <a:off x="1713187" y="4687941"/>
                <a:ext cx="356195" cy="318386"/>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319;p8">
                <a:extLst>
                  <a:ext uri="{FF2B5EF4-FFF2-40B4-BE49-F238E27FC236}">
                    <a16:creationId xmlns:a16="http://schemas.microsoft.com/office/drawing/2014/main" id="{EFC52D21-0CF5-4D95-9243-D0859EDD12C3}"/>
                  </a:ext>
                </a:extLst>
              </p:cNvPr>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320;p8">
                <a:extLst>
                  <a:ext uri="{FF2B5EF4-FFF2-40B4-BE49-F238E27FC236}">
                    <a16:creationId xmlns:a16="http://schemas.microsoft.com/office/drawing/2014/main" id="{8B8036BF-D72C-4B6F-A2A2-1DC583CC50CA}"/>
                  </a:ext>
                </a:extLst>
              </p:cNvPr>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321;p8">
                <a:extLst>
                  <a:ext uri="{FF2B5EF4-FFF2-40B4-BE49-F238E27FC236}">
                    <a16:creationId xmlns:a16="http://schemas.microsoft.com/office/drawing/2014/main" id="{D6033446-728C-4F26-B72D-0C0352D175D7}"/>
                  </a:ext>
                </a:extLst>
              </p:cNvPr>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322;p8">
                <a:extLst>
                  <a:ext uri="{FF2B5EF4-FFF2-40B4-BE49-F238E27FC236}">
                    <a16:creationId xmlns:a16="http://schemas.microsoft.com/office/drawing/2014/main" id="{2BD29D67-75C9-4DD6-B431-6A1374A6C04E}"/>
                  </a:ext>
                </a:extLst>
              </p:cNvPr>
              <p:cNvSpPr/>
              <p:nvPr/>
            </p:nvSpPr>
            <p:spPr>
              <a:xfrm>
                <a:off x="1801658" y="4497009"/>
                <a:ext cx="179093" cy="135315"/>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cxnSp>
        <p:nvCxnSpPr>
          <p:cNvPr id="803" name="Google Shape;323;p8">
            <a:extLst>
              <a:ext uri="{FF2B5EF4-FFF2-40B4-BE49-F238E27FC236}">
                <a16:creationId xmlns:a16="http://schemas.microsoft.com/office/drawing/2014/main" id="{C22E2794-00F7-482D-8CAB-13BC16E3DDEE}"/>
              </a:ext>
            </a:extLst>
          </p:cNvPr>
          <p:cNvCxnSpPr/>
          <p:nvPr/>
        </p:nvCxnSpPr>
        <p:spPr>
          <a:xfrm flipH="1">
            <a:off x="1133630" y="3609419"/>
            <a:ext cx="302127" cy="482878"/>
          </a:xfrm>
          <a:prstGeom prst="straightConnector1">
            <a:avLst/>
          </a:prstGeom>
          <a:noFill/>
          <a:ln w="19050" cap="flat" cmpd="sng">
            <a:gradFill>
              <a:gsLst>
                <a:gs pos="2717">
                  <a:srgbClr val="3E5E8E"/>
                </a:gs>
                <a:gs pos="58000">
                  <a:srgbClr val="5980B7"/>
                </a:gs>
                <a:gs pos="100000">
                  <a:schemeClr val="accent1">
                    <a:lumMod val="100000"/>
                  </a:schemeClr>
                </a:gs>
              </a:gsLst>
              <a:lin ang="5400000" scaled="1"/>
            </a:gradFill>
            <a:prstDash val="solid"/>
            <a:miter lim="800000"/>
            <a:headEnd type="triangle" w="med" len="med"/>
            <a:tailEnd type="triangle" w="med" len="med"/>
          </a:ln>
        </p:spPr>
      </p:cxnSp>
      <p:cxnSp>
        <p:nvCxnSpPr>
          <p:cNvPr id="804" name="Google Shape;324;p8">
            <a:extLst>
              <a:ext uri="{FF2B5EF4-FFF2-40B4-BE49-F238E27FC236}">
                <a16:creationId xmlns:a16="http://schemas.microsoft.com/office/drawing/2014/main" id="{15FAFE50-663C-47A4-AAEF-53CD27F40094}"/>
              </a:ext>
            </a:extLst>
          </p:cNvPr>
          <p:cNvCxnSpPr/>
          <p:nvPr/>
        </p:nvCxnSpPr>
        <p:spPr>
          <a:xfrm>
            <a:off x="2279174" y="3609419"/>
            <a:ext cx="312402" cy="467112"/>
          </a:xfrm>
          <a:prstGeom prst="straightConnector1">
            <a:avLst/>
          </a:prstGeom>
          <a:noFill/>
          <a:ln w="19050" cap="flat" cmpd="sng">
            <a:gradFill>
              <a:gsLst>
                <a:gs pos="2717">
                  <a:srgbClr val="3E5E8E"/>
                </a:gs>
                <a:gs pos="58000">
                  <a:srgbClr val="5980B7"/>
                </a:gs>
                <a:gs pos="100000">
                  <a:schemeClr val="accent1">
                    <a:lumMod val="100000"/>
                  </a:schemeClr>
                </a:gs>
              </a:gsLst>
              <a:lin ang="5400000" scaled="1"/>
            </a:gradFill>
            <a:prstDash val="solid"/>
            <a:miter lim="800000"/>
            <a:headEnd type="triangle" w="med" len="med"/>
            <a:tailEnd type="triangle" w="med" len="med"/>
          </a:ln>
        </p:spPr>
      </p:cxnSp>
      <p:sp>
        <p:nvSpPr>
          <p:cNvPr id="805" name="Google Shape;325;p8">
            <a:extLst>
              <a:ext uri="{FF2B5EF4-FFF2-40B4-BE49-F238E27FC236}">
                <a16:creationId xmlns:a16="http://schemas.microsoft.com/office/drawing/2014/main" id="{71F8F88B-4135-4418-9209-B07074A3956D}"/>
              </a:ext>
            </a:extLst>
          </p:cNvPr>
          <p:cNvSpPr/>
          <p:nvPr/>
        </p:nvSpPr>
        <p:spPr>
          <a:xfrm>
            <a:off x="3724461" y="1257552"/>
            <a:ext cx="770711" cy="384721"/>
          </a:xfrm>
          <a:prstGeom prst="rect">
            <a:avLst/>
          </a:prstGeom>
          <a:gradFill>
            <a:gsLst>
              <a:gs pos="0">
                <a:srgbClr val="1657D9"/>
              </a:gs>
              <a:gs pos="100000">
                <a:srgbClr val="0BA8F9"/>
              </a:gs>
            </a:gsLst>
            <a:lin ang="0" scaled="0"/>
          </a:gra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altLang="zh-TW" sz="1900" b="1" i="0" u="none" strike="noStrike" cap="none">
                <a:solidFill>
                  <a:schemeClr val="lt1"/>
                </a:solidFill>
                <a:latin typeface="Arial"/>
                <a:ea typeface="Arial"/>
                <a:cs typeface="Arial"/>
                <a:sym typeface="Arial"/>
              </a:rPr>
              <a:t>After</a:t>
            </a:r>
            <a:endParaRPr lang="en-US" altLang="zh-TW" sz="2000"/>
          </a:p>
        </p:txBody>
      </p:sp>
      <p:cxnSp>
        <p:nvCxnSpPr>
          <p:cNvPr id="812" name="Google Shape;332;p8">
            <a:extLst>
              <a:ext uri="{FF2B5EF4-FFF2-40B4-BE49-F238E27FC236}">
                <a16:creationId xmlns:a16="http://schemas.microsoft.com/office/drawing/2014/main" id="{A002563E-C430-4E71-B878-383999C734ED}"/>
              </a:ext>
            </a:extLst>
          </p:cNvPr>
          <p:cNvCxnSpPr/>
          <p:nvPr/>
        </p:nvCxnSpPr>
        <p:spPr>
          <a:xfrm>
            <a:off x="4453881" y="1945944"/>
            <a:ext cx="1961351" cy="0"/>
          </a:xfrm>
          <a:prstGeom prst="straightConnector1">
            <a:avLst/>
          </a:prstGeom>
          <a:noFill/>
          <a:ln w="19050" cap="flat" cmpd="sng">
            <a:gradFill>
              <a:gsLst>
                <a:gs pos="2717">
                  <a:srgbClr val="436597"/>
                </a:gs>
                <a:gs pos="58000">
                  <a:srgbClr val="5980B7"/>
                </a:gs>
                <a:gs pos="100000">
                  <a:schemeClr val="accent1">
                    <a:lumMod val="100000"/>
                  </a:schemeClr>
                </a:gs>
              </a:gsLst>
              <a:lin ang="0" scaled="0"/>
            </a:gradFill>
            <a:prstDash val="solid"/>
            <a:miter lim="800000"/>
            <a:headEnd type="triangle" w="med" len="med"/>
            <a:tailEnd type="triangle" w="med" len="med"/>
          </a:ln>
        </p:spPr>
      </p:cxnSp>
      <p:cxnSp>
        <p:nvCxnSpPr>
          <p:cNvPr id="817" name="Google Shape;337;p8">
            <a:extLst>
              <a:ext uri="{FF2B5EF4-FFF2-40B4-BE49-F238E27FC236}">
                <a16:creationId xmlns:a16="http://schemas.microsoft.com/office/drawing/2014/main" id="{6A478CBB-A802-4390-8BB8-732ED84DC85E}"/>
              </a:ext>
            </a:extLst>
          </p:cNvPr>
          <p:cNvCxnSpPr>
            <a:cxnSpLocks/>
          </p:cNvCxnSpPr>
          <p:nvPr/>
        </p:nvCxnSpPr>
        <p:spPr>
          <a:xfrm flipH="1">
            <a:off x="5126925" y="3494320"/>
            <a:ext cx="593438" cy="543080"/>
          </a:xfrm>
          <a:prstGeom prst="straightConnector1">
            <a:avLst/>
          </a:prstGeom>
          <a:noFill/>
          <a:ln w="19050" cap="flat" cmpd="sng">
            <a:gradFill>
              <a:gsLst>
                <a:gs pos="2717">
                  <a:srgbClr val="3E5E8E"/>
                </a:gs>
                <a:gs pos="58000">
                  <a:srgbClr val="5980B7"/>
                </a:gs>
                <a:gs pos="100000">
                  <a:schemeClr val="accent1">
                    <a:lumMod val="100000"/>
                  </a:schemeClr>
                </a:gs>
              </a:gsLst>
              <a:lin ang="5400000" scaled="1"/>
            </a:gradFill>
            <a:prstDash val="solid"/>
            <a:miter lim="800000"/>
            <a:headEnd type="triangle" w="med" len="med"/>
            <a:tailEnd type="triangle" w="med" len="med"/>
          </a:ln>
        </p:spPr>
      </p:cxnSp>
      <p:cxnSp>
        <p:nvCxnSpPr>
          <p:cNvPr id="818" name="Google Shape;338;p8">
            <a:extLst>
              <a:ext uri="{FF2B5EF4-FFF2-40B4-BE49-F238E27FC236}">
                <a16:creationId xmlns:a16="http://schemas.microsoft.com/office/drawing/2014/main" id="{58E4E087-0A94-4AEB-B050-08239C53CA75}"/>
              </a:ext>
            </a:extLst>
          </p:cNvPr>
          <p:cNvCxnSpPr>
            <a:cxnSpLocks/>
          </p:cNvCxnSpPr>
          <p:nvPr/>
        </p:nvCxnSpPr>
        <p:spPr>
          <a:xfrm>
            <a:off x="6744875" y="3507620"/>
            <a:ext cx="167731" cy="493747"/>
          </a:xfrm>
          <a:prstGeom prst="straightConnector1">
            <a:avLst/>
          </a:prstGeom>
          <a:noFill/>
          <a:ln w="19050" cap="flat" cmpd="sng">
            <a:gradFill>
              <a:gsLst>
                <a:gs pos="2717">
                  <a:srgbClr val="3E5E8E"/>
                </a:gs>
                <a:gs pos="58000">
                  <a:srgbClr val="5980B7"/>
                </a:gs>
                <a:gs pos="100000">
                  <a:schemeClr val="accent1">
                    <a:lumMod val="100000"/>
                  </a:schemeClr>
                </a:gs>
              </a:gsLst>
              <a:lin ang="5400000" scaled="1"/>
            </a:gradFill>
            <a:prstDash val="solid"/>
            <a:miter lim="800000"/>
            <a:headEnd type="triangle" w="med" len="med"/>
            <a:tailEnd type="triangle" w="med" len="med"/>
          </a:ln>
        </p:spPr>
      </p:cxnSp>
      <p:grpSp>
        <p:nvGrpSpPr>
          <p:cNvPr id="819" name="Google Shape;381;p8">
            <a:extLst>
              <a:ext uri="{FF2B5EF4-FFF2-40B4-BE49-F238E27FC236}">
                <a16:creationId xmlns:a16="http://schemas.microsoft.com/office/drawing/2014/main" id="{F8FFBF3A-167E-4622-9480-D465D181F97A}"/>
              </a:ext>
            </a:extLst>
          </p:cNvPr>
          <p:cNvGrpSpPr/>
          <p:nvPr/>
        </p:nvGrpSpPr>
        <p:grpSpPr>
          <a:xfrm>
            <a:off x="4764957" y="4529184"/>
            <a:ext cx="316982" cy="249330"/>
            <a:chOff x="2576400" y="4606766"/>
            <a:chExt cx="455696" cy="358439"/>
          </a:xfrm>
        </p:grpSpPr>
        <p:grpSp>
          <p:nvGrpSpPr>
            <p:cNvPr id="820" name="Google Shape;382;p8">
              <a:extLst>
                <a:ext uri="{FF2B5EF4-FFF2-40B4-BE49-F238E27FC236}">
                  <a16:creationId xmlns:a16="http://schemas.microsoft.com/office/drawing/2014/main" id="{CD325186-109F-44B0-9510-588F1824A05D}"/>
                </a:ext>
              </a:extLst>
            </p:cNvPr>
            <p:cNvGrpSpPr/>
            <p:nvPr/>
          </p:nvGrpSpPr>
          <p:grpSpPr>
            <a:xfrm>
              <a:off x="2576400" y="4695452"/>
              <a:ext cx="283914" cy="261772"/>
              <a:chOff x="722665" y="4079208"/>
              <a:chExt cx="439105" cy="404845"/>
            </a:xfrm>
          </p:grpSpPr>
          <p:sp>
            <p:nvSpPr>
              <p:cNvPr id="827" name="Google Shape;383;p8">
                <a:extLst>
                  <a:ext uri="{FF2B5EF4-FFF2-40B4-BE49-F238E27FC236}">
                    <a16:creationId xmlns:a16="http://schemas.microsoft.com/office/drawing/2014/main" id="{88383326-68B8-46C9-A712-2A16321B55C0}"/>
                  </a:ext>
                </a:extLst>
              </p:cNvPr>
              <p:cNvSpPr/>
              <p:nvPr/>
            </p:nvSpPr>
            <p:spPr>
              <a:xfrm>
                <a:off x="862841" y="4416884"/>
                <a:ext cx="159236" cy="19301"/>
              </a:xfrm>
              <a:custGeom>
                <a:avLst/>
                <a:gdLst/>
                <a:ahLst/>
                <a:cxnLst/>
                <a:rect l="l" t="t" r="r" b="b"/>
                <a:pathLst>
                  <a:path w="159235" h="19301" extrusionOk="0">
                    <a:moveTo>
                      <a:pt x="3619" y="3619"/>
                    </a:moveTo>
                    <a:lnTo>
                      <a:pt x="157354" y="3619"/>
                    </a:lnTo>
                    <a:lnTo>
                      <a:pt x="157354" y="19977"/>
                    </a:lnTo>
                    <a:lnTo>
                      <a:pt x="3619" y="19977"/>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828" name="Google Shape;384;p8">
                <a:extLst>
                  <a:ext uri="{FF2B5EF4-FFF2-40B4-BE49-F238E27FC236}">
                    <a16:creationId xmlns:a16="http://schemas.microsoft.com/office/drawing/2014/main" id="{7AED9547-0039-4065-8DCC-07F2DAD69080}"/>
                  </a:ext>
                </a:extLst>
              </p:cNvPr>
              <p:cNvSpPr/>
              <p:nvPr/>
            </p:nvSpPr>
            <p:spPr>
              <a:xfrm>
                <a:off x="722665" y="4079208"/>
                <a:ext cx="439105" cy="337773"/>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829" name="Google Shape;385;p8">
                <a:extLst>
                  <a:ext uri="{FF2B5EF4-FFF2-40B4-BE49-F238E27FC236}">
                    <a16:creationId xmlns:a16="http://schemas.microsoft.com/office/drawing/2014/main" id="{3438C361-BA18-457C-9CD6-0E92866EA704}"/>
                  </a:ext>
                </a:extLst>
              </p:cNvPr>
              <p:cNvSpPr/>
              <p:nvPr/>
            </p:nvSpPr>
            <p:spPr>
              <a:xfrm>
                <a:off x="817917" y="4440625"/>
                <a:ext cx="246092" cy="43428"/>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grpSp>
          <p:nvGrpSpPr>
            <p:cNvPr id="821" name="Google Shape;386;p8">
              <a:extLst>
                <a:ext uri="{FF2B5EF4-FFF2-40B4-BE49-F238E27FC236}">
                  <a16:creationId xmlns:a16="http://schemas.microsoft.com/office/drawing/2014/main" id="{9C898E2A-82E5-4598-B142-C32D5AC01004}"/>
                </a:ext>
              </a:extLst>
            </p:cNvPr>
            <p:cNvGrpSpPr/>
            <p:nvPr/>
          </p:nvGrpSpPr>
          <p:grpSpPr>
            <a:xfrm>
              <a:off x="2781420" y="4606766"/>
              <a:ext cx="250676" cy="358439"/>
              <a:chOff x="1713187" y="4497009"/>
              <a:chExt cx="356195" cy="509318"/>
            </a:xfrm>
          </p:grpSpPr>
          <p:sp>
            <p:nvSpPr>
              <p:cNvPr id="822" name="Google Shape;387;p8">
                <a:extLst>
                  <a:ext uri="{FF2B5EF4-FFF2-40B4-BE49-F238E27FC236}">
                    <a16:creationId xmlns:a16="http://schemas.microsoft.com/office/drawing/2014/main" id="{F61455C7-184E-46F1-9CED-B5B0D9EDE3D1}"/>
                  </a:ext>
                </a:extLst>
              </p:cNvPr>
              <p:cNvSpPr/>
              <p:nvPr/>
            </p:nvSpPr>
            <p:spPr>
              <a:xfrm>
                <a:off x="1713187" y="4687941"/>
                <a:ext cx="356195" cy="318386"/>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388;p8">
                <a:extLst>
                  <a:ext uri="{FF2B5EF4-FFF2-40B4-BE49-F238E27FC236}">
                    <a16:creationId xmlns:a16="http://schemas.microsoft.com/office/drawing/2014/main" id="{B48A997B-FFB2-4419-A975-828175DB6DAD}"/>
                  </a:ext>
                </a:extLst>
              </p:cNvPr>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389;p8">
                <a:extLst>
                  <a:ext uri="{FF2B5EF4-FFF2-40B4-BE49-F238E27FC236}">
                    <a16:creationId xmlns:a16="http://schemas.microsoft.com/office/drawing/2014/main" id="{A6783121-7564-4F49-AEDC-AE650A3C2E56}"/>
                  </a:ext>
                </a:extLst>
              </p:cNvPr>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390;p8">
                <a:extLst>
                  <a:ext uri="{FF2B5EF4-FFF2-40B4-BE49-F238E27FC236}">
                    <a16:creationId xmlns:a16="http://schemas.microsoft.com/office/drawing/2014/main" id="{4CCA5B7A-5624-450F-9C20-CFE995027968}"/>
                  </a:ext>
                </a:extLst>
              </p:cNvPr>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391;p8">
                <a:extLst>
                  <a:ext uri="{FF2B5EF4-FFF2-40B4-BE49-F238E27FC236}">
                    <a16:creationId xmlns:a16="http://schemas.microsoft.com/office/drawing/2014/main" id="{424B2E50-FF78-4D21-831B-78CA9A96405B}"/>
                  </a:ext>
                </a:extLst>
              </p:cNvPr>
              <p:cNvSpPr/>
              <p:nvPr/>
            </p:nvSpPr>
            <p:spPr>
              <a:xfrm>
                <a:off x="1801658" y="4497009"/>
                <a:ext cx="179093" cy="135315"/>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30" name="Google Shape;392;p8">
            <a:extLst>
              <a:ext uri="{FF2B5EF4-FFF2-40B4-BE49-F238E27FC236}">
                <a16:creationId xmlns:a16="http://schemas.microsoft.com/office/drawing/2014/main" id="{F58DC85C-DAB2-4D53-9FFB-D473B8F4C4D3}"/>
              </a:ext>
            </a:extLst>
          </p:cNvPr>
          <p:cNvGrpSpPr/>
          <p:nvPr/>
        </p:nvGrpSpPr>
        <p:grpSpPr>
          <a:xfrm>
            <a:off x="4347677" y="4544701"/>
            <a:ext cx="336789" cy="235005"/>
            <a:chOff x="1943855" y="4626573"/>
            <a:chExt cx="484171" cy="337845"/>
          </a:xfrm>
        </p:grpSpPr>
        <p:sp>
          <p:nvSpPr>
            <p:cNvPr id="831" name="Google Shape;393;p8">
              <a:extLst>
                <a:ext uri="{FF2B5EF4-FFF2-40B4-BE49-F238E27FC236}">
                  <a16:creationId xmlns:a16="http://schemas.microsoft.com/office/drawing/2014/main" id="{EF89FEC6-E8A5-4EA6-9795-B6E4FD207EC3}"/>
                </a:ext>
              </a:extLst>
            </p:cNvPr>
            <p:cNvSpPr/>
            <p:nvPr/>
          </p:nvSpPr>
          <p:spPr>
            <a:xfrm>
              <a:off x="1943855" y="4688114"/>
              <a:ext cx="341178" cy="222842"/>
            </a:xfrm>
            <a:custGeom>
              <a:avLst/>
              <a:gdLst/>
              <a:ahLst/>
              <a:cxnLst/>
              <a:rect l="l" t="t" r="r" b="b"/>
              <a:pathLst>
                <a:path w="570007" h="372301" extrusionOk="0">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394;p8">
              <a:extLst>
                <a:ext uri="{FF2B5EF4-FFF2-40B4-BE49-F238E27FC236}">
                  <a16:creationId xmlns:a16="http://schemas.microsoft.com/office/drawing/2014/main" id="{73249906-B77F-4765-B40E-F18F0180C2A4}"/>
                </a:ext>
              </a:extLst>
            </p:cNvPr>
            <p:cNvSpPr/>
            <p:nvPr/>
          </p:nvSpPr>
          <p:spPr>
            <a:xfrm>
              <a:off x="2030763" y="4948454"/>
              <a:ext cx="175199" cy="10758"/>
            </a:xfrm>
            <a:custGeom>
              <a:avLst/>
              <a:gdLst/>
              <a:ahLst/>
              <a:cxnLst/>
              <a:rect l="l" t="t" r="r" b="b"/>
              <a:pathLst>
                <a:path w="292706" h="17973" extrusionOk="0">
                  <a:moveTo>
                    <a:pt x="294093" y="19103"/>
                  </a:moveTo>
                  <a:lnTo>
                    <a:pt x="0" y="19103"/>
                  </a:lnTo>
                  <a:lnTo>
                    <a:pt x="58387" y="0"/>
                  </a:lnTo>
                  <a:lnTo>
                    <a:pt x="147046" y="0"/>
                  </a:lnTo>
                  <a:lnTo>
                    <a:pt x="235654" y="0"/>
                  </a:lnTo>
                  <a:lnTo>
                    <a:pt x="294093" y="19103"/>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395;p8">
              <a:extLst>
                <a:ext uri="{FF2B5EF4-FFF2-40B4-BE49-F238E27FC236}">
                  <a16:creationId xmlns:a16="http://schemas.microsoft.com/office/drawing/2014/main" id="{E8822B0D-227C-47D5-ACDE-378AF6686DDB}"/>
                </a:ext>
              </a:extLst>
            </p:cNvPr>
            <p:cNvSpPr/>
            <p:nvPr/>
          </p:nvSpPr>
          <p:spPr>
            <a:xfrm>
              <a:off x="2065711" y="4918962"/>
              <a:ext cx="106042" cy="23053"/>
            </a:xfrm>
            <a:custGeom>
              <a:avLst/>
              <a:gdLst/>
              <a:ahLst/>
              <a:cxnLst/>
              <a:rect l="l" t="t" r="r" b="b"/>
              <a:pathLst>
                <a:path w="177164" h="38513" extrusionOk="0">
                  <a:moveTo>
                    <a:pt x="0" y="0"/>
                  </a:moveTo>
                  <a:lnTo>
                    <a:pt x="177267" y="0"/>
                  </a:lnTo>
                  <a:lnTo>
                    <a:pt x="177267" y="39978"/>
                  </a:lnTo>
                  <a:lnTo>
                    <a:pt x="0" y="39978"/>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34" name="Google Shape;396;p8">
              <a:extLst>
                <a:ext uri="{FF2B5EF4-FFF2-40B4-BE49-F238E27FC236}">
                  <a16:creationId xmlns:a16="http://schemas.microsoft.com/office/drawing/2014/main" id="{9BE2104F-1812-49A8-AE59-D945D7F27572}"/>
                </a:ext>
              </a:extLst>
            </p:cNvPr>
            <p:cNvGrpSpPr/>
            <p:nvPr/>
          </p:nvGrpSpPr>
          <p:grpSpPr>
            <a:xfrm>
              <a:off x="2186076" y="4626573"/>
              <a:ext cx="241950" cy="337845"/>
              <a:chOff x="2248972" y="4626573"/>
              <a:chExt cx="241950" cy="337845"/>
            </a:xfrm>
          </p:grpSpPr>
          <p:sp>
            <p:nvSpPr>
              <p:cNvPr id="835" name="Google Shape;397;p8">
                <a:extLst>
                  <a:ext uri="{FF2B5EF4-FFF2-40B4-BE49-F238E27FC236}">
                    <a16:creationId xmlns:a16="http://schemas.microsoft.com/office/drawing/2014/main" id="{8BDC1327-AA38-4DD8-9CBB-9165ABF22492}"/>
                  </a:ext>
                </a:extLst>
              </p:cNvPr>
              <p:cNvSpPr/>
              <p:nvPr/>
            </p:nvSpPr>
            <p:spPr>
              <a:xfrm>
                <a:off x="2305155" y="4711692"/>
                <a:ext cx="11875" cy="35624"/>
              </a:xfrm>
              <a:custGeom>
                <a:avLst/>
                <a:gdLst/>
                <a:ahLst/>
                <a:cxnLst/>
                <a:rect l="l" t="t" r="r" b="b"/>
                <a:pathLst>
                  <a:path w="16873" h="50620" extrusionOk="0">
                    <a:moveTo>
                      <a:pt x="18033" y="25310"/>
                    </a:moveTo>
                    <a:cubicBezTo>
                      <a:pt x="18033" y="39252"/>
                      <a:pt x="14005" y="50620"/>
                      <a:pt x="9027" y="50620"/>
                    </a:cubicBezTo>
                    <a:cubicBezTo>
                      <a:pt x="4050" y="50620"/>
                      <a:pt x="0" y="39315"/>
                      <a:pt x="0" y="25310"/>
                    </a:cubicBezTo>
                    <a:cubicBezTo>
                      <a:pt x="0" y="11305"/>
                      <a:pt x="4029" y="0"/>
                      <a:pt x="9027" y="0"/>
                    </a:cubicBezTo>
                    <a:cubicBezTo>
                      <a:pt x="14026" y="0"/>
                      <a:pt x="18033" y="11368"/>
                      <a:pt x="18033" y="2531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398;p8">
                <a:extLst>
                  <a:ext uri="{FF2B5EF4-FFF2-40B4-BE49-F238E27FC236}">
                    <a16:creationId xmlns:a16="http://schemas.microsoft.com/office/drawing/2014/main" id="{2C375D7F-EC8E-40B8-91C2-65DFD78C83A6}"/>
                  </a:ext>
                </a:extLst>
              </p:cNvPr>
              <p:cNvSpPr/>
              <p:nvPr/>
            </p:nvSpPr>
            <p:spPr>
              <a:xfrm>
                <a:off x="2421900" y="4711692"/>
                <a:ext cx="11875" cy="35624"/>
              </a:xfrm>
              <a:custGeom>
                <a:avLst/>
                <a:gdLst/>
                <a:ahLst/>
                <a:cxnLst/>
                <a:rect l="l" t="t" r="r" b="b"/>
                <a:pathLst>
                  <a:path w="16873" h="50620" extrusionOk="0">
                    <a:moveTo>
                      <a:pt x="0" y="25310"/>
                    </a:moveTo>
                    <a:cubicBezTo>
                      <a:pt x="0" y="39252"/>
                      <a:pt x="4050" y="50620"/>
                      <a:pt x="9027" y="50620"/>
                    </a:cubicBezTo>
                    <a:cubicBezTo>
                      <a:pt x="14005" y="50620"/>
                      <a:pt x="18033" y="39315"/>
                      <a:pt x="18033" y="25310"/>
                    </a:cubicBezTo>
                    <a:cubicBezTo>
                      <a:pt x="18033" y="11305"/>
                      <a:pt x="14005" y="0"/>
                      <a:pt x="9027" y="0"/>
                    </a:cubicBezTo>
                    <a:cubicBezTo>
                      <a:pt x="4050" y="0"/>
                      <a:pt x="0" y="11368"/>
                      <a:pt x="0" y="2531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399;p8">
                <a:extLst>
                  <a:ext uri="{FF2B5EF4-FFF2-40B4-BE49-F238E27FC236}">
                    <a16:creationId xmlns:a16="http://schemas.microsoft.com/office/drawing/2014/main" id="{F5FD9637-D377-4367-A374-D3E6BC7266FD}"/>
                  </a:ext>
                </a:extLst>
              </p:cNvPr>
              <p:cNvSpPr/>
              <p:nvPr/>
            </p:nvSpPr>
            <p:spPr>
              <a:xfrm>
                <a:off x="2317965" y="4647449"/>
                <a:ext cx="103849" cy="170701"/>
              </a:xfrm>
              <a:custGeom>
                <a:avLst/>
                <a:gdLst/>
                <a:ahLst/>
                <a:cxnLst/>
                <a:rect l="l" t="t" r="r" b="b"/>
                <a:pathLst>
                  <a:path w="164515" h="242555" extrusionOk="0">
                    <a:moveTo>
                      <a:pt x="82258" y="0"/>
                    </a:moveTo>
                    <a:cubicBezTo>
                      <a:pt x="36932" y="359"/>
                      <a:pt x="0" y="37965"/>
                      <a:pt x="0" y="84135"/>
                    </a:cubicBezTo>
                    <a:lnTo>
                      <a:pt x="0" y="120202"/>
                    </a:lnTo>
                    <a:cubicBezTo>
                      <a:pt x="0" y="156817"/>
                      <a:pt x="26133" y="209504"/>
                      <a:pt x="52582" y="237409"/>
                    </a:cubicBezTo>
                    <a:cubicBezTo>
                      <a:pt x="56652" y="241627"/>
                      <a:pt x="69455" y="243567"/>
                      <a:pt x="82279" y="243293"/>
                    </a:cubicBezTo>
                    <a:cubicBezTo>
                      <a:pt x="95103" y="243567"/>
                      <a:pt x="107926" y="241711"/>
                      <a:pt x="111997" y="237409"/>
                    </a:cubicBezTo>
                    <a:cubicBezTo>
                      <a:pt x="138446" y="209504"/>
                      <a:pt x="164579" y="156817"/>
                      <a:pt x="164579" y="120202"/>
                    </a:cubicBezTo>
                    <a:lnTo>
                      <a:pt x="164579" y="84135"/>
                    </a:lnTo>
                    <a:cubicBezTo>
                      <a:pt x="164558" y="38113"/>
                      <a:pt x="127584" y="359"/>
                      <a:pt x="82258"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400;p8">
                <a:extLst>
                  <a:ext uri="{FF2B5EF4-FFF2-40B4-BE49-F238E27FC236}">
                    <a16:creationId xmlns:a16="http://schemas.microsoft.com/office/drawing/2014/main" id="{76408058-B75B-4FD9-9CC2-9328AD8F62CD}"/>
                  </a:ext>
                </a:extLst>
              </p:cNvPr>
              <p:cNvSpPr/>
              <p:nvPr/>
            </p:nvSpPr>
            <p:spPr>
              <a:xfrm>
                <a:off x="2248972" y="4822411"/>
                <a:ext cx="241950" cy="141014"/>
              </a:xfrm>
              <a:custGeom>
                <a:avLst/>
                <a:gdLst/>
                <a:ahLst/>
                <a:cxnLst/>
                <a:rect l="l" t="t" r="r" b="b"/>
                <a:pathLst>
                  <a:path w="343795" h="200371" extrusionOk="0">
                    <a:moveTo>
                      <a:pt x="310196" y="202291"/>
                    </a:moveTo>
                    <a:cubicBezTo>
                      <a:pt x="328694" y="202350"/>
                      <a:pt x="343736" y="187400"/>
                      <a:pt x="343795" y="168903"/>
                    </a:cubicBezTo>
                    <a:cubicBezTo>
                      <a:pt x="343795" y="168867"/>
                      <a:pt x="343795" y="168833"/>
                      <a:pt x="343795" y="168797"/>
                    </a:cubicBezTo>
                    <a:lnTo>
                      <a:pt x="343795" y="72134"/>
                    </a:lnTo>
                    <a:cubicBezTo>
                      <a:pt x="347423" y="13921"/>
                      <a:pt x="253586" y="27841"/>
                      <a:pt x="229352" y="0"/>
                    </a:cubicBezTo>
                    <a:cubicBezTo>
                      <a:pt x="229352" y="0"/>
                      <a:pt x="207880" y="78208"/>
                      <a:pt x="171307" y="108348"/>
                    </a:cubicBezTo>
                    <a:cubicBezTo>
                      <a:pt x="134755" y="78208"/>
                      <a:pt x="114359" y="0"/>
                      <a:pt x="114359" y="0"/>
                    </a:cubicBezTo>
                    <a:cubicBezTo>
                      <a:pt x="90526" y="26512"/>
                      <a:pt x="0" y="1413"/>
                      <a:pt x="0" y="72134"/>
                    </a:cubicBezTo>
                    <a:lnTo>
                      <a:pt x="0" y="168734"/>
                    </a:lnTo>
                    <a:cubicBezTo>
                      <a:pt x="-12" y="187221"/>
                      <a:pt x="14965" y="202215"/>
                      <a:pt x="33452" y="202228"/>
                    </a:cubicBezTo>
                    <a:cubicBezTo>
                      <a:pt x="33466" y="202228"/>
                      <a:pt x="33479" y="202228"/>
                      <a:pt x="33494" y="202228"/>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401;p8">
                <a:extLst>
                  <a:ext uri="{FF2B5EF4-FFF2-40B4-BE49-F238E27FC236}">
                    <a16:creationId xmlns:a16="http://schemas.microsoft.com/office/drawing/2014/main" id="{E581FDDF-C41C-48A7-BDFE-3431B7090F60}"/>
                  </a:ext>
                </a:extLst>
              </p:cNvPr>
              <p:cNvSpPr/>
              <p:nvPr/>
            </p:nvSpPr>
            <p:spPr>
              <a:xfrm>
                <a:off x="2303206" y="4791721"/>
                <a:ext cx="72734" cy="118749"/>
              </a:xfrm>
              <a:custGeom>
                <a:avLst/>
                <a:gdLst/>
                <a:ahLst/>
                <a:cxnLst/>
                <a:rect l="l" t="t" r="r" b="b"/>
                <a:pathLst>
                  <a:path w="103349" h="168733" extrusionOk="0">
                    <a:moveTo>
                      <a:pt x="46760" y="0"/>
                    </a:moveTo>
                    <a:cubicBezTo>
                      <a:pt x="37132" y="3801"/>
                      <a:pt x="28482" y="9719"/>
                      <a:pt x="21450" y="17316"/>
                    </a:cubicBezTo>
                    <a:lnTo>
                      <a:pt x="0" y="52835"/>
                    </a:lnTo>
                    <a:lnTo>
                      <a:pt x="29845" y="74707"/>
                    </a:lnTo>
                    <a:cubicBezTo>
                      <a:pt x="32376" y="77111"/>
                      <a:pt x="14828" y="92150"/>
                      <a:pt x="14828" y="92150"/>
                    </a:cubicBezTo>
                    <a:lnTo>
                      <a:pt x="104805" y="169135"/>
                    </a:lnTo>
                    <a:lnTo>
                      <a:pt x="104805" y="157935"/>
                    </a:lnTo>
                    <a:cubicBezTo>
                      <a:pt x="69350" y="114697"/>
                      <a:pt x="46760" y="0"/>
                      <a:pt x="46760"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402;p8">
                <a:extLst>
                  <a:ext uri="{FF2B5EF4-FFF2-40B4-BE49-F238E27FC236}">
                    <a16:creationId xmlns:a16="http://schemas.microsoft.com/office/drawing/2014/main" id="{64EDD258-70B3-49DB-8716-D163ED664C91}"/>
                  </a:ext>
                </a:extLst>
              </p:cNvPr>
              <p:cNvSpPr/>
              <p:nvPr/>
            </p:nvSpPr>
            <p:spPr>
              <a:xfrm>
                <a:off x="2366914" y="4796746"/>
                <a:ext cx="72734" cy="118749"/>
              </a:xfrm>
              <a:custGeom>
                <a:avLst/>
                <a:gdLst/>
                <a:ahLst/>
                <a:cxnLst/>
                <a:rect l="l" t="t" r="r" b="b"/>
                <a:pathLst>
                  <a:path w="103349" h="168733" extrusionOk="0">
                    <a:moveTo>
                      <a:pt x="58023" y="0"/>
                    </a:moveTo>
                    <a:cubicBezTo>
                      <a:pt x="67652" y="3801"/>
                      <a:pt x="76302" y="9719"/>
                      <a:pt x="83334" y="17316"/>
                    </a:cubicBezTo>
                    <a:lnTo>
                      <a:pt x="104784" y="52835"/>
                    </a:lnTo>
                    <a:lnTo>
                      <a:pt x="74939" y="74707"/>
                    </a:lnTo>
                    <a:cubicBezTo>
                      <a:pt x="72408" y="77111"/>
                      <a:pt x="89956" y="92150"/>
                      <a:pt x="89956" y="92150"/>
                    </a:cubicBezTo>
                    <a:lnTo>
                      <a:pt x="0" y="169135"/>
                    </a:lnTo>
                    <a:lnTo>
                      <a:pt x="0" y="157935"/>
                    </a:lnTo>
                    <a:cubicBezTo>
                      <a:pt x="35540" y="114697"/>
                      <a:pt x="58023" y="0"/>
                      <a:pt x="5802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403;p8">
                <a:extLst>
                  <a:ext uri="{FF2B5EF4-FFF2-40B4-BE49-F238E27FC236}">
                    <a16:creationId xmlns:a16="http://schemas.microsoft.com/office/drawing/2014/main" id="{6D8D560A-7B35-477E-A801-FFE3486BDB3F}"/>
                  </a:ext>
                </a:extLst>
              </p:cNvPr>
              <p:cNvSpPr/>
              <p:nvPr/>
            </p:nvSpPr>
            <p:spPr>
              <a:xfrm>
                <a:off x="2302807" y="4626573"/>
                <a:ext cx="135077" cy="99452"/>
              </a:xfrm>
              <a:custGeom>
                <a:avLst/>
                <a:gdLst/>
                <a:ahLst/>
                <a:cxnLst/>
                <a:rect l="l" t="t" r="r" b="b"/>
                <a:pathLst>
                  <a:path w="191934" h="141314" extrusionOk="0">
                    <a:moveTo>
                      <a:pt x="93462" y="8170"/>
                    </a:moveTo>
                    <a:cubicBezTo>
                      <a:pt x="91144" y="9512"/>
                      <a:pt x="88672" y="10567"/>
                      <a:pt x="86101" y="11313"/>
                    </a:cubicBezTo>
                    <a:cubicBezTo>
                      <a:pt x="78044" y="13422"/>
                      <a:pt x="68679" y="12579"/>
                      <a:pt x="60200" y="12579"/>
                    </a:cubicBezTo>
                    <a:cubicBezTo>
                      <a:pt x="41998" y="12579"/>
                      <a:pt x="26263" y="16797"/>
                      <a:pt x="22087" y="36412"/>
                    </a:cubicBezTo>
                    <a:cubicBezTo>
                      <a:pt x="20273" y="44849"/>
                      <a:pt x="21265" y="51872"/>
                      <a:pt x="15401" y="58938"/>
                    </a:cubicBezTo>
                    <a:cubicBezTo>
                      <a:pt x="10803" y="64464"/>
                      <a:pt x="4623" y="66995"/>
                      <a:pt x="2113" y="73702"/>
                    </a:cubicBezTo>
                    <a:cubicBezTo>
                      <a:pt x="-3729" y="89310"/>
                      <a:pt x="3716" y="109812"/>
                      <a:pt x="10213" y="122445"/>
                    </a:cubicBezTo>
                    <a:cubicBezTo>
                      <a:pt x="11394" y="124766"/>
                      <a:pt x="20969" y="143537"/>
                      <a:pt x="21307" y="143179"/>
                    </a:cubicBezTo>
                    <a:cubicBezTo>
                      <a:pt x="34173" y="129849"/>
                      <a:pt x="14326" y="94140"/>
                      <a:pt x="57163" y="95764"/>
                    </a:cubicBezTo>
                    <a:cubicBezTo>
                      <a:pt x="70408" y="94942"/>
                      <a:pt x="100823" y="103589"/>
                      <a:pt x="137586" y="98612"/>
                    </a:cubicBezTo>
                    <a:cubicBezTo>
                      <a:pt x="164140" y="97578"/>
                      <a:pt x="156737" y="128794"/>
                      <a:pt x="169223" y="143115"/>
                    </a:cubicBezTo>
                    <a:cubicBezTo>
                      <a:pt x="172725" y="135970"/>
                      <a:pt x="175747" y="128600"/>
                      <a:pt x="178272" y="121053"/>
                    </a:cubicBezTo>
                    <a:cubicBezTo>
                      <a:pt x="183102" y="106521"/>
                      <a:pt x="193648" y="89795"/>
                      <a:pt x="193922" y="74799"/>
                    </a:cubicBezTo>
                    <a:cubicBezTo>
                      <a:pt x="194344" y="52758"/>
                      <a:pt x="171607" y="44406"/>
                      <a:pt x="157749" y="31561"/>
                    </a:cubicBezTo>
                    <a:cubicBezTo>
                      <a:pt x="142120" y="17071"/>
                      <a:pt x="132207" y="-6045"/>
                      <a:pt x="106855" y="1463"/>
                    </a:cubicBezTo>
                    <a:cubicBezTo>
                      <a:pt x="101962" y="2876"/>
                      <a:pt x="97870" y="5766"/>
                      <a:pt x="93462" y="817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404;p8">
                <a:extLst>
                  <a:ext uri="{FF2B5EF4-FFF2-40B4-BE49-F238E27FC236}">
                    <a16:creationId xmlns:a16="http://schemas.microsoft.com/office/drawing/2014/main" id="{401C55CA-FE5B-4A5E-9355-9C20459AF64B}"/>
                  </a:ext>
                </a:extLst>
              </p:cNvPr>
              <p:cNvSpPr/>
              <p:nvPr/>
            </p:nvSpPr>
            <p:spPr>
              <a:xfrm>
                <a:off x="2358473" y="4892517"/>
                <a:ext cx="20781" cy="71249"/>
              </a:xfrm>
              <a:custGeom>
                <a:avLst/>
                <a:gdLst/>
                <a:ahLst/>
                <a:cxnLst/>
                <a:rect l="l" t="t" r="r" b="b"/>
                <a:pathLst>
                  <a:path w="29528" h="101240" extrusionOk="0">
                    <a:moveTo>
                      <a:pt x="31131" y="102675"/>
                    </a:moveTo>
                    <a:lnTo>
                      <a:pt x="31131" y="0"/>
                    </a:lnTo>
                    <a:lnTo>
                      <a:pt x="15566" y="7614"/>
                    </a:lnTo>
                    <a:lnTo>
                      <a:pt x="0" y="0"/>
                    </a:lnTo>
                    <a:lnTo>
                      <a:pt x="0" y="102675"/>
                    </a:lnTo>
                    <a:lnTo>
                      <a:pt x="31131" y="102675"/>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405;p8">
                <a:extLst>
                  <a:ext uri="{FF2B5EF4-FFF2-40B4-BE49-F238E27FC236}">
                    <a16:creationId xmlns:a16="http://schemas.microsoft.com/office/drawing/2014/main" id="{5C7DDBE6-225C-4272-B798-E222F68192A3}"/>
                  </a:ext>
                </a:extLst>
              </p:cNvPr>
              <p:cNvSpPr/>
              <p:nvPr/>
            </p:nvSpPr>
            <p:spPr>
              <a:xfrm>
                <a:off x="2363238" y="4917098"/>
                <a:ext cx="13360" cy="13360"/>
              </a:xfrm>
              <a:custGeom>
                <a:avLst/>
                <a:gdLst/>
                <a:ahLst/>
                <a:cxnLst/>
                <a:rect l="l" t="t" r="r" b="b"/>
                <a:pathLst>
                  <a:path w="18982" h="18982" extrusionOk="0">
                    <a:moveTo>
                      <a:pt x="19025" y="9512"/>
                    </a:moveTo>
                    <a:cubicBezTo>
                      <a:pt x="19025" y="14766"/>
                      <a:pt x="14766" y="19025"/>
                      <a:pt x="9512" y="19025"/>
                    </a:cubicBezTo>
                    <a:cubicBezTo>
                      <a:pt x="4258" y="19025"/>
                      <a:pt x="0" y="14766"/>
                      <a:pt x="0" y="9512"/>
                    </a:cubicBezTo>
                    <a:cubicBezTo>
                      <a:pt x="0" y="4258"/>
                      <a:pt x="4258" y="0"/>
                      <a:pt x="9512" y="0"/>
                    </a:cubicBezTo>
                    <a:cubicBezTo>
                      <a:pt x="9519" y="0"/>
                      <a:pt x="9527" y="0"/>
                      <a:pt x="9533" y="0"/>
                    </a:cubicBezTo>
                    <a:cubicBezTo>
                      <a:pt x="14779" y="13"/>
                      <a:pt x="19025" y="4267"/>
                      <a:pt x="19025" y="9512"/>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406;p8">
                <a:extLst>
                  <a:ext uri="{FF2B5EF4-FFF2-40B4-BE49-F238E27FC236}">
                    <a16:creationId xmlns:a16="http://schemas.microsoft.com/office/drawing/2014/main" id="{7C569A47-DD93-4992-B6D4-8FF1C372933E}"/>
                  </a:ext>
                </a:extLst>
              </p:cNvPr>
              <p:cNvSpPr/>
              <p:nvPr/>
            </p:nvSpPr>
            <p:spPr>
              <a:xfrm>
                <a:off x="2363201" y="4952543"/>
                <a:ext cx="13360" cy="11875"/>
              </a:xfrm>
              <a:custGeom>
                <a:avLst/>
                <a:gdLst/>
                <a:ahLst/>
                <a:cxnLst/>
                <a:rect l="l" t="t" r="r" b="b"/>
                <a:pathLst>
                  <a:path w="18982" h="16873" extrusionOk="0">
                    <a:moveTo>
                      <a:pt x="4145" y="17380"/>
                    </a:moveTo>
                    <a:lnTo>
                      <a:pt x="14860" y="17380"/>
                    </a:lnTo>
                    <a:cubicBezTo>
                      <a:pt x="19205" y="14427"/>
                      <a:pt x="20333" y="8511"/>
                      <a:pt x="17380" y="4166"/>
                    </a:cubicBezTo>
                    <a:cubicBezTo>
                      <a:pt x="14427" y="-179"/>
                      <a:pt x="8511" y="-1307"/>
                      <a:pt x="4166" y="1646"/>
                    </a:cubicBezTo>
                    <a:cubicBezTo>
                      <a:pt x="-179" y="4599"/>
                      <a:pt x="-1307" y="10515"/>
                      <a:pt x="1646" y="14860"/>
                    </a:cubicBezTo>
                    <a:cubicBezTo>
                      <a:pt x="2319" y="15851"/>
                      <a:pt x="3175" y="16707"/>
                      <a:pt x="4166" y="17380"/>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845" name="Google Shape;407;p8">
            <a:extLst>
              <a:ext uri="{FF2B5EF4-FFF2-40B4-BE49-F238E27FC236}">
                <a16:creationId xmlns:a16="http://schemas.microsoft.com/office/drawing/2014/main" id="{FC441ED6-CA7B-48B1-A462-F5DFA5818482}"/>
              </a:ext>
            </a:extLst>
          </p:cNvPr>
          <p:cNvGrpSpPr/>
          <p:nvPr/>
        </p:nvGrpSpPr>
        <p:grpSpPr>
          <a:xfrm>
            <a:off x="5159977" y="4536369"/>
            <a:ext cx="319700" cy="241231"/>
            <a:chOff x="3164294" y="4614579"/>
            <a:chExt cx="459604" cy="346795"/>
          </a:xfrm>
        </p:grpSpPr>
        <p:sp>
          <p:nvSpPr>
            <p:cNvPr id="846" name="Google Shape;408;p8">
              <a:extLst>
                <a:ext uri="{FF2B5EF4-FFF2-40B4-BE49-F238E27FC236}">
                  <a16:creationId xmlns:a16="http://schemas.microsoft.com/office/drawing/2014/main" id="{62EF6C13-FC99-415B-8083-91D6C6B041DC}"/>
                </a:ext>
              </a:extLst>
            </p:cNvPr>
            <p:cNvSpPr/>
            <p:nvPr/>
          </p:nvSpPr>
          <p:spPr>
            <a:xfrm>
              <a:off x="3164294" y="4695377"/>
              <a:ext cx="283914" cy="218397"/>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847" name="Google Shape;409;p8">
              <a:extLst>
                <a:ext uri="{FF2B5EF4-FFF2-40B4-BE49-F238E27FC236}">
                  <a16:creationId xmlns:a16="http://schemas.microsoft.com/office/drawing/2014/main" id="{B7E94167-E7E7-4503-A0AB-A947A93A61A6}"/>
                </a:ext>
              </a:extLst>
            </p:cNvPr>
            <p:cNvSpPr/>
            <p:nvPr/>
          </p:nvSpPr>
          <p:spPr>
            <a:xfrm rot="10800000" flipH="1">
              <a:off x="3172225" y="4918617"/>
              <a:ext cx="289432" cy="36000"/>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nvGrpSpPr>
            <p:cNvPr id="848" name="Google Shape;410;p8">
              <a:extLst>
                <a:ext uri="{FF2B5EF4-FFF2-40B4-BE49-F238E27FC236}">
                  <a16:creationId xmlns:a16="http://schemas.microsoft.com/office/drawing/2014/main" id="{28597AAD-309E-45A0-A3AC-6270F496E4A8}"/>
                </a:ext>
              </a:extLst>
            </p:cNvPr>
            <p:cNvGrpSpPr/>
            <p:nvPr/>
          </p:nvGrpSpPr>
          <p:grpSpPr>
            <a:xfrm>
              <a:off x="3373222" y="4614579"/>
              <a:ext cx="250676" cy="346795"/>
              <a:chOff x="3373222" y="4614579"/>
              <a:chExt cx="250676" cy="346795"/>
            </a:xfrm>
          </p:grpSpPr>
          <p:grpSp>
            <p:nvGrpSpPr>
              <p:cNvPr id="849" name="Google Shape;411;p8">
                <a:extLst>
                  <a:ext uri="{FF2B5EF4-FFF2-40B4-BE49-F238E27FC236}">
                    <a16:creationId xmlns:a16="http://schemas.microsoft.com/office/drawing/2014/main" id="{1F2BB85E-CE13-42A0-80A5-FF4C493EC3BE}"/>
                  </a:ext>
                </a:extLst>
              </p:cNvPr>
              <p:cNvGrpSpPr/>
              <p:nvPr/>
            </p:nvGrpSpPr>
            <p:grpSpPr>
              <a:xfrm>
                <a:off x="3373222" y="4614579"/>
                <a:ext cx="250676" cy="346795"/>
                <a:chOff x="3373222" y="4614579"/>
                <a:chExt cx="250676" cy="346795"/>
              </a:xfrm>
            </p:grpSpPr>
            <p:grpSp>
              <p:nvGrpSpPr>
                <p:cNvPr id="851" name="Google Shape;412;p8">
                  <a:extLst>
                    <a:ext uri="{FF2B5EF4-FFF2-40B4-BE49-F238E27FC236}">
                      <a16:creationId xmlns:a16="http://schemas.microsoft.com/office/drawing/2014/main" id="{0128A96B-E57D-45C4-B8CA-19928322C4D7}"/>
                    </a:ext>
                  </a:extLst>
                </p:cNvPr>
                <p:cNvGrpSpPr/>
                <p:nvPr/>
              </p:nvGrpSpPr>
              <p:grpSpPr>
                <a:xfrm>
                  <a:off x="3373222" y="4614579"/>
                  <a:ext cx="250676" cy="346795"/>
                  <a:chOff x="1713187" y="4497010"/>
                  <a:chExt cx="356195" cy="492773"/>
                </a:xfrm>
              </p:grpSpPr>
              <p:sp>
                <p:nvSpPr>
                  <p:cNvPr id="854" name="Google Shape;413;p8">
                    <a:extLst>
                      <a:ext uri="{FF2B5EF4-FFF2-40B4-BE49-F238E27FC236}">
                        <a16:creationId xmlns:a16="http://schemas.microsoft.com/office/drawing/2014/main" id="{916EA1A4-B64C-4312-AA72-39F615CB46D3}"/>
                      </a:ext>
                    </a:extLst>
                  </p:cNvPr>
                  <p:cNvSpPr/>
                  <p:nvPr/>
                </p:nvSpPr>
                <p:spPr>
                  <a:xfrm>
                    <a:off x="1713187" y="4687941"/>
                    <a:ext cx="356195" cy="301842"/>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414;p8">
                    <a:extLst>
                      <a:ext uri="{FF2B5EF4-FFF2-40B4-BE49-F238E27FC236}">
                        <a16:creationId xmlns:a16="http://schemas.microsoft.com/office/drawing/2014/main" id="{A1C7E48D-5FA7-419D-B070-93EFF43856CC}"/>
                      </a:ext>
                    </a:extLst>
                  </p:cNvPr>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415;p8">
                    <a:extLst>
                      <a:ext uri="{FF2B5EF4-FFF2-40B4-BE49-F238E27FC236}">
                        <a16:creationId xmlns:a16="http://schemas.microsoft.com/office/drawing/2014/main" id="{647FA10F-35B2-4406-8C25-FCE110BA39DB}"/>
                      </a:ext>
                    </a:extLst>
                  </p:cNvPr>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416;p8">
                    <a:extLst>
                      <a:ext uri="{FF2B5EF4-FFF2-40B4-BE49-F238E27FC236}">
                        <a16:creationId xmlns:a16="http://schemas.microsoft.com/office/drawing/2014/main" id="{0602EF5C-7C9F-4E1B-9CF7-757DEF43BEBF}"/>
                      </a:ext>
                    </a:extLst>
                  </p:cNvPr>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417;p8">
                    <a:extLst>
                      <a:ext uri="{FF2B5EF4-FFF2-40B4-BE49-F238E27FC236}">
                        <a16:creationId xmlns:a16="http://schemas.microsoft.com/office/drawing/2014/main" id="{F6790544-4C8C-478F-8C77-80CE6786305F}"/>
                      </a:ext>
                    </a:extLst>
                  </p:cNvPr>
                  <p:cNvSpPr/>
                  <p:nvPr/>
                </p:nvSpPr>
                <p:spPr>
                  <a:xfrm>
                    <a:off x="1801656" y="4497010"/>
                    <a:ext cx="179094" cy="135316"/>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52" name="Google Shape;418;p8">
                  <a:extLst>
                    <a:ext uri="{FF2B5EF4-FFF2-40B4-BE49-F238E27FC236}">
                      <a16:creationId xmlns:a16="http://schemas.microsoft.com/office/drawing/2014/main" id="{BC0E6E5B-68A9-42A3-AF87-7DF33AB629F9}"/>
                    </a:ext>
                  </a:extLst>
                </p:cNvPr>
                <p:cNvSpPr/>
                <p:nvPr/>
              </p:nvSpPr>
              <p:spPr>
                <a:xfrm>
                  <a:off x="3546023" y="4729819"/>
                  <a:ext cx="34834" cy="103469"/>
                </a:xfrm>
                <a:custGeom>
                  <a:avLst/>
                  <a:gdLst/>
                  <a:ahLst/>
                  <a:cxnLst/>
                  <a:rect l="l" t="t" r="r" b="b"/>
                  <a:pathLst>
                    <a:path w="34834" h="103469" extrusionOk="0">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274DA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3" name="Google Shape;419;p8">
                  <a:extLst>
                    <a:ext uri="{FF2B5EF4-FFF2-40B4-BE49-F238E27FC236}">
                      <a16:creationId xmlns:a16="http://schemas.microsoft.com/office/drawing/2014/main" id="{0C65AD8A-4B82-4A13-BB57-1280772A9F31}"/>
                    </a:ext>
                  </a:extLst>
                </p:cNvPr>
                <p:cNvSpPr/>
                <p:nvPr/>
              </p:nvSpPr>
              <p:spPr>
                <a:xfrm flipH="1">
                  <a:off x="3403963" y="4735262"/>
                  <a:ext cx="45719" cy="103469"/>
                </a:xfrm>
                <a:custGeom>
                  <a:avLst/>
                  <a:gdLst/>
                  <a:ahLst/>
                  <a:cxnLst/>
                  <a:rect l="l" t="t" r="r" b="b"/>
                  <a:pathLst>
                    <a:path w="34834" h="103469" extrusionOk="0">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274DA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cxnSp>
            <p:nvCxnSpPr>
              <p:cNvPr id="850" name="Google Shape;420;p8">
                <a:extLst>
                  <a:ext uri="{FF2B5EF4-FFF2-40B4-BE49-F238E27FC236}">
                    <a16:creationId xmlns:a16="http://schemas.microsoft.com/office/drawing/2014/main" id="{A00D151B-47F5-4583-A06C-767E7D46CE09}"/>
                  </a:ext>
                </a:extLst>
              </p:cNvPr>
              <p:cNvCxnSpPr/>
              <p:nvPr/>
            </p:nvCxnSpPr>
            <p:spPr>
              <a:xfrm>
                <a:off x="3499967" y="4847701"/>
                <a:ext cx="0" cy="111579"/>
              </a:xfrm>
              <a:prstGeom prst="straightConnector1">
                <a:avLst/>
              </a:prstGeom>
              <a:noFill/>
              <a:ln w="9525" cap="flat" cmpd="sng">
                <a:solidFill>
                  <a:schemeClr val="lt1"/>
                </a:solidFill>
                <a:prstDash val="solid"/>
                <a:miter lim="800000"/>
                <a:headEnd type="none" w="sm" len="sm"/>
                <a:tailEnd type="none" w="sm" len="sm"/>
              </a:ln>
            </p:spPr>
          </p:cxnSp>
        </p:grpSp>
      </p:grpSp>
      <p:sp>
        <p:nvSpPr>
          <p:cNvPr id="859" name="Google Shape;421;p8">
            <a:extLst>
              <a:ext uri="{FF2B5EF4-FFF2-40B4-BE49-F238E27FC236}">
                <a16:creationId xmlns:a16="http://schemas.microsoft.com/office/drawing/2014/main" id="{CB4109C8-1CB6-4FF6-9C74-9250F2135E5A}"/>
              </a:ext>
            </a:extLst>
          </p:cNvPr>
          <p:cNvSpPr/>
          <p:nvPr/>
        </p:nvSpPr>
        <p:spPr>
          <a:xfrm>
            <a:off x="5231068" y="4366834"/>
            <a:ext cx="45600" cy="174000"/>
          </a:xfrm>
          <a:prstGeom prst="downArrow">
            <a:avLst>
              <a:gd name="adj1" fmla="val 50000"/>
              <a:gd name="adj2" fmla="val 50000"/>
            </a:avLst>
          </a:prstGeom>
          <a:solidFill>
            <a:srgbClr val="274D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74DA5"/>
              </a:solidFill>
              <a:latin typeface="Arial"/>
              <a:ea typeface="Arial"/>
              <a:cs typeface="Arial"/>
              <a:sym typeface="Arial"/>
            </a:endParaRPr>
          </a:p>
        </p:txBody>
      </p:sp>
      <p:sp>
        <p:nvSpPr>
          <p:cNvPr id="860" name="Google Shape;422;p8">
            <a:extLst>
              <a:ext uri="{FF2B5EF4-FFF2-40B4-BE49-F238E27FC236}">
                <a16:creationId xmlns:a16="http://schemas.microsoft.com/office/drawing/2014/main" id="{F339AAA5-E3B4-4369-AED2-8AB220E068F2}"/>
              </a:ext>
            </a:extLst>
          </p:cNvPr>
          <p:cNvSpPr/>
          <p:nvPr/>
        </p:nvSpPr>
        <p:spPr>
          <a:xfrm>
            <a:off x="4901736" y="4366834"/>
            <a:ext cx="45600" cy="174000"/>
          </a:xfrm>
          <a:prstGeom prst="downArrow">
            <a:avLst>
              <a:gd name="adj1" fmla="val 50000"/>
              <a:gd name="adj2" fmla="val 50000"/>
            </a:avLst>
          </a:prstGeom>
          <a:solidFill>
            <a:srgbClr val="274D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74DA5"/>
              </a:solidFill>
              <a:latin typeface="Arial"/>
              <a:ea typeface="Arial"/>
              <a:cs typeface="Arial"/>
              <a:sym typeface="Arial"/>
            </a:endParaRPr>
          </a:p>
        </p:txBody>
      </p:sp>
      <p:sp>
        <p:nvSpPr>
          <p:cNvPr id="861" name="Google Shape;423;p8">
            <a:extLst>
              <a:ext uri="{FF2B5EF4-FFF2-40B4-BE49-F238E27FC236}">
                <a16:creationId xmlns:a16="http://schemas.microsoft.com/office/drawing/2014/main" id="{A19318AC-42A8-4D94-8032-6EE99CA0A273}"/>
              </a:ext>
            </a:extLst>
          </p:cNvPr>
          <p:cNvSpPr/>
          <p:nvPr/>
        </p:nvSpPr>
        <p:spPr>
          <a:xfrm>
            <a:off x="4527054" y="4366834"/>
            <a:ext cx="45600" cy="174000"/>
          </a:xfrm>
          <a:prstGeom prst="downArrow">
            <a:avLst>
              <a:gd name="adj1" fmla="val 50000"/>
              <a:gd name="adj2" fmla="val 50000"/>
            </a:avLst>
          </a:prstGeom>
          <a:solidFill>
            <a:srgbClr val="274D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74DA5"/>
              </a:solidFill>
              <a:latin typeface="Arial"/>
              <a:ea typeface="Arial"/>
              <a:cs typeface="Arial"/>
              <a:sym typeface="Arial"/>
            </a:endParaRPr>
          </a:p>
        </p:txBody>
      </p:sp>
      <p:sp>
        <p:nvSpPr>
          <p:cNvPr id="862" name="Google Shape;425;p8">
            <a:extLst>
              <a:ext uri="{FF2B5EF4-FFF2-40B4-BE49-F238E27FC236}">
                <a16:creationId xmlns:a16="http://schemas.microsoft.com/office/drawing/2014/main" id="{4EE07BFE-3478-4197-B1ED-6F1883B57FB1}"/>
              </a:ext>
            </a:extLst>
          </p:cNvPr>
          <p:cNvSpPr/>
          <p:nvPr/>
        </p:nvSpPr>
        <p:spPr>
          <a:xfrm>
            <a:off x="4408734" y="4128465"/>
            <a:ext cx="1052329" cy="198101"/>
          </a:xfrm>
          <a:custGeom>
            <a:avLst/>
            <a:gdLst/>
            <a:ahLst/>
            <a:cxnLst/>
            <a:rect l="l" t="t" r="r" b="b"/>
            <a:pathLst>
              <a:path w="3086100" h="581025" extrusionOk="0">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426;p8">
            <a:extLst>
              <a:ext uri="{FF2B5EF4-FFF2-40B4-BE49-F238E27FC236}">
                <a16:creationId xmlns:a16="http://schemas.microsoft.com/office/drawing/2014/main" id="{D1C3D464-C0D1-4EB1-A94F-9E05F2544C83}"/>
              </a:ext>
            </a:extLst>
          </p:cNvPr>
          <p:cNvSpPr/>
          <p:nvPr/>
        </p:nvSpPr>
        <p:spPr>
          <a:xfrm>
            <a:off x="4407110" y="4126841"/>
            <a:ext cx="1055576" cy="201348"/>
          </a:xfrm>
          <a:custGeom>
            <a:avLst/>
            <a:gdLst/>
            <a:ahLst/>
            <a:cxnLst/>
            <a:rect l="l" t="t" r="r" b="b"/>
            <a:pathLst>
              <a:path w="3095625" h="590550" extrusionOk="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427;p8">
            <a:extLst>
              <a:ext uri="{FF2B5EF4-FFF2-40B4-BE49-F238E27FC236}">
                <a16:creationId xmlns:a16="http://schemas.microsoft.com/office/drawing/2014/main" id="{3BE2D2F9-4686-4A19-8CBA-8781EBE3099A}"/>
              </a:ext>
            </a:extLst>
          </p:cNvPr>
          <p:cNvSpPr/>
          <p:nvPr/>
        </p:nvSpPr>
        <p:spPr>
          <a:xfrm>
            <a:off x="4486944" y="4182699"/>
            <a:ext cx="207868" cy="55208"/>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428;p8">
            <a:extLst>
              <a:ext uri="{FF2B5EF4-FFF2-40B4-BE49-F238E27FC236}">
                <a16:creationId xmlns:a16="http://schemas.microsoft.com/office/drawing/2014/main" id="{11671C3B-128F-444E-8A05-59FAF8D9A1A6}"/>
              </a:ext>
            </a:extLst>
          </p:cNvPr>
          <p:cNvSpPr/>
          <p:nvPr/>
        </p:nvSpPr>
        <p:spPr>
          <a:xfrm>
            <a:off x="4485320" y="4181107"/>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429;p8">
            <a:extLst>
              <a:ext uri="{FF2B5EF4-FFF2-40B4-BE49-F238E27FC236}">
                <a16:creationId xmlns:a16="http://schemas.microsoft.com/office/drawing/2014/main" id="{7059A253-173F-48E0-A68A-26F4A57F91D2}"/>
              </a:ext>
            </a:extLst>
          </p:cNvPr>
          <p:cNvSpPr/>
          <p:nvPr/>
        </p:nvSpPr>
        <p:spPr>
          <a:xfrm>
            <a:off x="4664216" y="4192084"/>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430;p8">
            <a:extLst>
              <a:ext uri="{FF2B5EF4-FFF2-40B4-BE49-F238E27FC236}">
                <a16:creationId xmlns:a16="http://schemas.microsoft.com/office/drawing/2014/main" id="{F16D6D15-A7B6-4BF0-ADE4-057E9D811350}"/>
              </a:ext>
            </a:extLst>
          </p:cNvPr>
          <p:cNvSpPr/>
          <p:nvPr/>
        </p:nvSpPr>
        <p:spPr>
          <a:xfrm>
            <a:off x="4662592" y="4190493"/>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431;p8">
            <a:extLst>
              <a:ext uri="{FF2B5EF4-FFF2-40B4-BE49-F238E27FC236}">
                <a16:creationId xmlns:a16="http://schemas.microsoft.com/office/drawing/2014/main" id="{F8ADE92E-E872-4AB2-B78A-DE0C76A278D9}"/>
              </a:ext>
            </a:extLst>
          </p:cNvPr>
          <p:cNvSpPr/>
          <p:nvPr/>
        </p:nvSpPr>
        <p:spPr>
          <a:xfrm>
            <a:off x="4714624" y="4182699"/>
            <a:ext cx="207868" cy="55208"/>
          </a:xfrm>
          <a:custGeom>
            <a:avLst/>
            <a:gdLst/>
            <a:ahLst/>
            <a:cxnLst/>
            <a:rect l="l" t="t" r="r" b="b"/>
            <a:pathLst>
              <a:path w="609600" h="161925" extrusionOk="0">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432;p8">
            <a:extLst>
              <a:ext uri="{FF2B5EF4-FFF2-40B4-BE49-F238E27FC236}">
                <a16:creationId xmlns:a16="http://schemas.microsoft.com/office/drawing/2014/main" id="{03B372A3-A0D2-4EC3-8771-9859B25701C2}"/>
              </a:ext>
            </a:extLst>
          </p:cNvPr>
          <p:cNvSpPr/>
          <p:nvPr/>
        </p:nvSpPr>
        <p:spPr>
          <a:xfrm>
            <a:off x="4713000" y="4181107"/>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433;p8">
            <a:extLst>
              <a:ext uri="{FF2B5EF4-FFF2-40B4-BE49-F238E27FC236}">
                <a16:creationId xmlns:a16="http://schemas.microsoft.com/office/drawing/2014/main" id="{E1FBACBF-4427-4984-B83E-3FC0D132E3DD}"/>
              </a:ext>
            </a:extLst>
          </p:cNvPr>
          <p:cNvSpPr/>
          <p:nvPr/>
        </p:nvSpPr>
        <p:spPr>
          <a:xfrm>
            <a:off x="4891896" y="4192084"/>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434;p8">
            <a:extLst>
              <a:ext uri="{FF2B5EF4-FFF2-40B4-BE49-F238E27FC236}">
                <a16:creationId xmlns:a16="http://schemas.microsoft.com/office/drawing/2014/main" id="{1D174DD9-4A2E-4610-88B8-47B24195726E}"/>
              </a:ext>
            </a:extLst>
          </p:cNvPr>
          <p:cNvSpPr/>
          <p:nvPr/>
        </p:nvSpPr>
        <p:spPr>
          <a:xfrm>
            <a:off x="4890272" y="4190493"/>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435;p8">
            <a:extLst>
              <a:ext uri="{FF2B5EF4-FFF2-40B4-BE49-F238E27FC236}">
                <a16:creationId xmlns:a16="http://schemas.microsoft.com/office/drawing/2014/main" id="{FEEBA9A4-D02D-489D-BD02-F8B0C2DF1670}"/>
              </a:ext>
            </a:extLst>
          </p:cNvPr>
          <p:cNvSpPr/>
          <p:nvPr/>
        </p:nvSpPr>
        <p:spPr>
          <a:xfrm>
            <a:off x="4940647" y="4181107"/>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 name="Google Shape;436;p8">
            <a:extLst>
              <a:ext uri="{FF2B5EF4-FFF2-40B4-BE49-F238E27FC236}">
                <a16:creationId xmlns:a16="http://schemas.microsoft.com/office/drawing/2014/main" id="{CAEFF80C-F437-41B1-9DFC-A47FE24026DF}"/>
              </a:ext>
            </a:extLst>
          </p:cNvPr>
          <p:cNvSpPr/>
          <p:nvPr/>
        </p:nvSpPr>
        <p:spPr>
          <a:xfrm>
            <a:off x="5119575" y="4192084"/>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437;p8">
            <a:extLst>
              <a:ext uri="{FF2B5EF4-FFF2-40B4-BE49-F238E27FC236}">
                <a16:creationId xmlns:a16="http://schemas.microsoft.com/office/drawing/2014/main" id="{B141F120-8F90-4A10-AF34-F91A8D7E00B4}"/>
              </a:ext>
            </a:extLst>
          </p:cNvPr>
          <p:cNvSpPr/>
          <p:nvPr/>
        </p:nvSpPr>
        <p:spPr>
          <a:xfrm>
            <a:off x="5117951" y="4190493"/>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438;p8">
            <a:extLst>
              <a:ext uri="{FF2B5EF4-FFF2-40B4-BE49-F238E27FC236}">
                <a16:creationId xmlns:a16="http://schemas.microsoft.com/office/drawing/2014/main" id="{0EC05E60-96B6-4461-8714-512E5CE3AE97}"/>
              </a:ext>
            </a:extLst>
          </p:cNvPr>
          <p:cNvSpPr/>
          <p:nvPr/>
        </p:nvSpPr>
        <p:spPr>
          <a:xfrm>
            <a:off x="5168359" y="4181107"/>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439;p8">
            <a:extLst>
              <a:ext uri="{FF2B5EF4-FFF2-40B4-BE49-F238E27FC236}">
                <a16:creationId xmlns:a16="http://schemas.microsoft.com/office/drawing/2014/main" id="{CEE8678C-6952-4D5E-AEBE-D820562055E8}"/>
              </a:ext>
            </a:extLst>
          </p:cNvPr>
          <p:cNvSpPr/>
          <p:nvPr/>
        </p:nvSpPr>
        <p:spPr>
          <a:xfrm>
            <a:off x="5347255" y="4192084"/>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 name="Google Shape;440;p8">
            <a:extLst>
              <a:ext uri="{FF2B5EF4-FFF2-40B4-BE49-F238E27FC236}">
                <a16:creationId xmlns:a16="http://schemas.microsoft.com/office/drawing/2014/main" id="{5D2C517D-C75B-48CB-B469-833E15A845F6}"/>
              </a:ext>
            </a:extLst>
          </p:cNvPr>
          <p:cNvSpPr/>
          <p:nvPr/>
        </p:nvSpPr>
        <p:spPr>
          <a:xfrm>
            <a:off x="5345631" y="4190493"/>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441;p8">
            <a:extLst>
              <a:ext uri="{FF2B5EF4-FFF2-40B4-BE49-F238E27FC236}">
                <a16:creationId xmlns:a16="http://schemas.microsoft.com/office/drawing/2014/main" id="{EEA6E85A-E873-4334-8E53-0AA692791A1F}"/>
              </a:ext>
            </a:extLst>
          </p:cNvPr>
          <p:cNvSpPr/>
          <p:nvPr/>
        </p:nvSpPr>
        <p:spPr>
          <a:xfrm>
            <a:off x="4486944" y="4256224"/>
            <a:ext cx="207868" cy="55208"/>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442;p8">
            <a:extLst>
              <a:ext uri="{FF2B5EF4-FFF2-40B4-BE49-F238E27FC236}">
                <a16:creationId xmlns:a16="http://schemas.microsoft.com/office/drawing/2014/main" id="{C1AE836A-8F5F-4610-818C-FD8CBD935BE8}"/>
              </a:ext>
            </a:extLst>
          </p:cNvPr>
          <p:cNvSpPr/>
          <p:nvPr/>
        </p:nvSpPr>
        <p:spPr>
          <a:xfrm>
            <a:off x="4485320" y="4254599"/>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443;p8">
            <a:extLst>
              <a:ext uri="{FF2B5EF4-FFF2-40B4-BE49-F238E27FC236}">
                <a16:creationId xmlns:a16="http://schemas.microsoft.com/office/drawing/2014/main" id="{AE9F50E6-8B1B-4FF9-804B-DAA7C7E9911E}"/>
              </a:ext>
            </a:extLst>
          </p:cNvPr>
          <p:cNvSpPr/>
          <p:nvPr/>
        </p:nvSpPr>
        <p:spPr>
          <a:xfrm>
            <a:off x="4648885" y="4255769"/>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444;p8">
            <a:extLst>
              <a:ext uri="{FF2B5EF4-FFF2-40B4-BE49-F238E27FC236}">
                <a16:creationId xmlns:a16="http://schemas.microsoft.com/office/drawing/2014/main" id="{AB36361B-6E18-4265-95E6-6FDCB7E080BE}"/>
              </a:ext>
            </a:extLst>
          </p:cNvPr>
          <p:cNvSpPr/>
          <p:nvPr/>
        </p:nvSpPr>
        <p:spPr>
          <a:xfrm>
            <a:off x="4664216" y="4265609"/>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445;p8">
            <a:extLst>
              <a:ext uri="{FF2B5EF4-FFF2-40B4-BE49-F238E27FC236}">
                <a16:creationId xmlns:a16="http://schemas.microsoft.com/office/drawing/2014/main" id="{0688A05F-8B66-4081-A95A-272E6298B459}"/>
              </a:ext>
            </a:extLst>
          </p:cNvPr>
          <p:cNvSpPr/>
          <p:nvPr/>
        </p:nvSpPr>
        <p:spPr>
          <a:xfrm>
            <a:off x="4662592" y="4264018"/>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446;p8">
            <a:extLst>
              <a:ext uri="{FF2B5EF4-FFF2-40B4-BE49-F238E27FC236}">
                <a16:creationId xmlns:a16="http://schemas.microsoft.com/office/drawing/2014/main" id="{FB3AB2DF-0817-4911-B14C-03B1DEED5D60}"/>
              </a:ext>
            </a:extLst>
          </p:cNvPr>
          <p:cNvSpPr/>
          <p:nvPr/>
        </p:nvSpPr>
        <p:spPr>
          <a:xfrm>
            <a:off x="4648885" y="4181075"/>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447;p8">
            <a:extLst>
              <a:ext uri="{FF2B5EF4-FFF2-40B4-BE49-F238E27FC236}">
                <a16:creationId xmlns:a16="http://schemas.microsoft.com/office/drawing/2014/main" id="{FF65D6AF-9CBC-4C47-BD22-A7982608CF0B}"/>
              </a:ext>
            </a:extLst>
          </p:cNvPr>
          <p:cNvSpPr/>
          <p:nvPr/>
        </p:nvSpPr>
        <p:spPr>
          <a:xfrm>
            <a:off x="4876240" y="4181075"/>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448;p8">
            <a:extLst>
              <a:ext uri="{FF2B5EF4-FFF2-40B4-BE49-F238E27FC236}">
                <a16:creationId xmlns:a16="http://schemas.microsoft.com/office/drawing/2014/main" id="{5B5AFA3B-C6AA-4176-BFA1-0E0CE7EF50E1}"/>
              </a:ext>
            </a:extLst>
          </p:cNvPr>
          <p:cNvSpPr/>
          <p:nvPr/>
        </p:nvSpPr>
        <p:spPr>
          <a:xfrm>
            <a:off x="4876240" y="4255769"/>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449;p8">
            <a:extLst>
              <a:ext uri="{FF2B5EF4-FFF2-40B4-BE49-F238E27FC236}">
                <a16:creationId xmlns:a16="http://schemas.microsoft.com/office/drawing/2014/main" id="{E4E767A1-6584-4F1A-9D9E-48C4BEDC4D6C}"/>
              </a:ext>
            </a:extLst>
          </p:cNvPr>
          <p:cNvSpPr/>
          <p:nvPr/>
        </p:nvSpPr>
        <p:spPr>
          <a:xfrm>
            <a:off x="5103595" y="4181075"/>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450;p8">
            <a:extLst>
              <a:ext uri="{FF2B5EF4-FFF2-40B4-BE49-F238E27FC236}">
                <a16:creationId xmlns:a16="http://schemas.microsoft.com/office/drawing/2014/main" id="{A2F53366-FC31-46B3-B209-5EA19B0FD61A}"/>
              </a:ext>
            </a:extLst>
          </p:cNvPr>
          <p:cNvSpPr/>
          <p:nvPr/>
        </p:nvSpPr>
        <p:spPr>
          <a:xfrm>
            <a:off x="5103595" y="4255769"/>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451;p8">
            <a:extLst>
              <a:ext uri="{FF2B5EF4-FFF2-40B4-BE49-F238E27FC236}">
                <a16:creationId xmlns:a16="http://schemas.microsoft.com/office/drawing/2014/main" id="{8B37F495-BA15-487A-9FCA-28119560E221}"/>
              </a:ext>
            </a:extLst>
          </p:cNvPr>
          <p:cNvSpPr/>
          <p:nvPr/>
        </p:nvSpPr>
        <p:spPr>
          <a:xfrm>
            <a:off x="5330950" y="4181075"/>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452;p8">
            <a:extLst>
              <a:ext uri="{FF2B5EF4-FFF2-40B4-BE49-F238E27FC236}">
                <a16:creationId xmlns:a16="http://schemas.microsoft.com/office/drawing/2014/main" id="{D6CC9FEF-6339-47B4-9A3A-A7E0B04969AD}"/>
              </a:ext>
            </a:extLst>
          </p:cNvPr>
          <p:cNvSpPr/>
          <p:nvPr/>
        </p:nvSpPr>
        <p:spPr>
          <a:xfrm>
            <a:off x="5330950" y="4255769"/>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453;p8">
            <a:extLst>
              <a:ext uri="{FF2B5EF4-FFF2-40B4-BE49-F238E27FC236}">
                <a16:creationId xmlns:a16="http://schemas.microsoft.com/office/drawing/2014/main" id="{32E6234E-C3FC-4FDB-9CEF-E86532214DED}"/>
              </a:ext>
            </a:extLst>
          </p:cNvPr>
          <p:cNvSpPr/>
          <p:nvPr/>
        </p:nvSpPr>
        <p:spPr>
          <a:xfrm>
            <a:off x="4713000" y="4254599"/>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454;p8">
            <a:extLst>
              <a:ext uri="{FF2B5EF4-FFF2-40B4-BE49-F238E27FC236}">
                <a16:creationId xmlns:a16="http://schemas.microsoft.com/office/drawing/2014/main" id="{3584AB22-EDF0-4BD7-A210-32B237805E8C}"/>
              </a:ext>
            </a:extLst>
          </p:cNvPr>
          <p:cNvSpPr/>
          <p:nvPr/>
        </p:nvSpPr>
        <p:spPr>
          <a:xfrm>
            <a:off x="4891896" y="4265609"/>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455;p8">
            <a:extLst>
              <a:ext uri="{FF2B5EF4-FFF2-40B4-BE49-F238E27FC236}">
                <a16:creationId xmlns:a16="http://schemas.microsoft.com/office/drawing/2014/main" id="{E70DF276-7040-48F7-8F8B-93EDB15CD552}"/>
              </a:ext>
            </a:extLst>
          </p:cNvPr>
          <p:cNvSpPr/>
          <p:nvPr/>
        </p:nvSpPr>
        <p:spPr>
          <a:xfrm>
            <a:off x="4890272" y="4264018"/>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456;p8">
            <a:extLst>
              <a:ext uri="{FF2B5EF4-FFF2-40B4-BE49-F238E27FC236}">
                <a16:creationId xmlns:a16="http://schemas.microsoft.com/office/drawing/2014/main" id="{D4FDF851-8E39-46D8-8470-AAEE135B16F4}"/>
              </a:ext>
            </a:extLst>
          </p:cNvPr>
          <p:cNvSpPr/>
          <p:nvPr/>
        </p:nvSpPr>
        <p:spPr>
          <a:xfrm>
            <a:off x="4940647" y="4254599"/>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457;p8">
            <a:extLst>
              <a:ext uri="{FF2B5EF4-FFF2-40B4-BE49-F238E27FC236}">
                <a16:creationId xmlns:a16="http://schemas.microsoft.com/office/drawing/2014/main" id="{5B829A66-28B4-4EF6-A555-ED957F1CFC4B}"/>
              </a:ext>
            </a:extLst>
          </p:cNvPr>
          <p:cNvSpPr/>
          <p:nvPr/>
        </p:nvSpPr>
        <p:spPr>
          <a:xfrm>
            <a:off x="5119575" y="4265609"/>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458;p8">
            <a:extLst>
              <a:ext uri="{FF2B5EF4-FFF2-40B4-BE49-F238E27FC236}">
                <a16:creationId xmlns:a16="http://schemas.microsoft.com/office/drawing/2014/main" id="{3621640D-6C40-456B-A872-4F3E79126F26}"/>
              </a:ext>
            </a:extLst>
          </p:cNvPr>
          <p:cNvSpPr/>
          <p:nvPr/>
        </p:nvSpPr>
        <p:spPr>
          <a:xfrm>
            <a:off x="5117951" y="4264018"/>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459;p8">
            <a:extLst>
              <a:ext uri="{FF2B5EF4-FFF2-40B4-BE49-F238E27FC236}">
                <a16:creationId xmlns:a16="http://schemas.microsoft.com/office/drawing/2014/main" id="{C4AC4895-7326-4CF3-9161-827EB63FC622}"/>
              </a:ext>
            </a:extLst>
          </p:cNvPr>
          <p:cNvSpPr/>
          <p:nvPr/>
        </p:nvSpPr>
        <p:spPr>
          <a:xfrm>
            <a:off x="5168359" y="4254599"/>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460;p8">
            <a:extLst>
              <a:ext uri="{FF2B5EF4-FFF2-40B4-BE49-F238E27FC236}">
                <a16:creationId xmlns:a16="http://schemas.microsoft.com/office/drawing/2014/main" id="{8CAF72ED-DC17-4A69-BAAE-ACCFF370F720}"/>
              </a:ext>
            </a:extLst>
          </p:cNvPr>
          <p:cNvSpPr/>
          <p:nvPr/>
        </p:nvSpPr>
        <p:spPr>
          <a:xfrm>
            <a:off x="5347255" y="4265609"/>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461;p8">
            <a:extLst>
              <a:ext uri="{FF2B5EF4-FFF2-40B4-BE49-F238E27FC236}">
                <a16:creationId xmlns:a16="http://schemas.microsoft.com/office/drawing/2014/main" id="{33938FF5-639D-4832-83BD-013E02F771CE}"/>
              </a:ext>
            </a:extLst>
          </p:cNvPr>
          <p:cNvSpPr/>
          <p:nvPr/>
        </p:nvSpPr>
        <p:spPr>
          <a:xfrm>
            <a:off x="5345631" y="4264018"/>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462;p8">
            <a:extLst>
              <a:ext uri="{FF2B5EF4-FFF2-40B4-BE49-F238E27FC236}">
                <a16:creationId xmlns:a16="http://schemas.microsoft.com/office/drawing/2014/main" id="{ABD6223E-E31F-4AC3-8E2A-603C44F97F7C}"/>
              </a:ext>
            </a:extLst>
          </p:cNvPr>
          <p:cNvSpPr/>
          <p:nvPr/>
        </p:nvSpPr>
        <p:spPr>
          <a:xfrm>
            <a:off x="4489088" y="4144540"/>
            <a:ext cx="84446" cy="9742"/>
          </a:xfrm>
          <a:custGeom>
            <a:avLst/>
            <a:gdLst/>
            <a:ahLst/>
            <a:cxnLst/>
            <a:rect l="l" t="t" r="r" b="b"/>
            <a:pathLst>
              <a:path w="247650" h="28575" extrusionOk="0">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adFill>
            <a:gsLst>
              <a:gs pos="0">
                <a:srgbClr val="274DA5"/>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463;p8">
            <a:extLst>
              <a:ext uri="{FF2B5EF4-FFF2-40B4-BE49-F238E27FC236}">
                <a16:creationId xmlns:a16="http://schemas.microsoft.com/office/drawing/2014/main" id="{76238D29-AA27-41DB-8F9D-B5B59376958B}"/>
              </a:ext>
            </a:extLst>
          </p:cNvPr>
          <p:cNvSpPr/>
          <p:nvPr/>
        </p:nvSpPr>
        <p:spPr>
          <a:xfrm>
            <a:off x="4486911" y="4142300"/>
            <a:ext cx="87694" cy="16237"/>
          </a:xfrm>
          <a:custGeom>
            <a:avLst/>
            <a:gdLst/>
            <a:ahLst/>
            <a:cxnLst/>
            <a:rect l="l" t="t" r="r" b="b"/>
            <a:pathLst>
              <a:path w="257175" h="47625" extrusionOk="0">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solidFill>
            <a:schemeClr val="bg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464;p8">
            <a:extLst>
              <a:ext uri="{FF2B5EF4-FFF2-40B4-BE49-F238E27FC236}">
                <a16:creationId xmlns:a16="http://schemas.microsoft.com/office/drawing/2014/main" id="{85E29A4F-BECD-409F-95DB-FC33CEF36909}"/>
              </a:ext>
            </a:extLst>
          </p:cNvPr>
          <p:cNvSpPr/>
          <p:nvPr/>
        </p:nvSpPr>
        <p:spPr>
          <a:xfrm>
            <a:off x="4473725" y="4127783"/>
            <a:ext cx="3247" cy="201348"/>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465;p8">
            <a:extLst>
              <a:ext uri="{FF2B5EF4-FFF2-40B4-BE49-F238E27FC236}">
                <a16:creationId xmlns:a16="http://schemas.microsoft.com/office/drawing/2014/main" id="{22DC6827-4C08-4833-994E-993B26563A96}"/>
              </a:ext>
            </a:extLst>
          </p:cNvPr>
          <p:cNvSpPr/>
          <p:nvPr/>
        </p:nvSpPr>
        <p:spPr>
          <a:xfrm>
            <a:off x="5392888" y="4127783"/>
            <a:ext cx="3247" cy="201348"/>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03" name="Google Shape;466;p8">
            <a:extLst>
              <a:ext uri="{FF2B5EF4-FFF2-40B4-BE49-F238E27FC236}">
                <a16:creationId xmlns:a16="http://schemas.microsoft.com/office/drawing/2014/main" id="{5535A1E4-CE94-49BF-B11A-796E3B150FA9}"/>
              </a:ext>
            </a:extLst>
          </p:cNvPr>
          <p:cNvGrpSpPr/>
          <p:nvPr/>
        </p:nvGrpSpPr>
        <p:grpSpPr>
          <a:xfrm>
            <a:off x="6821138" y="4058832"/>
            <a:ext cx="316982" cy="249330"/>
            <a:chOff x="2576400" y="4606766"/>
            <a:chExt cx="455696" cy="358439"/>
          </a:xfrm>
        </p:grpSpPr>
        <p:grpSp>
          <p:nvGrpSpPr>
            <p:cNvPr id="904" name="Google Shape;467;p8">
              <a:extLst>
                <a:ext uri="{FF2B5EF4-FFF2-40B4-BE49-F238E27FC236}">
                  <a16:creationId xmlns:a16="http://schemas.microsoft.com/office/drawing/2014/main" id="{5A7D85F8-4B7D-44C0-B77E-16D1A10DADD6}"/>
                </a:ext>
              </a:extLst>
            </p:cNvPr>
            <p:cNvGrpSpPr/>
            <p:nvPr/>
          </p:nvGrpSpPr>
          <p:grpSpPr>
            <a:xfrm>
              <a:off x="2576400" y="4695452"/>
              <a:ext cx="283914" cy="261772"/>
              <a:chOff x="722665" y="4079208"/>
              <a:chExt cx="439105" cy="404845"/>
            </a:xfrm>
          </p:grpSpPr>
          <p:sp>
            <p:nvSpPr>
              <p:cNvPr id="911" name="Google Shape;468;p8">
                <a:extLst>
                  <a:ext uri="{FF2B5EF4-FFF2-40B4-BE49-F238E27FC236}">
                    <a16:creationId xmlns:a16="http://schemas.microsoft.com/office/drawing/2014/main" id="{71474267-A426-4A74-8DC2-380A20E04CF6}"/>
                  </a:ext>
                </a:extLst>
              </p:cNvPr>
              <p:cNvSpPr/>
              <p:nvPr/>
            </p:nvSpPr>
            <p:spPr>
              <a:xfrm>
                <a:off x="862841" y="4416884"/>
                <a:ext cx="159236" cy="19301"/>
              </a:xfrm>
              <a:custGeom>
                <a:avLst/>
                <a:gdLst/>
                <a:ahLst/>
                <a:cxnLst/>
                <a:rect l="l" t="t" r="r" b="b"/>
                <a:pathLst>
                  <a:path w="159235" h="19301" extrusionOk="0">
                    <a:moveTo>
                      <a:pt x="3619" y="3619"/>
                    </a:moveTo>
                    <a:lnTo>
                      <a:pt x="157354" y="3619"/>
                    </a:lnTo>
                    <a:lnTo>
                      <a:pt x="157354" y="19977"/>
                    </a:lnTo>
                    <a:lnTo>
                      <a:pt x="3619" y="19977"/>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12" name="Google Shape;469;p8">
                <a:extLst>
                  <a:ext uri="{FF2B5EF4-FFF2-40B4-BE49-F238E27FC236}">
                    <a16:creationId xmlns:a16="http://schemas.microsoft.com/office/drawing/2014/main" id="{4F69FD4D-44FA-4071-81AB-B525AB159769}"/>
                  </a:ext>
                </a:extLst>
              </p:cNvPr>
              <p:cNvSpPr/>
              <p:nvPr/>
            </p:nvSpPr>
            <p:spPr>
              <a:xfrm>
                <a:off x="722665" y="4079208"/>
                <a:ext cx="439105" cy="337773"/>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13" name="Google Shape;470;p8">
                <a:extLst>
                  <a:ext uri="{FF2B5EF4-FFF2-40B4-BE49-F238E27FC236}">
                    <a16:creationId xmlns:a16="http://schemas.microsoft.com/office/drawing/2014/main" id="{FA0AA5FE-C3DE-4316-8D08-851F6ECB132F}"/>
                  </a:ext>
                </a:extLst>
              </p:cNvPr>
              <p:cNvSpPr/>
              <p:nvPr/>
            </p:nvSpPr>
            <p:spPr>
              <a:xfrm>
                <a:off x="817917" y="4440625"/>
                <a:ext cx="246092" cy="43428"/>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grpSp>
          <p:nvGrpSpPr>
            <p:cNvPr id="905" name="Google Shape;471;p8">
              <a:extLst>
                <a:ext uri="{FF2B5EF4-FFF2-40B4-BE49-F238E27FC236}">
                  <a16:creationId xmlns:a16="http://schemas.microsoft.com/office/drawing/2014/main" id="{3BE2F783-71D4-4B79-A0F1-3AB3953B8F2D}"/>
                </a:ext>
              </a:extLst>
            </p:cNvPr>
            <p:cNvGrpSpPr/>
            <p:nvPr/>
          </p:nvGrpSpPr>
          <p:grpSpPr>
            <a:xfrm>
              <a:off x="2781420" y="4606766"/>
              <a:ext cx="250676" cy="358439"/>
              <a:chOff x="1713187" y="4497009"/>
              <a:chExt cx="356195" cy="509318"/>
            </a:xfrm>
          </p:grpSpPr>
          <p:sp>
            <p:nvSpPr>
              <p:cNvPr id="906" name="Google Shape;472;p8">
                <a:extLst>
                  <a:ext uri="{FF2B5EF4-FFF2-40B4-BE49-F238E27FC236}">
                    <a16:creationId xmlns:a16="http://schemas.microsoft.com/office/drawing/2014/main" id="{0D424B26-5CA1-40D2-9339-6578F6D4A079}"/>
                  </a:ext>
                </a:extLst>
              </p:cNvPr>
              <p:cNvSpPr/>
              <p:nvPr/>
            </p:nvSpPr>
            <p:spPr>
              <a:xfrm>
                <a:off x="1713187" y="4687941"/>
                <a:ext cx="356195" cy="318386"/>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473;p8">
                <a:extLst>
                  <a:ext uri="{FF2B5EF4-FFF2-40B4-BE49-F238E27FC236}">
                    <a16:creationId xmlns:a16="http://schemas.microsoft.com/office/drawing/2014/main" id="{0B74FDB2-2088-44FA-9BC2-D8A9E5E4F88E}"/>
                  </a:ext>
                </a:extLst>
              </p:cNvPr>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474;p8">
                <a:extLst>
                  <a:ext uri="{FF2B5EF4-FFF2-40B4-BE49-F238E27FC236}">
                    <a16:creationId xmlns:a16="http://schemas.microsoft.com/office/drawing/2014/main" id="{4EB4286D-9180-41B4-BCE3-26E9068FB577}"/>
                  </a:ext>
                </a:extLst>
              </p:cNvPr>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475;p8">
                <a:extLst>
                  <a:ext uri="{FF2B5EF4-FFF2-40B4-BE49-F238E27FC236}">
                    <a16:creationId xmlns:a16="http://schemas.microsoft.com/office/drawing/2014/main" id="{0B720076-374D-4E68-9D1A-8384FC6ABA39}"/>
                  </a:ext>
                </a:extLst>
              </p:cNvPr>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476;p8">
                <a:extLst>
                  <a:ext uri="{FF2B5EF4-FFF2-40B4-BE49-F238E27FC236}">
                    <a16:creationId xmlns:a16="http://schemas.microsoft.com/office/drawing/2014/main" id="{3FC3A6B3-16BE-4B0E-97A7-92DDB7B93FAF}"/>
                  </a:ext>
                </a:extLst>
              </p:cNvPr>
              <p:cNvSpPr/>
              <p:nvPr/>
            </p:nvSpPr>
            <p:spPr>
              <a:xfrm>
                <a:off x="1801658" y="4497009"/>
                <a:ext cx="179093" cy="135315"/>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914" name="Google Shape;477;p8">
            <a:extLst>
              <a:ext uri="{FF2B5EF4-FFF2-40B4-BE49-F238E27FC236}">
                <a16:creationId xmlns:a16="http://schemas.microsoft.com/office/drawing/2014/main" id="{AA85E271-88E5-465C-AF01-277695CC2D7F}"/>
              </a:ext>
            </a:extLst>
          </p:cNvPr>
          <p:cNvGrpSpPr/>
          <p:nvPr/>
        </p:nvGrpSpPr>
        <p:grpSpPr>
          <a:xfrm>
            <a:off x="3693581" y="1902132"/>
            <a:ext cx="316984" cy="249331"/>
            <a:chOff x="2576400" y="4606766"/>
            <a:chExt cx="455696" cy="358439"/>
          </a:xfrm>
        </p:grpSpPr>
        <p:grpSp>
          <p:nvGrpSpPr>
            <p:cNvPr id="915" name="Google Shape;478;p8">
              <a:extLst>
                <a:ext uri="{FF2B5EF4-FFF2-40B4-BE49-F238E27FC236}">
                  <a16:creationId xmlns:a16="http://schemas.microsoft.com/office/drawing/2014/main" id="{A4009306-BE2F-4D7B-A636-CB631228290E}"/>
                </a:ext>
              </a:extLst>
            </p:cNvPr>
            <p:cNvGrpSpPr/>
            <p:nvPr/>
          </p:nvGrpSpPr>
          <p:grpSpPr>
            <a:xfrm>
              <a:off x="2576400" y="4695452"/>
              <a:ext cx="283914" cy="261772"/>
              <a:chOff x="722665" y="4079208"/>
              <a:chExt cx="439105" cy="404845"/>
            </a:xfrm>
          </p:grpSpPr>
          <p:sp>
            <p:nvSpPr>
              <p:cNvPr id="922" name="Google Shape;479;p8">
                <a:extLst>
                  <a:ext uri="{FF2B5EF4-FFF2-40B4-BE49-F238E27FC236}">
                    <a16:creationId xmlns:a16="http://schemas.microsoft.com/office/drawing/2014/main" id="{7906FF96-AA2B-40C0-B933-DCF6C9837FF0}"/>
                  </a:ext>
                </a:extLst>
              </p:cNvPr>
              <p:cNvSpPr/>
              <p:nvPr/>
            </p:nvSpPr>
            <p:spPr>
              <a:xfrm>
                <a:off x="862841" y="4416884"/>
                <a:ext cx="159236" cy="19301"/>
              </a:xfrm>
              <a:custGeom>
                <a:avLst/>
                <a:gdLst/>
                <a:ahLst/>
                <a:cxnLst/>
                <a:rect l="l" t="t" r="r" b="b"/>
                <a:pathLst>
                  <a:path w="159235" h="19301" extrusionOk="0">
                    <a:moveTo>
                      <a:pt x="3619" y="3619"/>
                    </a:moveTo>
                    <a:lnTo>
                      <a:pt x="157354" y="3619"/>
                    </a:lnTo>
                    <a:lnTo>
                      <a:pt x="157354" y="19977"/>
                    </a:lnTo>
                    <a:lnTo>
                      <a:pt x="3619" y="19977"/>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23" name="Google Shape;480;p8">
                <a:extLst>
                  <a:ext uri="{FF2B5EF4-FFF2-40B4-BE49-F238E27FC236}">
                    <a16:creationId xmlns:a16="http://schemas.microsoft.com/office/drawing/2014/main" id="{2EEFE6F9-5EB6-4625-A2C2-4FD4344F9177}"/>
                  </a:ext>
                </a:extLst>
              </p:cNvPr>
              <p:cNvSpPr/>
              <p:nvPr/>
            </p:nvSpPr>
            <p:spPr>
              <a:xfrm>
                <a:off x="722665" y="4079208"/>
                <a:ext cx="439105" cy="337773"/>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24" name="Google Shape;481;p8">
                <a:extLst>
                  <a:ext uri="{FF2B5EF4-FFF2-40B4-BE49-F238E27FC236}">
                    <a16:creationId xmlns:a16="http://schemas.microsoft.com/office/drawing/2014/main" id="{FDDCBBD3-AA14-48D3-9F36-1232F2F0D826}"/>
                  </a:ext>
                </a:extLst>
              </p:cNvPr>
              <p:cNvSpPr/>
              <p:nvPr/>
            </p:nvSpPr>
            <p:spPr>
              <a:xfrm>
                <a:off x="817917" y="4440625"/>
                <a:ext cx="246092" cy="43428"/>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grpSp>
          <p:nvGrpSpPr>
            <p:cNvPr id="916" name="Google Shape;482;p8">
              <a:extLst>
                <a:ext uri="{FF2B5EF4-FFF2-40B4-BE49-F238E27FC236}">
                  <a16:creationId xmlns:a16="http://schemas.microsoft.com/office/drawing/2014/main" id="{E94545F3-712A-4EF5-9C27-1E8AB97CBF3E}"/>
                </a:ext>
              </a:extLst>
            </p:cNvPr>
            <p:cNvGrpSpPr/>
            <p:nvPr/>
          </p:nvGrpSpPr>
          <p:grpSpPr>
            <a:xfrm>
              <a:off x="2781420" y="4606766"/>
              <a:ext cx="250676" cy="358439"/>
              <a:chOff x="1713187" y="4497009"/>
              <a:chExt cx="356195" cy="509318"/>
            </a:xfrm>
          </p:grpSpPr>
          <p:sp>
            <p:nvSpPr>
              <p:cNvPr id="917" name="Google Shape;483;p8">
                <a:extLst>
                  <a:ext uri="{FF2B5EF4-FFF2-40B4-BE49-F238E27FC236}">
                    <a16:creationId xmlns:a16="http://schemas.microsoft.com/office/drawing/2014/main" id="{0563122C-739A-4BCA-B0A9-BC71358D5E19}"/>
                  </a:ext>
                </a:extLst>
              </p:cNvPr>
              <p:cNvSpPr/>
              <p:nvPr/>
            </p:nvSpPr>
            <p:spPr>
              <a:xfrm>
                <a:off x="1713187" y="4687941"/>
                <a:ext cx="356195" cy="318386"/>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484;p8">
                <a:extLst>
                  <a:ext uri="{FF2B5EF4-FFF2-40B4-BE49-F238E27FC236}">
                    <a16:creationId xmlns:a16="http://schemas.microsoft.com/office/drawing/2014/main" id="{938DF16B-9970-4D46-80B2-56BEA35E4EAA}"/>
                  </a:ext>
                </a:extLst>
              </p:cNvPr>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485;p8">
                <a:extLst>
                  <a:ext uri="{FF2B5EF4-FFF2-40B4-BE49-F238E27FC236}">
                    <a16:creationId xmlns:a16="http://schemas.microsoft.com/office/drawing/2014/main" id="{F30F36B4-26B2-4336-828F-92188084DAF3}"/>
                  </a:ext>
                </a:extLst>
              </p:cNvPr>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486;p8">
                <a:extLst>
                  <a:ext uri="{FF2B5EF4-FFF2-40B4-BE49-F238E27FC236}">
                    <a16:creationId xmlns:a16="http://schemas.microsoft.com/office/drawing/2014/main" id="{2753DA9D-7CD3-4E30-9DEC-B591501C2A6D}"/>
                  </a:ext>
                </a:extLst>
              </p:cNvPr>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487;p8">
                <a:extLst>
                  <a:ext uri="{FF2B5EF4-FFF2-40B4-BE49-F238E27FC236}">
                    <a16:creationId xmlns:a16="http://schemas.microsoft.com/office/drawing/2014/main" id="{5C08ECB5-AF50-4D1A-BFDF-0C0A3861931E}"/>
                  </a:ext>
                </a:extLst>
              </p:cNvPr>
              <p:cNvSpPr/>
              <p:nvPr/>
            </p:nvSpPr>
            <p:spPr>
              <a:xfrm>
                <a:off x="1801658" y="4497009"/>
                <a:ext cx="179093" cy="135315"/>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925" name="Google Shape;488;p8">
            <a:extLst>
              <a:ext uri="{FF2B5EF4-FFF2-40B4-BE49-F238E27FC236}">
                <a16:creationId xmlns:a16="http://schemas.microsoft.com/office/drawing/2014/main" id="{CA1596C1-9059-4457-B16A-02AB1D7B6AD9}"/>
              </a:ext>
            </a:extLst>
          </p:cNvPr>
          <p:cNvGrpSpPr/>
          <p:nvPr/>
        </p:nvGrpSpPr>
        <p:grpSpPr>
          <a:xfrm>
            <a:off x="4088593" y="1909325"/>
            <a:ext cx="319701" cy="241232"/>
            <a:chOff x="3164294" y="4614579"/>
            <a:chExt cx="459604" cy="346795"/>
          </a:xfrm>
        </p:grpSpPr>
        <p:sp>
          <p:nvSpPr>
            <p:cNvPr id="926" name="Google Shape;489;p8">
              <a:extLst>
                <a:ext uri="{FF2B5EF4-FFF2-40B4-BE49-F238E27FC236}">
                  <a16:creationId xmlns:a16="http://schemas.microsoft.com/office/drawing/2014/main" id="{544E5504-9C89-4080-BBA9-94C314C5C2C0}"/>
                </a:ext>
              </a:extLst>
            </p:cNvPr>
            <p:cNvSpPr/>
            <p:nvPr/>
          </p:nvSpPr>
          <p:spPr>
            <a:xfrm>
              <a:off x="3164294" y="4695377"/>
              <a:ext cx="283914" cy="218397"/>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27" name="Google Shape;490;p8">
              <a:extLst>
                <a:ext uri="{FF2B5EF4-FFF2-40B4-BE49-F238E27FC236}">
                  <a16:creationId xmlns:a16="http://schemas.microsoft.com/office/drawing/2014/main" id="{AF20F795-7931-4547-9A07-03B8D99E268F}"/>
                </a:ext>
              </a:extLst>
            </p:cNvPr>
            <p:cNvSpPr/>
            <p:nvPr/>
          </p:nvSpPr>
          <p:spPr>
            <a:xfrm rot="10800000" flipH="1">
              <a:off x="3172225" y="4918617"/>
              <a:ext cx="289432" cy="36000"/>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nvGrpSpPr>
            <p:cNvPr id="928" name="Google Shape;491;p8">
              <a:extLst>
                <a:ext uri="{FF2B5EF4-FFF2-40B4-BE49-F238E27FC236}">
                  <a16:creationId xmlns:a16="http://schemas.microsoft.com/office/drawing/2014/main" id="{949780CD-FCF5-42B0-B516-AA4C290C0A50}"/>
                </a:ext>
              </a:extLst>
            </p:cNvPr>
            <p:cNvGrpSpPr/>
            <p:nvPr/>
          </p:nvGrpSpPr>
          <p:grpSpPr>
            <a:xfrm>
              <a:off x="3373222" y="4614579"/>
              <a:ext cx="250676" cy="346795"/>
              <a:chOff x="3373222" y="4614579"/>
              <a:chExt cx="250676" cy="346795"/>
            </a:xfrm>
          </p:grpSpPr>
          <p:grpSp>
            <p:nvGrpSpPr>
              <p:cNvPr id="929" name="Google Shape;492;p8">
                <a:extLst>
                  <a:ext uri="{FF2B5EF4-FFF2-40B4-BE49-F238E27FC236}">
                    <a16:creationId xmlns:a16="http://schemas.microsoft.com/office/drawing/2014/main" id="{2FAD1908-912C-43B2-9E51-EB129ADAE69D}"/>
                  </a:ext>
                </a:extLst>
              </p:cNvPr>
              <p:cNvGrpSpPr/>
              <p:nvPr/>
            </p:nvGrpSpPr>
            <p:grpSpPr>
              <a:xfrm>
                <a:off x="3373222" y="4614579"/>
                <a:ext cx="250676" cy="346795"/>
                <a:chOff x="3373222" y="4614579"/>
                <a:chExt cx="250676" cy="346795"/>
              </a:xfrm>
            </p:grpSpPr>
            <p:grpSp>
              <p:nvGrpSpPr>
                <p:cNvPr id="931" name="Google Shape;493;p8">
                  <a:extLst>
                    <a:ext uri="{FF2B5EF4-FFF2-40B4-BE49-F238E27FC236}">
                      <a16:creationId xmlns:a16="http://schemas.microsoft.com/office/drawing/2014/main" id="{E5E3F662-DB60-4518-A223-BC9C56D0FAA0}"/>
                    </a:ext>
                  </a:extLst>
                </p:cNvPr>
                <p:cNvGrpSpPr/>
                <p:nvPr/>
              </p:nvGrpSpPr>
              <p:grpSpPr>
                <a:xfrm>
                  <a:off x="3373222" y="4614579"/>
                  <a:ext cx="250676" cy="346795"/>
                  <a:chOff x="1713187" y="4497010"/>
                  <a:chExt cx="356195" cy="492773"/>
                </a:xfrm>
              </p:grpSpPr>
              <p:sp>
                <p:nvSpPr>
                  <p:cNvPr id="934" name="Google Shape;494;p8">
                    <a:extLst>
                      <a:ext uri="{FF2B5EF4-FFF2-40B4-BE49-F238E27FC236}">
                        <a16:creationId xmlns:a16="http://schemas.microsoft.com/office/drawing/2014/main" id="{7DDB97A3-54A6-48E0-B9DD-1F1E78B19A0B}"/>
                      </a:ext>
                    </a:extLst>
                  </p:cNvPr>
                  <p:cNvSpPr/>
                  <p:nvPr/>
                </p:nvSpPr>
                <p:spPr>
                  <a:xfrm>
                    <a:off x="1713187" y="4687941"/>
                    <a:ext cx="356195" cy="301842"/>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495;p8">
                    <a:extLst>
                      <a:ext uri="{FF2B5EF4-FFF2-40B4-BE49-F238E27FC236}">
                        <a16:creationId xmlns:a16="http://schemas.microsoft.com/office/drawing/2014/main" id="{FB69BBCD-4FF3-441B-9E95-3AEC11EE74F8}"/>
                      </a:ext>
                    </a:extLst>
                  </p:cNvPr>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496;p8">
                    <a:extLst>
                      <a:ext uri="{FF2B5EF4-FFF2-40B4-BE49-F238E27FC236}">
                        <a16:creationId xmlns:a16="http://schemas.microsoft.com/office/drawing/2014/main" id="{B5E3129B-DE8C-44DE-B8BC-2FC249597343}"/>
                      </a:ext>
                    </a:extLst>
                  </p:cNvPr>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497;p8">
                    <a:extLst>
                      <a:ext uri="{FF2B5EF4-FFF2-40B4-BE49-F238E27FC236}">
                        <a16:creationId xmlns:a16="http://schemas.microsoft.com/office/drawing/2014/main" id="{7AD3AFC5-3122-4118-B351-B4D01D63556E}"/>
                      </a:ext>
                    </a:extLst>
                  </p:cNvPr>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498;p8">
                    <a:extLst>
                      <a:ext uri="{FF2B5EF4-FFF2-40B4-BE49-F238E27FC236}">
                        <a16:creationId xmlns:a16="http://schemas.microsoft.com/office/drawing/2014/main" id="{6951BB80-53CE-418A-834F-0A06603F21C4}"/>
                      </a:ext>
                    </a:extLst>
                  </p:cNvPr>
                  <p:cNvSpPr/>
                  <p:nvPr/>
                </p:nvSpPr>
                <p:spPr>
                  <a:xfrm>
                    <a:off x="1801656" y="4497010"/>
                    <a:ext cx="179094" cy="135316"/>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32" name="Google Shape;499;p8">
                  <a:extLst>
                    <a:ext uri="{FF2B5EF4-FFF2-40B4-BE49-F238E27FC236}">
                      <a16:creationId xmlns:a16="http://schemas.microsoft.com/office/drawing/2014/main" id="{65EADE33-A564-4741-829D-1AE127A25BFF}"/>
                    </a:ext>
                  </a:extLst>
                </p:cNvPr>
                <p:cNvSpPr/>
                <p:nvPr/>
              </p:nvSpPr>
              <p:spPr>
                <a:xfrm>
                  <a:off x="3546023" y="4729819"/>
                  <a:ext cx="34834" cy="103469"/>
                </a:xfrm>
                <a:custGeom>
                  <a:avLst/>
                  <a:gdLst/>
                  <a:ahLst/>
                  <a:cxnLst/>
                  <a:rect l="l" t="t" r="r" b="b"/>
                  <a:pathLst>
                    <a:path w="34834" h="103469" extrusionOk="0">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274DA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33" name="Google Shape;500;p8">
                  <a:extLst>
                    <a:ext uri="{FF2B5EF4-FFF2-40B4-BE49-F238E27FC236}">
                      <a16:creationId xmlns:a16="http://schemas.microsoft.com/office/drawing/2014/main" id="{166A1966-1289-43D9-9301-E39DA86E4E7F}"/>
                    </a:ext>
                  </a:extLst>
                </p:cNvPr>
                <p:cNvSpPr/>
                <p:nvPr/>
              </p:nvSpPr>
              <p:spPr>
                <a:xfrm flipH="1">
                  <a:off x="3403963" y="4735262"/>
                  <a:ext cx="45719" cy="103469"/>
                </a:xfrm>
                <a:custGeom>
                  <a:avLst/>
                  <a:gdLst/>
                  <a:ahLst/>
                  <a:cxnLst/>
                  <a:rect l="l" t="t" r="r" b="b"/>
                  <a:pathLst>
                    <a:path w="34834" h="103469" extrusionOk="0">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274DA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cxnSp>
            <p:nvCxnSpPr>
              <p:cNvPr id="930" name="Google Shape;501;p8">
                <a:extLst>
                  <a:ext uri="{FF2B5EF4-FFF2-40B4-BE49-F238E27FC236}">
                    <a16:creationId xmlns:a16="http://schemas.microsoft.com/office/drawing/2014/main" id="{81481DE4-A739-435D-9E8F-B145A1C3F349}"/>
                  </a:ext>
                </a:extLst>
              </p:cNvPr>
              <p:cNvCxnSpPr/>
              <p:nvPr/>
            </p:nvCxnSpPr>
            <p:spPr>
              <a:xfrm>
                <a:off x="3499967" y="4847701"/>
                <a:ext cx="0" cy="111579"/>
              </a:xfrm>
              <a:prstGeom prst="straightConnector1">
                <a:avLst/>
              </a:prstGeom>
              <a:noFill/>
              <a:ln w="9525" cap="flat" cmpd="sng">
                <a:solidFill>
                  <a:schemeClr val="lt1"/>
                </a:solidFill>
                <a:prstDash val="solid"/>
                <a:miter lim="800000"/>
                <a:headEnd type="none" w="sm" len="sm"/>
                <a:tailEnd type="none" w="sm" len="sm"/>
              </a:ln>
            </p:spPr>
          </p:cxnSp>
        </p:grpSp>
      </p:grpSp>
      <p:grpSp>
        <p:nvGrpSpPr>
          <p:cNvPr id="939" name="Google Shape;502;p8">
            <a:extLst>
              <a:ext uri="{FF2B5EF4-FFF2-40B4-BE49-F238E27FC236}">
                <a16:creationId xmlns:a16="http://schemas.microsoft.com/office/drawing/2014/main" id="{DE2ADC2F-3109-4880-99A0-AF04C4B4DAF3}"/>
              </a:ext>
            </a:extLst>
          </p:cNvPr>
          <p:cNvGrpSpPr/>
          <p:nvPr/>
        </p:nvGrpSpPr>
        <p:grpSpPr>
          <a:xfrm>
            <a:off x="7882937" y="1878127"/>
            <a:ext cx="316984" cy="249331"/>
            <a:chOff x="2576400" y="4606766"/>
            <a:chExt cx="455696" cy="358439"/>
          </a:xfrm>
        </p:grpSpPr>
        <p:grpSp>
          <p:nvGrpSpPr>
            <p:cNvPr id="940" name="Google Shape;503;p8">
              <a:extLst>
                <a:ext uri="{FF2B5EF4-FFF2-40B4-BE49-F238E27FC236}">
                  <a16:creationId xmlns:a16="http://schemas.microsoft.com/office/drawing/2014/main" id="{5D42FCFB-897F-406B-8896-93F059200E22}"/>
                </a:ext>
              </a:extLst>
            </p:cNvPr>
            <p:cNvGrpSpPr/>
            <p:nvPr/>
          </p:nvGrpSpPr>
          <p:grpSpPr>
            <a:xfrm>
              <a:off x="2576400" y="4695452"/>
              <a:ext cx="283914" cy="261772"/>
              <a:chOff x="722665" y="4079208"/>
              <a:chExt cx="439105" cy="404845"/>
            </a:xfrm>
          </p:grpSpPr>
          <p:sp>
            <p:nvSpPr>
              <p:cNvPr id="947" name="Google Shape;504;p8">
                <a:extLst>
                  <a:ext uri="{FF2B5EF4-FFF2-40B4-BE49-F238E27FC236}">
                    <a16:creationId xmlns:a16="http://schemas.microsoft.com/office/drawing/2014/main" id="{FBB5FABC-E241-47F7-8684-FAC42477E967}"/>
                  </a:ext>
                </a:extLst>
              </p:cNvPr>
              <p:cNvSpPr/>
              <p:nvPr/>
            </p:nvSpPr>
            <p:spPr>
              <a:xfrm>
                <a:off x="862841" y="4416884"/>
                <a:ext cx="159236" cy="19301"/>
              </a:xfrm>
              <a:custGeom>
                <a:avLst/>
                <a:gdLst/>
                <a:ahLst/>
                <a:cxnLst/>
                <a:rect l="l" t="t" r="r" b="b"/>
                <a:pathLst>
                  <a:path w="159235" h="19301" extrusionOk="0">
                    <a:moveTo>
                      <a:pt x="3619" y="3619"/>
                    </a:moveTo>
                    <a:lnTo>
                      <a:pt x="157354" y="3619"/>
                    </a:lnTo>
                    <a:lnTo>
                      <a:pt x="157354" y="19977"/>
                    </a:lnTo>
                    <a:lnTo>
                      <a:pt x="3619" y="19977"/>
                    </a:ln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48" name="Google Shape;505;p8">
                <a:extLst>
                  <a:ext uri="{FF2B5EF4-FFF2-40B4-BE49-F238E27FC236}">
                    <a16:creationId xmlns:a16="http://schemas.microsoft.com/office/drawing/2014/main" id="{EF766D24-F8E3-4545-AE48-1D9DD11EF1A6}"/>
                  </a:ext>
                </a:extLst>
              </p:cNvPr>
              <p:cNvSpPr/>
              <p:nvPr/>
            </p:nvSpPr>
            <p:spPr>
              <a:xfrm>
                <a:off x="722665" y="4079208"/>
                <a:ext cx="439105" cy="337773"/>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49" name="Google Shape;506;p8">
                <a:extLst>
                  <a:ext uri="{FF2B5EF4-FFF2-40B4-BE49-F238E27FC236}">
                    <a16:creationId xmlns:a16="http://schemas.microsoft.com/office/drawing/2014/main" id="{7334F00A-79B7-41A2-AAFF-845D888F5889}"/>
                  </a:ext>
                </a:extLst>
              </p:cNvPr>
              <p:cNvSpPr/>
              <p:nvPr/>
            </p:nvSpPr>
            <p:spPr>
              <a:xfrm>
                <a:off x="817917" y="4440625"/>
                <a:ext cx="246092" cy="43428"/>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grpSp>
          <p:nvGrpSpPr>
            <p:cNvPr id="941" name="Google Shape;507;p8">
              <a:extLst>
                <a:ext uri="{FF2B5EF4-FFF2-40B4-BE49-F238E27FC236}">
                  <a16:creationId xmlns:a16="http://schemas.microsoft.com/office/drawing/2014/main" id="{C8F11468-9797-4689-849B-222454E2740D}"/>
                </a:ext>
              </a:extLst>
            </p:cNvPr>
            <p:cNvGrpSpPr/>
            <p:nvPr/>
          </p:nvGrpSpPr>
          <p:grpSpPr>
            <a:xfrm>
              <a:off x="2781420" y="4606766"/>
              <a:ext cx="250676" cy="358439"/>
              <a:chOff x="1713187" y="4497009"/>
              <a:chExt cx="356195" cy="509318"/>
            </a:xfrm>
          </p:grpSpPr>
          <p:sp>
            <p:nvSpPr>
              <p:cNvPr id="942" name="Google Shape;508;p8">
                <a:extLst>
                  <a:ext uri="{FF2B5EF4-FFF2-40B4-BE49-F238E27FC236}">
                    <a16:creationId xmlns:a16="http://schemas.microsoft.com/office/drawing/2014/main" id="{1B7FF483-A492-4197-B7EF-E74FB418F856}"/>
                  </a:ext>
                </a:extLst>
              </p:cNvPr>
              <p:cNvSpPr/>
              <p:nvPr/>
            </p:nvSpPr>
            <p:spPr>
              <a:xfrm>
                <a:off x="1713187" y="4687941"/>
                <a:ext cx="356195" cy="318386"/>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509;p8">
                <a:extLst>
                  <a:ext uri="{FF2B5EF4-FFF2-40B4-BE49-F238E27FC236}">
                    <a16:creationId xmlns:a16="http://schemas.microsoft.com/office/drawing/2014/main" id="{F64BD098-BBC0-46D4-8B39-4B0C789F8F0B}"/>
                  </a:ext>
                </a:extLst>
              </p:cNvPr>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510;p8">
                <a:extLst>
                  <a:ext uri="{FF2B5EF4-FFF2-40B4-BE49-F238E27FC236}">
                    <a16:creationId xmlns:a16="http://schemas.microsoft.com/office/drawing/2014/main" id="{3CF92510-9E06-4747-99D6-E8C706AFC81E}"/>
                  </a:ext>
                </a:extLst>
              </p:cNvPr>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511;p8">
                <a:extLst>
                  <a:ext uri="{FF2B5EF4-FFF2-40B4-BE49-F238E27FC236}">
                    <a16:creationId xmlns:a16="http://schemas.microsoft.com/office/drawing/2014/main" id="{1643BD0B-38CA-45F1-9FE5-22F9D22407E0}"/>
                  </a:ext>
                </a:extLst>
              </p:cNvPr>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512;p8">
                <a:extLst>
                  <a:ext uri="{FF2B5EF4-FFF2-40B4-BE49-F238E27FC236}">
                    <a16:creationId xmlns:a16="http://schemas.microsoft.com/office/drawing/2014/main" id="{10F7A021-8C54-4B61-BED3-50BA1779409C}"/>
                  </a:ext>
                </a:extLst>
              </p:cNvPr>
              <p:cNvSpPr/>
              <p:nvPr/>
            </p:nvSpPr>
            <p:spPr>
              <a:xfrm>
                <a:off x="1801658" y="4497009"/>
                <a:ext cx="179093" cy="135315"/>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950" name="Google Shape;513;p8">
            <a:extLst>
              <a:ext uri="{FF2B5EF4-FFF2-40B4-BE49-F238E27FC236}">
                <a16:creationId xmlns:a16="http://schemas.microsoft.com/office/drawing/2014/main" id="{4E48E684-56F1-48BB-8CF2-627FCBDE5014}"/>
              </a:ext>
            </a:extLst>
          </p:cNvPr>
          <p:cNvGrpSpPr/>
          <p:nvPr/>
        </p:nvGrpSpPr>
        <p:grpSpPr>
          <a:xfrm>
            <a:off x="8277949" y="1885320"/>
            <a:ext cx="319701" cy="241232"/>
            <a:chOff x="3164294" y="4614579"/>
            <a:chExt cx="459604" cy="346795"/>
          </a:xfrm>
        </p:grpSpPr>
        <p:sp>
          <p:nvSpPr>
            <p:cNvPr id="951" name="Google Shape;514;p8">
              <a:extLst>
                <a:ext uri="{FF2B5EF4-FFF2-40B4-BE49-F238E27FC236}">
                  <a16:creationId xmlns:a16="http://schemas.microsoft.com/office/drawing/2014/main" id="{7152021E-E3FA-4209-B541-8B4B10CE236F}"/>
                </a:ext>
              </a:extLst>
            </p:cNvPr>
            <p:cNvSpPr/>
            <p:nvPr/>
          </p:nvSpPr>
          <p:spPr>
            <a:xfrm>
              <a:off x="3164294" y="4695377"/>
              <a:ext cx="283914" cy="218397"/>
            </a:xfrm>
            <a:custGeom>
              <a:avLst/>
              <a:gdLst/>
              <a:ahLst/>
              <a:cxnLst/>
              <a:rect l="l" t="t" r="r" b="b"/>
              <a:pathLst>
                <a:path w="439105" h="337773" extrusionOk="0">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52" name="Google Shape;515;p8">
              <a:extLst>
                <a:ext uri="{FF2B5EF4-FFF2-40B4-BE49-F238E27FC236}">
                  <a16:creationId xmlns:a16="http://schemas.microsoft.com/office/drawing/2014/main" id="{9DD989FF-AF2D-4275-BBB9-D5BE01A45E98}"/>
                </a:ext>
              </a:extLst>
            </p:cNvPr>
            <p:cNvSpPr/>
            <p:nvPr/>
          </p:nvSpPr>
          <p:spPr>
            <a:xfrm rot="10800000" flipH="1">
              <a:off x="3172225" y="4918617"/>
              <a:ext cx="289432" cy="36000"/>
            </a:xfrm>
            <a:custGeom>
              <a:avLst/>
              <a:gdLst/>
              <a:ahLst/>
              <a:cxnLst/>
              <a:rect l="l" t="t" r="r" b="b"/>
              <a:pathLst>
                <a:path w="246091" h="43427" extrusionOk="0">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rgbClr val="274D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nvGrpSpPr>
            <p:cNvPr id="953" name="Google Shape;516;p8">
              <a:extLst>
                <a:ext uri="{FF2B5EF4-FFF2-40B4-BE49-F238E27FC236}">
                  <a16:creationId xmlns:a16="http://schemas.microsoft.com/office/drawing/2014/main" id="{87AA91B7-1234-4825-BD86-2BAB2CF376E6}"/>
                </a:ext>
              </a:extLst>
            </p:cNvPr>
            <p:cNvGrpSpPr/>
            <p:nvPr/>
          </p:nvGrpSpPr>
          <p:grpSpPr>
            <a:xfrm>
              <a:off x="3373222" y="4614579"/>
              <a:ext cx="250676" cy="346795"/>
              <a:chOff x="3373222" y="4614579"/>
              <a:chExt cx="250676" cy="346795"/>
            </a:xfrm>
          </p:grpSpPr>
          <p:grpSp>
            <p:nvGrpSpPr>
              <p:cNvPr id="954" name="Google Shape;517;p8">
                <a:extLst>
                  <a:ext uri="{FF2B5EF4-FFF2-40B4-BE49-F238E27FC236}">
                    <a16:creationId xmlns:a16="http://schemas.microsoft.com/office/drawing/2014/main" id="{9907929A-5E50-4097-8C8E-6555DC7F5497}"/>
                  </a:ext>
                </a:extLst>
              </p:cNvPr>
              <p:cNvGrpSpPr/>
              <p:nvPr/>
            </p:nvGrpSpPr>
            <p:grpSpPr>
              <a:xfrm>
                <a:off x="3373222" y="4614579"/>
                <a:ext cx="250676" cy="346795"/>
                <a:chOff x="3373222" y="4614579"/>
                <a:chExt cx="250676" cy="346795"/>
              </a:xfrm>
            </p:grpSpPr>
            <p:grpSp>
              <p:nvGrpSpPr>
                <p:cNvPr id="956" name="Google Shape;518;p8">
                  <a:extLst>
                    <a:ext uri="{FF2B5EF4-FFF2-40B4-BE49-F238E27FC236}">
                      <a16:creationId xmlns:a16="http://schemas.microsoft.com/office/drawing/2014/main" id="{B8254436-B507-4D02-AB03-3BB1488C9FA5}"/>
                    </a:ext>
                  </a:extLst>
                </p:cNvPr>
                <p:cNvGrpSpPr/>
                <p:nvPr/>
              </p:nvGrpSpPr>
              <p:grpSpPr>
                <a:xfrm>
                  <a:off x="3373222" y="4614579"/>
                  <a:ext cx="250676" cy="346795"/>
                  <a:chOff x="1713187" y="4497010"/>
                  <a:chExt cx="356195" cy="492773"/>
                </a:xfrm>
              </p:grpSpPr>
              <p:sp>
                <p:nvSpPr>
                  <p:cNvPr id="959" name="Google Shape;519;p8">
                    <a:extLst>
                      <a:ext uri="{FF2B5EF4-FFF2-40B4-BE49-F238E27FC236}">
                        <a16:creationId xmlns:a16="http://schemas.microsoft.com/office/drawing/2014/main" id="{5E8DEC1D-2961-4844-BE8D-456EF4039A60}"/>
                      </a:ext>
                    </a:extLst>
                  </p:cNvPr>
                  <p:cNvSpPr/>
                  <p:nvPr/>
                </p:nvSpPr>
                <p:spPr>
                  <a:xfrm>
                    <a:off x="1713187" y="4687941"/>
                    <a:ext cx="356195" cy="301842"/>
                  </a:xfrm>
                  <a:custGeom>
                    <a:avLst/>
                    <a:gdLst/>
                    <a:ahLst/>
                    <a:cxnLst/>
                    <a:rect l="l" t="t" r="r" b="b"/>
                    <a:pathLst>
                      <a:path w="459600" h="410815" extrusionOk="0">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520;p8">
                    <a:extLst>
                      <a:ext uri="{FF2B5EF4-FFF2-40B4-BE49-F238E27FC236}">
                        <a16:creationId xmlns:a16="http://schemas.microsoft.com/office/drawing/2014/main" id="{B310818A-D0A0-464C-96AF-0B74FCF663D3}"/>
                      </a:ext>
                    </a:extLst>
                  </p:cNvPr>
                  <p:cNvSpPr/>
                  <p:nvPr/>
                </p:nvSpPr>
                <p:spPr>
                  <a:xfrm>
                    <a:off x="1796028" y="4515654"/>
                    <a:ext cx="189042" cy="250730"/>
                  </a:xfrm>
                  <a:custGeom>
                    <a:avLst/>
                    <a:gdLst/>
                    <a:ahLst/>
                    <a:cxnLst/>
                    <a:rect l="l" t="t" r="r" b="b"/>
                    <a:pathLst>
                      <a:path w="243921" h="323517" extrusionOk="0">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521;p8">
                    <a:extLst>
                      <a:ext uri="{FF2B5EF4-FFF2-40B4-BE49-F238E27FC236}">
                        <a16:creationId xmlns:a16="http://schemas.microsoft.com/office/drawing/2014/main" id="{BBB6B9A3-A1F7-4AFD-97F7-9EBB38AF9B9C}"/>
                      </a:ext>
                    </a:extLst>
                  </p:cNvPr>
                  <p:cNvSpPr/>
                  <p:nvPr/>
                </p:nvSpPr>
                <p:spPr>
                  <a:xfrm>
                    <a:off x="1806792" y="4790799"/>
                    <a:ext cx="81588" cy="67657"/>
                  </a:xfrm>
                  <a:custGeom>
                    <a:avLst/>
                    <a:gdLst/>
                    <a:ahLst/>
                    <a:cxnLst/>
                    <a:rect l="l" t="t" r="r" b="b"/>
                    <a:pathLst>
                      <a:path w="105271" h="87298" extrusionOk="0">
                        <a:moveTo>
                          <a:pt x="42237" y="0"/>
                        </a:moveTo>
                        <a:lnTo>
                          <a:pt x="107711" y="61699"/>
                        </a:lnTo>
                        <a:lnTo>
                          <a:pt x="80135" y="89327"/>
                        </a:lnTo>
                        <a:lnTo>
                          <a:pt x="0" y="23930"/>
                        </a:lnTo>
                        <a:lnTo>
                          <a:pt x="42237"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2" name="Google Shape;522;p8">
                    <a:extLst>
                      <a:ext uri="{FF2B5EF4-FFF2-40B4-BE49-F238E27FC236}">
                        <a16:creationId xmlns:a16="http://schemas.microsoft.com/office/drawing/2014/main" id="{03B09BAF-7518-4339-A4F0-85D6FA8DE4CC}"/>
                      </a:ext>
                    </a:extLst>
                  </p:cNvPr>
                  <p:cNvSpPr/>
                  <p:nvPr/>
                </p:nvSpPr>
                <p:spPr>
                  <a:xfrm>
                    <a:off x="1891423" y="4790799"/>
                    <a:ext cx="81588" cy="67657"/>
                  </a:xfrm>
                  <a:custGeom>
                    <a:avLst/>
                    <a:gdLst/>
                    <a:ahLst/>
                    <a:cxnLst/>
                    <a:rect l="l" t="t" r="r" b="b"/>
                    <a:pathLst>
                      <a:path w="105271" h="87298" extrusionOk="0">
                        <a:moveTo>
                          <a:pt x="65499" y="0"/>
                        </a:moveTo>
                        <a:lnTo>
                          <a:pt x="0" y="61699"/>
                        </a:lnTo>
                        <a:lnTo>
                          <a:pt x="27602" y="89327"/>
                        </a:lnTo>
                        <a:lnTo>
                          <a:pt x="107711" y="23930"/>
                        </a:lnTo>
                        <a:lnTo>
                          <a:pt x="65499" y="0"/>
                        </a:ln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3" name="Google Shape;523;p8">
                    <a:extLst>
                      <a:ext uri="{FF2B5EF4-FFF2-40B4-BE49-F238E27FC236}">
                        <a16:creationId xmlns:a16="http://schemas.microsoft.com/office/drawing/2014/main" id="{6B2B3F4B-D892-43EA-B80C-03FD9483752D}"/>
                      </a:ext>
                    </a:extLst>
                  </p:cNvPr>
                  <p:cNvSpPr/>
                  <p:nvPr/>
                </p:nvSpPr>
                <p:spPr>
                  <a:xfrm>
                    <a:off x="1801656" y="4497010"/>
                    <a:ext cx="179094" cy="135316"/>
                  </a:xfrm>
                  <a:custGeom>
                    <a:avLst/>
                    <a:gdLst/>
                    <a:ahLst/>
                    <a:cxnLst/>
                    <a:rect l="l" t="t" r="r" b="b"/>
                    <a:pathLst>
                      <a:path w="231083" h="174596" extrusionOk="0">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274DA5"/>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57" name="Google Shape;524;p8">
                  <a:extLst>
                    <a:ext uri="{FF2B5EF4-FFF2-40B4-BE49-F238E27FC236}">
                      <a16:creationId xmlns:a16="http://schemas.microsoft.com/office/drawing/2014/main" id="{16F7BFCD-E59E-4B77-A631-AC00B4C918B8}"/>
                    </a:ext>
                  </a:extLst>
                </p:cNvPr>
                <p:cNvSpPr/>
                <p:nvPr/>
              </p:nvSpPr>
              <p:spPr>
                <a:xfrm>
                  <a:off x="3546023" y="4729819"/>
                  <a:ext cx="34834" cy="103469"/>
                </a:xfrm>
                <a:custGeom>
                  <a:avLst/>
                  <a:gdLst/>
                  <a:ahLst/>
                  <a:cxnLst/>
                  <a:rect l="l" t="t" r="r" b="b"/>
                  <a:pathLst>
                    <a:path w="34834" h="103469" extrusionOk="0">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274DA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8" name="Google Shape;525;p8">
                  <a:extLst>
                    <a:ext uri="{FF2B5EF4-FFF2-40B4-BE49-F238E27FC236}">
                      <a16:creationId xmlns:a16="http://schemas.microsoft.com/office/drawing/2014/main" id="{4A7613B4-7B54-4E1A-960D-48DB147BDB79}"/>
                    </a:ext>
                  </a:extLst>
                </p:cNvPr>
                <p:cNvSpPr/>
                <p:nvPr/>
              </p:nvSpPr>
              <p:spPr>
                <a:xfrm flipH="1">
                  <a:off x="3403963" y="4735262"/>
                  <a:ext cx="45719" cy="103469"/>
                </a:xfrm>
                <a:custGeom>
                  <a:avLst/>
                  <a:gdLst/>
                  <a:ahLst/>
                  <a:cxnLst/>
                  <a:rect l="l" t="t" r="r" b="b"/>
                  <a:pathLst>
                    <a:path w="34834" h="103469" extrusionOk="0">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274DA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cxnSp>
            <p:nvCxnSpPr>
              <p:cNvPr id="955" name="Google Shape;526;p8">
                <a:extLst>
                  <a:ext uri="{FF2B5EF4-FFF2-40B4-BE49-F238E27FC236}">
                    <a16:creationId xmlns:a16="http://schemas.microsoft.com/office/drawing/2014/main" id="{9B2AC4DB-B98B-46B7-AEE8-8C3BA660DA42}"/>
                  </a:ext>
                </a:extLst>
              </p:cNvPr>
              <p:cNvCxnSpPr/>
              <p:nvPr/>
            </p:nvCxnSpPr>
            <p:spPr>
              <a:xfrm>
                <a:off x="3499967" y="4847701"/>
                <a:ext cx="0" cy="111579"/>
              </a:xfrm>
              <a:prstGeom prst="straightConnector1">
                <a:avLst/>
              </a:prstGeom>
              <a:noFill/>
              <a:ln w="9525" cap="flat" cmpd="sng">
                <a:solidFill>
                  <a:schemeClr val="lt1"/>
                </a:solidFill>
                <a:prstDash val="solid"/>
                <a:miter lim="800000"/>
                <a:headEnd type="none" w="sm" len="sm"/>
                <a:tailEnd type="none" w="sm" len="sm"/>
              </a:ln>
            </p:spPr>
          </p:cxnSp>
        </p:grpSp>
      </p:grpSp>
      <p:pic>
        <p:nvPicPr>
          <p:cNvPr id="964" name="Google Shape;527;p8">
            <a:extLst>
              <a:ext uri="{FF2B5EF4-FFF2-40B4-BE49-F238E27FC236}">
                <a16:creationId xmlns:a16="http://schemas.microsoft.com/office/drawing/2014/main" id="{AD75B494-6130-4BE1-B405-C8EA0799F8ED}"/>
              </a:ext>
            </a:extLst>
          </p:cNvPr>
          <p:cNvPicPr preferRelativeResize="0"/>
          <p:nvPr/>
        </p:nvPicPr>
        <p:blipFill rotWithShape="1">
          <a:blip r:embed="rId5">
            <a:alphaModFix/>
          </a:blip>
          <a:srcRect/>
          <a:stretch/>
        </p:blipFill>
        <p:spPr>
          <a:xfrm>
            <a:off x="1058973" y="2568524"/>
            <a:ext cx="1693993" cy="964635"/>
          </a:xfrm>
          <a:prstGeom prst="rect">
            <a:avLst/>
          </a:prstGeom>
          <a:noFill/>
          <a:ln>
            <a:noFill/>
          </a:ln>
          <a:effectLst>
            <a:outerShdw blurRad="50800" dist="38100" dir="2700000" algn="tl" rotWithShape="0">
              <a:srgbClr val="000000">
                <a:alpha val="40000"/>
              </a:srgbClr>
            </a:outerShdw>
          </a:effectLst>
        </p:spPr>
      </p:pic>
      <p:sp>
        <p:nvSpPr>
          <p:cNvPr id="965" name="Google Shape;528;p8">
            <a:extLst>
              <a:ext uri="{FF2B5EF4-FFF2-40B4-BE49-F238E27FC236}">
                <a16:creationId xmlns:a16="http://schemas.microsoft.com/office/drawing/2014/main" id="{E06FE1FD-7BA7-4D42-A90B-54D489B1A784}"/>
              </a:ext>
            </a:extLst>
          </p:cNvPr>
          <p:cNvSpPr/>
          <p:nvPr/>
        </p:nvSpPr>
        <p:spPr>
          <a:xfrm>
            <a:off x="949042" y="2994995"/>
            <a:ext cx="1893327"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Arial"/>
                <a:ea typeface="Arial"/>
                <a:cs typeface="Arial"/>
                <a:sym typeface="Arial"/>
              </a:rPr>
              <a:t>AWS, Azure,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Arial"/>
                <a:ea typeface="Arial"/>
                <a:cs typeface="Arial"/>
                <a:sym typeface="Arial"/>
              </a:rPr>
              <a:t>AliCloud, DigitalOcean </a:t>
            </a:r>
            <a:endParaRPr sz="1100" b="1" i="0" u="none" strike="noStrike" cap="none">
              <a:solidFill>
                <a:schemeClr val="lt1"/>
              </a:solidFill>
              <a:latin typeface="Arial"/>
              <a:ea typeface="Arial"/>
              <a:cs typeface="Arial"/>
              <a:sym typeface="Arial"/>
            </a:endParaRPr>
          </a:p>
        </p:txBody>
      </p:sp>
      <p:pic>
        <p:nvPicPr>
          <p:cNvPr id="966" name="Google Shape;529;p8" descr="一張含有 鏡 的圖片&#10;&#10;自動產生的描述">
            <a:extLst>
              <a:ext uri="{FF2B5EF4-FFF2-40B4-BE49-F238E27FC236}">
                <a16:creationId xmlns:a16="http://schemas.microsoft.com/office/drawing/2014/main" id="{3DD0B552-7D1C-4CBB-8388-2E92B0EA61B4}"/>
              </a:ext>
            </a:extLst>
          </p:cNvPr>
          <p:cNvPicPr preferRelativeResize="0"/>
          <p:nvPr/>
        </p:nvPicPr>
        <p:blipFill rotWithShape="1">
          <a:blip r:embed="rId6">
            <a:alphaModFix amt="81000"/>
          </a:blip>
          <a:srcRect/>
          <a:stretch/>
        </p:blipFill>
        <p:spPr>
          <a:xfrm>
            <a:off x="5533297" y="1786020"/>
            <a:ext cx="2791535" cy="1752979"/>
          </a:xfrm>
          <a:prstGeom prst="rect">
            <a:avLst/>
          </a:prstGeom>
          <a:noFill/>
          <a:ln>
            <a:noFill/>
          </a:ln>
        </p:spPr>
      </p:pic>
      <p:pic>
        <p:nvPicPr>
          <p:cNvPr id="967" name="Google Shape;530;p8" descr="白雲.png">
            <a:extLst>
              <a:ext uri="{FF2B5EF4-FFF2-40B4-BE49-F238E27FC236}">
                <a16:creationId xmlns:a16="http://schemas.microsoft.com/office/drawing/2014/main" id="{30166A22-B063-433D-B5D4-01CC3FEC5A01}"/>
              </a:ext>
            </a:extLst>
          </p:cNvPr>
          <p:cNvPicPr preferRelativeResize="0"/>
          <p:nvPr/>
        </p:nvPicPr>
        <p:blipFill rotWithShape="1">
          <a:blip r:embed="rId7">
            <a:alphaModFix/>
          </a:blip>
          <a:srcRect t="21681" b="11286"/>
          <a:stretch/>
        </p:blipFill>
        <p:spPr>
          <a:xfrm>
            <a:off x="5533747" y="1840531"/>
            <a:ext cx="2749693" cy="1608430"/>
          </a:xfrm>
          <a:prstGeom prst="rect">
            <a:avLst/>
          </a:prstGeom>
          <a:noFill/>
          <a:ln>
            <a:noFill/>
          </a:ln>
          <a:effectLst>
            <a:outerShdw blurRad="50800" dist="38100" dir="2700000" algn="tl" rotWithShape="0">
              <a:srgbClr val="000000">
                <a:alpha val="40000"/>
              </a:srgbClr>
            </a:outerShdw>
          </a:effectLst>
        </p:spPr>
      </p:pic>
      <p:grpSp>
        <p:nvGrpSpPr>
          <p:cNvPr id="968" name="Google Shape;531;p8">
            <a:extLst>
              <a:ext uri="{FF2B5EF4-FFF2-40B4-BE49-F238E27FC236}">
                <a16:creationId xmlns:a16="http://schemas.microsoft.com/office/drawing/2014/main" id="{4D9B6F83-B4A5-43E3-8FCE-ED7EE4F3CF30}"/>
              </a:ext>
            </a:extLst>
          </p:cNvPr>
          <p:cNvGrpSpPr/>
          <p:nvPr/>
        </p:nvGrpSpPr>
        <p:grpSpPr>
          <a:xfrm>
            <a:off x="6190626" y="2444274"/>
            <a:ext cx="279054" cy="875392"/>
            <a:chOff x="9669037" y="3302923"/>
            <a:chExt cx="498956" cy="1589702"/>
          </a:xfrm>
        </p:grpSpPr>
        <p:pic>
          <p:nvPicPr>
            <p:cNvPr id="969" name="Google Shape;532;p8" descr="一張含有 向量圖形 的圖片&#10;&#10;自動產生的描述">
              <a:extLst>
                <a:ext uri="{FF2B5EF4-FFF2-40B4-BE49-F238E27FC236}">
                  <a16:creationId xmlns:a16="http://schemas.microsoft.com/office/drawing/2014/main" id="{6C3DCAD2-B192-4739-9F31-BC637700C01C}"/>
                </a:ext>
              </a:extLst>
            </p:cNvPr>
            <p:cNvPicPr preferRelativeResize="0"/>
            <p:nvPr/>
          </p:nvPicPr>
          <p:blipFill rotWithShape="1">
            <a:blip r:embed="rId8">
              <a:alphaModFix/>
            </a:blip>
            <a:srcRect/>
            <a:stretch/>
          </p:blipFill>
          <p:spPr>
            <a:xfrm>
              <a:off x="9670453" y="3302923"/>
              <a:ext cx="497540" cy="497541"/>
            </a:xfrm>
            <a:prstGeom prst="rect">
              <a:avLst/>
            </a:prstGeom>
            <a:noFill/>
            <a:ln>
              <a:noFill/>
            </a:ln>
          </p:spPr>
        </p:pic>
        <p:pic>
          <p:nvPicPr>
            <p:cNvPr id="970" name="Google Shape;533;p8" descr="一張含有 向量圖形 的圖片&#10;&#10;自動產生的描述">
              <a:extLst>
                <a:ext uri="{FF2B5EF4-FFF2-40B4-BE49-F238E27FC236}">
                  <a16:creationId xmlns:a16="http://schemas.microsoft.com/office/drawing/2014/main" id="{8FBDEB0B-AB51-43CF-8DCB-27D25055B435}"/>
                </a:ext>
              </a:extLst>
            </p:cNvPr>
            <p:cNvPicPr preferRelativeResize="0"/>
            <p:nvPr/>
          </p:nvPicPr>
          <p:blipFill rotWithShape="1">
            <a:blip r:embed="rId9">
              <a:alphaModFix/>
            </a:blip>
            <a:srcRect/>
            <a:stretch/>
          </p:blipFill>
          <p:spPr>
            <a:xfrm>
              <a:off x="9678467" y="4408535"/>
              <a:ext cx="484092" cy="484090"/>
            </a:xfrm>
            <a:prstGeom prst="rect">
              <a:avLst/>
            </a:prstGeom>
            <a:noFill/>
            <a:ln>
              <a:noFill/>
            </a:ln>
          </p:spPr>
        </p:pic>
        <p:pic>
          <p:nvPicPr>
            <p:cNvPr id="971" name="Google Shape;534;p8" descr="一張含有 物件 的圖片&#10;&#10;自動產生的描述">
              <a:extLst>
                <a:ext uri="{FF2B5EF4-FFF2-40B4-BE49-F238E27FC236}">
                  <a16:creationId xmlns:a16="http://schemas.microsoft.com/office/drawing/2014/main" id="{C660DAB6-F754-4C38-BC6C-9435943AE5AD}"/>
                </a:ext>
              </a:extLst>
            </p:cNvPr>
            <p:cNvPicPr preferRelativeResize="0"/>
            <p:nvPr/>
          </p:nvPicPr>
          <p:blipFill rotWithShape="1">
            <a:blip r:embed="rId10">
              <a:alphaModFix/>
            </a:blip>
            <a:srcRect/>
            <a:stretch/>
          </p:blipFill>
          <p:spPr>
            <a:xfrm>
              <a:off x="9669037" y="3886872"/>
              <a:ext cx="475127" cy="475130"/>
            </a:xfrm>
            <a:prstGeom prst="rect">
              <a:avLst/>
            </a:prstGeom>
            <a:noFill/>
            <a:ln>
              <a:noFill/>
            </a:ln>
          </p:spPr>
        </p:pic>
      </p:grpSp>
      <p:grpSp>
        <p:nvGrpSpPr>
          <p:cNvPr id="972" name="Google Shape;535;p8">
            <a:extLst>
              <a:ext uri="{FF2B5EF4-FFF2-40B4-BE49-F238E27FC236}">
                <a16:creationId xmlns:a16="http://schemas.microsoft.com/office/drawing/2014/main" id="{AADFB9E6-5A85-40C4-9818-35939DF54F2D}"/>
              </a:ext>
            </a:extLst>
          </p:cNvPr>
          <p:cNvGrpSpPr/>
          <p:nvPr/>
        </p:nvGrpSpPr>
        <p:grpSpPr>
          <a:xfrm>
            <a:off x="6577953" y="2496256"/>
            <a:ext cx="865601" cy="811353"/>
            <a:chOff x="14268237" y="3174859"/>
            <a:chExt cx="1213799" cy="1183640"/>
          </a:xfrm>
        </p:grpSpPr>
        <p:grpSp>
          <p:nvGrpSpPr>
            <p:cNvPr id="973" name="Google Shape;536;p8">
              <a:extLst>
                <a:ext uri="{FF2B5EF4-FFF2-40B4-BE49-F238E27FC236}">
                  <a16:creationId xmlns:a16="http://schemas.microsoft.com/office/drawing/2014/main" id="{2B5379B7-F573-4A13-876B-B528C7C6EDDE}"/>
                </a:ext>
              </a:extLst>
            </p:cNvPr>
            <p:cNvGrpSpPr/>
            <p:nvPr/>
          </p:nvGrpSpPr>
          <p:grpSpPr>
            <a:xfrm>
              <a:off x="14268237" y="3174859"/>
              <a:ext cx="640424" cy="1183640"/>
              <a:chOff x="7484087" y="1781729"/>
              <a:chExt cx="540437" cy="998843"/>
            </a:xfrm>
          </p:grpSpPr>
          <p:sp>
            <p:nvSpPr>
              <p:cNvPr id="1054" name="Google Shape;537;p8">
                <a:extLst>
                  <a:ext uri="{FF2B5EF4-FFF2-40B4-BE49-F238E27FC236}">
                    <a16:creationId xmlns:a16="http://schemas.microsoft.com/office/drawing/2014/main" id="{CA74C7BD-2B9C-42BE-95B5-6B8EE0239011}"/>
                  </a:ext>
                </a:extLst>
              </p:cNvPr>
              <p:cNvSpPr/>
              <p:nvPr/>
            </p:nvSpPr>
            <p:spPr>
              <a:xfrm>
                <a:off x="7484087" y="1781729"/>
                <a:ext cx="540437" cy="998843"/>
              </a:xfrm>
              <a:custGeom>
                <a:avLst/>
                <a:gdLst/>
                <a:ahLst/>
                <a:cxnLst/>
                <a:rect l="l" t="t" r="r" b="b"/>
                <a:pathLst>
                  <a:path w="540436" h="998843" extrusionOk="0">
                    <a:moveTo>
                      <a:pt x="540678" y="997154"/>
                    </a:moveTo>
                    <a:lnTo>
                      <a:pt x="3619" y="997154"/>
                    </a:lnTo>
                    <a:lnTo>
                      <a:pt x="3619" y="3619"/>
                    </a:lnTo>
                    <a:lnTo>
                      <a:pt x="540678" y="3619"/>
                    </a:lnTo>
                    <a:close/>
                    <a:moveTo>
                      <a:pt x="23837" y="977081"/>
                    </a:moveTo>
                    <a:lnTo>
                      <a:pt x="520846" y="977081"/>
                    </a:lnTo>
                    <a:lnTo>
                      <a:pt x="520846" y="23644"/>
                    </a:lnTo>
                    <a:lnTo>
                      <a:pt x="23837" y="23644"/>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55" name="Google Shape;538;p8">
                <a:extLst>
                  <a:ext uri="{FF2B5EF4-FFF2-40B4-BE49-F238E27FC236}">
                    <a16:creationId xmlns:a16="http://schemas.microsoft.com/office/drawing/2014/main" id="{5D4DC2A6-43C1-47B9-86A8-2C476676DE67}"/>
                  </a:ext>
                </a:extLst>
              </p:cNvPr>
              <p:cNvSpPr/>
              <p:nvPr/>
            </p:nvSpPr>
            <p:spPr>
              <a:xfrm>
                <a:off x="7514197" y="1826846"/>
                <a:ext cx="482533" cy="149585"/>
              </a:xfrm>
              <a:custGeom>
                <a:avLst/>
                <a:gdLst/>
                <a:ahLst/>
                <a:cxnLst/>
                <a:rect l="l" t="t" r="r" b="b"/>
                <a:pathLst>
                  <a:path w="482532" h="149585" extrusionOk="0">
                    <a:moveTo>
                      <a:pt x="480314" y="149199"/>
                    </a:moveTo>
                    <a:lnTo>
                      <a:pt x="3619" y="149199"/>
                    </a:lnTo>
                    <a:lnTo>
                      <a:pt x="3619" y="3619"/>
                    </a:lnTo>
                    <a:lnTo>
                      <a:pt x="480314" y="3619"/>
                    </a:lnTo>
                    <a:close/>
                    <a:moveTo>
                      <a:pt x="23693" y="129126"/>
                    </a:moveTo>
                    <a:lnTo>
                      <a:pt x="460240" y="129126"/>
                    </a:lnTo>
                    <a:lnTo>
                      <a:pt x="460240" y="23741"/>
                    </a:lnTo>
                    <a:lnTo>
                      <a:pt x="23693" y="23741"/>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56" name="Google Shape;539;p8">
                <a:extLst>
                  <a:ext uri="{FF2B5EF4-FFF2-40B4-BE49-F238E27FC236}">
                    <a16:creationId xmlns:a16="http://schemas.microsoft.com/office/drawing/2014/main" id="{EA2213A4-5A93-4B7B-87B0-27352116BC5A}"/>
                  </a:ext>
                </a:extLst>
              </p:cNvPr>
              <p:cNvSpPr/>
              <p:nvPr/>
            </p:nvSpPr>
            <p:spPr>
              <a:xfrm>
                <a:off x="7750011" y="1861974"/>
                <a:ext cx="188188" cy="72380"/>
              </a:xfrm>
              <a:custGeom>
                <a:avLst/>
                <a:gdLst/>
                <a:ahLst/>
                <a:cxnLst/>
                <a:rect l="l" t="t" r="r" b="b"/>
                <a:pathLst>
                  <a:path w="188187" h="72379" extrusionOk="0">
                    <a:moveTo>
                      <a:pt x="189298" y="68857"/>
                    </a:moveTo>
                    <a:lnTo>
                      <a:pt x="3619" y="68857"/>
                    </a:lnTo>
                    <a:lnTo>
                      <a:pt x="3619" y="3619"/>
                    </a:lnTo>
                    <a:lnTo>
                      <a:pt x="189298" y="3619"/>
                    </a:lnTo>
                    <a:close/>
                    <a:moveTo>
                      <a:pt x="13655" y="58821"/>
                    </a:moveTo>
                    <a:lnTo>
                      <a:pt x="179261" y="58821"/>
                    </a:lnTo>
                    <a:lnTo>
                      <a:pt x="179261" y="13656"/>
                    </a:lnTo>
                    <a:lnTo>
                      <a:pt x="13655"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57" name="Google Shape;540;p8">
                <a:extLst>
                  <a:ext uri="{FF2B5EF4-FFF2-40B4-BE49-F238E27FC236}">
                    <a16:creationId xmlns:a16="http://schemas.microsoft.com/office/drawing/2014/main" id="{A2B0B63B-82D1-4F9D-A4EA-1D21333447D2}"/>
                  </a:ext>
                </a:extLst>
              </p:cNvPr>
              <p:cNvSpPr/>
              <p:nvPr/>
            </p:nvSpPr>
            <p:spPr>
              <a:xfrm>
                <a:off x="7544307" y="1866993"/>
                <a:ext cx="159236" cy="72380"/>
              </a:xfrm>
              <a:custGeom>
                <a:avLst/>
                <a:gdLst/>
                <a:ahLst/>
                <a:cxnLst/>
                <a:rect l="l" t="t" r="r" b="b"/>
                <a:pathLst>
                  <a:path w="159235" h="72379" extrusionOk="0">
                    <a:moveTo>
                      <a:pt x="3619" y="3619"/>
                    </a:moveTo>
                    <a:lnTo>
                      <a:pt x="158416" y="3619"/>
                    </a:lnTo>
                    <a:lnTo>
                      <a:pt x="158416" y="68857"/>
                    </a:lnTo>
                    <a:lnTo>
                      <a:pt x="3619" y="68857"/>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58" name="Google Shape;541;p8">
                <a:extLst>
                  <a:ext uri="{FF2B5EF4-FFF2-40B4-BE49-F238E27FC236}">
                    <a16:creationId xmlns:a16="http://schemas.microsoft.com/office/drawing/2014/main" id="{87A9A924-9A40-43D6-A49D-3C6BB5AB0786}"/>
                  </a:ext>
                </a:extLst>
              </p:cNvPr>
              <p:cNvSpPr/>
              <p:nvPr/>
            </p:nvSpPr>
            <p:spPr>
              <a:xfrm>
                <a:off x="7755029" y="1932231"/>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59" name="Google Shape;542;p8">
                <a:extLst>
                  <a:ext uri="{FF2B5EF4-FFF2-40B4-BE49-F238E27FC236}">
                    <a16:creationId xmlns:a16="http://schemas.microsoft.com/office/drawing/2014/main" id="{A408212B-201F-4B77-A948-FE53FD089206}"/>
                  </a:ext>
                </a:extLst>
              </p:cNvPr>
              <p:cNvSpPr/>
              <p:nvPr/>
            </p:nvSpPr>
            <p:spPr>
              <a:xfrm>
                <a:off x="7775103" y="1932231"/>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60" name="Google Shape;543;p8">
                <a:extLst>
                  <a:ext uri="{FF2B5EF4-FFF2-40B4-BE49-F238E27FC236}">
                    <a16:creationId xmlns:a16="http://schemas.microsoft.com/office/drawing/2014/main" id="{3B5EFD6B-30FD-4A32-8C19-DC25BE31F19E}"/>
                  </a:ext>
                </a:extLst>
              </p:cNvPr>
              <p:cNvSpPr/>
              <p:nvPr/>
            </p:nvSpPr>
            <p:spPr>
              <a:xfrm>
                <a:off x="7795176" y="1932231"/>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61" name="Google Shape;544;p8">
                <a:extLst>
                  <a:ext uri="{FF2B5EF4-FFF2-40B4-BE49-F238E27FC236}">
                    <a16:creationId xmlns:a16="http://schemas.microsoft.com/office/drawing/2014/main" id="{C3F3A8B2-E17C-41FC-B6DF-2C1E4ECE4E8D}"/>
                  </a:ext>
                </a:extLst>
              </p:cNvPr>
              <p:cNvSpPr/>
              <p:nvPr/>
            </p:nvSpPr>
            <p:spPr>
              <a:xfrm>
                <a:off x="7815249" y="1932231"/>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62" name="Google Shape;545;p8">
                <a:extLst>
                  <a:ext uri="{FF2B5EF4-FFF2-40B4-BE49-F238E27FC236}">
                    <a16:creationId xmlns:a16="http://schemas.microsoft.com/office/drawing/2014/main" id="{BFD23A7A-E1FF-4F92-B22D-F7D81C1039BB}"/>
                  </a:ext>
                </a:extLst>
              </p:cNvPr>
              <p:cNvSpPr/>
              <p:nvPr/>
            </p:nvSpPr>
            <p:spPr>
              <a:xfrm>
                <a:off x="7719901" y="1861974"/>
                <a:ext cx="14476" cy="14476"/>
              </a:xfrm>
              <a:custGeom>
                <a:avLst/>
                <a:gdLst/>
                <a:ahLst/>
                <a:cxnLst/>
                <a:rect l="l" t="t" r="r" b="b"/>
                <a:pathLst>
                  <a:path w="14475" h="14475" extrusionOk="0">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63" name="Google Shape;546;p8">
                <a:extLst>
                  <a:ext uri="{FF2B5EF4-FFF2-40B4-BE49-F238E27FC236}">
                    <a16:creationId xmlns:a16="http://schemas.microsoft.com/office/drawing/2014/main" id="{9B761F40-0365-4670-8C7E-0BD06C071BC0}"/>
                  </a:ext>
                </a:extLst>
              </p:cNvPr>
              <p:cNvSpPr/>
              <p:nvPr/>
            </p:nvSpPr>
            <p:spPr>
              <a:xfrm>
                <a:off x="7855396" y="1932231"/>
                <a:ext cx="24127" cy="14476"/>
              </a:xfrm>
              <a:custGeom>
                <a:avLst/>
                <a:gdLst/>
                <a:ahLst/>
                <a:cxnLst/>
                <a:rect l="l" t="t" r="r" b="b"/>
                <a:pathLst>
                  <a:path w="24126" h="14475" extrusionOk="0">
                    <a:moveTo>
                      <a:pt x="3619" y="3619"/>
                    </a:moveTo>
                    <a:lnTo>
                      <a:pt x="23693" y="3619"/>
                    </a:lnTo>
                    <a:lnTo>
                      <a:pt x="23693"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64" name="Google Shape;547;p8">
                <a:extLst>
                  <a:ext uri="{FF2B5EF4-FFF2-40B4-BE49-F238E27FC236}">
                    <a16:creationId xmlns:a16="http://schemas.microsoft.com/office/drawing/2014/main" id="{CAD22909-4EFE-4569-AE9B-DB33621D2451}"/>
                  </a:ext>
                </a:extLst>
              </p:cNvPr>
              <p:cNvSpPr/>
              <p:nvPr/>
            </p:nvSpPr>
            <p:spPr>
              <a:xfrm>
                <a:off x="7514197" y="2002488"/>
                <a:ext cx="482533" cy="149585"/>
              </a:xfrm>
              <a:custGeom>
                <a:avLst/>
                <a:gdLst/>
                <a:ahLst/>
                <a:cxnLst/>
                <a:rect l="l" t="t" r="r" b="b"/>
                <a:pathLst>
                  <a:path w="482532" h="149585" extrusionOk="0">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65" name="Google Shape;548;p8">
                <a:extLst>
                  <a:ext uri="{FF2B5EF4-FFF2-40B4-BE49-F238E27FC236}">
                    <a16:creationId xmlns:a16="http://schemas.microsoft.com/office/drawing/2014/main" id="{4D7514AF-B039-4656-962D-5F3142A42CE3}"/>
                  </a:ext>
                </a:extLst>
              </p:cNvPr>
              <p:cNvSpPr/>
              <p:nvPr/>
            </p:nvSpPr>
            <p:spPr>
              <a:xfrm>
                <a:off x="7755029" y="2032598"/>
                <a:ext cx="188188" cy="72380"/>
              </a:xfrm>
              <a:custGeom>
                <a:avLst/>
                <a:gdLst/>
                <a:ahLst/>
                <a:cxnLst/>
                <a:rect l="l" t="t" r="r" b="b"/>
                <a:pathLst>
                  <a:path w="188187" h="72379" extrusionOk="0">
                    <a:moveTo>
                      <a:pt x="189298" y="68906"/>
                    </a:moveTo>
                    <a:lnTo>
                      <a:pt x="3619" y="68906"/>
                    </a:lnTo>
                    <a:lnTo>
                      <a:pt x="3619" y="3619"/>
                    </a:lnTo>
                    <a:lnTo>
                      <a:pt x="189298" y="3619"/>
                    </a:lnTo>
                    <a:close/>
                    <a:moveTo>
                      <a:pt x="13656" y="58869"/>
                    </a:moveTo>
                    <a:lnTo>
                      <a:pt x="179261" y="58869"/>
                    </a:lnTo>
                    <a:lnTo>
                      <a:pt x="179261" y="13704"/>
                    </a:lnTo>
                    <a:lnTo>
                      <a:pt x="13656" y="13704"/>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66" name="Google Shape;549;p8">
                <a:extLst>
                  <a:ext uri="{FF2B5EF4-FFF2-40B4-BE49-F238E27FC236}">
                    <a16:creationId xmlns:a16="http://schemas.microsoft.com/office/drawing/2014/main" id="{FA9B92F8-14D7-40E4-B876-230DA38D8F37}"/>
                  </a:ext>
                </a:extLst>
              </p:cNvPr>
              <p:cNvSpPr/>
              <p:nvPr/>
            </p:nvSpPr>
            <p:spPr>
              <a:xfrm>
                <a:off x="7544307" y="2042635"/>
                <a:ext cx="159236" cy="72380"/>
              </a:xfrm>
              <a:custGeom>
                <a:avLst/>
                <a:gdLst/>
                <a:ahLst/>
                <a:cxnLst/>
                <a:rect l="l" t="t" r="r" b="b"/>
                <a:pathLst>
                  <a:path w="159235" h="72379" extrusionOk="0">
                    <a:moveTo>
                      <a:pt x="3619" y="3619"/>
                    </a:moveTo>
                    <a:lnTo>
                      <a:pt x="158416" y="3619"/>
                    </a:lnTo>
                    <a:lnTo>
                      <a:pt x="158416" y="68857"/>
                    </a:lnTo>
                    <a:lnTo>
                      <a:pt x="3619" y="68857"/>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67" name="Google Shape;550;p8">
                <a:extLst>
                  <a:ext uri="{FF2B5EF4-FFF2-40B4-BE49-F238E27FC236}">
                    <a16:creationId xmlns:a16="http://schemas.microsoft.com/office/drawing/2014/main" id="{F9F92566-4D6B-4270-899A-7424FF7E79CF}"/>
                  </a:ext>
                </a:extLst>
              </p:cNvPr>
              <p:cNvSpPr/>
              <p:nvPr/>
            </p:nvSpPr>
            <p:spPr>
              <a:xfrm>
                <a:off x="7755029" y="2107873"/>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68" name="Google Shape;551;p8">
                <a:extLst>
                  <a:ext uri="{FF2B5EF4-FFF2-40B4-BE49-F238E27FC236}">
                    <a16:creationId xmlns:a16="http://schemas.microsoft.com/office/drawing/2014/main" id="{F8CE70AC-18B6-4B34-9283-103545C5432F}"/>
                  </a:ext>
                </a:extLst>
              </p:cNvPr>
              <p:cNvSpPr/>
              <p:nvPr/>
            </p:nvSpPr>
            <p:spPr>
              <a:xfrm>
                <a:off x="7775103" y="2107873"/>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69" name="Google Shape;552;p8">
                <a:extLst>
                  <a:ext uri="{FF2B5EF4-FFF2-40B4-BE49-F238E27FC236}">
                    <a16:creationId xmlns:a16="http://schemas.microsoft.com/office/drawing/2014/main" id="{8075A2E4-BE14-4D98-BD70-E0D02917AD3F}"/>
                  </a:ext>
                </a:extLst>
              </p:cNvPr>
              <p:cNvSpPr/>
              <p:nvPr/>
            </p:nvSpPr>
            <p:spPr>
              <a:xfrm>
                <a:off x="7795176" y="2107873"/>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70" name="Google Shape;553;p8">
                <a:extLst>
                  <a:ext uri="{FF2B5EF4-FFF2-40B4-BE49-F238E27FC236}">
                    <a16:creationId xmlns:a16="http://schemas.microsoft.com/office/drawing/2014/main" id="{FC6728AF-BFE2-4303-AFF2-916471410771}"/>
                  </a:ext>
                </a:extLst>
              </p:cNvPr>
              <p:cNvSpPr/>
              <p:nvPr/>
            </p:nvSpPr>
            <p:spPr>
              <a:xfrm>
                <a:off x="7815249" y="2107873"/>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71" name="Google Shape;554;p8">
                <a:extLst>
                  <a:ext uri="{FF2B5EF4-FFF2-40B4-BE49-F238E27FC236}">
                    <a16:creationId xmlns:a16="http://schemas.microsoft.com/office/drawing/2014/main" id="{2C96720A-314E-42CE-B5EF-D1316AC9BD78}"/>
                  </a:ext>
                </a:extLst>
              </p:cNvPr>
              <p:cNvSpPr/>
              <p:nvPr/>
            </p:nvSpPr>
            <p:spPr>
              <a:xfrm>
                <a:off x="7719901" y="2037616"/>
                <a:ext cx="14476" cy="14476"/>
              </a:xfrm>
              <a:custGeom>
                <a:avLst/>
                <a:gdLst/>
                <a:ahLst/>
                <a:cxnLst/>
                <a:rect l="l" t="t" r="r" b="b"/>
                <a:pathLst>
                  <a:path w="14475" h="14475" extrusionOk="0">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72" name="Google Shape;555;p8">
                <a:extLst>
                  <a:ext uri="{FF2B5EF4-FFF2-40B4-BE49-F238E27FC236}">
                    <a16:creationId xmlns:a16="http://schemas.microsoft.com/office/drawing/2014/main" id="{582B91C7-3DF4-4C61-B4F9-DD91A2409047}"/>
                  </a:ext>
                </a:extLst>
              </p:cNvPr>
              <p:cNvSpPr/>
              <p:nvPr/>
            </p:nvSpPr>
            <p:spPr>
              <a:xfrm>
                <a:off x="7855396" y="2107873"/>
                <a:ext cx="24127" cy="14476"/>
              </a:xfrm>
              <a:custGeom>
                <a:avLst/>
                <a:gdLst/>
                <a:ahLst/>
                <a:cxnLst/>
                <a:rect l="l" t="t" r="r" b="b"/>
                <a:pathLst>
                  <a:path w="24126" h="14475" extrusionOk="0">
                    <a:moveTo>
                      <a:pt x="3619" y="3619"/>
                    </a:moveTo>
                    <a:lnTo>
                      <a:pt x="23693" y="3619"/>
                    </a:lnTo>
                    <a:lnTo>
                      <a:pt x="23693"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73" name="Google Shape;556;p8">
                <a:extLst>
                  <a:ext uri="{FF2B5EF4-FFF2-40B4-BE49-F238E27FC236}">
                    <a16:creationId xmlns:a16="http://schemas.microsoft.com/office/drawing/2014/main" id="{83A81D5B-0F76-4D20-ADFD-53DDC8576298}"/>
                  </a:ext>
                </a:extLst>
              </p:cNvPr>
              <p:cNvSpPr/>
              <p:nvPr/>
            </p:nvSpPr>
            <p:spPr>
              <a:xfrm>
                <a:off x="7514197" y="2178130"/>
                <a:ext cx="482533" cy="149585"/>
              </a:xfrm>
              <a:custGeom>
                <a:avLst/>
                <a:gdLst/>
                <a:ahLst/>
                <a:cxnLst/>
                <a:rect l="l" t="t" r="r" b="b"/>
                <a:pathLst>
                  <a:path w="482532" h="149585" extrusionOk="0">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74" name="Google Shape;557;p8">
                <a:extLst>
                  <a:ext uri="{FF2B5EF4-FFF2-40B4-BE49-F238E27FC236}">
                    <a16:creationId xmlns:a16="http://schemas.microsoft.com/office/drawing/2014/main" id="{47736227-C7EF-4531-BA13-7443E2623F44}"/>
                  </a:ext>
                </a:extLst>
              </p:cNvPr>
              <p:cNvSpPr/>
              <p:nvPr/>
            </p:nvSpPr>
            <p:spPr>
              <a:xfrm>
                <a:off x="7755029" y="2208240"/>
                <a:ext cx="188188" cy="72380"/>
              </a:xfrm>
              <a:custGeom>
                <a:avLst/>
                <a:gdLst/>
                <a:ahLst/>
                <a:cxnLst/>
                <a:rect l="l" t="t" r="r" b="b"/>
                <a:pathLst>
                  <a:path w="188187" h="72379" extrusionOk="0">
                    <a:moveTo>
                      <a:pt x="189298" y="68858"/>
                    </a:moveTo>
                    <a:lnTo>
                      <a:pt x="3619" y="68858"/>
                    </a:lnTo>
                    <a:lnTo>
                      <a:pt x="3619" y="3619"/>
                    </a:lnTo>
                    <a:lnTo>
                      <a:pt x="189298" y="3619"/>
                    </a:lnTo>
                    <a:close/>
                    <a:moveTo>
                      <a:pt x="13656" y="58821"/>
                    </a:moveTo>
                    <a:lnTo>
                      <a:pt x="179261" y="58821"/>
                    </a:lnTo>
                    <a:lnTo>
                      <a:pt x="179261" y="13897"/>
                    </a:lnTo>
                    <a:lnTo>
                      <a:pt x="13656" y="13897"/>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75" name="Google Shape;558;p8">
                <a:extLst>
                  <a:ext uri="{FF2B5EF4-FFF2-40B4-BE49-F238E27FC236}">
                    <a16:creationId xmlns:a16="http://schemas.microsoft.com/office/drawing/2014/main" id="{B2EF9865-EB50-4570-82B7-8B04300FF2E0}"/>
                  </a:ext>
                </a:extLst>
              </p:cNvPr>
              <p:cNvSpPr/>
              <p:nvPr/>
            </p:nvSpPr>
            <p:spPr>
              <a:xfrm>
                <a:off x="7544307" y="2218277"/>
                <a:ext cx="159236" cy="72380"/>
              </a:xfrm>
              <a:custGeom>
                <a:avLst/>
                <a:gdLst/>
                <a:ahLst/>
                <a:cxnLst/>
                <a:rect l="l" t="t" r="r" b="b"/>
                <a:pathLst>
                  <a:path w="159235" h="72379" extrusionOk="0">
                    <a:moveTo>
                      <a:pt x="3619" y="3619"/>
                    </a:moveTo>
                    <a:lnTo>
                      <a:pt x="158416" y="3619"/>
                    </a:lnTo>
                    <a:lnTo>
                      <a:pt x="158416" y="68857"/>
                    </a:lnTo>
                    <a:lnTo>
                      <a:pt x="3619" y="68857"/>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76" name="Google Shape;559;p8">
                <a:extLst>
                  <a:ext uri="{FF2B5EF4-FFF2-40B4-BE49-F238E27FC236}">
                    <a16:creationId xmlns:a16="http://schemas.microsoft.com/office/drawing/2014/main" id="{9BE2382E-4755-4732-939A-C30C0B98E8E5}"/>
                  </a:ext>
                </a:extLst>
              </p:cNvPr>
              <p:cNvSpPr/>
              <p:nvPr/>
            </p:nvSpPr>
            <p:spPr>
              <a:xfrm>
                <a:off x="7755029" y="2283515"/>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77" name="Google Shape;560;p8">
                <a:extLst>
                  <a:ext uri="{FF2B5EF4-FFF2-40B4-BE49-F238E27FC236}">
                    <a16:creationId xmlns:a16="http://schemas.microsoft.com/office/drawing/2014/main" id="{1C674CC1-D28C-4BF9-9914-163838D7FBE2}"/>
                  </a:ext>
                </a:extLst>
              </p:cNvPr>
              <p:cNvSpPr/>
              <p:nvPr/>
            </p:nvSpPr>
            <p:spPr>
              <a:xfrm>
                <a:off x="7775103" y="2283515"/>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78" name="Google Shape;561;p8">
                <a:extLst>
                  <a:ext uri="{FF2B5EF4-FFF2-40B4-BE49-F238E27FC236}">
                    <a16:creationId xmlns:a16="http://schemas.microsoft.com/office/drawing/2014/main" id="{8C6E357D-491E-400C-996D-33059817E3AF}"/>
                  </a:ext>
                </a:extLst>
              </p:cNvPr>
              <p:cNvSpPr/>
              <p:nvPr/>
            </p:nvSpPr>
            <p:spPr>
              <a:xfrm>
                <a:off x="7795176" y="2283515"/>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79" name="Google Shape;562;p8">
                <a:extLst>
                  <a:ext uri="{FF2B5EF4-FFF2-40B4-BE49-F238E27FC236}">
                    <a16:creationId xmlns:a16="http://schemas.microsoft.com/office/drawing/2014/main" id="{6ADC5B75-AA09-4C9A-AF87-550A35A37731}"/>
                  </a:ext>
                </a:extLst>
              </p:cNvPr>
              <p:cNvSpPr/>
              <p:nvPr/>
            </p:nvSpPr>
            <p:spPr>
              <a:xfrm>
                <a:off x="7815249" y="2283515"/>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80" name="Google Shape;563;p8">
                <a:extLst>
                  <a:ext uri="{FF2B5EF4-FFF2-40B4-BE49-F238E27FC236}">
                    <a16:creationId xmlns:a16="http://schemas.microsoft.com/office/drawing/2014/main" id="{03B5DC55-8EA8-42E4-B4F5-65927E795016}"/>
                  </a:ext>
                </a:extLst>
              </p:cNvPr>
              <p:cNvSpPr/>
              <p:nvPr/>
            </p:nvSpPr>
            <p:spPr>
              <a:xfrm>
                <a:off x="7719901" y="2213258"/>
                <a:ext cx="14476" cy="14476"/>
              </a:xfrm>
              <a:custGeom>
                <a:avLst/>
                <a:gdLst/>
                <a:ahLst/>
                <a:cxnLst/>
                <a:rect l="l" t="t" r="r" b="b"/>
                <a:pathLst>
                  <a:path w="14475" h="14475" extrusionOk="0">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81" name="Google Shape;564;p8">
                <a:extLst>
                  <a:ext uri="{FF2B5EF4-FFF2-40B4-BE49-F238E27FC236}">
                    <a16:creationId xmlns:a16="http://schemas.microsoft.com/office/drawing/2014/main" id="{C2FD06B8-4CD5-48E1-A454-AA2F5E27ABB3}"/>
                  </a:ext>
                </a:extLst>
              </p:cNvPr>
              <p:cNvSpPr/>
              <p:nvPr/>
            </p:nvSpPr>
            <p:spPr>
              <a:xfrm>
                <a:off x="7855396" y="2283515"/>
                <a:ext cx="24127" cy="14476"/>
              </a:xfrm>
              <a:custGeom>
                <a:avLst/>
                <a:gdLst/>
                <a:ahLst/>
                <a:cxnLst/>
                <a:rect l="l" t="t" r="r" b="b"/>
                <a:pathLst>
                  <a:path w="24126" h="14475" extrusionOk="0">
                    <a:moveTo>
                      <a:pt x="3619" y="3619"/>
                    </a:moveTo>
                    <a:lnTo>
                      <a:pt x="23693" y="3619"/>
                    </a:lnTo>
                    <a:lnTo>
                      <a:pt x="23693"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82" name="Google Shape;565;p8">
                <a:extLst>
                  <a:ext uri="{FF2B5EF4-FFF2-40B4-BE49-F238E27FC236}">
                    <a16:creationId xmlns:a16="http://schemas.microsoft.com/office/drawing/2014/main" id="{921A8B32-CAF4-4886-8CCB-DB692B561B0D}"/>
                  </a:ext>
                </a:extLst>
              </p:cNvPr>
              <p:cNvSpPr/>
              <p:nvPr/>
            </p:nvSpPr>
            <p:spPr>
              <a:xfrm>
                <a:off x="7514197" y="2353627"/>
                <a:ext cx="482533" cy="149585"/>
              </a:xfrm>
              <a:custGeom>
                <a:avLst/>
                <a:gdLst/>
                <a:ahLst/>
                <a:cxnLst/>
                <a:rect l="l" t="t" r="r" b="b"/>
                <a:pathLst>
                  <a:path w="482532" h="149585" extrusionOk="0">
                    <a:moveTo>
                      <a:pt x="480314" y="149247"/>
                    </a:moveTo>
                    <a:lnTo>
                      <a:pt x="3619" y="149247"/>
                    </a:lnTo>
                    <a:lnTo>
                      <a:pt x="3619" y="3619"/>
                    </a:lnTo>
                    <a:lnTo>
                      <a:pt x="480314" y="3619"/>
                    </a:lnTo>
                    <a:close/>
                    <a:moveTo>
                      <a:pt x="23693" y="129078"/>
                    </a:moveTo>
                    <a:lnTo>
                      <a:pt x="460240" y="129078"/>
                    </a:lnTo>
                    <a:lnTo>
                      <a:pt x="460240" y="23837"/>
                    </a:lnTo>
                    <a:lnTo>
                      <a:pt x="23693" y="23837"/>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83" name="Google Shape;566;p8">
                <a:extLst>
                  <a:ext uri="{FF2B5EF4-FFF2-40B4-BE49-F238E27FC236}">
                    <a16:creationId xmlns:a16="http://schemas.microsoft.com/office/drawing/2014/main" id="{DEEF19E9-5050-4E38-ADD9-D124AADD8EDB}"/>
                  </a:ext>
                </a:extLst>
              </p:cNvPr>
              <p:cNvSpPr/>
              <p:nvPr/>
            </p:nvSpPr>
            <p:spPr>
              <a:xfrm>
                <a:off x="7755029" y="2383882"/>
                <a:ext cx="188188" cy="72380"/>
              </a:xfrm>
              <a:custGeom>
                <a:avLst/>
                <a:gdLst/>
                <a:ahLst/>
                <a:cxnLst/>
                <a:rect l="l" t="t" r="r" b="b"/>
                <a:pathLst>
                  <a:path w="188187" h="72379" extrusionOk="0">
                    <a:moveTo>
                      <a:pt x="189298" y="68809"/>
                    </a:moveTo>
                    <a:lnTo>
                      <a:pt x="3619" y="68809"/>
                    </a:lnTo>
                    <a:lnTo>
                      <a:pt x="3619" y="3619"/>
                    </a:lnTo>
                    <a:lnTo>
                      <a:pt x="189298" y="3619"/>
                    </a:lnTo>
                    <a:close/>
                    <a:moveTo>
                      <a:pt x="13656" y="58821"/>
                    </a:moveTo>
                    <a:lnTo>
                      <a:pt x="179261" y="58821"/>
                    </a:lnTo>
                    <a:lnTo>
                      <a:pt x="179261" y="13656"/>
                    </a:lnTo>
                    <a:lnTo>
                      <a:pt x="13656"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84" name="Google Shape;567;p8">
                <a:extLst>
                  <a:ext uri="{FF2B5EF4-FFF2-40B4-BE49-F238E27FC236}">
                    <a16:creationId xmlns:a16="http://schemas.microsoft.com/office/drawing/2014/main" id="{C952A00D-DCBD-4278-A267-63A6599FD897}"/>
                  </a:ext>
                </a:extLst>
              </p:cNvPr>
              <p:cNvSpPr/>
              <p:nvPr/>
            </p:nvSpPr>
            <p:spPr>
              <a:xfrm>
                <a:off x="7544307" y="2393919"/>
                <a:ext cx="159236" cy="72380"/>
              </a:xfrm>
              <a:custGeom>
                <a:avLst/>
                <a:gdLst/>
                <a:ahLst/>
                <a:cxnLst/>
                <a:rect l="l" t="t" r="r" b="b"/>
                <a:pathLst>
                  <a:path w="159235" h="72379" extrusionOk="0">
                    <a:moveTo>
                      <a:pt x="3619" y="3619"/>
                    </a:moveTo>
                    <a:lnTo>
                      <a:pt x="158416" y="3619"/>
                    </a:lnTo>
                    <a:lnTo>
                      <a:pt x="158416" y="68857"/>
                    </a:lnTo>
                    <a:lnTo>
                      <a:pt x="3619" y="68857"/>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85" name="Google Shape;568;p8">
                <a:extLst>
                  <a:ext uri="{FF2B5EF4-FFF2-40B4-BE49-F238E27FC236}">
                    <a16:creationId xmlns:a16="http://schemas.microsoft.com/office/drawing/2014/main" id="{C09FC4D0-A60C-45DC-B370-8B802BAC5B82}"/>
                  </a:ext>
                </a:extLst>
              </p:cNvPr>
              <p:cNvSpPr/>
              <p:nvPr/>
            </p:nvSpPr>
            <p:spPr>
              <a:xfrm>
                <a:off x="7755029" y="2459109"/>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86" name="Google Shape;569;p8">
                <a:extLst>
                  <a:ext uri="{FF2B5EF4-FFF2-40B4-BE49-F238E27FC236}">
                    <a16:creationId xmlns:a16="http://schemas.microsoft.com/office/drawing/2014/main" id="{C9FABCB8-6372-4E5C-9986-F404FEDB6EDC}"/>
                  </a:ext>
                </a:extLst>
              </p:cNvPr>
              <p:cNvSpPr/>
              <p:nvPr/>
            </p:nvSpPr>
            <p:spPr>
              <a:xfrm>
                <a:off x="7775103" y="2459109"/>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87" name="Google Shape;570;p8">
                <a:extLst>
                  <a:ext uri="{FF2B5EF4-FFF2-40B4-BE49-F238E27FC236}">
                    <a16:creationId xmlns:a16="http://schemas.microsoft.com/office/drawing/2014/main" id="{C8A540BF-A3D2-4EF4-9832-207FB930FD60}"/>
                  </a:ext>
                </a:extLst>
              </p:cNvPr>
              <p:cNvSpPr/>
              <p:nvPr/>
            </p:nvSpPr>
            <p:spPr>
              <a:xfrm>
                <a:off x="7795176" y="2459109"/>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88" name="Google Shape;571;p8">
                <a:extLst>
                  <a:ext uri="{FF2B5EF4-FFF2-40B4-BE49-F238E27FC236}">
                    <a16:creationId xmlns:a16="http://schemas.microsoft.com/office/drawing/2014/main" id="{1115E12A-9B16-4409-9451-1D71CB99A628}"/>
                  </a:ext>
                </a:extLst>
              </p:cNvPr>
              <p:cNvSpPr/>
              <p:nvPr/>
            </p:nvSpPr>
            <p:spPr>
              <a:xfrm>
                <a:off x="7815249" y="2459109"/>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89" name="Google Shape;572;p8">
                <a:extLst>
                  <a:ext uri="{FF2B5EF4-FFF2-40B4-BE49-F238E27FC236}">
                    <a16:creationId xmlns:a16="http://schemas.microsoft.com/office/drawing/2014/main" id="{FF3EB532-5C3A-4EAC-8B7A-3CCC6FDC71C8}"/>
                  </a:ext>
                </a:extLst>
              </p:cNvPr>
              <p:cNvSpPr/>
              <p:nvPr/>
            </p:nvSpPr>
            <p:spPr>
              <a:xfrm>
                <a:off x="7719901" y="2388900"/>
                <a:ext cx="14476" cy="14476"/>
              </a:xfrm>
              <a:custGeom>
                <a:avLst/>
                <a:gdLst/>
                <a:ahLst/>
                <a:cxnLst/>
                <a:rect l="l" t="t" r="r" b="b"/>
                <a:pathLst>
                  <a:path w="14475" h="14475" extrusionOk="0">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90" name="Google Shape;573;p8">
                <a:extLst>
                  <a:ext uri="{FF2B5EF4-FFF2-40B4-BE49-F238E27FC236}">
                    <a16:creationId xmlns:a16="http://schemas.microsoft.com/office/drawing/2014/main" id="{F351E87A-2281-4663-A3BB-DFD25D5139AB}"/>
                  </a:ext>
                </a:extLst>
              </p:cNvPr>
              <p:cNvSpPr/>
              <p:nvPr/>
            </p:nvSpPr>
            <p:spPr>
              <a:xfrm>
                <a:off x="7855396" y="2459109"/>
                <a:ext cx="24127" cy="14476"/>
              </a:xfrm>
              <a:custGeom>
                <a:avLst/>
                <a:gdLst/>
                <a:ahLst/>
                <a:cxnLst/>
                <a:rect l="l" t="t" r="r" b="b"/>
                <a:pathLst>
                  <a:path w="24126" h="14475" extrusionOk="0">
                    <a:moveTo>
                      <a:pt x="3619" y="3619"/>
                    </a:moveTo>
                    <a:lnTo>
                      <a:pt x="23693" y="3619"/>
                    </a:lnTo>
                    <a:lnTo>
                      <a:pt x="23693"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91" name="Google Shape;574;p8">
                <a:extLst>
                  <a:ext uri="{FF2B5EF4-FFF2-40B4-BE49-F238E27FC236}">
                    <a16:creationId xmlns:a16="http://schemas.microsoft.com/office/drawing/2014/main" id="{E134A9CE-18E8-422A-AD2C-62D8365BDCEE}"/>
                  </a:ext>
                </a:extLst>
              </p:cNvPr>
              <p:cNvSpPr/>
              <p:nvPr/>
            </p:nvSpPr>
            <p:spPr>
              <a:xfrm>
                <a:off x="7514197" y="2529366"/>
                <a:ext cx="482533" cy="149585"/>
              </a:xfrm>
              <a:custGeom>
                <a:avLst/>
                <a:gdLst/>
                <a:ahLst/>
                <a:cxnLst/>
                <a:rect l="l" t="t" r="r" b="b"/>
                <a:pathLst>
                  <a:path w="482532" h="149585" extrusionOk="0">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92" name="Google Shape;575;p8">
                <a:extLst>
                  <a:ext uri="{FF2B5EF4-FFF2-40B4-BE49-F238E27FC236}">
                    <a16:creationId xmlns:a16="http://schemas.microsoft.com/office/drawing/2014/main" id="{5B70CC25-8001-4D4C-ABA4-170B76385368}"/>
                  </a:ext>
                </a:extLst>
              </p:cNvPr>
              <p:cNvSpPr/>
              <p:nvPr/>
            </p:nvSpPr>
            <p:spPr>
              <a:xfrm>
                <a:off x="7755029" y="2559476"/>
                <a:ext cx="188188" cy="72380"/>
              </a:xfrm>
              <a:custGeom>
                <a:avLst/>
                <a:gdLst/>
                <a:ahLst/>
                <a:cxnLst/>
                <a:rect l="l" t="t" r="r" b="b"/>
                <a:pathLst>
                  <a:path w="188187" h="72379" extrusionOk="0">
                    <a:moveTo>
                      <a:pt x="189298" y="68857"/>
                    </a:moveTo>
                    <a:lnTo>
                      <a:pt x="3619" y="68857"/>
                    </a:lnTo>
                    <a:lnTo>
                      <a:pt x="3619" y="3619"/>
                    </a:lnTo>
                    <a:lnTo>
                      <a:pt x="189298" y="3619"/>
                    </a:lnTo>
                    <a:close/>
                    <a:moveTo>
                      <a:pt x="13656" y="58821"/>
                    </a:moveTo>
                    <a:lnTo>
                      <a:pt x="179261" y="58821"/>
                    </a:lnTo>
                    <a:lnTo>
                      <a:pt x="179261" y="13656"/>
                    </a:lnTo>
                    <a:lnTo>
                      <a:pt x="13656"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93" name="Google Shape;576;p8">
                <a:extLst>
                  <a:ext uri="{FF2B5EF4-FFF2-40B4-BE49-F238E27FC236}">
                    <a16:creationId xmlns:a16="http://schemas.microsoft.com/office/drawing/2014/main" id="{3BFF646C-794F-4015-B97C-38AEF2D416FC}"/>
                  </a:ext>
                </a:extLst>
              </p:cNvPr>
              <p:cNvSpPr/>
              <p:nvPr/>
            </p:nvSpPr>
            <p:spPr>
              <a:xfrm>
                <a:off x="7544307" y="2569512"/>
                <a:ext cx="159236" cy="72380"/>
              </a:xfrm>
              <a:custGeom>
                <a:avLst/>
                <a:gdLst/>
                <a:ahLst/>
                <a:cxnLst/>
                <a:rect l="l" t="t" r="r" b="b"/>
                <a:pathLst>
                  <a:path w="159235" h="72379" extrusionOk="0">
                    <a:moveTo>
                      <a:pt x="3619" y="3619"/>
                    </a:moveTo>
                    <a:lnTo>
                      <a:pt x="158416" y="3619"/>
                    </a:lnTo>
                    <a:lnTo>
                      <a:pt x="158416" y="68857"/>
                    </a:lnTo>
                    <a:lnTo>
                      <a:pt x="3619" y="68857"/>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94" name="Google Shape;577;p8">
                <a:extLst>
                  <a:ext uri="{FF2B5EF4-FFF2-40B4-BE49-F238E27FC236}">
                    <a16:creationId xmlns:a16="http://schemas.microsoft.com/office/drawing/2014/main" id="{B8235CF0-1C90-4B8C-8B9C-A5AC17C708A6}"/>
                  </a:ext>
                </a:extLst>
              </p:cNvPr>
              <p:cNvSpPr/>
              <p:nvPr/>
            </p:nvSpPr>
            <p:spPr>
              <a:xfrm>
                <a:off x="7755029" y="2634751"/>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95" name="Google Shape;578;p8">
                <a:extLst>
                  <a:ext uri="{FF2B5EF4-FFF2-40B4-BE49-F238E27FC236}">
                    <a16:creationId xmlns:a16="http://schemas.microsoft.com/office/drawing/2014/main" id="{A7BCF446-80A7-4C03-9F90-DD0B45275506}"/>
                  </a:ext>
                </a:extLst>
              </p:cNvPr>
              <p:cNvSpPr/>
              <p:nvPr/>
            </p:nvSpPr>
            <p:spPr>
              <a:xfrm>
                <a:off x="7775103" y="2634751"/>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96" name="Google Shape;579;p8">
                <a:extLst>
                  <a:ext uri="{FF2B5EF4-FFF2-40B4-BE49-F238E27FC236}">
                    <a16:creationId xmlns:a16="http://schemas.microsoft.com/office/drawing/2014/main" id="{D5DA0FB0-204A-4FE4-A2E3-B7AAAFFAA6D4}"/>
                  </a:ext>
                </a:extLst>
              </p:cNvPr>
              <p:cNvSpPr/>
              <p:nvPr/>
            </p:nvSpPr>
            <p:spPr>
              <a:xfrm>
                <a:off x="7795176" y="2634751"/>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97" name="Google Shape;580;p8">
                <a:extLst>
                  <a:ext uri="{FF2B5EF4-FFF2-40B4-BE49-F238E27FC236}">
                    <a16:creationId xmlns:a16="http://schemas.microsoft.com/office/drawing/2014/main" id="{AE2E1049-2367-48B2-B771-6B32BD42F087}"/>
                  </a:ext>
                </a:extLst>
              </p:cNvPr>
              <p:cNvSpPr/>
              <p:nvPr/>
            </p:nvSpPr>
            <p:spPr>
              <a:xfrm>
                <a:off x="7815249" y="2634751"/>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98" name="Google Shape;581;p8">
                <a:extLst>
                  <a:ext uri="{FF2B5EF4-FFF2-40B4-BE49-F238E27FC236}">
                    <a16:creationId xmlns:a16="http://schemas.microsoft.com/office/drawing/2014/main" id="{A78E5C36-5ABC-4BFB-980F-6FBFF3BC5BA9}"/>
                  </a:ext>
                </a:extLst>
              </p:cNvPr>
              <p:cNvSpPr/>
              <p:nvPr/>
            </p:nvSpPr>
            <p:spPr>
              <a:xfrm>
                <a:off x="7719901" y="2564494"/>
                <a:ext cx="14476" cy="14476"/>
              </a:xfrm>
              <a:custGeom>
                <a:avLst/>
                <a:gdLst/>
                <a:ahLst/>
                <a:cxnLst/>
                <a:rect l="l" t="t" r="r" b="b"/>
                <a:pathLst>
                  <a:path w="14475" h="14475" extrusionOk="0">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99" name="Google Shape;582;p8">
                <a:extLst>
                  <a:ext uri="{FF2B5EF4-FFF2-40B4-BE49-F238E27FC236}">
                    <a16:creationId xmlns:a16="http://schemas.microsoft.com/office/drawing/2014/main" id="{A1F84191-CB51-462E-AD9E-D5A4F08D405A}"/>
                  </a:ext>
                </a:extLst>
              </p:cNvPr>
              <p:cNvSpPr/>
              <p:nvPr/>
            </p:nvSpPr>
            <p:spPr>
              <a:xfrm>
                <a:off x="7855396" y="2634751"/>
                <a:ext cx="24127" cy="14476"/>
              </a:xfrm>
              <a:custGeom>
                <a:avLst/>
                <a:gdLst/>
                <a:ahLst/>
                <a:cxnLst/>
                <a:rect l="l" t="t" r="r" b="b"/>
                <a:pathLst>
                  <a:path w="24126" h="14475" extrusionOk="0">
                    <a:moveTo>
                      <a:pt x="3619" y="3619"/>
                    </a:moveTo>
                    <a:lnTo>
                      <a:pt x="23693" y="3619"/>
                    </a:lnTo>
                    <a:lnTo>
                      <a:pt x="23693"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00" name="Google Shape;583;p8">
                <a:extLst>
                  <a:ext uri="{FF2B5EF4-FFF2-40B4-BE49-F238E27FC236}">
                    <a16:creationId xmlns:a16="http://schemas.microsoft.com/office/drawing/2014/main" id="{924830F7-1CB6-4929-8E06-0A1FEA574291}"/>
                  </a:ext>
                </a:extLst>
              </p:cNvPr>
              <p:cNvSpPr/>
              <p:nvPr/>
            </p:nvSpPr>
            <p:spPr>
              <a:xfrm>
                <a:off x="7775103" y="2579549"/>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01" name="Google Shape;584;p8">
                <a:extLst>
                  <a:ext uri="{FF2B5EF4-FFF2-40B4-BE49-F238E27FC236}">
                    <a16:creationId xmlns:a16="http://schemas.microsoft.com/office/drawing/2014/main" id="{259534FC-2391-48A9-B8C9-2C9948B561DB}"/>
                  </a:ext>
                </a:extLst>
              </p:cNvPr>
              <p:cNvSpPr/>
              <p:nvPr/>
            </p:nvSpPr>
            <p:spPr>
              <a:xfrm>
                <a:off x="7795176" y="2579549"/>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02" name="Google Shape;585;p8">
                <a:extLst>
                  <a:ext uri="{FF2B5EF4-FFF2-40B4-BE49-F238E27FC236}">
                    <a16:creationId xmlns:a16="http://schemas.microsoft.com/office/drawing/2014/main" id="{6132802B-0207-4565-B95C-1DAAA604E3EA}"/>
                  </a:ext>
                </a:extLst>
              </p:cNvPr>
              <p:cNvSpPr/>
              <p:nvPr/>
            </p:nvSpPr>
            <p:spPr>
              <a:xfrm>
                <a:off x="7775103" y="2403955"/>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03" name="Google Shape;586;p8">
                <a:extLst>
                  <a:ext uri="{FF2B5EF4-FFF2-40B4-BE49-F238E27FC236}">
                    <a16:creationId xmlns:a16="http://schemas.microsoft.com/office/drawing/2014/main" id="{B1F3EBDB-D124-42B5-B15B-4339C6583567}"/>
                  </a:ext>
                </a:extLst>
              </p:cNvPr>
              <p:cNvSpPr/>
              <p:nvPr/>
            </p:nvSpPr>
            <p:spPr>
              <a:xfrm>
                <a:off x="7775103" y="2228313"/>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04" name="Google Shape;587;p8">
                <a:extLst>
                  <a:ext uri="{FF2B5EF4-FFF2-40B4-BE49-F238E27FC236}">
                    <a16:creationId xmlns:a16="http://schemas.microsoft.com/office/drawing/2014/main" id="{23CC7F02-3709-477C-AB3E-FEC1A9069520}"/>
                  </a:ext>
                </a:extLst>
              </p:cNvPr>
              <p:cNvSpPr/>
              <p:nvPr/>
            </p:nvSpPr>
            <p:spPr>
              <a:xfrm>
                <a:off x="7795176" y="2228313"/>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05" name="Google Shape;588;p8">
                <a:extLst>
                  <a:ext uri="{FF2B5EF4-FFF2-40B4-BE49-F238E27FC236}">
                    <a16:creationId xmlns:a16="http://schemas.microsoft.com/office/drawing/2014/main" id="{749F9267-27DA-473D-B873-20B22D493B8B}"/>
                  </a:ext>
                </a:extLst>
              </p:cNvPr>
              <p:cNvSpPr/>
              <p:nvPr/>
            </p:nvSpPr>
            <p:spPr>
              <a:xfrm>
                <a:off x="7805213" y="2228313"/>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06" name="Google Shape;589;p8">
                <a:extLst>
                  <a:ext uri="{FF2B5EF4-FFF2-40B4-BE49-F238E27FC236}">
                    <a16:creationId xmlns:a16="http://schemas.microsoft.com/office/drawing/2014/main" id="{B2082F2A-B1D3-444A-9028-FEC18E11DA19}"/>
                  </a:ext>
                </a:extLst>
              </p:cNvPr>
              <p:cNvSpPr/>
              <p:nvPr/>
            </p:nvSpPr>
            <p:spPr>
              <a:xfrm>
                <a:off x="7825286" y="2228313"/>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07" name="Google Shape;590;p8">
                <a:extLst>
                  <a:ext uri="{FF2B5EF4-FFF2-40B4-BE49-F238E27FC236}">
                    <a16:creationId xmlns:a16="http://schemas.microsoft.com/office/drawing/2014/main" id="{5B574C4D-5011-4C36-AE67-AA38DF46E7C1}"/>
                  </a:ext>
                </a:extLst>
              </p:cNvPr>
              <p:cNvSpPr/>
              <p:nvPr/>
            </p:nvSpPr>
            <p:spPr>
              <a:xfrm>
                <a:off x="7845359" y="2228313"/>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08" name="Google Shape;591;p8">
                <a:extLst>
                  <a:ext uri="{FF2B5EF4-FFF2-40B4-BE49-F238E27FC236}">
                    <a16:creationId xmlns:a16="http://schemas.microsoft.com/office/drawing/2014/main" id="{D25F1342-E78D-48D7-9343-E8C0A8385543}"/>
                  </a:ext>
                </a:extLst>
              </p:cNvPr>
              <p:cNvSpPr/>
              <p:nvPr/>
            </p:nvSpPr>
            <p:spPr>
              <a:xfrm>
                <a:off x="7855396" y="2228313"/>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09" name="Google Shape;592;p8">
                <a:extLst>
                  <a:ext uri="{FF2B5EF4-FFF2-40B4-BE49-F238E27FC236}">
                    <a16:creationId xmlns:a16="http://schemas.microsoft.com/office/drawing/2014/main" id="{DED8742C-2CA3-48FA-AD17-E5D69E28AF32}"/>
                  </a:ext>
                </a:extLst>
              </p:cNvPr>
              <p:cNvSpPr/>
              <p:nvPr/>
            </p:nvSpPr>
            <p:spPr>
              <a:xfrm>
                <a:off x="7775103" y="2052671"/>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10" name="Google Shape;593;p8">
                <a:extLst>
                  <a:ext uri="{FF2B5EF4-FFF2-40B4-BE49-F238E27FC236}">
                    <a16:creationId xmlns:a16="http://schemas.microsoft.com/office/drawing/2014/main" id="{8BB17D47-F79E-409D-A0D4-395688D5E2FF}"/>
                  </a:ext>
                </a:extLst>
              </p:cNvPr>
              <p:cNvSpPr/>
              <p:nvPr/>
            </p:nvSpPr>
            <p:spPr>
              <a:xfrm>
                <a:off x="7795176" y="2052671"/>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11" name="Google Shape;594;p8">
                <a:extLst>
                  <a:ext uri="{FF2B5EF4-FFF2-40B4-BE49-F238E27FC236}">
                    <a16:creationId xmlns:a16="http://schemas.microsoft.com/office/drawing/2014/main" id="{29116909-8E39-4966-81CA-F91D08B70E36}"/>
                  </a:ext>
                </a:extLst>
              </p:cNvPr>
              <p:cNvSpPr/>
              <p:nvPr/>
            </p:nvSpPr>
            <p:spPr>
              <a:xfrm>
                <a:off x="7805213" y="2052671"/>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12" name="Google Shape;595;p8">
                <a:extLst>
                  <a:ext uri="{FF2B5EF4-FFF2-40B4-BE49-F238E27FC236}">
                    <a16:creationId xmlns:a16="http://schemas.microsoft.com/office/drawing/2014/main" id="{C1F4E1B7-B22B-47F7-8391-AA5E533DCF20}"/>
                  </a:ext>
                </a:extLst>
              </p:cNvPr>
              <p:cNvSpPr/>
              <p:nvPr/>
            </p:nvSpPr>
            <p:spPr>
              <a:xfrm>
                <a:off x="7825286" y="2052671"/>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13" name="Google Shape;596;p8">
                <a:extLst>
                  <a:ext uri="{FF2B5EF4-FFF2-40B4-BE49-F238E27FC236}">
                    <a16:creationId xmlns:a16="http://schemas.microsoft.com/office/drawing/2014/main" id="{8142B847-E8BE-440F-A128-F4B67659E4C1}"/>
                  </a:ext>
                </a:extLst>
              </p:cNvPr>
              <p:cNvSpPr/>
              <p:nvPr/>
            </p:nvSpPr>
            <p:spPr>
              <a:xfrm>
                <a:off x="7775103" y="1877029"/>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14" name="Google Shape;597;p8">
                <a:extLst>
                  <a:ext uri="{FF2B5EF4-FFF2-40B4-BE49-F238E27FC236}">
                    <a16:creationId xmlns:a16="http://schemas.microsoft.com/office/drawing/2014/main" id="{0AAA2122-F917-4C2E-B663-8BCA89CA4168}"/>
                  </a:ext>
                </a:extLst>
              </p:cNvPr>
              <p:cNvSpPr/>
              <p:nvPr/>
            </p:nvSpPr>
            <p:spPr>
              <a:xfrm>
                <a:off x="7795176" y="1877029"/>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15" name="Google Shape;598;p8">
                <a:extLst>
                  <a:ext uri="{FF2B5EF4-FFF2-40B4-BE49-F238E27FC236}">
                    <a16:creationId xmlns:a16="http://schemas.microsoft.com/office/drawing/2014/main" id="{DF47BF31-FC4B-441B-BEB9-5AE1F142B9DD}"/>
                  </a:ext>
                </a:extLst>
              </p:cNvPr>
              <p:cNvSpPr/>
              <p:nvPr/>
            </p:nvSpPr>
            <p:spPr>
              <a:xfrm>
                <a:off x="7845359" y="1877029"/>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16" name="Google Shape;599;p8">
                <a:extLst>
                  <a:ext uri="{FF2B5EF4-FFF2-40B4-BE49-F238E27FC236}">
                    <a16:creationId xmlns:a16="http://schemas.microsoft.com/office/drawing/2014/main" id="{A0812A70-2791-41F3-9DFB-4BAE7E099D4D}"/>
                  </a:ext>
                </a:extLst>
              </p:cNvPr>
              <p:cNvSpPr/>
              <p:nvPr/>
            </p:nvSpPr>
            <p:spPr>
              <a:xfrm>
                <a:off x="7855396" y="1877029"/>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17" name="Google Shape;600;p8">
                <a:extLst>
                  <a:ext uri="{FF2B5EF4-FFF2-40B4-BE49-F238E27FC236}">
                    <a16:creationId xmlns:a16="http://schemas.microsoft.com/office/drawing/2014/main" id="{863A9BDE-E157-48D6-A254-BA350C761D70}"/>
                  </a:ext>
                </a:extLst>
              </p:cNvPr>
              <p:cNvSpPr/>
              <p:nvPr/>
            </p:nvSpPr>
            <p:spPr>
              <a:xfrm>
                <a:off x="7865433" y="1877029"/>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18" name="Google Shape;601;p8">
                <a:extLst>
                  <a:ext uri="{FF2B5EF4-FFF2-40B4-BE49-F238E27FC236}">
                    <a16:creationId xmlns:a16="http://schemas.microsoft.com/office/drawing/2014/main" id="{1884C81E-CF8D-4658-B073-0589B7C8CE38}"/>
                  </a:ext>
                </a:extLst>
              </p:cNvPr>
              <p:cNvSpPr/>
              <p:nvPr/>
            </p:nvSpPr>
            <p:spPr>
              <a:xfrm>
                <a:off x="7815249" y="1877029"/>
                <a:ext cx="24127" cy="14476"/>
              </a:xfrm>
              <a:custGeom>
                <a:avLst/>
                <a:gdLst/>
                <a:ahLst/>
                <a:cxnLst/>
                <a:rect l="l" t="t" r="r" b="b"/>
                <a:pathLst>
                  <a:path w="24126" h="14475" extrusionOk="0">
                    <a:moveTo>
                      <a:pt x="3619" y="3619"/>
                    </a:moveTo>
                    <a:lnTo>
                      <a:pt x="23692" y="3619"/>
                    </a:lnTo>
                    <a:lnTo>
                      <a:pt x="23692"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19" name="Google Shape;602;p8">
                <a:extLst>
                  <a:ext uri="{FF2B5EF4-FFF2-40B4-BE49-F238E27FC236}">
                    <a16:creationId xmlns:a16="http://schemas.microsoft.com/office/drawing/2014/main" id="{CF179058-4DE1-46B7-BEE7-F45DF238ACA9}"/>
                  </a:ext>
                </a:extLst>
              </p:cNvPr>
              <p:cNvSpPr/>
              <p:nvPr/>
            </p:nvSpPr>
            <p:spPr>
              <a:xfrm>
                <a:off x="7845359" y="2052671"/>
                <a:ext cx="24127" cy="14476"/>
              </a:xfrm>
              <a:custGeom>
                <a:avLst/>
                <a:gdLst/>
                <a:ahLst/>
                <a:cxnLst/>
                <a:rect l="l" t="t" r="r" b="b"/>
                <a:pathLst>
                  <a:path w="24126" h="14475" extrusionOk="0">
                    <a:moveTo>
                      <a:pt x="3619" y="3619"/>
                    </a:moveTo>
                    <a:lnTo>
                      <a:pt x="23692" y="3619"/>
                    </a:lnTo>
                    <a:lnTo>
                      <a:pt x="23692"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20" name="Google Shape;603;p8">
                <a:extLst>
                  <a:ext uri="{FF2B5EF4-FFF2-40B4-BE49-F238E27FC236}">
                    <a16:creationId xmlns:a16="http://schemas.microsoft.com/office/drawing/2014/main" id="{A34D49EE-28E2-45AA-B2DB-B07DE4A74E48}"/>
                  </a:ext>
                </a:extLst>
              </p:cNvPr>
              <p:cNvSpPr/>
              <p:nvPr/>
            </p:nvSpPr>
            <p:spPr>
              <a:xfrm>
                <a:off x="7875469" y="2052671"/>
                <a:ext cx="14476" cy="14476"/>
              </a:xfrm>
              <a:custGeom>
                <a:avLst/>
                <a:gdLst/>
                <a:ahLst/>
                <a:cxnLst/>
                <a:rect l="l" t="t" r="r" b="b"/>
                <a:pathLst>
                  <a:path w="14475" h="14475" extrusionOk="0">
                    <a:moveTo>
                      <a:pt x="3619" y="3619"/>
                    </a:moveTo>
                    <a:lnTo>
                      <a:pt x="13656" y="3619"/>
                    </a:lnTo>
                    <a:lnTo>
                      <a:pt x="13656"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21" name="Google Shape;604;p8">
                <a:extLst>
                  <a:ext uri="{FF2B5EF4-FFF2-40B4-BE49-F238E27FC236}">
                    <a16:creationId xmlns:a16="http://schemas.microsoft.com/office/drawing/2014/main" id="{512AA83F-A587-4E36-A2A2-B6A59B79E088}"/>
                  </a:ext>
                </a:extLst>
              </p:cNvPr>
              <p:cNvSpPr/>
              <p:nvPr/>
            </p:nvSpPr>
            <p:spPr>
              <a:xfrm>
                <a:off x="7895543" y="2052671"/>
                <a:ext cx="14476" cy="14476"/>
              </a:xfrm>
              <a:custGeom>
                <a:avLst/>
                <a:gdLst/>
                <a:ahLst/>
                <a:cxnLst/>
                <a:rect l="l" t="t" r="r" b="b"/>
                <a:pathLst>
                  <a:path w="14475" h="14475" extrusionOk="0">
                    <a:moveTo>
                      <a:pt x="3619" y="3619"/>
                    </a:moveTo>
                    <a:lnTo>
                      <a:pt x="13655" y="3619"/>
                    </a:lnTo>
                    <a:lnTo>
                      <a:pt x="13655"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22" name="Google Shape;605;p8">
                <a:extLst>
                  <a:ext uri="{FF2B5EF4-FFF2-40B4-BE49-F238E27FC236}">
                    <a16:creationId xmlns:a16="http://schemas.microsoft.com/office/drawing/2014/main" id="{F7EBAD8A-18EE-42BE-A92D-EE7B63FEF6E4}"/>
                  </a:ext>
                </a:extLst>
              </p:cNvPr>
              <p:cNvSpPr/>
              <p:nvPr/>
            </p:nvSpPr>
            <p:spPr>
              <a:xfrm>
                <a:off x="7795176" y="2403955"/>
                <a:ext cx="28952" cy="14476"/>
              </a:xfrm>
              <a:custGeom>
                <a:avLst/>
                <a:gdLst/>
                <a:ahLst/>
                <a:cxnLst/>
                <a:rect l="l" t="t" r="r" b="b"/>
                <a:pathLst>
                  <a:path w="28951" h="14475" extrusionOk="0">
                    <a:moveTo>
                      <a:pt x="3619" y="3619"/>
                    </a:moveTo>
                    <a:lnTo>
                      <a:pt x="28711" y="3619"/>
                    </a:lnTo>
                    <a:lnTo>
                      <a:pt x="28711"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23" name="Google Shape;606;p8">
                <a:extLst>
                  <a:ext uri="{FF2B5EF4-FFF2-40B4-BE49-F238E27FC236}">
                    <a16:creationId xmlns:a16="http://schemas.microsoft.com/office/drawing/2014/main" id="{E9C5A156-BC65-4ACE-87F7-8C1274C2EE47}"/>
                  </a:ext>
                </a:extLst>
              </p:cNvPr>
              <p:cNvSpPr/>
              <p:nvPr/>
            </p:nvSpPr>
            <p:spPr>
              <a:xfrm>
                <a:off x="7830304" y="2403955"/>
                <a:ext cx="28952" cy="14476"/>
              </a:xfrm>
              <a:custGeom>
                <a:avLst/>
                <a:gdLst/>
                <a:ahLst/>
                <a:cxnLst/>
                <a:rect l="l" t="t" r="r" b="b"/>
                <a:pathLst>
                  <a:path w="28951" h="14475" extrusionOk="0">
                    <a:moveTo>
                      <a:pt x="3619" y="3619"/>
                    </a:moveTo>
                    <a:lnTo>
                      <a:pt x="28710" y="3619"/>
                    </a:lnTo>
                    <a:lnTo>
                      <a:pt x="28710"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24" name="Google Shape;607;p8">
                <a:extLst>
                  <a:ext uri="{FF2B5EF4-FFF2-40B4-BE49-F238E27FC236}">
                    <a16:creationId xmlns:a16="http://schemas.microsoft.com/office/drawing/2014/main" id="{874FC160-1375-436C-A76B-EAC6DBC3AD39}"/>
                  </a:ext>
                </a:extLst>
              </p:cNvPr>
              <p:cNvSpPr/>
              <p:nvPr/>
            </p:nvSpPr>
            <p:spPr>
              <a:xfrm>
                <a:off x="7865433" y="2403955"/>
                <a:ext cx="28952" cy="14476"/>
              </a:xfrm>
              <a:custGeom>
                <a:avLst/>
                <a:gdLst/>
                <a:ahLst/>
                <a:cxnLst/>
                <a:rect l="l" t="t" r="r" b="b"/>
                <a:pathLst>
                  <a:path w="28951" h="14475" extrusionOk="0">
                    <a:moveTo>
                      <a:pt x="3619" y="3619"/>
                    </a:moveTo>
                    <a:lnTo>
                      <a:pt x="28710" y="3619"/>
                    </a:lnTo>
                    <a:lnTo>
                      <a:pt x="28710"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25" name="Google Shape;608;p8">
                <a:extLst>
                  <a:ext uri="{FF2B5EF4-FFF2-40B4-BE49-F238E27FC236}">
                    <a16:creationId xmlns:a16="http://schemas.microsoft.com/office/drawing/2014/main" id="{63E2FB56-2514-4874-BE42-02CA5900DCA1}"/>
                  </a:ext>
                </a:extLst>
              </p:cNvPr>
              <p:cNvSpPr/>
              <p:nvPr/>
            </p:nvSpPr>
            <p:spPr>
              <a:xfrm>
                <a:off x="7514197" y="2689953"/>
                <a:ext cx="482533" cy="14476"/>
              </a:xfrm>
              <a:custGeom>
                <a:avLst/>
                <a:gdLst/>
                <a:ahLst/>
                <a:cxnLst/>
                <a:rect l="l" t="t" r="r" b="b"/>
                <a:pathLst>
                  <a:path w="482532" h="14475" extrusionOk="0">
                    <a:moveTo>
                      <a:pt x="3619" y="3619"/>
                    </a:moveTo>
                    <a:lnTo>
                      <a:pt x="480313" y="3619"/>
                    </a:lnTo>
                    <a:lnTo>
                      <a:pt x="480313"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26" name="Google Shape;609;p8">
                <a:extLst>
                  <a:ext uri="{FF2B5EF4-FFF2-40B4-BE49-F238E27FC236}">
                    <a16:creationId xmlns:a16="http://schemas.microsoft.com/office/drawing/2014/main" id="{ED88419D-6582-416B-926B-AB219CE78A25}"/>
                  </a:ext>
                </a:extLst>
              </p:cNvPr>
              <p:cNvSpPr/>
              <p:nvPr/>
            </p:nvSpPr>
            <p:spPr>
              <a:xfrm>
                <a:off x="7514197" y="2710026"/>
                <a:ext cx="482533" cy="14476"/>
              </a:xfrm>
              <a:custGeom>
                <a:avLst/>
                <a:gdLst/>
                <a:ahLst/>
                <a:cxnLst/>
                <a:rect l="l" t="t" r="r" b="b"/>
                <a:pathLst>
                  <a:path w="482532" h="14475" extrusionOk="0">
                    <a:moveTo>
                      <a:pt x="3619" y="3619"/>
                    </a:moveTo>
                    <a:lnTo>
                      <a:pt x="480313" y="3619"/>
                    </a:lnTo>
                    <a:lnTo>
                      <a:pt x="480313"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127" name="Google Shape;610;p8">
                <a:extLst>
                  <a:ext uri="{FF2B5EF4-FFF2-40B4-BE49-F238E27FC236}">
                    <a16:creationId xmlns:a16="http://schemas.microsoft.com/office/drawing/2014/main" id="{C52E8899-6F44-4544-A356-50B54EBD9855}"/>
                  </a:ext>
                </a:extLst>
              </p:cNvPr>
              <p:cNvSpPr/>
              <p:nvPr/>
            </p:nvSpPr>
            <p:spPr>
              <a:xfrm>
                <a:off x="7514197" y="2730099"/>
                <a:ext cx="482533" cy="14476"/>
              </a:xfrm>
              <a:custGeom>
                <a:avLst/>
                <a:gdLst/>
                <a:ahLst/>
                <a:cxnLst/>
                <a:rect l="l" t="t" r="r" b="b"/>
                <a:pathLst>
                  <a:path w="482532" h="14475" extrusionOk="0">
                    <a:moveTo>
                      <a:pt x="3619" y="3619"/>
                    </a:moveTo>
                    <a:lnTo>
                      <a:pt x="480313" y="3619"/>
                    </a:lnTo>
                    <a:lnTo>
                      <a:pt x="480313" y="13656"/>
                    </a:lnTo>
                    <a:lnTo>
                      <a:pt x="3619" y="136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grpSp>
          <p:nvGrpSpPr>
            <p:cNvPr id="974" name="Google Shape;611;p8">
              <a:extLst>
                <a:ext uri="{FF2B5EF4-FFF2-40B4-BE49-F238E27FC236}">
                  <a16:creationId xmlns:a16="http://schemas.microsoft.com/office/drawing/2014/main" id="{B6CD58DE-4480-48C2-9913-63F4109AABF8}"/>
                </a:ext>
              </a:extLst>
            </p:cNvPr>
            <p:cNvGrpSpPr/>
            <p:nvPr/>
          </p:nvGrpSpPr>
          <p:grpSpPr>
            <a:xfrm>
              <a:off x="14915946" y="3271357"/>
              <a:ext cx="566089" cy="1040688"/>
              <a:chOff x="7887797" y="3025211"/>
              <a:chExt cx="477708" cy="878210"/>
            </a:xfrm>
          </p:grpSpPr>
          <p:sp>
            <p:nvSpPr>
              <p:cNvPr id="975" name="Google Shape;612;p8">
                <a:extLst>
                  <a:ext uri="{FF2B5EF4-FFF2-40B4-BE49-F238E27FC236}">
                    <a16:creationId xmlns:a16="http://schemas.microsoft.com/office/drawing/2014/main" id="{F930804E-31A4-43F6-8A92-CD0E7749D936}"/>
                  </a:ext>
                </a:extLst>
              </p:cNvPr>
              <p:cNvSpPr/>
              <p:nvPr/>
            </p:nvSpPr>
            <p:spPr>
              <a:xfrm>
                <a:off x="7887797" y="3025211"/>
                <a:ext cx="477708" cy="878210"/>
              </a:xfrm>
              <a:custGeom>
                <a:avLst/>
                <a:gdLst/>
                <a:ahLst/>
                <a:cxnLst/>
                <a:rect l="l" t="t" r="r" b="b"/>
                <a:pathLst>
                  <a:path w="477707" h="878210" extrusionOk="0">
                    <a:moveTo>
                      <a:pt x="474909" y="875701"/>
                    </a:moveTo>
                    <a:lnTo>
                      <a:pt x="3619" y="875701"/>
                    </a:lnTo>
                    <a:lnTo>
                      <a:pt x="3619" y="3619"/>
                    </a:lnTo>
                    <a:lnTo>
                      <a:pt x="474909" y="3619"/>
                    </a:lnTo>
                    <a:close/>
                    <a:moveTo>
                      <a:pt x="21328" y="858088"/>
                    </a:moveTo>
                    <a:lnTo>
                      <a:pt x="457393" y="858088"/>
                    </a:lnTo>
                    <a:lnTo>
                      <a:pt x="457393" y="21231"/>
                    </a:lnTo>
                    <a:lnTo>
                      <a:pt x="21328" y="21231"/>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76" name="Google Shape;613;p8">
                <a:extLst>
                  <a:ext uri="{FF2B5EF4-FFF2-40B4-BE49-F238E27FC236}">
                    <a16:creationId xmlns:a16="http://schemas.microsoft.com/office/drawing/2014/main" id="{F5774E92-5991-4081-983B-6AC71557F868}"/>
                  </a:ext>
                </a:extLst>
              </p:cNvPr>
              <p:cNvSpPr/>
              <p:nvPr/>
            </p:nvSpPr>
            <p:spPr>
              <a:xfrm>
                <a:off x="7914240" y="3064875"/>
                <a:ext cx="424629" cy="130284"/>
              </a:xfrm>
              <a:custGeom>
                <a:avLst/>
                <a:gdLst/>
                <a:ahLst/>
                <a:cxnLst/>
                <a:rect l="l" t="t" r="r" b="b"/>
                <a:pathLst>
                  <a:path w="424629" h="130283" extrusionOk="0">
                    <a:moveTo>
                      <a:pt x="422024" y="131345"/>
                    </a:moveTo>
                    <a:lnTo>
                      <a:pt x="3619" y="131345"/>
                    </a:lnTo>
                    <a:lnTo>
                      <a:pt x="3619" y="3619"/>
                    </a:lnTo>
                    <a:lnTo>
                      <a:pt x="422024" y="3619"/>
                    </a:lnTo>
                    <a:close/>
                    <a:moveTo>
                      <a:pt x="21232" y="113733"/>
                    </a:moveTo>
                    <a:lnTo>
                      <a:pt x="404411" y="113733"/>
                    </a:lnTo>
                    <a:lnTo>
                      <a:pt x="404411" y="21231"/>
                    </a:lnTo>
                    <a:lnTo>
                      <a:pt x="21232" y="21231"/>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77" name="Google Shape;614;p8">
                <a:extLst>
                  <a:ext uri="{FF2B5EF4-FFF2-40B4-BE49-F238E27FC236}">
                    <a16:creationId xmlns:a16="http://schemas.microsoft.com/office/drawing/2014/main" id="{3950C2D2-37F3-4E5C-B789-8F97404F716D}"/>
                  </a:ext>
                </a:extLst>
              </p:cNvPr>
              <p:cNvSpPr/>
              <p:nvPr/>
            </p:nvSpPr>
            <p:spPr>
              <a:xfrm>
                <a:off x="8121247" y="3095709"/>
                <a:ext cx="168887" cy="62729"/>
              </a:xfrm>
              <a:custGeom>
                <a:avLst/>
                <a:gdLst/>
                <a:ahLst/>
                <a:cxnLst/>
                <a:rect l="l" t="t" r="r" b="b"/>
                <a:pathLst>
                  <a:path w="168886" h="62729" extrusionOk="0">
                    <a:moveTo>
                      <a:pt x="166570" y="60992"/>
                    </a:moveTo>
                    <a:lnTo>
                      <a:pt x="3619" y="60992"/>
                    </a:lnTo>
                    <a:lnTo>
                      <a:pt x="3619" y="3619"/>
                    </a:lnTo>
                    <a:lnTo>
                      <a:pt x="166570" y="3619"/>
                    </a:lnTo>
                    <a:close/>
                    <a:moveTo>
                      <a:pt x="12160" y="52210"/>
                    </a:moveTo>
                    <a:lnTo>
                      <a:pt x="157499" y="52210"/>
                    </a:lnTo>
                    <a:lnTo>
                      <a:pt x="157499" y="12546"/>
                    </a:lnTo>
                    <a:lnTo>
                      <a:pt x="12160" y="1254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78" name="Google Shape;615;p8">
                <a:extLst>
                  <a:ext uri="{FF2B5EF4-FFF2-40B4-BE49-F238E27FC236}">
                    <a16:creationId xmlns:a16="http://schemas.microsoft.com/office/drawing/2014/main" id="{52C0C11F-9124-4CA8-9EAE-3BE45F4CB8FA}"/>
                  </a:ext>
                </a:extLst>
              </p:cNvPr>
              <p:cNvSpPr/>
              <p:nvPr/>
            </p:nvSpPr>
            <p:spPr>
              <a:xfrm>
                <a:off x="8297420" y="3091270"/>
                <a:ext cx="14476" cy="28952"/>
              </a:xfrm>
              <a:custGeom>
                <a:avLst/>
                <a:gdLst/>
                <a:ahLst/>
                <a:cxnLst/>
                <a:rect l="l" t="t" r="r" b="b"/>
                <a:pathLst>
                  <a:path w="14475" h="28951" extrusionOk="0">
                    <a:moveTo>
                      <a:pt x="3619" y="3619"/>
                    </a:moveTo>
                    <a:lnTo>
                      <a:pt x="12449" y="3619"/>
                    </a:lnTo>
                    <a:lnTo>
                      <a:pt x="12449" y="25623"/>
                    </a:lnTo>
                    <a:lnTo>
                      <a:pt x="3619" y="25623"/>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79" name="Google Shape;616;p8">
                <a:extLst>
                  <a:ext uri="{FF2B5EF4-FFF2-40B4-BE49-F238E27FC236}">
                    <a16:creationId xmlns:a16="http://schemas.microsoft.com/office/drawing/2014/main" id="{C09E5532-BF34-4B03-AC53-6116EE9DC536}"/>
                  </a:ext>
                </a:extLst>
              </p:cNvPr>
              <p:cNvSpPr/>
              <p:nvPr/>
            </p:nvSpPr>
            <p:spPr>
              <a:xfrm>
                <a:off x="8297420" y="3122104"/>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80" name="Google Shape;617;p8">
                <a:extLst>
                  <a:ext uri="{FF2B5EF4-FFF2-40B4-BE49-F238E27FC236}">
                    <a16:creationId xmlns:a16="http://schemas.microsoft.com/office/drawing/2014/main" id="{93718485-3666-494D-94B2-F73F73B825F8}"/>
                  </a:ext>
                </a:extLst>
              </p:cNvPr>
              <p:cNvSpPr/>
              <p:nvPr/>
            </p:nvSpPr>
            <p:spPr>
              <a:xfrm>
                <a:off x="8297420" y="3139764"/>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81" name="Google Shape;618;p8">
                <a:extLst>
                  <a:ext uri="{FF2B5EF4-FFF2-40B4-BE49-F238E27FC236}">
                    <a16:creationId xmlns:a16="http://schemas.microsoft.com/office/drawing/2014/main" id="{028A186D-505B-4B83-A747-E6BCDFCEE35B}"/>
                  </a:ext>
                </a:extLst>
              </p:cNvPr>
              <p:cNvSpPr/>
              <p:nvPr/>
            </p:nvSpPr>
            <p:spPr>
              <a:xfrm>
                <a:off x="8125638" y="3157377"/>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82" name="Google Shape;619;p8">
                <a:extLst>
                  <a:ext uri="{FF2B5EF4-FFF2-40B4-BE49-F238E27FC236}">
                    <a16:creationId xmlns:a16="http://schemas.microsoft.com/office/drawing/2014/main" id="{39528875-4D5B-4F9C-B1B3-3BC3705C8E09}"/>
                  </a:ext>
                </a:extLst>
              </p:cNvPr>
              <p:cNvSpPr/>
              <p:nvPr/>
            </p:nvSpPr>
            <p:spPr>
              <a:xfrm>
                <a:off x="8143250" y="3157377"/>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83" name="Google Shape;620;p8">
                <a:extLst>
                  <a:ext uri="{FF2B5EF4-FFF2-40B4-BE49-F238E27FC236}">
                    <a16:creationId xmlns:a16="http://schemas.microsoft.com/office/drawing/2014/main" id="{C0BE0DE8-032E-4AC1-AFA5-7CE62DD7B811}"/>
                  </a:ext>
                </a:extLst>
              </p:cNvPr>
              <p:cNvSpPr/>
              <p:nvPr/>
            </p:nvSpPr>
            <p:spPr>
              <a:xfrm>
                <a:off x="8160863" y="3157377"/>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84" name="Google Shape;621;p8">
                <a:extLst>
                  <a:ext uri="{FF2B5EF4-FFF2-40B4-BE49-F238E27FC236}">
                    <a16:creationId xmlns:a16="http://schemas.microsoft.com/office/drawing/2014/main" id="{A5E4CDE3-9A82-4312-89AF-DD35437E7B83}"/>
                  </a:ext>
                </a:extLst>
              </p:cNvPr>
              <p:cNvSpPr/>
              <p:nvPr/>
            </p:nvSpPr>
            <p:spPr>
              <a:xfrm>
                <a:off x="8178475" y="3157377"/>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85" name="Google Shape;622;p8">
                <a:extLst>
                  <a:ext uri="{FF2B5EF4-FFF2-40B4-BE49-F238E27FC236}">
                    <a16:creationId xmlns:a16="http://schemas.microsoft.com/office/drawing/2014/main" id="{10974C3D-183D-46AB-8A69-10EA9F515C7E}"/>
                  </a:ext>
                </a:extLst>
              </p:cNvPr>
              <p:cNvSpPr/>
              <p:nvPr/>
            </p:nvSpPr>
            <p:spPr>
              <a:xfrm>
                <a:off x="8213748" y="3157377"/>
                <a:ext cx="24127" cy="14476"/>
              </a:xfrm>
              <a:custGeom>
                <a:avLst/>
                <a:gdLst/>
                <a:ahLst/>
                <a:cxnLst/>
                <a:rect l="l" t="t" r="r" b="b"/>
                <a:pathLst>
                  <a:path w="24126" h="14475" extrusionOk="0">
                    <a:moveTo>
                      <a:pt x="3619" y="3619"/>
                    </a:moveTo>
                    <a:lnTo>
                      <a:pt x="21232" y="3619"/>
                    </a:lnTo>
                    <a:lnTo>
                      <a:pt x="21232"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86" name="Google Shape;623;p8">
                <a:extLst>
                  <a:ext uri="{FF2B5EF4-FFF2-40B4-BE49-F238E27FC236}">
                    <a16:creationId xmlns:a16="http://schemas.microsoft.com/office/drawing/2014/main" id="{BE205A45-8513-4361-A98F-4457EB712D71}"/>
                  </a:ext>
                </a:extLst>
              </p:cNvPr>
              <p:cNvSpPr/>
              <p:nvPr/>
            </p:nvSpPr>
            <p:spPr>
              <a:xfrm>
                <a:off x="7914240" y="3219045"/>
                <a:ext cx="424629" cy="130284"/>
              </a:xfrm>
              <a:custGeom>
                <a:avLst/>
                <a:gdLst/>
                <a:ahLst/>
                <a:cxnLst/>
                <a:rect l="l" t="t" r="r" b="b"/>
                <a:pathLst>
                  <a:path w="424629" h="130283" extrusionOk="0">
                    <a:moveTo>
                      <a:pt x="422024" y="131345"/>
                    </a:moveTo>
                    <a:lnTo>
                      <a:pt x="3619" y="131345"/>
                    </a:lnTo>
                    <a:lnTo>
                      <a:pt x="3619" y="3619"/>
                    </a:lnTo>
                    <a:lnTo>
                      <a:pt x="422024" y="3619"/>
                    </a:lnTo>
                    <a:close/>
                    <a:moveTo>
                      <a:pt x="21232" y="113685"/>
                    </a:moveTo>
                    <a:lnTo>
                      <a:pt x="404411" y="113685"/>
                    </a:lnTo>
                    <a:lnTo>
                      <a:pt x="404411" y="21231"/>
                    </a:lnTo>
                    <a:lnTo>
                      <a:pt x="21232" y="21231"/>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87" name="Google Shape;624;p8">
                <a:extLst>
                  <a:ext uri="{FF2B5EF4-FFF2-40B4-BE49-F238E27FC236}">
                    <a16:creationId xmlns:a16="http://schemas.microsoft.com/office/drawing/2014/main" id="{6735CE05-CD80-4EBE-8482-6D274C50EE43}"/>
                  </a:ext>
                </a:extLst>
              </p:cNvPr>
              <p:cNvSpPr/>
              <p:nvPr/>
            </p:nvSpPr>
            <p:spPr>
              <a:xfrm>
                <a:off x="8125638" y="3245439"/>
                <a:ext cx="168887" cy="62729"/>
              </a:xfrm>
              <a:custGeom>
                <a:avLst/>
                <a:gdLst/>
                <a:ahLst/>
                <a:cxnLst/>
                <a:rect l="l" t="t" r="r" b="b"/>
                <a:pathLst>
                  <a:path w="168886" h="62729" extrusionOk="0">
                    <a:moveTo>
                      <a:pt x="166570" y="60847"/>
                    </a:moveTo>
                    <a:lnTo>
                      <a:pt x="3619" y="60847"/>
                    </a:lnTo>
                    <a:lnTo>
                      <a:pt x="3619" y="3619"/>
                    </a:lnTo>
                    <a:lnTo>
                      <a:pt x="166570" y="3619"/>
                    </a:lnTo>
                    <a:close/>
                    <a:moveTo>
                      <a:pt x="12449" y="52017"/>
                    </a:moveTo>
                    <a:lnTo>
                      <a:pt x="157788" y="52017"/>
                    </a:lnTo>
                    <a:lnTo>
                      <a:pt x="157788" y="12594"/>
                    </a:lnTo>
                    <a:lnTo>
                      <a:pt x="12449" y="12594"/>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88" name="Google Shape;625;p8">
                <a:extLst>
                  <a:ext uri="{FF2B5EF4-FFF2-40B4-BE49-F238E27FC236}">
                    <a16:creationId xmlns:a16="http://schemas.microsoft.com/office/drawing/2014/main" id="{E82B3A14-659F-41BC-86B9-0685227B08C6}"/>
                  </a:ext>
                </a:extLst>
              </p:cNvPr>
              <p:cNvSpPr/>
              <p:nvPr/>
            </p:nvSpPr>
            <p:spPr>
              <a:xfrm>
                <a:off x="8297420" y="3245439"/>
                <a:ext cx="14476" cy="28952"/>
              </a:xfrm>
              <a:custGeom>
                <a:avLst/>
                <a:gdLst/>
                <a:ahLst/>
                <a:cxnLst/>
                <a:rect l="l" t="t" r="r" b="b"/>
                <a:pathLst>
                  <a:path w="14475" h="28951" extrusionOk="0">
                    <a:moveTo>
                      <a:pt x="3619" y="3619"/>
                    </a:moveTo>
                    <a:lnTo>
                      <a:pt x="12449" y="3619"/>
                    </a:lnTo>
                    <a:lnTo>
                      <a:pt x="12449" y="25623"/>
                    </a:lnTo>
                    <a:lnTo>
                      <a:pt x="3619" y="25623"/>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89" name="Google Shape;626;p8">
                <a:extLst>
                  <a:ext uri="{FF2B5EF4-FFF2-40B4-BE49-F238E27FC236}">
                    <a16:creationId xmlns:a16="http://schemas.microsoft.com/office/drawing/2014/main" id="{6415025C-ABA8-4187-B102-32657DD4BAE3}"/>
                  </a:ext>
                </a:extLst>
              </p:cNvPr>
              <p:cNvSpPr/>
              <p:nvPr/>
            </p:nvSpPr>
            <p:spPr>
              <a:xfrm>
                <a:off x="8297420" y="3276273"/>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90" name="Google Shape;627;p8">
                <a:extLst>
                  <a:ext uri="{FF2B5EF4-FFF2-40B4-BE49-F238E27FC236}">
                    <a16:creationId xmlns:a16="http://schemas.microsoft.com/office/drawing/2014/main" id="{E82CAEED-A425-41CD-A8E5-A02B931FEF5B}"/>
                  </a:ext>
                </a:extLst>
              </p:cNvPr>
              <p:cNvSpPr/>
              <p:nvPr/>
            </p:nvSpPr>
            <p:spPr>
              <a:xfrm>
                <a:off x="8297420" y="3293885"/>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91" name="Google Shape;628;p8">
                <a:extLst>
                  <a:ext uri="{FF2B5EF4-FFF2-40B4-BE49-F238E27FC236}">
                    <a16:creationId xmlns:a16="http://schemas.microsoft.com/office/drawing/2014/main" id="{8266DB40-C5B0-43B9-B3FF-30A746CF43EB}"/>
                  </a:ext>
                </a:extLst>
              </p:cNvPr>
              <p:cNvSpPr/>
              <p:nvPr/>
            </p:nvSpPr>
            <p:spPr>
              <a:xfrm>
                <a:off x="8125638" y="3311498"/>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92" name="Google Shape;629;p8">
                <a:extLst>
                  <a:ext uri="{FF2B5EF4-FFF2-40B4-BE49-F238E27FC236}">
                    <a16:creationId xmlns:a16="http://schemas.microsoft.com/office/drawing/2014/main" id="{E1CC899A-A54C-4BB1-BDE5-BC690DF7A32C}"/>
                  </a:ext>
                </a:extLst>
              </p:cNvPr>
              <p:cNvSpPr/>
              <p:nvPr/>
            </p:nvSpPr>
            <p:spPr>
              <a:xfrm>
                <a:off x="8143250" y="3311498"/>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93" name="Google Shape;630;p8">
                <a:extLst>
                  <a:ext uri="{FF2B5EF4-FFF2-40B4-BE49-F238E27FC236}">
                    <a16:creationId xmlns:a16="http://schemas.microsoft.com/office/drawing/2014/main" id="{0FE0E1FD-78DE-4429-91C4-8A08968654E9}"/>
                  </a:ext>
                </a:extLst>
              </p:cNvPr>
              <p:cNvSpPr/>
              <p:nvPr/>
            </p:nvSpPr>
            <p:spPr>
              <a:xfrm>
                <a:off x="8160863" y="3311498"/>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94" name="Google Shape;631;p8">
                <a:extLst>
                  <a:ext uri="{FF2B5EF4-FFF2-40B4-BE49-F238E27FC236}">
                    <a16:creationId xmlns:a16="http://schemas.microsoft.com/office/drawing/2014/main" id="{C097199E-3AEF-40E6-90A4-FAC6B7BBF728}"/>
                  </a:ext>
                </a:extLst>
              </p:cNvPr>
              <p:cNvSpPr/>
              <p:nvPr/>
            </p:nvSpPr>
            <p:spPr>
              <a:xfrm>
                <a:off x="8178475" y="3311498"/>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95" name="Google Shape;632;p8">
                <a:extLst>
                  <a:ext uri="{FF2B5EF4-FFF2-40B4-BE49-F238E27FC236}">
                    <a16:creationId xmlns:a16="http://schemas.microsoft.com/office/drawing/2014/main" id="{2C8059AE-477B-4BF6-81EE-A657BED87D5F}"/>
                  </a:ext>
                </a:extLst>
              </p:cNvPr>
              <p:cNvSpPr/>
              <p:nvPr/>
            </p:nvSpPr>
            <p:spPr>
              <a:xfrm>
                <a:off x="8213748" y="3311498"/>
                <a:ext cx="24127" cy="14476"/>
              </a:xfrm>
              <a:custGeom>
                <a:avLst/>
                <a:gdLst/>
                <a:ahLst/>
                <a:cxnLst/>
                <a:rect l="l" t="t" r="r" b="b"/>
                <a:pathLst>
                  <a:path w="24126" h="14475" extrusionOk="0">
                    <a:moveTo>
                      <a:pt x="3619" y="3619"/>
                    </a:moveTo>
                    <a:lnTo>
                      <a:pt x="21232" y="3619"/>
                    </a:lnTo>
                    <a:lnTo>
                      <a:pt x="21232"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96" name="Google Shape;633;p8">
                <a:extLst>
                  <a:ext uri="{FF2B5EF4-FFF2-40B4-BE49-F238E27FC236}">
                    <a16:creationId xmlns:a16="http://schemas.microsoft.com/office/drawing/2014/main" id="{FAC6EBF6-57A0-4ED5-BB3F-239A9F55AE28}"/>
                  </a:ext>
                </a:extLst>
              </p:cNvPr>
              <p:cNvSpPr/>
              <p:nvPr/>
            </p:nvSpPr>
            <p:spPr>
              <a:xfrm>
                <a:off x="7914240" y="3373166"/>
                <a:ext cx="424629" cy="130284"/>
              </a:xfrm>
              <a:custGeom>
                <a:avLst/>
                <a:gdLst/>
                <a:ahLst/>
                <a:cxnLst/>
                <a:rect l="l" t="t" r="r" b="b"/>
                <a:pathLst>
                  <a:path w="424629" h="130283" extrusionOk="0">
                    <a:moveTo>
                      <a:pt x="422024" y="131345"/>
                    </a:moveTo>
                    <a:lnTo>
                      <a:pt x="3619" y="131345"/>
                    </a:lnTo>
                    <a:lnTo>
                      <a:pt x="3619" y="3619"/>
                    </a:lnTo>
                    <a:lnTo>
                      <a:pt x="422024" y="3619"/>
                    </a:lnTo>
                    <a:close/>
                    <a:moveTo>
                      <a:pt x="21232" y="113733"/>
                    </a:moveTo>
                    <a:lnTo>
                      <a:pt x="404411" y="113733"/>
                    </a:lnTo>
                    <a:lnTo>
                      <a:pt x="404411" y="21232"/>
                    </a:lnTo>
                    <a:lnTo>
                      <a:pt x="21232" y="21232"/>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97" name="Google Shape;634;p8">
                <a:extLst>
                  <a:ext uri="{FF2B5EF4-FFF2-40B4-BE49-F238E27FC236}">
                    <a16:creationId xmlns:a16="http://schemas.microsoft.com/office/drawing/2014/main" id="{24AEF4A2-22B1-4A08-8E23-999D65E994B5}"/>
                  </a:ext>
                </a:extLst>
              </p:cNvPr>
              <p:cNvSpPr/>
              <p:nvPr/>
            </p:nvSpPr>
            <p:spPr>
              <a:xfrm>
                <a:off x="8125638" y="3399608"/>
                <a:ext cx="168887" cy="62729"/>
              </a:xfrm>
              <a:custGeom>
                <a:avLst/>
                <a:gdLst/>
                <a:ahLst/>
                <a:cxnLst/>
                <a:rect l="l" t="t" r="r" b="b"/>
                <a:pathLst>
                  <a:path w="168886" h="62729" extrusionOk="0">
                    <a:moveTo>
                      <a:pt x="166570" y="61089"/>
                    </a:moveTo>
                    <a:lnTo>
                      <a:pt x="3619" y="61089"/>
                    </a:lnTo>
                    <a:lnTo>
                      <a:pt x="3619" y="3619"/>
                    </a:lnTo>
                    <a:lnTo>
                      <a:pt x="166570" y="3619"/>
                    </a:lnTo>
                    <a:close/>
                    <a:moveTo>
                      <a:pt x="12449" y="52307"/>
                    </a:moveTo>
                    <a:lnTo>
                      <a:pt x="157788" y="52307"/>
                    </a:lnTo>
                    <a:lnTo>
                      <a:pt x="157788" y="12642"/>
                    </a:lnTo>
                    <a:lnTo>
                      <a:pt x="12449" y="12642"/>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98" name="Google Shape;635;p8">
                <a:extLst>
                  <a:ext uri="{FF2B5EF4-FFF2-40B4-BE49-F238E27FC236}">
                    <a16:creationId xmlns:a16="http://schemas.microsoft.com/office/drawing/2014/main" id="{85E1DEDE-0650-4063-A024-0C9872EEE460}"/>
                  </a:ext>
                </a:extLst>
              </p:cNvPr>
              <p:cNvSpPr/>
              <p:nvPr/>
            </p:nvSpPr>
            <p:spPr>
              <a:xfrm>
                <a:off x="8297420" y="3399608"/>
                <a:ext cx="14476" cy="28952"/>
              </a:xfrm>
              <a:custGeom>
                <a:avLst/>
                <a:gdLst/>
                <a:ahLst/>
                <a:cxnLst/>
                <a:rect l="l" t="t" r="r" b="b"/>
                <a:pathLst>
                  <a:path w="14475" h="28951" extrusionOk="0">
                    <a:moveTo>
                      <a:pt x="3619" y="3619"/>
                    </a:moveTo>
                    <a:lnTo>
                      <a:pt x="12449" y="3619"/>
                    </a:lnTo>
                    <a:lnTo>
                      <a:pt x="12449" y="25622"/>
                    </a:lnTo>
                    <a:lnTo>
                      <a:pt x="3619" y="25622"/>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99" name="Google Shape;636;p8">
                <a:extLst>
                  <a:ext uri="{FF2B5EF4-FFF2-40B4-BE49-F238E27FC236}">
                    <a16:creationId xmlns:a16="http://schemas.microsoft.com/office/drawing/2014/main" id="{6AC95DDA-C634-4DED-9C9C-FF28ED4E2361}"/>
                  </a:ext>
                </a:extLst>
              </p:cNvPr>
              <p:cNvSpPr/>
              <p:nvPr/>
            </p:nvSpPr>
            <p:spPr>
              <a:xfrm>
                <a:off x="8297420" y="3430442"/>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00" name="Google Shape;637;p8">
                <a:extLst>
                  <a:ext uri="{FF2B5EF4-FFF2-40B4-BE49-F238E27FC236}">
                    <a16:creationId xmlns:a16="http://schemas.microsoft.com/office/drawing/2014/main" id="{4854E5A9-E56B-4FA6-A0EB-5831FE5B6731}"/>
                  </a:ext>
                </a:extLst>
              </p:cNvPr>
              <p:cNvSpPr/>
              <p:nvPr/>
            </p:nvSpPr>
            <p:spPr>
              <a:xfrm>
                <a:off x="8297420" y="3448055"/>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01" name="Google Shape;638;p8">
                <a:extLst>
                  <a:ext uri="{FF2B5EF4-FFF2-40B4-BE49-F238E27FC236}">
                    <a16:creationId xmlns:a16="http://schemas.microsoft.com/office/drawing/2014/main" id="{B38ED9B0-79C5-44AD-89A1-65C134D1C55E}"/>
                  </a:ext>
                </a:extLst>
              </p:cNvPr>
              <p:cNvSpPr/>
              <p:nvPr/>
            </p:nvSpPr>
            <p:spPr>
              <a:xfrm>
                <a:off x="8125638" y="3465667"/>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02" name="Google Shape;639;p8">
                <a:extLst>
                  <a:ext uri="{FF2B5EF4-FFF2-40B4-BE49-F238E27FC236}">
                    <a16:creationId xmlns:a16="http://schemas.microsoft.com/office/drawing/2014/main" id="{E8214231-8122-4B87-95A2-1BE3323848D6}"/>
                  </a:ext>
                </a:extLst>
              </p:cNvPr>
              <p:cNvSpPr/>
              <p:nvPr/>
            </p:nvSpPr>
            <p:spPr>
              <a:xfrm>
                <a:off x="8143250" y="3465667"/>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03" name="Google Shape;640;p8">
                <a:extLst>
                  <a:ext uri="{FF2B5EF4-FFF2-40B4-BE49-F238E27FC236}">
                    <a16:creationId xmlns:a16="http://schemas.microsoft.com/office/drawing/2014/main" id="{F2093881-A82E-4446-AF99-4620C8714680}"/>
                  </a:ext>
                </a:extLst>
              </p:cNvPr>
              <p:cNvSpPr/>
              <p:nvPr/>
            </p:nvSpPr>
            <p:spPr>
              <a:xfrm>
                <a:off x="8160863" y="3465667"/>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04" name="Google Shape;641;p8">
                <a:extLst>
                  <a:ext uri="{FF2B5EF4-FFF2-40B4-BE49-F238E27FC236}">
                    <a16:creationId xmlns:a16="http://schemas.microsoft.com/office/drawing/2014/main" id="{C2975F99-2A4F-412D-9423-B4C765D2A565}"/>
                  </a:ext>
                </a:extLst>
              </p:cNvPr>
              <p:cNvSpPr/>
              <p:nvPr/>
            </p:nvSpPr>
            <p:spPr>
              <a:xfrm>
                <a:off x="8178475" y="3465667"/>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05" name="Google Shape;642;p8">
                <a:extLst>
                  <a:ext uri="{FF2B5EF4-FFF2-40B4-BE49-F238E27FC236}">
                    <a16:creationId xmlns:a16="http://schemas.microsoft.com/office/drawing/2014/main" id="{660D367A-A40C-4164-B49D-CC0F7C22BCED}"/>
                  </a:ext>
                </a:extLst>
              </p:cNvPr>
              <p:cNvSpPr/>
              <p:nvPr/>
            </p:nvSpPr>
            <p:spPr>
              <a:xfrm>
                <a:off x="8213748" y="3465667"/>
                <a:ext cx="24127" cy="14476"/>
              </a:xfrm>
              <a:custGeom>
                <a:avLst/>
                <a:gdLst/>
                <a:ahLst/>
                <a:cxnLst/>
                <a:rect l="l" t="t" r="r" b="b"/>
                <a:pathLst>
                  <a:path w="24126" h="14475" extrusionOk="0">
                    <a:moveTo>
                      <a:pt x="3619" y="3619"/>
                    </a:moveTo>
                    <a:lnTo>
                      <a:pt x="21232" y="3619"/>
                    </a:lnTo>
                    <a:lnTo>
                      <a:pt x="21232"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06" name="Google Shape;643;p8">
                <a:extLst>
                  <a:ext uri="{FF2B5EF4-FFF2-40B4-BE49-F238E27FC236}">
                    <a16:creationId xmlns:a16="http://schemas.microsoft.com/office/drawing/2014/main" id="{5BB2ED95-6AB7-48A8-A2ED-D317BF53854D}"/>
                  </a:ext>
                </a:extLst>
              </p:cNvPr>
              <p:cNvSpPr/>
              <p:nvPr/>
            </p:nvSpPr>
            <p:spPr>
              <a:xfrm>
                <a:off x="7914240" y="3527335"/>
                <a:ext cx="424629" cy="130284"/>
              </a:xfrm>
              <a:custGeom>
                <a:avLst/>
                <a:gdLst/>
                <a:ahLst/>
                <a:cxnLst/>
                <a:rect l="l" t="t" r="r" b="b"/>
                <a:pathLst>
                  <a:path w="424629" h="130283" extrusionOk="0">
                    <a:moveTo>
                      <a:pt x="422024" y="131201"/>
                    </a:moveTo>
                    <a:lnTo>
                      <a:pt x="3619" y="131201"/>
                    </a:lnTo>
                    <a:lnTo>
                      <a:pt x="3619" y="3619"/>
                    </a:lnTo>
                    <a:lnTo>
                      <a:pt x="422024" y="3619"/>
                    </a:lnTo>
                    <a:close/>
                    <a:moveTo>
                      <a:pt x="21232" y="113588"/>
                    </a:moveTo>
                    <a:lnTo>
                      <a:pt x="404411" y="113588"/>
                    </a:lnTo>
                    <a:lnTo>
                      <a:pt x="404411" y="21231"/>
                    </a:lnTo>
                    <a:lnTo>
                      <a:pt x="21232" y="21231"/>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07" name="Google Shape;644;p8">
                <a:extLst>
                  <a:ext uri="{FF2B5EF4-FFF2-40B4-BE49-F238E27FC236}">
                    <a16:creationId xmlns:a16="http://schemas.microsoft.com/office/drawing/2014/main" id="{01C676E2-60F9-4D56-BDFF-CE1F49E65C61}"/>
                  </a:ext>
                </a:extLst>
              </p:cNvPr>
              <p:cNvSpPr/>
              <p:nvPr/>
            </p:nvSpPr>
            <p:spPr>
              <a:xfrm>
                <a:off x="8125638" y="3553585"/>
                <a:ext cx="168887" cy="62729"/>
              </a:xfrm>
              <a:custGeom>
                <a:avLst/>
                <a:gdLst/>
                <a:ahLst/>
                <a:cxnLst/>
                <a:rect l="l" t="t" r="r" b="b"/>
                <a:pathLst>
                  <a:path w="168886" h="62729" extrusionOk="0">
                    <a:moveTo>
                      <a:pt x="166570" y="61040"/>
                    </a:moveTo>
                    <a:lnTo>
                      <a:pt x="3619" y="61040"/>
                    </a:lnTo>
                    <a:lnTo>
                      <a:pt x="3619" y="3619"/>
                    </a:lnTo>
                    <a:lnTo>
                      <a:pt x="166570" y="3619"/>
                    </a:lnTo>
                    <a:close/>
                    <a:moveTo>
                      <a:pt x="12449" y="52258"/>
                    </a:moveTo>
                    <a:lnTo>
                      <a:pt x="157788" y="52258"/>
                    </a:lnTo>
                    <a:lnTo>
                      <a:pt x="157788" y="12594"/>
                    </a:lnTo>
                    <a:lnTo>
                      <a:pt x="12449" y="12594"/>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08" name="Google Shape;645;p8">
                <a:extLst>
                  <a:ext uri="{FF2B5EF4-FFF2-40B4-BE49-F238E27FC236}">
                    <a16:creationId xmlns:a16="http://schemas.microsoft.com/office/drawing/2014/main" id="{2624B231-B0DD-478D-ABCA-0538BAF8DB2B}"/>
                  </a:ext>
                </a:extLst>
              </p:cNvPr>
              <p:cNvSpPr/>
              <p:nvPr/>
            </p:nvSpPr>
            <p:spPr>
              <a:xfrm>
                <a:off x="8297420" y="3553778"/>
                <a:ext cx="14476" cy="28952"/>
              </a:xfrm>
              <a:custGeom>
                <a:avLst/>
                <a:gdLst/>
                <a:ahLst/>
                <a:cxnLst/>
                <a:rect l="l" t="t" r="r" b="b"/>
                <a:pathLst>
                  <a:path w="14475" h="28951" extrusionOk="0">
                    <a:moveTo>
                      <a:pt x="3619" y="3619"/>
                    </a:moveTo>
                    <a:lnTo>
                      <a:pt x="12449" y="3619"/>
                    </a:lnTo>
                    <a:lnTo>
                      <a:pt x="12449" y="25623"/>
                    </a:lnTo>
                    <a:lnTo>
                      <a:pt x="3619" y="25623"/>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09" name="Google Shape;646;p8">
                <a:extLst>
                  <a:ext uri="{FF2B5EF4-FFF2-40B4-BE49-F238E27FC236}">
                    <a16:creationId xmlns:a16="http://schemas.microsoft.com/office/drawing/2014/main" id="{BEBE7968-CB3E-4964-B9AA-D7E994AAF9A0}"/>
                  </a:ext>
                </a:extLst>
              </p:cNvPr>
              <p:cNvSpPr/>
              <p:nvPr/>
            </p:nvSpPr>
            <p:spPr>
              <a:xfrm>
                <a:off x="8297420" y="3584612"/>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10" name="Google Shape;647;p8">
                <a:extLst>
                  <a:ext uri="{FF2B5EF4-FFF2-40B4-BE49-F238E27FC236}">
                    <a16:creationId xmlns:a16="http://schemas.microsoft.com/office/drawing/2014/main" id="{5B6B7E4D-A676-4F41-B576-986B4F9076E5}"/>
                  </a:ext>
                </a:extLst>
              </p:cNvPr>
              <p:cNvSpPr/>
              <p:nvPr/>
            </p:nvSpPr>
            <p:spPr>
              <a:xfrm>
                <a:off x="8297420" y="3602224"/>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11" name="Google Shape;648;p8">
                <a:extLst>
                  <a:ext uri="{FF2B5EF4-FFF2-40B4-BE49-F238E27FC236}">
                    <a16:creationId xmlns:a16="http://schemas.microsoft.com/office/drawing/2014/main" id="{6146D6EF-DB32-44C8-9B97-6085AFA7C147}"/>
                  </a:ext>
                </a:extLst>
              </p:cNvPr>
              <p:cNvSpPr/>
              <p:nvPr/>
            </p:nvSpPr>
            <p:spPr>
              <a:xfrm>
                <a:off x="8125638" y="3619836"/>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12" name="Google Shape;649;p8">
                <a:extLst>
                  <a:ext uri="{FF2B5EF4-FFF2-40B4-BE49-F238E27FC236}">
                    <a16:creationId xmlns:a16="http://schemas.microsoft.com/office/drawing/2014/main" id="{25D81D2C-01C2-4105-952F-5C79D92A3799}"/>
                  </a:ext>
                </a:extLst>
              </p:cNvPr>
              <p:cNvSpPr/>
              <p:nvPr/>
            </p:nvSpPr>
            <p:spPr>
              <a:xfrm>
                <a:off x="8143250" y="3619836"/>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13" name="Google Shape;650;p8">
                <a:extLst>
                  <a:ext uri="{FF2B5EF4-FFF2-40B4-BE49-F238E27FC236}">
                    <a16:creationId xmlns:a16="http://schemas.microsoft.com/office/drawing/2014/main" id="{2C27F00E-ECF9-4409-BD77-0A697C2A0138}"/>
                  </a:ext>
                </a:extLst>
              </p:cNvPr>
              <p:cNvSpPr/>
              <p:nvPr/>
            </p:nvSpPr>
            <p:spPr>
              <a:xfrm>
                <a:off x="8160863" y="3619836"/>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14" name="Google Shape;651;p8">
                <a:extLst>
                  <a:ext uri="{FF2B5EF4-FFF2-40B4-BE49-F238E27FC236}">
                    <a16:creationId xmlns:a16="http://schemas.microsoft.com/office/drawing/2014/main" id="{0D6E246E-F618-41DB-BE22-34277EF98342}"/>
                  </a:ext>
                </a:extLst>
              </p:cNvPr>
              <p:cNvSpPr/>
              <p:nvPr/>
            </p:nvSpPr>
            <p:spPr>
              <a:xfrm>
                <a:off x="8178475" y="3619836"/>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15" name="Google Shape;652;p8">
                <a:extLst>
                  <a:ext uri="{FF2B5EF4-FFF2-40B4-BE49-F238E27FC236}">
                    <a16:creationId xmlns:a16="http://schemas.microsoft.com/office/drawing/2014/main" id="{D49C0776-5132-4254-9FDC-35D9DECCB7B0}"/>
                  </a:ext>
                </a:extLst>
              </p:cNvPr>
              <p:cNvSpPr/>
              <p:nvPr/>
            </p:nvSpPr>
            <p:spPr>
              <a:xfrm>
                <a:off x="8213748" y="3619836"/>
                <a:ext cx="24127" cy="14476"/>
              </a:xfrm>
              <a:custGeom>
                <a:avLst/>
                <a:gdLst/>
                <a:ahLst/>
                <a:cxnLst/>
                <a:rect l="l" t="t" r="r" b="b"/>
                <a:pathLst>
                  <a:path w="24126" h="14475" extrusionOk="0">
                    <a:moveTo>
                      <a:pt x="3619" y="3619"/>
                    </a:moveTo>
                    <a:lnTo>
                      <a:pt x="21232" y="3619"/>
                    </a:lnTo>
                    <a:lnTo>
                      <a:pt x="21232"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16" name="Google Shape;653;p8">
                <a:extLst>
                  <a:ext uri="{FF2B5EF4-FFF2-40B4-BE49-F238E27FC236}">
                    <a16:creationId xmlns:a16="http://schemas.microsoft.com/office/drawing/2014/main" id="{755E008D-7932-4E91-8F70-A79A8F2A474E}"/>
                  </a:ext>
                </a:extLst>
              </p:cNvPr>
              <p:cNvSpPr/>
              <p:nvPr/>
            </p:nvSpPr>
            <p:spPr>
              <a:xfrm>
                <a:off x="7914240" y="3681504"/>
                <a:ext cx="424629" cy="130284"/>
              </a:xfrm>
              <a:custGeom>
                <a:avLst/>
                <a:gdLst/>
                <a:ahLst/>
                <a:cxnLst/>
                <a:rect l="l" t="t" r="r" b="b"/>
                <a:pathLst>
                  <a:path w="424629" h="130283" extrusionOk="0">
                    <a:moveTo>
                      <a:pt x="422024" y="131442"/>
                    </a:moveTo>
                    <a:lnTo>
                      <a:pt x="3619" y="131442"/>
                    </a:lnTo>
                    <a:lnTo>
                      <a:pt x="3619" y="3619"/>
                    </a:lnTo>
                    <a:lnTo>
                      <a:pt x="422024" y="3619"/>
                    </a:lnTo>
                    <a:close/>
                    <a:moveTo>
                      <a:pt x="21232" y="113830"/>
                    </a:moveTo>
                    <a:lnTo>
                      <a:pt x="404411" y="113830"/>
                    </a:lnTo>
                    <a:lnTo>
                      <a:pt x="404411" y="21231"/>
                    </a:lnTo>
                    <a:lnTo>
                      <a:pt x="21232" y="21231"/>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17" name="Google Shape;654;p8">
                <a:extLst>
                  <a:ext uri="{FF2B5EF4-FFF2-40B4-BE49-F238E27FC236}">
                    <a16:creationId xmlns:a16="http://schemas.microsoft.com/office/drawing/2014/main" id="{EE6055E1-F196-4FB5-AEE2-8308AD3312A2}"/>
                  </a:ext>
                </a:extLst>
              </p:cNvPr>
              <p:cNvSpPr/>
              <p:nvPr/>
            </p:nvSpPr>
            <p:spPr>
              <a:xfrm>
                <a:off x="8125638" y="3707995"/>
                <a:ext cx="168887" cy="62729"/>
              </a:xfrm>
              <a:custGeom>
                <a:avLst/>
                <a:gdLst/>
                <a:ahLst/>
                <a:cxnLst/>
                <a:rect l="l" t="t" r="r" b="b"/>
                <a:pathLst>
                  <a:path w="168886" h="62729" extrusionOk="0">
                    <a:moveTo>
                      <a:pt x="166570" y="60799"/>
                    </a:moveTo>
                    <a:lnTo>
                      <a:pt x="3619" y="60799"/>
                    </a:lnTo>
                    <a:lnTo>
                      <a:pt x="3619" y="3619"/>
                    </a:lnTo>
                    <a:lnTo>
                      <a:pt x="166570" y="3619"/>
                    </a:lnTo>
                    <a:close/>
                    <a:moveTo>
                      <a:pt x="12449" y="51872"/>
                    </a:moveTo>
                    <a:lnTo>
                      <a:pt x="157788" y="51872"/>
                    </a:lnTo>
                    <a:lnTo>
                      <a:pt x="157788" y="12256"/>
                    </a:lnTo>
                    <a:lnTo>
                      <a:pt x="12449" y="12256"/>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18" name="Google Shape;655;p8">
                <a:extLst>
                  <a:ext uri="{FF2B5EF4-FFF2-40B4-BE49-F238E27FC236}">
                    <a16:creationId xmlns:a16="http://schemas.microsoft.com/office/drawing/2014/main" id="{DCEDDAC3-CF11-4225-85E9-0F61A72C88E2}"/>
                  </a:ext>
                </a:extLst>
              </p:cNvPr>
              <p:cNvSpPr/>
              <p:nvPr/>
            </p:nvSpPr>
            <p:spPr>
              <a:xfrm>
                <a:off x="8297420" y="3707899"/>
                <a:ext cx="14476" cy="28952"/>
              </a:xfrm>
              <a:custGeom>
                <a:avLst/>
                <a:gdLst/>
                <a:ahLst/>
                <a:cxnLst/>
                <a:rect l="l" t="t" r="r" b="b"/>
                <a:pathLst>
                  <a:path w="14475" h="28951" extrusionOk="0">
                    <a:moveTo>
                      <a:pt x="3619" y="3619"/>
                    </a:moveTo>
                    <a:lnTo>
                      <a:pt x="12449" y="3619"/>
                    </a:lnTo>
                    <a:lnTo>
                      <a:pt x="12449" y="25623"/>
                    </a:lnTo>
                    <a:lnTo>
                      <a:pt x="3619" y="25623"/>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19" name="Google Shape;656;p8">
                <a:extLst>
                  <a:ext uri="{FF2B5EF4-FFF2-40B4-BE49-F238E27FC236}">
                    <a16:creationId xmlns:a16="http://schemas.microsoft.com/office/drawing/2014/main" id="{1D77AC8D-0E5F-42D6-BF93-0EDBD6AC8469}"/>
                  </a:ext>
                </a:extLst>
              </p:cNvPr>
              <p:cNvSpPr/>
              <p:nvPr/>
            </p:nvSpPr>
            <p:spPr>
              <a:xfrm>
                <a:off x="8297420" y="3738733"/>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20" name="Google Shape;657;p8">
                <a:extLst>
                  <a:ext uri="{FF2B5EF4-FFF2-40B4-BE49-F238E27FC236}">
                    <a16:creationId xmlns:a16="http://schemas.microsoft.com/office/drawing/2014/main" id="{D71DD0AB-9B68-4BE7-BFA7-E9CA0A82EAB8}"/>
                  </a:ext>
                </a:extLst>
              </p:cNvPr>
              <p:cNvSpPr/>
              <p:nvPr/>
            </p:nvSpPr>
            <p:spPr>
              <a:xfrm>
                <a:off x="8297420" y="3756345"/>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21" name="Google Shape;658;p8">
                <a:extLst>
                  <a:ext uri="{FF2B5EF4-FFF2-40B4-BE49-F238E27FC236}">
                    <a16:creationId xmlns:a16="http://schemas.microsoft.com/office/drawing/2014/main" id="{A6656E25-50B5-4B66-9A64-8696AFE05D73}"/>
                  </a:ext>
                </a:extLst>
              </p:cNvPr>
              <p:cNvSpPr/>
              <p:nvPr/>
            </p:nvSpPr>
            <p:spPr>
              <a:xfrm>
                <a:off x="8125638" y="3773958"/>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22" name="Google Shape;659;p8">
                <a:extLst>
                  <a:ext uri="{FF2B5EF4-FFF2-40B4-BE49-F238E27FC236}">
                    <a16:creationId xmlns:a16="http://schemas.microsoft.com/office/drawing/2014/main" id="{4FF272B2-31C0-426D-A1DD-EFD6DCCBAB25}"/>
                  </a:ext>
                </a:extLst>
              </p:cNvPr>
              <p:cNvSpPr/>
              <p:nvPr/>
            </p:nvSpPr>
            <p:spPr>
              <a:xfrm>
                <a:off x="8143250" y="3773958"/>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23" name="Google Shape;660;p8">
                <a:extLst>
                  <a:ext uri="{FF2B5EF4-FFF2-40B4-BE49-F238E27FC236}">
                    <a16:creationId xmlns:a16="http://schemas.microsoft.com/office/drawing/2014/main" id="{14EA49DC-1C0E-4D68-838D-53A53AC50367}"/>
                  </a:ext>
                </a:extLst>
              </p:cNvPr>
              <p:cNvSpPr/>
              <p:nvPr/>
            </p:nvSpPr>
            <p:spPr>
              <a:xfrm>
                <a:off x="8160863" y="3773958"/>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24" name="Google Shape;661;p8">
                <a:extLst>
                  <a:ext uri="{FF2B5EF4-FFF2-40B4-BE49-F238E27FC236}">
                    <a16:creationId xmlns:a16="http://schemas.microsoft.com/office/drawing/2014/main" id="{19C0EC99-5F81-401C-9996-0408D429FD2F}"/>
                  </a:ext>
                </a:extLst>
              </p:cNvPr>
              <p:cNvSpPr/>
              <p:nvPr/>
            </p:nvSpPr>
            <p:spPr>
              <a:xfrm>
                <a:off x="8178475" y="3773958"/>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25" name="Google Shape;662;p8">
                <a:extLst>
                  <a:ext uri="{FF2B5EF4-FFF2-40B4-BE49-F238E27FC236}">
                    <a16:creationId xmlns:a16="http://schemas.microsoft.com/office/drawing/2014/main" id="{47D61CA1-5652-423E-8D9C-BE9F1AF82E9A}"/>
                  </a:ext>
                </a:extLst>
              </p:cNvPr>
              <p:cNvSpPr/>
              <p:nvPr/>
            </p:nvSpPr>
            <p:spPr>
              <a:xfrm>
                <a:off x="8213748" y="3773958"/>
                <a:ext cx="24127" cy="14476"/>
              </a:xfrm>
              <a:custGeom>
                <a:avLst/>
                <a:gdLst/>
                <a:ahLst/>
                <a:cxnLst/>
                <a:rect l="l" t="t" r="r" b="b"/>
                <a:pathLst>
                  <a:path w="24126" h="14475" extrusionOk="0">
                    <a:moveTo>
                      <a:pt x="3619" y="3619"/>
                    </a:moveTo>
                    <a:lnTo>
                      <a:pt x="21232" y="3619"/>
                    </a:lnTo>
                    <a:lnTo>
                      <a:pt x="21232"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26" name="Google Shape;663;p8">
                <a:extLst>
                  <a:ext uri="{FF2B5EF4-FFF2-40B4-BE49-F238E27FC236}">
                    <a16:creationId xmlns:a16="http://schemas.microsoft.com/office/drawing/2014/main" id="{1A966B4B-E0DF-4CA5-BAA4-3FCEFBB275CA}"/>
                  </a:ext>
                </a:extLst>
              </p:cNvPr>
              <p:cNvSpPr/>
              <p:nvPr/>
            </p:nvSpPr>
            <p:spPr>
              <a:xfrm>
                <a:off x="8143250" y="372551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27" name="Google Shape;664;p8">
                <a:extLst>
                  <a:ext uri="{FF2B5EF4-FFF2-40B4-BE49-F238E27FC236}">
                    <a16:creationId xmlns:a16="http://schemas.microsoft.com/office/drawing/2014/main" id="{BA3A66F3-DF42-4D9D-A664-357B88E4D167}"/>
                  </a:ext>
                </a:extLst>
              </p:cNvPr>
              <p:cNvSpPr/>
              <p:nvPr/>
            </p:nvSpPr>
            <p:spPr>
              <a:xfrm>
                <a:off x="8160863" y="372551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28" name="Google Shape;665;p8">
                <a:extLst>
                  <a:ext uri="{FF2B5EF4-FFF2-40B4-BE49-F238E27FC236}">
                    <a16:creationId xmlns:a16="http://schemas.microsoft.com/office/drawing/2014/main" id="{FB9F3E28-6B01-45F2-BAE3-29DBE109DC76}"/>
                  </a:ext>
                </a:extLst>
              </p:cNvPr>
              <p:cNvSpPr/>
              <p:nvPr/>
            </p:nvSpPr>
            <p:spPr>
              <a:xfrm>
                <a:off x="8143250" y="3571390"/>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29" name="Google Shape;666;p8">
                <a:extLst>
                  <a:ext uri="{FF2B5EF4-FFF2-40B4-BE49-F238E27FC236}">
                    <a16:creationId xmlns:a16="http://schemas.microsoft.com/office/drawing/2014/main" id="{E81478D4-01E2-470C-A700-B64DC48105B4}"/>
                  </a:ext>
                </a:extLst>
              </p:cNvPr>
              <p:cNvSpPr/>
              <p:nvPr/>
            </p:nvSpPr>
            <p:spPr>
              <a:xfrm>
                <a:off x="8143250" y="341722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30" name="Google Shape;667;p8">
                <a:extLst>
                  <a:ext uri="{FF2B5EF4-FFF2-40B4-BE49-F238E27FC236}">
                    <a16:creationId xmlns:a16="http://schemas.microsoft.com/office/drawing/2014/main" id="{FEDA3330-105F-4B8E-9594-72AB6054268D}"/>
                  </a:ext>
                </a:extLst>
              </p:cNvPr>
              <p:cNvSpPr/>
              <p:nvPr/>
            </p:nvSpPr>
            <p:spPr>
              <a:xfrm>
                <a:off x="8160863" y="341722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31" name="Google Shape;668;p8">
                <a:extLst>
                  <a:ext uri="{FF2B5EF4-FFF2-40B4-BE49-F238E27FC236}">
                    <a16:creationId xmlns:a16="http://schemas.microsoft.com/office/drawing/2014/main" id="{8E35DA75-E44E-411A-B133-DDB4D4C30672}"/>
                  </a:ext>
                </a:extLst>
              </p:cNvPr>
              <p:cNvSpPr/>
              <p:nvPr/>
            </p:nvSpPr>
            <p:spPr>
              <a:xfrm>
                <a:off x="8169693" y="341722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32" name="Google Shape;669;p8">
                <a:extLst>
                  <a:ext uri="{FF2B5EF4-FFF2-40B4-BE49-F238E27FC236}">
                    <a16:creationId xmlns:a16="http://schemas.microsoft.com/office/drawing/2014/main" id="{F678571D-EE69-40D2-BC3C-A6C7D3EB3C86}"/>
                  </a:ext>
                </a:extLst>
              </p:cNvPr>
              <p:cNvSpPr/>
              <p:nvPr/>
            </p:nvSpPr>
            <p:spPr>
              <a:xfrm>
                <a:off x="8187306" y="341722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33" name="Google Shape;670;p8">
                <a:extLst>
                  <a:ext uri="{FF2B5EF4-FFF2-40B4-BE49-F238E27FC236}">
                    <a16:creationId xmlns:a16="http://schemas.microsoft.com/office/drawing/2014/main" id="{A0D30EB2-912A-4B2F-B4D4-0861735AAD46}"/>
                  </a:ext>
                </a:extLst>
              </p:cNvPr>
              <p:cNvSpPr/>
              <p:nvPr/>
            </p:nvSpPr>
            <p:spPr>
              <a:xfrm>
                <a:off x="8204918" y="341722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34" name="Google Shape;671;p8">
                <a:extLst>
                  <a:ext uri="{FF2B5EF4-FFF2-40B4-BE49-F238E27FC236}">
                    <a16:creationId xmlns:a16="http://schemas.microsoft.com/office/drawing/2014/main" id="{68DBBD01-4E89-4494-9759-D9ADA9FCE18B}"/>
                  </a:ext>
                </a:extLst>
              </p:cNvPr>
              <p:cNvSpPr/>
              <p:nvPr/>
            </p:nvSpPr>
            <p:spPr>
              <a:xfrm>
                <a:off x="8213748" y="341722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35" name="Google Shape;672;p8">
                <a:extLst>
                  <a:ext uri="{FF2B5EF4-FFF2-40B4-BE49-F238E27FC236}">
                    <a16:creationId xmlns:a16="http://schemas.microsoft.com/office/drawing/2014/main" id="{942071A9-4D65-43A7-A807-F84B08E6C918}"/>
                  </a:ext>
                </a:extLst>
              </p:cNvPr>
              <p:cNvSpPr/>
              <p:nvPr/>
            </p:nvSpPr>
            <p:spPr>
              <a:xfrm>
                <a:off x="8143250" y="3263052"/>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36" name="Google Shape;673;p8">
                <a:extLst>
                  <a:ext uri="{FF2B5EF4-FFF2-40B4-BE49-F238E27FC236}">
                    <a16:creationId xmlns:a16="http://schemas.microsoft.com/office/drawing/2014/main" id="{FBA3AF56-ABA3-4974-8BDA-01390448EC4B}"/>
                  </a:ext>
                </a:extLst>
              </p:cNvPr>
              <p:cNvSpPr/>
              <p:nvPr/>
            </p:nvSpPr>
            <p:spPr>
              <a:xfrm>
                <a:off x="8160863" y="3263052"/>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37" name="Google Shape;674;p8">
                <a:extLst>
                  <a:ext uri="{FF2B5EF4-FFF2-40B4-BE49-F238E27FC236}">
                    <a16:creationId xmlns:a16="http://schemas.microsoft.com/office/drawing/2014/main" id="{FB10671B-D911-45A4-9235-F8B236503D94}"/>
                  </a:ext>
                </a:extLst>
              </p:cNvPr>
              <p:cNvSpPr/>
              <p:nvPr/>
            </p:nvSpPr>
            <p:spPr>
              <a:xfrm>
                <a:off x="8169693" y="3263052"/>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38" name="Google Shape;675;p8">
                <a:extLst>
                  <a:ext uri="{FF2B5EF4-FFF2-40B4-BE49-F238E27FC236}">
                    <a16:creationId xmlns:a16="http://schemas.microsoft.com/office/drawing/2014/main" id="{41A81746-6872-44A2-83D7-B8EFEADCEB16}"/>
                  </a:ext>
                </a:extLst>
              </p:cNvPr>
              <p:cNvSpPr/>
              <p:nvPr/>
            </p:nvSpPr>
            <p:spPr>
              <a:xfrm>
                <a:off x="8187306" y="3263052"/>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39" name="Google Shape;676;p8">
                <a:extLst>
                  <a:ext uri="{FF2B5EF4-FFF2-40B4-BE49-F238E27FC236}">
                    <a16:creationId xmlns:a16="http://schemas.microsoft.com/office/drawing/2014/main" id="{07E9ACB6-9CE2-490A-B158-BD3F21BCBBEA}"/>
                  </a:ext>
                </a:extLst>
              </p:cNvPr>
              <p:cNvSpPr/>
              <p:nvPr/>
            </p:nvSpPr>
            <p:spPr>
              <a:xfrm>
                <a:off x="8143250" y="310893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40" name="Google Shape;677;p8">
                <a:extLst>
                  <a:ext uri="{FF2B5EF4-FFF2-40B4-BE49-F238E27FC236}">
                    <a16:creationId xmlns:a16="http://schemas.microsoft.com/office/drawing/2014/main" id="{345E4E86-C6DB-4553-8505-8C98FEEC94A8}"/>
                  </a:ext>
                </a:extLst>
              </p:cNvPr>
              <p:cNvSpPr/>
              <p:nvPr/>
            </p:nvSpPr>
            <p:spPr>
              <a:xfrm>
                <a:off x="8160863" y="310893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41" name="Google Shape;678;p8">
                <a:extLst>
                  <a:ext uri="{FF2B5EF4-FFF2-40B4-BE49-F238E27FC236}">
                    <a16:creationId xmlns:a16="http://schemas.microsoft.com/office/drawing/2014/main" id="{60F33366-36BB-4618-B8C7-1ACA97DA133E}"/>
                  </a:ext>
                </a:extLst>
              </p:cNvPr>
              <p:cNvSpPr/>
              <p:nvPr/>
            </p:nvSpPr>
            <p:spPr>
              <a:xfrm>
                <a:off x="8204918" y="310893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42" name="Google Shape;679;p8">
                <a:extLst>
                  <a:ext uri="{FF2B5EF4-FFF2-40B4-BE49-F238E27FC236}">
                    <a16:creationId xmlns:a16="http://schemas.microsoft.com/office/drawing/2014/main" id="{4319D563-F754-4C6B-B520-CBF63070EB15}"/>
                  </a:ext>
                </a:extLst>
              </p:cNvPr>
              <p:cNvSpPr/>
              <p:nvPr/>
            </p:nvSpPr>
            <p:spPr>
              <a:xfrm>
                <a:off x="8213748" y="310893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43" name="Google Shape;680;p8">
                <a:extLst>
                  <a:ext uri="{FF2B5EF4-FFF2-40B4-BE49-F238E27FC236}">
                    <a16:creationId xmlns:a16="http://schemas.microsoft.com/office/drawing/2014/main" id="{93B11FF2-A2A8-4703-8AD4-231264115C4C}"/>
                  </a:ext>
                </a:extLst>
              </p:cNvPr>
              <p:cNvSpPr/>
              <p:nvPr/>
            </p:nvSpPr>
            <p:spPr>
              <a:xfrm>
                <a:off x="8222531" y="3108931"/>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44" name="Google Shape;681;p8">
                <a:extLst>
                  <a:ext uri="{FF2B5EF4-FFF2-40B4-BE49-F238E27FC236}">
                    <a16:creationId xmlns:a16="http://schemas.microsoft.com/office/drawing/2014/main" id="{AD784AF6-8F27-426B-9BF8-B1D003FA6548}"/>
                  </a:ext>
                </a:extLst>
              </p:cNvPr>
              <p:cNvSpPr/>
              <p:nvPr/>
            </p:nvSpPr>
            <p:spPr>
              <a:xfrm>
                <a:off x="8178475" y="3108931"/>
                <a:ext cx="24127" cy="14476"/>
              </a:xfrm>
              <a:custGeom>
                <a:avLst/>
                <a:gdLst/>
                <a:ahLst/>
                <a:cxnLst/>
                <a:rect l="l" t="t" r="r" b="b"/>
                <a:pathLst>
                  <a:path w="24126" h="14475" extrusionOk="0">
                    <a:moveTo>
                      <a:pt x="3619" y="3619"/>
                    </a:moveTo>
                    <a:lnTo>
                      <a:pt x="21231" y="3619"/>
                    </a:lnTo>
                    <a:lnTo>
                      <a:pt x="21231"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45" name="Google Shape;682;p8">
                <a:extLst>
                  <a:ext uri="{FF2B5EF4-FFF2-40B4-BE49-F238E27FC236}">
                    <a16:creationId xmlns:a16="http://schemas.microsoft.com/office/drawing/2014/main" id="{DE700857-D1C5-4C85-9A65-87D9CEDFC8FB}"/>
                  </a:ext>
                </a:extLst>
              </p:cNvPr>
              <p:cNvSpPr/>
              <p:nvPr/>
            </p:nvSpPr>
            <p:spPr>
              <a:xfrm>
                <a:off x="8204918" y="3263052"/>
                <a:ext cx="24127" cy="14476"/>
              </a:xfrm>
              <a:custGeom>
                <a:avLst/>
                <a:gdLst/>
                <a:ahLst/>
                <a:cxnLst/>
                <a:rect l="l" t="t" r="r" b="b"/>
                <a:pathLst>
                  <a:path w="24126" h="14475" extrusionOk="0">
                    <a:moveTo>
                      <a:pt x="3619" y="3619"/>
                    </a:moveTo>
                    <a:lnTo>
                      <a:pt x="21231" y="3619"/>
                    </a:lnTo>
                    <a:lnTo>
                      <a:pt x="21231"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46" name="Google Shape;683;p8">
                <a:extLst>
                  <a:ext uri="{FF2B5EF4-FFF2-40B4-BE49-F238E27FC236}">
                    <a16:creationId xmlns:a16="http://schemas.microsoft.com/office/drawing/2014/main" id="{DA08B526-2043-43B9-A28D-10180869BDB3}"/>
                  </a:ext>
                </a:extLst>
              </p:cNvPr>
              <p:cNvSpPr/>
              <p:nvPr/>
            </p:nvSpPr>
            <p:spPr>
              <a:xfrm>
                <a:off x="8231361" y="3263052"/>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47" name="Google Shape;684;p8">
                <a:extLst>
                  <a:ext uri="{FF2B5EF4-FFF2-40B4-BE49-F238E27FC236}">
                    <a16:creationId xmlns:a16="http://schemas.microsoft.com/office/drawing/2014/main" id="{21EEA081-1C26-40EF-BFF7-9A4C7EF0784E}"/>
                  </a:ext>
                </a:extLst>
              </p:cNvPr>
              <p:cNvSpPr/>
              <p:nvPr/>
            </p:nvSpPr>
            <p:spPr>
              <a:xfrm>
                <a:off x="8248973" y="3263052"/>
                <a:ext cx="14476" cy="14476"/>
              </a:xfrm>
              <a:custGeom>
                <a:avLst/>
                <a:gdLst/>
                <a:ahLst/>
                <a:cxnLst/>
                <a:rect l="l" t="t" r="r" b="b"/>
                <a:pathLst>
                  <a:path w="14475" h="14475" extrusionOk="0">
                    <a:moveTo>
                      <a:pt x="3619" y="3619"/>
                    </a:moveTo>
                    <a:lnTo>
                      <a:pt x="12449" y="3619"/>
                    </a:lnTo>
                    <a:lnTo>
                      <a:pt x="12449"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48" name="Google Shape;685;p8">
                <a:extLst>
                  <a:ext uri="{FF2B5EF4-FFF2-40B4-BE49-F238E27FC236}">
                    <a16:creationId xmlns:a16="http://schemas.microsoft.com/office/drawing/2014/main" id="{087820E9-D761-4B99-B3AE-CB4602AEB747}"/>
                  </a:ext>
                </a:extLst>
              </p:cNvPr>
              <p:cNvSpPr/>
              <p:nvPr/>
            </p:nvSpPr>
            <p:spPr>
              <a:xfrm>
                <a:off x="8160863" y="3571390"/>
                <a:ext cx="28952" cy="14476"/>
              </a:xfrm>
              <a:custGeom>
                <a:avLst/>
                <a:gdLst/>
                <a:ahLst/>
                <a:cxnLst/>
                <a:rect l="l" t="t" r="r" b="b"/>
                <a:pathLst>
                  <a:path w="28951" h="14475" extrusionOk="0">
                    <a:moveTo>
                      <a:pt x="3619" y="3619"/>
                    </a:moveTo>
                    <a:lnTo>
                      <a:pt x="25623" y="3619"/>
                    </a:lnTo>
                    <a:lnTo>
                      <a:pt x="25623"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49" name="Google Shape;686;p8">
                <a:extLst>
                  <a:ext uri="{FF2B5EF4-FFF2-40B4-BE49-F238E27FC236}">
                    <a16:creationId xmlns:a16="http://schemas.microsoft.com/office/drawing/2014/main" id="{0987290E-9912-47B0-9F89-C2ABC8769C20}"/>
                  </a:ext>
                </a:extLst>
              </p:cNvPr>
              <p:cNvSpPr/>
              <p:nvPr/>
            </p:nvSpPr>
            <p:spPr>
              <a:xfrm>
                <a:off x="8191697" y="3571390"/>
                <a:ext cx="28952" cy="14476"/>
              </a:xfrm>
              <a:custGeom>
                <a:avLst/>
                <a:gdLst/>
                <a:ahLst/>
                <a:cxnLst/>
                <a:rect l="l" t="t" r="r" b="b"/>
                <a:pathLst>
                  <a:path w="28951" h="14475" extrusionOk="0">
                    <a:moveTo>
                      <a:pt x="3619" y="3619"/>
                    </a:moveTo>
                    <a:lnTo>
                      <a:pt x="25623" y="3619"/>
                    </a:lnTo>
                    <a:lnTo>
                      <a:pt x="25623"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50" name="Google Shape;687;p8">
                <a:extLst>
                  <a:ext uri="{FF2B5EF4-FFF2-40B4-BE49-F238E27FC236}">
                    <a16:creationId xmlns:a16="http://schemas.microsoft.com/office/drawing/2014/main" id="{DCF841C4-5144-4EBE-9A83-73B7800A7DE3}"/>
                  </a:ext>
                </a:extLst>
              </p:cNvPr>
              <p:cNvSpPr/>
              <p:nvPr/>
            </p:nvSpPr>
            <p:spPr>
              <a:xfrm>
                <a:off x="8222531" y="3571390"/>
                <a:ext cx="28952" cy="14476"/>
              </a:xfrm>
              <a:custGeom>
                <a:avLst/>
                <a:gdLst/>
                <a:ahLst/>
                <a:cxnLst/>
                <a:rect l="l" t="t" r="r" b="b"/>
                <a:pathLst>
                  <a:path w="28951" h="14475" extrusionOk="0">
                    <a:moveTo>
                      <a:pt x="3619" y="3619"/>
                    </a:moveTo>
                    <a:lnTo>
                      <a:pt x="25623" y="3619"/>
                    </a:lnTo>
                    <a:lnTo>
                      <a:pt x="25623"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51" name="Google Shape;688;p8">
                <a:extLst>
                  <a:ext uri="{FF2B5EF4-FFF2-40B4-BE49-F238E27FC236}">
                    <a16:creationId xmlns:a16="http://schemas.microsoft.com/office/drawing/2014/main" id="{F3E1CEFE-5CD9-4E7F-8DAC-D34D41D16562}"/>
                  </a:ext>
                </a:extLst>
              </p:cNvPr>
              <p:cNvSpPr/>
              <p:nvPr/>
            </p:nvSpPr>
            <p:spPr>
              <a:xfrm>
                <a:off x="7914240" y="3822404"/>
                <a:ext cx="424629" cy="14476"/>
              </a:xfrm>
              <a:custGeom>
                <a:avLst/>
                <a:gdLst/>
                <a:ahLst/>
                <a:cxnLst/>
                <a:rect l="l" t="t" r="r" b="b"/>
                <a:pathLst>
                  <a:path w="424629" h="14475" extrusionOk="0">
                    <a:moveTo>
                      <a:pt x="3619" y="3619"/>
                    </a:moveTo>
                    <a:lnTo>
                      <a:pt x="422023" y="3619"/>
                    </a:lnTo>
                    <a:lnTo>
                      <a:pt x="422023"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52" name="Google Shape;689;p8">
                <a:extLst>
                  <a:ext uri="{FF2B5EF4-FFF2-40B4-BE49-F238E27FC236}">
                    <a16:creationId xmlns:a16="http://schemas.microsoft.com/office/drawing/2014/main" id="{EBEA0DA8-99E0-4605-8B1B-0A746155B806}"/>
                  </a:ext>
                </a:extLst>
              </p:cNvPr>
              <p:cNvSpPr/>
              <p:nvPr/>
            </p:nvSpPr>
            <p:spPr>
              <a:xfrm>
                <a:off x="7914240" y="3840065"/>
                <a:ext cx="424629" cy="14476"/>
              </a:xfrm>
              <a:custGeom>
                <a:avLst/>
                <a:gdLst/>
                <a:ahLst/>
                <a:cxnLst/>
                <a:rect l="l" t="t" r="r" b="b"/>
                <a:pathLst>
                  <a:path w="424629" h="14475" extrusionOk="0">
                    <a:moveTo>
                      <a:pt x="3619" y="3619"/>
                    </a:moveTo>
                    <a:lnTo>
                      <a:pt x="422023" y="3619"/>
                    </a:lnTo>
                    <a:lnTo>
                      <a:pt x="422023"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53" name="Google Shape;690;p8">
                <a:extLst>
                  <a:ext uri="{FF2B5EF4-FFF2-40B4-BE49-F238E27FC236}">
                    <a16:creationId xmlns:a16="http://schemas.microsoft.com/office/drawing/2014/main" id="{26A43C87-34A6-4EE4-A8C4-746050FEBA67}"/>
                  </a:ext>
                </a:extLst>
              </p:cNvPr>
              <p:cNvSpPr/>
              <p:nvPr/>
            </p:nvSpPr>
            <p:spPr>
              <a:xfrm>
                <a:off x="7914240" y="3857677"/>
                <a:ext cx="424629" cy="14476"/>
              </a:xfrm>
              <a:custGeom>
                <a:avLst/>
                <a:gdLst/>
                <a:ahLst/>
                <a:cxnLst/>
                <a:rect l="l" t="t" r="r" b="b"/>
                <a:pathLst>
                  <a:path w="424629" h="14475" extrusionOk="0">
                    <a:moveTo>
                      <a:pt x="3619" y="3619"/>
                    </a:moveTo>
                    <a:lnTo>
                      <a:pt x="422023" y="3619"/>
                    </a:lnTo>
                    <a:lnTo>
                      <a:pt x="422023" y="12449"/>
                    </a:lnTo>
                    <a:lnTo>
                      <a:pt x="3619" y="12449"/>
                    </a:lnTo>
                    <a:close/>
                  </a:path>
                </a:pathLst>
              </a:custGeom>
              <a:solidFill>
                <a:srgbClr val="3B38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grpSp>
      <p:pic>
        <p:nvPicPr>
          <p:cNvPr id="1128" name="Google Shape;691;p8">
            <a:extLst>
              <a:ext uri="{FF2B5EF4-FFF2-40B4-BE49-F238E27FC236}">
                <a16:creationId xmlns:a16="http://schemas.microsoft.com/office/drawing/2014/main" id="{1E45F3A3-381F-4BB6-B8D9-797001FFC87E}"/>
              </a:ext>
            </a:extLst>
          </p:cNvPr>
          <p:cNvPicPr preferRelativeResize="0"/>
          <p:nvPr/>
        </p:nvPicPr>
        <p:blipFill rotWithShape="1">
          <a:blip r:embed="rId11">
            <a:alphaModFix/>
          </a:blip>
          <a:srcRect/>
          <a:stretch/>
        </p:blipFill>
        <p:spPr>
          <a:xfrm>
            <a:off x="6266712" y="2207112"/>
            <a:ext cx="868108" cy="150612"/>
          </a:xfrm>
          <a:prstGeom prst="rect">
            <a:avLst/>
          </a:prstGeom>
          <a:noFill/>
          <a:ln>
            <a:noFill/>
          </a:ln>
        </p:spPr>
      </p:pic>
      <p:pic>
        <p:nvPicPr>
          <p:cNvPr id="1129" name="Google Shape;692;p8">
            <a:extLst>
              <a:ext uri="{FF2B5EF4-FFF2-40B4-BE49-F238E27FC236}">
                <a16:creationId xmlns:a16="http://schemas.microsoft.com/office/drawing/2014/main" id="{FB4E0C27-88CF-4CB4-A709-D540601C74F0}"/>
              </a:ext>
            </a:extLst>
          </p:cNvPr>
          <p:cNvPicPr preferRelativeResize="0"/>
          <p:nvPr/>
        </p:nvPicPr>
        <p:blipFill rotWithShape="1">
          <a:blip r:embed="rId5">
            <a:alphaModFix/>
          </a:blip>
          <a:srcRect/>
          <a:stretch/>
        </p:blipFill>
        <p:spPr>
          <a:xfrm>
            <a:off x="4363566" y="2467005"/>
            <a:ext cx="1693993" cy="964635"/>
          </a:xfrm>
          <a:prstGeom prst="rect">
            <a:avLst/>
          </a:prstGeom>
          <a:noFill/>
          <a:ln>
            <a:noFill/>
          </a:ln>
          <a:effectLst>
            <a:outerShdw blurRad="50800" dist="38100" dir="2700000" algn="tl" rotWithShape="0">
              <a:srgbClr val="000000">
                <a:alpha val="40000"/>
              </a:srgbClr>
            </a:outerShdw>
          </a:effectLst>
        </p:spPr>
      </p:pic>
      <p:sp>
        <p:nvSpPr>
          <p:cNvPr id="1130" name="Google Shape;693;p8">
            <a:extLst>
              <a:ext uri="{FF2B5EF4-FFF2-40B4-BE49-F238E27FC236}">
                <a16:creationId xmlns:a16="http://schemas.microsoft.com/office/drawing/2014/main" id="{C660FF13-5EA1-4CE3-A757-1EE490C80960}"/>
              </a:ext>
            </a:extLst>
          </p:cNvPr>
          <p:cNvSpPr/>
          <p:nvPr/>
        </p:nvSpPr>
        <p:spPr>
          <a:xfrm>
            <a:off x="4275216" y="2896466"/>
            <a:ext cx="1893300" cy="43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Arial"/>
                <a:ea typeface="Arial"/>
                <a:cs typeface="Arial"/>
                <a:sym typeface="Arial"/>
              </a:rPr>
              <a:t>AWS, Azure,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Arial"/>
                <a:ea typeface="Arial"/>
                <a:cs typeface="Arial"/>
                <a:sym typeface="Arial"/>
              </a:rPr>
              <a:t>AliCloud, DigitalOcean </a:t>
            </a:r>
            <a:endParaRPr sz="1100" b="1" i="0" u="none" strike="noStrike" cap="none">
              <a:solidFill>
                <a:schemeClr val="lt1"/>
              </a:solidFill>
              <a:latin typeface="Arial"/>
              <a:ea typeface="Arial"/>
              <a:cs typeface="Arial"/>
              <a:sym typeface="Arial"/>
            </a:endParaRPr>
          </a:p>
        </p:txBody>
      </p:sp>
      <p:cxnSp>
        <p:nvCxnSpPr>
          <p:cNvPr id="1131" name="Google Shape;694;p8">
            <a:extLst>
              <a:ext uri="{FF2B5EF4-FFF2-40B4-BE49-F238E27FC236}">
                <a16:creationId xmlns:a16="http://schemas.microsoft.com/office/drawing/2014/main" id="{B8816840-C757-4EF8-B4A6-0556D06E0F88}"/>
              </a:ext>
            </a:extLst>
          </p:cNvPr>
          <p:cNvCxnSpPr/>
          <p:nvPr/>
        </p:nvCxnSpPr>
        <p:spPr>
          <a:xfrm>
            <a:off x="7082488" y="1963151"/>
            <a:ext cx="726425" cy="0"/>
          </a:xfrm>
          <a:prstGeom prst="straightConnector1">
            <a:avLst/>
          </a:prstGeom>
          <a:noFill/>
          <a:ln w="19050" cap="flat" cmpd="sng">
            <a:gradFill>
              <a:gsLst>
                <a:gs pos="2717">
                  <a:srgbClr val="3E5E8E"/>
                </a:gs>
                <a:gs pos="58000">
                  <a:srgbClr val="5980B7"/>
                </a:gs>
                <a:gs pos="100000">
                  <a:schemeClr val="accent1">
                    <a:lumMod val="100000"/>
                  </a:schemeClr>
                </a:gs>
              </a:gsLst>
              <a:lin ang="0" scaled="0"/>
            </a:gradFill>
            <a:prstDash val="solid"/>
            <a:miter lim="800000"/>
            <a:headEnd type="triangle" w="med" len="med"/>
            <a:tailEnd type="triangle" w="med" len="med"/>
          </a:ln>
        </p:spPr>
      </p:cxnSp>
      <p:grpSp>
        <p:nvGrpSpPr>
          <p:cNvPr id="1132" name="群組 1131">
            <a:extLst>
              <a:ext uri="{FF2B5EF4-FFF2-40B4-BE49-F238E27FC236}">
                <a16:creationId xmlns:a16="http://schemas.microsoft.com/office/drawing/2014/main" id="{D22CE552-B749-454A-AB2D-CFE4FF7B7D03}"/>
              </a:ext>
            </a:extLst>
          </p:cNvPr>
          <p:cNvGrpSpPr/>
          <p:nvPr/>
        </p:nvGrpSpPr>
        <p:grpSpPr>
          <a:xfrm>
            <a:off x="357876" y="4120773"/>
            <a:ext cx="1055576" cy="202290"/>
            <a:chOff x="5535342" y="5551752"/>
            <a:chExt cx="1055576" cy="202290"/>
          </a:xfrm>
        </p:grpSpPr>
        <p:sp>
          <p:nvSpPr>
            <p:cNvPr id="1133" name="Google Shape;425;p8">
              <a:extLst>
                <a:ext uri="{FF2B5EF4-FFF2-40B4-BE49-F238E27FC236}">
                  <a16:creationId xmlns:a16="http://schemas.microsoft.com/office/drawing/2014/main" id="{4E63827B-730F-4D51-861A-BCD462EAE648}"/>
                </a:ext>
              </a:extLst>
            </p:cNvPr>
            <p:cNvSpPr/>
            <p:nvPr/>
          </p:nvSpPr>
          <p:spPr>
            <a:xfrm>
              <a:off x="5536966" y="5553376"/>
              <a:ext cx="1052329" cy="198101"/>
            </a:xfrm>
            <a:custGeom>
              <a:avLst/>
              <a:gdLst/>
              <a:ahLst/>
              <a:cxnLst/>
              <a:rect l="l" t="t" r="r" b="b"/>
              <a:pathLst>
                <a:path w="3086100" h="581025" extrusionOk="0">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4" name="Google Shape;426;p8">
              <a:extLst>
                <a:ext uri="{FF2B5EF4-FFF2-40B4-BE49-F238E27FC236}">
                  <a16:creationId xmlns:a16="http://schemas.microsoft.com/office/drawing/2014/main" id="{5C553AE4-CD58-4524-90AE-D53499E4F132}"/>
                </a:ext>
              </a:extLst>
            </p:cNvPr>
            <p:cNvSpPr/>
            <p:nvPr/>
          </p:nvSpPr>
          <p:spPr>
            <a:xfrm>
              <a:off x="5535342" y="5551752"/>
              <a:ext cx="1055576" cy="201348"/>
            </a:xfrm>
            <a:custGeom>
              <a:avLst/>
              <a:gdLst/>
              <a:ahLst/>
              <a:cxnLst/>
              <a:rect l="l" t="t" r="r" b="b"/>
              <a:pathLst>
                <a:path w="3095625" h="590550" extrusionOk="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5" name="Google Shape;427;p8">
              <a:extLst>
                <a:ext uri="{FF2B5EF4-FFF2-40B4-BE49-F238E27FC236}">
                  <a16:creationId xmlns:a16="http://schemas.microsoft.com/office/drawing/2014/main" id="{29B92EDA-3D91-4FEA-B9F0-4D3C3986FC7E}"/>
                </a:ext>
              </a:extLst>
            </p:cNvPr>
            <p:cNvSpPr/>
            <p:nvPr/>
          </p:nvSpPr>
          <p:spPr>
            <a:xfrm>
              <a:off x="5615176" y="5607610"/>
              <a:ext cx="207868" cy="55208"/>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6" name="Google Shape;428;p8">
              <a:extLst>
                <a:ext uri="{FF2B5EF4-FFF2-40B4-BE49-F238E27FC236}">
                  <a16:creationId xmlns:a16="http://schemas.microsoft.com/office/drawing/2014/main" id="{E1F3EEC9-6FAB-41F6-9D88-9A7A13A53689}"/>
                </a:ext>
              </a:extLst>
            </p:cNvPr>
            <p:cNvSpPr/>
            <p:nvPr/>
          </p:nvSpPr>
          <p:spPr>
            <a:xfrm>
              <a:off x="5613552" y="5606018"/>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7" name="Google Shape;429;p8">
              <a:extLst>
                <a:ext uri="{FF2B5EF4-FFF2-40B4-BE49-F238E27FC236}">
                  <a16:creationId xmlns:a16="http://schemas.microsoft.com/office/drawing/2014/main" id="{A2C014C8-4672-415A-967F-85AA7D5D6309}"/>
                </a:ext>
              </a:extLst>
            </p:cNvPr>
            <p:cNvSpPr/>
            <p:nvPr/>
          </p:nvSpPr>
          <p:spPr>
            <a:xfrm>
              <a:off x="5792448" y="5616995"/>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430;p8">
              <a:extLst>
                <a:ext uri="{FF2B5EF4-FFF2-40B4-BE49-F238E27FC236}">
                  <a16:creationId xmlns:a16="http://schemas.microsoft.com/office/drawing/2014/main" id="{F56D9C4A-8EB1-48B5-B981-CD5430C69BC9}"/>
                </a:ext>
              </a:extLst>
            </p:cNvPr>
            <p:cNvSpPr/>
            <p:nvPr/>
          </p:nvSpPr>
          <p:spPr>
            <a:xfrm>
              <a:off x="5790824" y="5615404"/>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9" name="Google Shape;431;p8">
              <a:extLst>
                <a:ext uri="{FF2B5EF4-FFF2-40B4-BE49-F238E27FC236}">
                  <a16:creationId xmlns:a16="http://schemas.microsoft.com/office/drawing/2014/main" id="{510ACEEB-8539-4173-8F77-41E458CDED34}"/>
                </a:ext>
              </a:extLst>
            </p:cNvPr>
            <p:cNvSpPr/>
            <p:nvPr/>
          </p:nvSpPr>
          <p:spPr>
            <a:xfrm>
              <a:off x="5842856" y="5607610"/>
              <a:ext cx="207868" cy="55208"/>
            </a:xfrm>
            <a:custGeom>
              <a:avLst/>
              <a:gdLst/>
              <a:ahLst/>
              <a:cxnLst/>
              <a:rect l="l" t="t" r="r" b="b"/>
              <a:pathLst>
                <a:path w="609600" h="161925" extrusionOk="0">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432;p8">
              <a:extLst>
                <a:ext uri="{FF2B5EF4-FFF2-40B4-BE49-F238E27FC236}">
                  <a16:creationId xmlns:a16="http://schemas.microsoft.com/office/drawing/2014/main" id="{71128452-57A7-464C-9BE3-AF1D3CADB1C1}"/>
                </a:ext>
              </a:extLst>
            </p:cNvPr>
            <p:cNvSpPr/>
            <p:nvPr/>
          </p:nvSpPr>
          <p:spPr>
            <a:xfrm>
              <a:off x="5841232" y="5606018"/>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433;p8">
              <a:extLst>
                <a:ext uri="{FF2B5EF4-FFF2-40B4-BE49-F238E27FC236}">
                  <a16:creationId xmlns:a16="http://schemas.microsoft.com/office/drawing/2014/main" id="{E108217E-F9A1-44F1-B9CC-CC98D031FCD6}"/>
                </a:ext>
              </a:extLst>
            </p:cNvPr>
            <p:cNvSpPr/>
            <p:nvPr/>
          </p:nvSpPr>
          <p:spPr>
            <a:xfrm>
              <a:off x="6020128" y="5616995"/>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2" name="Google Shape;434;p8">
              <a:extLst>
                <a:ext uri="{FF2B5EF4-FFF2-40B4-BE49-F238E27FC236}">
                  <a16:creationId xmlns:a16="http://schemas.microsoft.com/office/drawing/2014/main" id="{E52D1727-1FC4-4F7D-A477-0BA48258A7C2}"/>
                </a:ext>
              </a:extLst>
            </p:cNvPr>
            <p:cNvSpPr/>
            <p:nvPr/>
          </p:nvSpPr>
          <p:spPr>
            <a:xfrm>
              <a:off x="6018504" y="5615404"/>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3" name="Google Shape;435;p8">
              <a:extLst>
                <a:ext uri="{FF2B5EF4-FFF2-40B4-BE49-F238E27FC236}">
                  <a16:creationId xmlns:a16="http://schemas.microsoft.com/office/drawing/2014/main" id="{40D059B5-2B10-4272-BDDB-65BC5FE17EFA}"/>
                </a:ext>
              </a:extLst>
            </p:cNvPr>
            <p:cNvSpPr/>
            <p:nvPr/>
          </p:nvSpPr>
          <p:spPr>
            <a:xfrm>
              <a:off x="6068879" y="5606018"/>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4" name="Google Shape;436;p8">
              <a:extLst>
                <a:ext uri="{FF2B5EF4-FFF2-40B4-BE49-F238E27FC236}">
                  <a16:creationId xmlns:a16="http://schemas.microsoft.com/office/drawing/2014/main" id="{36172806-9131-4D2E-86F2-ED3A42FA6AB6}"/>
                </a:ext>
              </a:extLst>
            </p:cNvPr>
            <p:cNvSpPr/>
            <p:nvPr/>
          </p:nvSpPr>
          <p:spPr>
            <a:xfrm>
              <a:off x="6247807" y="5616995"/>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5" name="Google Shape;437;p8">
              <a:extLst>
                <a:ext uri="{FF2B5EF4-FFF2-40B4-BE49-F238E27FC236}">
                  <a16:creationId xmlns:a16="http://schemas.microsoft.com/office/drawing/2014/main" id="{42ECB0C9-D0F0-4795-A566-568EC483F024}"/>
                </a:ext>
              </a:extLst>
            </p:cNvPr>
            <p:cNvSpPr/>
            <p:nvPr/>
          </p:nvSpPr>
          <p:spPr>
            <a:xfrm>
              <a:off x="6246183" y="5615404"/>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438;p8">
              <a:extLst>
                <a:ext uri="{FF2B5EF4-FFF2-40B4-BE49-F238E27FC236}">
                  <a16:creationId xmlns:a16="http://schemas.microsoft.com/office/drawing/2014/main" id="{067BEC42-3D4C-430B-B9B0-E0DF0D4658D2}"/>
                </a:ext>
              </a:extLst>
            </p:cNvPr>
            <p:cNvSpPr/>
            <p:nvPr/>
          </p:nvSpPr>
          <p:spPr>
            <a:xfrm>
              <a:off x="6296591" y="5606018"/>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7" name="Google Shape;439;p8">
              <a:extLst>
                <a:ext uri="{FF2B5EF4-FFF2-40B4-BE49-F238E27FC236}">
                  <a16:creationId xmlns:a16="http://schemas.microsoft.com/office/drawing/2014/main" id="{BE6817DD-4B04-436C-808E-07AFFE31033F}"/>
                </a:ext>
              </a:extLst>
            </p:cNvPr>
            <p:cNvSpPr/>
            <p:nvPr/>
          </p:nvSpPr>
          <p:spPr>
            <a:xfrm>
              <a:off x="6475487" y="5616995"/>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8" name="Google Shape;440;p8">
              <a:extLst>
                <a:ext uri="{FF2B5EF4-FFF2-40B4-BE49-F238E27FC236}">
                  <a16:creationId xmlns:a16="http://schemas.microsoft.com/office/drawing/2014/main" id="{2AC5D04F-7D6E-4CF9-B202-B5F8C199F9BF}"/>
                </a:ext>
              </a:extLst>
            </p:cNvPr>
            <p:cNvSpPr/>
            <p:nvPr/>
          </p:nvSpPr>
          <p:spPr>
            <a:xfrm>
              <a:off x="6473863" y="5615404"/>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9" name="Google Shape;441;p8">
              <a:extLst>
                <a:ext uri="{FF2B5EF4-FFF2-40B4-BE49-F238E27FC236}">
                  <a16:creationId xmlns:a16="http://schemas.microsoft.com/office/drawing/2014/main" id="{1EAB6055-415F-4427-A58B-9B23BC406F9D}"/>
                </a:ext>
              </a:extLst>
            </p:cNvPr>
            <p:cNvSpPr/>
            <p:nvPr/>
          </p:nvSpPr>
          <p:spPr>
            <a:xfrm>
              <a:off x="5615176" y="5681135"/>
              <a:ext cx="207868" cy="55208"/>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0" name="Google Shape;442;p8">
              <a:extLst>
                <a:ext uri="{FF2B5EF4-FFF2-40B4-BE49-F238E27FC236}">
                  <a16:creationId xmlns:a16="http://schemas.microsoft.com/office/drawing/2014/main" id="{4CA66E8B-65C9-4948-973F-868A9D664068}"/>
                </a:ext>
              </a:extLst>
            </p:cNvPr>
            <p:cNvSpPr/>
            <p:nvPr/>
          </p:nvSpPr>
          <p:spPr>
            <a:xfrm>
              <a:off x="5613552" y="5679510"/>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1" name="Google Shape;443;p8">
              <a:extLst>
                <a:ext uri="{FF2B5EF4-FFF2-40B4-BE49-F238E27FC236}">
                  <a16:creationId xmlns:a16="http://schemas.microsoft.com/office/drawing/2014/main" id="{98028E79-6155-4C2B-BE77-31F5CC535107}"/>
                </a:ext>
              </a:extLst>
            </p:cNvPr>
            <p:cNvSpPr/>
            <p:nvPr/>
          </p:nvSpPr>
          <p:spPr>
            <a:xfrm>
              <a:off x="5777117" y="5680680"/>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2" name="Google Shape;444;p8">
              <a:extLst>
                <a:ext uri="{FF2B5EF4-FFF2-40B4-BE49-F238E27FC236}">
                  <a16:creationId xmlns:a16="http://schemas.microsoft.com/office/drawing/2014/main" id="{6827D15B-3987-4B25-A59D-2B94579FAD95}"/>
                </a:ext>
              </a:extLst>
            </p:cNvPr>
            <p:cNvSpPr/>
            <p:nvPr/>
          </p:nvSpPr>
          <p:spPr>
            <a:xfrm>
              <a:off x="5792448" y="5690520"/>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445;p8">
              <a:extLst>
                <a:ext uri="{FF2B5EF4-FFF2-40B4-BE49-F238E27FC236}">
                  <a16:creationId xmlns:a16="http://schemas.microsoft.com/office/drawing/2014/main" id="{A95E1B66-F3C4-4E1F-B650-2C0A61EBB611}"/>
                </a:ext>
              </a:extLst>
            </p:cNvPr>
            <p:cNvSpPr/>
            <p:nvPr/>
          </p:nvSpPr>
          <p:spPr>
            <a:xfrm>
              <a:off x="5790824" y="5688929"/>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446;p8">
              <a:extLst>
                <a:ext uri="{FF2B5EF4-FFF2-40B4-BE49-F238E27FC236}">
                  <a16:creationId xmlns:a16="http://schemas.microsoft.com/office/drawing/2014/main" id="{A1347C80-D45A-4993-974E-1782353AD817}"/>
                </a:ext>
              </a:extLst>
            </p:cNvPr>
            <p:cNvSpPr/>
            <p:nvPr/>
          </p:nvSpPr>
          <p:spPr>
            <a:xfrm>
              <a:off x="5777117" y="5605986"/>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447;p8">
              <a:extLst>
                <a:ext uri="{FF2B5EF4-FFF2-40B4-BE49-F238E27FC236}">
                  <a16:creationId xmlns:a16="http://schemas.microsoft.com/office/drawing/2014/main" id="{D3E8DB62-FB9F-4821-8D8D-8B5D2E95005E}"/>
                </a:ext>
              </a:extLst>
            </p:cNvPr>
            <p:cNvSpPr/>
            <p:nvPr/>
          </p:nvSpPr>
          <p:spPr>
            <a:xfrm>
              <a:off x="6004472" y="5605986"/>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448;p8">
              <a:extLst>
                <a:ext uri="{FF2B5EF4-FFF2-40B4-BE49-F238E27FC236}">
                  <a16:creationId xmlns:a16="http://schemas.microsoft.com/office/drawing/2014/main" id="{ACEF0FBE-3FF9-40E3-AA9A-749F4278ACB3}"/>
                </a:ext>
              </a:extLst>
            </p:cNvPr>
            <p:cNvSpPr/>
            <p:nvPr/>
          </p:nvSpPr>
          <p:spPr>
            <a:xfrm>
              <a:off x="6004472" y="5680680"/>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7" name="Google Shape;449;p8">
              <a:extLst>
                <a:ext uri="{FF2B5EF4-FFF2-40B4-BE49-F238E27FC236}">
                  <a16:creationId xmlns:a16="http://schemas.microsoft.com/office/drawing/2014/main" id="{28796CE9-996C-4627-A40F-2242006B5E7F}"/>
                </a:ext>
              </a:extLst>
            </p:cNvPr>
            <p:cNvSpPr/>
            <p:nvPr/>
          </p:nvSpPr>
          <p:spPr>
            <a:xfrm>
              <a:off x="6231827" y="5605986"/>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8" name="Google Shape;450;p8">
              <a:extLst>
                <a:ext uri="{FF2B5EF4-FFF2-40B4-BE49-F238E27FC236}">
                  <a16:creationId xmlns:a16="http://schemas.microsoft.com/office/drawing/2014/main" id="{401B2A59-83AB-42DF-8813-B1C6AF3074A0}"/>
                </a:ext>
              </a:extLst>
            </p:cNvPr>
            <p:cNvSpPr/>
            <p:nvPr/>
          </p:nvSpPr>
          <p:spPr>
            <a:xfrm>
              <a:off x="6231827" y="5680680"/>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9" name="Google Shape;451;p8">
              <a:extLst>
                <a:ext uri="{FF2B5EF4-FFF2-40B4-BE49-F238E27FC236}">
                  <a16:creationId xmlns:a16="http://schemas.microsoft.com/office/drawing/2014/main" id="{8E0A0E9B-9EF1-466A-926B-8B4BB6B0162A}"/>
                </a:ext>
              </a:extLst>
            </p:cNvPr>
            <p:cNvSpPr/>
            <p:nvPr/>
          </p:nvSpPr>
          <p:spPr>
            <a:xfrm>
              <a:off x="6459182" y="5605986"/>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0" name="Google Shape;452;p8">
              <a:extLst>
                <a:ext uri="{FF2B5EF4-FFF2-40B4-BE49-F238E27FC236}">
                  <a16:creationId xmlns:a16="http://schemas.microsoft.com/office/drawing/2014/main" id="{EC8C9B8E-C2F6-41ED-BBC1-225BFFBB82E7}"/>
                </a:ext>
              </a:extLst>
            </p:cNvPr>
            <p:cNvSpPr/>
            <p:nvPr/>
          </p:nvSpPr>
          <p:spPr>
            <a:xfrm>
              <a:off x="6459182" y="5680680"/>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1" name="Google Shape;453;p8">
              <a:extLst>
                <a:ext uri="{FF2B5EF4-FFF2-40B4-BE49-F238E27FC236}">
                  <a16:creationId xmlns:a16="http://schemas.microsoft.com/office/drawing/2014/main" id="{F093DDC6-6D6A-4B77-98FB-E4BBE7DDFE35}"/>
                </a:ext>
              </a:extLst>
            </p:cNvPr>
            <p:cNvSpPr/>
            <p:nvPr/>
          </p:nvSpPr>
          <p:spPr>
            <a:xfrm>
              <a:off x="5841232" y="5679510"/>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2" name="Google Shape;454;p8">
              <a:extLst>
                <a:ext uri="{FF2B5EF4-FFF2-40B4-BE49-F238E27FC236}">
                  <a16:creationId xmlns:a16="http://schemas.microsoft.com/office/drawing/2014/main" id="{7BEC01B5-956E-474C-B298-5D95CBB293E7}"/>
                </a:ext>
              </a:extLst>
            </p:cNvPr>
            <p:cNvSpPr/>
            <p:nvPr/>
          </p:nvSpPr>
          <p:spPr>
            <a:xfrm>
              <a:off x="6020128" y="5690520"/>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455;p8">
              <a:extLst>
                <a:ext uri="{FF2B5EF4-FFF2-40B4-BE49-F238E27FC236}">
                  <a16:creationId xmlns:a16="http://schemas.microsoft.com/office/drawing/2014/main" id="{9323422F-2AA2-4511-8372-A2CF869BFC8E}"/>
                </a:ext>
              </a:extLst>
            </p:cNvPr>
            <p:cNvSpPr/>
            <p:nvPr/>
          </p:nvSpPr>
          <p:spPr>
            <a:xfrm>
              <a:off x="6018504" y="5688929"/>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456;p8">
              <a:extLst>
                <a:ext uri="{FF2B5EF4-FFF2-40B4-BE49-F238E27FC236}">
                  <a16:creationId xmlns:a16="http://schemas.microsoft.com/office/drawing/2014/main" id="{8EFFCB66-91DF-4842-8D88-964DD80629CB}"/>
                </a:ext>
              </a:extLst>
            </p:cNvPr>
            <p:cNvSpPr/>
            <p:nvPr/>
          </p:nvSpPr>
          <p:spPr>
            <a:xfrm>
              <a:off x="6068879" y="5679510"/>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457;p8">
              <a:extLst>
                <a:ext uri="{FF2B5EF4-FFF2-40B4-BE49-F238E27FC236}">
                  <a16:creationId xmlns:a16="http://schemas.microsoft.com/office/drawing/2014/main" id="{DF25CBF8-B7C6-4C8C-B8AA-02E476EB2086}"/>
                </a:ext>
              </a:extLst>
            </p:cNvPr>
            <p:cNvSpPr/>
            <p:nvPr/>
          </p:nvSpPr>
          <p:spPr>
            <a:xfrm>
              <a:off x="6247807" y="5690520"/>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458;p8">
              <a:extLst>
                <a:ext uri="{FF2B5EF4-FFF2-40B4-BE49-F238E27FC236}">
                  <a16:creationId xmlns:a16="http://schemas.microsoft.com/office/drawing/2014/main" id="{668C13F5-7A45-42B6-8840-DF9E93110B46}"/>
                </a:ext>
              </a:extLst>
            </p:cNvPr>
            <p:cNvSpPr/>
            <p:nvPr/>
          </p:nvSpPr>
          <p:spPr>
            <a:xfrm>
              <a:off x="6246183" y="5688929"/>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459;p8">
              <a:extLst>
                <a:ext uri="{FF2B5EF4-FFF2-40B4-BE49-F238E27FC236}">
                  <a16:creationId xmlns:a16="http://schemas.microsoft.com/office/drawing/2014/main" id="{55349309-4FF8-4EE5-8EBE-974946A3BFCD}"/>
                </a:ext>
              </a:extLst>
            </p:cNvPr>
            <p:cNvSpPr/>
            <p:nvPr/>
          </p:nvSpPr>
          <p:spPr>
            <a:xfrm>
              <a:off x="6296591" y="5679510"/>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460;p8">
              <a:extLst>
                <a:ext uri="{FF2B5EF4-FFF2-40B4-BE49-F238E27FC236}">
                  <a16:creationId xmlns:a16="http://schemas.microsoft.com/office/drawing/2014/main" id="{21659D7B-2F47-4269-B97B-6F30DC16ED8A}"/>
                </a:ext>
              </a:extLst>
            </p:cNvPr>
            <p:cNvSpPr/>
            <p:nvPr/>
          </p:nvSpPr>
          <p:spPr>
            <a:xfrm>
              <a:off x="6475487" y="5690520"/>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461;p8">
              <a:extLst>
                <a:ext uri="{FF2B5EF4-FFF2-40B4-BE49-F238E27FC236}">
                  <a16:creationId xmlns:a16="http://schemas.microsoft.com/office/drawing/2014/main" id="{14283319-6A16-44D5-8934-82CE006E417F}"/>
                </a:ext>
              </a:extLst>
            </p:cNvPr>
            <p:cNvSpPr/>
            <p:nvPr/>
          </p:nvSpPr>
          <p:spPr>
            <a:xfrm>
              <a:off x="6473863" y="5688929"/>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462;p8">
              <a:extLst>
                <a:ext uri="{FF2B5EF4-FFF2-40B4-BE49-F238E27FC236}">
                  <a16:creationId xmlns:a16="http://schemas.microsoft.com/office/drawing/2014/main" id="{6DB7AE4F-30CC-4B82-94F9-2F696CF0ACC7}"/>
                </a:ext>
              </a:extLst>
            </p:cNvPr>
            <p:cNvSpPr/>
            <p:nvPr/>
          </p:nvSpPr>
          <p:spPr>
            <a:xfrm>
              <a:off x="5617320" y="5569451"/>
              <a:ext cx="84446" cy="9742"/>
            </a:xfrm>
            <a:custGeom>
              <a:avLst/>
              <a:gdLst/>
              <a:ahLst/>
              <a:cxnLst/>
              <a:rect l="l" t="t" r="r" b="b"/>
              <a:pathLst>
                <a:path w="247650" h="28575" extrusionOk="0">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adFill>
              <a:gsLst>
                <a:gs pos="0">
                  <a:srgbClr val="274DA5"/>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463;p8">
              <a:extLst>
                <a:ext uri="{FF2B5EF4-FFF2-40B4-BE49-F238E27FC236}">
                  <a16:creationId xmlns:a16="http://schemas.microsoft.com/office/drawing/2014/main" id="{164A51D0-FF54-43FF-A3FB-9BECD4E2FDD7}"/>
                </a:ext>
              </a:extLst>
            </p:cNvPr>
            <p:cNvSpPr/>
            <p:nvPr/>
          </p:nvSpPr>
          <p:spPr>
            <a:xfrm>
              <a:off x="5615143" y="5567211"/>
              <a:ext cx="87694" cy="16237"/>
            </a:xfrm>
            <a:custGeom>
              <a:avLst/>
              <a:gdLst/>
              <a:ahLst/>
              <a:cxnLst/>
              <a:rect l="l" t="t" r="r" b="b"/>
              <a:pathLst>
                <a:path w="257175" h="47625" extrusionOk="0">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solidFill>
              <a:schemeClr val="bg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464;p8">
              <a:extLst>
                <a:ext uri="{FF2B5EF4-FFF2-40B4-BE49-F238E27FC236}">
                  <a16:creationId xmlns:a16="http://schemas.microsoft.com/office/drawing/2014/main" id="{3DAD0838-18D3-481F-B9D2-305CC73E13C5}"/>
                </a:ext>
              </a:extLst>
            </p:cNvPr>
            <p:cNvSpPr/>
            <p:nvPr/>
          </p:nvSpPr>
          <p:spPr>
            <a:xfrm>
              <a:off x="5601957" y="5552694"/>
              <a:ext cx="3247" cy="201348"/>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3" name="Google Shape;465;p8">
              <a:extLst>
                <a:ext uri="{FF2B5EF4-FFF2-40B4-BE49-F238E27FC236}">
                  <a16:creationId xmlns:a16="http://schemas.microsoft.com/office/drawing/2014/main" id="{441258E4-115E-4502-A98E-FA0B6641119C}"/>
                </a:ext>
              </a:extLst>
            </p:cNvPr>
            <p:cNvSpPr/>
            <p:nvPr/>
          </p:nvSpPr>
          <p:spPr>
            <a:xfrm>
              <a:off x="6521120" y="5552694"/>
              <a:ext cx="3247" cy="201348"/>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59" name="Google Shape;659;p8"/>
          <p:cNvSpPr/>
          <p:nvPr/>
        </p:nvSpPr>
        <p:spPr>
          <a:xfrm>
            <a:off x="2427833" y="1800657"/>
            <a:ext cx="601800" cy="222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none" strike="noStrike" cap="none">
                <a:solidFill>
                  <a:schemeClr val="dk1"/>
                </a:solidFill>
                <a:latin typeface="Arial"/>
                <a:ea typeface="Arial"/>
                <a:cs typeface="Arial"/>
                <a:sym typeface="Arial"/>
              </a:rPr>
              <a:t>Search</a:t>
            </a:r>
            <a:endParaRPr sz="900" b="1" i="0" u="none" strike="noStrike" cap="none">
              <a:solidFill>
                <a:schemeClr val="dk1"/>
              </a:solidFill>
              <a:latin typeface="Arial"/>
              <a:ea typeface="Arial"/>
              <a:cs typeface="Arial"/>
              <a:sym typeface="Arial"/>
            </a:endParaRPr>
          </a:p>
        </p:txBody>
      </p:sp>
      <p:sp>
        <p:nvSpPr>
          <p:cNvPr id="660" name="Google Shape;660;p8"/>
          <p:cNvSpPr/>
          <p:nvPr/>
        </p:nvSpPr>
        <p:spPr>
          <a:xfrm>
            <a:off x="1719800" y="1808686"/>
            <a:ext cx="731655" cy="2226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none" strike="noStrike" cap="none">
                <a:solidFill>
                  <a:schemeClr val="dk1"/>
                </a:solidFill>
                <a:latin typeface="Arial"/>
                <a:ea typeface="Arial"/>
                <a:cs typeface="Arial"/>
                <a:sym typeface="Arial"/>
              </a:rPr>
              <a:t>Download</a:t>
            </a:r>
            <a:endParaRPr sz="900" b="1" i="0" u="none" strike="noStrike" cap="none">
              <a:solidFill>
                <a:schemeClr val="dk1"/>
              </a:solidFill>
              <a:latin typeface="Arial"/>
              <a:ea typeface="Arial"/>
              <a:cs typeface="Arial"/>
              <a:sym typeface="Arial"/>
            </a:endParaRPr>
          </a:p>
        </p:txBody>
      </p:sp>
      <p:sp>
        <p:nvSpPr>
          <p:cNvPr id="661" name="Google Shape;661;p8"/>
          <p:cNvSpPr/>
          <p:nvPr/>
        </p:nvSpPr>
        <p:spPr>
          <a:xfrm>
            <a:off x="1123507" y="1806032"/>
            <a:ext cx="601800" cy="222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none" strike="noStrike" cap="none">
                <a:solidFill>
                  <a:schemeClr val="dk1"/>
                </a:solidFill>
                <a:latin typeface="Arial"/>
                <a:ea typeface="Arial"/>
                <a:cs typeface="Arial"/>
                <a:sym typeface="Arial"/>
              </a:rPr>
              <a:t>Browse</a:t>
            </a:r>
            <a:endParaRPr sz="900" b="1" i="0" u="none" strike="noStrike" cap="none">
              <a:solidFill>
                <a:schemeClr val="dk1"/>
              </a:solidFill>
              <a:latin typeface="Arial"/>
              <a:ea typeface="Arial"/>
              <a:cs typeface="Arial"/>
              <a:sym typeface="Arial"/>
            </a:endParaRPr>
          </a:p>
        </p:txBody>
      </p:sp>
      <p:sp>
        <p:nvSpPr>
          <p:cNvPr id="662" name="Google Shape;662;p8"/>
          <p:cNvSpPr/>
          <p:nvPr/>
        </p:nvSpPr>
        <p:spPr>
          <a:xfrm>
            <a:off x="518558" y="1814857"/>
            <a:ext cx="549300" cy="222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none" strike="noStrike" cap="none">
                <a:solidFill>
                  <a:schemeClr val="dk1"/>
                </a:solidFill>
                <a:latin typeface="Arial"/>
                <a:ea typeface="Arial"/>
                <a:cs typeface="Arial"/>
                <a:sym typeface="Arial"/>
              </a:rPr>
              <a:t>Share</a:t>
            </a:r>
            <a:endParaRPr sz="900" b="1" i="0" u="none" strike="noStrike" cap="none">
              <a:solidFill>
                <a:schemeClr val="dk1"/>
              </a:solidFill>
              <a:latin typeface="Arial"/>
              <a:ea typeface="Arial"/>
              <a:cs typeface="Arial"/>
              <a:sym typeface="Arial"/>
            </a:endParaRPr>
          </a:p>
        </p:txBody>
      </p:sp>
      <p:sp>
        <p:nvSpPr>
          <p:cNvPr id="663" name="Google Shape;663;p8"/>
          <p:cNvSpPr/>
          <p:nvPr/>
        </p:nvSpPr>
        <p:spPr>
          <a:xfrm>
            <a:off x="341798" y="3877527"/>
            <a:ext cx="837300" cy="222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none" strike="noStrike" cap="none">
                <a:solidFill>
                  <a:srgbClr val="262626"/>
                </a:solidFill>
                <a:latin typeface="Arial"/>
                <a:ea typeface="Arial"/>
                <a:cs typeface="Arial"/>
                <a:sym typeface="Arial"/>
              </a:rPr>
              <a:t>QNAP NAS</a:t>
            </a:r>
            <a:endParaRPr sz="1400" b="0" i="0" u="none" strike="noStrike" cap="none">
              <a:solidFill>
                <a:srgbClr val="262626"/>
              </a:solidFill>
              <a:latin typeface="Arial"/>
              <a:ea typeface="Arial"/>
              <a:cs typeface="Arial"/>
              <a:sym typeface="Arial"/>
            </a:endParaRPr>
          </a:p>
        </p:txBody>
      </p:sp>
      <p:sp>
        <p:nvSpPr>
          <p:cNvPr id="664" name="Google Shape;664;p8"/>
          <p:cNvSpPr/>
          <p:nvPr/>
        </p:nvSpPr>
        <p:spPr>
          <a:xfrm>
            <a:off x="1323935" y="3655799"/>
            <a:ext cx="1166739"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none" strike="noStrike" cap="none">
                <a:solidFill>
                  <a:srgbClr val="193E7E"/>
                </a:solidFill>
                <a:latin typeface="Arial"/>
                <a:ea typeface="Arial"/>
                <a:cs typeface="Arial"/>
                <a:sym typeface="Arial"/>
              </a:rPr>
              <a:t>Backup &amp; Sync</a:t>
            </a:r>
            <a:endParaRPr sz="900" b="0" i="0" u="none" strike="noStrike" cap="none">
              <a:solidFill>
                <a:srgbClr val="193E7E"/>
              </a:solidFill>
              <a:latin typeface="Arial"/>
              <a:ea typeface="Arial"/>
              <a:cs typeface="Arial"/>
              <a:sym typeface="Arial"/>
            </a:endParaRPr>
          </a:p>
        </p:txBody>
      </p:sp>
      <p:sp>
        <p:nvSpPr>
          <p:cNvPr id="665" name="Google Shape;665;p8"/>
          <p:cNvSpPr/>
          <p:nvPr/>
        </p:nvSpPr>
        <p:spPr>
          <a:xfrm>
            <a:off x="2572953" y="3910477"/>
            <a:ext cx="739500" cy="222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none" strike="noStrike" cap="none">
                <a:solidFill>
                  <a:srgbClr val="262626"/>
                </a:solidFill>
                <a:latin typeface="Arial"/>
                <a:ea typeface="Arial"/>
                <a:cs typeface="Arial"/>
                <a:sym typeface="Arial"/>
              </a:rPr>
              <a:t>Local PC</a:t>
            </a:r>
            <a:endParaRPr sz="900" b="1" i="0" u="none" strike="noStrike" cap="none">
              <a:solidFill>
                <a:srgbClr val="262626"/>
              </a:solidFill>
              <a:latin typeface="Arial"/>
              <a:ea typeface="Arial"/>
              <a:cs typeface="Arial"/>
              <a:sym typeface="Arial"/>
            </a:endParaRPr>
          </a:p>
        </p:txBody>
      </p:sp>
      <p:sp>
        <p:nvSpPr>
          <p:cNvPr id="667" name="Google Shape;667;p8"/>
          <p:cNvSpPr/>
          <p:nvPr/>
        </p:nvSpPr>
        <p:spPr>
          <a:xfrm>
            <a:off x="3674335" y="1670035"/>
            <a:ext cx="889697"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1" i="0" u="none" strike="noStrike" cap="none">
                <a:solidFill>
                  <a:srgbClr val="193E7E"/>
                </a:solidFill>
                <a:latin typeface="Arial"/>
                <a:ea typeface="Arial"/>
                <a:cs typeface="Arial"/>
                <a:sym typeface="Arial"/>
              </a:rPr>
              <a:t>Branches</a:t>
            </a:r>
            <a:endParaRPr sz="1000" b="1" i="0" u="none" strike="noStrike" cap="none">
              <a:solidFill>
                <a:srgbClr val="193E7E"/>
              </a:solidFill>
              <a:latin typeface="Arial"/>
              <a:ea typeface="Arial"/>
              <a:cs typeface="Arial"/>
              <a:sym typeface="Arial"/>
            </a:endParaRPr>
          </a:p>
        </p:txBody>
      </p:sp>
      <p:sp>
        <p:nvSpPr>
          <p:cNvPr id="1174" name="Google Shape;668;p8">
            <a:extLst>
              <a:ext uri="{FF2B5EF4-FFF2-40B4-BE49-F238E27FC236}">
                <a16:creationId xmlns:a16="http://schemas.microsoft.com/office/drawing/2014/main" id="{073E9CD6-AF24-4203-A573-BF6697DD12B3}"/>
              </a:ext>
            </a:extLst>
          </p:cNvPr>
          <p:cNvSpPr/>
          <p:nvPr/>
        </p:nvSpPr>
        <p:spPr>
          <a:xfrm>
            <a:off x="4452847" y="1947626"/>
            <a:ext cx="2016276" cy="5046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00" b="0" i="0" u="none" strike="noStrike" cap="none">
                <a:solidFill>
                  <a:schemeClr val="dk1"/>
                </a:solidFill>
                <a:latin typeface="Arial"/>
                <a:ea typeface="Arial"/>
                <a:cs typeface="Arial"/>
                <a:sym typeface="Arial"/>
              </a:rPr>
              <a:t>* Make data searchable on object storage </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700" b="0" i="0" u="none" strike="noStrike" cap="none">
                <a:solidFill>
                  <a:schemeClr val="dk1"/>
                </a:solidFill>
                <a:latin typeface="Arial"/>
                <a:ea typeface="Arial"/>
                <a:cs typeface="Arial"/>
                <a:sym typeface="Arial"/>
              </a:rPr>
              <a:t>   with </a:t>
            </a:r>
            <a:r>
              <a:rPr lang="en-US" sz="700" b="0" i="0" u="none" strike="noStrike" cap="none" err="1">
                <a:solidFill>
                  <a:schemeClr val="dk1"/>
                </a:solidFill>
                <a:latin typeface="Arial"/>
                <a:ea typeface="Arial"/>
                <a:cs typeface="Arial"/>
                <a:sym typeface="Arial"/>
              </a:rPr>
              <a:t>Qsirch</a:t>
            </a:r>
            <a:r>
              <a:rPr lang="en-US" sz="700" b="0" i="0" u="none" strike="noStrike" cap="none">
                <a:solidFill>
                  <a:schemeClr val="dk1"/>
                </a:solidFill>
                <a:latin typeface="Arial"/>
                <a:ea typeface="Arial"/>
                <a:cs typeface="Arial"/>
                <a:sym typeface="Arial"/>
              </a:rPr>
              <a:t>.</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700" b="0" i="0" u="none" strike="noStrike" cap="none">
                <a:solidFill>
                  <a:schemeClr val="dk1"/>
                </a:solidFill>
                <a:latin typeface="Arial"/>
                <a:ea typeface="Arial"/>
                <a:cs typeface="Arial"/>
                <a:sym typeface="Arial"/>
              </a:rPr>
              <a:t>* </a:t>
            </a:r>
            <a:r>
              <a:rPr lang="en-US" sz="700" b="0" i="0" u="none" strike="noStrike" cap="none" err="1">
                <a:solidFill>
                  <a:schemeClr val="dk1"/>
                </a:solidFill>
                <a:latin typeface="Arial"/>
                <a:ea typeface="Arial"/>
                <a:cs typeface="Arial"/>
                <a:sym typeface="Arial"/>
              </a:rPr>
              <a:t>Pubilsh</a:t>
            </a:r>
            <a:r>
              <a:rPr lang="en-US" sz="700" b="0" i="0" u="none" strike="noStrike" cap="none">
                <a:solidFill>
                  <a:schemeClr val="dk1"/>
                </a:solidFill>
                <a:latin typeface="Arial"/>
                <a:ea typeface="Arial"/>
                <a:cs typeface="Arial"/>
                <a:sym typeface="Arial"/>
              </a:rPr>
              <a:t>/Share photo/video contents </a:t>
            </a:r>
            <a:endParaRPr sz="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700" b="0" i="0" u="none" strike="noStrike" cap="none">
                <a:solidFill>
                  <a:schemeClr val="dk1"/>
                </a:solidFill>
                <a:latin typeface="Arial"/>
                <a:ea typeface="Arial"/>
                <a:cs typeface="Arial"/>
                <a:sym typeface="Arial"/>
              </a:rPr>
              <a:t>   with </a:t>
            </a:r>
            <a:r>
              <a:rPr lang="en-US" sz="700" b="0" i="0" u="none" strike="noStrike" cap="none" err="1">
                <a:solidFill>
                  <a:schemeClr val="dk1"/>
                </a:solidFill>
                <a:latin typeface="Arial"/>
                <a:ea typeface="Arial"/>
                <a:cs typeface="Arial"/>
                <a:sym typeface="Arial"/>
              </a:rPr>
              <a:t>QuMagie</a:t>
            </a:r>
            <a:r>
              <a:rPr lang="en-US" sz="700" b="0" i="0" u="none" strike="noStrike" cap="none">
                <a:solidFill>
                  <a:schemeClr val="dk1"/>
                </a:solidFill>
                <a:latin typeface="Arial"/>
                <a:ea typeface="Arial"/>
                <a:cs typeface="Arial"/>
                <a:sym typeface="Arial"/>
              </a:rPr>
              <a:t>.</a:t>
            </a:r>
            <a:endParaRPr sz="700" b="0" i="0" u="none" strike="noStrike" cap="none">
              <a:solidFill>
                <a:schemeClr val="dk1"/>
              </a:solidFill>
              <a:latin typeface="Arial"/>
              <a:ea typeface="Arial"/>
              <a:cs typeface="Arial"/>
              <a:sym typeface="Arial"/>
            </a:endParaRPr>
          </a:p>
        </p:txBody>
      </p:sp>
      <p:sp>
        <p:nvSpPr>
          <p:cNvPr id="1175" name="Google Shape;669;p8">
            <a:extLst>
              <a:ext uri="{FF2B5EF4-FFF2-40B4-BE49-F238E27FC236}">
                <a16:creationId xmlns:a16="http://schemas.microsoft.com/office/drawing/2014/main" id="{576E2CA7-B9FD-4FF4-B775-3526BA4BADBD}"/>
              </a:ext>
            </a:extLst>
          </p:cNvPr>
          <p:cNvSpPr/>
          <p:nvPr/>
        </p:nvSpPr>
        <p:spPr>
          <a:xfrm>
            <a:off x="6803123" y="1600550"/>
            <a:ext cx="1171966" cy="4007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00" b="1" i="0" u="none" strike="noStrike" cap="none">
                <a:solidFill>
                  <a:srgbClr val="262626"/>
                </a:solidFill>
                <a:latin typeface="Arial"/>
                <a:ea typeface="Arial"/>
                <a:cs typeface="Arial"/>
                <a:sym typeface="Arial"/>
              </a:rPr>
              <a:t>Download file with Share Link or FTP</a:t>
            </a:r>
            <a:endParaRPr sz="700" b="0" i="0" u="none" strike="noStrike" cap="none">
              <a:solidFill>
                <a:srgbClr val="262626"/>
              </a:solidFill>
              <a:latin typeface="Arial"/>
              <a:ea typeface="Arial"/>
              <a:cs typeface="Arial"/>
              <a:sym typeface="Arial"/>
            </a:endParaRPr>
          </a:p>
          <a:p>
            <a:pPr marL="0" marR="0" lvl="0" indent="0" algn="l" rtl="0">
              <a:lnSpc>
                <a:spcPct val="100000"/>
              </a:lnSpc>
              <a:spcBef>
                <a:spcPts val="0"/>
              </a:spcBef>
              <a:spcAft>
                <a:spcPts val="0"/>
              </a:spcAft>
              <a:buNone/>
            </a:pPr>
            <a:endParaRPr sz="700" b="1" i="0" u="none" strike="noStrike" cap="none">
              <a:solidFill>
                <a:srgbClr val="262626"/>
              </a:solidFill>
              <a:latin typeface="Arial"/>
              <a:ea typeface="Arial"/>
              <a:cs typeface="Arial"/>
              <a:sym typeface="Arial"/>
            </a:endParaRPr>
          </a:p>
        </p:txBody>
      </p:sp>
      <p:sp>
        <p:nvSpPr>
          <p:cNvPr id="1176" name="Google Shape;670;p8">
            <a:extLst>
              <a:ext uri="{FF2B5EF4-FFF2-40B4-BE49-F238E27FC236}">
                <a16:creationId xmlns:a16="http://schemas.microsoft.com/office/drawing/2014/main" id="{408F3B99-0306-4045-9BED-8C113288681C}"/>
              </a:ext>
            </a:extLst>
          </p:cNvPr>
          <p:cNvSpPr/>
          <p:nvPr/>
        </p:nvSpPr>
        <p:spPr>
          <a:xfrm>
            <a:off x="7719331" y="2177103"/>
            <a:ext cx="1179811"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1" i="0" u="none" strike="noStrike" cap="none">
                <a:solidFill>
                  <a:srgbClr val="193E7E"/>
                </a:solidFill>
                <a:latin typeface="Arial"/>
                <a:ea typeface="Arial"/>
                <a:cs typeface="Arial"/>
                <a:sym typeface="Arial"/>
              </a:rPr>
              <a:t>Internet</a:t>
            </a:r>
            <a:endParaRPr sz="800" b="1" i="0" u="none" strike="noStrike" cap="none">
              <a:solidFill>
                <a:srgbClr val="193E7E"/>
              </a:solidFill>
              <a:latin typeface="Arial"/>
              <a:ea typeface="Arial"/>
              <a:cs typeface="Arial"/>
              <a:sym typeface="Arial"/>
            </a:endParaRPr>
          </a:p>
          <a:p>
            <a:pPr marL="0" marR="0" lvl="0" indent="0" algn="ctr" rtl="0">
              <a:lnSpc>
                <a:spcPct val="100000"/>
              </a:lnSpc>
              <a:spcBef>
                <a:spcPts val="0"/>
              </a:spcBef>
              <a:spcAft>
                <a:spcPts val="0"/>
              </a:spcAft>
              <a:buNone/>
            </a:pPr>
            <a:r>
              <a:rPr lang="en-US" sz="800" b="1" i="0" u="none" strike="noStrike" cap="none">
                <a:solidFill>
                  <a:srgbClr val="193E7E"/>
                </a:solidFill>
                <a:latin typeface="Arial"/>
                <a:ea typeface="Arial"/>
                <a:cs typeface="Arial"/>
                <a:sym typeface="Arial"/>
              </a:rPr>
              <a:t>（via http/ https）</a:t>
            </a:r>
            <a:endParaRPr/>
          </a:p>
        </p:txBody>
      </p:sp>
      <p:sp>
        <p:nvSpPr>
          <p:cNvPr id="1177" name="Google Shape;671;p8">
            <a:extLst>
              <a:ext uri="{FF2B5EF4-FFF2-40B4-BE49-F238E27FC236}">
                <a16:creationId xmlns:a16="http://schemas.microsoft.com/office/drawing/2014/main" id="{A2F095E9-D005-46C9-A585-9FEA77778EDD}"/>
              </a:ext>
            </a:extLst>
          </p:cNvPr>
          <p:cNvSpPr/>
          <p:nvPr/>
        </p:nvSpPr>
        <p:spPr>
          <a:xfrm>
            <a:off x="7883588" y="1507160"/>
            <a:ext cx="1001083"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1" i="0" u="none" strike="noStrike" cap="none">
                <a:solidFill>
                  <a:srgbClr val="193E7E"/>
                </a:solidFill>
                <a:latin typeface="Arial"/>
                <a:ea typeface="Arial"/>
                <a:cs typeface="Arial"/>
                <a:sym typeface="Arial"/>
              </a:rPr>
              <a:t>External</a:t>
            </a:r>
            <a:endParaRPr sz="1000" b="1" i="0" u="none" strike="noStrike" cap="none">
              <a:solidFill>
                <a:srgbClr val="193E7E"/>
              </a:solidFill>
              <a:latin typeface="Arial"/>
              <a:ea typeface="Arial"/>
              <a:cs typeface="Arial"/>
              <a:sym typeface="Arial"/>
            </a:endParaRPr>
          </a:p>
          <a:p>
            <a:pPr marL="0" marR="0" lvl="0" indent="0" algn="l" rtl="0">
              <a:lnSpc>
                <a:spcPct val="100000"/>
              </a:lnSpc>
              <a:spcBef>
                <a:spcPts val="0"/>
              </a:spcBef>
              <a:spcAft>
                <a:spcPts val="0"/>
              </a:spcAft>
              <a:buNone/>
            </a:pPr>
            <a:r>
              <a:rPr lang="en-US" sz="1000" b="1" i="0" u="none" strike="noStrike" cap="none">
                <a:solidFill>
                  <a:srgbClr val="193E7E"/>
                </a:solidFill>
                <a:latin typeface="Arial"/>
                <a:ea typeface="Arial"/>
                <a:cs typeface="Arial"/>
                <a:sym typeface="Arial"/>
              </a:rPr>
              <a:t>Customers</a:t>
            </a:r>
            <a:endParaRPr sz="1400" b="1" i="0" u="none" strike="noStrike" cap="none">
              <a:solidFill>
                <a:srgbClr val="193E7E"/>
              </a:solidFill>
              <a:latin typeface="Arial"/>
              <a:ea typeface="Arial"/>
              <a:cs typeface="Arial"/>
              <a:sym typeface="Arial"/>
            </a:endParaRPr>
          </a:p>
        </p:txBody>
      </p:sp>
      <p:sp>
        <p:nvSpPr>
          <p:cNvPr id="1178" name="Google Shape;672;p8">
            <a:extLst>
              <a:ext uri="{FF2B5EF4-FFF2-40B4-BE49-F238E27FC236}">
                <a16:creationId xmlns:a16="http://schemas.microsoft.com/office/drawing/2014/main" id="{7037EA85-8932-4BDF-BC36-F798C87A13B4}"/>
              </a:ext>
            </a:extLst>
          </p:cNvPr>
          <p:cNvSpPr/>
          <p:nvPr/>
        </p:nvSpPr>
        <p:spPr>
          <a:xfrm>
            <a:off x="4439528" y="1613526"/>
            <a:ext cx="2352261" cy="2968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700" b="0" i="0" u="none" strike="noStrike" cap="none">
                <a:solidFill>
                  <a:schemeClr val="dk1"/>
                </a:solidFill>
                <a:latin typeface="Arial"/>
                <a:ea typeface="Arial"/>
                <a:cs typeface="Arial"/>
                <a:sym typeface="Arial"/>
              </a:rPr>
              <a:t>* </a:t>
            </a:r>
            <a:r>
              <a:rPr lang="en-US" sz="700" b="1" i="0" u="none" strike="noStrike" cap="none">
                <a:solidFill>
                  <a:schemeClr val="dk1"/>
                </a:solidFill>
                <a:latin typeface="Arial"/>
                <a:ea typeface="Arial"/>
                <a:cs typeface="Arial"/>
                <a:sym typeface="Arial"/>
              </a:rPr>
              <a:t>Access data with File station or standard</a:t>
            </a:r>
            <a:endParaRPr/>
          </a:p>
          <a:p>
            <a:pPr marL="0" marR="0" lvl="0" indent="0" algn="l" rtl="0">
              <a:lnSpc>
                <a:spcPct val="100000"/>
              </a:lnSpc>
              <a:spcBef>
                <a:spcPts val="0"/>
              </a:spcBef>
              <a:spcAft>
                <a:spcPts val="0"/>
              </a:spcAft>
              <a:buNone/>
            </a:pPr>
            <a:r>
              <a:rPr lang="en-US" sz="700" b="1" i="0" u="none" strike="noStrike" cap="none">
                <a:solidFill>
                  <a:schemeClr val="dk1"/>
                </a:solidFill>
                <a:latin typeface="Arial"/>
                <a:ea typeface="Arial"/>
                <a:cs typeface="Arial"/>
                <a:sym typeface="Arial"/>
              </a:rPr>
              <a:t>  protocols: </a:t>
            </a:r>
            <a:r>
              <a:rPr lang="en-US" sz="700" b="0" i="0" u="none" strike="noStrike" cap="none">
                <a:solidFill>
                  <a:schemeClr val="dk1"/>
                </a:solidFill>
                <a:latin typeface="Arial"/>
                <a:ea typeface="Arial"/>
                <a:cs typeface="Arial"/>
                <a:sym typeface="Arial"/>
              </a:rPr>
              <a:t>SMB/ </a:t>
            </a:r>
            <a:r>
              <a:rPr lang="en-US" sz="700" b="0" i="0" u="none" strike="noStrike" cap="none" err="1">
                <a:solidFill>
                  <a:schemeClr val="dk1"/>
                </a:solidFill>
                <a:latin typeface="Arial"/>
                <a:ea typeface="Arial"/>
                <a:cs typeface="Arial"/>
                <a:sym typeface="Arial"/>
              </a:rPr>
              <a:t>ClFS</a:t>
            </a:r>
            <a:r>
              <a:rPr lang="en-US" sz="700" b="0" i="0" u="none" strike="noStrike" cap="none">
                <a:solidFill>
                  <a:schemeClr val="dk1"/>
                </a:solidFill>
                <a:latin typeface="Arial"/>
                <a:ea typeface="Arial"/>
                <a:cs typeface="Arial"/>
                <a:sym typeface="Arial"/>
              </a:rPr>
              <a:t>, NFS, AFP, </a:t>
            </a:r>
            <a:r>
              <a:rPr lang="en-US" sz="700" b="0" i="0" u="none" strike="noStrike" cap="none" err="1">
                <a:solidFill>
                  <a:schemeClr val="dk1"/>
                </a:solidFill>
                <a:latin typeface="Arial"/>
                <a:ea typeface="Arial"/>
                <a:cs typeface="Arial"/>
                <a:sym typeface="Arial"/>
              </a:rPr>
              <a:t>iSCSl</a:t>
            </a:r>
            <a:endParaRPr sz="700" b="0" i="0" u="none" strike="noStrike" cap="none">
              <a:solidFill>
                <a:schemeClr val="dk1"/>
              </a:solidFill>
              <a:latin typeface="Arial"/>
              <a:ea typeface="Arial"/>
              <a:cs typeface="Arial"/>
              <a:sym typeface="Arial"/>
            </a:endParaRPr>
          </a:p>
        </p:txBody>
      </p:sp>
      <p:sp>
        <p:nvSpPr>
          <p:cNvPr id="674" name="Google Shape;674;p8"/>
          <p:cNvSpPr/>
          <p:nvPr/>
        </p:nvSpPr>
        <p:spPr>
          <a:xfrm>
            <a:off x="5694693" y="3576231"/>
            <a:ext cx="1346954"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none" strike="noStrike" cap="none">
                <a:solidFill>
                  <a:srgbClr val="193E7E"/>
                </a:solidFill>
                <a:latin typeface="Arial"/>
                <a:ea typeface="Arial"/>
                <a:cs typeface="Arial"/>
                <a:sym typeface="Arial"/>
              </a:rPr>
              <a:t>Backup &amp; Sync</a:t>
            </a:r>
            <a:endParaRPr sz="900" b="1" i="0" u="none" strike="noStrike" cap="none">
              <a:solidFill>
                <a:srgbClr val="193E7E"/>
              </a:solidFill>
              <a:latin typeface="Arial"/>
              <a:ea typeface="Arial"/>
              <a:cs typeface="Arial"/>
              <a:sym typeface="Arial"/>
            </a:endParaRPr>
          </a:p>
        </p:txBody>
      </p:sp>
      <p:sp>
        <p:nvSpPr>
          <p:cNvPr id="675" name="Google Shape;675;p8"/>
          <p:cNvSpPr/>
          <p:nvPr/>
        </p:nvSpPr>
        <p:spPr>
          <a:xfrm>
            <a:off x="6637584" y="4306123"/>
            <a:ext cx="1023056"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none" strike="noStrike" cap="none">
                <a:solidFill>
                  <a:srgbClr val="262626"/>
                </a:solidFill>
                <a:latin typeface="Arial"/>
                <a:ea typeface="Arial"/>
                <a:cs typeface="Arial"/>
                <a:sym typeface="Arial"/>
              </a:rPr>
              <a:t>Local PC</a:t>
            </a:r>
            <a:endParaRPr sz="900" b="1" i="0" u="none" strike="noStrike" cap="none">
              <a:solidFill>
                <a:srgbClr val="262626"/>
              </a:solidFill>
              <a:latin typeface="Arial"/>
              <a:ea typeface="Arial"/>
              <a:cs typeface="Arial"/>
              <a:sym typeface="Arial"/>
            </a:endParaRPr>
          </a:p>
        </p:txBody>
      </p:sp>
      <p:sp>
        <p:nvSpPr>
          <p:cNvPr id="1179" name="Google Shape;666;p8">
            <a:extLst>
              <a:ext uri="{FF2B5EF4-FFF2-40B4-BE49-F238E27FC236}">
                <a16:creationId xmlns:a16="http://schemas.microsoft.com/office/drawing/2014/main" id="{BF046B8D-D8EF-42FA-A190-B88BE82187D6}"/>
              </a:ext>
            </a:extLst>
          </p:cNvPr>
          <p:cNvSpPr/>
          <p:nvPr/>
        </p:nvSpPr>
        <p:spPr>
          <a:xfrm>
            <a:off x="3932626" y="4538590"/>
            <a:ext cx="376032" cy="23749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1" i="0" u="none" strike="noStrike" cap="none">
                <a:solidFill>
                  <a:srgbClr val="193E7E"/>
                </a:solidFill>
                <a:latin typeface="Arial"/>
                <a:ea typeface="Arial"/>
                <a:cs typeface="Arial"/>
                <a:sym typeface="Arial"/>
              </a:rPr>
              <a:t>HQ</a:t>
            </a:r>
            <a:endParaRPr/>
          </a:p>
        </p:txBody>
      </p:sp>
      <p:sp>
        <p:nvSpPr>
          <p:cNvPr id="1180" name="Google Shape;673;p8">
            <a:extLst>
              <a:ext uri="{FF2B5EF4-FFF2-40B4-BE49-F238E27FC236}">
                <a16:creationId xmlns:a16="http://schemas.microsoft.com/office/drawing/2014/main" id="{2AD0F070-C98A-4F86-BD77-A12F08B63B3D}"/>
              </a:ext>
            </a:extLst>
          </p:cNvPr>
          <p:cNvSpPr/>
          <p:nvPr/>
        </p:nvSpPr>
        <p:spPr>
          <a:xfrm>
            <a:off x="4295439" y="3894551"/>
            <a:ext cx="1399621"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none" strike="noStrike" cap="none">
                <a:solidFill>
                  <a:srgbClr val="262626"/>
                </a:solidFill>
                <a:latin typeface="Arial"/>
                <a:ea typeface="Arial"/>
                <a:cs typeface="Arial"/>
                <a:sym typeface="Arial"/>
              </a:rPr>
              <a:t>QNAP NAS</a:t>
            </a:r>
            <a:endParaRPr sz="900" b="1" i="0" u="none" strike="noStrike" cap="none">
              <a:solidFill>
                <a:srgbClr val="262626"/>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97" name="矩形: 圓角 96">
            <a:extLst>
              <a:ext uri="{FF2B5EF4-FFF2-40B4-BE49-F238E27FC236}">
                <a16:creationId xmlns:a16="http://schemas.microsoft.com/office/drawing/2014/main" id="{D2350EC3-C10B-45BB-A150-1E26D7D008F6}"/>
              </a:ext>
            </a:extLst>
          </p:cNvPr>
          <p:cNvSpPr/>
          <p:nvPr/>
        </p:nvSpPr>
        <p:spPr>
          <a:xfrm>
            <a:off x="447661" y="1388354"/>
            <a:ext cx="6141801" cy="4232631"/>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0" name="Google Shape;680;gc103ba0a23_0_0"/>
          <p:cNvSpPr txBox="1">
            <a:spLocks noGrp="1"/>
          </p:cNvSpPr>
          <p:nvPr>
            <p:ph type="title"/>
          </p:nvPr>
        </p:nvSpPr>
        <p:spPr>
          <a:xfrm>
            <a:off x="1" y="59952"/>
            <a:ext cx="9144000" cy="994200"/>
          </a:xfrm>
          <a:prstGeom prst="rect">
            <a:avLst/>
          </a:prstGeom>
          <a:noFill/>
          <a:ln>
            <a:noFill/>
          </a:ln>
        </p:spPr>
        <p:txBody>
          <a:bodyPr spcFirstLastPara="1" wrap="square" lIns="91425" tIns="45700" rIns="91425" bIns="45700" anchor="ctr" anchorCtr="0">
            <a:noAutofit/>
          </a:bodyPr>
          <a:lstStyle/>
          <a:p>
            <a:pPr marL="0" lvl="0" indent="0" algn="ctr" rtl="0">
              <a:lnSpc>
                <a:spcPct val="122413"/>
              </a:lnSpc>
              <a:spcBef>
                <a:spcPts val="0"/>
              </a:spcBef>
              <a:spcAft>
                <a:spcPts val="0"/>
              </a:spcAft>
              <a:buClr>
                <a:schemeClr val="lt1"/>
              </a:buClr>
              <a:buSzPts val="2900"/>
              <a:buFont typeface="Arial"/>
              <a:buNone/>
            </a:pPr>
            <a:r>
              <a:rPr lang="en-US" b="0">
                <a:latin typeface="+mj-lt"/>
              </a:rPr>
              <a:t>Support Platform</a:t>
            </a:r>
            <a:endParaRPr b="0">
              <a:latin typeface="+mj-lt"/>
              <a:ea typeface="Microsoft JhengHei"/>
              <a:cs typeface="Microsoft JhengHei"/>
              <a:sym typeface="Microsoft JhengHei"/>
            </a:endParaRPr>
          </a:p>
        </p:txBody>
      </p:sp>
      <p:pic>
        <p:nvPicPr>
          <p:cNvPr id="67" name="圖形 66">
            <a:extLst>
              <a:ext uri="{FF2B5EF4-FFF2-40B4-BE49-F238E27FC236}">
                <a16:creationId xmlns:a16="http://schemas.microsoft.com/office/drawing/2014/main" id="{170CDC91-9470-455C-B49E-3A25727798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70892" y="1804903"/>
            <a:ext cx="2891446" cy="3178587"/>
          </a:xfrm>
          <a:prstGeom prst="rect">
            <a:avLst/>
          </a:prstGeom>
          <a:effectLst>
            <a:outerShdw blurRad="342900" dist="177800" dir="3600000" algn="t" rotWithShape="0">
              <a:prstClr val="black">
                <a:alpha val="40000"/>
              </a:prstClr>
            </a:outerShdw>
          </a:effectLst>
        </p:spPr>
      </p:pic>
      <p:pic>
        <p:nvPicPr>
          <p:cNvPr id="68" name="圖形 67">
            <a:extLst>
              <a:ext uri="{FF2B5EF4-FFF2-40B4-BE49-F238E27FC236}">
                <a16:creationId xmlns:a16="http://schemas.microsoft.com/office/drawing/2014/main" id="{EBC94A91-319F-44E2-B4CD-14FD951321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6101" y="1804904"/>
            <a:ext cx="5595915" cy="3178587"/>
          </a:xfrm>
          <a:prstGeom prst="rect">
            <a:avLst/>
          </a:prstGeom>
        </p:spPr>
      </p:pic>
      <p:pic>
        <p:nvPicPr>
          <p:cNvPr id="69" name="Google Shape;702;g9c7701d810_0_10">
            <a:extLst>
              <a:ext uri="{FF2B5EF4-FFF2-40B4-BE49-F238E27FC236}">
                <a16:creationId xmlns:a16="http://schemas.microsoft.com/office/drawing/2014/main" id="{568C914D-05C7-4107-A6C3-77D0F1ABBDC2}"/>
              </a:ext>
            </a:extLst>
          </p:cNvPr>
          <p:cNvPicPr preferRelativeResize="0"/>
          <p:nvPr/>
        </p:nvPicPr>
        <p:blipFill rotWithShape="1">
          <a:blip r:embed="rId7">
            <a:alphaModFix/>
          </a:blip>
          <a:srcRect/>
          <a:stretch/>
        </p:blipFill>
        <p:spPr>
          <a:xfrm>
            <a:off x="7367331" y="3611222"/>
            <a:ext cx="1232466" cy="345281"/>
          </a:xfrm>
          <a:prstGeom prst="rect">
            <a:avLst/>
          </a:prstGeom>
          <a:noFill/>
          <a:ln>
            <a:noFill/>
          </a:ln>
        </p:spPr>
      </p:pic>
      <p:sp>
        <p:nvSpPr>
          <p:cNvPr id="70" name="Google Shape;705;g9c7701d810_0_10">
            <a:extLst>
              <a:ext uri="{FF2B5EF4-FFF2-40B4-BE49-F238E27FC236}">
                <a16:creationId xmlns:a16="http://schemas.microsoft.com/office/drawing/2014/main" id="{AC7C6F85-12EA-436B-B899-1BEC209D3D8D}"/>
              </a:ext>
            </a:extLst>
          </p:cNvPr>
          <p:cNvSpPr txBox="1"/>
          <p:nvPr/>
        </p:nvSpPr>
        <p:spPr>
          <a:xfrm>
            <a:off x="332054" y="1287945"/>
            <a:ext cx="5571601" cy="48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700" i="0" u="none" strike="noStrike" kern="200" cap="none">
                <a:solidFill>
                  <a:schemeClr val="bg2">
                    <a:lumMod val="50000"/>
                  </a:schemeClr>
                </a:solidFill>
                <a:latin typeface="+mj-lt"/>
                <a:ea typeface="Microsoft JhengHei"/>
                <a:cs typeface="Microsoft JhengHei"/>
                <a:sym typeface="Microsoft JhengHei"/>
              </a:rPr>
              <a:t>Cloud Platforms</a:t>
            </a:r>
          </a:p>
        </p:txBody>
      </p:sp>
      <p:sp>
        <p:nvSpPr>
          <p:cNvPr id="71" name="Google Shape;706;g9c7701d810_0_10">
            <a:extLst>
              <a:ext uri="{FF2B5EF4-FFF2-40B4-BE49-F238E27FC236}">
                <a16:creationId xmlns:a16="http://schemas.microsoft.com/office/drawing/2014/main" id="{F4F8CFF9-61A5-4477-B327-19015C948C48}"/>
              </a:ext>
            </a:extLst>
          </p:cNvPr>
          <p:cNvSpPr txBox="1"/>
          <p:nvPr/>
        </p:nvSpPr>
        <p:spPr>
          <a:xfrm>
            <a:off x="6015097" y="1141871"/>
            <a:ext cx="2845300" cy="48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50" i="0" u="none" strike="noStrike" kern="200" cap="none">
                <a:solidFill>
                  <a:schemeClr val="bg2">
                    <a:lumMod val="50000"/>
                  </a:schemeClr>
                </a:solidFill>
                <a:latin typeface="+mj-lt"/>
                <a:ea typeface="Microsoft JhengHei"/>
                <a:cs typeface="Microsoft JhengHei"/>
                <a:sym typeface="Microsoft JhengHei"/>
              </a:rPr>
              <a:t>On-premise </a:t>
            </a:r>
          </a:p>
          <a:p>
            <a:pPr marL="0" marR="0" lvl="0" indent="0" algn="ctr" rtl="0">
              <a:lnSpc>
                <a:spcPct val="100000"/>
              </a:lnSpc>
              <a:spcBef>
                <a:spcPts val="0"/>
              </a:spcBef>
              <a:spcAft>
                <a:spcPts val="0"/>
              </a:spcAft>
              <a:buClr>
                <a:srgbClr val="000000"/>
              </a:buClr>
              <a:buSzPts val="1800"/>
              <a:buFont typeface="Arial"/>
              <a:buNone/>
            </a:pPr>
            <a:r>
              <a:rPr lang="en-US" sz="1650" i="0" u="none" strike="noStrike" kern="200" cap="none">
                <a:solidFill>
                  <a:schemeClr val="bg2">
                    <a:lumMod val="50000"/>
                  </a:schemeClr>
                </a:solidFill>
                <a:latin typeface="+mj-lt"/>
                <a:ea typeface="Microsoft JhengHei"/>
                <a:cs typeface="Microsoft JhengHei"/>
                <a:sym typeface="Microsoft JhengHei"/>
              </a:rPr>
              <a:t>Virtualization Platforms</a:t>
            </a:r>
          </a:p>
        </p:txBody>
      </p:sp>
      <p:pic>
        <p:nvPicPr>
          <p:cNvPr id="72" name="Google Shape;707;g9c7701d810_0_10">
            <a:extLst>
              <a:ext uri="{FF2B5EF4-FFF2-40B4-BE49-F238E27FC236}">
                <a16:creationId xmlns:a16="http://schemas.microsoft.com/office/drawing/2014/main" id="{43C7A9E0-396E-43C6-9074-34ABD258BF55}"/>
              </a:ext>
            </a:extLst>
          </p:cNvPr>
          <p:cNvPicPr preferRelativeResize="0"/>
          <p:nvPr/>
        </p:nvPicPr>
        <p:blipFill>
          <a:blip r:embed="rId8">
            <a:alphaModFix/>
          </a:blip>
          <a:stretch>
            <a:fillRect/>
          </a:stretch>
        </p:blipFill>
        <p:spPr>
          <a:xfrm>
            <a:off x="3675725" y="2219036"/>
            <a:ext cx="1742296" cy="483599"/>
          </a:xfrm>
          <a:prstGeom prst="rect">
            <a:avLst/>
          </a:prstGeom>
          <a:noFill/>
          <a:ln>
            <a:noFill/>
          </a:ln>
        </p:spPr>
      </p:pic>
      <p:pic>
        <p:nvPicPr>
          <p:cNvPr id="73" name="Google Shape;708;g9c7701d810_0_10">
            <a:extLst>
              <a:ext uri="{FF2B5EF4-FFF2-40B4-BE49-F238E27FC236}">
                <a16:creationId xmlns:a16="http://schemas.microsoft.com/office/drawing/2014/main" id="{161CF086-129F-4408-A797-25137594093E}"/>
              </a:ext>
            </a:extLst>
          </p:cNvPr>
          <p:cNvPicPr preferRelativeResize="0"/>
          <p:nvPr/>
        </p:nvPicPr>
        <p:blipFill>
          <a:blip r:embed="rId9">
            <a:alphaModFix/>
          </a:blip>
          <a:stretch>
            <a:fillRect/>
          </a:stretch>
        </p:blipFill>
        <p:spPr>
          <a:xfrm>
            <a:off x="3235969" y="2997904"/>
            <a:ext cx="2334305" cy="359675"/>
          </a:xfrm>
          <a:prstGeom prst="rect">
            <a:avLst/>
          </a:prstGeom>
          <a:noFill/>
          <a:ln>
            <a:noFill/>
          </a:ln>
        </p:spPr>
      </p:pic>
      <p:pic>
        <p:nvPicPr>
          <p:cNvPr id="74" name="Google Shape;709;g9c7701d810_0_10">
            <a:extLst>
              <a:ext uri="{FF2B5EF4-FFF2-40B4-BE49-F238E27FC236}">
                <a16:creationId xmlns:a16="http://schemas.microsoft.com/office/drawing/2014/main" id="{DDF27E3D-D258-4E0A-854A-E548282E092B}"/>
              </a:ext>
            </a:extLst>
          </p:cNvPr>
          <p:cNvPicPr preferRelativeResize="0"/>
          <p:nvPr/>
        </p:nvPicPr>
        <p:blipFill rotWithShape="1">
          <a:blip r:embed="rId10">
            <a:alphaModFix/>
          </a:blip>
          <a:srcRect l="24396" t="12748" r="23319" b="14109"/>
          <a:stretch/>
        </p:blipFill>
        <p:spPr>
          <a:xfrm>
            <a:off x="4831887" y="3717368"/>
            <a:ext cx="626862" cy="876974"/>
          </a:xfrm>
          <a:prstGeom prst="rect">
            <a:avLst/>
          </a:prstGeom>
          <a:noFill/>
          <a:ln>
            <a:noFill/>
          </a:ln>
        </p:spPr>
      </p:pic>
      <p:pic>
        <p:nvPicPr>
          <p:cNvPr id="75" name="Google Shape;710;g9c7701d810_0_10">
            <a:extLst>
              <a:ext uri="{FF2B5EF4-FFF2-40B4-BE49-F238E27FC236}">
                <a16:creationId xmlns:a16="http://schemas.microsoft.com/office/drawing/2014/main" id="{67F02470-B763-42C6-99D9-E56C6D2E6CDE}"/>
              </a:ext>
            </a:extLst>
          </p:cNvPr>
          <p:cNvPicPr preferRelativeResize="0"/>
          <p:nvPr/>
        </p:nvPicPr>
        <p:blipFill rotWithShape="1">
          <a:blip r:embed="rId11">
            <a:alphaModFix/>
          </a:blip>
          <a:srcRect t="29044" b="32561"/>
          <a:stretch/>
        </p:blipFill>
        <p:spPr>
          <a:xfrm>
            <a:off x="6452912" y="2064745"/>
            <a:ext cx="2071330" cy="758838"/>
          </a:xfrm>
          <a:prstGeom prst="rect">
            <a:avLst/>
          </a:prstGeom>
          <a:noFill/>
          <a:ln>
            <a:noFill/>
          </a:ln>
        </p:spPr>
      </p:pic>
      <p:pic>
        <p:nvPicPr>
          <p:cNvPr id="76" name="Google Shape;711;g9c7701d810_0_10">
            <a:extLst>
              <a:ext uri="{FF2B5EF4-FFF2-40B4-BE49-F238E27FC236}">
                <a16:creationId xmlns:a16="http://schemas.microsoft.com/office/drawing/2014/main" id="{F257CA4E-44A3-42A5-BD63-6C3768E7E22B}"/>
              </a:ext>
            </a:extLst>
          </p:cNvPr>
          <p:cNvPicPr preferRelativeResize="0"/>
          <p:nvPr/>
        </p:nvPicPr>
        <p:blipFill rotWithShape="1">
          <a:blip r:embed="rId12">
            <a:alphaModFix/>
          </a:blip>
          <a:srcRect/>
          <a:stretch/>
        </p:blipFill>
        <p:spPr>
          <a:xfrm>
            <a:off x="6331609" y="3611211"/>
            <a:ext cx="1115591" cy="1065800"/>
          </a:xfrm>
          <a:prstGeom prst="rect">
            <a:avLst/>
          </a:prstGeom>
          <a:noFill/>
          <a:ln>
            <a:noFill/>
          </a:ln>
        </p:spPr>
      </p:pic>
      <p:pic>
        <p:nvPicPr>
          <p:cNvPr id="77" name="Google Shape;712;g9c7701d810_0_10" descr="一張含有 電視, 螢幕, 坐, 黑暗 的圖片&#10;&#10;自動產生的描述">
            <a:extLst>
              <a:ext uri="{FF2B5EF4-FFF2-40B4-BE49-F238E27FC236}">
                <a16:creationId xmlns:a16="http://schemas.microsoft.com/office/drawing/2014/main" id="{0BA6EC0B-51F4-4E66-BD0F-35A1C906339E}"/>
              </a:ext>
            </a:extLst>
          </p:cNvPr>
          <p:cNvPicPr preferRelativeResize="0"/>
          <p:nvPr/>
        </p:nvPicPr>
        <p:blipFill rotWithShape="1">
          <a:blip r:embed="rId13">
            <a:alphaModFix/>
          </a:blip>
          <a:srcRect t="27076" b="26818"/>
          <a:stretch/>
        </p:blipFill>
        <p:spPr>
          <a:xfrm>
            <a:off x="6450675" y="2823570"/>
            <a:ext cx="1762600" cy="812650"/>
          </a:xfrm>
          <a:prstGeom prst="rect">
            <a:avLst/>
          </a:prstGeom>
          <a:noFill/>
          <a:ln>
            <a:noFill/>
          </a:ln>
        </p:spPr>
      </p:pic>
      <p:pic>
        <p:nvPicPr>
          <p:cNvPr id="78" name="Google Shape;713;g9c7701d810_0_10">
            <a:extLst>
              <a:ext uri="{FF2B5EF4-FFF2-40B4-BE49-F238E27FC236}">
                <a16:creationId xmlns:a16="http://schemas.microsoft.com/office/drawing/2014/main" id="{6F0C2CAB-D71C-4242-8510-B20CBBAD574D}"/>
              </a:ext>
            </a:extLst>
          </p:cNvPr>
          <p:cNvPicPr preferRelativeResize="0"/>
          <p:nvPr/>
        </p:nvPicPr>
        <p:blipFill rotWithShape="1">
          <a:blip r:embed="rId14">
            <a:alphaModFix/>
          </a:blip>
          <a:srcRect/>
          <a:stretch/>
        </p:blipFill>
        <p:spPr>
          <a:xfrm>
            <a:off x="2686874" y="4052255"/>
            <a:ext cx="847854" cy="627875"/>
          </a:xfrm>
          <a:prstGeom prst="rect">
            <a:avLst/>
          </a:prstGeom>
          <a:noFill/>
          <a:ln>
            <a:noFill/>
          </a:ln>
        </p:spPr>
      </p:pic>
      <p:pic>
        <p:nvPicPr>
          <p:cNvPr id="79" name="Google Shape;714;g9c7701d810_0_10">
            <a:extLst>
              <a:ext uri="{FF2B5EF4-FFF2-40B4-BE49-F238E27FC236}">
                <a16:creationId xmlns:a16="http://schemas.microsoft.com/office/drawing/2014/main" id="{E1D9C829-05F3-4FAD-8A9A-86420368CAA5}"/>
              </a:ext>
            </a:extLst>
          </p:cNvPr>
          <p:cNvPicPr preferRelativeResize="0"/>
          <p:nvPr/>
        </p:nvPicPr>
        <p:blipFill rotWithShape="1">
          <a:blip r:embed="rId15">
            <a:alphaModFix/>
          </a:blip>
          <a:srcRect/>
          <a:stretch/>
        </p:blipFill>
        <p:spPr>
          <a:xfrm>
            <a:off x="2243249" y="3010355"/>
            <a:ext cx="1000701" cy="812650"/>
          </a:xfrm>
          <a:prstGeom prst="rect">
            <a:avLst/>
          </a:prstGeom>
          <a:noFill/>
          <a:ln>
            <a:noFill/>
          </a:ln>
        </p:spPr>
      </p:pic>
      <p:pic>
        <p:nvPicPr>
          <p:cNvPr id="80" name="Google Shape;715;g9c7701d810_0_10">
            <a:extLst>
              <a:ext uri="{FF2B5EF4-FFF2-40B4-BE49-F238E27FC236}">
                <a16:creationId xmlns:a16="http://schemas.microsoft.com/office/drawing/2014/main" id="{D50C97DE-16E4-45F9-B3B9-1E3E50E0B361}"/>
              </a:ext>
            </a:extLst>
          </p:cNvPr>
          <p:cNvPicPr preferRelativeResize="0"/>
          <p:nvPr/>
        </p:nvPicPr>
        <p:blipFill rotWithShape="1">
          <a:blip r:embed="rId16">
            <a:alphaModFix/>
          </a:blip>
          <a:srcRect/>
          <a:stretch/>
        </p:blipFill>
        <p:spPr>
          <a:xfrm>
            <a:off x="1759650" y="4060654"/>
            <a:ext cx="756850" cy="627874"/>
          </a:xfrm>
          <a:prstGeom prst="rect">
            <a:avLst/>
          </a:prstGeom>
          <a:noFill/>
          <a:ln>
            <a:noFill/>
          </a:ln>
        </p:spPr>
      </p:pic>
      <p:pic>
        <p:nvPicPr>
          <p:cNvPr id="81" name="Google Shape;716;g9c7701d810_0_10" descr="一張含有 標誌, 街道, 停止 的圖片&#10;&#10;自動產生的描述">
            <a:extLst>
              <a:ext uri="{FF2B5EF4-FFF2-40B4-BE49-F238E27FC236}">
                <a16:creationId xmlns:a16="http://schemas.microsoft.com/office/drawing/2014/main" id="{1E926B86-8EFC-4A56-9C34-78A0B608BF72}"/>
              </a:ext>
            </a:extLst>
          </p:cNvPr>
          <p:cNvPicPr preferRelativeResize="0"/>
          <p:nvPr/>
        </p:nvPicPr>
        <p:blipFill rotWithShape="1">
          <a:blip r:embed="rId17">
            <a:alphaModFix/>
          </a:blip>
          <a:srcRect/>
          <a:stretch/>
        </p:blipFill>
        <p:spPr>
          <a:xfrm>
            <a:off x="1893517" y="2130687"/>
            <a:ext cx="1350425" cy="650425"/>
          </a:xfrm>
          <a:prstGeom prst="rect">
            <a:avLst/>
          </a:prstGeom>
          <a:noFill/>
          <a:ln>
            <a:noFill/>
          </a:ln>
        </p:spPr>
      </p:pic>
      <p:pic>
        <p:nvPicPr>
          <p:cNvPr id="82" name="Google Shape;717;g9c7701d810_0_10" descr="A picture containing drawing&#10;&#10;Description automatically generated">
            <a:extLst>
              <a:ext uri="{FF2B5EF4-FFF2-40B4-BE49-F238E27FC236}">
                <a16:creationId xmlns:a16="http://schemas.microsoft.com/office/drawing/2014/main" id="{40EF2968-2A60-4926-89AE-5EE768009B74}"/>
              </a:ext>
            </a:extLst>
          </p:cNvPr>
          <p:cNvPicPr preferRelativeResize="0"/>
          <p:nvPr/>
        </p:nvPicPr>
        <p:blipFill rotWithShape="1">
          <a:blip r:embed="rId18">
            <a:alphaModFix/>
          </a:blip>
          <a:srcRect/>
          <a:stretch/>
        </p:blipFill>
        <p:spPr>
          <a:xfrm>
            <a:off x="610050" y="2153654"/>
            <a:ext cx="756850" cy="483600"/>
          </a:xfrm>
          <a:prstGeom prst="rect">
            <a:avLst/>
          </a:prstGeom>
          <a:noFill/>
          <a:ln>
            <a:noFill/>
          </a:ln>
        </p:spPr>
      </p:pic>
      <p:pic>
        <p:nvPicPr>
          <p:cNvPr id="83" name="Google Shape;718;g9c7701d810_0_10" descr="Logo&#10;&#10;Description automatically generated">
            <a:extLst>
              <a:ext uri="{FF2B5EF4-FFF2-40B4-BE49-F238E27FC236}">
                <a16:creationId xmlns:a16="http://schemas.microsoft.com/office/drawing/2014/main" id="{C8C6495C-B445-4D02-AD3E-B8FBB8477245}"/>
              </a:ext>
            </a:extLst>
          </p:cNvPr>
          <p:cNvPicPr preferRelativeResize="0"/>
          <p:nvPr/>
        </p:nvPicPr>
        <p:blipFill rotWithShape="1">
          <a:blip r:embed="rId19">
            <a:alphaModFix/>
          </a:blip>
          <a:srcRect/>
          <a:stretch/>
        </p:blipFill>
        <p:spPr>
          <a:xfrm>
            <a:off x="487983" y="3337696"/>
            <a:ext cx="1742301" cy="669171"/>
          </a:xfrm>
          <a:prstGeom prst="rect">
            <a:avLst/>
          </a:prstGeom>
          <a:noFill/>
          <a:ln>
            <a:noFill/>
          </a:ln>
        </p:spPr>
      </p:pic>
      <p:pic>
        <p:nvPicPr>
          <p:cNvPr id="84" name="Google Shape;719;g9c7701d810_0_10" descr="Text&#10;&#10;Description automatically generated">
            <a:extLst>
              <a:ext uri="{FF2B5EF4-FFF2-40B4-BE49-F238E27FC236}">
                <a16:creationId xmlns:a16="http://schemas.microsoft.com/office/drawing/2014/main" id="{1920B622-2966-485F-A500-75846D959027}"/>
              </a:ext>
            </a:extLst>
          </p:cNvPr>
          <p:cNvPicPr preferRelativeResize="0"/>
          <p:nvPr/>
        </p:nvPicPr>
        <p:blipFill rotWithShape="1">
          <a:blip r:embed="rId20">
            <a:alphaModFix/>
          </a:blip>
          <a:srcRect t="22354" b="19339"/>
          <a:stretch/>
        </p:blipFill>
        <p:spPr>
          <a:xfrm>
            <a:off x="610052" y="2725267"/>
            <a:ext cx="1620225" cy="708501"/>
          </a:xfrm>
          <a:prstGeom prst="rect">
            <a:avLst/>
          </a:prstGeom>
          <a:noFill/>
          <a:ln>
            <a:noFill/>
          </a:ln>
        </p:spPr>
      </p:pic>
      <p:grpSp>
        <p:nvGrpSpPr>
          <p:cNvPr id="85" name="Google Shape;720;g9c7701d810_0_10">
            <a:extLst>
              <a:ext uri="{FF2B5EF4-FFF2-40B4-BE49-F238E27FC236}">
                <a16:creationId xmlns:a16="http://schemas.microsoft.com/office/drawing/2014/main" id="{263131B5-9FDC-4F68-9C43-2678E6B1DAC5}"/>
              </a:ext>
            </a:extLst>
          </p:cNvPr>
          <p:cNvGrpSpPr/>
          <p:nvPr/>
        </p:nvGrpSpPr>
        <p:grpSpPr>
          <a:xfrm>
            <a:off x="643249" y="3818657"/>
            <a:ext cx="946013" cy="869873"/>
            <a:chOff x="1711324" y="3971166"/>
            <a:chExt cx="554977" cy="552511"/>
          </a:xfrm>
        </p:grpSpPr>
        <p:pic>
          <p:nvPicPr>
            <p:cNvPr id="86" name="Google Shape;721;g9c7701d810_0_10">
              <a:extLst>
                <a:ext uri="{FF2B5EF4-FFF2-40B4-BE49-F238E27FC236}">
                  <a16:creationId xmlns:a16="http://schemas.microsoft.com/office/drawing/2014/main" id="{2E3C98D7-31A8-4DB8-8B3E-E3EE97C94F6E}"/>
                </a:ext>
              </a:extLst>
            </p:cNvPr>
            <p:cNvPicPr preferRelativeResize="0"/>
            <p:nvPr/>
          </p:nvPicPr>
          <p:blipFill rotWithShape="1">
            <a:blip r:embed="rId21">
              <a:alphaModFix/>
            </a:blip>
            <a:srcRect t="-81719" r="77693"/>
            <a:stretch/>
          </p:blipFill>
          <p:spPr>
            <a:xfrm>
              <a:off x="1849194" y="3971166"/>
              <a:ext cx="309716" cy="415988"/>
            </a:xfrm>
            <a:prstGeom prst="rect">
              <a:avLst/>
            </a:prstGeom>
            <a:noFill/>
            <a:ln>
              <a:noFill/>
            </a:ln>
          </p:spPr>
        </p:pic>
        <p:pic>
          <p:nvPicPr>
            <p:cNvPr id="87" name="Google Shape;722;g9c7701d810_0_10">
              <a:extLst>
                <a:ext uri="{FF2B5EF4-FFF2-40B4-BE49-F238E27FC236}">
                  <a16:creationId xmlns:a16="http://schemas.microsoft.com/office/drawing/2014/main" id="{9C79DA45-1F2C-4F7B-B00B-024D23FD0068}"/>
                </a:ext>
              </a:extLst>
            </p:cNvPr>
            <p:cNvPicPr preferRelativeResize="0"/>
            <p:nvPr/>
          </p:nvPicPr>
          <p:blipFill rotWithShape="1">
            <a:blip r:embed="rId21">
              <a:alphaModFix/>
            </a:blip>
            <a:srcRect l="22305" t="-17382" b="11"/>
            <a:stretch/>
          </p:blipFill>
          <p:spPr>
            <a:xfrm>
              <a:off x="1711324" y="4385423"/>
              <a:ext cx="554977" cy="138254"/>
            </a:xfrm>
            <a:prstGeom prst="rect">
              <a:avLst/>
            </a:prstGeom>
            <a:noFill/>
            <a:ln>
              <a:noFill/>
            </a:ln>
          </p:spPr>
        </p:pic>
      </p:grpSp>
      <p:grpSp>
        <p:nvGrpSpPr>
          <p:cNvPr id="88" name="Google Shape;723;g9c7701d810_0_10">
            <a:extLst>
              <a:ext uri="{FF2B5EF4-FFF2-40B4-BE49-F238E27FC236}">
                <a16:creationId xmlns:a16="http://schemas.microsoft.com/office/drawing/2014/main" id="{C445F7A8-F612-423D-8121-3330F11ED234}"/>
              </a:ext>
            </a:extLst>
          </p:cNvPr>
          <p:cNvGrpSpPr/>
          <p:nvPr/>
        </p:nvGrpSpPr>
        <p:grpSpPr>
          <a:xfrm>
            <a:off x="3715876" y="3954879"/>
            <a:ext cx="946028" cy="708482"/>
            <a:chOff x="4582859" y="4675804"/>
            <a:chExt cx="413908" cy="369444"/>
          </a:xfrm>
        </p:grpSpPr>
        <p:pic>
          <p:nvPicPr>
            <p:cNvPr id="89" name="Google Shape;724;g9c7701d810_0_10">
              <a:extLst>
                <a:ext uri="{FF2B5EF4-FFF2-40B4-BE49-F238E27FC236}">
                  <a16:creationId xmlns:a16="http://schemas.microsoft.com/office/drawing/2014/main" id="{DF5C7FA9-A332-4851-B6DB-C9C343CB81FE}"/>
                </a:ext>
              </a:extLst>
            </p:cNvPr>
            <p:cNvPicPr preferRelativeResize="0"/>
            <p:nvPr/>
          </p:nvPicPr>
          <p:blipFill rotWithShape="1">
            <a:blip r:embed="rId22">
              <a:alphaModFix/>
            </a:blip>
            <a:srcRect r="79452"/>
            <a:stretch/>
          </p:blipFill>
          <p:spPr>
            <a:xfrm>
              <a:off x="4627088" y="4675804"/>
              <a:ext cx="286960" cy="270293"/>
            </a:xfrm>
            <a:prstGeom prst="rect">
              <a:avLst/>
            </a:prstGeom>
            <a:noFill/>
            <a:ln>
              <a:noFill/>
            </a:ln>
          </p:spPr>
        </p:pic>
        <p:pic>
          <p:nvPicPr>
            <p:cNvPr id="90" name="Google Shape;725;g9c7701d810_0_10">
              <a:extLst>
                <a:ext uri="{FF2B5EF4-FFF2-40B4-BE49-F238E27FC236}">
                  <a16:creationId xmlns:a16="http://schemas.microsoft.com/office/drawing/2014/main" id="{08F29AAF-14D6-4D05-BFDF-79735F8A17AC}"/>
                </a:ext>
              </a:extLst>
            </p:cNvPr>
            <p:cNvPicPr preferRelativeResize="0"/>
            <p:nvPr/>
          </p:nvPicPr>
          <p:blipFill rotWithShape="1">
            <a:blip r:embed="rId22">
              <a:alphaModFix/>
            </a:blip>
            <a:srcRect l="19204"/>
            <a:stretch/>
          </p:blipFill>
          <p:spPr>
            <a:xfrm>
              <a:off x="4582859" y="4946097"/>
              <a:ext cx="413908" cy="99151"/>
            </a:xfrm>
            <a:prstGeom prst="rect">
              <a:avLst/>
            </a:prstGeom>
            <a:noFill/>
            <a:ln>
              <a:noFill/>
            </a:ln>
          </p:spPr>
        </p:pic>
      </p:grpSp>
      <p:grpSp>
        <p:nvGrpSpPr>
          <p:cNvPr id="91" name="Google Shape;726;g9c7701d810_0_10">
            <a:extLst>
              <a:ext uri="{FF2B5EF4-FFF2-40B4-BE49-F238E27FC236}">
                <a16:creationId xmlns:a16="http://schemas.microsoft.com/office/drawing/2014/main" id="{B31B8845-5834-46FF-9999-24597F9D2761}"/>
              </a:ext>
            </a:extLst>
          </p:cNvPr>
          <p:cNvGrpSpPr/>
          <p:nvPr/>
        </p:nvGrpSpPr>
        <p:grpSpPr>
          <a:xfrm>
            <a:off x="7090845" y="3611224"/>
            <a:ext cx="1620238" cy="1591670"/>
            <a:chOff x="3786806" y="4499872"/>
            <a:chExt cx="711817" cy="699912"/>
          </a:xfrm>
        </p:grpSpPr>
        <p:pic>
          <p:nvPicPr>
            <p:cNvPr id="92" name="Google Shape;727;g9c7701d810_0_10">
              <a:extLst>
                <a:ext uri="{FF2B5EF4-FFF2-40B4-BE49-F238E27FC236}">
                  <a16:creationId xmlns:a16="http://schemas.microsoft.com/office/drawing/2014/main" id="{EF2D919F-C79F-45A5-A77B-270800DB9A1B}"/>
                </a:ext>
              </a:extLst>
            </p:cNvPr>
            <p:cNvPicPr preferRelativeResize="0"/>
            <p:nvPr/>
          </p:nvPicPr>
          <p:blipFill rotWithShape="1">
            <a:blip r:embed="rId23">
              <a:alphaModFix/>
            </a:blip>
            <a:srcRect b="36471"/>
            <a:stretch/>
          </p:blipFill>
          <p:spPr>
            <a:xfrm>
              <a:off x="3786806" y="4499872"/>
              <a:ext cx="711817" cy="449390"/>
            </a:xfrm>
            <a:prstGeom prst="rect">
              <a:avLst/>
            </a:prstGeom>
            <a:noFill/>
            <a:ln>
              <a:noFill/>
            </a:ln>
          </p:spPr>
        </p:pic>
        <p:pic>
          <p:nvPicPr>
            <p:cNvPr id="93" name="Google Shape;728;g9c7701d810_0_10">
              <a:extLst>
                <a:ext uri="{FF2B5EF4-FFF2-40B4-BE49-F238E27FC236}">
                  <a16:creationId xmlns:a16="http://schemas.microsoft.com/office/drawing/2014/main" id="{E9F0991B-9DBB-4A80-8E9E-9E7E5ABD25BA}"/>
                </a:ext>
              </a:extLst>
            </p:cNvPr>
            <p:cNvPicPr preferRelativeResize="0"/>
            <p:nvPr/>
          </p:nvPicPr>
          <p:blipFill rotWithShape="1">
            <a:blip r:embed="rId23">
              <a:alphaModFix/>
            </a:blip>
            <a:srcRect t="63798"/>
            <a:stretch/>
          </p:blipFill>
          <p:spPr>
            <a:xfrm>
              <a:off x="3813081" y="4956720"/>
              <a:ext cx="675597" cy="243064"/>
            </a:xfrm>
            <a:prstGeom prst="rect">
              <a:avLst/>
            </a:prstGeom>
            <a:noFill/>
            <a:ln>
              <a:noFill/>
            </a:ln>
          </p:spPr>
        </p:pic>
      </p:grpSp>
      <p:pic>
        <p:nvPicPr>
          <p:cNvPr id="94" name="圖片 93" descr="一張含有 文字, 標誌, 美工圖案 的圖片&#10;&#10;自動產生的描述">
            <a:extLst>
              <a:ext uri="{FF2B5EF4-FFF2-40B4-BE49-F238E27FC236}">
                <a16:creationId xmlns:a16="http://schemas.microsoft.com/office/drawing/2014/main" id="{8626AD7B-6EA3-4D62-816E-333FBB347682}"/>
              </a:ext>
            </a:extLst>
          </p:cNvPr>
          <p:cNvPicPr>
            <a:picLocks noChangeAspect="1"/>
          </p:cNvPicPr>
          <p:nvPr/>
        </p:nvPicPr>
        <p:blipFill>
          <a:blip r:embed="rId24"/>
          <a:stretch>
            <a:fillRect/>
          </a:stretch>
        </p:blipFill>
        <p:spPr>
          <a:xfrm>
            <a:off x="5243259" y="1916313"/>
            <a:ext cx="453119" cy="271464"/>
          </a:xfrm>
          <a:prstGeom prst="rect">
            <a:avLst/>
          </a:prstGeom>
          <a:effectLst>
            <a:outerShdw blurRad="342900" dist="177800" dir="3600000" algn="t" rotWithShape="0">
              <a:prstClr val="black">
                <a:alpha val="40000"/>
              </a:prstClr>
            </a:outerShdw>
          </a:effectLst>
        </p:spPr>
      </p:pic>
      <p:pic>
        <p:nvPicPr>
          <p:cNvPr id="95" name="圖片 94" descr="一張含有 文字, 標誌, 美工圖案 的圖片&#10;&#10;自動產生的描述">
            <a:extLst>
              <a:ext uri="{FF2B5EF4-FFF2-40B4-BE49-F238E27FC236}">
                <a16:creationId xmlns:a16="http://schemas.microsoft.com/office/drawing/2014/main" id="{DF69441E-6E3E-4CE1-A13F-A255DD4E80D9}"/>
              </a:ext>
            </a:extLst>
          </p:cNvPr>
          <p:cNvPicPr>
            <a:picLocks noChangeAspect="1"/>
          </p:cNvPicPr>
          <p:nvPr/>
        </p:nvPicPr>
        <p:blipFill>
          <a:blip r:embed="rId24"/>
          <a:stretch>
            <a:fillRect/>
          </a:stretch>
        </p:blipFill>
        <p:spPr>
          <a:xfrm>
            <a:off x="5232189" y="2694105"/>
            <a:ext cx="453119" cy="271464"/>
          </a:xfrm>
          <a:prstGeom prst="rect">
            <a:avLst/>
          </a:prstGeom>
          <a:effectLst>
            <a:outerShdw blurRad="342900" dist="177800" dir="3600000" algn="t" rotWithShape="0">
              <a:prstClr val="black">
                <a:alpha val="40000"/>
              </a:prstClr>
            </a:outerShdw>
          </a:effectLst>
        </p:spPr>
      </p:pic>
      <p:pic>
        <p:nvPicPr>
          <p:cNvPr id="96" name="圖片 95" descr="一張含有 文字, 標誌, 美工圖案 的圖片&#10;&#10;自動產生的描述">
            <a:extLst>
              <a:ext uri="{FF2B5EF4-FFF2-40B4-BE49-F238E27FC236}">
                <a16:creationId xmlns:a16="http://schemas.microsoft.com/office/drawing/2014/main" id="{4E5DFDBE-A8A1-4A53-A2E9-BF384254F54F}"/>
              </a:ext>
            </a:extLst>
          </p:cNvPr>
          <p:cNvPicPr>
            <a:picLocks noChangeAspect="1"/>
          </p:cNvPicPr>
          <p:nvPr/>
        </p:nvPicPr>
        <p:blipFill>
          <a:blip r:embed="rId24"/>
          <a:stretch>
            <a:fillRect/>
          </a:stretch>
        </p:blipFill>
        <p:spPr>
          <a:xfrm>
            <a:off x="5207514" y="3439065"/>
            <a:ext cx="453119" cy="271464"/>
          </a:xfrm>
          <a:prstGeom prst="rect">
            <a:avLst/>
          </a:prstGeom>
          <a:effectLst>
            <a:outerShdw blurRad="342900" dist="177800" dir="3600000" algn="t" rotWithShape="0">
              <a:prstClr val="black">
                <a:alpha val="40000"/>
              </a:prst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110" name="矩形: 圓角 109">
            <a:extLst>
              <a:ext uri="{FF2B5EF4-FFF2-40B4-BE49-F238E27FC236}">
                <a16:creationId xmlns:a16="http://schemas.microsoft.com/office/drawing/2014/main" id="{2C543AEA-607D-4707-9745-1F09A03969FB}"/>
              </a:ext>
            </a:extLst>
          </p:cNvPr>
          <p:cNvSpPr/>
          <p:nvPr/>
        </p:nvSpPr>
        <p:spPr>
          <a:xfrm>
            <a:off x="4342368" y="1483172"/>
            <a:ext cx="5145975"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111" name="矩形: 圓角 110">
            <a:extLst>
              <a:ext uri="{FF2B5EF4-FFF2-40B4-BE49-F238E27FC236}">
                <a16:creationId xmlns:a16="http://schemas.microsoft.com/office/drawing/2014/main" id="{7D925E8A-CD55-490C-98E2-3C5FD9969351}"/>
              </a:ext>
            </a:extLst>
          </p:cNvPr>
          <p:cNvSpPr/>
          <p:nvPr/>
        </p:nvSpPr>
        <p:spPr>
          <a:xfrm>
            <a:off x="-139700" y="1483172"/>
            <a:ext cx="5235399"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112" name="矩形 111">
            <a:extLst>
              <a:ext uri="{FF2B5EF4-FFF2-40B4-BE49-F238E27FC236}">
                <a16:creationId xmlns:a16="http://schemas.microsoft.com/office/drawing/2014/main" id="{A7F8A202-66F3-45C9-B75C-B212BDA4161B}"/>
              </a:ext>
            </a:extLst>
          </p:cNvPr>
          <p:cNvSpPr/>
          <p:nvPr/>
        </p:nvSpPr>
        <p:spPr>
          <a:xfrm>
            <a:off x="4626721" y="1841746"/>
            <a:ext cx="3921429" cy="3066704"/>
          </a:xfrm>
          <a:prstGeom prst="rect">
            <a:avLst/>
          </a:prstGeom>
          <a:gradFill>
            <a:gsLst>
              <a:gs pos="0">
                <a:schemeClr val="bg1"/>
              </a:gs>
              <a:gs pos="100000">
                <a:srgbClr val="E2E2E2"/>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113" name="矩形 112">
            <a:extLst>
              <a:ext uri="{FF2B5EF4-FFF2-40B4-BE49-F238E27FC236}">
                <a16:creationId xmlns:a16="http://schemas.microsoft.com/office/drawing/2014/main" id="{D7DC2ACA-09A4-4A11-9940-ED64053F47DD}"/>
              </a:ext>
            </a:extLst>
          </p:cNvPr>
          <p:cNvSpPr/>
          <p:nvPr/>
        </p:nvSpPr>
        <p:spPr>
          <a:xfrm>
            <a:off x="498339" y="1841846"/>
            <a:ext cx="3921429" cy="3066704"/>
          </a:xfrm>
          <a:prstGeom prst="rect">
            <a:avLst/>
          </a:prstGeom>
          <a:gradFill>
            <a:gsLst>
              <a:gs pos="0">
                <a:schemeClr val="bg1"/>
              </a:gs>
              <a:gs pos="100000">
                <a:srgbClr val="E2E2E2"/>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ndParaRPr>
          </a:p>
        </p:txBody>
      </p:sp>
      <p:sp>
        <p:nvSpPr>
          <p:cNvPr id="114" name="Google Shape;742;gc0a00def9f_0_36">
            <a:extLst>
              <a:ext uri="{FF2B5EF4-FFF2-40B4-BE49-F238E27FC236}">
                <a16:creationId xmlns:a16="http://schemas.microsoft.com/office/drawing/2014/main" id="{14251C62-43DC-4080-AF20-46E81331D710}"/>
              </a:ext>
            </a:extLst>
          </p:cNvPr>
          <p:cNvSpPr txBox="1">
            <a:spLocks/>
          </p:cNvSpPr>
          <p:nvPr/>
        </p:nvSpPr>
        <p:spPr>
          <a:xfrm>
            <a:off x="0" y="66041"/>
            <a:ext cx="9144000" cy="9942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atin typeface="+mj-lt"/>
              </a:rPr>
              <a:t>Storage Pass-through</a:t>
            </a:r>
            <a:endParaRPr lang="en-US">
              <a:latin typeface="+mj-lt"/>
              <a:ea typeface="Microsoft JhengHei"/>
              <a:cs typeface="Microsoft JhengHei"/>
              <a:sym typeface="Microsoft JhengHei"/>
            </a:endParaRPr>
          </a:p>
        </p:txBody>
      </p:sp>
      <p:sp>
        <p:nvSpPr>
          <p:cNvPr id="115" name="Google Shape;745;gc0a00def9f_0_36">
            <a:extLst>
              <a:ext uri="{FF2B5EF4-FFF2-40B4-BE49-F238E27FC236}">
                <a16:creationId xmlns:a16="http://schemas.microsoft.com/office/drawing/2014/main" id="{0C3BC328-C987-4C50-B718-03195B6A8CF8}"/>
              </a:ext>
            </a:extLst>
          </p:cNvPr>
          <p:cNvSpPr/>
          <p:nvPr/>
        </p:nvSpPr>
        <p:spPr>
          <a:xfrm>
            <a:off x="1430423" y="3563672"/>
            <a:ext cx="2069100" cy="642300"/>
          </a:xfrm>
          <a:prstGeom prst="roundRect">
            <a:avLst>
              <a:gd name="adj" fmla="val 7493"/>
            </a:avLst>
          </a:prstGeom>
          <a:noFill/>
          <a:ln w="12700" cap="flat" cmpd="sng">
            <a:solidFill>
              <a:srgbClr val="9D4627"/>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j-lt"/>
              <a:ea typeface="Arial"/>
              <a:cs typeface="Arial"/>
              <a:sym typeface="Arial"/>
            </a:endParaRPr>
          </a:p>
        </p:txBody>
      </p:sp>
      <p:sp>
        <p:nvSpPr>
          <p:cNvPr id="116" name="Google Shape;746;gc0a00def9f_0_36">
            <a:extLst>
              <a:ext uri="{FF2B5EF4-FFF2-40B4-BE49-F238E27FC236}">
                <a16:creationId xmlns:a16="http://schemas.microsoft.com/office/drawing/2014/main" id="{B0102B80-AC0D-4A83-B654-380B0A1535FF}"/>
              </a:ext>
            </a:extLst>
          </p:cNvPr>
          <p:cNvSpPr/>
          <p:nvPr/>
        </p:nvSpPr>
        <p:spPr>
          <a:xfrm>
            <a:off x="1535703" y="3650613"/>
            <a:ext cx="891600" cy="227700"/>
          </a:xfrm>
          <a:prstGeom prst="can">
            <a:avLst>
              <a:gd name="adj" fmla="val 25000"/>
            </a:avLst>
          </a:prstGeom>
          <a:solidFill>
            <a:srgbClr val="F6B26B"/>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800">
                <a:solidFill>
                  <a:schemeClr val="dk1"/>
                </a:solidFill>
                <a:latin typeface="+mj-lt"/>
                <a:ea typeface="Calibri"/>
                <a:cs typeface="Calibri"/>
                <a:sym typeface="Calibri"/>
              </a:rPr>
              <a:t>Physical Disk</a:t>
            </a:r>
            <a:endParaRPr sz="800" b="0" i="0" u="none" strike="noStrike" cap="none">
              <a:solidFill>
                <a:schemeClr val="dk1"/>
              </a:solidFill>
              <a:latin typeface="+mj-lt"/>
              <a:ea typeface="Calibri"/>
              <a:cs typeface="Calibri"/>
              <a:sym typeface="Calibri"/>
            </a:endParaRPr>
          </a:p>
        </p:txBody>
      </p:sp>
      <p:sp>
        <p:nvSpPr>
          <p:cNvPr id="117" name="Google Shape;747;gc0a00def9f_0_36">
            <a:extLst>
              <a:ext uri="{FF2B5EF4-FFF2-40B4-BE49-F238E27FC236}">
                <a16:creationId xmlns:a16="http://schemas.microsoft.com/office/drawing/2014/main" id="{DA4FD930-09E2-441C-90AB-59597B304CF0}"/>
              </a:ext>
            </a:extLst>
          </p:cNvPr>
          <p:cNvSpPr/>
          <p:nvPr/>
        </p:nvSpPr>
        <p:spPr>
          <a:xfrm>
            <a:off x="1892864" y="3912639"/>
            <a:ext cx="1071000" cy="261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mj-lt"/>
                <a:ea typeface="Arial"/>
                <a:cs typeface="Arial"/>
                <a:sym typeface="Arial"/>
              </a:rPr>
              <a:t>Storage Pools</a:t>
            </a:r>
            <a:endParaRPr sz="1400" b="0" i="0" u="none" strike="noStrike" cap="none">
              <a:solidFill>
                <a:srgbClr val="000000"/>
              </a:solidFill>
              <a:latin typeface="+mj-lt"/>
              <a:ea typeface="Arial"/>
              <a:cs typeface="Arial"/>
              <a:sym typeface="Arial"/>
            </a:endParaRPr>
          </a:p>
        </p:txBody>
      </p:sp>
      <p:sp>
        <p:nvSpPr>
          <p:cNvPr id="118" name="Google Shape;748;gc0a00def9f_0_36">
            <a:extLst>
              <a:ext uri="{FF2B5EF4-FFF2-40B4-BE49-F238E27FC236}">
                <a16:creationId xmlns:a16="http://schemas.microsoft.com/office/drawing/2014/main" id="{73E480A3-7430-4FF3-9894-D55CBE0CA1CF}"/>
              </a:ext>
            </a:extLst>
          </p:cNvPr>
          <p:cNvSpPr/>
          <p:nvPr/>
        </p:nvSpPr>
        <p:spPr>
          <a:xfrm>
            <a:off x="2524128" y="3650613"/>
            <a:ext cx="891600" cy="227700"/>
          </a:xfrm>
          <a:prstGeom prst="can">
            <a:avLst>
              <a:gd name="adj" fmla="val 25000"/>
            </a:avLst>
          </a:prstGeom>
          <a:solidFill>
            <a:srgbClr val="F6B26B"/>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800">
                <a:solidFill>
                  <a:schemeClr val="dk1"/>
                </a:solidFill>
                <a:latin typeface="+mj-lt"/>
                <a:ea typeface="Calibri"/>
                <a:cs typeface="Calibri"/>
                <a:sym typeface="Calibri"/>
              </a:rPr>
              <a:t>Physical Disk</a:t>
            </a:r>
            <a:endParaRPr sz="800" b="0" i="0" u="none" strike="noStrike" cap="none">
              <a:solidFill>
                <a:schemeClr val="dk1"/>
              </a:solidFill>
              <a:latin typeface="+mj-lt"/>
              <a:ea typeface="Calibri"/>
              <a:cs typeface="Calibri"/>
              <a:sym typeface="Calibri"/>
            </a:endParaRPr>
          </a:p>
        </p:txBody>
      </p:sp>
      <p:sp>
        <p:nvSpPr>
          <p:cNvPr id="119" name="Google Shape;838;gc0a00def9f_0_36">
            <a:extLst>
              <a:ext uri="{FF2B5EF4-FFF2-40B4-BE49-F238E27FC236}">
                <a16:creationId xmlns:a16="http://schemas.microsoft.com/office/drawing/2014/main" id="{9590142E-116C-44DE-8CCE-EAC7A55F7739}"/>
              </a:ext>
            </a:extLst>
          </p:cNvPr>
          <p:cNvSpPr/>
          <p:nvPr/>
        </p:nvSpPr>
        <p:spPr>
          <a:xfrm>
            <a:off x="5608327" y="3552735"/>
            <a:ext cx="2069100" cy="642300"/>
          </a:xfrm>
          <a:prstGeom prst="roundRect">
            <a:avLst>
              <a:gd name="adj" fmla="val 7493"/>
            </a:avLst>
          </a:prstGeom>
          <a:noFill/>
          <a:ln w="12700" cap="flat" cmpd="sng">
            <a:solidFill>
              <a:srgbClr val="9D4627"/>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j-lt"/>
              <a:ea typeface="Arial"/>
              <a:cs typeface="Arial"/>
              <a:sym typeface="Arial"/>
            </a:endParaRPr>
          </a:p>
        </p:txBody>
      </p:sp>
      <p:sp>
        <p:nvSpPr>
          <p:cNvPr id="120" name="Google Shape;839;gc0a00def9f_0_36">
            <a:extLst>
              <a:ext uri="{FF2B5EF4-FFF2-40B4-BE49-F238E27FC236}">
                <a16:creationId xmlns:a16="http://schemas.microsoft.com/office/drawing/2014/main" id="{ED487280-8AA7-4D10-AE3C-A7E2114E8B47}"/>
              </a:ext>
            </a:extLst>
          </p:cNvPr>
          <p:cNvSpPr/>
          <p:nvPr/>
        </p:nvSpPr>
        <p:spPr>
          <a:xfrm>
            <a:off x="5713608" y="3639676"/>
            <a:ext cx="891600" cy="227700"/>
          </a:xfrm>
          <a:prstGeom prst="can">
            <a:avLst>
              <a:gd name="adj" fmla="val 25000"/>
            </a:avLst>
          </a:prstGeom>
          <a:solidFill>
            <a:srgbClr val="F6B26B"/>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800">
                <a:solidFill>
                  <a:schemeClr val="dk1"/>
                </a:solidFill>
                <a:latin typeface="+mj-lt"/>
                <a:ea typeface="Calibri"/>
                <a:cs typeface="Calibri"/>
                <a:sym typeface="Calibri"/>
              </a:rPr>
              <a:t>Physical Disk</a:t>
            </a:r>
            <a:endParaRPr sz="800" b="0" i="0" u="none" strike="noStrike" cap="none">
              <a:solidFill>
                <a:schemeClr val="dk1"/>
              </a:solidFill>
              <a:latin typeface="+mj-lt"/>
              <a:ea typeface="Calibri"/>
              <a:cs typeface="Calibri"/>
              <a:sym typeface="Calibri"/>
            </a:endParaRPr>
          </a:p>
        </p:txBody>
      </p:sp>
      <p:sp>
        <p:nvSpPr>
          <p:cNvPr id="121" name="Google Shape;840;gc0a00def9f_0_36">
            <a:extLst>
              <a:ext uri="{FF2B5EF4-FFF2-40B4-BE49-F238E27FC236}">
                <a16:creationId xmlns:a16="http://schemas.microsoft.com/office/drawing/2014/main" id="{BF19FA1D-5F38-40E3-B4C7-B87AF9B852FB}"/>
              </a:ext>
            </a:extLst>
          </p:cNvPr>
          <p:cNvSpPr/>
          <p:nvPr/>
        </p:nvSpPr>
        <p:spPr>
          <a:xfrm>
            <a:off x="6070769" y="3901702"/>
            <a:ext cx="1071000" cy="261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mj-lt"/>
                <a:ea typeface="Arial"/>
                <a:cs typeface="Arial"/>
                <a:sym typeface="Arial"/>
              </a:rPr>
              <a:t>Storage Pools</a:t>
            </a:r>
            <a:endParaRPr sz="1400" b="0" i="0" u="none" strike="noStrike" cap="none">
              <a:solidFill>
                <a:srgbClr val="000000"/>
              </a:solidFill>
              <a:latin typeface="+mj-lt"/>
              <a:ea typeface="Arial"/>
              <a:cs typeface="Arial"/>
              <a:sym typeface="Arial"/>
            </a:endParaRPr>
          </a:p>
        </p:txBody>
      </p:sp>
      <p:sp>
        <p:nvSpPr>
          <p:cNvPr id="122" name="Google Shape;841;gc0a00def9f_0_36">
            <a:extLst>
              <a:ext uri="{FF2B5EF4-FFF2-40B4-BE49-F238E27FC236}">
                <a16:creationId xmlns:a16="http://schemas.microsoft.com/office/drawing/2014/main" id="{1266AB8D-2F94-4939-94D9-17267989194E}"/>
              </a:ext>
            </a:extLst>
          </p:cNvPr>
          <p:cNvSpPr/>
          <p:nvPr/>
        </p:nvSpPr>
        <p:spPr>
          <a:xfrm>
            <a:off x="6702033" y="3639676"/>
            <a:ext cx="891600" cy="227700"/>
          </a:xfrm>
          <a:prstGeom prst="can">
            <a:avLst>
              <a:gd name="adj" fmla="val 25000"/>
            </a:avLst>
          </a:prstGeom>
          <a:solidFill>
            <a:srgbClr val="F6B26B"/>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800">
                <a:solidFill>
                  <a:schemeClr val="dk1"/>
                </a:solidFill>
                <a:latin typeface="+mj-lt"/>
                <a:ea typeface="Calibri"/>
                <a:cs typeface="Calibri"/>
                <a:sym typeface="Calibri"/>
              </a:rPr>
              <a:t>Physical Disk</a:t>
            </a:r>
            <a:endParaRPr sz="800" b="0" i="0" u="none" strike="noStrike" cap="none">
              <a:solidFill>
                <a:schemeClr val="dk1"/>
              </a:solidFill>
              <a:latin typeface="+mj-lt"/>
              <a:ea typeface="Calibri"/>
              <a:cs typeface="Calibri"/>
              <a:sym typeface="Calibri"/>
            </a:endParaRPr>
          </a:p>
        </p:txBody>
      </p:sp>
      <p:sp>
        <p:nvSpPr>
          <p:cNvPr id="123" name="Google Shape;842;gc0a00def9f_0_36">
            <a:extLst>
              <a:ext uri="{FF2B5EF4-FFF2-40B4-BE49-F238E27FC236}">
                <a16:creationId xmlns:a16="http://schemas.microsoft.com/office/drawing/2014/main" id="{BF658806-20A7-44CD-A0EC-3927141664CE}"/>
              </a:ext>
            </a:extLst>
          </p:cNvPr>
          <p:cNvSpPr/>
          <p:nvPr/>
        </p:nvSpPr>
        <p:spPr>
          <a:xfrm>
            <a:off x="6071208" y="3221428"/>
            <a:ext cx="176400" cy="303417"/>
          </a:xfrm>
          <a:prstGeom prst="downArrow">
            <a:avLst>
              <a:gd name="adj1" fmla="val 50000"/>
              <a:gd name="adj2" fmla="val 50000"/>
            </a:avLst>
          </a:prstGeom>
          <a:gradFill>
            <a:gsLst>
              <a:gs pos="0">
                <a:srgbClr val="93C47D">
                  <a:alpha val="0"/>
                </a:srgbClr>
              </a:gs>
              <a:gs pos="100000">
                <a:srgbClr val="5A9141"/>
              </a:gs>
              <a:gs pos="73000">
                <a:srgbClr val="7CB761"/>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4" name="文字方塊 123">
            <a:extLst>
              <a:ext uri="{FF2B5EF4-FFF2-40B4-BE49-F238E27FC236}">
                <a16:creationId xmlns:a16="http://schemas.microsoft.com/office/drawing/2014/main" id="{CECE1624-2CD5-41F2-8B62-61069FEF5B5A}"/>
              </a:ext>
            </a:extLst>
          </p:cNvPr>
          <p:cNvSpPr txBox="1"/>
          <p:nvPr/>
        </p:nvSpPr>
        <p:spPr>
          <a:xfrm>
            <a:off x="498338" y="1317221"/>
            <a:ext cx="3921430" cy="43088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400"/>
              <a:buFont typeface="Arial"/>
              <a:buNone/>
            </a:pPr>
            <a:r>
              <a:rPr lang="en-US" altLang="zh-TW" sz="2200" kern="300">
                <a:solidFill>
                  <a:schemeClr val="tx1"/>
                </a:solidFill>
                <a:latin typeface="+mj-lt"/>
                <a:ea typeface="Microsoft JhengHei"/>
                <a:cs typeface="Microsoft JhengHei"/>
                <a:sym typeface="Microsoft JhengHei"/>
              </a:rPr>
              <a:t>Use virtual disk</a:t>
            </a:r>
          </a:p>
        </p:txBody>
      </p:sp>
      <p:pic>
        <p:nvPicPr>
          <p:cNvPr id="127" name="圖片 126" descr="一張含有 文字, 標誌, 美工圖案 的圖片&#10;&#10;自動產生的描述">
            <a:extLst>
              <a:ext uri="{FF2B5EF4-FFF2-40B4-BE49-F238E27FC236}">
                <a16:creationId xmlns:a16="http://schemas.microsoft.com/office/drawing/2014/main" id="{18BFB012-17D6-42DE-9B61-86FDA78DAFE7}"/>
              </a:ext>
            </a:extLst>
          </p:cNvPr>
          <p:cNvPicPr>
            <a:picLocks noChangeAspect="1"/>
          </p:cNvPicPr>
          <p:nvPr/>
        </p:nvPicPr>
        <p:blipFill>
          <a:blip r:embed="rId3"/>
          <a:stretch>
            <a:fillRect/>
          </a:stretch>
        </p:blipFill>
        <p:spPr>
          <a:xfrm>
            <a:off x="7171198" y="3186831"/>
            <a:ext cx="453119" cy="271464"/>
          </a:xfrm>
          <a:prstGeom prst="rect">
            <a:avLst/>
          </a:prstGeom>
          <a:effectLst>
            <a:outerShdw blurRad="342900" dist="177800" dir="3600000" algn="t" rotWithShape="0">
              <a:prstClr val="black">
                <a:alpha val="40000"/>
              </a:prstClr>
            </a:outerShdw>
          </a:effectLst>
        </p:spPr>
      </p:pic>
      <p:sp>
        <p:nvSpPr>
          <p:cNvPr id="128" name="Google Shape;752;gc0a00def9f_0_36">
            <a:extLst>
              <a:ext uri="{FF2B5EF4-FFF2-40B4-BE49-F238E27FC236}">
                <a16:creationId xmlns:a16="http://schemas.microsoft.com/office/drawing/2014/main" id="{1701A5F2-29D7-48A9-9BFF-9EBA536C15A9}"/>
              </a:ext>
            </a:extLst>
          </p:cNvPr>
          <p:cNvSpPr/>
          <p:nvPr/>
        </p:nvSpPr>
        <p:spPr>
          <a:xfrm>
            <a:off x="2425420" y="2659167"/>
            <a:ext cx="176400" cy="353163"/>
          </a:xfrm>
          <a:prstGeom prst="downArrow">
            <a:avLst>
              <a:gd name="adj1" fmla="val 50000"/>
              <a:gd name="adj2" fmla="val 50000"/>
            </a:avLst>
          </a:prstGeom>
          <a:gradFill>
            <a:gsLst>
              <a:gs pos="0">
                <a:srgbClr val="6D9EEB">
                  <a:alpha val="0"/>
                </a:srgbClr>
              </a:gs>
              <a:gs pos="90217">
                <a:srgbClr val="4280E6"/>
              </a:gs>
              <a:gs pos="75000">
                <a:srgbClr val="6D9EEB"/>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pic>
        <p:nvPicPr>
          <p:cNvPr id="129" name="Google Shape;751;gc0a00def9f_0_36">
            <a:extLst>
              <a:ext uri="{FF2B5EF4-FFF2-40B4-BE49-F238E27FC236}">
                <a16:creationId xmlns:a16="http://schemas.microsoft.com/office/drawing/2014/main" id="{6DCDFB42-DC98-4AC7-8721-4A754C4A50A2}"/>
              </a:ext>
            </a:extLst>
          </p:cNvPr>
          <p:cNvPicPr preferRelativeResize="0"/>
          <p:nvPr/>
        </p:nvPicPr>
        <p:blipFill rotWithShape="1">
          <a:blip r:embed="rId4">
            <a:alphaModFix/>
          </a:blip>
          <a:srcRect l="21181" t="33130" r="18212" b="28888"/>
          <a:stretch/>
        </p:blipFill>
        <p:spPr>
          <a:xfrm>
            <a:off x="1841303" y="1951213"/>
            <a:ext cx="1377070" cy="862963"/>
          </a:xfrm>
          <a:prstGeom prst="rect">
            <a:avLst/>
          </a:prstGeom>
          <a:noFill/>
          <a:ln>
            <a:noFill/>
          </a:ln>
          <a:effectLst>
            <a:outerShdw blurRad="50800" dist="38100" dir="2700000" algn="tl" rotWithShape="0">
              <a:srgbClr val="000000">
                <a:alpha val="40000"/>
              </a:srgbClr>
            </a:outerShdw>
          </a:effectLst>
        </p:spPr>
      </p:pic>
      <p:sp>
        <p:nvSpPr>
          <p:cNvPr id="130" name="Google Shape;752;gc0a00def9f_0_36">
            <a:extLst>
              <a:ext uri="{FF2B5EF4-FFF2-40B4-BE49-F238E27FC236}">
                <a16:creationId xmlns:a16="http://schemas.microsoft.com/office/drawing/2014/main" id="{AE81881E-19C8-4114-AD4E-FF6E69FC8C95}"/>
              </a:ext>
            </a:extLst>
          </p:cNvPr>
          <p:cNvSpPr/>
          <p:nvPr/>
        </p:nvSpPr>
        <p:spPr>
          <a:xfrm>
            <a:off x="6231316" y="2638378"/>
            <a:ext cx="176400" cy="353163"/>
          </a:xfrm>
          <a:prstGeom prst="downArrow">
            <a:avLst>
              <a:gd name="adj1" fmla="val 50000"/>
              <a:gd name="adj2" fmla="val 50000"/>
            </a:avLst>
          </a:prstGeom>
          <a:gradFill>
            <a:gsLst>
              <a:gs pos="0">
                <a:srgbClr val="6D9EEB">
                  <a:alpha val="0"/>
                </a:srgbClr>
              </a:gs>
              <a:gs pos="90217">
                <a:srgbClr val="4280E6"/>
              </a:gs>
              <a:gs pos="75000">
                <a:srgbClr val="6D9EEB"/>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1" name="Google Shape;752;gc0a00def9f_0_36">
            <a:extLst>
              <a:ext uri="{FF2B5EF4-FFF2-40B4-BE49-F238E27FC236}">
                <a16:creationId xmlns:a16="http://schemas.microsoft.com/office/drawing/2014/main" id="{A3F4762D-48AA-4FF2-8E9C-8235F1AB02E7}"/>
              </a:ext>
            </a:extLst>
          </p:cNvPr>
          <p:cNvSpPr/>
          <p:nvPr/>
        </p:nvSpPr>
        <p:spPr>
          <a:xfrm>
            <a:off x="6920269" y="2760490"/>
            <a:ext cx="176400" cy="747759"/>
          </a:xfrm>
          <a:prstGeom prst="downArrow">
            <a:avLst>
              <a:gd name="adj1" fmla="val 50000"/>
              <a:gd name="adj2" fmla="val 50000"/>
            </a:avLst>
          </a:prstGeom>
          <a:gradFill>
            <a:gsLst>
              <a:gs pos="0">
                <a:srgbClr val="6D9EEB">
                  <a:alpha val="0"/>
                </a:srgbClr>
              </a:gs>
              <a:gs pos="90217">
                <a:srgbClr val="4280E6"/>
              </a:gs>
              <a:gs pos="75000">
                <a:srgbClr val="6D9EEB"/>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pic>
        <p:nvPicPr>
          <p:cNvPr id="132" name="Google Shape;844;gc0a00def9f_0_36">
            <a:extLst>
              <a:ext uri="{FF2B5EF4-FFF2-40B4-BE49-F238E27FC236}">
                <a16:creationId xmlns:a16="http://schemas.microsoft.com/office/drawing/2014/main" id="{FDCA0681-1B9E-4D21-AD00-F3591B7DAB38}"/>
              </a:ext>
            </a:extLst>
          </p:cNvPr>
          <p:cNvPicPr preferRelativeResize="0"/>
          <p:nvPr/>
        </p:nvPicPr>
        <p:blipFill rotWithShape="1">
          <a:blip r:embed="rId4">
            <a:alphaModFix/>
          </a:blip>
          <a:srcRect l="21181" t="33130" r="18212" b="28888"/>
          <a:stretch/>
        </p:blipFill>
        <p:spPr>
          <a:xfrm>
            <a:off x="6019208" y="1940276"/>
            <a:ext cx="1377070" cy="862963"/>
          </a:xfrm>
          <a:prstGeom prst="rect">
            <a:avLst/>
          </a:prstGeom>
          <a:noFill/>
          <a:ln>
            <a:noFill/>
          </a:ln>
          <a:effectLst>
            <a:outerShdw blurRad="50800" dist="38100" dir="2700000" algn="tl" rotWithShape="0">
              <a:srgbClr val="000000">
                <a:alpha val="40000"/>
              </a:srgbClr>
            </a:outerShdw>
          </a:effectLst>
        </p:spPr>
      </p:pic>
      <p:sp>
        <p:nvSpPr>
          <p:cNvPr id="133" name="Google Shape;842;gc0a00def9f_0_36">
            <a:extLst>
              <a:ext uri="{FF2B5EF4-FFF2-40B4-BE49-F238E27FC236}">
                <a16:creationId xmlns:a16="http://schemas.microsoft.com/office/drawing/2014/main" id="{B8D497F7-2258-49C7-B7D9-DFA7E5DBD831}"/>
              </a:ext>
            </a:extLst>
          </p:cNvPr>
          <p:cNvSpPr/>
          <p:nvPr/>
        </p:nvSpPr>
        <p:spPr>
          <a:xfrm>
            <a:off x="2417645" y="3233010"/>
            <a:ext cx="176400" cy="303417"/>
          </a:xfrm>
          <a:prstGeom prst="downArrow">
            <a:avLst>
              <a:gd name="adj1" fmla="val 50000"/>
              <a:gd name="adj2" fmla="val 50000"/>
            </a:avLst>
          </a:prstGeom>
          <a:gradFill>
            <a:gsLst>
              <a:gs pos="0">
                <a:srgbClr val="93C47D">
                  <a:alpha val="0"/>
                </a:srgbClr>
              </a:gs>
              <a:gs pos="100000">
                <a:srgbClr val="5A9141"/>
              </a:gs>
              <a:gs pos="73000">
                <a:srgbClr val="7CB761"/>
              </a:gs>
            </a:gsLst>
            <a:lin ang="5400000" scaled="1"/>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4" name="Google Shape;750;gc0a00def9f_0_36">
            <a:extLst>
              <a:ext uri="{FF2B5EF4-FFF2-40B4-BE49-F238E27FC236}">
                <a16:creationId xmlns:a16="http://schemas.microsoft.com/office/drawing/2014/main" id="{D2627BCE-AFCC-456B-838F-D3DAC926A80D}"/>
              </a:ext>
            </a:extLst>
          </p:cNvPr>
          <p:cNvSpPr/>
          <p:nvPr/>
        </p:nvSpPr>
        <p:spPr>
          <a:xfrm>
            <a:off x="2055803" y="3044063"/>
            <a:ext cx="891600" cy="227700"/>
          </a:xfrm>
          <a:prstGeom prst="can">
            <a:avLst>
              <a:gd name="adj" fmla="val 25000"/>
            </a:avLst>
          </a:prstGeom>
          <a:solidFill>
            <a:srgbClr val="93C47D"/>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900">
                <a:solidFill>
                  <a:schemeClr val="dk1"/>
                </a:solidFill>
                <a:latin typeface="+mj-lt"/>
                <a:ea typeface="Calibri"/>
                <a:cs typeface="Calibri"/>
                <a:sym typeface="Calibri"/>
              </a:rPr>
              <a:t>Virtual Disk</a:t>
            </a:r>
            <a:endParaRPr sz="900" b="0" i="0" u="none" strike="noStrike" cap="none">
              <a:solidFill>
                <a:schemeClr val="dk1"/>
              </a:solidFill>
              <a:latin typeface="+mj-lt"/>
              <a:ea typeface="Calibri"/>
              <a:cs typeface="Calibri"/>
              <a:sym typeface="Calibri"/>
            </a:endParaRPr>
          </a:p>
        </p:txBody>
      </p:sp>
      <p:sp>
        <p:nvSpPr>
          <p:cNvPr id="135" name="Google Shape;843;gc0a00def9f_0_36">
            <a:extLst>
              <a:ext uri="{FF2B5EF4-FFF2-40B4-BE49-F238E27FC236}">
                <a16:creationId xmlns:a16="http://schemas.microsoft.com/office/drawing/2014/main" id="{7BAC8D48-6C56-417C-B4C1-C73D09348853}"/>
              </a:ext>
            </a:extLst>
          </p:cNvPr>
          <p:cNvSpPr/>
          <p:nvPr/>
        </p:nvSpPr>
        <p:spPr>
          <a:xfrm>
            <a:off x="5713608" y="3033126"/>
            <a:ext cx="891600" cy="227700"/>
          </a:xfrm>
          <a:prstGeom prst="can">
            <a:avLst>
              <a:gd name="adj" fmla="val 25000"/>
            </a:avLst>
          </a:prstGeom>
          <a:solidFill>
            <a:srgbClr val="93C47D"/>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900">
                <a:solidFill>
                  <a:schemeClr val="dk1"/>
                </a:solidFill>
                <a:latin typeface="+mj-lt"/>
                <a:ea typeface="Calibri"/>
                <a:cs typeface="Calibri"/>
                <a:sym typeface="Calibri"/>
              </a:rPr>
              <a:t>Virtual Disk</a:t>
            </a:r>
            <a:endParaRPr sz="900" b="0" i="0" u="none" strike="noStrike" cap="none">
              <a:solidFill>
                <a:schemeClr val="dk1"/>
              </a:solidFill>
              <a:latin typeface="+mj-lt"/>
              <a:ea typeface="Calibri"/>
              <a:cs typeface="Calibri"/>
              <a:sym typeface="Calibri"/>
            </a:endParaRPr>
          </a:p>
        </p:txBody>
      </p:sp>
      <p:grpSp>
        <p:nvGrpSpPr>
          <p:cNvPr id="136" name="群組 135">
            <a:extLst>
              <a:ext uri="{FF2B5EF4-FFF2-40B4-BE49-F238E27FC236}">
                <a16:creationId xmlns:a16="http://schemas.microsoft.com/office/drawing/2014/main" id="{6FFCA342-4AF5-45A6-A5AE-3B625E5F5A1C}"/>
              </a:ext>
            </a:extLst>
          </p:cNvPr>
          <p:cNvGrpSpPr/>
          <p:nvPr/>
        </p:nvGrpSpPr>
        <p:grpSpPr>
          <a:xfrm>
            <a:off x="1430423" y="4344399"/>
            <a:ext cx="2069100" cy="402363"/>
            <a:chOff x="5535342" y="5551752"/>
            <a:chExt cx="1055576" cy="202290"/>
          </a:xfrm>
        </p:grpSpPr>
        <p:sp>
          <p:nvSpPr>
            <p:cNvPr id="137" name="Google Shape;425;p8">
              <a:extLst>
                <a:ext uri="{FF2B5EF4-FFF2-40B4-BE49-F238E27FC236}">
                  <a16:creationId xmlns:a16="http://schemas.microsoft.com/office/drawing/2014/main" id="{ABDD9EDA-A6D6-496C-91FF-0B55F8775B93}"/>
                </a:ext>
              </a:extLst>
            </p:cNvPr>
            <p:cNvSpPr/>
            <p:nvPr/>
          </p:nvSpPr>
          <p:spPr>
            <a:xfrm>
              <a:off x="5536966" y="5553376"/>
              <a:ext cx="1052329" cy="198101"/>
            </a:xfrm>
            <a:custGeom>
              <a:avLst/>
              <a:gdLst/>
              <a:ahLst/>
              <a:cxnLst/>
              <a:rect l="l" t="t" r="r" b="b"/>
              <a:pathLst>
                <a:path w="3086100" h="581025" extrusionOk="0">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38" name="Google Shape;426;p8">
              <a:extLst>
                <a:ext uri="{FF2B5EF4-FFF2-40B4-BE49-F238E27FC236}">
                  <a16:creationId xmlns:a16="http://schemas.microsoft.com/office/drawing/2014/main" id="{3EF0E800-EBD5-49B3-A7F8-0960C0E478D1}"/>
                </a:ext>
              </a:extLst>
            </p:cNvPr>
            <p:cNvSpPr/>
            <p:nvPr/>
          </p:nvSpPr>
          <p:spPr>
            <a:xfrm>
              <a:off x="5535342" y="5551752"/>
              <a:ext cx="1055576" cy="201348"/>
            </a:xfrm>
            <a:custGeom>
              <a:avLst/>
              <a:gdLst/>
              <a:ahLst/>
              <a:cxnLst/>
              <a:rect l="l" t="t" r="r" b="b"/>
              <a:pathLst>
                <a:path w="3095625" h="590550" extrusionOk="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39" name="Google Shape;427;p8">
              <a:extLst>
                <a:ext uri="{FF2B5EF4-FFF2-40B4-BE49-F238E27FC236}">
                  <a16:creationId xmlns:a16="http://schemas.microsoft.com/office/drawing/2014/main" id="{0C5669B1-58F3-4B67-BC15-870F00380289}"/>
                </a:ext>
              </a:extLst>
            </p:cNvPr>
            <p:cNvSpPr/>
            <p:nvPr/>
          </p:nvSpPr>
          <p:spPr>
            <a:xfrm>
              <a:off x="5615176" y="5607610"/>
              <a:ext cx="207868" cy="55208"/>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40" name="Google Shape;428;p8">
              <a:extLst>
                <a:ext uri="{FF2B5EF4-FFF2-40B4-BE49-F238E27FC236}">
                  <a16:creationId xmlns:a16="http://schemas.microsoft.com/office/drawing/2014/main" id="{30E3C9CC-0726-4C41-9464-A9E3EC7D3752}"/>
                </a:ext>
              </a:extLst>
            </p:cNvPr>
            <p:cNvSpPr/>
            <p:nvPr/>
          </p:nvSpPr>
          <p:spPr>
            <a:xfrm>
              <a:off x="5613552" y="5606018"/>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41" name="Google Shape;429;p8">
              <a:extLst>
                <a:ext uri="{FF2B5EF4-FFF2-40B4-BE49-F238E27FC236}">
                  <a16:creationId xmlns:a16="http://schemas.microsoft.com/office/drawing/2014/main" id="{3B64BB22-C47D-4F0A-86B5-4931B4E8D9FF}"/>
                </a:ext>
              </a:extLst>
            </p:cNvPr>
            <p:cNvSpPr/>
            <p:nvPr/>
          </p:nvSpPr>
          <p:spPr>
            <a:xfrm>
              <a:off x="5792448" y="5616995"/>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42" name="Google Shape;430;p8">
              <a:extLst>
                <a:ext uri="{FF2B5EF4-FFF2-40B4-BE49-F238E27FC236}">
                  <a16:creationId xmlns:a16="http://schemas.microsoft.com/office/drawing/2014/main" id="{73FCBF03-47A7-4123-9992-E796C5D9C2E0}"/>
                </a:ext>
              </a:extLst>
            </p:cNvPr>
            <p:cNvSpPr/>
            <p:nvPr/>
          </p:nvSpPr>
          <p:spPr>
            <a:xfrm>
              <a:off x="5790824" y="5615404"/>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43" name="Google Shape;431;p8">
              <a:extLst>
                <a:ext uri="{FF2B5EF4-FFF2-40B4-BE49-F238E27FC236}">
                  <a16:creationId xmlns:a16="http://schemas.microsoft.com/office/drawing/2014/main" id="{C36B2A48-32A2-4FC7-AC50-013CEA5A578E}"/>
                </a:ext>
              </a:extLst>
            </p:cNvPr>
            <p:cNvSpPr/>
            <p:nvPr/>
          </p:nvSpPr>
          <p:spPr>
            <a:xfrm>
              <a:off x="5842856" y="5607610"/>
              <a:ext cx="207868" cy="55208"/>
            </a:xfrm>
            <a:custGeom>
              <a:avLst/>
              <a:gdLst/>
              <a:ahLst/>
              <a:cxnLst/>
              <a:rect l="l" t="t" r="r" b="b"/>
              <a:pathLst>
                <a:path w="609600" h="161925" extrusionOk="0">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44" name="Google Shape;432;p8">
              <a:extLst>
                <a:ext uri="{FF2B5EF4-FFF2-40B4-BE49-F238E27FC236}">
                  <a16:creationId xmlns:a16="http://schemas.microsoft.com/office/drawing/2014/main" id="{BAF8B104-C378-4187-94C7-3F72A584FD53}"/>
                </a:ext>
              </a:extLst>
            </p:cNvPr>
            <p:cNvSpPr/>
            <p:nvPr/>
          </p:nvSpPr>
          <p:spPr>
            <a:xfrm>
              <a:off x="5841232" y="5606018"/>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45" name="Google Shape;433;p8">
              <a:extLst>
                <a:ext uri="{FF2B5EF4-FFF2-40B4-BE49-F238E27FC236}">
                  <a16:creationId xmlns:a16="http://schemas.microsoft.com/office/drawing/2014/main" id="{0F24AED1-D264-4F26-956B-C6D905173B6B}"/>
                </a:ext>
              </a:extLst>
            </p:cNvPr>
            <p:cNvSpPr/>
            <p:nvPr/>
          </p:nvSpPr>
          <p:spPr>
            <a:xfrm>
              <a:off x="6020128" y="5616995"/>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46" name="Google Shape;434;p8">
              <a:extLst>
                <a:ext uri="{FF2B5EF4-FFF2-40B4-BE49-F238E27FC236}">
                  <a16:creationId xmlns:a16="http://schemas.microsoft.com/office/drawing/2014/main" id="{A0E4A60D-753A-467E-94BF-21F03C99B467}"/>
                </a:ext>
              </a:extLst>
            </p:cNvPr>
            <p:cNvSpPr/>
            <p:nvPr/>
          </p:nvSpPr>
          <p:spPr>
            <a:xfrm>
              <a:off x="6018504" y="5615404"/>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47" name="Google Shape;435;p8">
              <a:extLst>
                <a:ext uri="{FF2B5EF4-FFF2-40B4-BE49-F238E27FC236}">
                  <a16:creationId xmlns:a16="http://schemas.microsoft.com/office/drawing/2014/main" id="{A4F2C485-880E-4483-8693-1652BC0DB460}"/>
                </a:ext>
              </a:extLst>
            </p:cNvPr>
            <p:cNvSpPr/>
            <p:nvPr/>
          </p:nvSpPr>
          <p:spPr>
            <a:xfrm>
              <a:off x="6068879" y="5606018"/>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48" name="Google Shape;436;p8">
              <a:extLst>
                <a:ext uri="{FF2B5EF4-FFF2-40B4-BE49-F238E27FC236}">
                  <a16:creationId xmlns:a16="http://schemas.microsoft.com/office/drawing/2014/main" id="{E7616132-0789-4E28-9838-CD7AF4C77F1B}"/>
                </a:ext>
              </a:extLst>
            </p:cNvPr>
            <p:cNvSpPr/>
            <p:nvPr/>
          </p:nvSpPr>
          <p:spPr>
            <a:xfrm>
              <a:off x="6247807" y="5616995"/>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49" name="Google Shape;437;p8">
              <a:extLst>
                <a:ext uri="{FF2B5EF4-FFF2-40B4-BE49-F238E27FC236}">
                  <a16:creationId xmlns:a16="http://schemas.microsoft.com/office/drawing/2014/main" id="{472BF40F-405A-4C1C-B86A-5764B657851F}"/>
                </a:ext>
              </a:extLst>
            </p:cNvPr>
            <p:cNvSpPr/>
            <p:nvPr/>
          </p:nvSpPr>
          <p:spPr>
            <a:xfrm>
              <a:off x="6246183" y="5615404"/>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50" name="Google Shape;438;p8">
              <a:extLst>
                <a:ext uri="{FF2B5EF4-FFF2-40B4-BE49-F238E27FC236}">
                  <a16:creationId xmlns:a16="http://schemas.microsoft.com/office/drawing/2014/main" id="{46A13E2E-D454-486F-91F7-233A375860AC}"/>
                </a:ext>
              </a:extLst>
            </p:cNvPr>
            <p:cNvSpPr/>
            <p:nvPr/>
          </p:nvSpPr>
          <p:spPr>
            <a:xfrm>
              <a:off x="6296591" y="5606018"/>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51" name="Google Shape;439;p8">
              <a:extLst>
                <a:ext uri="{FF2B5EF4-FFF2-40B4-BE49-F238E27FC236}">
                  <a16:creationId xmlns:a16="http://schemas.microsoft.com/office/drawing/2014/main" id="{B2521D2B-484F-457A-B445-D69E93436F13}"/>
                </a:ext>
              </a:extLst>
            </p:cNvPr>
            <p:cNvSpPr/>
            <p:nvPr/>
          </p:nvSpPr>
          <p:spPr>
            <a:xfrm>
              <a:off x="6475487" y="5616995"/>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52" name="Google Shape;440;p8">
              <a:extLst>
                <a:ext uri="{FF2B5EF4-FFF2-40B4-BE49-F238E27FC236}">
                  <a16:creationId xmlns:a16="http://schemas.microsoft.com/office/drawing/2014/main" id="{594CDC64-EF55-4351-9A8A-2BBD8E520530}"/>
                </a:ext>
              </a:extLst>
            </p:cNvPr>
            <p:cNvSpPr/>
            <p:nvPr/>
          </p:nvSpPr>
          <p:spPr>
            <a:xfrm>
              <a:off x="6473863" y="5615404"/>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53" name="Google Shape;441;p8">
              <a:extLst>
                <a:ext uri="{FF2B5EF4-FFF2-40B4-BE49-F238E27FC236}">
                  <a16:creationId xmlns:a16="http://schemas.microsoft.com/office/drawing/2014/main" id="{EDCC9C36-8069-43F8-9B43-762B5D7308EC}"/>
                </a:ext>
              </a:extLst>
            </p:cNvPr>
            <p:cNvSpPr/>
            <p:nvPr/>
          </p:nvSpPr>
          <p:spPr>
            <a:xfrm>
              <a:off x="5615176" y="5681135"/>
              <a:ext cx="207868" cy="55208"/>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54" name="Google Shape;442;p8">
              <a:extLst>
                <a:ext uri="{FF2B5EF4-FFF2-40B4-BE49-F238E27FC236}">
                  <a16:creationId xmlns:a16="http://schemas.microsoft.com/office/drawing/2014/main" id="{665D0371-B60B-4D4C-BE00-94B94D7D3709}"/>
                </a:ext>
              </a:extLst>
            </p:cNvPr>
            <p:cNvSpPr/>
            <p:nvPr/>
          </p:nvSpPr>
          <p:spPr>
            <a:xfrm>
              <a:off x="5613552" y="5679510"/>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55" name="Google Shape;443;p8">
              <a:extLst>
                <a:ext uri="{FF2B5EF4-FFF2-40B4-BE49-F238E27FC236}">
                  <a16:creationId xmlns:a16="http://schemas.microsoft.com/office/drawing/2014/main" id="{75F076D6-9901-4180-B39E-47F7C577FD24}"/>
                </a:ext>
              </a:extLst>
            </p:cNvPr>
            <p:cNvSpPr/>
            <p:nvPr/>
          </p:nvSpPr>
          <p:spPr>
            <a:xfrm>
              <a:off x="5777117" y="5680680"/>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56" name="Google Shape;444;p8">
              <a:extLst>
                <a:ext uri="{FF2B5EF4-FFF2-40B4-BE49-F238E27FC236}">
                  <a16:creationId xmlns:a16="http://schemas.microsoft.com/office/drawing/2014/main" id="{124BEC86-B36A-4877-BDB7-1E75F2403B67}"/>
                </a:ext>
              </a:extLst>
            </p:cNvPr>
            <p:cNvSpPr/>
            <p:nvPr/>
          </p:nvSpPr>
          <p:spPr>
            <a:xfrm>
              <a:off x="5792448" y="5690520"/>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57" name="Google Shape;445;p8">
              <a:extLst>
                <a:ext uri="{FF2B5EF4-FFF2-40B4-BE49-F238E27FC236}">
                  <a16:creationId xmlns:a16="http://schemas.microsoft.com/office/drawing/2014/main" id="{20F3063A-7399-4D94-A7B6-081C2CEA80A2}"/>
                </a:ext>
              </a:extLst>
            </p:cNvPr>
            <p:cNvSpPr/>
            <p:nvPr/>
          </p:nvSpPr>
          <p:spPr>
            <a:xfrm>
              <a:off x="5790824" y="5688929"/>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58" name="Google Shape;446;p8">
              <a:extLst>
                <a:ext uri="{FF2B5EF4-FFF2-40B4-BE49-F238E27FC236}">
                  <a16:creationId xmlns:a16="http://schemas.microsoft.com/office/drawing/2014/main" id="{91A722E8-A0DA-4DF1-B09D-97395B8438CF}"/>
                </a:ext>
              </a:extLst>
            </p:cNvPr>
            <p:cNvSpPr/>
            <p:nvPr/>
          </p:nvSpPr>
          <p:spPr>
            <a:xfrm>
              <a:off x="5777117" y="5605986"/>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59" name="Google Shape;447;p8">
              <a:extLst>
                <a:ext uri="{FF2B5EF4-FFF2-40B4-BE49-F238E27FC236}">
                  <a16:creationId xmlns:a16="http://schemas.microsoft.com/office/drawing/2014/main" id="{128E534A-24D1-44A9-9677-5846DBDB7C68}"/>
                </a:ext>
              </a:extLst>
            </p:cNvPr>
            <p:cNvSpPr/>
            <p:nvPr/>
          </p:nvSpPr>
          <p:spPr>
            <a:xfrm>
              <a:off x="6004472" y="5605986"/>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60" name="Google Shape;448;p8">
              <a:extLst>
                <a:ext uri="{FF2B5EF4-FFF2-40B4-BE49-F238E27FC236}">
                  <a16:creationId xmlns:a16="http://schemas.microsoft.com/office/drawing/2014/main" id="{48257652-85FE-4B13-9091-CDA0BA524038}"/>
                </a:ext>
              </a:extLst>
            </p:cNvPr>
            <p:cNvSpPr/>
            <p:nvPr/>
          </p:nvSpPr>
          <p:spPr>
            <a:xfrm>
              <a:off x="6004472" y="5680680"/>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61" name="Google Shape;449;p8">
              <a:extLst>
                <a:ext uri="{FF2B5EF4-FFF2-40B4-BE49-F238E27FC236}">
                  <a16:creationId xmlns:a16="http://schemas.microsoft.com/office/drawing/2014/main" id="{664BB2A8-DB36-4ACA-8328-CDC3EBC21066}"/>
                </a:ext>
              </a:extLst>
            </p:cNvPr>
            <p:cNvSpPr/>
            <p:nvPr/>
          </p:nvSpPr>
          <p:spPr>
            <a:xfrm>
              <a:off x="6231827" y="5605986"/>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62" name="Google Shape;450;p8">
              <a:extLst>
                <a:ext uri="{FF2B5EF4-FFF2-40B4-BE49-F238E27FC236}">
                  <a16:creationId xmlns:a16="http://schemas.microsoft.com/office/drawing/2014/main" id="{E215077F-A65E-49D7-B9AD-805D02DAA0A3}"/>
                </a:ext>
              </a:extLst>
            </p:cNvPr>
            <p:cNvSpPr/>
            <p:nvPr/>
          </p:nvSpPr>
          <p:spPr>
            <a:xfrm>
              <a:off x="6231827" y="5680680"/>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63" name="Google Shape;451;p8">
              <a:extLst>
                <a:ext uri="{FF2B5EF4-FFF2-40B4-BE49-F238E27FC236}">
                  <a16:creationId xmlns:a16="http://schemas.microsoft.com/office/drawing/2014/main" id="{494BB207-6CC6-4FBC-AC06-FF68AB968427}"/>
                </a:ext>
              </a:extLst>
            </p:cNvPr>
            <p:cNvSpPr/>
            <p:nvPr/>
          </p:nvSpPr>
          <p:spPr>
            <a:xfrm>
              <a:off x="6459182" y="5605986"/>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64" name="Google Shape;452;p8">
              <a:extLst>
                <a:ext uri="{FF2B5EF4-FFF2-40B4-BE49-F238E27FC236}">
                  <a16:creationId xmlns:a16="http://schemas.microsoft.com/office/drawing/2014/main" id="{16B48DF9-6A62-4909-AB69-07B2EC89EEE7}"/>
                </a:ext>
              </a:extLst>
            </p:cNvPr>
            <p:cNvSpPr/>
            <p:nvPr/>
          </p:nvSpPr>
          <p:spPr>
            <a:xfrm>
              <a:off x="6459182" y="5680680"/>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65" name="Google Shape;453;p8">
              <a:extLst>
                <a:ext uri="{FF2B5EF4-FFF2-40B4-BE49-F238E27FC236}">
                  <a16:creationId xmlns:a16="http://schemas.microsoft.com/office/drawing/2014/main" id="{9E44CBBB-FF9C-4B2D-BF83-C61F1BC16A4D}"/>
                </a:ext>
              </a:extLst>
            </p:cNvPr>
            <p:cNvSpPr/>
            <p:nvPr/>
          </p:nvSpPr>
          <p:spPr>
            <a:xfrm>
              <a:off x="5841232" y="5679510"/>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66" name="Google Shape;454;p8">
              <a:extLst>
                <a:ext uri="{FF2B5EF4-FFF2-40B4-BE49-F238E27FC236}">
                  <a16:creationId xmlns:a16="http://schemas.microsoft.com/office/drawing/2014/main" id="{843F4E42-A39D-4BFE-A650-9947B9070DCD}"/>
                </a:ext>
              </a:extLst>
            </p:cNvPr>
            <p:cNvSpPr/>
            <p:nvPr/>
          </p:nvSpPr>
          <p:spPr>
            <a:xfrm>
              <a:off x="6020128" y="5690520"/>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67" name="Google Shape;455;p8">
              <a:extLst>
                <a:ext uri="{FF2B5EF4-FFF2-40B4-BE49-F238E27FC236}">
                  <a16:creationId xmlns:a16="http://schemas.microsoft.com/office/drawing/2014/main" id="{398D6AD4-48A1-429F-A68C-B0F003E040C6}"/>
                </a:ext>
              </a:extLst>
            </p:cNvPr>
            <p:cNvSpPr/>
            <p:nvPr/>
          </p:nvSpPr>
          <p:spPr>
            <a:xfrm>
              <a:off x="6018504" y="5688929"/>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68" name="Google Shape;456;p8">
              <a:extLst>
                <a:ext uri="{FF2B5EF4-FFF2-40B4-BE49-F238E27FC236}">
                  <a16:creationId xmlns:a16="http://schemas.microsoft.com/office/drawing/2014/main" id="{CBD99A41-B68E-4325-BCC0-130D0F049C0C}"/>
                </a:ext>
              </a:extLst>
            </p:cNvPr>
            <p:cNvSpPr/>
            <p:nvPr/>
          </p:nvSpPr>
          <p:spPr>
            <a:xfrm>
              <a:off x="6068879" y="5679510"/>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69" name="Google Shape;457;p8">
              <a:extLst>
                <a:ext uri="{FF2B5EF4-FFF2-40B4-BE49-F238E27FC236}">
                  <a16:creationId xmlns:a16="http://schemas.microsoft.com/office/drawing/2014/main" id="{E2B3AEEE-B90F-4C7F-AE8C-C69E68CC428B}"/>
                </a:ext>
              </a:extLst>
            </p:cNvPr>
            <p:cNvSpPr/>
            <p:nvPr/>
          </p:nvSpPr>
          <p:spPr>
            <a:xfrm>
              <a:off x="6247807" y="5690520"/>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70" name="Google Shape;458;p8">
              <a:extLst>
                <a:ext uri="{FF2B5EF4-FFF2-40B4-BE49-F238E27FC236}">
                  <a16:creationId xmlns:a16="http://schemas.microsoft.com/office/drawing/2014/main" id="{824715B5-89B8-41EA-8E0C-08AAC84D5943}"/>
                </a:ext>
              </a:extLst>
            </p:cNvPr>
            <p:cNvSpPr/>
            <p:nvPr/>
          </p:nvSpPr>
          <p:spPr>
            <a:xfrm>
              <a:off x="6246183" y="5688929"/>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71" name="Google Shape;459;p8">
              <a:extLst>
                <a:ext uri="{FF2B5EF4-FFF2-40B4-BE49-F238E27FC236}">
                  <a16:creationId xmlns:a16="http://schemas.microsoft.com/office/drawing/2014/main" id="{C1F334CE-C85D-439E-A74F-6E55FBF4201B}"/>
                </a:ext>
              </a:extLst>
            </p:cNvPr>
            <p:cNvSpPr/>
            <p:nvPr/>
          </p:nvSpPr>
          <p:spPr>
            <a:xfrm>
              <a:off x="6296591" y="5679510"/>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72" name="Google Shape;460;p8">
              <a:extLst>
                <a:ext uri="{FF2B5EF4-FFF2-40B4-BE49-F238E27FC236}">
                  <a16:creationId xmlns:a16="http://schemas.microsoft.com/office/drawing/2014/main" id="{C11D87DD-58B6-45E5-A64A-5D6DFE469141}"/>
                </a:ext>
              </a:extLst>
            </p:cNvPr>
            <p:cNvSpPr/>
            <p:nvPr/>
          </p:nvSpPr>
          <p:spPr>
            <a:xfrm>
              <a:off x="6475487" y="5690520"/>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73" name="Google Shape;461;p8">
              <a:extLst>
                <a:ext uri="{FF2B5EF4-FFF2-40B4-BE49-F238E27FC236}">
                  <a16:creationId xmlns:a16="http://schemas.microsoft.com/office/drawing/2014/main" id="{872D8AF8-B01C-4D00-AD26-A2CCD7E4A704}"/>
                </a:ext>
              </a:extLst>
            </p:cNvPr>
            <p:cNvSpPr/>
            <p:nvPr/>
          </p:nvSpPr>
          <p:spPr>
            <a:xfrm>
              <a:off x="6473863" y="5688929"/>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74" name="Google Shape;462;p8">
              <a:extLst>
                <a:ext uri="{FF2B5EF4-FFF2-40B4-BE49-F238E27FC236}">
                  <a16:creationId xmlns:a16="http://schemas.microsoft.com/office/drawing/2014/main" id="{60E113D6-DB3E-46F4-A9FA-88A9E556CDDF}"/>
                </a:ext>
              </a:extLst>
            </p:cNvPr>
            <p:cNvSpPr/>
            <p:nvPr/>
          </p:nvSpPr>
          <p:spPr>
            <a:xfrm>
              <a:off x="5617320" y="5569451"/>
              <a:ext cx="84446" cy="9742"/>
            </a:xfrm>
            <a:custGeom>
              <a:avLst/>
              <a:gdLst/>
              <a:ahLst/>
              <a:cxnLst/>
              <a:rect l="l" t="t" r="r" b="b"/>
              <a:pathLst>
                <a:path w="247650" h="28575" extrusionOk="0">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adFill>
              <a:gsLst>
                <a:gs pos="0">
                  <a:srgbClr val="274DA5"/>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75" name="Google Shape;463;p8">
              <a:extLst>
                <a:ext uri="{FF2B5EF4-FFF2-40B4-BE49-F238E27FC236}">
                  <a16:creationId xmlns:a16="http://schemas.microsoft.com/office/drawing/2014/main" id="{FA1F5E03-229B-4AFD-8C34-6664DBE74702}"/>
                </a:ext>
              </a:extLst>
            </p:cNvPr>
            <p:cNvSpPr/>
            <p:nvPr/>
          </p:nvSpPr>
          <p:spPr>
            <a:xfrm>
              <a:off x="5615143" y="5567211"/>
              <a:ext cx="87694" cy="16237"/>
            </a:xfrm>
            <a:custGeom>
              <a:avLst/>
              <a:gdLst/>
              <a:ahLst/>
              <a:cxnLst/>
              <a:rect l="l" t="t" r="r" b="b"/>
              <a:pathLst>
                <a:path w="257175" h="47625" extrusionOk="0">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solidFill>
              <a:schemeClr val="bg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76" name="Google Shape;464;p8">
              <a:extLst>
                <a:ext uri="{FF2B5EF4-FFF2-40B4-BE49-F238E27FC236}">
                  <a16:creationId xmlns:a16="http://schemas.microsoft.com/office/drawing/2014/main" id="{69E5DBFD-2D54-4149-8D2C-BB9D298FA016}"/>
                </a:ext>
              </a:extLst>
            </p:cNvPr>
            <p:cNvSpPr/>
            <p:nvPr/>
          </p:nvSpPr>
          <p:spPr>
            <a:xfrm>
              <a:off x="5601957" y="5552694"/>
              <a:ext cx="3247" cy="201348"/>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77" name="Google Shape;465;p8">
              <a:extLst>
                <a:ext uri="{FF2B5EF4-FFF2-40B4-BE49-F238E27FC236}">
                  <a16:creationId xmlns:a16="http://schemas.microsoft.com/office/drawing/2014/main" id="{AA20C71C-B599-4AB8-9CEA-51058410D6A5}"/>
                </a:ext>
              </a:extLst>
            </p:cNvPr>
            <p:cNvSpPr/>
            <p:nvPr/>
          </p:nvSpPr>
          <p:spPr>
            <a:xfrm>
              <a:off x="6521120" y="5552694"/>
              <a:ext cx="3247" cy="201348"/>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grpSp>
      <p:grpSp>
        <p:nvGrpSpPr>
          <p:cNvPr id="178" name="群組 177">
            <a:extLst>
              <a:ext uri="{FF2B5EF4-FFF2-40B4-BE49-F238E27FC236}">
                <a16:creationId xmlns:a16="http://schemas.microsoft.com/office/drawing/2014/main" id="{44B442F4-C08F-465C-9574-6800E4424BA2}"/>
              </a:ext>
            </a:extLst>
          </p:cNvPr>
          <p:cNvGrpSpPr/>
          <p:nvPr/>
        </p:nvGrpSpPr>
        <p:grpSpPr>
          <a:xfrm>
            <a:off x="5627440" y="4347629"/>
            <a:ext cx="2069100" cy="402363"/>
            <a:chOff x="5535342" y="5551752"/>
            <a:chExt cx="1055576" cy="202290"/>
          </a:xfrm>
        </p:grpSpPr>
        <p:sp>
          <p:nvSpPr>
            <p:cNvPr id="179" name="Google Shape;425;p8">
              <a:extLst>
                <a:ext uri="{FF2B5EF4-FFF2-40B4-BE49-F238E27FC236}">
                  <a16:creationId xmlns:a16="http://schemas.microsoft.com/office/drawing/2014/main" id="{11C19380-90B2-429B-AB74-8E2927B8847F}"/>
                </a:ext>
              </a:extLst>
            </p:cNvPr>
            <p:cNvSpPr/>
            <p:nvPr/>
          </p:nvSpPr>
          <p:spPr>
            <a:xfrm>
              <a:off x="5536966" y="5553376"/>
              <a:ext cx="1052329" cy="198101"/>
            </a:xfrm>
            <a:custGeom>
              <a:avLst/>
              <a:gdLst/>
              <a:ahLst/>
              <a:cxnLst/>
              <a:rect l="l" t="t" r="r" b="b"/>
              <a:pathLst>
                <a:path w="3086100" h="581025" extrusionOk="0">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80" name="Google Shape;426;p8">
              <a:extLst>
                <a:ext uri="{FF2B5EF4-FFF2-40B4-BE49-F238E27FC236}">
                  <a16:creationId xmlns:a16="http://schemas.microsoft.com/office/drawing/2014/main" id="{1C3C18B3-D72A-4FA8-840E-55636F0B811B}"/>
                </a:ext>
              </a:extLst>
            </p:cNvPr>
            <p:cNvSpPr/>
            <p:nvPr/>
          </p:nvSpPr>
          <p:spPr>
            <a:xfrm>
              <a:off x="5535342" y="5551752"/>
              <a:ext cx="1055576" cy="201348"/>
            </a:xfrm>
            <a:custGeom>
              <a:avLst/>
              <a:gdLst/>
              <a:ahLst/>
              <a:cxnLst/>
              <a:rect l="l" t="t" r="r" b="b"/>
              <a:pathLst>
                <a:path w="3095625" h="590550" extrusionOk="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81" name="Google Shape;427;p8">
              <a:extLst>
                <a:ext uri="{FF2B5EF4-FFF2-40B4-BE49-F238E27FC236}">
                  <a16:creationId xmlns:a16="http://schemas.microsoft.com/office/drawing/2014/main" id="{E573E7CC-1002-48A2-8BA3-26EA008A7593}"/>
                </a:ext>
              </a:extLst>
            </p:cNvPr>
            <p:cNvSpPr/>
            <p:nvPr/>
          </p:nvSpPr>
          <p:spPr>
            <a:xfrm>
              <a:off x="5615176" y="5607610"/>
              <a:ext cx="207868" cy="55208"/>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82" name="Google Shape;428;p8">
              <a:extLst>
                <a:ext uri="{FF2B5EF4-FFF2-40B4-BE49-F238E27FC236}">
                  <a16:creationId xmlns:a16="http://schemas.microsoft.com/office/drawing/2014/main" id="{66B9AD65-6D85-4A57-977A-368FC8DEA6BF}"/>
                </a:ext>
              </a:extLst>
            </p:cNvPr>
            <p:cNvSpPr/>
            <p:nvPr/>
          </p:nvSpPr>
          <p:spPr>
            <a:xfrm>
              <a:off x="5613552" y="5606018"/>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83" name="Google Shape;429;p8">
              <a:extLst>
                <a:ext uri="{FF2B5EF4-FFF2-40B4-BE49-F238E27FC236}">
                  <a16:creationId xmlns:a16="http://schemas.microsoft.com/office/drawing/2014/main" id="{C9452402-3A6D-4E38-AA00-A3C7BB004A86}"/>
                </a:ext>
              </a:extLst>
            </p:cNvPr>
            <p:cNvSpPr/>
            <p:nvPr/>
          </p:nvSpPr>
          <p:spPr>
            <a:xfrm>
              <a:off x="5792448" y="5616995"/>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84" name="Google Shape;430;p8">
              <a:extLst>
                <a:ext uri="{FF2B5EF4-FFF2-40B4-BE49-F238E27FC236}">
                  <a16:creationId xmlns:a16="http://schemas.microsoft.com/office/drawing/2014/main" id="{083D029A-3A9D-4DB8-A75B-34DAFC7735E0}"/>
                </a:ext>
              </a:extLst>
            </p:cNvPr>
            <p:cNvSpPr/>
            <p:nvPr/>
          </p:nvSpPr>
          <p:spPr>
            <a:xfrm>
              <a:off x="5790824" y="5615404"/>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85" name="Google Shape;431;p8">
              <a:extLst>
                <a:ext uri="{FF2B5EF4-FFF2-40B4-BE49-F238E27FC236}">
                  <a16:creationId xmlns:a16="http://schemas.microsoft.com/office/drawing/2014/main" id="{039CFF57-E567-4E0A-BC4B-EA4B47A88CD9}"/>
                </a:ext>
              </a:extLst>
            </p:cNvPr>
            <p:cNvSpPr/>
            <p:nvPr/>
          </p:nvSpPr>
          <p:spPr>
            <a:xfrm>
              <a:off x="5842856" y="5607610"/>
              <a:ext cx="207868" cy="55208"/>
            </a:xfrm>
            <a:custGeom>
              <a:avLst/>
              <a:gdLst/>
              <a:ahLst/>
              <a:cxnLst/>
              <a:rect l="l" t="t" r="r" b="b"/>
              <a:pathLst>
                <a:path w="609600" h="161925" extrusionOk="0">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86" name="Google Shape;432;p8">
              <a:extLst>
                <a:ext uri="{FF2B5EF4-FFF2-40B4-BE49-F238E27FC236}">
                  <a16:creationId xmlns:a16="http://schemas.microsoft.com/office/drawing/2014/main" id="{D7853299-61D5-4506-B0E8-82A6FD1A7F8D}"/>
                </a:ext>
              </a:extLst>
            </p:cNvPr>
            <p:cNvSpPr/>
            <p:nvPr/>
          </p:nvSpPr>
          <p:spPr>
            <a:xfrm>
              <a:off x="5841232" y="5606018"/>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87" name="Google Shape;433;p8">
              <a:extLst>
                <a:ext uri="{FF2B5EF4-FFF2-40B4-BE49-F238E27FC236}">
                  <a16:creationId xmlns:a16="http://schemas.microsoft.com/office/drawing/2014/main" id="{AC4FF29D-B520-446F-880A-6D538228D85E}"/>
                </a:ext>
              </a:extLst>
            </p:cNvPr>
            <p:cNvSpPr/>
            <p:nvPr/>
          </p:nvSpPr>
          <p:spPr>
            <a:xfrm>
              <a:off x="6020128" y="5616995"/>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88" name="Google Shape;434;p8">
              <a:extLst>
                <a:ext uri="{FF2B5EF4-FFF2-40B4-BE49-F238E27FC236}">
                  <a16:creationId xmlns:a16="http://schemas.microsoft.com/office/drawing/2014/main" id="{04FEBB39-AF22-4136-9D8A-25CFDB24E571}"/>
                </a:ext>
              </a:extLst>
            </p:cNvPr>
            <p:cNvSpPr/>
            <p:nvPr/>
          </p:nvSpPr>
          <p:spPr>
            <a:xfrm>
              <a:off x="6018504" y="5615404"/>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89" name="Google Shape;435;p8">
              <a:extLst>
                <a:ext uri="{FF2B5EF4-FFF2-40B4-BE49-F238E27FC236}">
                  <a16:creationId xmlns:a16="http://schemas.microsoft.com/office/drawing/2014/main" id="{F766387E-26C3-47AA-BB43-A13A6AD1B31F}"/>
                </a:ext>
              </a:extLst>
            </p:cNvPr>
            <p:cNvSpPr/>
            <p:nvPr/>
          </p:nvSpPr>
          <p:spPr>
            <a:xfrm>
              <a:off x="6068879" y="5606018"/>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90" name="Google Shape;436;p8">
              <a:extLst>
                <a:ext uri="{FF2B5EF4-FFF2-40B4-BE49-F238E27FC236}">
                  <a16:creationId xmlns:a16="http://schemas.microsoft.com/office/drawing/2014/main" id="{811D3866-5B27-4F96-99D0-5C4FA58DB272}"/>
                </a:ext>
              </a:extLst>
            </p:cNvPr>
            <p:cNvSpPr/>
            <p:nvPr/>
          </p:nvSpPr>
          <p:spPr>
            <a:xfrm>
              <a:off x="6247807" y="5616995"/>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91" name="Google Shape;437;p8">
              <a:extLst>
                <a:ext uri="{FF2B5EF4-FFF2-40B4-BE49-F238E27FC236}">
                  <a16:creationId xmlns:a16="http://schemas.microsoft.com/office/drawing/2014/main" id="{45504CD5-7C07-43D6-87DD-B7CF3433E367}"/>
                </a:ext>
              </a:extLst>
            </p:cNvPr>
            <p:cNvSpPr/>
            <p:nvPr/>
          </p:nvSpPr>
          <p:spPr>
            <a:xfrm>
              <a:off x="6246183" y="5615404"/>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92" name="Google Shape;438;p8">
              <a:extLst>
                <a:ext uri="{FF2B5EF4-FFF2-40B4-BE49-F238E27FC236}">
                  <a16:creationId xmlns:a16="http://schemas.microsoft.com/office/drawing/2014/main" id="{324F2318-74FE-4468-818D-320682B3044D}"/>
                </a:ext>
              </a:extLst>
            </p:cNvPr>
            <p:cNvSpPr/>
            <p:nvPr/>
          </p:nvSpPr>
          <p:spPr>
            <a:xfrm>
              <a:off x="6296591" y="5606018"/>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93" name="Google Shape;439;p8">
              <a:extLst>
                <a:ext uri="{FF2B5EF4-FFF2-40B4-BE49-F238E27FC236}">
                  <a16:creationId xmlns:a16="http://schemas.microsoft.com/office/drawing/2014/main" id="{BA2389B4-1D62-4CA3-B330-C5AEBA2A59B1}"/>
                </a:ext>
              </a:extLst>
            </p:cNvPr>
            <p:cNvSpPr/>
            <p:nvPr/>
          </p:nvSpPr>
          <p:spPr>
            <a:xfrm>
              <a:off x="6475487" y="5616995"/>
              <a:ext cx="12992" cy="3247"/>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94" name="Google Shape;440;p8">
              <a:extLst>
                <a:ext uri="{FF2B5EF4-FFF2-40B4-BE49-F238E27FC236}">
                  <a16:creationId xmlns:a16="http://schemas.microsoft.com/office/drawing/2014/main" id="{35EB1267-822E-4864-9604-FE115D2F673F}"/>
                </a:ext>
              </a:extLst>
            </p:cNvPr>
            <p:cNvSpPr/>
            <p:nvPr/>
          </p:nvSpPr>
          <p:spPr>
            <a:xfrm>
              <a:off x="6473863" y="5615404"/>
              <a:ext cx="16239" cy="3247"/>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95" name="Google Shape;441;p8">
              <a:extLst>
                <a:ext uri="{FF2B5EF4-FFF2-40B4-BE49-F238E27FC236}">
                  <a16:creationId xmlns:a16="http://schemas.microsoft.com/office/drawing/2014/main" id="{F6D757B6-DD31-49D6-97BE-01D425AAC298}"/>
                </a:ext>
              </a:extLst>
            </p:cNvPr>
            <p:cNvSpPr/>
            <p:nvPr/>
          </p:nvSpPr>
          <p:spPr>
            <a:xfrm>
              <a:off x="5615176" y="5681135"/>
              <a:ext cx="207868" cy="55208"/>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96" name="Google Shape;442;p8">
              <a:extLst>
                <a:ext uri="{FF2B5EF4-FFF2-40B4-BE49-F238E27FC236}">
                  <a16:creationId xmlns:a16="http://schemas.microsoft.com/office/drawing/2014/main" id="{00C24922-AFF8-4651-B710-463199A80D41}"/>
                </a:ext>
              </a:extLst>
            </p:cNvPr>
            <p:cNvSpPr/>
            <p:nvPr/>
          </p:nvSpPr>
          <p:spPr>
            <a:xfrm>
              <a:off x="5613552" y="5679510"/>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97" name="Google Shape;443;p8">
              <a:extLst>
                <a:ext uri="{FF2B5EF4-FFF2-40B4-BE49-F238E27FC236}">
                  <a16:creationId xmlns:a16="http://schemas.microsoft.com/office/drawing/2014/main" id="{AFC4E931-3A41-498C-85C5-86A78CD20658}"/>
                </a:ext>
              </a:extLst>
            </p:cNvPr>
            <p:cNvSpPr/>
            <p:nvPr/>
          </p:nvSpPr>
          <p:spPr>
            <a:xfrm>
              <a:off x="5777117" y="5680680"/>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98" name="Google Shape;444;p8">
              <a:extLst>
                <a:ext uri="{FF2B5EF4-FFF2-40B4-BE49-F238E27FC236}">
                  <a16:creationId xmlns:a16="http://schemas.microsoft.com/office/drawing/2014/main" id="{95B41895-05D5-4CDF-84DF-983F591FA325}"/>
                </a:ext>
              </a:extLst>
            </p:cNvPr>
            <p:cNvSpPr/>
            <p:nvPr/>
          </p:nvSpPr>
          <p:spPr>
            <a:xfrm>
              <a:off x="5792448" y="5690520"/>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199" name="Google Shape;445;p8">
              <a:extLst>
                <a:ext uri="{FF2B5EF4-FFF2-40B4-BE49-F238E27FC236}">
                  <a16:creationId xmlns:a16="http://schemas.microsoft.com/office/drawing/2014/main" id="{9A4E8B1A-959A-4074-9D17-C1F0684244AB}"/>
                </a:ext>
              </a:extLst>
            </p:cNvPr>
            <p:cNvSpPr/>
            <p:nvPr/>
          </p:nvSpPr>
          <p:spPr>
            <a:xfrm>
              <a:off x="5790824" y="5688929"/>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200" name="Google Shape;446;p8">
              <a:extLst>
                <a:ext uri="{FF2B5EF4-FFF2-40B4-BE49-F238E27FC236}">
                  <a16:creationId xmlns:a16="http://schemas.microsoft.com/office/drawing/2014/main" id="{104A8A34-840D-4E2E-B680-E9A688120BBA}"/>
                </a:ext>
              </a:extLst>
            </p:cNvPr>
            <p:cNvSpPr/>
            <p:nvPr/>
          </p:nvSpPr>
          <p:spPr>
            <a:xfrm>
              <a:off x="5777117" y="5605986"/>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201" name="Google Shape;447;p8">
              <a:extLst>
                <a:ext uri="{FF2B5EF4-FFF2-40B4-BE49-F238E27FC236}">
                  <a16:creationId xmlns:a16="http://schemas.microsoft.com/office/drawing/2014/main" id="{7ADF0C54-F629-4D4E-B2DD-B9BDA5F53C7A}"/>
                </a:ext>
              </a:extLst>
            </p:cNvPr>
            <p:cNvSpPr/>
            <p:nvPr/>
          </p:nvSpPr>
          <p:spPr>
            <a:xfrm>
              <a:off x="6004472" y="5605986"/>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202" name="Google Shape;448;p8">
              <a:extLst>
                <a:ext uri="{FF2B5EF4-FFF2-40B4-BE49-F238E27FC236}">
                  <a16:creationId xmlns:a16="http://schemas.microsoft.com/office/drawing/2014/main" id="{95C08833-A7E9-4544-B6BC-E4B6390C4D1E}"/>
                </a:ext>
              </a:extLst>
            </p:cNvPr>
            <p:cNvSpPr/>
            <p:nvPr/>
          </p:nvSpPr>
          <p:spPr>
            <a:xfrm>
              <a:off x="6004472" y="5680680"/>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203" name="Google Shape;449;p8">
              <a:extLst>
                <a:ext uri="{FF2B5EF4-FFF2-40B4-BE49-F238E27FC236}">
                  <a16:creationId xmlns:a16="http://schemas.microsoft.com/office/drawing/2014/main" id="{3B28B05B-C245-4D3A-B09E-8D02BC88D6CD}"/>
                </a:ext>
              </a:extLst>
            </p:cNvPr>
            <p:cNvSpPr/>
            <p:nvPr/>
          </p:nvSpPr>
          <p:spPr>
            <a:xfrm>
              <a:off x="6231827" y="5605986"/>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204" name="Google Shape;450;p8">
              <a:extLst>
                <a:ext uri="{FF2B5EF4-FFF2-40B4-BE49-F238E27FC236}">
                  <a16:creationId xmlns:a16="http://schemas.microsoft.com/office/drawing/2014/main" id="{47E9600A-8DFE-47E6-95DB-866FBCF1A70A}"/>
                </a:ext>
              </a:extLst>
            </p:cNvPr>
            <p:cNvSpPr/>
            <p:nvPr/>
          </p:nvSpPr>
          <p:spPr>
            <a:xfrm>
              <a:off x="6231827" y="5680680"/>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205" name="Google Shape;451;p8">
              <a:extLst>
                <a:ext uri="{FF2B5EF4-FFF2-40B4-BE49-F238E27FC236}">
                  <a16:creationId xmlns:a16="http://schemas.microsoft.com/office/drawing/2014/main" id="{BD427184-3300-4E8A-AB51-AA1EDECA6C09}"/>
                </a:ext>
              </a:extLst>
            </p:cNvPr>
            <p:cNvSpPr/>
            <p:nvPr/>
          </p:nvSpPr>
          <p:spPr>
            <a:xfrm>
              <a:off x="6459182" y="5605986"/>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206" name="Google Shape;452;p8">
              <a:extLst>
                <a:ext uri="{FF2B5EF4-FFF2-40B4-BE49-F238E27FC236}">
                  <a16:creationId xmlns:a16="http://schemas.microsoft.com/office/drawing/2014/main" id="{808AE02A-A594-4CC1-9E79-2E9F6FDF45D8}"/>
                </a:ext>
              </a:extLst>
            </p:cNvPr>
            <p:cNvSpPr/>
            <p:nvPr/>
          </p:nvSpPr>
          <p:spPr>
            <a:xfrm>
              <a:off x="6459182" y="5680680"/>
              <a:ext cx="3247" cy="58456"/>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207" name="Google Shape;453;p8">
              <a:extLst>
                <a:ext uri="{FF2B5EF4-FFF2-40B4-BE49-F238E27FC236}">
                  <a16:creationId xmlns:a16="http://schemas.microsoft.com/office/drawing/2014/main" id="{5606A004-203B-4DD6-B53D-F221ABB6DCF9}"/>
                </a:ext>
              </a:extLst>
            </p:cNvPr>
            <p:cNvSpPr/>
            <p:nvPr/>
          </p:nvSpPr>
          <p:spPr>
            <a:xfrm>
              <a:off x="5841232" y="5679510"/>
              <a:ext cx="211115" cy="58456"/>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208" name="Google Shape;454;p8">
              <a:extLst>
                <a:ext uri="{FF2B5EF4-FFF2-40B4-BE49-F238E27FC236}">
                  <a16:creationId xmlns:a16="http://schemas.microsoft.com/office/drawing/2014/main" id="{600F8554-57DF-4A8E-A44C-AB55C93A2124}"/>
                </a:ext>
              </a:extLst>
            </p:cNvPr>
            <p:cNvSpPr/>
            <p:nvPr/>
          </p:nvSpPr>
          <p:spPr>
            <a:xfrm>
              <a:off x="6020128" y="5690520"/>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209" name="Google Shape;455;p8">
              <a:extLst>
                <a:ext uri="{FF2B5EF4-FFF2-40B4-BE49-F238E27FC236}">
                  <a16:creationId xmlns:a16="http://schemas.microsoft.com/office/drawing/2014/main" id="{DD76A203-F97A-4466-91B4-E71EF085BB56}"/>
                </a:ext>
              </a:extLst>
            </p:cNvPr>
            <p:cNvSpPr/>
            <p:nvPr/>
          </p:nvSpPr>
          <p:spPr>
            <a:xfrm>
              <a:off x="6018504" y="5688929"/>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210" name="Google Shape;456;p8">
              <a:extLst>
                <a:ext uri="{FF2B5EF4-FFF2-40B4-BE49-F238E27FC236}">
                  <a16:creationId xmlns:a16="http://schemas.microsoft.com/office/drawing/2014/main" id="{62E58188-1771-4E79-8BC9-9992144007D5}"/>
                </a:ext>
              </a:extLst>
            </p:cNvPr>
            <p:cNvSpPr/>
            <p:nvPr/>
          </p:nvSpPr>
          <p:spPr>
            <a:xfrm>
              <a:off x="6068879" y="5679510"/>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211" name="Google Shape;457;p8">
              <a:extLst>
                <a:ext uri="{FF2B5EF4-FFF2-40B4-BE49-F238E27FC236}">
                  <a16:creationId xmlns:a16="http://schemas.microsoft.com/office/drawing/2014/main" id="{062800E0-AC28-48C7-A482-3C788319B050}"/>
                </a:ext>
              </a:extLst>
            </p:cNvPr>
            <p:cNvSpPr/>
            <p:nvPr/>
          </p:nvSpPr>
          <p:spPr>
            <a:xfrm>
              <a:off x="6247807" y="5690520"/>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212" name="Google Shape;458;p8">
              <a:extLst>
                <a:ext uri="{FF2B5EF4-FFF2-40B4-BE49-F238E27FC236}">
                  <a16:creationId xmlns:a16="http://schemas.microsoft.com/office/drawing/2014/main" id="{39E0B231-3948-426C-B5CA-9852DC8562D6}"/>
                </a:ext>
              </a:extLst>
            </p:cNvPr>
            <p:cNvSpPr/>
            <p:nvPr/>
          </p:nvSpPr>
          <p:spPr>
            <a:xfrm>
              <a:off x="6246183" y="5688929"/>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213" name="Google Shape;459;p8">
              <a:extLst>
                <a:ext uri="{FF2B5EF4-FFF2-40B4-BE49-F238E27FC236}">
                  <a16:creationId xmlns:a16="http://schemas.microsoft.com/office/drawing/2014/main" id="{EA33E13D-3BA1-4908-AEDC-D51C98831B2D}"/>
                </a:ext>
              </a:extLst>
            </p:cNvPr>
            <p:cNvSpPr/>
            <p:nvPr/>
          </p:nvSpPr>
          <p:spPr>
            <a:xfrm>
              <a:off x="6296591" y="5679510"/>
              <a:ext cx="211115" cy="58456"/>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214" name="Google Shape;460;p8">
              <a:extLst>
                <a:ext uri="{FF2B5EF4-FFF2-40B4-BE49-F238E27FC236}">
                  <a16:creationId xmlns:a16="http://schemas.microsoft.com/office/drawing/2014/main" id="{074DAE8A-7A67-47D7-8586-5F530DF6300A}"/>
                </a:ext>
              </a:extLst>
            </p:cNvPr>
            <p:cNvSpPr/>
            <p:nvPr/>
          </p:nvSpPr>
          <p:spPr>
            <a:xfrm>
              <a:off x="6475487" y="5690520"/>
              <a:ext cx="12992" cy="3247"/>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215" name="Google Shape;461;p8">
              <a:extLst>
                <a:ext uri="{FF2B5EF4-FFF2-40B4-BE49-F238E27FC236}">
                  <a16:creationId xmlns:a16="http://schemas.microsoft.com/office/drawing/2014/main" id="{CCFE2324-5CF0-466C-92EB-FD3782DD36EA}"/>
                </a:ext>
              </a:extLst>
            </p:cNvPr>
            <p:cNvSpPr/>
            <p:nvPr/>
          </p:nvSpPr>
          <p:spPr>
            <a:xfrm>
              <a:off x="6473863" y="5688929"/>
              <a:ext cx="16239" cy="3247"/>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216" name="Google Shape;462;p8">
              <a:extLst>
                <a:ext uri="{FF2B5EF4-FFF2-40B4-BE49-F238E27FC236}">
                  <a16:creationId xmlns:a16="http://schemas.microsoft.com/office/drawing/2014/main" id="{D16C7C08-CA9D-436A-96C6-C415CA1060F3}"/>
                </a:ext>
              </a:extLst>
            </p:cNvPr>
            <p:cNvSpPr/>
            <p:nvPr/>
          </p:nvSpPr>
          <p:spPr>
            <a:xfrm>
              <a:off x="5617320" y="5569451"/>
              <a:ext cx="84446" cy="9742"/>
            </a:xfrm>
            <a:custGeom>
              <a:avLst/>
              <a:gdLst/>
              <a:ahLst/>
              <a:cxnLst/>
              <a:rect l="l" t="t" r="r" b="b"/>
              <a:pathLst>
                <a:path w="247650" h="28575" extrusionOk="0">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adFill>
              <a:gsLst>
                <a:gs pos="0">
                  <a:srgbClr val="274DA5"/>
                </a:gs>
                <a:gs pos="100000">
                  <a:srgbClr val="3965B5"/>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217" name="Google Shape;463;p8">
              <a:extLst>
                <a:ext uri="{FF2B5EF4-FFF2-40B4-BE49-F238E27FC236}">
                  <a16:creationId xmlns:a16="http://schemas.microsoft.com/office/drawing/2014/main" id="{92663927-B5DE-4D44-BD11-7342B6DEBC3C}"/>
                </a:ext>
              </a:extLst>
            </p:cNvPr>
            <p:cNvSpPr/>
            <p:nvPr/>
          </p:nvSpPr>
          <p:spPr>
            <a:xfrm>
              <a:off x="5615143" y="5567211"/>
              <a:ext cx="87694" cy="16237"/>
            </a:xfrm>
            <a:custGeom>
              <a:avLst/>
              <a:gdLst/>
              <a:ahLst/>
              <a:cxnLst/>
              <a:rect l="l" t="t" r="r" b="b"/>
              <a:pathLst>
                <a:path w="257175" h="47625" extrusionOk="0">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solidFill>
              <a:schemeClr val="bg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218" name="Google Shape;464;p8">
              <a:extLst>
                <a:ext uri="{FF2B5EF4-FFF2-40B4-BE49-F238E27FC236}">
                  <a16:creationId xmlns:a16="http://schemas.microsoft.com/office/drawing/2014/main" id="{7AE93110-0028-4D59-B74F-7E8CEED03CEA}"/>
                </a:ext>
              </a:extLst>
            </p:cNvPr>
            <p:cNvSpPr/>
            <p:nvPr/>
          </p:nvSpPr>
          <p:spPr>
            <a:xfrm>
              <a:off x="5601957" y="5552694"/>
              <a:ext cx="3247" cy="201348"/>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sp>
          <p:nvSpPr>
            <p:cNvPr id="219" name="Google Shape;465;p8">
              <a:extLst>
                <a:ext uri="{FF2B5EF4-FFF2-40B4-BE49-F238E27FC236}">
                  <a16:creationId xmlns:a16="http://schemas.microsoft.com/office/drawing/2014/main" id="{A2F5C767-678E-4088-B406-AA64FF12C923}"/>
                </a:ext>
              </a:extLst>
            </p:cNvPr>
            <p:cNvSpPr/>
            <p:nvPr/>
          </p:nvSpPr>
          <p:spPr>
            <a:xfrm>
              <a:off x="6521120" y="5552694"/>
              <a:ext cx="3247" cy="201348"/>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508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j-lt"/>
                <a:ea typeface="Arial"/>
                <a:cs typeface="Arial"/>
                <a:sym typeface="Arial"/>
              </a:endParaRPr>
            </a:p>
          </p:txBody>
        </p:sp>
      </p:grpSp>
      <p:sp>
        <p:nvSpPr>
          <p:cNvPr id="220" name="文字方塊 219">
            <a:extLst>
              <a:ext uri="{FF2B5EF4-FFF2-40B4-BE49-F238E27FC236}">
                <a16:creationId xmlns:a16="http://schemas.microsoft.com/office/drawing/2014/main" id="{E0BB6D48-AC32-490F-BDC9-AEED8085AE74}"/>
              </a:ext>
            </a:extLst>
          </p:cNvPr>
          <p:cNvSpPr txBox="1"/>
          <p:nvPr/>
        </p:nvSpPr>
        <p:spPr>
          <a:xfrm>
            <a:off x="4578436" y="1317221"/>
            <a:ext cx="3921430" cy="43088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400"/>
              <a:buFont typeface="Arial"/>
              <a:buNone/>
            </a:pPr>
            <a:r>
              <a:rPr lang="en-US" altLang="zh-TW" sz="2200" kern="300">
                <a:solidFill>
                  <a:schemeClr val="tx1"/>
                </a:solidFill>
                <a:latin typeface="+mj-lt"/>
                <a:ea typeface="Microsoft JhengHei"/>
                <a:cs typeface="Microsoft JhengHei"/>
                <a:sym typeface="Microsoft JhengHei"/>
              </a:rPr>
              <a:t>Use pass-through disk</a:t>
            </a:r>
          </a:p>
        </p:txBody>
      </p:sp>
      <p:pic>
        <p:nvPicPr>
          <p:cNvPr id="126" name="圖片 125" descr="一張含有 文字, 標誌, 美工圖案 的圖片&#10;&#10;自動產生的描述">
            <a:extLst>
              <a:ext uri="{FF2B5EF4-FFF2-40B4-BE49-F238E27FC236}">
                <a16:creationId xmlns:a16="http://schemas.microsoft.com/office/drawing/2014/main" id="{AF09DE02-8C0D-49EE-84A7-170F60DCBFD7}"/>
              </a:ext>
            </a:extLst>
          </p:cNvPr>
          <p:cNvPicPr>
            <a:picLocks noChangeAspect="1"/>
          </p:cNvPicPr>
          <p:nvPr/>
        </p:nvPicPr>
        <p:blipFill>
          <a:blip r:embed="rId3"/>
          <a:stretch>
            <a:fillRect/>
          </a:stretch>
        </p:blipFill>
        <p:spPr>
          <a:xfrm>
            <a:off x="8114081" y="1233212"/>
            <a:ext cx="453119" cy="271464"/>
          </a:xfrm>
          <a:prstGeom prst="rect">
            <a:avLst/>
          </a:prstGeom>
          <a:effectLst>
            <a:outerShdw blurRad="342900" dist="177800" dir="3600000" algn="t" rotWithShape="0">
              <a:prstClr val="black">
                <a:alpha val="40000"/>
              </a:prst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4" name="Google Shape;854;p9">
            <a:extLst>
              <a:ext uri="{FF2B5EF4-FFF2-40B4-BE49-F238E27FC236}">
                <a16:creationId xmlns:a16="http://schemas.microsoft.com/office/drawing/2014/main" id="{12EC6050-8501-4210-98A7-9F267F8F1A5C}"/>
              </a:ext>
            </a:extLst>
          </p:cNvPr>
          <p:cNvSpPr/>
          <p:nvPr/>
        </p:nvSpPr>
        <p:spPr>
          <a:xfrm>
            <a:off x="0" y="1478792"/>
            <a:ext cx="5304600" cy="9386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800"/>
              <a:buFont typeface="Arial"/>
              <a:buNone/>
            </a:pPr>
            <a:r>
              <a:rPr lang="en-US" sz="5500" i="0" u="none" strike="noStrike" cap="none">
                <a:solidFill>
                  <a:schemeClr val="lt1"/>
                </a:solidFill>
                <a:latin typeface="+mj-lt"/>
                <a:ea typeface="Microsoft JhengHei"/>
                <a:cs typeface="Microsoft JhengHei"/>
                <a:sym typeface="Microsoft JhengHei"/>
              </a:rPr>
              <a:t>Use cases</a:t>
            </a:r>
          </a:p>
        </p:txBody>
      </p:sp>
      <p:pic>
        <p:nvPicPr>
          <p:cNvPr id="5" name="Google Shape;855;p9">
            <a:extLst>
              <a:ext uri="{FF2B5EF4-FFF2-40B4-BE49-F238E27FC236}">
                <a16:creationId xmlns:a16="http://schemas.microsoft.com/office/drawing/2014/main" id="{8BADFCBE-E550-4B65-A6F5-663D5ECEE15D}"/>
              </a:ext>
            </a:extLst>
          </p:cNvPr>
          <p:cNvPicPr preferRelativeResize="0"/>
          <p:nvPr/>
        </p:nvPicPr>
        <p:blipFill rotWithShape="1">
          <a:blip r:embed="rId3">
            <a:alphaModFix/>
          </a:blip>
          <a:srcRect/>
          <a:stretch/>
        </p:blipFill>
        <p:spPr>
          <a:xfrm>
            <a:off x="1705042" y="3078607"/>
            <a:ext cx="2056623" cy="356812"/>
          </a:xfrm>
          <a:prstGeom prst="rect">
            <a:avLst/>
          </a:prstGeom>
          <a:noFill/>
          <a:ln>
            <a:noFill/>
          </a:ln>
        </p:spPr>
      </p:pic>
      <p:cxnSp>
        <p:nvCxnSpPr>
          <p:cNvPr id="6" name="直線接點 5">
            <a:extLst>
              <a:ext uri="{FF2B5EF4-FFF2-40B4-BE49-F238E27FC236}">
                <a16:creationId xmlns:a16="http://schemas.microsoft.com/office/drawing/2014/main" id="{7AF86780-B11F-4CA0-B4A0-5A4B058F4315}"/>
              </a:ext>
            </a:extLst>
          </p:cNvPr>
          <p:cNvCxnSpPr>
            <a:cxnSpLocks/>
          </p:cNvCxnSpPr>
          <p:nvPr/>
        </p:nvCxnSpPr>
        <p:spPr>
          <a:xfrm>
            <a:off x="1259036" y="2658111"/>
            <a:ext cx="2926229" cy="0"/>
          </a:xfrm>
          <a:prstGeom prst="line">
            <a:avLst/>
          </a:prstGeom>
          <a:ln w="25400">
            <a:solidFill>
              <a:schemeClr val="bg1"/>
            </a:solidFill>
          </a:ln>
          <a:effectLst>
            <a:outerShdw blurRad="127000" dist="76200" dir="5040000" sx="63000" sy="63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1_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1362</Words>
  <Application>Microsoft Office PowerPoint</Application>
  <PresentationFormat>如螢幕大小 (16:9)</PresentationFormat>
  <Paragraphs>332</Paragraphs>
  <Slides>28</Slides>
  <Notes>28</Notes>
  <HiddenSlides>0</HiddenSlides>
  <MMClips>0</MMClips>
  <ScaleCrop>false</ScaleCrop>
  <HeadingPairs>
    <vt:vector size="6" baseType="variant">
      <vt:variant>
        <vt:lpstr>使用字型</vt:lpstr>
      </vt:variant>
      <vt:variant>
        <vt:i4>3</vt:i4>
      </vt:variant>
      <vt:variant>
        <vt:lpstr>佈景主題</vt:lpstr>
      </vt:variant>
      <vt:variant>
        <vt:i4>1</vt:i4>
      </vt:variant>
      <vt:variant>
        <vt:lpstr>投影片標題</vt:lpstr>
      </vt:variant>
      <vt:variant>
        <vt:i4>28</vt:i4>
      </vt:variant>
    </vt:vector>
  </HeadingPairs>
  <TitlesOfParts>
    <vt:vector size="32" baseType="lpstr">
      <vt:lpstr>Microsoft JhengHei</vt:lpstr>
      <vt:lpstr>Arial</vt:lpstr>
      <vt:lpstr>Calibri</vt:lpstr>
      <vt:lpstr>1_Office 佈景主題</vt:lpstr>
      <vt:lpstr>PowerPoint 簡報</vt:lpstr>
      <vt:lpstr>PowerPoint 簡報</vt:lpstr>
      <vt:lpstr>PowerPoint 簡報</vt:lpstr>
      <vt:lpstr>What is a Cloud NAS</vt:lpstr>
      <vt:lpstr>QuTScloud brings all the QTS experiences</vt:lpstr>
      <vt:lpstr>Helps to optimize your data usage</vt:lpstr>
      <vt:lpstr>Support Platform</vt:lpstr>
      <vt:lpstr>PowerPoint 簡報</vt:lpstr>
      <vt:lpstr>PowerPoint 簡報</vt:lpstr>
      <vt:lpstr>Quickly recover data encrypted on the disk array</vt:lpstr>
      <vt:lpstr>Quickly recover data encrypted on the disk array</vt:lpstr>
      <vt:lpstr>New way to experiment with QTS</vt:lpstr>
      <vt:lpstr>New way to experiment with QTS</vt:lpstr>
      <vt:lpstr>Centralized storage server on the cloud</vt:lpstr>
      <vt:lpstr>PowerPoint 簡報</vt:lpstr>
      <vt:lpstr>Success Story – qibb (Germany)</vt:lpstr>
      <vt:lpstr>PowerPoint 簡報</vt:lpstr>
      <vt:lpstr>Live Demo</vt:lpstr>
      <vt:lpstr>PowerPoint 簡報</vt:lpstr>
      <vt:lpstr>Main features and benefits of QuTScloud</vt:lpstr>
      <vt:lpstr>Storage Expansion with HybridMount for cost saving</vt:lpstr>
      <vt:lpstr> Data sharing and management</vt:lpstr>
      <vt:lpstr>Data efficiency with deduplication</vt:lpstr>
      <vt:lpstr>Data protection and security</vt:lpstr>
      <vt:lpstr>Real-time status notifications at your fingertips</vt:lpstr>
      <vt:lpstr>Productivity apps for backup, management,  and multimedia</vt:lpstr>
      <vt:lpstr>Subscription-based Pricing</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Aseem Manmualiya</dc:creator>
  <cp:lastModifiedBy>QNAP_Han Tsai</cp:lastModifiedBy>
  <cp:revision>1</cp:revision>
  <dcterms:modified xsi:type="dcterms:W3CDTF">2021-03-12T02:06:48Z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0x010100516C237E5AED534FA28A1706C33D2837</vt:lpwstr>
  </property>
</Properties>
</file>