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88" r:id="rId9"/>
    <p:sldId id="265" r:id="rId10"/>
    <p:sldId id="289" r:id="rId11"/>
    <p:sldId id="292" r:id="rId12"/>
    <p:sldId id="303" r:id="rId13"/>
    <p:sldId id="293" r:id="rId14"/>
    <p:sldId id="291" r:id="rId15"/>
    <p:sldId id="284" r:id="rId16"/>
    <p:sldId id="283" r:id="rId17"/>
    <p:sldId id="278" r:id="rId18"/>
    <p:sldId id="279" r:id="rId19"/>
    <p:sldId id="268" r:id="rId20"/>
    <p:sldId id="269" r:id="rId21"/>
    <p:sldId id="270" r:id="rId22"/>
    <p:sldId id="272" r:id="rId23"/>
    <p:sldId id="273" r:id="rId24"/>
    <p:sldId id="274" r:id="rId25"/>
    <p:sldId id="275" r:id="rId26"/>
    <p:sldId id="282" r:id="rId27"/>
    <p:sldId id="281" r:id="rId28"/>
    <p:sldId id="280"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pos="136">
          <p15:clr>
            <a:srgbClr val="A4A3A4"/>
          </p15:clr>
        </p15:guide>
        <p15:guide id="3" orient="horz" pos="2436">
          <p15:clr>
            <a:srgbClr val="A4A3A4"/>
          </p15:clr>
        </p15:guide>
      </p15:sld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32" roundtripDataSignature="AMtx7mhGE45pqu4xHJv+c/dBK4L5MZg5q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777"/>
    <a:srgbClr val="487DB9"/>
    <a:srgbClr val="6C8FD0"/>
    <a:srgbClr val="005C8C"/>
    <a:srgbClr val="6AFFFF"/>
    <a:srgbClr val="181886"/>
    <a:srgbClr val="020576"/>
    <a:srgbClr val="222A35"/>
    <a:srgbClr val="4274B9"/>
    <a:srgbClr val="1F34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176" dt="2021-03-10T01:32:55.225"/>
    <p1510:client id="{27C3CBF3-FF85-4EEC-8C30-845712D69F16}" v="752" dt="2021-03-12T02:07:37.561"/>
    <p1510:client id="{6C5C678D-3A9C-B41B-E6C2-A23796037AC6}" v="1" dt="2021-03-11T00:57:49.916"/>
  </p1510:revLst>
</p1510:revInfo>
</file>

<file path=ppt/tableStyles.xml><?xml version="1.0" encoding="utf-8"?>
<a:tblStyleLst xmlns:a="http://schemas.openxmlformats.org/drawingml/2006/main" def="{2A141CBB-9A0E-4C0D-BF57-C828B21F974E}">
  <a:tblStyle styleId="{2A141CBB-9A0E-4C0D-BF57-C828B21F974E}"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20000"/>
            </a:schemeClr>
          </a:solidFill>
        </a:fill>
      </a:tcStyle>
    </a:band1H>
    <a:band2H>
      <a:tcTxStyle b="off" i="off"/>
      <a:tcStyle>
        <a:tcBdr/>
      </a:tcStyle>
    </a:band2H>
    <a:band1V>
      <a:tcTxStyle b="off" i="off"/>
      <a:tcStyle>
        <a:tcBdr/>
        <a:fill>
          <a:solidFill>
            <a:schemeClr val="accent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12700" cap="flat" cmpd="sng">
              <a:solidFill>
                <a:schemeClr val="accent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408" y="84"/>
      </p:cViewPr>
      <p:guideLst>
        <p:guide pos="2880"/>
        <p:guide pos="136"/>
        <p:guide orient="horz" pos="24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9c7701d81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 name="Google Shape;83;g9c7701d81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c0a00def9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gc0a00def9f_0_4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10432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c0a00def9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gc0a00def9f_0_4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12622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c0a00def9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gc0a00def9f_0_4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67918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c0a00def9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gc0a00def9f_0_4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71040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c0a00def9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gc0a00def9f_0_4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46625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c428d55399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9" name="Google Shape;1109;gc428d55399_0_3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c428d55399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6" name="Google Shape;1126;gc428d55399_0_3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14" name="Google Shape;131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0" name="Google Shape;132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sz="2400">
                <a:solidFill>
                  <a:srgbClr val="FFC000"/>
                </a:solidFill>
              </a:rPr>
              <a:t>Notification Center</a:t>
            </a:r>
            <a:br>
              <a:rPr lang="en-US" sz="2400">
                <a:solidFill>
                  <a:srgbClr val="FFC000"/>
                </a:solidFill>
              </a:rPr>
            </a:br>
            <a:r>
              <a:rPr lang="en-US" sz="1100"/>
              <a:t>Provide you with a variety of delivery options, allowing you to choose the most appropriate notification method based on different messages and use cases!</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0" name="Google Shape;102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6" name="Google Shape;102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3" name="Google Shape;105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33" name="Google Shape;113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6" name="Google Shape;116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r>
              <a:rPr lang="en-US">
                <a:latin typeface="Calibri"/>
                <a:ea typeface="Calibri"/>
                <a:cs typeface="Calibri"/>
                <a:sym typeface="Calibri"/>
              </a:rPr>
              <a:t>The HBS3 application of QTScloud has QuDedupe functionality which deduplicates the data before performing the backup. So, if the customer uses HBS to backup data from QTScloud to any other destionation, then the network throughput will be lot more. Not just that, it will also save the space for the end customer as there won't be any duplicate data.</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1" name="Google Shape;123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5" name="Google Shape;124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sz="2400">
                <a:solidFill>
                  <a:srgbClr val="FFC000"/>
                </a:solidFill>
              </a:rPr>
              <a:t>Notification Center</a:t>
            </a:r>
            <a:br>
              <a:rPr lang="en-US" sz="2400">
                <a:solidFill>
                  <a:srgbClr val="FFC000"/>
                </a:solidFill>
              </a:rPr>
            </a:br>
            <a:r>
              <a:rPr lang="en-US" sz="1100"/>
              <a:t>Provide you with a variety of delivery options, allowing you to choose the most appropriate notification method based on different messages and use cases!</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0" name="Google Shape;137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c428d5539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9" name="Google Shape;1399;gc428d55399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33" name="Google Shape;133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9" name="Google Shape;1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3" name="Google Shape;19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9c7701d810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7" name="Google Shape;697;g9c7701d81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c0a00def9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0" name="Google Shape;740;gc0a00def9f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43801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52" name="Google Shape;8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6_標題投影片">
  <p:cSld name="6_標題投影片">
    <p:spTree>
      <p:nvGrpSpPr>
        <p:cNvPr id="1" name="Shape 12"/>
        <p:cNvGrpSpPr/>
        <p:nvPr/>
      </p:nvGrpSpPr>
      <p:grpSpPr>
        <a:xfrm>
          <a:off x="0" y="0"/>
          <a:ext cx="0" cy="0"/>
          <a:chOff x="0" y="0"/>
          <a:chExt cx="0" cy="0"/>
        </a:xfrm>
      </p:grpSpPr>
      <p:pic>
        <p:nvPicPr>
          <p:cNvPr id="13" name="Google Shape;13;p36"/>
          <p:cNvPicPr preferRelativeResize="0"/>
          <p:nvPr/>
        </p:nvPicPr>
        <p:blipFill>
          <a:blip r:embed="rId2"/>
          <a:srcRect/>
          <a:stretch/>
        </p:blipFill>
        <p:spPr>
          <a:xfrm>
            <a:off x="0" y="252"/>
            <a:ext cx="9144000" cy="514249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5_標題投影片">
  <p:cSld name="15_標題投影片">
    <p:spTree>
      <p:nvGrpSpPr>
        <p:cNvPr id="1" name="Shape 39"/>
        <p:cNvGrpSpPr/>
        <p:nvPr/>
      </p:nvGrpSpPr>
      <p:grpSpPr>
        <a:xfrm>
          <a:off x="0" y="0"/>
          <a:ext cx="0" cy="0"/>
          <a:chOff x="0" y="0"/>
          <a:chExt cx="0" cy="0"/>
        </a:xfrm>
      </p:grpSpPr>
      <p:sp>
        <p:nvSpPr>
          <p:cNvPr id="40" name="Google Shape;40;p52"/>
          <p:cNvSpPr txBox="1">
            <a:spLocks noGrp="1"/>
          </p:cNvSpPr>
          <p:nvPr>
            <p:ph type="title"/>
          </p:nvPr>
        </p:nvSpPr>
        <p:spPr>
          <a:xfrm>
            <a:off x="1" y="69851"/>
            <a:ext cx="91440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3600"/>
              <a:buNone/>
              <a:defRPr sz="3600" b="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2"/>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7_標題投影片">
  <p:cSld name="7_標題投影片">
    <p:spTree>
      <p:nvGrpSpPr>
        <p:cNvPr id="1" name="Shape 42"/>
        <p:cNvGrpSpPr/>
        <p:nvPr/>
      </p:nvGrpSpPr>
      <p:grpSpPr>
        <a:xfrm>
          <a:off x="0" y="0"/>
          <a:ext cx="0" cy="0"/>
          <a:chOff x="0" y="0"/>
          <a:chExt cx="0" cy="0"/>
        </a:xfrm>
      </p:grpSpPr>
      <p:pic>
        <p:nvPicPr>
          <p:cNvPr id="43" name="Google Shape;43;p53"/>
          <p:cNvPicPr preferRelativeResize="0"/>
          <p:nvPr/>
        </p:nvPicPr>
        <p:blipFill>
          <a:blip r:embed="rId2"/>
          <a:srcRect/>
          <a:stretch/>
        </p:blipFill>
        <p:spPr>
          <a:xfrm>
            <a:off x="0" y="0"/>
            <a:ext cx="9144000" cy="5143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標題投影片">
  <p:cSld name="4_標題投影片">
    <p:spTree>
      <p:nvGrpSpPr>
        <p:cNvPr id="1" name="Shape 44"/>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標題投影片" preserve="1">
  <p:cSld name="8_標題投影片">
    <p:spTree>
      <p:nvGrpSpPr>
        <p:cNvPr id="1" name="Shape 44"/>
        <p:cNvGrpSpPr/>
        <p:nvPr/>
      </p:nvGrpSpPr>
      <p:grpSpPr>
        <a:xfrm>
          <a:off x="0" y="0"/>
          <a:ext cx="0" cy="0"/>
          <a:chOff x="0" y="0"/>
          <a:chExt cx="0" cy="0"/>
        </a:xfrm>
      </p:grpSpPr>
      <p:pic>
        <p:nvPicPr>
          <p:cNvPr id="3" name="圖片 2">
            <a:extLst>
              <a:ext uri="{FF2B5EF4-FFF2-40B4-BE49-F238E27FC236}">
                <a16:creationId xmlns:a16="http://schemas.microsoft.com/office/drawing/2014/main" id="{29575AE9-00A5-40B1-AD31-5289AD10A50D}"/>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3772344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標題投影片">
  <p:cSld name="標題投影片">
    <p:spTree>
      <p:nvGrpSpPr>
        <p:cNvPr id="1" name="Shape 45"/>
        <p:cNvGrpSpPr/>
        <p:nvPr/>
      </p:nvGrpSpPr>
      <p:grpSpPr>
        <a:xfrm>
          <a:off x="0" y="0"/>
          <a:ext cx="0" cy="0"/>
          <a:chOff x="0" y="0"/>
          <a:chExt cx="0" cy="0"/>
        </a:xfrm>
      </p:grpSpPr>
      <p:sp>
        <p:nvSpPr>
          <p:cNvPr id="46" name="Google Shape;46;p40"/>
          <p:cNvSpPr txBox="1">
            <a:spLocks noGrp="1"/>
          </p:cNvSpPr>
          <p:nvPr>
            <p:ph type="title"/>
          </p:nvPr>
        </p:nvSpPr>
        <p:spPr>
          <a:xfrm>
            <a:off x="285750" y="793750"/>
            <a:ext cx="4324350" cy="3676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6000"/>
              <a:buFont typeface="Arial"/>
              <a:buNone/>
              <a:defRPr sz="6000" b="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7" name="Google Shape;47;p40"/>
          <p:cNvPicPr preferRelativeResize="0"/>
          <p:nvPr/>
        </p:nvPicPr>
        <p:blipFill rotWithShape="1">
          <a:blip r:embed="rId2">
            <a:alphaModFix/>
          </a:blip>
          <a:srcRect/>
          <a:stretch/>
        </p:blipFill>
        <p:spPr>
          <a:xfrm>
            <a:off x="479709" y="426606"/>
            <a:ext cx="1030436" cy="18735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8_標題投影片">
  <p:cSld name="18_標題投影片">
    <p:spTree>
      <p:nvGrpSpPr>
        <p:cNvPr id="1" name="Shape 48"/>
        <p:cNvGrpSpPr/>
        <p:nvPr/>
      </p:nvGrpSpPr>
      <p:grpSpPr>
        <a:xfrm>
          <a:off x="0" y="0"/>
          <a:ext cx="0" cy="0"/>
          <a:chOff x="0" y="0"/>
          <a:chExt cx="0" cy="0"/>
        </a:xfrm>
      </p:grpSpPr>
      <p:sp>
        <p:nvSpPr>
          <p:cNvPr id="49" name="Google Shape;49;p41"/>
          <p:cNvSpPr txBox="1">
            <a:spLocks noGrp="1"/>
          </p:cNvSpPr>
          <p:nvPr>
            <p:ph type="title"/>
          </p:nvPr>
        </p:nvSpPr>
        <p:spPr>
          <a:xfrm>
            <a:off x="1" y="1"/>
            <a:ext cx="91440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Microsoft JhengHei"/>
              <a:buNone/>
              <a:defRPr sz="3600" b="0">
                <a:solidFill>
                  <a:schemeClr val="lt1"/>
                </a:solidFill>
                <a:latin typeface="Microsoft JhengHei"/>
                <a:ea typeface="Microsoft JhengHei"/>
                <a:cs typeface="Microsoft JhengHei"/>
                <a:sym typeface="Microsoft JhengHe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1"/>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2_標題投影片">
  <p:cSld name="12_標題投影片">
    <p:spTree>
      <p:nvGrpSpPr>
        <p:cNvPr id="1" name="Shape 51"/>
        <p:cNvGrpSpPr/>
        <p:nvPr/>
      </p:nvGrpSpPr>
      <p:grpSpPr>
        <a:xfrm>
          <a:off x="0" y="0"/>
          <a:ext cx="0" cy="0"/>
          <a:chOff x="0" y="0"/>
          <a:chExt cx="0" cy="0"/>
        </a:xfrm>
      </p:grpSpPr>
      <p:sp>
        <p:nvSpPr>
          <p:cNvPr id="52" name="Google Shape;52;p42"/>
          <p:cNvSpPr txBox="1">
            <a:spLocks noGrp="1"/>
          </p:cNvSpPr>
          <p:nvPr>
            <p:ph type="title"/>
          </p:nvPr>
        </p:nvSpPr>
        <p:spPr>
          <a:xfrm>
            <a:off x="0" y="1"/>
            <a:ext cx="91440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Microsoft JhengHei"/>
              <a:buNone/>
              <a:defRPr sz="3600" b="1">
                <a:solidFill>
                  <a:schemeClr val="lt1"/>
                </a:solidFill>
                <a:latin typeface="Microsoft JhengHei"/>
                <a:ea typeface="Microsoft JhengHei"/>
                <a:cs typeface="Microsoft JhengHei"/>
                <a:sym typeface="Microsoft JhengHe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2"/>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7_標題投影片">
  <p:cSld name="17_標題投影片">
    <p:spTree>
      <p:nvGrpSpPr>
        <p:cNvPr id="1" name="Shape 54"/>
        <p:cNvGrpSpPr/>
        <p:nvPr/>
      </p:nvGrpSpPr>
      <p:grpSpPr>
        <a:xfrm>
          <a:off x="0" y="0"/>
          <a:ext cx="0" cy="0"/>
          <a:chOff x="0" y="0"/>
          <a:chExt cx="0" cy="0"/>
        </a:xfrm>
      </p:grpSpPr>
      <p:sp>
        <p:nvSpPr>
          <p:cNvPr id="55" name="Google Shape;55;p43"/>
          <p:cNvSpPr txBox="1">
            <a:spLocks noGrp="1"/>
          </p:cNvSpPr>
          <p:nvPr>
            <p:ph type="title"/>
          </p:nvPr>
        </p:nvSpPr>
        <p:spPr>
          <a:xfrm>
            <a:off x="0" y="1"/>
            <a:ext cx="91440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Microsoft JhengHei"/>
              <a:buNone/>
              <a:defRPr sz="3600" b="0">
                <a:solidFill>
                  <a:schemeClr val="lt1"/>
                </a:solidFill>
                <a:latin typeface="Microsoft JhengHei"/>
                <a:ea typeface="Microsoft JhengHei"/>
                <a:cs typeface="Microsoft JhengHei"/>
                <a:sym typeface="Microsoft JhengHe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3"/>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pic>
        <p:nvPicPr>
          <p:cNvPr id="57" name="Google Shape;57;p43"/>
          <p:cNvPicPr preferRelativeResize="0"/>
          <p:nvPr/>
        </p:nvPicPr>
        <p:blipFill rotWithShape="1">
          <a:blip r:embed="rId2">
            <a:alphaModFix/>
          </a:blip>
          <a:srcRect/>
          <a:stretch/>
        </p:blipFill>
        <p:spPr>
          <a:xfrm>
            <a:off x="209180" y="4878542"/>
            <a:ext cx="551216" cy="10022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標題投影片">
  <p:cSld name="標題投影片 2">
    <p:spTree>
      <p:nvGrpSpPr>
        <p:cNvPr id="1" name="Shape 58"/>
        <p:cNvGrpSpPr/>
        <p:nvPr/>
      </p:nvGrpSpPr>
      <p:grpSpPr>
        <a:xfrm>
          <a:off x="0" y="0"/>
          <a:ext cx="0" cy="0"/>
          <a:chOff x="0" y="0"/>
          <a:chExt cx="0" cy="0"/>
        </a:xfrm>
      </p:grpSpPr>
      <p:sp>
        <p:nvSpPr>
          <p:cNvPr id="59" name="Google Shape;59;p44"/>
          <p:cNvSpPr txBox="1">
            <a:spLocks noGrp="1"/>
          </p:cNvSpPr>
          <p:nvPr>
            <p:ph type="title"/>
          </p:nvPr>
        </p:nvSpPr>
        <p:spPr>
          <a:xfrm>
            <a:off x="285750" y="793750"/>
            <a:ext cx="4324350" cy="3676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5400"/>
              <a:buFont typeface="Arial"/>
              <a:buNone/>
              <a:defRPr sz="5400" b="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0" name="Google Shape;60;p44"/>
          <p:cNvPicPr preferRelativeResize="0"/>
          <p:nvPr/>
        </p:nvPicPr>
        <p:blipFill rotWithShape="1">
          <a:blip r:embed="rId2">
            <a:alphaModFix/>
          </a:blip>
          <a:srcRect/>
          <a:stretch/>
        </p:blipFill>
        <p:spPr>
          <a:xfrm>
            <a:off x="479709" y="426606"/>
            <a:ext cx="1030436" cy="18735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標題投影片">
  <p:cSld name="1_標題投影片 2">
    <p:spTree>
      <p:nvGrpSpPr>
        <p:cNvPr id="1" name="Shape 61"/>
        <p:cNvGrpSpPr/>
        <p:nvPr/>
      </p:nvGrpSpPr>
      <p:grpSpPr>
        <a:xfrm>
          <a:off x="0" y="0"/>
          <a:ext cx="0" cy="0"/>
          <a:chOff x="0" y="0"/>
          <a:chExt cx="0" cy="0"/>
        </a:xfrm>
      </p:grpSpPr>
      <p:sp>
        <p:nvSpPr>
          <p:cNvPr id="62" name="Google Shape;62;p45"/>
          <p:cNvSpPr txBox="1">
            <a:spLocks noGrp="1"/>
          </p:cNvSpPr>
          <p:nvPr>
            <p:ph type="title"/>
          </p:nvPr>
        </p:nvSpPr>
        <p:spPr>
          <a:xfrm>
            <a:off x="226185" y="1"/>
            <a:ext cx="8642607"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Arial"/>
              <a:buNone/>
              <a:defRPr sz="3600" b="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5"/>
          <p:cNvSpPr txBox="1">
            <a:spLocks noGrp="1"/>
          </p:cNvSpPr>
          <p:nvPr>
            <p:ph type="body" idx="1"/>
          </p:nvPr>
        </p:nvSpPr>
        <p:spPr>
          <a:xfrm>
            <a:off x="226185" y="1140619"/>
            <a:ext cx="8642607"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chemeClr val="lt1"/>
              </a:buClr>
              <a:buSzPts val="2100"/>
              <a:buChar char="•"/>
              <a:defRPr>
                <a:solidFill>
                  <a:schemeClr val="lt1"/>
                </a:solidFill>
                <a:latin typeface="Arial"/>
                <a:ea typeface="Arial"/>
                <a:cs typeface="Arial"/>
                <a:sym typeface="Arial"/>
              </a:defRPr>
            </a:lvl1pPr>
            <a:lvl2pPr marL="914400" lvl="1" indent="-342900" algn="l">
              <a:lnSpc>
                <a:spcPct val="90000"/>
              </a:lnSpc>
              <a:spcBef>
                <a:spcPts val="375"/>
              </a:spcBef>
              <a:spcAft>
                <a:spcPts val="0"/>
              </a:spcAft>
              <a:buClr>
                <a:schemeClr val="lt1"/>
              </a:buClr>
              <a:buSzPts val="1800"/>
              <a:buChar char="•"/>
              <a:defRPr>
                <a:solidFill>
                  <a:schemeClr val="lt1"/>
                </a:solidFill>
                <a:latin typeface="Arial"/>
                <a:ea typeface="Arial"/>
                <a:cs typeface="Arial"/>
                <a:sym typeface="Arial"/>
              </a:defRPr>
            </a:lvl2pPr>
            <a:lvl3pPr marL="1371600" lvl="2" indent="-323850" algn="l">
              <a:lnSpc>
                <a:spcPct val="90000"/>
              </a:lnSpc>
              <a:spcBef>
                <a:spcPts val="375"/>
              </a:spcBef>
              <a:spcAft>
                <a:spcPts val="0"/>
              </a:spcAft>
              <a:buClr>
                <a:schemeClr val="lt1"/>
              </a:buClr>
              <a:buSzPts val="1500"/>
              <a:buChar char="•"/>
              <a:defRPr>
                <a:solidFill>
                  <a:schemeClr val="lt1"/>
                </a:solidFill>
                <a:latin typeface="Arial"/>
                <a:ea typeface="Arial"/>
                <a:cs typeface="Arial"/>
                <a:sym typeface="Arial"/>
              </a:defRPr>
            </a:lvl3pPr>
            <a:lvl4pPr marL="1828800" lvl="3" indent="-314325" algn="l">
              <a:lnSpc>
                <a:spcPct val="90000"/>
              </a:lnSpc>
              <a:spcBef>
                <a:spcPts val="375"/>
              </a:spcBef>
              <a:spcAft>
                <a:spcPts val="0"/>
              </a:spcAft>
              <a:buClr>
                <a:schemeClr val="lt1"/>
              </a:buClr>
              <a:buSzPts val="1350"/>
              <a:buChar char="•"/>
              <a:defRPr>
                <a:solidFill>
                  <a:schemeClr val="lt1"/>
                </a:solidFill>
                <a:latin typeface="Arial"/>
                <a:ea typeface="Arial"/>
                <a:cs typeface="Arial"/>
                <a:sym typeface="Arial"/>
              </a:defRPr>
            </a:lvl4pPr>
            <a:lvl5pPr marL="2286000" lvl="4" indent="-314325" algn="l">
              <a:lnSpc>
                <a:spcPct val="90000"/>
              </a:lnSpc>
              <a:spcBef>
                <a:spcPts val="375"/>
              </a:spcBef>
              <a:spcAft>
                <a:spcPts val="0"/>
              </a:spcAft>
              <a:buClr>
                <a:schemeClr val="lt1"/>
              </a:buClr>
              <a:buSzPts val="1350"/>
              <a:buChar char="•"/>
              <a:defRPr>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4" name="Google Shape;64;p45"/>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標題投影片">
  <p:cSld name="5_標題投影片">
    <p:spTree>
      <p:nvGrpSpPr>
        <p:cNvPr id="1" name="Shape 14"/>
        <p:cNvGrpSpPr/>
        <p:nvPr/>
      </p:nvGrpSpPr>
      <p:grpSpPr>
        <a:xfrm>
          <a:off x="0" y="0"/>
          <a:ext cx="0" cy="0"/>
          <a:chOff x="0" y="0"/>
          <a:chExt cx="0" cy="0"/>
        </a:xfrm>
      </p:grpSpPr>
      <p:pic>
        <p:nvPicPr>
          <p:cNvPr id="6" name="Google Shape;15;p35">
            <a:extLst>
              <a:ext uri="{FF2B5EF4-FFF2-40B4-BE49-F238E27FC236}">
                <a16:creationId xmlns:a16="http://schemas.microsoft.com/office/drawing/2014/main" id="{201CF1B4-2A57-4B62-B871-69C568ACEC1D}"/>
              </a:ext>
            </a:extLst>
          </p:cNvPr>
          <p:cNvPicPr preferRelativeResize="0"/>
          <p:nvPr userDrawn="1"/>
        </p:nvPicPr>
        <p:blipFill>
          <a:blip r:embed="rId2"/>
          <a:srcRect/>
          <a:stretch/>
        </p:blipFill>
        <p:spPr>
          <a:xfrm>
            <a:off x="0" y="0"/>
            <a:ext cx="9144000" cy="5143499"/>
          </a:xfrm>
          <a:prstGeom prst="rect">
            <a:avLst/>
          </a:prstGeom>
          <a:noFill/>
          <a:ln>
            <a:noFill/>
          </a:ln>
        </p:spPr>
      </p:pic>
      <p:sp>
        <p:nvSpPr>
          <p:cNvPr id="16" name="Google Shape;16;p35"/>
          <p:cNvSpPr txBox="1">
            <a:spLocks noGrp="1"/>
          </p:cNvSpPr>
          <p:nvPr>
            <p:ph type="title"/>
          </p:nvPr>
        </p:nvSpPr>
        <p:spPr>
          <a:xfrm>
            <a:off x="226185" y="1"/>
            <a:ext cx="8642607"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Microsoft JhengHei"/>
              <a:buNone/>
              <a:defRPr sz="3600" b="1">
                <a:solidFill>
                  <a:schemeClr val="lt1"/>
                </a:solidFill>
                <a:latin typeface="Microsoft JhengHei"/>
                <a:ea typeface="Microsoft JhengHei"/>
                <a:cs typeface="Microsoft JhengHei"/>
                <a:sym typeface="Microsoft JhengHe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5"/>
          <p:cNvSpPr txBox="1">
            <a:spLocks noGrp="1"/>
          </p:cNvSpPr>
          <p:nvPr>
            <p:ph type="body" idx="1"/>
          </p:nvPr>
        </p:nvSpPr>
        <p:spPr>
          <a:xfrm>
            <a:off x="226185" y="1140619"/>
            <a:ext cx="8642607"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chemeClr val="lt1"/>
              </a:buClr>
              <a:buSzPts val="2100"/>
              <a:buChar char="•"/>
              <a:defRPr>
                <a:solidFill>
                  <a:schemeClr val="lt1"/>
                </a:solidFill>
                <a:latin typeface="Microsoft JhengHei"/>
                <a:ea typeface="Microsoft JhengHei"/>
                <a:cs typeface="Microsoft JhengHei"/>
                <a:sym typeface="Microsoft JhengHei"/>
              </a:defRPr>
            </a:lvl1pPr>
            <a:lvl2pPr marL="914400" lvl="1" indent="-342900" algn="l">
              <a:lnSpc>
                <a:spcPct val="90000"/>
              </a:lnSpc>
              <a:spcBef>
                <a:spcPts val="375"/>
              </a:spcBef>
              <a:spcAft>
                <a:spcPts val="0"/>
              </a:spcAft>
              <a:buClr>
                <a:schemeClr val="lt1"/>
              </a:buClr>
              <a:buSzPts val="1800"/>
              <a:buChar char="•"/>
              <a:defRPr>
                <a:solidFill>
                  <a:schemeClr val="lt1"/>
                </a:solidFill>
                <a:latin typeface="Microsoft JhengHei"/>
                <a:ea typeface="Microsoft JhengHei"/>
                <a:cs typeface="Microsoft JhengHei"/>
                <a:sym typeface="Microsoft JhengHei"/>
              </a:defRPr>
            </a:lvl2pPr>
            <a:lvl3pPr marL="1371600" lvl="2" indent="-323850" algn="l">
              <a:lnSpc>
                <a:spcPct val="90000"/>
              </a:lnSpc>
              <a:spcBef>
                <a:spcPts val="375"/>
              </a:spcBef>
              <a:spcAft>
                <a:spcPts val="0"/>
              </a:spcAft>
              <a:buClr>
                <a:schemeClr val="lt1"/>
              </a:buClr>
              <a:buSzPts val="1500"/>
              <a:buChar char="•"/>
              <a:defRPr>
                <a:solidFill>
                  <a:schemeClr val="lt1"/>
                </a:solidFill>
                <a:latin typeface="Microsoft JhengHei"/>
                <a:ea typeface="Microsoft JhengHei"/>
                <a:cs typeface="Microsoft JhengHei"/>
                <a:sym typeface="Microsoft JhengHei"/>
              </a:defRPr>
            </a:lvl3pPr>
            <a:lvl4pPr marL="1828800" lvl="3" indent="-314325" algn="l">
              <a:lnSpc>
                <a:spcPct val="90000"/>
              </a:lnSpc>
              <a:spcBef>
                <a:spcPts val="375"/>
              </a:spcBef>
              <a:spcAft>
                <a:spcPts val="0"/>
              </a:spcAft>
              <a:buClr>
                <a:schemeClr val="lt1"/>
              </a:buClr>
              <a:buSzPts val="1350"/>
              <a:buChar char="•"/>
              <a:defRPr>
                <a:solidFill>
                  <a:schemeClr val="lt1"/>
                </a:solidFill>
                <a:latin typeface="Microsoft JhengHei"/>
                <a:ea typeface="Microsoft JhengHei"/>
                <a:cs typeface="Microsoft JhengHei"/>
                <a:sym typeface="Microsoft JhengHei"/>
              </a:defRPr>
            </a:lvl4pPr>
            <a:lvl5pPr marL="2286000" lvl="4" indent="-314325" algn="l">
              <a:lnSpc>
                <a:spcPct val="90000"/>
              </a:lnSpc>
              <a:spcBef>
                <a:spcPts val="375"/>
              </a:spcBef>
              <a:spcAft>
                <a:spcPts val="0"/>
              </a:spcAft>
              <a:buClr>
                <a:schemeClr val="lt1"/>
              </a:buClr>
              <a:buSzPts val="1350"/>
              <a:buChar char="•"/>
              <a:defRPr>
                <a:solidFill>
                  <a:schemeClr val="lt1"/>
                </a:solidFill>
                <a:latin typeface="Microsoft JhengHei"/>
                <a:ea typeface="Microsoft JhengHei"/>
                <a:cs typeface="Microsoft JhengHei"/>
                <a:sym typeface="Microsoft JhengHei"/>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 name="Google Shape;18;p35"/>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1_標題投影片">
  <p:cSld name="11_標題投影片 2">
    <p:spTree>
      <p:nvGrpSpPr>
        <p:cNvPr id="1" name="Shape 65"/>
        <p:cNvGrpSpPr/>
        <p:nvPr/>
      </p:nvGrpSpPr>
      <p:grpSpPr>
        <a:xfrm>
          <a:off x="0" y="0"/>
          <a:ext cx="0" cy="0"/>
          <a:chOff x="0" y="0"/>
          <a:chExt cx="0" cy="0"/>
        </a:xfrm>
      </p:grpSpPr>
      <p:sp>
        <p:nvSpPr>
          <p:cNvPr id="66" name="Google Shape;66;p46"/>
          <p:cNvSpPr txBox="1">
            <a:spLocks noGrp="1"/>
          </p:cNvSpPr>
          <p:nvPr>
            <p:ph type="title"/>
          </p:nvPr>
        </p:nvSpPr>
        <p:spPr>
          <a:xfrm>
            <a:off x="226185" y="1"/>
            <a:ext cx="8642607"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F2D25"/>
              </a:buClr>
              <a:buSzPts val="3600"/>
              <a:buFont typeface="Arial"/>
              <a:buNone/>
              <a:defRPr sz="3600" b="0">
                <a:solidFill>
                  <a:srgbClr val="2F2D25"/>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6"/>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2_標題投影片">
  <p:cSld name="12_標題投影片 2">
    <p:spTree>
      <p:nvGrpSpPr>
        <p:cNvPr id="1" name="Shape 68"/>
        <p:cNvGrpSpPr/>
        <p:nvPr/>
      </p:nvGrpSpPr>
      <p:grpSpPr>
        <a:xfrm>
          <a:off x="0" y="0"/>
          <a:ext cx="0" cy="0"/>
          <a:chOff x="0" y="0"/>
          <a:chExt cx="0" cy="0"/>
        </a:xfrm>
      </p:grpSpPr>
      <p:sp>
        <p:nvSpPr>
          <p:cNvPr id="69" name="Google Shape;69;p47"/>
          <p:cNvSpPr txBox="1">
            <a:spLocks noGrp="1"/>
          </p:cNvSpPr>
          <p:nvPr>
            <p:ph type="title"/>
          </p:nvPr>
        </p:nvSpPr>
        <p:spPr>
          <a:xfrm>
            <a:off x="0" y="1"/>
            <a:ext cx="91440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Arial"/>
              <a:buNone/>
              <a:defRPr sz="3600" b="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7"/>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pic>
        <p:nvPicPr>
          <p:cNvPr id="71" name="Google Shape;71;p47"/>
          <p:cNvPicPr preferRelativeResize="0"/>
          <p:nvPr/>
        </p:nvPicPr>
        <p:blipFill rotWithShape="1">
          <a:blip r:embed="rId2">
            <a:alphaModFix/>
          </a:blip>
          <a:srcRect/>
          <a:stretch/>
        </p:blipFill>
        <p:spPr>
          <a:xfrm>
            <a:off x="209180" y="4878542"/>
            <a:ext cx="551216" cy="10022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3_標題投影片">
  <p:cSld name="13_標題投影片 2">
    <p:spTree>
      <p:nvGrpSpPr>
        <p:cNvPr id="1" name="Shape 72"/>
        <p:cNvGrpSpPr/>
        <p:nvPr/>
      </p:nvGrpSpPr>
      <p:grpSpPr>
        <a:xfrm>
          <a:off x="0" y="0"/>
          <a:ext cx="0" cy="0"/>
          <a:chOff x="0" y="0"/>
          <a:chExt cx="0" cy="0"/>
        </a:xfrm>
      </p:grpSpPr>
      <p:sp>
        <p:nvSpPr>
          <p:cNvPr id="73" name="Google Shape;73;p48"/>
          <p:cNvSpPr txBox="1">
            <a:spLocks noGrp="1"/>
          </p:cNvSpPr>
          <p:nvPr>
            <p:ph type="title"/>
          </p:nvPr>
        </p:nvSpPr>
        <p:spPr>
          <a:xfrm>
            <a:off x="226185" y="1"/>
            <a:ext cx="8642607"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Arial"/>
              <a:buNone/>
              <a:defRPr sz="3600" b="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8"/>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pic>
        <p:nvPicPr>
          <p:cNvPr id="75" name="Google Shape;75;p48"/>
          <p:cNvPicPr preferRelativeResize="0"/>
          <p:nvPr/>
        </p:nvPicPr>
        <p:blipFill rotWithShape="1">
          <a:blip r:embed="rId2">
            <a:alphaModFix/>
          </a:blip>
          <a:srcRect/>
          <a:stretch/>
        </p:blipFill>
        <p:spPr>
          <a:xfrm>
            <a:off x="209180" y="4878542"/>
            <a:ext cx="551216" cy="10022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標題投影片">
  <p:cSld name="3_標題投影片">
    <p:spTree>
      <p:nvGrpSpPr>
        <p:cNvPr id="1" name="Shape 76"/>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6_標題投影片">
  <p:cSld name="16_標題投影片">
    <p:spTree>
      <p:nvGrpSpPr>
        <p:cNvPr id="1" name="Shape 77"/>
        <p:cNvGrpSpPr/>
        <p:nvPr/>
      </p:nvGrpSpPr>
      <p:grpSpPr>
        <a:xfrm>
          <a:off x="0" y="0"/>
          <a:ext cx="0" cy="0"/>
          <a:chOff x="0" y="0"/>
          <a:chExt cx="0" cy="0"/>
        </a:xfrm>
      </p:grpSpPr>
      <p:pic>
        <p:nvPicPr>
          <p:cNvPr id="78" name="Google Shape;78;p54"/>
          <p:cNvPicPr preferRelativeResize="0"/>
          <p:nvPr/>
        </p:nvPicPr>
        <p:blipFill rotWithShape="1">
          <a:blip r:embed="rId2">
            <a:alphaModFix/>
          </a:blip>
          <a:srcRect/>
          <a:stretch/>
        </p:blipFill>
        <p:spPr>
          <a:xfrm>
            <a:off x="8113" y="0"/>
            <a:ext cx="9144000" cy="5143500"/>
          </a:xfrm>
          <a:prstGeom prst="rect">
            <a:avLst/>
          </a:prstGeom>
          <a:noFill/>
          <a:ln>
            <a:noFill/>
          </a:ln>
        </p:spPr>
      </p:pic>
      <p:sp>
        <p:nvSpPr>
          <p:cNvPr id="79" name="Google Shape;79;p54"/>
          <p:cNvSpPr txBox="1">
            <a:spLocks noGrp="1"/>
          </p:cNvSpPr>
          <p:nvPr>
            <p:ph type="title"/>
          </p:nvPr>
        </p:nvSpPr>
        <p:spPr>
          <a:xfrm>
            <a:off x="1" y="1"/>
            <a:ext cx="91440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3600"/>
              <a:buNone/>
              <a:defRPr sz="3600" b="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4"/>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標題投影片">
  <p:cSld name="8_標題投影片">
    <p:spTree>
      <p:nvGrpSpPr>
        <p:cNvPr id="1" name="Shape 19"/>
        <p:cNvGrpSpPr/>
        <p:nvPr/>
      </p:nvGrpSpPr>
      <p:grpSpPr>
        <a:xfrm>
          <a:off x="0" y="0"/>
          <a:ext cx="0" cy="0"/>
          <a:chOff x="0" y="0"/>
          <a:chExt cx="0" cy="0"/>
        </a:xfrm>
      </p:grpSpPr>
      <p:pic>
        <p:nvPicPr>
          <p:cNvPr id="20" name="Google Shape;20;p19"/>
          <p:cNvPicPr preferRelativeResize="0"/>
          <p:nvPr/>
        </p:nvPicPr>
        <p:blipFill>
          <a:blip r:embed="rId2"/>
          <a:srcRect/>
          <a:stretch/>
        </p:blipFill>
        <p:spPr>
          <a:xfrm>
            <a:off x="0" y="252"/>
            <a:ext cx="9143999" cy="514324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標題投影片" preserve="1">
  <p:cSld name="8_標題投影片">
    <p:spTree>
      <p:nvGrpSpPr>
        <p:cNvPr id="1" name="Shape 19"/>
        <p:cNvGrpSpPr/>
        <p:nvPr/>
      </p:nvGrpSpPr>
      <p:grpSpPr>
        <a:xfrm>
          <a:off x="0" y="0"/>
          <a:ext cx="0" cy="0"/>
          <a:chOff x="0" y="0"/>
          <a:chExt cx="0" cy="0"/>
        </a:xfrm>
      </p:grpSpPr>
      <p:pic>
        <p:nvPicPr>
          <p:cNvPr id="20" name="Google Shape;20;p19"/>
          <p:cNvPicPr preferRelativeResize="0"/>
          <p:nvPr/>
        </p:nvPicPr>
        <p:blipFill>
          <a:blip r:embed="rId2"/>
          <a:srcRect/>
          <a:stretch/>
        </p:blipFill>
        <p:spPr>
          <a:xfrm>
            <a:off x="1" y="252"/>
            <a:ext cx="9135662" cy="5143248"/>
          </a:xfrm>
          <a:prstGeom prst="rect">
            <a:avLst/>
          </a:prstGeom>
          <a:noFill/>
          <a:ln>
            <a:noFill/>
          </a:ln>
        </p:spPr>
      </p:pic>
    </p:spTree>
    <p:extLst>
      <p:ext uri="{BB962C8B-B14F-4D97-AF65-F5344CB8AC3E}">
        <p14:creationId xmlns:p14="http://schemas.microsoft.com/office/powerpoint/2010/main" val="2389129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1_標題投影片">
  <p:cSld name="11_標題投影片">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226185" y="1"/>
            <a:ext cx="8642607"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Microsoft JhengHei"/>
              <a:buNone/>
              <a:defRPr sz="3600" b="1">
                <a:solidFill>
                  <a:schemeClr val="lt1"/>
                </a:solidFill>
                <a:latin typeface="Microsoft JhengHei"/>
                <a:ea typeface="Microsoft JhengHei"/>
                <a:cs typeface="Microsoft JhengHei"/>
                <a:sym typeface="Microsoft JhengHe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7"/>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標題投影片">
  <p:cSld name="1_標題投影片">
    <p:spTree>
      <p:nvGrpSpPr>
        <p:cNvPr id="1" name="Shape 24"/>
        <p:cNvGrpSpPr/>
        <p:nvPr/>
      </p:nvGrpSpPr>
      <p:grpSpPr>
        <a:xfrm>
          <a:off x="0" y="0"/>
          <a:ext cx="0" cy="0"/>
          <a:chOff x="0" y="0"/>
          <a:chExt cx="0" cy="0"/>
        </a:xfrm>
      </p:grpSpPr>
      <p:sp>
        <p:nvSpPr>
          <p:cNvPr id="25" name="Google Shape;25;p38"/>
          <p:cNvSpPr txBox="1">
            <a:spLocks noGrp="1"/>
          </p:cNvSpPr>
          <p:nvPr>
            <p:ph type="title"/>
          </p:nvPr>
        </p:nvSpPr>
        <p:spPr>
          <a:xfrm>
            <a:off x="226185" y="1"/>
            <a:ext cx="8642607"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Microsoft JhengHei"/>
              <a:buNone/>
              <a:defRPr sz="3600" b="1">
                <a:solidFill>
                  <a:schemeClr val="lt1"/>
                </a:solidFill>
                <a:latin typeface="Microsoft JhengHei"/>
                <a:ea typeface="Microsoft JhengHei"/>
                <a:cs typeface="Microsoft JhengHei"/>
                <a:sym typeface="Microsoft JhengHe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8"/>
          <p:cNvSpPr txBox="1">
            <a:spLocks noGrp="1"/>
          </p:cNvSpPr>
          <p:nvPr>
            <p:ph type="body" idx="1"/>
          </p:nvPr>
        </p:nvSpPr>
        <p:spPr>
          <a:xfrm>
            <a:off x="226185" y="1140619"/>
            <a:ext cx="8642607"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chemeClr val="lt1"/>
              </a:buClr>
              <a:buSzPts val="2100"/>
              <a:buChar char="•"/>
              <a:defRPr>
                <a:solidFill>
                  <a:schemeClr val="lt1"/>
                </a:solidFill>
                <a:latin typeface="Microsoft JhengHei"/>
                <a:ea typeface="Microsoft JhengHei"/>
                <a:cs typeface="Microsoft JhengHei"/>
                <a:sym typeface="Microsoft JhengHei"/>
              </a:defRPr>
            </a:lvl1pPr>
            <a:lvl2pPr marL="914400" lvl="1" indent="-342900" algn="l">
              <a:lnSpc>
                <a:spcPct val="90000"/>
              </a:lnSpc>
              <a:spcBef>
                <a:spcPts val="375"/>
              </a:spcBef>
              <a:spcAft>
                <a:spcPts val="0"/>
              </a:spcAft>
              <a:buClr>
                <a:schemeClr val="lt1"/>
              </a:buClr>
              <a:buSzPts val="1800"/>
              <a:buChar char="•"/>
              <a:defRPr>
                <a:solidFill>
                  <a:schemeClr val="lt1"/>
                </a:solidFill>
                <a:latin typeface="Microsoft JhengHei"/>
                <a:ea typeface="Microsoft JhengHei"/>
                <a:cs typeface="Microsoft JhengHei"/>
                <a:sym typeface="Microsoft JhengHei"/>
              </a:defRPr>
            </a:lvl2pPr>
            <a:lvl3pPr marL="1371600" lvl="2" indent="-323850" algn="l">
              <a:lnSpc>
                <a:spcPct val="90000"/>
              </a:lnSpc>
              <a:spcBef>
                <a:spcPts val="375"/>
              </a:spcBef>
              <a:spcAft>
                <a:spcPts val="0"/>
              </a:spcAft>
              <a:buClr>
                <a:schemeClr val="lt1"/>
              </a:buClr>
              <a:buSzPts val="1500"/>
              <a:buChar char="•"/>
              <a:defRPr>
                <a:solidFill>
                  <a:schemeClr val="lt1"/>
                </a:solidFill>
                <a:latin typeface="Microsoft JhengHei"/>
                <a:ea typeface="Microsoft JhengHei"/>
                <a:cs typeface="Microsoft JhengHei"/>
                <a:sym typeface="Microsoft JhengHei"/>
              </a:defRPr>
            </a:lvl3pPr>
            <a:lvl4pPr marL="1828800" lvl="3" indent="-314325" algn="l">
              <a:lnSpc>
                <a:spcPct val="90000"/>
              </a:lnSpc>
              <a:spcBef>
                <a:spcPts val="375"/>
              </a:spcBef>
              <a:spcAft>
                <a:spcPts val="0"/>
              </a:spcAft>
              <a:buClr>
                <a:schemeClr val="lt1"/>
              </a:buClr>
              <a:buSzPts val="1350"/>
              <a:buChar char="•"/>
              <a:defRPr>
                <a:solidFill>
                  <a:schemeClr val="lt1"/>
                </a:solidFill>
                <a:latin typeface="Microsoft JhengHei"/>
                <a:ea typeface="Microsoft JhengHei"/>
                <a:cs typeface="Microsoft JhengHei"/>
                <a:sym typeface="Microsoft JhengHei"/>
              </a:defRPr>
            </a:lvl4pPr>
            <a:lvl5pPr marL="2286000" lvl="4" indent="-314325" algn="l">
              <a:lnSpc>
                <a:spcPct val="90000"/>
              </a:lnSpc>
              <a:spcBef>
                <a:spcPts val="375"/>
              </a:spcBef>
              <a:spcAft>
                <a:spcPts val="0"/>
              </a:spcAft>
              <a:buClr>
                <a:schemeClr val="lt1"/>
              </a:buClr>
              <a:buSzPts val="1350"/>
              <a:buChar char="•"/>
              <a:defRPr>
                <a:solidFill>
                  <a:schemeClr val="lt1"/>
                </a:solidFill>
                <a:latin typeface="Microsoft JhengHei"/>
                <a:ea typeface="Microsoft JhengHei"/>
                <a:cs typeface="Microsoft JhengHei"/>
                <a:sym typeface="Microsoft JhengHei"/>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38"/>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4_標題投影片">
  <p:cSld name="14_標題投影片">
    <p:spTree>
      <p:nvGrpSpPr>
        <p:cNvPr id="1" name="Shape 28"/>
        <p:cNvGrpSpPr/>
        <p:nvPr/>
      </p:nvGrpSpPr>
      <p:grpSpPr>
        <a:xfrm>
          <a:off x="0" y="0"/>
          <a:ext cx="0" cy="0"/>
          <a:chOff x="0" y="0"/>
          <a:chExt cx="0" cy="0"/>
        </a:xfrm>
      </p:grpSpPr>
      <p:pic>
        <p:nvPicPr>
          <p:cNvPr id="29" name="Google Shape;29;p50"/>
          <p:cNvPicPr preferRelativeResize="0"/>
          <p:nvPr/>
        </p:nvPicPr>
        <p:blipFill>
          <a:blip r:embed="rId2"/>
          <a:srcRect/>
          <a:stretch/>
        </p:blipFill>
        <p:spPr>
          <a:xfrm>
            <a:off x="-1778" y="500"/>
            <a:ext cx="9144000" cy="5142500"/>
          </a:xfrm>
          <a:prstGeom prst="rect">
            <a:avLst/>
          </a:prstGeom>
          <a:noFill/>
          <a:ln>
            <a:noFill/>
          </a:ln>
        </p:spPr>
      </p:pic>
      <p:sp>
        <p:nvSpPr>
          <p:cNvPr id="30" name="Google Shape;30;p50"/>
          <p:cNvSpPr txBox="1">
            <a:spLocks noGrp="1"/>
          </p:cNvSpPr>
          <p:nvPr>
            <p:ph type="title"/>
          </p:nvPr>
        </p:nvSpPr>
        <p:spPr>
          <a:xfrm>
            <a:off x="1" y="1"/>
            <a:ext cx="91440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3600"/>
              <a:buNone/>
              <a:defRPr sz="3600" b="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0"/>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3_標題投影片">
  <p:cSld name="13_標題投影片">
    <p:spTree>
      <p:nvGrpSpPr>
        <p:cNvPr id="1" name="Shape 32"/>
        <p:cNvGrpSpPr/>
        <p:nvPr/>
      </p:nvGrpSpPr>
      <p:grpSpPr>
        <a:xfrm>
          <a:off x="0" y="0"/>
          <a:ext cx="0" cy="0"/>
          <a:chOff x="0" y="0"/>
          <a:chExt cx="0" cy="0"/>
        </a:xfrm>
      </p:grpSpPr>
      <p:sp>
        <p:nvSpPr>
          <p:cNvPr id="33" name="Google Shape;33;p39"/>
          <p:cNvSpPr txBox="1">
            <a:spLocks noGrp="1"/>
          </p:cNvSpPr>
          <p:nvPr>
            <p:ph type="title"/>
          </p:nvPr>
        </p:nvSpPr>
        <p:spPr>
          <a:xfrm>
            <a:off x="0" y="1"/>
            <a:ext cx="9143999"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Microsoft JhengHei"/>
              <a:buNone/>
              <a:defRPr sz="3600" b="1">
                <a:solidFill>
                  <a:schemeClr val="lt1"/>
                </a:solidFill>
                <a:latin typeface="Microsoft JhengHei"/>
                <a:ea typeface="Microsoft JhengHei"/>
                <a:cs typeface="Microsoft JhengHei"/>
                <a:sym typeface="Microsoft JhengHe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9"/>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9_標題投影片">
  <p:cSld name="19_標題投影片">
    <p:spTree>
      <p:nvGrpSpPr>
        <p:cNvPr id="1" name="Shape 35"/>
        <p:cNvGrpSpPr/>
        <p:nvPr/>
      </p:nvGrpSpPr>
      <p:grpSpPr>
        <a:xfrm>
          <a:off x="0" y="0"/>
          <a:ext cx="0" cy="0"/>
          <a:chOff x="0" y="0"/>
          <a:chExt cx="0" cy="0"/>
        </a:xfrm>
      </p:grpSpPr>
      <p:sp>
        <p:nvSpPr>
          <p:cNvPr id="36" name="Google Shape;36;p51"/>
          <p:cNvSpPr txBox="1">
            <a:spLocks noGrp="1"/>
          </p:cNvSpPr>
          <p:nvPr>
            <p:ph type="title"/>
          </p:nvPr>
        </p:nvSpPr>
        <p:spPr>
          <a:xfrm>
            <a:off x="0" y="67377"/>
            <a:ext cx="91440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3600"/>
              <a:buNone/>
              <a:defRPr sz="3600" b="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1"/>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38" name="Google Shape;38;p51" descr="一張含有 螢幕擷取畫面 的圖片&#10;&#10;自動產生的描述"/>
          <p:cNvPicPr preferRelativeResize="0"/>
          <p:nvPr/>
        </p:nvPicPr>
        <p:blipFill rotWithShape="1">
          <a:blip r:embed="rId2">
            <a:alphaModFix amt="40000"/>
          </a:blip>
          <a:srcRect t="18980" b="9058"/>
          <a:stretch/>
        </p:blipFill>
        <p:spPr>
          <a:xfrm>
            <a:off x="273050" y="1066646"/>
            <a:ext cx="8616950" cy="407685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33"/>
          <p:cNvPicPr preferRelativeResize="0"/>
          <p:nvPr/>
        </p:nvPicPr>
        <p:blipFill>
          <a:blip r:embed="rId26"/>
          <a:srcRect/>
          <a:stretch/>
        </p:blipFill>
        <p:spPr>
          <a:xfrm>
            <a:off x="222" y="125"/>
            <a:ext cx="9143778" cy="5143375"/>
          </a:xfrm>
          <a:prstGeom prst="rect">
            <a:avLst/>
          </a:prstGeom>
          <a:noFill/>
          <a:ln>
            <a:noFill/>
          </a:ln>
        </p:spPr>
      </p:pic>
      <p:sp>
        <p:nvSpPr>
          <p:cNvPr id="7" name="Google Shape;7;p3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3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Microsoft JhengHei"/>
                <a:ea typeface="Microsoft JhengHei"/>
                <a:cs typeface="Microsoft JhengHei"/>
                <a:sym typeface="Microsoft JhengHe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Microsoft JhengHei"/>
                <a:ea typeface="Microsoft JhengHei"/>
                <a:cs typeface="Microsoft JhengHei"/>
                <a:sym typeface="Microsoft JhengHe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Microsoft JhengHei"/>
                <a:ea typeface="Microsoft JhengHei"/>
                <a:cs typeface="Microsoft JhengHei"/>
                <a:sym typeface="Microsoft JhengHe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Microsoft JhengHei"/>
                <a:ea typeface="Microsoft JhengHei"/>
                <a:cs typeface="Microsoft JhengHei"/>
                <a:sym typeface="Microsoft JhengHe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Microsoft JhengHei"/>
                <a:ea typeface="Microsoft JhengHei"/>
                <a:cs typeface="Microsoft JhengHei"/>
                <a:sym typeface="Microsoft JhengHe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 name="Google Shape;9;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 name="Google Shape;10;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 name="Google Shape;11;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75"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74"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svg"/><Relationship Id="rId9" Type="http://schemas.openxmlformats.org/officeDocument/2006/relationships/image" Target="../media/image61.sv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png"/><Relationship Id="rId7" Type="http://schemas.openxmlformats.org/officeDocument/2006/relationships/image" Target="../media/image65.svg"/><Relationship Id="rId12" Type="http://schemas.openxmlformats.org/officeDocument/2006/relationships/image" Target="../media/image61.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4.png"/><Relationship Id="rId11" Type="http://schemas.openxmlformats.org/officeDocument/2006/relationships/image" Target="../media/image60.png"/><Relationship Id="rId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6.svg"/><Relationship Id="rId9"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3" Type="http://schemas.openxmlformats.org/officeDocument/2006/relationships/image" Target="../media/image55.png"/><Relationship Id="rId7" Type="http://schemas.openxmlformats.org/officeDocument/2006/relationships/image" Target="../media/image61.svg"/><Relationship Id="rId12" Type="http://schemas.openxmlformats.org/officeDocument/2006/relationships/image" Target="../media/image71.png"/><Relationship Id="rId2" Type="http://schemas.openxmlformats.org/officeDocument/2006/relationships/notesSlide" Target="../notesSlides/notesSlide12.xml"/><Relationship Id="rId16"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image" Target="../media/image60.png"/><Relationship Id="rId11" Type="http://schemas.openxmlformats.org/officeDocument/2006/relationships/image" Target="../media/image70.svg"/><Relationship Id="rId5" Type="http://schemas.openxmlformats.org/officeDocument/2006/relationships/image" Target="../media/image59.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56.svg"/><Relationship Id="rId9" Type="http://schemas.openxmlformats.org/officeDocument/2006/relationships/image" Target="../media/image68.svg"/><Relationship Id="rId14" Type="http://schemas.openxmlformats.org/officeDocument/2006/relationships/image" Target="../media/image73.png"/></Relationships>
</file>

<file path=ppt/slides/_rels/slide1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1.png"/><Relationship Id="rId3" Type="http://schemas.openxmlformats.org/officeDocument/2006/relationships/image" Target="../media/image55.png"/><Relationship Id="rId7" Type="http://schemas.openxmlformats.org/officeDocument/2006/relationships/image" Target="../media/image61.svg"/><Relationship Id="rId12" Type="http://schemas.openxmlformats.org/officeDocument/2006/relationships/image" Target="../media/image79.png"/><Relationship Id="rId2" Type="http://schemas.openxmlformats.org/officeDocument/2006/relationships/notesSlide" Target="../notesSlides/notesSlide13.xml"/><Relationship Id="rId16" Type="http://schemas.openxmlformats.org/officeDocument/2006/relationships/image" Target="../media/image81.svg"/><Relationship Id="rId1" Type="http://schemas.openxmlformats.org/officeDocument/2006/relationships/slideLayout" Target="../slideLayouts/slideLayout5.xml"/><Relationship Id="rId6" Type="http://schemas.openxmlformats.org/officeDocument/2006/relationships/image" Target="../media/image60.png"/><Relationship Id="rId11" Type="http://schemas.openxmlformats.org/officeDocument/2006/relationships/image" Target="../media/image78.png"/><Relationship Id="rId5" Type="http://schemas.openxmlformats.org/officeDocument/2006/relationships/image" Target="../media/image63.png"/><Relationship Id="rId15" Type="http://schemas.openxmlformats.org/officeDocument/2006/relationships/image" Target="../media/image80.png"/><Relationship Id="rId10" Type="http://schemas.openxmlformats.org/officeDocument/2006/relationships/image" Target="../media/image47.png"/><Relationship Id="rId4" Type="http://schemas.openxmlformats.org/officeDocument/2006/relationships/image" Target="../media/image56.svg"/><Relationship Id="rId9" Type="http://schemas.openxmlformats.org/officeDocument/2006/relationships/image" Target="../media/image77.png"/><Relationship Id="rId14" Type="http://schemas.openxmlformats.org/officeDocument/2006/relationships/image" Target="../media/image12.sv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84.png"/><Relationship Id="rId18" Type="http://schemas.openxmlformats.org/officeDocument/2006/relationships/image" Target="../media/image11.png"/><Relationship Id="rId3" Type="http://schemas.openxmlformats.org/officeDocument/2006/relationships/image" Target="../media/image55.png"/><Relationship Id="rId21" Type="http://schemas.openxmlformats.org/officeDocument/2006/relationships/image" Target="../media/image81.svg"/><Relationship Id="rId7" Type="http://schemas.openxmlformats.org/officeDocument/2006/relationships/image" Target="../media/image59.png"/><Relationship Id="rId12" Type="http://schemas.openxmlformats.org/officeDocument/2006/relationships/image" Target="../media/image83.png"/><Relationship Id="rId17" Type="http://schemas.openxmlformats.org/officeDocument/2006/relationships/image" Target="../media/image88.jpeg"/><Relationship Id="rId2" Type="http://schemas.openxmlformats.org/officeDocument/2006/relationships/notesSlide" Target="../notesSlides/notesSlide14.xml"/><Relationship Id="rId16" Type="http://schemas.openxmlformats.org/officeDocument/2006/relationships/image" Target="../media/image87.jpeg"/><Relationship Id="rId20" Type="http://schemas.openxmlformats.org/officeDocument/2006/relationships/image" Target="../media/image80.png"/><Relationship Id="rId1" Type="http://schemas.openxmlformats.org/officeDocument/2006/relationships/slideLayout" Target="../slideLayouts/slideLayout5.xml"/><Relationship Id="rId6" Type="http://schemas.openxmlformats.org/officeDocument/2006/relationships/image" Target="../media/image65.svg"/><Relationship Id="rId11" Type="http://schemas.openxmlformats.org/officeDocument/2006/relationships/image" Target="../media/image82.png"/><Relationship Id="rId5" Type="http://schemas.openxmlformats.org/officeDocument/2006/relationships/image" Target="../media/image64.png"/><Relationship Id="rId15" Type="http://schemas.openxmlformats.org/officeDocument/2006/relationships/image" Target="../media/image86.png"/><Relationship Id="rId23" Type="http://schemas.openxmlformats.org/officeDocument/2006/relationships/image" Target="../media/image90.svg"/><Relationship Id="rId10" Type="http://schemas.openxmlformats.org/officeDocument/2006/relationships/image" Target="../media/image61.svg"/><Relationship Id="rId19" Type="http://schemas.openxmlformats.org/officeDocument/2006/relationships/image" Target="../media/image12.svg"/><Relationship Id="rId4" Type="http://schemas.openxmlformats.org/officeDocument/2006/relationships/image" Target="../media/image56.svg"/><Relationship Id="rId9" Type="http://schemas.openxmlformats.org/officeDocument/2006/relationships/image" Target="../media/image60.png"/><Relationship Id="rId14" Type="http://schemas.openxmlformats.org/officeDocument/2006/relationships/image" Target="../media/image85.png"/><Relationship Id="rId22" Type="http://schemas.openxmlformats.org/officeDocument/2006/relationships/image" Target="../media/image89.png"/></Relationships>
</file>

<file path=ppt/slides/_rels/slide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93.svg"/><Relationship Id="rId4" Type="http://schemas.openxmlformats.org/officeDocument/2006/relationships/image" Target="../media/image92.png"/></Relationships>
</file>

<file path=ppt/slides/_rels/slide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98.png"/><Relationship Id="rId4" Type="http://schemas.openxmlformats.org/officeDocument/2006/relationships/image" Target="../media/image97.svg"/></Relationships>
</file>

<file path=ppt/slides/_rels/slide21.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2.png"/><Relationship Id="rId26" Type="http://schemas.openxmlformats.org/officeDocument/2006/relationships/image" Target="../media/image120.png"/><Relationship Id="rId3" Type="http://schemas.openxmlformats.org/officeDocument/2006/relationships/image" Target="../media/image99.png"/><Relationship Id="rId21" Type="http://schemas.openxmlformats.org/officeDocument/2006/relationships/image" Target="../media/image115.png"/><Relationship Id="rId7" Type="http://schemas.openxmlformats.org/officeDocument/2006/relationships/image" Target="../media/image86.png"/><Relationship Id="rId12" Type="http://schemas.openxmlformats.org/officeDocument/2006/relationships/image" Target="../media/image106.png"/><Relationship Id="rId17" Type="http://schemas.openxmlformats.org/officeDocument/2006/relationships/image" Target="../media/image111.png"/><Relationship Id="rId25" Type="http://schemas.openxmlformats.org/officeDocument/2006/relationships/image" Target="../media/image119.png"/><Relationship Id="rId2" Type="http://schemas.openxmlformats.org/officeDocument/2006/relationships/notesSlide" Target="../notesSlides/notesSlide21.xml"/><Relationship Id="rId16" Type="http://schemas.openxmlformats.org/officeDocument/2006/relationships/image" Target="../media/image110.png"/><Relationship Id="rId20" Type="http://schemas.openxmlformats.org/officeDocument/2006/relationships/image" Target="../media/image114.svg"/><Relationship Id="rId1" Type="http://schemas.openxmlformats.org/officeDocument/2006/relationships/slideLayout" Target="../slideLayouts/slideLayout5.xml"/><Relationship Id="rId6" Type="http://schemas.openxmlformats.org/officeDocument/2006/relationships/image" Target="../media/image101.svg"/><Relationship Id="rId11" Type="http://schemas.openxmlformats.org/officeDocument/2006/relationships/image" Target="../media/image105.png"/><Relationship Id="rId24" Type="http://schemas.openxmlformats.org/officeDocument/2006/relationships/image" Target="../media/image118.png"/><Relationship Id="rId5" Type="http://schemas.openxmlformats.org/officeDocument/2006/relationships/image" Target="../media/image100.png"/><Relationship Id="rId15" Type="http://schemas.openxmlformats.org/officeDocument/2006/relationships/image" Target="../media/image109.png"/><Relationship Id="rId23" Type="http://schemas.openxmlformats.org/officeDocument/2006/relationships/image" Target="../media/image117.png"/><Relationship Id="rId10" Type="http://schemas.openxmlformats.org/officeDocument/2006/relationships/image" Target="../media/image104.png"/><Relationship Id="rId19" Type="http://schemas.openxmlformats.org/officeDocument/2006/relationships/image" Target="../media/image113.png"/><Relationship Id="rId4" Type="http://schemas.microsoft.com/office/2007/relationships/hdphoto" Target="../media/hdphoto1.wdp"/><Relationship Id="rId9" Type="http://schemas.openxmlformats.org/officeDocument/2006/relationships/image" Target="../media/image103.png"/><Relationship Id="rId14" Type="http://schemas.openxmlformats.org/officeDocument/2006/relationships/image" Target="../media/image108.png"/><Relationship Id="rId22" Type="http://schemas.openxmlformats.org/officeDocument/2006/relationships/image" Target="../media/image116.png"/><Relationship Id="rId27" Type="http://schemas.openxmlformats.org/officeDocument/2006/relationships/image" Target="../media/image121.png"/></Relationships>
</file>

<file path=ppt/slides/_rels/slide22.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25.sv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svg"/><Relationship Id="rId9" Type="http://schemas.openxmlformats.org/officeDocument/2006/relationships/image" Target="../media/image128.png"/><Relationship Id="rId14" Type="http://schemas.openxmlformats.org/officeDocument/2006/relationships/image" Target="../media/image133.png"/></Relationships>
</file>

<file path=ppt/slides/_rels/slide23.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36.png"/><Relationship Id="rId5" Type="http://schemas.openxmlformats.org/officeDocument/2006/relationships/image" Target="../media/image42.png"/><Relationship Id="rId4" Type="http://schemas.openxmlformats.org/officeDocument/2006/relationships/image" Target="../media/image135.svg"/></Relationships>
</file>

<file path=ppt/slides/_rels/slide2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145.png"/></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46.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148.png"/><Relationship Id="rId4" Type="http://schemas.openxmlformats.org/officeDocument/2006/relationships/image" Target="../media/image147.svg"/><Relationship Id="rId9"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150.png"/><Relationship Id="rId4" Type="http://schemas.openxmlformats.org/officeDocument/2006/relationships/image" Target="../media/image14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sv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49.png"/><Relationship Id="rId21" Type="http://schemas.openxmlformats.org/officeDocument/2006/relationships/image" Target="../media/image29.png"/><Relationship Id="rId7" Type="http://schemas.openxmlformats.org/officeDocument/2006/relationships/image" Target="../media/image53.png"/><Relationship Id="rId12" Type="http://schemas.openxmlformats.org/officeDocument/2006/relationships/image" Target="../media/image19.png"/><Relationship Id="rId17" Type="http://schemas.openxmlformats.org/officeDocument/2006/relationships/image" Target="../media/image25.png"/><Relationship Id="rId2" Type="http://schemas.openxmlformats.org/officeDocument/2006/relationships/notesSlide" Target="../notesSlides/notesSlide7.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52.svg"/><Relationship Id="rId11" Type="http://schemas.openxmlformats.org/officeDocument/2006/relationships/image" Target="../media/image18.png"/><Relationship Id="rId24" Type="http://schemas.openxmlformats.org/officeDocument/2006/relationships/image" Target="../media/image54.png"/><Relationship Id="rId5" Type="http://schemas.openxmlformats.org/officeDocument/2006/relationships/image" Target="../media/image51.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34.png"/><Relationship Id="rId19" Type="http://schemas.openxmlformats.org/officeDocument/2006/relationships/image" Target="../media/image27.png"/><Relationship Id="rId4" Type="http://schemas.openxmlformats.org/officeDocument/2006/relationships/image" Target="../media/image50.svg"/><Relationship Id="rId9" Type="http://schemas.openxmlformats.org/officeDocument/2006/relationships/image" Target="../media/image33.png"/><Relationship Id="rId14" Type="http://schemas.openxmlformats.org/officeDocument/2006/relationships/image" Target="../media/image22.png"/><Relationship Id="rId22"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92" name="矩形: 圓角 91">
            <a:extLst>
              <a:ext uri="{FF2B5EF4-FFF2-40B4-BE49-F238E27FC236}">
                <a16:creationId xmlns:a16="http://schemas.microsoft.com/office/drawing/2014/main" id="{3CA423CF-4226-4755-A87B-C896AB08BD08}"/>
              </a:ext>
            </a:extLst>
          </p:cNvPr>
          <p:cNvSpPr/>
          <p:nvPr/>
        </p:nvSpPr>
        <p:spPr>
          <a:xfrm>
            <a:off x="-355948" y="1242300"/>
            <a:ext cx="10336791" cy="1421501"/>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4" name="圖形 113">
            <a:extLst>
              <a:ext uri="{FF2B5EF4-FFF2-40B4-BE49-F238E27FC236}">
                <a16:creationId xmlns:a16="http://schemas.microsoft.com/office/drawing/2014/main" id="{377E70AA-DD9B-4C45-93F8-A545704B3E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0220" y="1297017"/>
            <a:ext cx="8480551" cy="623945"/>
          </a:xfrm>
          <a:prstGeom prst="rect">
            <a:avLst/>
          </a:prstGeom>
          <a:effectLst>
            <a:outerShdw blurRad="241300" dist="165100" dir="3600000" algn="t" rotWithShape="0">
              <a:prstClr val="black">
                <a:alpha val="33000"/>
              </a:prstClr>
            </a:outerShdw>
          </a:effectLst>
        </p:spPr>
      </p:pic>
      <p:sp>
        <p:nvSpPr>
          <p:cNvPr id="854" name="Google Shape;854;gc0a00def9f_0_409"/>
          <p:cNvSpPr txBox="1">
            <a:spLocks noGrp="1"/>
          </p:cNvSpPr>
          <p:nvPr>
            <p:ph type="title"/>
          </p:nvPr>
        </p:nvSpPr>
        <p:spPr>
          <a:xfrm>
            <a:off x="-1" y="66041"/>
            <a:ext cx="9144001" cy="994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err="1"/>
              <a:t>快速復原加密於磁碟陣列的資料</a:t>
            </a:r>
            <a:endParaRPr>
              <a:latin typeface="Microsoft JhengHei"/>
              <a:ea typeface="Microsoft JhengHei"/>
              <a:cs typeface="Microsoft JhengHei"/>
              <a:sym typeface="Microsoft JhengHei"/>
            </a:endParaRPr>
          </a:p>
        </p:txBody>
      </p:sp>
      <p:sp>
        <p:nvSpPr>
          <p:cNvPr id="870" name="Google Shape;870;gc0a00def9f_0_409"/>
          <p:cNvSpPr txBox="1"/>
          <p:nvPr/>
        </p:nvSpPr>
        <p:spPr>
          <a:xfrm>
            <a:off x="2694519" y="4722919"/>
            <a:ext cx="1606655"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a:solidFill>
                  <a:schemeClr val="bg2">
                    <a:lumMod val="50000"/>
                  </a:schemeClr>
                </a:solidFill>
              </a:rPr>
              <a:t>New Machine</a:t>
            </a:r>
            <a:endParaRPr sz="1200" b="1" i="0" u="none" strike="noStrike" cap="none">
              <a:solidFill>
                <a:schemeClr val="bg2">
                  <a:lumMod val="50000"/>
                </a:schemeClr>
              </a:solidFill>
              <a:latin typeface="Arial"/>
              <a:ea typeface="Arial"/>
              <a:cs typeface="Arial"/>
              <a:sym typeface="Arial"/>
            </a:endParaRPr>
          </a:p>
        </p:txBody>
      </p:sp>
      <p:pic>
        <p:nvPicPr>
          <p:cNvPr id="871" name="Google Shape;871;gc0a00def9f_0_409"/>
          <p:cNvPicPr preferRelativeResize="0"/>
          <p:nvPr/>
        </p:nvPicPr>
        <p:blipFill rotWithShape="1">
          <a:blip r:embed="rId5">
            <a:alphaModFix/>
          </a:blip>
          <a:srcRect/>
          <a:stretch/>
        </p:blipFill>
        <p:spPr>
          <a:xfrm>
            <a:off x="3054643" y="3773288"/>
            <a:ext cx="886409" cy="886409"/>
          </a:xfrm>
          <a:prstGeom prst="rect">
            <a:avLst/>
          </a:prstGeom>
          <a:noFill/>
          <a:ln>
            <a:noFill/>
          </a:ln>
        </p:spPr>
      </p:pic>
      <p:sp>
        <p:nvSpPr>
          <p:cNvPr id="872" name="Google Shape;872;gc0a00def9f_0_409"/>
          <p:cNvSpPr/>
          <p:nvPr/>
        </p:nvSpPr>
        <p:spPr>
          <a:xfrm>
            <a:off x="613622" y="2347914"/>
            <a:ext cx="1502331" cy="900359"/>
          </a:xfrm>
          <a:custGeom>
            <a:avLst/>
            <a:gdLst/>
            <a:ahLst/>
            <a:cxnLst/>
            <a:rect l="l" t="t" r="r" b="b"/>
            <a:pathLst>
              <a:path w="8583920" h="5144415" extrusionOk="0">
                <a:moveTo>
                  <a:pt x="7621574" y="3166332"/>
                </a:moveTo>
                <a:cubicBezTo>
                  <a:pt x="7680555" y="3001532"/>
                  <a:pt x="7712648" y="2824155"/>
                  <a:pt x="7712648" y="2639405"/>
                </a:cubicBezTo>
                <a:cubicBezTo>
                  <a:pt x="7712648" y="1775939"/>
                  <a:pt x="7012681" y="1075972"/>
                  <a:pt x="6149215" y="1075972"/>
                </a:cubicBezTo>
                <a:cubicBezTo>
                  <a:pt x="5869055" y="1075972"/>
                  <a:pt x="5606675" y="1149698"/>
                  <a:pt x="5378991" y="1278502"/>
                </a:cubicBezTo>
                <a:cubicBezTo>
                  <a:pt x="5371185" y="1257252"/>
                  <a:pt x="5338658" y="1174852"/>
                  <a:pt x="5271871" y="1062094"/>
                </a:cubicBezTo>
                <a:cubicBezTo>
                  <a:pt x="4916683" y="428480"/>
                  <a:pt x="4238400" y="0"/>
                  <a:pt x="3459936" y="0"/>
                </a:cubicBezTo>
                <a:cubicBezTo>
                  <a:pt x="2312840" y="0"/>
                  <a:pt x="1382587" y="929820"/>
                  <a:pt x="1382587" y="2077350"/>
                </a:cubicBezTo>
                <a:cubicBezTo>
                  <a:pt x="1382587" y="2176230"/>
                  <a:pt x="1389526" y="2273375"/>
                  <a:pt x="1402970" y="2368352"/>
                </a:cubicBezTo>
                <a:cubicBezTo>
                  <a:pt x="1396031" y="2368352"/>
                  <a:pt x="1389526" y="2367918"/>
                  <a:pt x="1382587" y="2367918"/>
                </a:cubicBezTo>
                <a:cubicBezTo>
                  <a:pt x="663971" y="2367918"/>
                  <a:pt x="73726" y="2916096"/>
                  <a:pt x="6505" y="3617364"/>
                </a:cubicBezTo>
                <a:cubicBezTo>
                  <a:pt x="5204" y="3624303"/>
                  <a:pt x="3469" y="3631676"/>
                  <a:pt x="2168" y="3638614"/>
                </a:cubicBezTo>
                <a:cubicBezTo>
                  <a:pt x="2168" y="3649023"/>
                  <a:pt x="2168" y="3658998"/>
                  <a:pt x="2168" y="3669406"/>
                </a:cubicBezTo>
                <a:cubicBezTo>
                  <a:pt x="867" y="3696294"/>
                  <a:pt x="0" y="3723183"/>
                  <a:pt x="0" y="3750505"/>
                </a:cubicBezTo>
                <a:cubicBezTo>
                  <a:pt x="0" y="3978623"/>
                  <a:pt x="55078" y="4193731"/>
                  <a:pt x="153091" y="4383251"/>
                </a:cubicBezTo>
                <a:cubicBezTo>
                  <a:pt x="486160" y="5086688"/>
                  <a:pt x="1255083" y="5139597"/>
                  <a:pt x="1255083" y="5139597"/>
                </a:cubicBezTo>
                <a:cubicBezTo>
                  <a:pt x="1255083" y="5139597"/>
                  <a:pt x="7455039" y="5150439"/>
                  <a:pt x="7617237" y="5139597"/>
                </a:cubicBezTo>
                <a:cubicBezTo>
                  <a:pt x="7772063" y="5129188"/>
                  <a:pt x="8469427" y="5128755"/>
                  <a:pt x="8568741" y="4317765"/>
                </a:cubicBezTo>
                <a:cubicBezTo>
                  <a:pt x="8578716" y="4261386"/>
                  <a:pt x="8583920" y="4203272"/>
                  <a:pt x="8583920" y="4143857"/>
                </a:cubicBezTo>
                <a:cubicBezTo>
                  <a:pt x="8584354" y="3609557"/>
                  <a:pt x="8155006" y="3174572"/>
                  <a:pt x="7621574" y="3166332"/>
                </a:cubicBezTo>
                <a:close/>
              </a:path>
            </a:pathLst>
          </a:custGeom>
          <a:gradFill>
            <a:gsLst>
              <a:gs pos="0">
                <a:srgbClr val="1657D9"/>
              </a:gs>
              <a:gs pos="100000">
                <a:srgbClr val="5FA2CE"/>
              </a:gs>
            </a:gsLst>
            <a:lin ang="0" scaled="0"/>
          </a:gradFill>
          <a:ln>
            <a:noFill/>
          </a:ln>
          <a:effectLst>
            <a:outerShdw blurRad="50800" dist="38100" dir="2700000" algn="tl" rotWithShape="0">
              <a:srgbClr val="000000">
                <a:alpha val="1882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gc0a00def9f_0_409"/>
          <p:cNvSpPr txBox="1"/>
          <p:nvPr/>
        </p:nvSpPr>
        <p:spPr>
          <a:xfrm>
            <a:off x="541524" y="2987448"/>
            <a:ext cx="1606655" cy="250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a:solidFill>
                  <a:schemeClr val="lt1"/>
                </a:solidFill>
              </a:rPr>
              <a:t>Cloud Backup</a:t>
            </a:r>
            <a:endParaRPr sz="1200" b="1" i="0" u="none" strike="noStrike" cap="none">
              <a:solidFill>
                <a:schemeClr val="lt1"/>
              </a:solidFill>
              <a:latin typeface="Arial"/>
              <a:ea typeface="Arial"/>
              <a:cs typeface="Arial"/>
              <a:sym typeface="Arial"/>
            </a:endParaRPr>
          </a:p>
        </p:txBody>
      </p:sp>
      <p:pic>
        <p:nvPicPr>
          <p:cNvPr id="875" name="Google Shape;875;gc0a00def9f_0_409"/>
          <p:cNvPicPr preferRelativeResize="0"/>
          <p:nvPr/>
        </p:nvPicPr>
        <p:blipFill rotWithShape="1">
          <a:blip r:embed="rId6">
            <a:alphaModFix/>
          </a:blip>
          <a:srcRect/>
          <a:stretch/>
        </p:blipFill>
        <p:spPr>
          <a:xfrm>
            <a:off x="1140905" y="2594633"/>
            <a:ext cx="367251" cy="411667"/>
          </a:xfrm>
          <a:prstGeom prst="rect">
            <a:avLst/>
          </a:prstGeom>
          <a:noFill/>
          <a:ln>
            <a:noFill/>
          </a:ln>
        </p:spPr>
      </p:pic>
      <p:sp>
        <p:nvSpPr>
          <p:cNvPr id="876" name="Google Shape;876;gc0a00def9f_0_409"/>
          <p:cNvSpPr/>
          <p:nvPr/>
        </p:nvSpPr>
        <p:spPr>
          <a:xfrm>
            <a:off x="2220277" y="3238114"/>
            <a:ext cx="1168328" cy="19499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200">
                <a:solidFill>
                  <a:schemeClr val="dk1"/>
                </a:solidFill>
              </a:rPr>
              <a:t>few weeks</a:t>
            </a:r>
            <a:endParaRPr sz="1200" b="0" i="0" u="none" strike="noStrike" cap="none">
              <a:solidFill>
                <a:srgbClr val="000000"/>
              </a:solidFill>
              <a:latin typeface="Arial"/>
              <a:ea typeface="Arial"/>
              <a:cs typeface="Arial"/>
              <a:sym typeface="Arial"/>
            </a:endParaRPr>
          </a:p>
        </p:txBody>
      </p:sp>
      <p:sp>
        <p:nvSpPr>
          <p:cNvPr id="866" name="Google Shape;866;gc0a00def9f_0_409"/>
          <p:cNvSpPr/>
          <p:nvPr/>
        </p:nvSpPr>
        <p:spPr>
          <a:xfrm>
            <a:off x="1061341" y="1402230"/>
            <a:ext cx="7541700" cy="428700"/>
          </a:xfrm>
          <a:prstGeom prst="rect">
            <a:avLst/>
          </a:prstGeom>
          <a:noFill/>
          <a:ln>
            <a:noFill/>
          </a:ln>
        </p:spPr>
        <p:txBody>
          <a:bodyPr spcFirstLastPara="1" wrap="square" lIns="91425" tIns="45700" rIns="91425" bIns="45700" anchor="ctr" anchorCtr="0">
            <a:noAutofit/>
          </a:bodyPr>
          <a:lstStyle/>
          <a:p>
            <a:pPr marL="0" marR="0" lvl="0" indent="0" algn="l" rtl="0">
              <a:lnSpc>
                <a:spcPct val="128571"/>
              </a:lnSpc>
              <a:spcBef>
                <a:spcPts val="0"/>
              </a:spcBef>
              <a:spcAft>
                <a:spcPts val="0"/>
              </a:spcAft>
              <a:buClr>
                <a:srgbClr val="000000"/>
              </a:buClr>
              <a:buSzPts val="1400"/>
              <a:buFont typeface="Arial"/>
              <a:buNone/>
            </a:pPr>
            <a:r>
              <a:rPr lang="en-US" sz="2000" err="1">
                <a:solidFill>
                  <a:schemeClr val="bg2">
                    <a:lumMod val="50000"/>
                  </a:schemeClr>
                </a:solidFill>
              </a:rPr>
              <a:t>使用者需要花費數週的時間從雲端下載</a:t>
            </a:r>
            <a:r>
              <a:rPr lang="en-US" sz="2000">
                <a:solidFill>
                  <a:schemeClr val="bg2">
                    <a:lumMod val="50000"/>
                  </a:schemeClr>
                </a:solidFill>
              </a:rPr>
              <a:t> TB </a:t>
            </a:r>
            <a:r>
              <a:rPr lang="en-US" sz="2000" err="1">
                <a:solidFill>
                  <a:schemeClr val="bg2">
                    <a:lumMod val="50000"/>
                  </a:schemeClr>
                </a:solidFill>
              </a:rPr>
              <a:t>容量的備份資料</a:t>
            </a:r>
            <a:endParaRPr sz="2000" b="0" i="0" u="none" strike="noStrike" cap="none">
              <a:solidFill>
                <a:schemeClr val="bg2">
                  <a:lumMod val="50000"/>
                </a:schemeClr>
              </a:solidFill>
              <a:latin typeface="Arial"/>
              <a:ea typeface="Arial"/>
              <a:cs typeface="Arial"/>
              <a:sym typeface="Arial"/>
            </a:endParaRPr>
          </a:p>
        </p:txBody>
      </p:sp>
      <p:pic>
        <p:nvPicPr>
          <p:cNvPr id="82" name="Google Shape;867;gc0a00def9f_0_409">
            <a:extLst>
              <a:ext uri="{FF2B5EF4-FFF2-40B4-BE49-F238E27FC236}">
                <a16:creationId xmlns:a16="http://schemas.microsoft.com/office/drawing/2014/main" id="{9FDF1055-2800-430A-B2AB-5598237E8CC9}"/>
              </a:ext>
            </a:extLst>
          </p:cNvPr>
          <p:cNvPicPr preferRelativeResize="0"/>
          <p:nvPr/>
        </p:nvPicPr>
        <p:blipFill rotWithShape="1">
          <a:blip r:embed="rId7">
            <a:alphaModFix/>
          </a:blip>
          <a:srcRect/>
          <a:stretch/>
        </p:blipFill>
        <p:spPr>
          <a:xfrm>
            <a:off x="540959" y="1398041"/>
            <a:ext cx="428706" cy="428706"/>
          </a:xfrm>
          <a:prstGeom prst="rect">
            <a:avLst/>
          </a:prstGeom>
          <a:noFill/>
          <a:ln>
            <a:noFill/>
          </a:ln>
          <a:effectLst>
            <a:outerShdw blurRad="50800" dist="38100" dir="2700000" algn="tl" rotWithShape="0">
              <a:srgbClr val="000000">
                <a:alpha val="40000"/>
              </a:srgbClr>
            </a:outerShdw>
          </a:effectLst>
        </p:spPr>
      </p:pic>
      <p:pic>
        <p:nvPicPr>
          <p:cNvPr id="20" name="圖形 19">
            <a:extLst>
              <a:ext uri="{FF2B5EF4-FFF2-40B4-BE49-F238E27FC236}">
                <a16:creationId xmlns:a16="http://schemas.microsoft.com/office/drawing/2014/main" id="{7F2EF0C1-3758-49A1-AFA4-E37E881A0AE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811" y="211443"/>
            <a:ext cx="771318" cy="618384"/>
          </a:xfrm>
          <a:prstGeom prst="rect">
            <a:avLst/>
          </a:prstGeom>
        </p:spPr>
      </p:pic>
      <p:sp>
        <p:nvSpPr>
          <p:cNvPr id="863" name="Google Shape;863;gc0a00def9f_0_409"/>
          <p:cNvSpPr/>
          <p:nvPr/>
        </p:nvSpPr>
        <p:spPr>
          <a:xfrm>
            <a:off x="60138" y="228182"/>
            <a:ext cx="594900" cy="2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err="1">
                <a:solidFill>
                  <a:schemeClr val="tx1">
                    <a:lumMod val="95000"/>
                    <a:lumOff val="5000"/>
                  </a:schemeClr>
                </a:solidFill>
                <a:latin typeface="Arial"/>
                <a:ea typeface="Arial"/>
                <a:cs typeface="Arial"/>
                <a:sym typeface="Arial"/>
              </a:rPr>
              <a:t>使用案例</a:t>
            </a:r>
            <a:endParaRPr sz="1400" b="0" i="0" u="none" strike="noStrike" cap="none">
              <a:solidFill>
                <a:schemeClr val="tx1">
                  <a:lumMod val="95000"/>
                  <a:lumOff val="5000"/>
                </a:schemeClr>
              </a:solidFill>
              <a:latin typeface="Arial"/>
              <a:ea typeface="Arial"/>
              <a:cs typeface="Arial"/>
              <a:sym typeface="Arial"/>
            </a:endParaRPr>
          </a:p>
        </p:txBody>
      </p:sp>
      <p:sp>
        <p:nvSpPr>
          <p:cNvPr id="864" name="Google Shape;864;gc0a00def9f_0_409"/>
          <p:cNvSpPr/>
          <p:nvPr/>
        </p:nvSpPr>
        <p:spPr>
          <a:xfrm>
            <a:off x="146458" y="326169"/>
            <a:ext cx="384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1">
                <a:solidFill>
                  <a:srgbClr val="02215A"/>
                </a:solidFill>
              </a:rPr>
              <a:t>1</a:t>
            </a:r>
            <a:endParaRPr sz="3000" b="1" i="0" u="none" strike="noStrike" cap="none">
              <a:solidFill>
                <a:srgbClr val="02215A"/>
              </a:solidFill>
              <a:latin typeface="Arial"/>
              <a:ea typeface="Arial"/>
              <a:cs typeface="Arial"/>
              <a:sym typeface="Arial"/>
            </a:endParaRPr>
          </a:p>
        </p:txBody>
      </p:sp>
      <p:pic>
        <p:nvPicPr>
          <p:cNvPr id="25" name="圖片 24">
            <a:extLst>
              <a:ext uri="{FF2B5EF4-FFF2-40B4-BE49-F238E27FC236}">
                <a16:creationId xmlns:a16="http://schemas.microsoft.com/office/drawing/2014/main" id="{CE764C82-3F7D-4EF6-9119-8DFD5CBF1BB9}"/>
              </a:ext>
            </a:extLst>
          </p:cNvPr>
          <p:cNvPicPr>
            <a:picLocks noChangeAspect="1"/>
          </p:cNvPicPr>
          <p:nvPr/>
        </p:nvPicPr>
        <p:blipFill>
          <a:blip r:embed="rId10"/>
          <a:srcRect/>
          <a:stretch/>
        </p:blipFill>
        <p:spPr>
          <a:xfrm>
            <a:off x="5109975" y="2432623"/>
            <a:ext cx="3860609" cy="2505137"/>
          </a:xfrm>
          <a:prstGeom prst="rect">
            <a:avLst/>
          </a:prstGeom>
          <a:effectLst/>
        </p:spPr>
      </p:pic>
      <p:sp>
        <p:nvSpPr>
          <p:cNvPr id="123" name="Google Shape;752;gc0a00def9f_0_36">
            <a:extLst>
              <a:ext uri="{FF2B5EF4-FFF2-40B4-BE49-F238E27FC236}">
                <a16:creationId xmlns:a16="http://schemas.microsoft.com/office/drawing/2014/main" id="{576B4183-9D35-4964-82BB-2AF75F3255EA}"/>
              </a:ext>
            </a:extLst>
          </p:cNvPr>
          <p:cNvSpPr/>
          <p:nvPr/>
        </p:nvSpPr>
        <p:spPr>
          <a:xfrm rot="17616233">
            <a:off x="2294275" y="2937245"/>
            <a:ext cx="299445" cy="1269347"/>
          </a:xfrm>
          <a:prstGeom prst="downArrow">
            <a:avLst>
              <a:gd name="adj1" fmla="val 27307"/>
              <a:gd name="adj2" fmla="val 50000"/>
            </a:avLst>
          </a:prstGeom>
          <a:gradFill>
            <a:gsLst>
              <a:gs pos="0">
                <a:srgbClr val="6D9EEB">
                  <a:alpha val="0"/>
                </a:srgbClr>
              </a:gs>
              <a:gs pos="90217">
                <a:srgbClr val="4280E6"/>
              </a:gs>
              <a:gs pos="75000">
                <a:srgbClr val="6D9EEB"/>
              </a:gs>
            </a:gsLst>
            <a:lin ang="5400000" scaled="1"/>
          </a:gra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8797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92" name="矩形: 圓角 91">
            <a:extLst>
              <a:ext uri="{FF2B5EF4-FFF2-40B4-BE49-F238E27FC236}">
                <a16:creationId xmlns:a16="http://schemas.microsoft.com/office/drawing/2014/main" id="{3CA423CF-4226-4755-A87B-C896AB08BD08}"/>
              </a:ext>
            </a:extLst>
          </p:cNvPr>
          <p:cNvSpPr/>
          <p:nvPr/>
        </p:nvSpPr>
        <p:spPr>
          <a:xfrm>
            <a:off x="-355948" y="1242300"/>
            <a:ext cx="10336791" cy="953911"/>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形 22">
            <a:extLst>
              <a:ext uri="{FF2B5EF4-FFF2-40B4-BE49-F238E27FC236}">
                <a16:creationId xmlns:a16="http://schemas.microsoft.com/office/drawing/2014/main" id="{2EDF8C64-84EA-42CA-A424-BBEEBEE00D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7290" y="1297626"/>
            <a:ext cx="8480551" cy="623945"/>
          </a:xfrm>
          <a:prstGeom prst="rect">
            <a:avLst/>
          </a:prstGeom>
          <a:effectLst>
            <a:outerShdw blurRad="241300" dist="165100" dir="3600000" algn="t" rotWithShape="0">
              <a:prstClr val="black">
                <a:alpha val="33000"/>
              </a:prstClr>
            </a:outerShdw>
          </a:effectLst>
        </p:spPr>
      </p:pic>
      <p:sp>
        <p:nvSpPr>
          <p:cNvPr id="854" name="Google Shape;854;gc0a00def9f_0_409"/>
          <p:cNvSpPr txBox="1">
            <a:spLocks noGrp="1"/>
          </p:cNvSpPr>
          <p:nvPr>
            <p:ph type="title"/>
          </p:nvPr>
        </p:nvSpPr>
        <p:spPr>
          <a:xfrm>
            <a:off x="-1" y="66041"/>
            <a:ext cx="9144001" cy="994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err="1"/>
              <a:t>快速復原加密於磁碟陣列的資料</a:t>
            </a:r>
            <a:endParaRPr>
              <a:latin typeface="Microsoft JhengHei"/>
              <a:ea typeface="Microsoft JhengHei"/>
              <a:cs typeface="Microsoft JhengHei"/>
              <a:sym typeface="Microsoft JhengHei"/>
            </a:endParaRPr>
          </a:p>
        </p:txBody>
      </p:sp>
      <p:sp>
        <p:nvSpPr>
          <p:cNvPr id="861" name="Google Shape;861;gc0a00def9f_0_409"/>
          <p:cNvSpPr/>
          <p:nvPr/>
        </p:nvSpPr>
        <p:spPr>
          <a:xfrm>
            <a:off x="1045064" y="1380521"/>
            <a:ext cx="8347856" cy="428700"/>
          </a:xfrm>
          <a:prstGeom prst="rect">
            <a:avLst/>
          </a:prstGeom>
          <a:noFill/>
          <a:ln>
            <a:noFill/>
          </a:ln>
        </p:spPr>
        <p:txBody>
          <a:bodyPr spcFirstLastPara="1" wrap="square" lIns="91425" tIns="45700" rIns="91425" bIns="45700" anchor="ctr" anchorCtr="0">
            <a:noAutofit/>
          </a:bodyPr>
          <a:lstStyle/>
          <a:p>
            <a:pPr marL="0" marR="0" lvl="0" indent="0" algn="l" rtl="0">
              <a:lnSpc>
                <a:spcPct val="128571"/>
              </a:lnSpc>
              <a:spcBef>
                <a:spcPts val="0"/>
              </a:spcBef>
              <a:spcAft>
                <a:spcPts val="0"/>
              </a:spcAft>
              <a:buClr>
                <a:srgbClr val="000000"/>
              </a:buClr>
              <a:buSzPts val="1200"/>
              <a:buFont typeface="Arial"/>
              <a:buNone/>
            </a:pPr>
            <a:r>
              <a:rPr lang="en-US" sz="1700" err="1">
                <a:solidFill>
                  <a:schemeClr val="bg2">
                    <a:lumMod val="50000"/>
                  </a:schemeClr>
                </a:solidFill>
              </a:rPr>
              <a:t>在本地伺服器上安裝</a:t>
            </a:r>
            <a:r>
              <a:rPr lang="en-US" sz="1700">
                <a:solidFill>
                  <a:schemeClr val="bg2">
                    <a:lumMod val="50000"/>
                  </a:schemeClr>
                </a:solidFill>
              </a:rPr>
              <a:t> </a:t>
            </a:r>
            <a:r>
              <a:rPr lang="en-US" sz="1700" err="1">
                <a:solidFill>
                  <a:schemeClr val="bg2">
                    <a:lumMod val="50000"/>
                  </a:schemeClr>
                </a:solidFill>
              </a:rPr>
              <a:t>QuTScloud</a:t>
            </a:r>
            <a:r>
              <a:rPr lang="en-US" sz="1700">
                <a:solidFill>
                  <a:schemeClr val="bg2">
                    <a:lumMod val="50000"/>
                  </a:schemeClr>
                </a:solidFill>
              </a:rPr>
              <a:t> </a:t>
            </a:r>
            <a:r>
              <a:rPr lang="en-US" sz="1700" err="1">
                <a:solidFill>
                  <a:schemeClr val="bg2">
                    <a:lumMod val="50000"/>
                  </a:schemeClr>
                </a:solidFill>
              </a:rPr>
              <a:t>並掛載該磁碟陣列，在可立即讀取儲存的資料</a:t>
            </a:r>
            <a:endParaRPr sz="1700" b="0" i="0" u="none" strike="noStrike" cap="none">
              <a:solidFill>
                <a:schemeClr val="bg2">
                  <a:lumMod val="50000"/>
                </a:schemeClr>
              </a:solidFill>
              <a:latin typeface="Arial"/>
              <a:ea typeface="Arial"/>
              <a:cs typeface="Arial"/>
              <a:sym typeface="Arial"/>
            </a:endParaRPr>
          </a:p>
        </p:txBody>
      </p:sp>
      <p:pic>
        <p:nvPicPr>
          <p:cNvPr id="83" name="Google Shape;868;gc0a00def9f_0_409">
            <a:extLst>
              <a:ext uri="{FF2B5EF4-FFF2-40B4-BE49-F238E27FC236}">
                <a16:creationId xmlns:a16="http://schemas.microsoft.com/office/drawing/2014/main" id="{AABA0E60-C5C4-4DB3-80CB-55D426ACDA75}"/>
              </a:ext>
            </a:extLst>
          </p:cNvPr>
          <p:cNvPicPr preferRelativeResize="0"/>
          <p:nvPr/>
        </p:nvPicPr>
        <p:blipFill rotWithShape="1">
          <a:blip r:embed="rId5">
            <a:alphaModFix/>
          </a:blip>
          <a:srcRect/>
          <a:stretch/>
        </p:blipFill>
        <p:spPr>
          <a:xfrm>
            <a:off x="514982" y="1377569"/>
            <a:ext cx="428706" cy="428706"/>
          </a:xfrm>
          <a:prstGeom prst="rect">
            <a:avLst/>
          </a:prstGeom>
          <a:noFill/>
          <a:ln>
            <a:noFill/>
          </a:ln>
          <a:effectLst>
            <a:outerShdw blurRad="50800" dist="38100" dir="2700000" algn="tl" rotWithShape="0">
              <a:srgbClr val="000000">
                <a:alpha val="40000"/>
              </a:srgbClr>
            </a:outerShdw>
          </a:effectLst>
        </p:spPr>
      </p:pic>
      <p:pic>
        <p:nvPicPr>
          <p:cNvPr id="14" name="圖形 13">
            <a:extLst>
              <a:ext uri="{FF2B5EF4-FFF2-40B4-BE49-F238E27FC236}">
                <a16:creationId xmlns:a16="http://schemas.microsoft.com/office/drawing/2014/main" id="{410984A4-059B-4FCE-B0EE-E3C8BDDD0E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16582" y="2276154"/>
            <a:ext cx="2453638" cy="2604926"/>
          </a:xfrm>
          <a:prstGeom prst="rect">
            <a:avLst/>
          </a:prstGeom>
        </p:spPr>
      </p:pic>
      <p:sp>
        <p:nvSpPr>
          <p:cNvPr id="870" name="Google Shape;870;gc0a00def9f_0_409"/>
          <p:cNvSpPr txBox="1"/>
          <p:nvPr/>
        </p:nvSpPr>
        <p:spPr>
          <a:xfrm>
            <a:off x="6427566" y="4537788"/>
            <a:ext cx="2063507" cy="3557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a:solidFill>
                  <a:schemeClr val="bg2">
                    <a:lumMod val="50000"/>
                  </a:schemeClr>
                </a:solidFill>
              </a:rPr>
              <a:t>New Machine</a:t>
            </a:r>
            <a:endParaRPr sz="1200" b="1" i="0" u="none" strike="noStrike" cap="none">
              <a:solidFill>
                <a:schemeClr val="bg2">
                  <a:lumMod val="50000"/>
                </a:schemeClr>
              </a:solidFill>
              <a:latin typeface="Arial"/>
              <a:ea typeface="Arial"/>
              <a:cs typeface="Arial"/>
              <a:sym typeface="Arial"/>
            </a:endParaRPr>
          </a:p>
        </p:txBody>
      </p:sp>
      <p:pic>
        <p:nvPicPr>
          <p:cNvPr id="871" name="Google Shape;871;gc0a00def9f_0_409"/>
          <p:cNvPicPr preferRelativeResize="0"/>
          <p:nvPr/>
        </p:nvPicPr>
        <p:blipFill rotWithShape="1">
          <a:blip r:embed="rId8">
            <a:alphaModFix/>
          </a:blip>
          <a:srcRect/>
          <a:stretch/>
        </p:blipFill>
        <p:spPr>
          <a:xfrm>
            <a:off x="6922960" y="3364932"/>
            <a:ext cx="1072721" cy="1072721"/>
          </a:xfrm>
          <a:prstGeom prst="rect">
            <a:avLst/>
          </a:prstGeom>
          <a:noFill/>
          <a:ln>
            <a:noFill/>
          </a:ln>
        </p:spPr>
      </p:pic>
      <p:sp>
        <p:nvSpPr>
          <p:cNvPr id="878" name="Google Shape;878;gc0a00def9f_0_409"/>
          <p:cNvSpPr txBox="1"/>
          <p:nvPr/>
        </p:nvSpPr>
        <p:spPr>
          <a:xfrm>
            <a:off x="3252706" y="4537788"/>
            <a:ext cx="2063507" cy="592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a:solidFill>
                  <a:schemeClr val="lt1"/>
                </a:solidFill>
              </a:rPr>
              <a:t>On-premise hosting</a:t>
            </a:r>
            <a:endParaRPr sz="1200" b="1" i="0" u="none" strike="noStrike" cap="none">
              <a:solidFill>
                <a:schemeClr val="lt1"/>
              </a:solidFill>
              <a:latin typeface="Arial"/>
              <a:ea typeface="Arial"/>
              <a:cs typeface="Arial"/>
              <a:sym typeface="Arial"/>
            </a:endParaRPr>
          </a:p>
        </p:txBody>
      </p:sp>
      <p:sp>
        <p:nvSpPr>
          <p:cNvPr id="880" name="Google Shape;880;gc0a00def9f_0_409"/>
          <p:cNvSpPr/>
          <p:nvPr/>
        </p:nvSpPr>
        <p:spPr>
          <a:xfrm>
            <a:off x="3366350" y="4037153"/>
            <a:ext cx="1749761" cy="420498"/>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gc0a00def9f_0_409"/>
          <p:cNvSpPr/>
          <p:nvPr/>
        </p:nvSpPr>
        <p:spPr>
          <a:xfrm>
            <a:off x="3363657" y="4033716"/>
            <a:ext cx="1755160" cy="427392"/>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gc0a00def9f_0_409"/>
          <p:cNvSpPr/>
          <p:nvPr/>
        </p:nvSpPr>
        <p:spPr>
          <a:xfrm>
            <a:off x="3496062" y="4151980"/>
            <a:ext cx="345632" cy="117189"/>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gc0a00def9f_0_409"/>
          <p:cNvSpPr/>
          <p:nvPr/>
        </p:nvSpPr>
        <p:spPr>
          <a:xfrm>
            <a:off x="3493369" y="4148610"/>
            <a:ext cx="351033" cy="124081"/>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gc0a00def9f_0_409"/>
          <p:cNvSpPr/>
          <p:nvPr/>
        </p:nvSpPr>
        <p:spPr>
          <a:xfrm>
            <a:off x="3790067" y="4171849"/>
            <a:ext cx="21602" cy="6902"/>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gc0a00def9f_0_409"/>
          <p:cNvSpPr/>
          <p:nvPr/>
        </p:nvSpPr>
        <p:spPr>
          <a:xfrm>
            <a:off x="3787374" y="4168481"/>
            <a:ext cx="27002" cy="6894"/>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gc0a00def9f_0_409"/>
          <p:cNvSpPr/>
          <p:nvPr/>
        </p:nvSpPr>
        <p:spPr>
          <a:xfrm>
            <a:off x="3873668" y="4151980"/>
            <a:ext cx="345632" cy="117189"/>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gc0a00def9f_0_409"/>
          <p:cNvSpPr/>
          <p:nvPr/>
        </p:nvSpPr>
        <p:spPr>
          <a:xfrm>
            <a:off x="3870975" y="4148610"/>
            <a:ext cx="351033" cy="124081"/>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gc0a00def9f_0_409"/>
          <p:cNvSpPr/>
          <p:nvPr/>
        </p:nvSpPr>
        <p:spPr>
          <a:xfrm>
            <a:off x="4167674" y="4171849"/>
            <a:ext cx="21602" cy="6902"/>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gc0a00def9f_0_409"/>
          <p:cNvSpPr/>
          <p:nvPr/>
        </p:nvSpPr>
        <p:spPr>
          <a:xfrm>
            <a:off x="4164981" y="4168481"/>
            <a:ext cx="27002" cy="6894"/>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gc0a00def9f_0_409"/>
          <p:cNvSpPr/>
          <p:nvPr/>
        </p:nvSpPr>
        <p:spPr>
          <a:xfrm>
            <a:off x="4248527" y="4148610"/>
            <a:ext cx="351033" cy="124081"/>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gc0a00def9f_0_409"/>
          <p:cNvSpPr/>
          <p:nvPr/>
        </p:nvSpPr>
        <p:spPr>
          <a:xfrm>
            <a:off x="4545280" y="4171849"/>
            <a:ext cx="21602" cy="6902"/>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gc0a00def9f_0_409"/>
          <p:cNvSpPr/>
          <p:nvPr/>
        </p:nvSpPr>
        <p:spPr>
          <a:xfrm>
            <a:off x="4542587" y="4168481"/>
            <a:ext cx="27002" cy="6894"/>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gc0a00def9f_0_409"/>
          <p:cNvSpPr/>
          <p:nvPr/>
        </p:nvSpPr>
        <p:spPr>
          <a:xfrm>
            <a:off x="4626188" y="4148610"/>
            <a:ext cx="351033" cy="124081"/>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gc0a00def9f_0_409"/>
          <p:cNvSpPr/>
          <p:nvPr/>
        </p:nvSpPr>
        <p:spPr>
          <a:xfrm>
            <a:off x="4922886" y="4171849"/>
            <a:ext cx="21602" cy="6902"/>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gc0a00def9f_0_409"/>
          <p:cNvSpPr/>
          <p:nvPr/>
        </p:nvSpPr>
        <p:spPr>
          <a:xfrm>
            <a:off x="4920193" y="4168481"/>
            <a:ext cx="27002" cy="6894"/>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gc0a00def9f_0_409"/>
          <p:cNvSpPr/>
          <p:nvPr/>
        </p:nvSpPr>
        <p:spPr>
          <a:xfrm>
            <a:off x="3496062" y="4307647"/>
            <a:ext cx="345632" cy="117189"/>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gc0a00def9f_0_409"/>
          <p:cNvSpPr/>
          <p:nvPr/>
        </p:nvSpPr>
        <p:spPr>
          <a:xfrm>
            <a:off x="3493369" y="4304208"/>
            <a:ext cx="351033" cy="124081"/>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gc0a00def9f_0_409"/>
          <p:cNvSpPr/>
          <p:nvPr/>
        </p:nvSpPr>
        <p:spPr>
          <a:xfrm>
            <a:off x="3764641" y="4306685"/>
            <a:ext cx="5407" cy="124081"/>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gc0a00def9f_0_409"/>
          <p:cNvSpPr/>
          <p:nvPr/>
        </p:nvSpPr>
        <p:spPr>
          <a:xfrm>
            <a:off x="3790067" y="4327517"/>
            <a:ext cx="21602" cy="6902"/>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gc0a00def9f_0_409"/>
          <p:cNvSpPr/>
          <p:nvPr/>
        </p:nvSpPr>
        <p:spPr>
          <a:xfrm>
            <a:off x="3787374" y="4324148"/>
            <a:ext cx="27002" cy="6894"/>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gc0a00def9f_0_409"/>
          <p:cNvSpPr/>
          <p:nvPr/>
        </p:nvSpPr>
        <p:spPr>
          <a:xfrm>
            <a:off x="3764641" y="4148541"/>
            <a:ext cx="5407" cy="124081"/>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gc0a00def9f_0_409"/>
          <p:cNvSpPr/>
          <p:nvPr/>
        </p:nvSpPr>
        <p:spPr>
          <a:xfrm>
            <a:off x="4141710" y="4148541"/>
            <a:ext cx="5407" cy="124081"/>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gc0a00def9f_0_409"/>
          <p:cNvSpPr/>
          <p:nvPr/>
        </p:nvSpPr>
        <p:spPr>
          <a:xfrm>
            <a:off x="4141710" y="4306685"/>
            <a:ext cx="5407" cy="124081"/>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gc0a00def9f_0_409"/>
          <p:cNvSpPr/>
          <p:nvPr/>
        </p:nvSpPr>
        <p:spPr>
          <a:xfrm>
            <a:off x="4518777" y="4148541"/>
            <a:ext cx="5407" cy="124081"/>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gc0a00def9f_0_409"/>
          <p:cNvSpPr/>
          <p:nvPr/>
        </p:nvSpPr>
        <p:spPr>
          <a:xfrm>
            <a:off x="4518777" y="4306685"/>
            <a:ext cx="5407" cy="124081"/>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gc0a00def9f_0_409"/>
          <p:cNvSpPr/>
          <p:nvPr/>
        </p:nvSpPr>
        <p:spPr>
          <a:xfrm>
            <a:off x="4895846" y="4148541"/>
            <a:ext cx="5407" cy="124081"/>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gc0a00def9f_0_409"/>
          <p:cNvSpPr/>
          <p:nvPr/>
        </p:nvSpPr>
        <p:spPr>
          <a:xfrm>
            <a:off x="4895846" y="4306685"/>
            <a:ext cx="5407" cy="124081"/>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gc0a00def9f_0_409"/>
          <p:cNvSpPr/>
          <p:nvPr/>
        </p:nvSpPr>
        <p:spPr>
          <a:xfrm>
            <a:off x="3870975" y="4304208"/>
            <a:ext cx="351033" cy="124081"/>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gc0a00def9f_0_409"/>
          <p:cNvSpPr/>
          <p:nvPr/>
        </p:nvSpPr>
        <p:spPr>
          <a:xfrm>
            <a:off x="4167674" y="4327517"/>
            <a:ext cx="21602" cy="6902"/>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gc0a00def9f_0_409"/>
          <p:cNvSpPr/>
          <p:nvPr/>
        </p:nvSpPr>
        <p:spPr>
          <a:xfrm>
            <a:off x="4164981" y="4324148"/>
            <a:ext cx="27002" cy="6894"/>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gc0a00def9f_0_409"/>
          <p:cNvSpPr/>
          <p:nvPr/>
        </p:nvSpPr>
        <p:spPr>
          <a:xfrm>
            <a:off x="4248527" y="4304208"/>
            <a:ext cx="351033" cy="124081"/>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gc0a00def9f_0_409"/>
          <p:cNvSpPr/>
          <p:nvPr/>
        </p:nvSpPr>
        <p:spPr>
          <a:xfrm>
            <a:off x="4545280" y="4327517"/>
            <a:ext cx="21602" cy="6902"/>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gc0a00def9f_0_409"/>
          <p:cNvSpPr/>
          <p:nvPr/>
        </p:nvSpPr>
        <p:spPr>
          <a:xfrm>
            <a:off x="4542587" y="4324148"/>
            <a:ext cx="27002" cy="6894"/>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gc0a00def9f_0_409"/>
          <p:cNvSpPr/>
          <p:nvPr/>
        </p:nvSpPr>
        <p:spPr>
          <a:xfrm>
            <a:off x="4626188" y="4304208"/>
            <a:ext cx="351033" cy="124081"/>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gc0a00def9f_0_409"/>
          <p:cNvSpPr/>
          <p:nvPr/>
        </p:nvSpPr>
        <p:spPr>
          <a:xfrm>
            <a:off x="4922886" y="4327517"/>
            <a:ext cx="21602" cy="6902"/>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gc0a00def9f_0_409"/>
          <p:cNvSpPr/>
          <p:nvPr/>
        </p:nvSpPr>
        <p:spPr>
          <a:xfrm>
            <a:off x="4920193" y="4324148"/>
            <a:ext cx="27002" cy="6894"/>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gc0a00def9f_0_409"/>
          <p:cNvSpPr/>
          <p:nvPr/>
        </p:nvSpPr>
        <p:spPr>
          <a:xfrm>
            <a:off x="3499617" y="4071188"/>
            <a:ext cx="140413" cy="20680"/>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gc0a00def9f_0_409"/>
          <p:cNvSpPr/>
          <p:nvPr/>
        </p:nvSpPr>
        <p:spPr>
          <a:xfrm>
            <a:off x="3496008" y="4066445"/>
            <a:ext cx="145814" cy="34466"/>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gc0a00def9f_0_409"/>
          <p:cNvSpPr/>
          <p:nvPr/>
        </p:nvSpPr>
        <p:spPr>
          <a:xfrm>
            <a:off x="3474138" y="4035710"/>
            <a:ext cx="5407" cy="42739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gc0a00def9f_0_409"/>
          <p:cNvSpPr/>
          <p:nvPr/>
        </p:nvSpPr>
        <p:spPr>
          <a:xfrm>
            <a:off x="4998569" y="4035710"/>
            <a:ext cx="5407" cy="42739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1" name="Google Shape;921;gc0a00def9f_0_409"/>
          <p:cNvPicPr preferRelativeResize="0"/>
          <p:nvPr/>
        </p:nvPicPr>
        <p:blipFill>
          <a:blip r:embed="rId9">
            <a:alphaModFix/>
          </a:blip>
          <a:stretch>
            <a:fillRect/>
          </a:stretch>
        </p:blipFill>
        <p:spPr>
          <a:xfrm>
            <a:off x="4033407" y="2518128"/>
            <a:ext cx="1252119" cy="766803"/>
          </a:xfrm>
          <a:prstGeom prst="rect">
            <a:avLst/>
          </a:prstGeom>
          <a:noFill/>
          <a:ln>
            <a:noFill/>
          </a:ln>
        </p:spPr>
      </p:pic>
      <p:sp>
        <p:nvSpPr>
          <p:cNvPr id="923" name="Google Shape;923;gc0a00def9f_0_409"/>
          <p:cNvSpPr txBox="1"/>
          <p:nvPr/>
        </p:nvSpPr>
        <p:spPr>
          <a:xfrm>
            <a:off x="2911557" y="2708378"/>
            <a:ext cx="1004546" cy="3219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00">
                <a:solidFill>
                  <a:schemeClr val="lt1"/>
                </a:solidFill>
              </a:rPr>
              <a:t>Attach</a:t>
            </a:r>
            <a:endParaRPr sz="1000" i="0" u="none" strike="noStrike" cap="none">
              <a:solidFill>
                <a:schemeClr val="lt1"/>
              </a:solidFill>
            </a:endParaRPr>
          </a:p>
        </p:txBody>
      </p:sp>
      <p:sp>
        <p:nvSpPr>
          <p:cNvPr id="925" name="Google Shape;925;gc0a00def9f_0_409"/>
          <p:cNvSpPr/>
          <p:nvPr/>
        </p:nvSpPr>
        <p:spPr>
          <a:xfrm>
            <a:off x="5926308" y="2940089"/>
            <a:ext cx="1500542" cy="2504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200">
                <a:solidFill>
                  <a:schemeClr val="dk1"/>
                </a:solidFill>
              </a:rPr>
              <a:t>few hours</a:t>
            </a:r>
            <a:endParaRPr sz="1200" b="0" i="0" u="none" strike="noStrike" cap="none">
              <a:solidFill>
                <a:srgbClr val="000000"/>
              </a:solidFill>
              <a:latin typeface="Arial"/>
              <a:ea typeface="Arial"/>
              <a:cs typeface="Arial"/>
              <a:sym typeface="Arial"/>
            </a:endParaRPr>
          </a:p>
        </p:txBody>
      </p:sp>
      <p:sp>
        <p:nvSpPr>
          <p:cNvPr id="926" name="Google Shape;926;gc0a00def9f_0_409"/>
          <p:cNvSpPr/>
          <p:nvPr/>
        </p:nvSpPr>
        <p:spPr>
          <a:xfrm>
            <a:off x="882405" y="2611410"/>
            <a:ext cx="895023" cy="802242"/>
          </a:xfrm>
          <a:prstGeom prst="roundRect">
            <a:avLst>
              <a:gd name="adj" fmla="val 7916"/>
            </a:avLst>
          </a:prstGeom>
          <a:gradFill>
            <a:gsLst>
              <a:gs pos="0">
                <a:srgbClr val="274DA5"/>
              </a:gs>
              <a:gs pos="100000">
                <a:srgbClr val="3965B5"/>
              </a:gs>
            </a:gsLst>
            <a:lin ang="0" scaled="0"/>
          </a:gradFill>
          <a:ln>
            <a:noFill/>
          </a:ln>
          <a:effectLst>
            <a:outerShdw blurRad="50800" dist="38100" dir="2700000" algn="tl" rotWithShape="0">
              <a:srgbClr val="000000">
                <a:alpha val="188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pic>
        <p:nvPicPr>
          <p:cNvPr id="928" name="Google Shape;928;gc0a00def9f_0_409"/>
          <p:cNvPicPr preferRelativeResize="0"/>
          <p:nvPr/>
        </p:nvPicPr>
        <p:blipFill rotWithShape="1">
          <a:blip r:embed="rId10">
            <a:alphaModFix/>
          </a:blip>
          <a:srcRect/>
          <a:stretch/>
        </p:blipFill>
        <p:spPr>
          <a:xfrm>
            <a:off x="1058581" y="2708378"/>
            <a:ext cx="542674" cy="608309"/>
          </a:xfrm>
          <a:prstGeom prst="rect">
            <a:avLst/>
          </a:prstGeom>
          <a:noFill/>
          <a:ln>
            <a:noFill/>
          </a:ln>
        </p:spPr>
      </p:pic>
      <p:sp>
        <p:nvSpPr>
          <p:cNvPr id="929" name="Google Shape;929;gc0a00def9f_0_409"/>
          <p:cNvSpPr/>
          <p:nvPr/>
        </p:nvSpPr>
        <p:spPr>
          <a:xfrm>
            <a:off x="403058" y="3474056"/>
            <a:ext cx="1874971" cy="568546"/>
          </a:xfrm>
          <a:prstGeom prst="rect">
            <a:avLst/>
          </a:prstGeom>
          <a:noFill/>
          <a:ln>
            <a:noFill/>
          </a:ln>
        </p:spPr>
        <p:txBody>
          <a:bodyPr spcFirstLastPara="1" wrap="square" lIns="91425" tIns="45700" rIns="91425" bIns="45700" anchor="ctr" anchorCtr="0">
            <a:noAutofit/>
          </a:bodyPr>
          <a:lstStyle/>
          <a:p>
            <a:pPr marL="0" marR="0" lvl="0" indent="0" algn="ctr" rtl="0">
              <a:lnSpc>
                <a:spcPts val="1700"/>
              </a:lnSpc>
              <a:spcBef>
                <a:spcPts val="0"/>
              </a:spcBef>
              <a:spcAft>
                <a:spcPts val="0"/>
              </a:spcAft>
              <a:buClr>
                <a:srgbClr val="000000"/>
              </a:buClr>
              <a:buSzPts val="1000"/>
              <a:buFont typeface="Arial"/>
              <a:buNone/>
            </a:pPr>
            <a:r>
              <a:rPr lang="en-US" sz="1200">
                <a:solidFill>
                  <a:schemeClr val="dk1"/>
                </a:solidFill>
              </a:rPr>
              <a:t>Storage from </a:t>
            </a:r>
          </a:p>
          <a:p>
            <a:pPr marL="0" marR="0" lvl="0" indent="0" algn="ctr" rtl="0">
              <a:lnSpc>
                <a:spcPts val="1700"/>
              </a:lnSpc>
              <a:spcBef>
                <a:spcPts val="0"/>
              </a:spcBef>
              <a:spcAft>
                <a:spcPts val="0"/>
              </a:spcAft>
              <a:buClr>
                <a:srgbClr val="000000"/>
              </a:buClr>
              <a:buSzPts val="1000"/>
              <a:buFont typeface="Arial"/>
              <a:buNone/>
            </a:pPr>
            <a:r>
              <a:rPr lang="en-US" sz="1200">
                <a:solidFill>
                  <a:schemeClr val="dk1"/>
                </a:solidFill>
              </a:rPr>
              <a:t>not-bootable NAS</a:t>
            </a:r>
            <a:endParaRPr sz="1200" b="0" i="0" u="none" strike="noStrike" cap="none">
              <a:solidFill>
                <a:srgbClr val="000000"/>
              </a:solidFill>
              <a:latin typeface="Arial"/>
              <a:ea typeface="Arial"/>
              <a:cs typeface="Arial"/>
              <a:sym typeface="Arial"/>
            </a:endParaRPr>
          </a:p>
        </p:txBody>
      </p:sp>
      <p:pic>
        <p:nvPicPr>
          <p:cNvPr id="20" name="圖形 19">
            <a:extLst>
              <a:ext uri="{FF2B5EF4-FFF2-40B4-BE49-F238E27FC236}">
                <a16:creationId xmlns:a16="http://schemas.microsoft.com/office/drawing/2014/main" id="{7F2EF0C1-3758-49A1-AFA4-E37E881A0AE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811" y="211443"/>
            <a:ext cx="771318" cy="618384"/>
          </a:xfrm>
          <a:prstGeom prst="rect">
            <a:avLst/>
          </a:prstGeom>
        </p:spPr>
      </p:pic>
      <p:sp>
        <p:nvSpPr>
          <p:cNvPr id="863" name="Google Shape;863;gc0a00def9f_0_409"/>
          <p:cNvSpPr/>
          <p:nvPr/>
        </p:nvSpPr>
        <p:spPr>
          <a:xfrm>
            <a:off x="60138" y="228182"/>
            <a:ext cx="594900" cy="2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err="1">
                <a:solidFill>
                  <a:schemeClr val="tx1">
                    <a:lumMod val="95000"/>
                    <a:lumOff val="5000"/>
                  </a:schemeClr>
                </a:solidFill>
                <a:latin typeface="Arial"/>
                <a:ea typeface="Arial"/>
                <a:cs typeface="Arial"/>
                <a:sym typeface="Arial"/>
              </a:rPr>
              <a:t>使用案例</a:t>
            </a:r>
            <a:endParaRPr sz="1400" b="0" i="0" u="none" strike="noStrike" cap="none">
              <a:solidFill>
                <a:schemeClr val="tx1">
                  <a:lumMod val="95000"/>
                  <a:lumOff val="5000"/>
                </a:schemeClr>
              </a:solidFill>
              <a:latin typeface="Arial"/>
              <a:ea typeface="Arial"/>
              <a:cs typeface="Arial"/>
              <a:sym typeface="Arial"/>
            </a:endParaRPr>
          </a:p>
        </p:txBody>
      </p:sp>
      <p:sp>
        <p:nvSpPr>
          <p:cNvPr id="864" name="Google Shape;864;gc0a00def9f_0_409"/>
          <p:cNvSpPr/>
          <p:nvPr/>
        </p:nvSpPr>
        <p:spPr>
          <a:xfrm>
            <a:off x="146458" y="326169"/>
            <a:ext cx="384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1">
                <a:solidFill>
                  <a:srgbClr val="02215A"/>
                </a:solidFill>
              </a:rPr>
              <a:t>1</a:t>
            </a:r>
            <a:endParaRPr sz="3000" b="1" i="0" u="none" strike="noStrike" cap="none">
              <a:solidFill>
                <a:srgbClr val="02215A"/>
              </a:solidFill>
              <a:latin typeface="Arial"/>
              <a:ea typeface="Arial"/>
              <a:cs typeface="Arial"/>
              <a:sym typeface="Arial"/>
            </a:endParaRPr>
          </a:p>
        </p:txBody>
      </p:sp>
      <p:sp>
        <p:nvSpPr>
          <p:cNvPr id="99" name="Google Shape;752;gc0a00def9f_0_36">
            <a:extLst>
              <a:ext uri="{FF2B5EF4-FFF2-40B4-BE49-F238E27FC236}">
                <a16:creationId xmlns:a16="http://schemas.microsoft.com/office/drawing/2014/main" id="{DA90CAF2-8045-4D5D-9F58-270A4A864525}"/>
              </a:ext>
            </a:extLst>
          </p:cNvPr>
          <p:cNvSpPr/>
          <p:nvPr/>
        </p:nvSpPr>
        <p:spPr>
          <a:xfrm rot="17616233">
            <a:off x="6059050" y="2682013"/>
            <a:ext cx="299445" cy="1269347"/>
          </a:xfrm>
          <a:prstGeom prst="downArrow">
            <a:avLst>
              <a:gd name="adj1" fmla="val 27307"/>
              <a:gd name="adj2" fmla="val 50000"/>
            </a:avLst>
          </a:prstGeom>
          <a:gradFill>
            <a:gsLst>
              <a:gs pos="0">
                <a:srgbClr val="6D9EEB">
                  <a:alpha val="0"/>
                </a:srgbClr>
              </a:gs>
              <a:gs pos="90217">
                <a:srgbClr val="4280E6"/>
              </a:gs>
              <a:gs pos="75000">
                <a:srgbClr val="6D9EEB"/>
              </a:gs>
            </a:gsLst>
            <a:lin ang="5400000" scaled="1"/>
          </a:gra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0" name="Google Shape;922;gc0a00def9f_0_409">
            <a:extLst>
              <a:ext uri="{FF2B5EF4-FFF2-40B4-BE49-F238E27FC236}">
                <a16:creationId xmlns:a16="http://schemas.microsoft.com/office/drawing/2014/main" id="{3075168B-7119-4F1C-AD05-EC50A006C71B}"/>
              </a:ext>
            </a:extLst>
          </p:cNvPr>
          <p:cNvSpPr/>
          <p:nvPr/>
        </p:nvSpPr>
        <p:spPr>
          <a:xfrm rot="5400000">
            <a:off x="4401537" y="3508615"/>
            <a:ext cx="578826" cy="269738"/>
          </a:xfrm>
          <a:prstGeom prst="leftRightArrow">
            <a:avLst>
              <a:gd name="adj1" fmla="val 33521"/>
              <a:gd name="adj2" fmla="val 50000"/>
            </a:avLst>
          </a:prstGeom>
          <a:solidFill>
            <a:srgbClr val="6AFFFF"/>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1" name="Google Shape;922;gc0a00def9f_0_409">
            <a:extLst>
              <a:ext uri="{FF2B5EF4-FFF2-40B4-BE49-F238E27FC236}">
                <a16:creationId xmlns:a16="http://schemas.microsoft.com/office/drawing/2014/main" id="{19938D4B-7514-462D-9723-92D8E665188C}"/>
              </a:ext>
            </a:extLst>
          </p:cNvPr>
          <p:cNvSpPr/>
          <p:nvPr/>
        </p:nvSpPr>
        <p:spPr>
          <a:xfrm>
            <a:off x="1982597" y="2837006"/>
            <a:ext cx="1922643" cy="304703"/>
          </a:xfrm>
          <a:prstGeom prst="leftRightArrow">
            <a:avLst>
              <a:gd name="adj1" fmla="val 25929"/>
              <a:gd name="adj2" fmla="val 50000"/>
            </a:avLst>
          </a:prstGeom>
          <a:gradFill>
            <a:gsLst>
              <a:gs pos="58000">
                <a:srgbClr val="6AFFFF"/>
              </a:gs>
              <a:gs pos="1087">
                <a:srgbClr val="3259A0"/>
              </a:gs>
              <a:gs pos="22000">
                <a:srgbClr val="3965B5"/>
              </a:gs>
            </a:gsLst>
            <a:lin ang="0" scaled="0"/>
          </a:gra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042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34" name="圖形 33">
            <a:extLst>
              <a:ext uri="{FF2B5EF4-FFF2-40B4-BE49-F238E27FC236}">
                <a16:creationId xmlns:a16="http://schemas.microsoft.com/office/drawing/2014/main" id="{E0D02246-070B-4DD2-AD23-FCBE86D7D1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848" y="1321310"/>
            <a:ext cx="8480551" cy="623945"/>
          </a:xfrm>
          <a:prstGeom prst="rect">
            <a:avLst/>
          </a:prstGeom>
          <a:effectLst>
            <a:outerShdw blurRad="241300" dist="165100" dir="3600000" algn="t" rotWithShape="0">
              <a:prstClr val="black">
                <a:alpha val="33000"/>
              </a:prstClr>
            </a:outerShdw>
          </a:effectLst>
        </p:spPr>
      </p:pic>
      <p:sp>
        <p:nvSpPr>
          <p:cNvPr id="854" name="Google Shape;854;gc0a00def9f_0_409"/>
          <p:cNvSpPr txBox="1">
            <a:spLocks noGrp="1"/>
          </p:cNvSpPr>
          <p:nvPr>
            <p:ph type="title"/>
          </p:nvPr>
        </p:nvSpPr>
        <p:spPr>
          <a:xfrm>
            <a:off x="1" y="66041"/>
            <a:ext cx="9144000" cy="994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altLang="zh-TW" err="1"/>
              <a:t>嘗試</a:t>
            </a:r>
            <a:r>
              <a:rPr lang="en-US" altLang="zh-TW">
                <a:latin typeface="+mj-lt"/>
              </a:rPr>
              <a:t> QTS </a:t>
            </a:r>
            <a:r>
              <a:rPr lang="en-US" altLang="zh-TW" err="1"/>
              <a:t>的新方式</a:t>
            </a:r>
            <a:endParaRPr>
              <a:latin typeface="Microsoft JhengHei"/>
              <a:ea typeface="Microsoft JhengHei"/>
              <a:cs typeface="Microsoft JhengHei"/>
              <a:sym typeface="Microsoft JhengHei"/>
            </a:endParaRPr>
          </a:p>
        </p:txBody>
      </p:sp>
      <p:sp>
        <p:nvSpPr>
          <p:cNvPr id="866" name="Google Shape;866;gc0a00def9f_0_409"/>
          <p:cNvSpPr/>
          <p:nvPr/>
        </p:nvSpPr>
        <p:spPr>
          <a:xfrm>
            <a:off x="1018969" y="1406840"/>
            <a:ext cx="7541700" cy="428700"/>
          </a:xfrm>
          <a:prstGeom prst="rect">
            <a:avLst/>
          </a:prstGeom>
          <a:noFill/>
          <a:ln>
            <a:noFill/>
          </a:ln>
        </p:spPr>
        <p:txBody>
          <a:bodyPr spcFirstLastPara="1" wrap="square" lIns="91425" tIns="45700" rIns="91425" bIns="45700" anchor="ctr" anchorCtr="0">
            <a:noAutofit/>
          </a:bodyPr>
          <a:lstStyle/>
          <a:p>
            <a:pPr marL="0" marR="0" lvl="0" indent="0" algn="l" rtl="0">
              <a:lnSpc>
                <a:spcPct val="128571"/>
              </a:lnSpc>
              <a:spcBef>
                <a:spcPts val="0"/>
              </a:spcBef>
              <a:spcAft>
                <a:spcPts val="0"/>
              </a:spcAft>
              <a:buClr>
                <a:srgbClr val="000000"/>
              </a:buClr>
              <a:buSzPts val="1400"/>
              <a:buFont typeface="Arial"/>
              <a:buNone/>
            </a:pPr>
            <a:r>
              <a:rPr lang="zh-TW" altLang="en-US" sz="2000">
                <a:solidFill>
                  <a:schemeClr val="bg2">
                    <a:lumMod val="50000"/>
                  </a:schemeClr>
                </a:solidFill>
                <a:latin typeface="微軟正黑體" panose="020B0604030504040204" pitchFamily="34" charset="-120"/>
                <a:ea typeface="微軟正黑體" panose="020B0604030504040204" pitchFamily="34" charset="-120"/>
              </a:rPr>
              <a:t>新使用者希望嘗試 </a:t>
            </a:r>
            <a:r>
              <a:rPr lang="en-US" altLang="zh-TW" sz="2000">
                <a:solidFill>
                  <a:schemeClr val="bg2">
                    <a:lumMod val="50000"/>
                  </a:schemeClr>
                </a:solidFill>
              </a:rPr>
              <a:t>QTS </a:t>
            </a:r>
            <a:r>
              <a:rPr lang="zh-TW" altLang="en-US" sz="2000">
                <a:solidFill>
                  <a:schemeClr val="bg2">
                    <a:lumMod val="50000"/>
                  </a:schemeClr>
                </a:solidFill>
              </a:rPr>
              <a:t>的功能</a:t>
            </a:r>
            <a:endParaRPr lang="zh-TW" altLang="en-US" sz="2000" b="0" i="0" u="none" strike="noStrike" cap="none">
              <a:solidFill>
                <a:schemeClr val="bg2">
                  <a:lumMod val="50000"/>
                </a:schemeClr>
              </a:solidFill>
              <a:latin typeface="Arial"/>
              <a:ea typeface="Arial"/>
              <a:cs typeface="Arial"/>
              <a:sym typeface="Arial"/>
            </a:endParaRPr>
          </a:p>
        </p:txBody>
      </p:sp>
      <p:pic>
        <p:nvPicPr>
          <p:cNvPr id="82" name="Google Shape;867;gc0a00def9f_0_409">
            <a:extLst>
              <a:ext uri="{FF2B5EF4-FFF2-40B4-BE49-F238E27FC236}">
                <a16:creationId xmlns:a16="http://schemas.microsoft.com/office/drawing/2014/main" id="{9FDF1055-2800-430A-B2AB-5598237E8CC9}"/>
              </a:ext>
            </a:extLst>
          </p:cNvPr>
          <p:cNvPicPr preferRelativeResize="0"/>
          <p:nvPr/>
        </p:nvPicPr>
        <p:blipFill rotWithShape="1">
          <a:blip r:embed="rId5">
            <a:alphaModFix/>
          </a:blip>
          <a:srcRect/>
          <a:stretch/>
        </p:blipFill>
        <p:spPr>
          <a:xfrm>
            <a:off x="498587" y="1407731"/>
            <a:ext cx="428706" cy="428706"/>
          </a:xfrm>
          <a:prstGeom prst="rect">
            <a:avLst/>
          </a:prstGeom>
          <a:noFill/>
          <a:ln>
            <a:noFill/>
          </a:ln>
          <a:effectLst>
            <a:outerShdw blurRad="50800" dist="38100" dir="2700000" algn="tl" rotWithShape="0">
              <a:srgbClr val="000000">
                <a:alpha val="40000"/>
              </a:srgbClr>
            </a:outerShdw>
          </a:effectLst>
        </p:spPr>
      </p:pic>
      <p:pic>
        <p:nvPicPr>
          <p:cNvPr id="20" name="圖形 19">
            <a:extLst>
              <a:ext uri="{FF2B5EF4-FFF2-40B4-BE49-F238E27FC236}">
                <a16:creationId xmlns:a16="http://schemas.microsoft.com/office/drawing/2014/main" id="{7F2EF0C1-3758-49A1-AFA4-E37E881A0A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811" y="211443"/>
            <a:ext cx="771318" cy="618384"/>
          </a:xfrm>
          <a:prstGeom prst="rect">
            <a:avLst/>
          </a:prstGeom>
        </p:spPr>
      </p:pic>
      <p:sp>
        <p:nvSpPr>
          <p:cNvPr id="863" name="Google Shape;863;gc0a00def9f_0_409"/>
          <p:cNvSpPr/>
          <p:nvPr/>
        </p:nvSpPr>
        <p:spPr>
          <a:xfrm>
            <a:off x="60138" y="228182"/>
            <a:ext cx="594900" cy="2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err="1">
                <a:solidFill>
                  <a:schemeClr val="tx1">
                    <a:lumMod val="95000"/>
                    <a:lumOff val="5000"/>
                  </a:schemeClr>
                </a:solidFill>
                <a:latin typeface="Arial"/>
                <a:ea typeface="Arial"/>
                <a:cs typeface="Arial"/>
                <a:sym typeface="Arial"/>
              </a:rPr>
              <a:t>使用案例</a:t>
            </a:r>
            <a:endParaRPr sz="1400" b="0" i="0" u="none" strike="noStrike" cap="none">
              <a:solidFill>
                <a:schemeClr val="tx1">
                  <a:lumMod val="95000"/>
                  <a:lumOff val="5000"/>
                </a:schemeClr>
              </a:solidFill>
              <a:latin typeface="Arial"/>
              <a:ea typeface="Arial"/>
              <a:cs typeface="Arial"/>
              <a:sym typeface="Arial"/>
            </a:endParaRPr>
          </a:p>
        </p:txBody>
      </p:sp>
      <p:sp>
        <p:nvSpPr>
          <p:cNvPr id="864" name="Google Shape;864;gc0a00def9f_0_409"/>
          <p:cNvSpPr/>
          <p:nvPr/>
        </p:nvSpPr>
        <p:spPr>
          <a:xfrm>
            <a:off x="146458" y="332519"/>
            <a:ext cx="384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1">
                <a:solidFill>
                  <a:srgbClr val="02215A"/>
                </a:solidFill>
              </a:rPr>
              <a:t>2</a:t>
            </a:r>
            <a:endParaRPr sz="3000" b="1" i="0" u="none" strike="noStrike" cap="none">
              <a:solidFill>
                <a:srgbClr val="02215A"/>
              </a:solidFill>
              <a:latin typeface="Arial"/>
              <a:ea typeface="Arial"/>
              <a:cs typeface="Arial"/>
              <a:sym typeface="Arial"/>
            </a:endParaRPr>
          </a:p>
        </p:txBody>
      </p:sp>
      <p:pic>
        <p:nvPicPr>
          <p:cNvPr id="31" name="圖形 30">
            <a:extLst>
              <a:ext uri="{FF2B5EF4-FFF2-40B4-BE49-F238E27FC236}">
                <a16:creationId xmlns:a16="http://schemas.microsoft.com/office/drawing/2014/main" id="{BF9BCEF7-CBFB-48A7-932F-DD3421C849B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5193"/>
          <a:stretch/>
        </p:blipFill>
        <p:spPr>
          <a:xfrm>
            <a:off x="2259989" y="3703077"/>
            <a:ext cx="1387361" cy="838892"/>
          </a:xfrm>
          <a:prstGeom prst="rect">
            <a:avLst/>
          </a:prstGeom>
        </p:spPr>
      </p:pic>
      <p:pic>
        <p:nvPicPr>
          <p:cNvPr id="32" name="圖形 31">
            <a:extLst>
              <a:ext uri="{FF2B5EF4-FFF2-40B4-BE49-F238E27FC236}">
                <a16:creationId xmlns:a16="http://schemas.microsoft.com/office/drawing/2014/main" id="{7FF58A1C-273F-49DE-9575-B5DEC93532A4}"/>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r="30785"/>
          <a:stretch/>
        </p:blipFill>
        <p:spPr>
          <a:xfrm>
            <a:off x="5270183" y="3938168"/>
            <a:ext cx="1229160" cy="928089"/>
          </a:xfrm>
          <a:prstGeom prst="rect">
            <a:avLst/>
          </a:prstGeom>
        </p:spPr>
      </p:pic>
      <p:pic>
        <p:nvPicPr>
          <p:cNvPr id="33" name="圖形 32">
            <a:extLst>
              <a:ext uri="{FF2B5EF4-FFF2-40B4-BE49-F238E27FC236}">
                <a16:creationId xmlns:a16="http://schemas.microsoft.com/office/drawing/2014/main" id="{D42BED4D-3784-4CB5-BC33-4129D6F5205B}"/>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r="13735"/>
          <a:stretch/>
        </p:blipFill>
        <p:spPr>
          <a:xfrm>
            <a:off x="5781914" y="4122523"/>
            <a:ext cx="1531938" cy="928089"/>
          </a:xfrm>
          <a:prstGeom prst="rect">
            <a:avLst/>
          </a:prstGeom>
        </p:spPr>
      </p:pic>
      <p:pic>
        <p:nvPicPr>
          <p:cNvPr id="35" name="圖形 34">
            <a:extLst>
              <a:ext uri="{FF2B5EF4-FFF2-40B4-BE49-F238E27FC236}">
                <a16:creationId xmlns:a16="http://schemas.microsoft.com/office/drawing/2014/main" id="{71E78421-931A-429E-82A7-87DFAFC58CC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9384" y="3949774"/>
            <a:ext cx="794788" cy="1527911"/>
          </a:xfrm>
          <a:prstGeom prst="rect">
            <a:avLst/>
          </a:prstGeom>
        </p:spPr>
      </p:pic>
      <p:pic>
        <p:nvPicPr>
          <p:cNvPr id="36" name="圖形 35">
            <a:extLst>
              <a:ext uri="{FF2B5EF4-FFF2-40B4-BE49-F238E27FC236}">
                <a16:creationId xmlns:a16="http://schemas.microsoft.com/office/drawing/2014/main" id="{6C5F483C-2AC0-4484-820F-27B9512997F0}"/>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5193"/>
          <a:stretch/>
        </p:blipFill>
        <p:spPr>
          <a:xfrm>
            <a:off x="2601001" y="3239033"/>
            <a:ext cx="1387361" cy="838892"/>
          </a:xfrm>
          <a:prstGeom prst="rect">
            <a:avLst/>
          </a:prstGeom>
        </p:spPr>
      </p:pic>
      <p:pic>
        <p:nvPicPr>
          <p:cNvPr id="37" name="圖片 36">
            <a:extLst>
              <a:ext uri="{FF2B5EF4-FFF2-40B4-BE49-F238E27FC236}">
                <a16:creationId xmlns:a16="http://schemas.microsoft.com/office/drawing/2014/main" id="{C58F4DD0-4366-46DB-B9B0-272DE815E59D}"/>
              </a:ext>
            </a:extLst>
          </p:cNvPr>
          <p:cNvPicPr>
            <a:picLocks noChangeAspect="1"/>
          </p:cNvPicPr>
          <p:nvPr/>
        </p:nvPicPr>
        <p:blipFill>
          <a:blip r:embed="rId14"/>
          <a:stretch>
            <a:fillRect/>
          </a:stretch>
        </p:blipFill>
        <p:spPr>
          <a:xfrm>
            <a:off x="-138973" y="2263311"/>
            <a:ext cx="2863944" cy="1950550"/>
          </a:xfrm>
          <a:prstGeom prst="rect">
            <a:avLst/>
          </a:prstGeom>
        </p:spPr>
      </p:pic>
      <p:pic>
        <p:nvPicPr>
          <p:cNvPr id="38" name="圖片 37">
            <a:extLst>
              <a:ext uri="{FF2B5EF4-FFF2-40B4-BE49-F238E27FC236}">
                <a16:creationId xmlns:a16="http://schemas.microsoft.com/office/drawing/2014/main" id="{0637777E-9222-4C0B-8C9F-87AA37EEF8F9}"/>
              </a:ext>
            </a:extLst>
          </p:cNvPr>
          <p:cNvPicPr>
            <a:picLocks noChangeAspect="1"/>
          </p:cNvPicPr>
          <p:nvPr/>
        </p:nvPicPr>
        <p:blipFill>
          <a:blip r:embed="rId15"/>
          <a:stretch>
            <a:fillRect/>
          </a:stretch>
        </p:blipFill>
        <p:spPr>
          <a:xfrm>
            <a:off x="6131246" y="2288711"/>
            <a:ext cx="3147951" cy="1950550"/>
          </a:xfrm>
          <a:prstGeom prst="rect">
            <a:avLst/>
          </a:prstGeom>
        </p:spPr>
      </p:pic>
      <p:pic>
        <p:nvPicPr>
          <p:cNvPr id="40" name="圖片 39">
            <a:extLst>
              <a:ext uri="{FF2B5EF4-FFF2-40B4-BE49-F238E27FC236}">
                <a16:creationId xmlns:a16="http://schemas.microsoft.com/office/drawing/2014/main" id="{C6569D0C-7E81-4EC3-AEA0-7A2A93627D5A}"/>
              </a:ext>
            </a:extLst>
          </p:cNvPr>
          <p:cNvPicPr>
            <a:picLocks noChangeAspect="1"/>
          </p:cNvPicPr>
          <p:nvPr/>
        </p:nvPicPr>
        <p:blipFill>
          <a:blip r:embed="rId16"/>
          <a:srcRect/>
          <a:stretch/>
        </p:blipFill>
        <p:spPr>
          <a:xfrm>
            <a:off x="2159000" y="1764093"/>
            <a:ext cx="6267450" cy="4240975"/>
          </a:xfrm>
          <a:prstGeom prst="rect">
            <a:avLst/>
          </a:prstGeom>
        </p:spPr>
      </p:pic>
    </p:spTree>
    <p:extLst>
      <p:ext uri="{BB962C8B-B14F-4D97-AF65-F5344CB8AC3E}">
        <p14:creationId xmlns:p14="http://schemas.microsoft.com/office/powerpoint/2010/main" val="298107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139" name="矩形: 圓角 138">
            <a:extLst>
              <a:ext uri="{FF2B5EF4-FFF2-40B4-BE49-F238E27FC236}">
                <a16:creationId xmlns:a16="http://schemas.microsoft.com/office/drawing/2014/main" id="{B1C53740-F786-4FE7-AAB9-97C0D26E3293}"/>
              </a:ext>
            </a:extLst>
          </p:cNvPr>
          <p:cNvSpPr/>
          <p:nvPr/>
        </p:nvSpPr>
        <p:spPr>
          <a:xfrm>
            <a:off x="-355948" y="1242300"/>
            <a:ext cx="10336791" cy="1421501"/>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1" name="圖形 140">
            <a:extLst>
              <a:ext uri="{FF2B5EF4-FFF2-40B4-BE49-F238E27FC236}">
                <a16:creationId xmlns:a16="http://schemas.microsoft.com/office/drawing/2014/main" id="{7CB766CE-F80F-4C64-BE59-13DE82B8D8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608" y="1522246"/>
            <a:ext cx="8480551" cy="623945"/>
          </a:xfrm>
          <a:prstGeom prst="rect">
            <a:avLst/>
          </a:prstGeom>
          <a:effectLst>
            <a:outerShdw blurRad="241300" dist="165100" dir="3600000" algn="t" rotWithShape="0">
              <a:prstClr val="black">
                <a:alpha val="33000"/>
              </a:prstClr>
            </a:outerShdw>
          </a:effectLst>
        </p:spPr>
      </p:pic>
      <p:sp>
        <p:nvSpPr>
          <p:cNvPr id="136" name="Google Shape;951;p10">
            <a:extLst>
              <a:ext uri="{FF2B5EF4-FFF2-40B4-BE49-F238E27FC236}">
                <a16:creationId xmlns:a16="http://schemas.microsoft.com/office/drawing/2014/main" id="{F1B057B7-FC9F-47C8-8511-A07E57D9889A}"/>
              </a:ext>
            </a:extLst>
          </p:cNvPr>
          <p:cNvSpPr/>
          <p:nvPr/>
        </p:nvSpPr>
        <p:spPr>
          <a:xfrm>
            <a:off x="5050914" y="2796914"/>
            <a:ext cx="3047124" cy="1826166"/>
          </a:xfrm>
          <a:custGeom>
            <a:avLst/>
            <a:gdLst/>
            <a:ahLst/>
            <a:cxnLst/>
            <a:rect l="l" t="t" r="r" b="b"/>
            <a:pathLst>
              <a:path w="8583920" h="5144415" extrusionOk="0">
                <a:moveTo>
                  <a:pt x="7621574" y="3166332"/>
                </a:moveTo>
                <a:cubicBezTo>
                  <a:pt x="7680555" y="3001532"/>
                  <a:pt x="7712648" y="2824155"/>
                  <a:pt x="7712648" y="2639405"/>
                </a:cubicBezTo>
                <a:cubicBezTo>
                  <a:pt x="7712648" y="1775939"/>
                  <a:pt x="7012681" y="1075972"/>
                  <a:pt x="6149215" y="1075972"/>
                </a:cubicBezTo>
                <a:cubicBezTo>
                  <a:pt x="5869055" y="1075972"/>
                  <a:pt x="5606675" y="1149698"/>
                  <a:pt x="5378991" y="1278502"/>
                </a:cubicBezTo>
                <a:cubicBezTo>
                  <a:pt x="5371185" y="1257252"/>
                  <a:pt x="5338658" y="1174852"/>
                  <a:pt x="5271871" y="1062094"/>
                </a:cubicBezTo>
                <a:cubicBezTo>
                  <a:pt x="4916683" y="428480"/>
                  <a:pt x="4238400" y="0"/>
                  <a:pt x="3459936" y="0"/>
                </a:cubicBezTo>
                <a:cubicBezTo>
                  <a:pt x="2312840" y="0"/>
                  <a:pt x="1382587" y="929820"/>
                  <a:pt x="1382587" y="2077350"/>
                </a:cubicBezTo>
                <a:cubicBezTo>
                  <a:pt x="1382587" y="2176230"/>
                  <a:pt x="1389526" y="2273375"/>
                  <a:pt x="1402970" y="2368352"/>
                </a:cubicBezTo>
                <a:cubicBezTo>
                  <a:pt x="1396031" y="2368352"/>
                  <a:pt x="1389526" y="2367918"/>
                  <a:pt x="1382587" y="2367918"/>
                </a:cubicBezTo>
                <a:cubicBezTo>
                  <a:pt x="663971" y="2367918"/>
                  <a:pt x="73726" y="2916096"/>
                  <a:pt x="6505" y="3617364"/>
                </a:cubicBezTo>
                <a:cubicBezTo>
                  <a:pt x="5204" y="3624303"/>
                  <a:pt x="3469" y="3631676"/>
                  <a:pt x="2168" y="3638614"/>
                </a:cubicBezTo>
                <a:cubicBezTo>
                  <a:pt x="2168" y="3649023"/>
                  <a:pt x="2168" y="3658998"/>
                  <a:pt x="2168" y="3669406"/>
                </a:cubicBezTo>
                <a:cubicBezTo>
                  <a:pt x="867" y="3696294"/>
                  <a:pt x="0" y="3723183"/>
                  <a:pt x="0" y="3750505"/>
                </a:cubicBezTo>
                <a:cubicBezTo>
                  <a:pt x="0" y="3978623"/>
                  <a:pt x="55078" y="4193731"/>
                  <a:pt x="153091" y="4383251"/>
                </a:cubicBezTo>
                <a:cubicBezTo>
                  <a:pt x="486160" y="5086688"/>
                  <a:pt x="1255083" y="5139597"/>
                  <a:pt x="1255083" y="5139597"/>
                </a:cubicBezTo>
                <a:cubicBezTo>
                  <a:pt x="1255083" y="5139597"/>
                  <a:pt x="7455039" y="5150439"/>
                  <a:pt x="7617237" y="5139597"/>
                </a:cubicBezTo>
                <a:cubicBezTo>
                  <a:pt x="7772063" y="5129188"/>
                  <a:pt x="8469427" y="5128755"/>
                  <a:pt x="8568741" y="4317765"/>
                </a:cubicBezTo>
                <a:cubicBezTo>
                  <a:pt x="8578716" y="4261386"/>
                  <a:pt x="8583920" y="4203272"/>
                  <a:pt x="8583920" y="4143857"/>
                </a:cubicBezTo>
                <a:cubicBezTo>
                  <a:pt x="8584354" y="3609557"/>
                  <a:pt x="8155006" y="3174572"/>
                  <a:pt x="7621574" y="3166332"/>
                </a:cubicBezTo>
                <a:close/>
              </a:path>
            </a:pathLst>
          </a:custGeom>
          <a:gradFill>
            <a:gsLst>
              <a:gs pos="0">
                <a:srgbClr val="1657D9"/>
              </a:gs>
              <a:gs pos="100000">
                <a:srgbClr val="5EA1CF"/>
              </a:gs>
            </a:gsLst>
            <a:lin ang="0" scaled="0"/>
          </a:gradFill>
          <a:ln>
            <a:noFill/>
          </a:ln>
          <a:effectLst>
            <a:outerShdw blurRad="50800" dist="38100" dir="2700000" algn="tl" rotWithShape="0">
              <a:srgbClr val="000000">
                <a:alpha val="1882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gc0a00def9f_0_409"/>
          <p:cNvSpPr txBox="1">
            <a:spLocks noGrp="1"/>
          </p:cNvSpPr>
          <p:nvPr>
            <p:ph type="title"/>
          </p:nvPr>
        </p:nvSpPr>
        <p:spPr>
          <a:xfrm>
            <a:off x="1" y="66041"/>
            <a:ext cx="9144000" cy="994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altLang="zh-TW" err="1"/>
              <a:t>嘗試</a:t>
            </a:r>
            <a:r>
              <a:rPr lang="en-US" altLang="zh-TW">
                <a:latin typeface="+mj-lt"/>
              </a:rPr>
              <a:t> QTS </a:t>
            </a:r>
            <a:r>
              <a:rPr lang="en-US" altLang="zh-TW" err="1"/>
              <a:t>的新方式</a:t>
            </a:r>
            <a:endParaRPr>
              <a:latin typeface="Microsoft JhengHei"/>
              <a:ea typeface="Microsoft JhengHei"/>
              <a:cs typeface="Microsoft JhengHei"/>
              <a:sym typeface="Microsoft JhengHei"/>
            </a:endParaRPr>
          </a:p>
        </p:txBody>
      </p:sp>
      <p:sp>
        <p:nvSpPr>
          <p:cNvPr id="861" name="Google Shape;861;gc0a00def9f_0_409"/>
          <p:cNvSpPr/>
          <p:nvPr/>
        </p:nvSpPr>
        <p:spPr>
          <a:xfrm>
            <a:off x="1087782" y="1605141"/>
            <a:ext cx="7471500" cy="428700"/>
          </a:xfrm>
          <a:prstGeom prst="rect">
            <a:avLst/>
          </a:prstGeom>
          <a:noFill/>
          <a:ln>
            <a:noFill/>
          </a:ln>
        </p:spPr>
        <p:txBody>
          <a:bodyPr spcFirstLastPara="1" wrap="square" lIns="91425" tIns="45700" rIns="91425" bIns="45700" anchor="ctr" anchorCtr="0">
            <a:noAutofit/>
          </a:bodyPr>
          <a:lstStyle/>
          <a:p>
            <a:pPr marL="0" marR="0" lvl="0" indent="0" algn="l" rtl="0">
              <a:lnSpc>
                <a:spcPct val="128571"/>
              </a:lnSpc>
              <a:spcBef>
                <a:spcPts val="0"/>
              </a:spcBef>
              <a:spcAft>
                <a:spcPts val="0"/>
              </a:spcAft>
              <a:buClr>
                <a:srgbClr val="000000"/>
              </a:buClr>
              <a:buSzPts val="1200"/>
              <a:buFont typeface="Arial"/>
              <a:buNone/>
            </a:pPr>
            <a:r>
              <a:rPr lang="en-US" altLang="zh-TW" sz="1600" err="1">
                <a:solidFill>
                  <a:schemeClr val="bg2">
                    <a:lumMod val="50000"/>
                  </a:schemeClr>
                </a:solidFill>
              </a:rPr>
              <a:t>QuTScloud</a:t>
            </a:r>
            <a:r>
              <a:rPr lang="zh-TW" altLang="en-US" sz="1600">
                <a:solidFill>
                  <a:schemeClr val="bg2">
                    <a:lumMod val="50000"/>
                  </a:schemeClr>
                </a:solidFill>
              </a:rPr>
              <a:t> </a:t>
            </a:r>
            <a:r>
              <a:rPr lang="zh-TW" altLang="en-US" sz="1600">
                <a:solidFill>
                  <a:schemeClr val="bg2">
                    <a:lumMod val="50000"/>
                  </a:schemeClr>
                </a:solidFill>
                <a:latin typeface="微軟正黑體" panose="020B0604030504040204" pitchFamily="34" charset="-120"/>
                <a:ea typeface="微軟正黑體" panose="020B0604030504040204" pitchFamily="34" charset="-120"/>
              </a:rPr>
              <a:t>提供使用者在透過現有硬體設備的情況下嘗試 </a:t>
            </a:r>
            <a:r>
              <a:rPr lang="en-US" altLang="zh-TW" sz="1600">
                <a:solidFill>
                  <a:schemeClr val="bg2">
                    <a:lumMod val="50000"/>
                  </a:schemeClr>
                </a:solidFill>
              </a:rPr>
              <a:t>QTS </a:t>
            </a:r>
            <a:r>
              <a:rPr lang="zh-TW" altLang="en-US" sz="1600">
                <a:solidFill>
                  <a:schemeClr val="bg2">
                    <a:lumMod val="50000"/>
                  </a:schemeClr>
                </a:solidFill>
              </a:rPr>
              <a:t>的功能</a:t>
            </a:r>
            <a:endParaRPr lang="zh-TW" altLang="en-US" sz="1600" b="0" i="0" u="none" strike="noStrike" cap="none">
              <a:solidFill>
                <a:schemeClr val="bg2">
                  <a:lumMod val="50000"/>
                </a:schemeClr>
              </a:solidFill>
              <a:latin typeface="Arial"/>
              <a:ea typeface="Arial"/>
              <a:cs typeface="Arial"/>
              <a:sym typeface="Arial"/>
            </a:endParaRPr>
          </a:p>
        </p:txBody>
      </p:sp>
      <p:pic>
        <p:nvPicPr>
          <p:cNvPr id="83" name="Google Shape;868;gc0a00def9f_0_409">
            <a:extLst>
              <a:ext uri="{FF2B5EF4-FFF2-40B4-BE49-F238E27FC236}">
                <a16:creationId xmlns:a16="http://schemas.microsoft.com/office/drawing/2014/main" id="{AABA0E60-C5C4-4DB3-80CB-55D426ACDA75}"/>
              </a:ext>
            </a:extLst>
          </p:cNvPr>
          <p:cNvPicPr preferRelativeResize="0"/>
          <p:nvPr/>
        </p:nvPicPr>
        <p:blipFill rotWithShape="1">
          <a:blip r:embed="rId5">
            <a:alphaModFix/>
          </a:blip>
          <a:srcRect/>
          <a:stretch/>
        </p:blipFill>
        <p:spPr>
          <a:xfrm>
            <a:off x="532300" y="1602189"/>
            <a:ext cx="428706" cy="428706"/>
          </a:xfrm>
          <a:prstGeom prst="rect">
            <a:avLst/>
          </a:prstGeom>
          <a:noFill/>
          <a:ln>
            <a:noFill/>
          </a:ln>
          <a:effectLst>
            <a:outerShdw blurRad="50800" dist="38100" dir="2700000" algn="tl" rotWithShape="0">
              <a:srgbClr val="000000">
                <a:alpha val="40000"/>
              </a:srgbClr>
            </a:outerShdw>
          </a:effectLst>
        </p:spPr>
      </p:pic>
      <p:pic>
        <p:nvPicPr>
          <p:cNvPr id="20" name="圖形 19">
            <a:extLst>
              <a:ext uri="{FF2B5EF4-FFF2-40B4-BE49-F238E27FC236}">
                <a16:creationId xmlns:a16="http://schemas.microsoft.com/office/drawing/2014/main" id="{7F2EF0C1-3758-49A1-AFA4-E37E881A0A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811" y="211443"/>
            <a:ext cx="771318" cy="618384"/>
          </a:xfrm>
          <a:prstGeom prst="rect">
            <a:avLst/>
          </a:prstGeom>
        </p:spPr>
      </p:pic>
      <p:sp>
        <p:nvSpPr>
          <p:cNvPr id="863" name="Google Shape;863;gc0a00def9f_0_409"/>
          <p:cNvSpPr/>
          <p:nvPr/>
        </p:nvSpPr>
        <p:spPr>
          <a:xfrm>
            <a:off x="60138" y="228182"/>
            <a:ext cx="594900" cy="2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err="1">
                <a:solidFill>
                  <a:schemeClr val="tx1">
                    <a:lumMod val="95000"/>
                    <a:lumOff val="5000"/>
                  </a:schemeClr>
                </a:solidFill>
                <a:latin typeface="Arial"/>
                <a:ea typeface="Arial"/>
                <a:cs typeface="Arial"/>
                <a:sym typeface="Arial"/>
              </a:rPr>
              <a:t>使用案例</a:t>
            </a:r>
            <a:endParaRPr sz="1400" b="0" i="0" u="none" strike="noStrike" cap="none">
              <a:solidFill>
                <a:schemeClr val="tx1">
                  <a:lumMod val="95000"/>
                  <a:lumOff val="5000"/>
                </a:schemeClr>
              </a:solidFill>
              <a:latin typeface="Arial"/>
              <a:ea typeface="Arial"/>
              <a:cs typeface="Arial"/>
              <a:sym typeface="Arial"/>
            </a:endParaRPr>
          </a:p>
        </p:txBody>
      </p:sp>
      <p:sp>
        <p:nvSpPr>
          <p:cNvPr id="864" name="Google Shape;864;gc0a00def9f_0_409"/>
          <p:cNvSpPr/>
          <p:nvPr/>
        </p:nvSpPr>
        <p:spPr>
          <a:xfrm>
            <a:off x="146458" y="332519"/>
            <a:ext cx="384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1">
                <a:solidFill>
                  <a:srgbClr val="02215A"/>
                </a:solidFill>
              </a:rPr>
              <a:t>2</a:t>
            </a:r>
            <a:endParaRPr sz="3000" b="1" i="0" u="none" strike="noStrike" cap="none">
              <a:solidFill>
                <a:srgbClr val="02215A"/>
              </a:solidFill>
              <a:latin typeface="Arial"/>
              <a:ea typeface="Arial"/>
              <a:cs typeface="Arial"/>
              <a:sym typeface="Arial"/>
            </a:endParaRPr>
          </a:p>
        </p:txBody>
      </p:sp>
      <p:sp>
        <p:nvSpPr>
          <p:cNvPr id="75" name="Google Shape;951;p10">
            <a:extLst>
              <a:ext uri="{FF2B5EF4-FFF2-40B4-BE49-F238E27FC236}">
                <a16:creationId xmlns:a16="http://schemas.microsoft.com/office/drawing/2014/main" id="{EAC5AC3A-1AEC-4E86-83B3-9C590C90753F}"/>
              </a:ext>
            </a:extLst>
          </p:cNvPr>
          <p:cNvSpPr/>
          <p:nvPr/>
        </p:nvSpPr>
        <p:spPr>
          <a:xfrm>
            <a:off x="853056" y="3006831"/>
            <a:ext cx="2014431" cy="1207265"/>
          </a:xfrm>
          <a:custGeom>
            <a:avLst/>
            <a:gdLst/>
            <a:ahLst/>
            <a:cxnLst/>
            <a:rect l="l" t="t" r="r" b="b"/>
            <a:pathLst>
              <a:path w="8583920" h="5144415" extrusionOk="0">
                <a:moveTo>
                  <a:pt x="7621574" y="3166332"/>
                </a:moveTo>
                <a:cubicBezTo>
                  <a:pt x="7680555" y="3001532"/>
                  <a:pt x="7712648" y="2824155"/>
                  <a:pt x="7712648" y="2639405"/>
                </a:cubicBezTo>
                <a:cubicBezTo>
                  <a:pt x="7712648" y="1775939"/>
                  <a:pt x="7012681" y="1075972"/>
                  <a:pt x="6149215" y="1075972"/>
                </a:cubicBezTo>
                <a:cubicBezTo>
                  <a:pt x="5869055" y="1075972"/>
                  <a:pt x="5606675" y="1149698"/>
                  <a:pt x="5378991" y="1278502"/>
                </a:cubicBezTo>
                <a:cubicBezTo>
                  <a:pt x="5371185" y="1257252"/>
                  <a:pt x="5338658" y="1174852"/>
                  <a:pt x="5271871" y="1062094"/>
                </a:cubicBezTo>
                <a:cubicBezTo>
                  <a:pt x="4916683" y="428480"/>
                  <a:pt x="4238400" y="0"/>
                  <a:pt x="3459936" y="0"/>
                </a:cubicBezTo>
                <a:cubicBezTo>
                  <a:pt x="2312840" y="0"/>
                  <a:pt x="1382587" y="929820"/>
                  <a:pt x="1382587" y="2077350"/>
                </a:cubicBezTo>
                <a:cubicBezTo>
                  <a:pt x="1382587" y="2176230"/>
                  <a:pt x="1389526" y="2273375"/>
                  <a:pt x="1402970" y="2368352"/>
                </a:cubicBezTo>
                <a:cubicBezTo>
                  <a:pt x="1396031" y="2368352"/>
                  <a:pt x="1389526" y="2367918"/>
                  <a:pt x="1382587" y="2367918"/>
                </a:cubicBezTo>
                <a:cubicBezTo>
                  <a:pt x="663971" y="2367918"/>
                  <a:pt x="73726" y="2916096"/>
                  <a:pt x="6505" y="3617364"/>
                </a:cubicBezTo>
                <a:cubicBezTo>
                  <a:pt x="5204" y="3624303"/>
                  <a:pt x="3469" y="3631676"/>
                  <a:pt x="2168" y="3638614"/>
                </a:cubicBezTo>
                <a:cubicBezTo>
                  <a:pt x="2168" y="3649023"/>
                  <a:pt x="2168" y="3658998"/>
                  <a:pt x="2168" y="3669406"/>
                </a:cubicBezTo>
                <a:cubicBezTo>
                  <a:pt x="867" y="3696294"/>
                  <a:pt x="0" y="3723183"/>
                  <a:pt x="0" y="3750505"/>
                </a:cubicBezTo>
                <a:cubicBezTo>
                  <a:pt x="0" y="3978623"/>
                  <a:pt x="55078" y="4193731"/>
                  <a:pt x="153091" y="4383251"/>
                </a:cubicBezTo>
                <a:cubicBezTo>
                  <a:pt x="486160" y="5086688"/>
                  <a:pt x="1255083" y="5139597"/>
                  <a:pt x="1255083" y="5139597"/>
                </a:cubicBezTo>
                <a:cubicBezTo>
                  <a:pt x="1255083" y="5139597"/>
                  <a:pt x="7455039" y="5150439"/>
                  <a:pt x="7617237" y="5139597"/>
                </a:cubicBezTo>
                <a:cubicBezTo>
                  <a:pt x="7772063" y="5129188"/>
                  <a:pt x="8469427" y="5128755"/>
                  <a:pt x="8568741" y="4317765"/>
                </a:cubicBezTo>
                <a:cubicBezTo>
                  <a:pt x="8578716" y="4261386"/>
                  <a:pt x="8583920" y="4203272"/>
                  <a:pt x="8583920" y="4143857"/>
                </a:cubicBezTo>
                <a:cubicBezTo>
                  <a:pt x="8584354" y="3609557"/>
                  <a:pt x="8155006" y="3174572"/>
                  <a:pt x="7621574" y="3166332"/>
                </a:cubicBezTo>
                <a:close/>
              </a:path>
            </a:pathLst>
          </a:custGeom>
          <a:gradFill>
            <a:gsLst>
              <a:gs pos="0">
                <a:srgbClr val="1657D9"/>
              </a:gs>
              <a:gs pos="100000">
                <a:srgbClr val="5EA1CF"/>
              </a:gs>
            </a:gsLst>
            <a:lin ang="0" scaled="0"/>
          </a:gradFill>
          <a:ln>
            <a:noFill/>
          </a:ln>
          <a:effectLst>
            <a:outerShdw blurRad="50800" dist="38100" dir="2700000" algn="tl" rotWithShape="0">
              <a:srgbClr val="000000">
                <a:alpha val="1882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 name="Google Shape;953;p10">
            <a:extLst>
              <a:ext uri="{FF2B5EF4-FFF2-40B4-BE49-F238E27FC236}">
                <a16:creationId xmlns:a16="http://schemas.microsoft.com/office/drawing/2014/main" id="{5814FD5F-8B5D-46CB-84DE-F9EF042E2ACE}"/>
              </a:ext>
            </a:extLst>
          </p:cNvPr>
          <p:cNvSpPr/>
          <p:nvPr/>
        </p:nvSpPr>
        <p:spPr>
          <a:xfrm>
            <a:off x="1285861" y="3612973"/>
            <a:ext cx="1148810" cy="256822"/>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63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954;p10">
            <a:extLst>
              <a:ext uri="{FF2B5EF4-FFF2-40B4-BE49-F238E27FC236}">
                <a16:creationId xmlns:a16="http://schemas.microsoft.com/office/drawing/2014/main" id="{36C158C6-A33C-4A18-85FC-38C7F4BDD7E3}"/>
              </a:ext>
            </a:extLst>
          </p:cNvPr>
          <p:cNvSpPr/>
          <p:nvPr/>
        </p:nvSpPr>
        <p:spPr>
          <a:xfrm>
            <a:off x="1284093" y="3610874"/>
            <a:ext cx="1152355" cy="261032"/>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63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955;p10">
            <a:extLst>
              <a:ext uri="{FF2B5EF4-FFF2-40B4-BE49-F238E27FC236}">
                <a16:creationId xmlns:a16="http://schemas.microsoft.com/office/drawing/2014/main" id="{A62B6D88-3C6F-43A1-8D16-FCF162E06157}"/>
              </a:ext>
            </a:extLst>
          </p:cNvPr>
          <p:cNvSpPr/>
          <p:nvPr/>
        </p:nvSpPr>
        <p:spPr>
          <a:xfrm>
            <a:off x="1371024" y="3683105"/>
            <a:ext cx="226925" cy="71574"/>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956;p10">
            <a:extLst>
              <a:ext uri="{FF2B5EF4-FFF2-40B4-BE49-F238E27FC236}">
                <a16:creationId xmlns:a16="http://schemas.microsoft.com/office/drawing/2014/main" id="{8E51E194-FB5D-471A-AA4D-C3CE6149B8D1}"/>
              </a:ext>
            </a:extLst>
          </p:cNvPr>
          <p:cNvSpPr/>
          <p:nvPr/>
        </p:nvSpPr>
        <p:spPr>
          <a:xfrm>
            <a:off x="1369256" y="3681046"/>
            <a:ext cx="230471" cy="75783"/>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63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957;p10">
            <a:extLst>
              <a:ext uri="{FF2B5EF4-FFF2-40B4-BE49-F238E27FC236}">
                <a16:creationId xmlns:a16="http://schemas.microsoft.com/office/drawing/2014/main" id="{11613824-9F74-42EF-A6F7-ABF6CAFD7253}"/>
              </a:ext>
            </a:extLst>
          </p:cNvPr>
          <p:cNvSpPr/>
          <p:nvPr/>
        </p:nvSpPr>
        <p:spPr>
          <a:xfrm>
            <a:off x="1564054" y="3695240"/>
            <a:ext cx="14183" cy="4215"/>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958;p10">
            <a:extLst>
              <a:ext uri="{FF2B5EF4-FFF2-40B4-BE49-F238E27FC236}">
                <a16:creationId xmlns:a16="http://schemas.microsoft.com/office/drawing/2014/main" id="{4F464E9E-1184-4399-AF55-86C0C972A846}"/>
              </a:ext>
            </a:extLst>
          </p:cNvPr>
          <p:cNvSpPr/>
          <p:nvPr/>
        </p:nvSpPr>
        <p:spPr>
          <a:xfrm>
            <a:off x="1562286" y="3693182"/>
            <a:ext cx="17728" cy="4211"/>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959;p10">
            <a:extLst>
              <a:ext uri="{FF2B5EF4-FFF2-40B4-BE49-F238E27FC236}">
                <a16:creationId xmlns:a16="http://schemas.microsoft.com/office/drawing/2014/main" id="{0D9A2D0B-C3A0-4012-8CB4-8DA80271717D}"/>
              </a:ext>
            </a:extLst>
          </p:cNvPr>
          <p:cNvSpPr/>
          <p:nvPr/>
        </p:nvSpPr>
        <p:spPr>
          <a:xfrm>
            <a:off x="1618942" y="3683105"/>
            <a:ext cx="226925" cy="71574"/>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63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960;p10">
            <a:extLst>
              <a:ext uri="{FF2B5EF4-FFF2-40B4-BE49-F238E27FC236}">
                <a16:creationId xmlns:a16="http://schemas.microsoft.com/office/drawing/2014/main" id="{8EFC94E3-F37C-47A6-80ED-B3889B09997D}"/>
              </a:ext>
            </a:extLst>
          </p:cNvPr>
          <p:cNvSpPr/>
          <p:nvPr/>
        </p:nvSpPr>
        <p:spPr>
          <a:xfrm>
            <a:off x="1617174" y="3681046"/>
            <a:ext cx="230471" cy="75783"/>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961;p10">
            <a:extLst>
              <a:ext uri="{FF2B5EF4-FFF2-40B4-BE49-F238E27FC236}">
                <a16:creationId xmlns:a16="http://schemas.microsoft.com/office/drawing/2014/main" id="{6D025FEE-54EF-4F26-AF73-BDA9A9203DF6}"/>
              </a:ext>
            </a:extLst>
          </p:cNvPr>
          <p:cNvSpPr/>
          <p:nvPr/>
        </p:nvSpPr>
        <p:spPr>
          <a:xfrm>
            <a:off x="1811972" y="3695240"/>
            <a:ext cx="14183" cy="4215"/>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962;p10">
            <a:extLst>
              <a:ext uri="{FF2B5EF4-FFF2-40B4-BE49-F238E27FC236}">
                <a16:creationId xmlns:a16="http://schemas.microsoft.com/office/drawing/2014/main" id="{4790D749-4A78-4BA5-B05A-724A16366C77}"/>
              </a:ext>
            </a:extLst>
          </p:cNvPr>
          <p:cNvSpPr/>
          <p:nvPr/>
        </p:nvSpPr>
        <p:spPr>
          <a:xfrm>
            <a:off x="1810204" y="3693182"/>
            <a:ext cx="17728" cy="4211"/>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63;p10">
            <a:extLst>
              <a:ext uri="{FF2B5EF4-FFF2-40B4-BE49-F238E27FC236}">
                <a16:creationId xmlns:a16="http://schemas.microsoft.com/office/drawing/2014/main" id="{EF8BC582-E741-4C8A-94AF-7B47A7AC631D}"/>
              </a:ext>
            </a:extLst>
          </p:cNvPr>
          <p:cNvSpPr/>
          <p:nvPr/>
        </p:nvSpPr>
        <p:spPr>
          <a:xfrm>
            <a:off x="1865057" y="3681046"/>
            <a:ext cx="230471" cy="75783"/>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63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64;p10">
            <a:extLst>
              <a:ext uri="{FF2B5EF4-FFF2-40B4-BE49-F238E27FC236}">
                <a16:creationId xmlns:a16="http://schemas.microsoft.com/office/drawing/2014/main" id="{3E12319E-2404-4816-83B6-BFDC213D38E0}"/>
              </a:ext>
            </a:extLst>
          </p:cNvPr>
          <p:cNvSpPr/>
          <p:nvPr/>
        </p:nvSpPr>
        <p:spPr>
          <a:xfrm>
            <a:off x="2059891" y="3695240"/>
            <a:ext cx="14183" cy="4215"/>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65;p10">
            <a:extLst>
              <a:ext uri="{FF2B5EF4-FFF2-40B4-BE49-F238E27FC236}">
                <a16:creationId xmlns:a16="http://schemas.microsoft.com/office/drawing/2014/main" id="{D063068D-7A8D-473A-8C83-13670B76DD9C}"/>
              </a:ext>
            </a:extLst>
          </p:cNvPr>
          <p:cNvSpPr/>
          <p:nvPr/>
        </p:nvSpPr>
        <p:spPr>
          <a:xfrm>
            <a:off x="2058123" y="3693182"/>
            <a:ext cx="17728" cy="4211"/>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66;p10">
            <a:extLst>
              <a:ext uri="{FF2B5EF4-FFF2-40B4-BE49-F238E27FC236}">
                <a16:creationId xmlns:a16="http://schemas.microsoft.com/office/drawing/2014/main" id="{99C7B03A-A9EC-4B4C-8ECA-D397424DDD88}"/>
              </a:ext>
            </a:extLst>
          </p:cNvPr>
          <p:cNvSpPr/>
          <p:nvPr/>
        </p:nvSpPr>
        <p:spPr>
          <a:xfrm>
            <a:off x="2113011" y="3681046"/>
            <a:ext cx="230471" cy="75783"/>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63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67;p10">
            <a:extLst>
              <a:ext uri="{FF2B5EF4-FFF2-40B4-BE49-F238E27FC236}">
                <a16:creationId xmlns:a16="http://schemas.microsoft.com/office/drawing/2014/main" id="{3375D95D-BC4E-474B-A1C9-B255FC3787D8}"/>
              </a:ext>
            </a:extLst>
          </p:cNvPr>
          <p:cNvSpPr/>
          <p:nvPr/>
        </p:nvSpPr>
        <p:spPr>
          <a:xfrm>
            <a:off x="2307809" y="3695240"/>
            <a:ext cx="14183" cy="4215"/>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68;p10">
            <a:extLst>
              <a:ext uri="{FF2B5EF4-FFF2-40B4-BE49-F238E27FC236}">
                <a16:creationId xmlns:a16="http://schemas.microsoft.com/office/drawing/2014/main" id="{0B4FF1DE-81C8-4BF0-A005-C0CD4CE9AD58}"/>
              </a:ext>
            </a:extLst>
          </p:cNvPr>
          <p:cNvSpPr/>
          <p:nvPr/>
        </p:nvSpPr>
        <p:spPr>
          <a:xfrm>
            <a:off x="2306041" y="3693182"/>
            <a:ext cx="17728" cy="4211"/>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69;p10">
            <a:extLst>
              <a:ext uri="{FF2B5EF4-FFF2-40B4-BE49-F238E27FC236}">
                <a16:creationId xmlns:a16="http://schemas.microsoft.com/office/drawing/2014/main" id="{F21E1E5D-3DE9-4D54-A2AF-0476A5CDDF7A}"/>
              </a:ext>
            </a:extLst>
          </p:cNvPr>
          <p:cNvSpPr/>
          <p:nvPr/>
        </p:nvSpPr>
        <p:spPr>
          <a:xfrm>
            <a:off x="1371024" y="3778179"/>
            <a:ext cx="226925" cy="71574"/>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970;p10">
            <a:extLst>
              <a:ext uri="{FF2B5EF4-FFF2-40B4-BE49-F238E27FC236}">
                <a16:creationId xmlns:a16="http://schemas.microsoft.com/office/drawing/2014/main" id="{C7F3DDBD-D467-42CF-8703-B828A6301D05}"/>
              </a:ext>
            </a:extLst>
          </p:cNvPr>
          <p:cNvSpPr/>
          <p:nvPr/>
        </p:nvSpPr>
        <p:spPr>
          <a:xfrm>
            <a:off x="1369256" y="3776079"/>
            <a:ext cx="230471" cy="75783"/>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63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971;p10">
            <a:extLst>
              <a:ext uri="{FF2B5EF4-FFF2-40B4-BE49-F238E27FC236}">
                <a16:creationId xmlns:a16="http://schemas.microsoft.com/office/drawing/2014/main" id="{F4D6C236-8F2C-45BB-AB29-6699ED017329}"/>
              </a:ext>
            </a:extLst>
          </p:cNvPr>
          <p:cNvSpPr/>
          <p:nvPr/>
        </p:nvSpPr>
        <p:spPr>
          <a:xfrm>
            <a:off x="1547360" y="3777592"/>
            <a:ext cx="3550" cy="75783"/>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972;p10">
            <a:extLst>
              <a:ext uri="{FF2B5EF4-FFF2-40B4-BE49-F238E27FC236}">
                <a16:creationId xmlns:a16="http://schemas.microsoft.com/office/drawing/2014/main" id="{8CDC9606-D4AE-41C3-A688-B36064F64C67}"/>
              </a:ext>
            </a:extLst>
          </p:cNvPr>
          <p:cNvSpPr/>
          <p:nvPr/>
        </p:nvSpPr>
        <p:spPr>
          <a:xfrm>
            <a:off x="1564054" y="3790315"/>
            <a:ext cx="14183" cy="4215"/>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973;p10">
            <a:extLst>
              <a:ext uri="{FF2B5EF4-FFF2-40B4-BE49-F238E27FC236}">
                <a16:creationId xmlns:a16="http://schemas.microsoft.com/office/drawing/2014/main" id="{6B93EC90-9528-4BE4-86AE-8E4E4EF0021C}"/>
              </a:ext>
            </a:extLst>
          </p:cNvPr>
          <p:cNvSpPr/>
          <p:nvPr/>
        </p:nvSpPr>
        <p:spPr>
          <a:xfrm>
            <a:off x="1562286" y="3788257"/>
            <a:ext cx="17728" cy="4211"/>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974;p10">
            <a:extLst>
              <a:ext uri="{FF2B5EF4-FFF2-40B4-BE49-F238E27FC236}">
                <a16:creationId xmlns:a16="http://schemas.microsoft.com/office/drawing/2014/main" id="{927D5F66-2ED0-4B36-BC68-39D5543858D4}"/>
              </a:ext>
            </a:extLst>
          </p:cNvPr>
          <p:cNvSpPr/>
          <p:nvPr/>
        </p:nvSpPr>
        <p:spPr>
          <a:xfrm>
            <a:off x="1547360" y="3681004"/>
            <a:ext cx="3550" cy="75783"/>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975;p10">
            <a:extLst>
              <a:ext uri="{FF2B5EF4-FFF2-40B4-BE49-F238E27FC236}">
                <a16:creationId xmlns:a16="http://schemas.microsoft.com/office/drawing/2014/main" id="{E23E4FC1-0E54-4741-AC85-1875B07E8A47}"/>
              </a:ext>
            </a:extLst>
          </p:cNvPr>
          <p:cNvSpPr/>
          <p:nvPr/>
        </p:nvSpPr>
        <p:spPr>
          <a:xfrm>
            <a:off x="1794926" y="3681004"/>
            <a:ext cx="3550" cy="75783"/>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976;p10">
            <a:extLst>
              <a:ext uri="{FF2B5EF4-FFF2-40B4-BE49-F238E27FC236}">
                <a16:creationId xmlns:a16="http://schemas.microsoft.com/office/drawing/2014/main" id="{011BCB8F-4936-462D-9A8C-933C5B944A6F}"/>
              </a:ext>
            </a:extLst>
          </p:cNvPr>
          <p:cNvSpPr/>
          <p:nvPr/>
        </p:nvSpPr>
        <p:spPr>
          <a:xfrm>
            <a:off x="1794926" y="3777592"/>
            <a:ext cx="3550" cy="75783"/>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977;p10">
            <a:extLst>
              <a:ext uri="{FF2B5EF4-FFF2-40B4-BE49-F238E27FC236}">
                <a16:creationId xmlns:a16="http://schemas.microsoft.com/office/drawing/2014/main" id="{0586C566-4C52-414B-91FD-AB92AE785B58}"/>
              </a:ext>
            </a:extLst>
          </p:cNvPr>
          <p:cNvSpPr/>
          <p:nvPr/>
        </p:nvSpPr>
        <p:spPr>
          <a:xfrm>
            <a:off x="2042490" y="3681004"/>
            <a:ext cx="3550" cy="75783"/>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978;p10">
            <a:extLst>
              <a:ext uri="{FF2B5EF4-FFF2-40B4-BE49-F238E27FC236}">
                <a16:creationId xmlns:a16="http://schemas.microsoft.com/office/drawing/2014/main" id="{64D9F9B3-5B56-4D47-AA80-5C9759F9DC8D}"/>
              </a:ext>
            </a:extLst>
          </p:cNvPr>
          <p:cNvSpPr/>
          <p:nvPr/>
        </p:nvSpPr>
        <p:spPr>
          <a:xfrm>
            <a:off x="2042490" y="3777592"/>
            <a:ext cx="3550" cy="75783"/>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979;p10">
            <a:extLst>
              <a:ext uri="{FF2B5EF4-FFF2-40B4-BE49-F238E27FC236}">
                <a16:creationId xmlns:a16="http://schemas.microsoft.com/office/drawing/2014/main" id="{A4DB3A31-6F9B-40D0-8302-8E524097FB27}"/>
              </a:ext>
            </a:extLst>
          </p:cNvPr>
          <p:cNvSpPr/>
          <p:nvPr/>
        </p:nvSpPr>
        <p:spPr>
          <a:xfrm>
            <a:off x="2290055" y="3681004"/>
            <a:ext cx="3550" cy="75783"/>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980;p10">
            <a:extLst>
              <a:ext uri="{FF2B5EF4-FFF2-40B4-BE49-F238E27FC236}">
                <a16:creationId xmlns:a16="http://schemas.microsoft.com/office/drawing/2014/main" id="{7A7E575E-6751-4682-9C6B-EE1A9B6828FF}"/>
              </a:ext>
            </a:extLst>
          </p:cNvPr>
          <p:cNvSpPr/>
          <p:nvPr/>
        </p:nvSpPr>
        <p:spPr>
          <a:xfrm>
            <a:off x="2290055" y="3777592"/>
            <a:ext cx="3550" cy="75783"/>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981;p10">
            <a:extLst>
              <a:ext uri="{FF2B5EF4-FFF2-40B4-BE49-F238E27FC236}">
                <a16:creationId xmlns:a16="http://schemas.microsoft.com/office/drawing/2014/main" id="{CA26B70F-8A23-4452-B8C2-23F0D58A5BC1}"/>
              </a:ext>
            </a:extLst>
          </p:cNvPr>
          <p:cNvSpPr/>
          <p:nvPr/>
        </p:nvSpPr>
        <p:spPr>
          <a:xfrm>
            <a:off x="1617174" y="3776079"/>
            <a:ext cx="230471" cy="75783"/>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63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982;p10">
            <a:extLst>
              <a:ext uri="{FF2B5EF4-FFF2-40B4-BE49-F238E27FC236}">
                <a16:creationId xmlns:a16="http://schemas.microsoft.com/office/drawing/2014/main" id="{0AD0477E-B483-4027-9644-F34F5B707F5D}"/>
              </a:ext>
            </a:extLst>
          </p:cNvPr>
          <p:cNvSpPr/>
          <p:nvPr/>
        </p:nvSpPr>
        <p:spPr>
          <a:xfrm>
            <a:off x="1811972" y="3790315"/>
            <a:ext cx="14183" cy="4215"/>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983;p10">
            <a:extLst>
              <a:ext uri="{FF2B5EF4-FFF2-40B4-BE49-F238E27FC236}">
                <a16:creationId xmlns:a16="http://schemas.microsoft.com/office/drawing/2014/main" id="{C2EA70EA-0103-4E41-9FF5-4BAD424C6672}"/>
              </a:ext>
            </a:extLst>
          </p:cNvPr>
          <p:cNvSpPr/>
          <p:nvPr/>
        </p:nvSpPr>
        <p:spPr>
          <a:xfrm>
            <a:off x="1810204" y="3788257"/>
            <a:ext cx="17728" cy="4211"/>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984;p10">
            <a:extLst>
              <a:ext uri="{FF2B5EF4-FFF2-40B4-BE49-F238E27FC236}">
                <a16:creationId xmlns:a16="http://schemas.microsoft.com/office/drawing/2014/main" id="{8B4C34AB-D634-429D-8CE1-ABE7131850EA}"/>
              </a:ext>
            </a:extLst>
          </p:cNvPr>
          <p:cNvSpPr/>
          <p:nvPr/>
        </p:nvSpPr>
        <p:spPr>
          <a:xfrm>
            <a:off x="1865057" y="3776079"/>
            <a:ext cx="230471" cy="75783"/>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63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985;p10">
            <a:extLst>
              <a:ext uri="{FF2B5EF4-FFF2-40B4-BE49-F238E27FC236}">
                <a16:creationId xmlns:a16="http://schemas.microsoft.com/office/drawing/2014/main" id="{3B89ABC5-8B68-45D9-9A27-F67BCEABA44A}"/>
              </a:ext>
            </a:extLst>
          </p:cNvPr>
          <p:cNvSpPr/>
          <p:nvPr/>
        </p:nvSpPr>
        <p:spPr>
          <a:xfrm>
            <a:off x="2059891" y="3790315"/>
            <a:ext cx="14183" cy="4215"/>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986;p10">
            <a:extLst>
              <a:ext uri="{FF2B5EF4-FFF2-40B4-BE49-F238E27FC236}">
                <a16:creationId xmlns:a16="http://schemas.microsoft.com/office/drawing/2014/main" id="{1A88D274-B91C-4D25-88A6-302FB0069070}"/>
              </a:ext>
            </a:extLst>
          </p:cNvPr>
          <p:cNvSpPr/>
          <p:nvPr/>
        </p:nvSpPr>
        <p:spPr>
          <a:xfrm>
            <a:off x="2058123" y="3788257"/>
            <a:ext cx="17728" cy="4211"/>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987;p10">
            <a:extLst>
              <a:ext uri="{FF2B5EF4-FFF2-40B4-BE49-F238E27FC236}">
                <a16:creationId xmlns:a16="http://schemas.microsoft.com/office/drawing/2014/main" id="{E0BEF484-EB96-429E-8B4B-4E8E09E36001}"/>
              </a:ext>
            </a:extLst>
          </p:cNvPr>
          <p:cNvSpPr/>
          <p:nvPr/>
        </p:nvSpPr>
        <p:spPr>
          <a:xfrm>
            <a:off x="2113011" y="3776079"/>
            <a:ext cx="230471" cy="75783"/>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63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988;p10">
            <a:extLst>
              <a:ext uri="{FF2B5EF4-FFF2-40B4-BE49-F238E27FC236}">
                <a16:creationId xmlns:a16="http://schemas.microsoft.com/office/drawing/2014/main" id="{313916C7-4274-4405-810C-128A04696FD3}"/>
              </a:ext>
            </a:extLst>
          </p:cNvPr>
          <p:cNvSpPr/>
          <p:nvPr/>
        </p:nvSpPr>
        <p:spPr>
          <a:xfrm>
            <a:off x="2307809" y="3790315"/>
            <a:ext cx="14183" cy="4215"/>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989;p10">
            <a:extLst>
              <a:ext uri="{FF2B5EF4-FFF2-40B4-BE49-F238E27FC236}">
                <a16:creationId xmlns:a16="http://schemas.microsoft.com/office/drawing/2014/main" id="{DEC3A2DD-3705-43E3-926D-458638C62BEF}"/>
              </a:ext>
            </a:extLst>
          </p:cNvPr>
          <p:cNvSpPr/>
          <p:nvPr/>
        </p:nvSpPr>
        <p:spPr>
          <a:xfrm>
            <a:off x="2306041" y="3788257"/>
            <a:ext cx="17728" cy="4211"/>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990;p10">
            <a:extLst>
              <a:ext uri="{FF2B5EF4-FFF2-40B4-BE49-F238E27FC236}">
                <a16:creationId xmlns:a16="http://schemas.microsoft.com/office/drawing/2014/main" id="{84854155-C529-4D99-AEAE-2371FE46861F}"/>
              </a:ext>
            </a:extLst>
          </p:cNvPr>
          <p:cNvSpPr/>
          <p:nvPr/>
        </p:nvSpPr>
        <p:spPr>
          <a:xfrm>
            <a:off x="1373358" y="3633760"/>
            <a:ext cx="92189" cy="12631"/>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991;p10">
            <a:extLst>
              <a:ext uri="{FF2B5EF4-FFF2-40B4-BE49-F238E27FC236}">
                <a16:creationId xmlns:a16="http://schemas.microsoft.com/office/drawing/2014/main" id="{2E950A4E-379E-4135-A8A1-DE2DD5064D1E}"/>
              </a:ext>
            </a:extLst>
          </p:cNvPr>
          <p:cNvSpPr/>
          <p:nvPr/>
        </p:nvSpPr>
        <p:spPr>
          <a:xfrm>
            <a:off x="1370988" y="3635098"/>
            <a:ext cx="95735" cy="21050"/>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adFill>
            <a:gsLst>
              <a:gs pos="0">
                <a:schemeClr val="bg1"/>
              </a:gs>
              <a:gs pos="100000">
                <a:schemeClr val="bg1"/>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992;p10">
            <a:extLst>
              <a:ext uri="{FF2B5EF4-FFF2-40B4-BE49-F238E27FC236}">
                <a16:creationId xmlns:a16="http://schemas.microsoft.com/office/drawing/2014/main" id="{F741B408-F6E5-4ABF-AAE5-C3B42947E5F8}"/>
              </a:ext>
            </a:extLst>
          </p:cNvPr>
          <p:cNvSpPr/>
          <p:nvPr/>
        </p:nvSpPr>
        <p:spPr>
          <a:xfrm>
            <a:off x="1356630" y="3612092"/>
            <a:ext cx="3550" cy="26103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993;p10">
            <a:extLst>
              <a:ext uri="{FF2B5EF4-FFF2-40B4-BE49-F238E27FC236}">
                <a16:creationId xmlns:a16="http://schemas.microsoft.com/office/drawing/2014/main" id="{35E1677B-54E5-486C-B286-ED4955F193BF}"/>
              </a:ext>
            </a:extLst>
          </p:cNvPr>
          <p:cNvSpPr/>
          <p:nvPr/>
        </p:nvSpPr>
        <p:spPr>
          <a:xfrm>
            <a:off x="2363850" y="3612092"/>
            <a:ext cx="3550" cy="26103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994;p10">
            <a:extLst>
              <a:ext uri="{FF2B5EF4-FFF2-40B4-BE49-F238E27FC236}">
                <a16:creationId xmlns:a16="http://schemas.microsoft.com/office/drawing/2014/main" id="{8ED53896-EEE5-4019-BBAB-17FB33337399}"/>
              </a:ext>
            </a:extLst>
          </p:cNvPr>
          <p:cNvSpPr txBox="1"/>
          <p:nvPr/>
        </p:nvSpPr>
        <p:spPr>
          <a:xfrm>
            <a:off x="989047" y="3898020"/>
            <a:ext cx="177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a:solidFill>
                  <a:srgbClr val="FFFFFF"/>
                </a:solidFill>
              </a:rPr>
              <a:t>Cloud Hosting</a:t>
            </a:r>
            <a:endParaRPr sz="1200" b="1" i="0" u="none" strike="noStrike" cap="none">
              <a:solidFill>
                <a:srgbClr val="FFFFFF"/>
              </a:solidFill>
              <a:latin typeface="Arial"/>
              <a:ea typeface="Arial"/>
              <a:cs typeface="Arial"/>
              <a:sym typeface="Arial"/>
            </a:endParaRPr>
          </a:p>
        </p:txBody>
      </p:sp>
      <p:pic>
        <p:nvPicPr>
          <p:cNvPr id="130" name="Google Shape;999;p10">
            <a:extLst>
              <a:ext uri="{FF2B5EF4-FFF2-40B4-BE49-F238E27FC236}">
                <a16:creationId xmlns:a16="http://schemas.microsoft.com/office/drawing/2014/main" id="{51E7CE96-F2FF-4D76-ABB1-711A2701E676}"/>
              </a:ext>
            </a:extLst>
          </p:cNvPr>
          <p:cNvPicPr preferRelativeResize="0"/>
          <p:nvPr/>
        </p:nvPicPr>
        <p:blipFill rotWithShape="1">
          <a:blip r:embed="rId8">
            <a:alphaModFix/>
          </a:blip>
          <a:srcRect/>
          <a:stretch/>
        </p:blipFill>
        <p:spPr>
          <a:xfrm>
            <a:off x="5310233" y="3434939"/>
            <a:ext cx="572155" cy="580939"/>
          </a:xfrm>
          <a:prstGeom prst="rect">
            <a:avLst/>
          </a:prstGeom>
          <a:noFill/>
          <a:ln>
            <a:noFill/>
          </a:ln>
          <a:effectLst>
            <a:outerShdw blurRad="342900" dist="177800" dir="3600000" algn="tl" rotWithShape="0">
              <a:srgbClr val="000000">
                <a:alpha val="40000"/>
              </a:srgbClr>
            </a:outerShdw>
          </a:effectLst>
        </p:spPr>
      </p:pic>
      <p:pic>
        <p:nvPicPr>
          <p:cNvPr id="131" name="Google Shape;1000;p10" descr="https://lh4.googleusercontent.com/4WuMLqzgdXkRTJYQ5AB3gwCxZnVSlyNn25VrI5TXsOY49NN_VwX9-zrVqZPPW_yWAhOf7aMnmQfpQjiRfrlBcPD3wCxQLRxyQmkSO4IdQMIwb0OkbhTRklW2fBxICbu2t6DE3b0zkZE">
            <a:extLst>
              <a:ext uri="{FF2B5EF4-FFF2-40B4-BE49-F238E27FC236}">
                <a16:creationId xmlns:a16="http://schemas.microsoft.com/office/drawing/2014/main" id="{C8F5EE01-ECF0-4C08-808E-98E5A0FFDC54}"/>
              </a:ext>
            </a:extLst>
          </p:cNvPr>
          <p:cNvPicPr preferRelativeResize="0"/>
          <p:nvPr/>
        </p:nvPicPr>
        <p:blipFill rotWithShape="1">
          <a:blip r:embed="rId9">
            <a:alphaModFix/>
          </a:blip>
          <a:srcRect/>
          <a:stretch/>
        </p:blipFill>
        <p:spPr>
          <a:xfrm>
            <a:off x="6692647" y="2743744"/>
            <a:ext cx="572155" cy="580939"/>
          </a:xfrm>
          <a:prstGeom prst="rect">
            <a:avLst/>
          </a:prstGeom>
          <a:noFill/>
          <a:ln>
            <a:noFill/>
          </a:ln>
          <a:effectLst>
            <a:outerShdw blurRad="342900" dist="177800" dir="3600000" algn="tl" rotWithShape="0">
              <a:srgbClr val="000000">
                <a:alpha val="40000"/>
              </a:srgbClr>
            </a:outerShdw>
          </a:effectLst>
        </p:spPr>
      </p:pic>
      <p:pic>
        <p:nvPicPr>
          <p:cNvPr id="132" name="Google Shape;1001;p10">
            <a:extLst>
              <a:ext uri="{FF2B5EF4-FFF2-40B4-BE49-F238E27FC236}">
                <a16:creationId xmlns:a16="http://schemas.microsoft.com/office/drawing/2014/main" id="{766C8C49-3D27-407B-8B8E-5F9077672F4B}"/>
              </a:ext>
            </a:extLst>
          </p:cNvPr>
          <p:cNvPicPr preferRelativeResize="0"/>
          <p:nvPr/>
        </p:nvPicPr>
        <p:blipFill rotWithShape="1">
          <a:blip r:embed="rId10">
            <a:alphaModFix/>
          </a:blip>
          <a:srcRect/>
          <a:stretch/>
        </p:blipFill>
        <p:spPr>
          <a:xfrm>
            <a:off x="5861544" y="2742682"/>
            <a:ext cx="572154" cy="580938"/>
          </a:xfrm>
          <a:prstGeom prst="rect">
            <a:avLst/>
          </a:prstGeom>
          <a:noFill/>
          <a:ln>
            <a:noFill/>
          </a:ln>
          <a:effectLst>
            <a:outerShdw blurRad="342900" dist="177800" dir="3600000" algn="tl" rotWithShape="0">
              <a:srgbClr val="000000">
                <a:alpha val="40000"/>
              </a:srgbClr>
            </a:outerShdw>
          </a:effectLst>
        </p:spPr>
      </p:pic>
      <p:pic>
        <p:nvPicPr>
          <p:cNvPr id="133" name="Google Shape;1002;p10">
            <a:extLst>
              <a:ext uri="{FF2B5EF4-FFF2-40B4-BE49-F238E27FC236}">
                <a16:creationId xmlns:a16="http://schemas.microsoft.com/office/drawing/2014/main" id="{2AC8D54F-88A3-4BE8-94AC-B8AC32E6865D}"/>
              </a:ext>
            </a:extLst>
          </p:cNvPr>
          <p:cNvPicPr preferRelativeResize="0"/>
          <p:nvPr/>
        </p:nvPicPr>
        <p:blipFill rotWithShape="1">
          <a:blip r:embed="rId11">
            <a:alphaModFix/>
          </a:blip>
          <a:srcRect/>
          <a:stretch/>
        </p:blipFill>
        <p:spPr>
          <a:xfrm>
            <a:off x="7079637" y="3423154"/>
            <a:ext cx="572154" cy="580938"/>
          </a:xfrm>
          <a:prstGeom prst="rect">
            <a:avLst/>
          </a:prstGeom>
          <a:noFill/>
          <a:ln>
            <a:noFill/>
          </a:ln>
          <a:effectLst>
            <a:outerShdw blurRad="342900" dist="177800" dir="3600000" algn="tl" rotWithShape="0">
              <a:srgbClr val="000000">
                <a:alpha val="40000"/>
              </a:srgbClr>
            </a:outerShdw>
          </a:effectLst>
        </p:spPr>
      </p:pic>
      <p:pic>
        <p:nvPicPr>
          <p:cNvPr id="134" name="Google Shape;1003;p10">
            <a:extLst>
              <a:ext uri="{FF2B5EF4-FFF2-40B4-BE49-F238E27FC236}">
                <a16:creationId xmlns:a16="http://schemas.microsoft.com/office/drawing/2014/main" id="{E85711FD-0000-49D6-AAF6-899A02A70C2E}"/>
              </a:ext>
            </a:extLst>
          </p:cNvPr>
          <p:cNvPicPr preferRelativeResize="0"/>
          <p:nvPr/>
        </p:nvPicPr>
        <p:blipFill rotWithShape="1">
          <a:blip r:embed="rId12">
            <a:alphaModFix/>
          </a:blip>
          <a:srcRect/>
          <a:stretch/>
        </p:blipFill>
        <p:spPr>
          <a:xfrm>
            <a:off x="6213703" y="3431410"/>
            <a:ext cx="572155" cy="580939"/>
          </a:xfrm>
          <a:prstGeom prst="rect">
            <a:avLst/>
          </a:prstGeom>
          <a:noFill/>
          <a:ln>
            <a:noFill/>
          </a:ln>
          <a:effectLst>
            <a:outerShdw blurRad="342900" dist="177800" dir="3600000" algn="tl" rotWithShape="0">
              <a:srgbClr val="000000">
                <a:alpha val="40000"/>
              </a:srgbClr>
            </a:outerShdw>
          </a:effectLst>
        </p:spPr>
      </p:pic>
      <p:sp>
        <p:nvSpPr>
          <p:cNvPr id="135" name="Google Shape;1004;p10">
            <a:extLst>
              <a:ext uri="{FF2B5EF4-FFF2-40B4-BE49-F238E27FC236}">
                <a16:creationId xmlns:a16="http://schemas.microsoft.com/office/drawing/2014/main" id="{94CBE799-083D-4491-80BC-E81BDA89F855}"/>
              </a:ext>
            </a:extLst>
          </p:cNvPr>
          <p:cNvSpPr/>
          <p:nvPr/>
        </p:nvSpPr>
        <p:spPr>
          <a:xfrm>
            <a:off x="3056633" y="3378733"/>
            <a:ext cx="1290600" cy="215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b="0" i="0" u="none" strike="noStrike" cap="none">
              <a:solidFill>
                <a:srgbClr val="000000"/>
              </a:solidFill>
              <a:latin typeface="Arial"/>
              <a:ea typeface="Arial"/>
              <a:cs typeface="Arial"/>
              <a:sym typeface="Arial"/>
            </a:endParaRPr>
          </a:p>
        </p:txBody>
      </p:sp>
      <p:pic>
        <p:nvPicPr>
          <p:cNvPr id="137" name="圖形 136">
            <a:extLst>
              <a:ext uri="{FF2B5EF4-FFF2-40B4-BE49-F238E27FC236}">
                <a16:creationId xmlns:a16="http://schemas.microsoft.com/office/drawing/2014/main" id="{06D24A3A-1376-41B8-89DD-32F9CD438DB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90401" y="4084624"/>
            <a:ext cx="760262" cy="462768"/>
          </a:xfrm>
          <a:prstGeom prst="rect">
            <a:avLst/>
          </a:prstGeom>
        </p:spPr>
      </p:pic>
      <p:pic>
        <p:nvPicPr>
          <p:cNvPr id="4" name="圖形 3">
            <a:extLst>
              <a:ext uri="{FF2B5EF4-FFF2-40B4-BE49-F238E27FC236}">
                <a16:creationId xmlns:a16="http://schemas.microsoft.com/office/drawing/2014/main" id="{BCD452AC-65A8-47F1-8BF6-60217919BD2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33698" y="4214096"/>
            <a:ext cx="1382426" cy="242531"/>
          </a:xfrm>
          <a:prstGeom prst="rect">
            <a:avLst/>
          </a:prstGeom>
        </p:spPr>
      </p:pic>
      <p:sp>
        <p:nvSpPr>
          <p:cNvPr id="64" name="Google Shape;752;gc0a00def9f_0_36">
            <a:extLst>
              <a:ext uri="{FF2B5EF4-FFF2-40B4-BE49-F238E27FC236}">
                <a16:creationId xmlns:a16="http://schemas.microsoft.com/office/drawing/2014/main" id="{EF78BD0F-2EB2-4ABB-A5A4-8BDC92AC3813}"/>
              </a:ext>
            </a:extLst>
          </p:cNvPr>
          <p:cNvSpPr/>
          <p:nvPr/>
        </p:nvSpPr>
        <p:spPr>
          <a:xfrm rot="16200000">
            <a:off x="3829798" y="2812945"/>
            <a:ext cx="299445" cy="1883467"/>
          </a:xfrm>
          <a:prstGeom prst="downArrow">
            <a:avLst>
              <a:gd name="adj1" fmla="val 27307"/>
              <a:gd name="adj2" fmla="val 50000"/>
            </a:avLst>
          </a:prstGeom>
          <a:gradFill>
            <a:gsLst>
              <a:gs pos="0">
                <a:srgbClr val="6D9EEB">
                  <a:alpha val="0"/>
                </a:srgbClr>
              </a:gs>
              <a:gs pos="90217">
                <a:srgbClr val="4280E6"/>
              </a:gs>
              <a:gs pos="75000">
                <a:srgbClr val="6D9EEB"/>
              </a:gs>
            </a:gsLst>
            <a:lin ang="5400000" scaled="1"/>
          </a:gra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214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218" name="矩形: 圓角 217">
            <a:extLst>
              <a:ext uri="{FF2B5EF4-FFF2-40B4-BE49-F238E27FC236}">
                <a16:creationId xmlns:a16="http://schemas.microsoft.com/office/drawing/2014/main" id="{729CD5BE-DB6A-4940-828F-AC4A31AE783E}"/>
              </a:ext>
            </a:extLst>
          </p:cNvPr>
          <p:cNvSpPr/>
          <p:nvPr/>
        </p:nvSpPr>
        <p:spPr>
          <a:xfrm>
            <a:off x="-355948" y="1185150"/>
            <a:ext cx="10336791" cy="1421501"/>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24" name="圖形 223">
            <a:extLst>
              <a:ext uri="{FF2B5EF4-FFF2-40B4-BE49-F238E27FC236}">
                <a16:creationId xmlns:a16="http://schemas.microsoft.com/office/drawing/2014/main" id="{2D187516-F25F-4282-9D84-241240804A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3266" y="1240520"/>
            <a:ext cx="8480551" cy="623945"/>
          </a:xfrm>
          <a:prstGeom prst="rect">
            <a:avLst/>
          </a:prstGeom>
          <a:effectLst>
            <a:outerShdw blurRad="241300" dist="165100" dir="3600000" algn="t" rotWithShape="0">
              <a:prstClr val="black">
                <a:alpha val="33000"/>
              </a:prstClr>
            </a:outerShdw>
          </a:effectLst>
        </p:spPr>
      </p:pic>
      <p:pic>
        <p:nvPicPr>
          <p:cNvPr id="220" name="圖形 219">
            <a:extLst>
              <a:ext uri="{FF2B5EF4-FFF2-40B4-BE49-F238E27FC236}">
                <a16:creationId xmlns:a16="http://schemas.microsoft.com/office/drawing/2014/main" id="{D7CF477D-5400-4796-B606-95727C9756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3267" y="1915885"/>
            <a:ext cx="8480551" cy="623945"/>
          </a:xfrm>
          <a:prstGeom prst="rect">
            <a:avLst/>
          </a:prstGeom>
          <a:effectLst>
            <a:outerShdw blurRad="241300" dist="165100" dir="3600000" algn="t" rotWithShape="0">
              <a:prstClr val="black">
                <a:alpha val="33000"/>
              </a:prstClr>
            </a:outerShdw>
          </a:effectLst>
        </p:spPr>
      </p:pic>
      <p:pic>
        <p:nvPicPr>
          <p:cNvPr id="212" name="圖形 211">
            <a:extLst>
              <a:ext uri="{FF2B5EF4-FFF2-40B4-BE49-F238E27FC236}">
                <a16:creationId xmlns:a16="http://schemas.microsoft.com/office/drawing/2014/main" id="{3A41CF5A-7C19-4B27-B4D4-EAA8CBA415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01362" y="2701259"/>
            <a:ext cx="2231798" cy="2333550"/>
          </a:xfrm>
          <a:prstGeom prst="rect">
            <a:avLst/>
          </a:prstGeom>
          <a:effectLst>
            <a:outerShdw blurRad="342900" dist="177800" dir="3600000" algn="t" rotWithShape="0">
              <a:prstClr val="black">
                <a:alpha val="40000"/>
              </a:prstClr>
            </a:outerShdw>
          </a:effectLst>
        </p:spPr>
      </p:pic>
      <p:sp>
        <p:nvSpPr>
          <p:cNvPr id="207" name="矩形 206">
            <a:extLst>
              <a:ext uri="{FF2B5EF4-FFF2-40B4-BE49-F238E27FC236}">
                <a16:creationId xmlns:a16="http://schemas.microsoft.com/office/drawing/2014/main" id="{5A2EC7AB-FA02-4017-B23C-A976B05B9B0C}"/>
              </a:ext>
            </a:extLst>
          </p:cNvPr>
          <p:cNvSpPr/>
          <p:nvPr/>
        </p:nvSpPr>
        <p:spPr>
          <a:xfrm>
            <a:off x="478113" y="3791771"/>
            <a:ext cx="2660455" cy="1275528"/>
          </a:xfrm>
          <a:prstGeom prst="rect">
            <a:avLst/>
          </a:prstGeom>
          <a:gradFill>
            <a:gsLst>
              <a:gs pos="0">
                <a:srgbClr val="EBF7FF"/>
              </a:gs>
              <a:gs pos="91000">
                <a:schemeClr val="bg1"/>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6" name="矩形 205">
            <a:extLst>
              <a:ext uri="{FF2B5EF4-FFF2-40B4-BE49-F238E27FC236}">
                <a16:creationId xmlns:a16="http://schemas.microsoft.com/office/drawing/2014/main" id="{91606AFF-4BAF-4750-8DF8-3E8548A8994A}"/>
              </a:ext>
            </a:extLst>
          </p:cNvPr>
          <p:cNvSpPr/>
          <p:nvPr/>
        </p:nvSpPr>
        <p:spPr>
          <a:xfrm>
            <a:off x="478113" y="2795890"/>
            <a:ext cx="2660455" cy="838800"/>
          </a:xfrm>
          <a:prstGeom prst="rect">
            <a:avLst/>
          </a:prstGeom>
          <a:gradFill>
            <a:gsLst>
              <a:gs pos="0">
                <a:srgbClr val="EBF7FF"/>
              </a:gs>
              <a:gs pos="91000">
                <a:schemeClr val="bg1"/>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4" name="Google Shape;854;gc0a00def9f_0_409"/>
          <p:cNvSpPr txBox="1">
            <a:spLocks noGrp="1"/>
          </p:cNvSpPr>
          <p:nvPr>
            <p:ph type="title"/>
          </p:nvPr>
        </p:nvSpPr>
        <p:spPr>
          <a:xfrm>
            <a:off x="0" y="72391"/>
            <a:ext cx="9083862" cy="994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altLang="zh-TW" err="1">
                <a:latin typeface="Microsoft JhengHei"/>
                <a:ea typeface="Microsoft JhengHei"/>
                <a:cs typeface="Microsoft JhengHei"/>
                <a:sym typeface="Microsoft JhengHei"/>
              </a:rPr>
              <a:t>雲端與</a:t>
            </a:r>
            <a:r>
              <a:rPr lang="en-US" altLang="zh-TW">
                <a:latin typeface="Microsoft JhengHei"/>
                <a:ea typeface="Microsoft JhengHei"/>
                <a:cs typeface="Microsoft JhengHei"/>
                <a:sym typeface="Microsoft JhengHei"/>
              </a:rPr>
              <a:t> </a:t>
            </a:r>
            <a:r>
              <a:rPr lang="en-US" altLang="zh-TW">
                <a:latin typeface="Arial"/>
                <a:ea typeface="Arial"/>
                <a:cs typeface="Arial"/>
                <a:sym typeface="Arial"/>
              </a:rPr>
              <a:t>IT </a:t>
            </a:r>
            <a:r>
              <a:rPr lang="en-US" altLang="zh-TW" err="1">
                <a:latin typeface="Microsoft JhengHei"/>
                <a:ea typeface="Microsoft JhengHei"/>
                <a:cs typeface="Microsoft JhengHei"/>
                <a:sym typeface="Microsoft JhengHei"/>
              </a:rPr>
              <a:t>內部環境的通透新架構</a:t>
            </a:r>
            <a:endParaRPr>
              <a:latin typeface="Microsoft JhengHei"/>
              <a:ea typeface="Microsoft JhengHei"/>
              <a:cs typeface="Microsoft JhengHei"/>
              <a:sym typeface="Microsoft JhengHei"/>
            </a:endParaRPr>
          </a:p>
        </p:txBody>
      </p:sp>
      <p:sp>
        <p:nvSpPr>
          <p:cNvPr id="866" name="Google Shape;866;gc0a00def9f_0_409"/>
          <p:cNvSpPr/>
          <p:nvPr/>
        </p:nvSpPr>
        <p:spPr>
          <a:xfrm>
            <a:off x="1061341" y="1338410"/>
            <a:ext cx="7541700" cy="428700"/>
          </a:xfrm>
          <a:prstGeom prst="rect">
            <a:avLst/>
          </a:prstGeom>
          <a:noFill/>
          <a:ln>
            <a:noFill/>
          </a:ln>
        </p:spPr>
        <p:txBody>
          <a:bodyPr spcFirstLastPara="1" wrap="square" lIns="91425" tIns="45700" rIns="91425" bIns="45700" anchor="ctr" anchorCtr="0">
            <a:noAutofit/>
          </a:bodyPr>
          <a:lstStyle/>
          <a:p>
            <a:pPr marL="0" marR="0" lvl="0" indent="0" algn="l" rtl="0">
              <a:lnSpc>
                <a:spcPct val="128571"/>
              </a:lnSpc>
              <a:spcBef>
                <a:spcPts val="0"/>
              </a:spcBef>
              <a:spcAft>
                <a:spcPts val="0"/>
              </a:spcAft>
              <a:buClr>
                <a:srgbClr val="000000"/>
              </a:buClr>
              <a:buSzPts val="1400"/>
              <a:buFont typeface="Arial"/>
              <a:buNone/>
            </a:pPr>
            <a:r>
              <a:rPr lang="en-US" altLang="zh-TW" sz="1600" b="0" i="0" u="none" strike="noStrike" cap="none">
                <a:solidFill>
                  <a:schemeClr val="bg2">
                    <a:lumMod val="50000"/>
                  </a:schemeClr>
                </a:solidFill>
                <a:latin typeface="Arial"/>
                <a:ea typeface="Arial"/>
                <a:cs typeface="Arial"/>
                <a:sym typeface="Arial"/>
              </a:rPr>
              <a:t>IT </a:t>
            </a:r>
            <a:r>
              <a:rPr lang="zh-TW" altLang="en-US" sz="1600" b="0" i="0" u="none" strike="noStrike" cap="none">
                <a:solidFill>
                  <a:schemeClr val="bg2">
                    <a:lumMod val="50000"/>
                  </a:schemeClr>
                </a:solidFill>
                <a:latin typeface="Arial"/>
                <a:ea typeface="Arial"/>
                <a:cs typeface="Arial"/>
                <a:sym typeface="Arial"/>
              </a:rPr>
              <a:t>管理員希望將儲存基礎架構擴展到公有雲以集中管理所有資料。</a:t>
            </a:r>
          </a:p>
        </p:txBody>
      </p:sp>
      <p:pic>
        <p:nvPicPr>
          <p:cNvPr id="82" name="Google Shape;867;gc0a00def9f_0_409">
            <a:extLst>
              <a:ext uri="{FF2B5EF4-FFF2-40B4-BE49-F238E27FC236}">
                <a16:creationId xmlns:a16="http://schemas.microsoft.com/office/drawing/2014/main" id="{9FDF1055-2800-430A-B2AB-5598237E8CC9}"/>
              </a:ext>
            </a:extLst>
          </p:cNvPr>
          <p:cNvPicPr preferRelativeResize="0"/>
          <p:nvPr/>
        </p:nvPicPr>
        <p:blipFill rotWithShape="1">
          <a:blip r:embed="rId7">
            <a:alphaModFix/>
          </a:blip>
          <a:srcRect/>
          <a:stretch/>
        </p:blipFill>
        <p:spPr>
          <a:xfrm>
            <a:off x="540959" y="1334221"/>
            <a:ext cx="428706" cy="428706"/>
          </a:xfrm>
          <a:prstGeom prst="rect">
            <a:avLst/>
          </a:prstGeom>
          <a:noFill/>
          <a:ln>
            <a:noFill/>
          </a:ln>
          <a:effectLst>
            <a:outerShdw blurRad="50800" dist="38100" dir="2700000" algn="tl" rotWithShape="0">
              <a:srgbClr val="000000">
                <a:alpha val="40000"/>
              </a:srgbClr>
            </a:outerShdw>
          </a:effectLst>
        </p:spPr>
      </p:pic>
      <p:pic>
        <p:nvPicPr>
          <p:cNvPr id="83" name="Google Shape;868;gc0a00def9f_0_409">
            <a:extLst>
              <a:ext uri="{FF2B5EF4-FFF2-40B4-BE49-F238E27FC236}">
                <a16:creationId xmlns:a16="http://schemas.microsoft.com/office/drawing/2014/main" id="{AABA0E60-C5C4-4DB3-80CB-55D426ACDA75}"/>
              </a:ext>
            </a:extLst>
          </p:cNvPr>
          <p:cNvPicPr preferRelativeResize="0"/>
          <p:nvPr/>
        </p:nvPicPr>
        <p:blipFill rotWithShape="1">
          <a:blip r:embed="rId8">
            <a:alphaModFix/>
          </a:blip>
          <a:srcRect/>
          <a:stretch/>
        </p:blipFill>
        <p:spPr>
          <a:xfrm>
            <a:off x="540959" y="2000650"/>
            <a:ext cx="428706" cy="428706"/>
          </a:xfrm>
          <a:prstGeom prst="rect">
            <a:avLst/>
          </a:prstGeom>
          <a:noFill/>
          <a:ln>
            <a:noFill/>
          </a:ln>
          <a:effectLst>
            <a:outerShdw blurRad="50800" dist="38100" dir="2700000" algn="tl" rotWithShape="0">
              <a:srgbClr val="000000">
                <a:alpha val="40000"/>
              </a:srgbClr>
            </a:outerShdw>
          </a:effectLst>
        </p:spPr>
      </p:pic>
      <p:pic>
        <p:nvPicPr>
          <p:cNvPr id="20" name="圖形 19">
            <a:extLst>
              <a:ext uri="{FF2B5EF4-FFF2-40B4-BE49-F238E27FC236}">
                <a16:creationId xmlns:a16="http://schemas.microsoft.com/office/drawing/2014/main" id="{7F2EF0C1-3758-49A1-AFA4-E37E881A0AE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811" y="211443"/>
            <a:ext cx="771318" cy="618384"/>
          </a:xfrm>
          <a:prstGeom prst="rect">
            <a:avLst/>
          </a:prstGeom>
        </p:spPr>
      </p:pic>
      <p:sp>
        <p:nvSpPr>
          <p:cNvPr id="863" name="Google Shape;863;gc0a00def9f_0_409"/>
          <p:cNvSpPr/>
          <p:nvPr/>
        </p:nvSpPr>
        <p:spPr>
          <a:xfrm>
            <a:off x="60138" y="228182"/>
            <a:ext cx="594900" cy="2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err="1">
                <a:solidFill>
                  <a:schemeClr val="tx1">
                    <a:lumMod val="95000"/>
                    <a:lumOff val="5000"/>
                  </a:schemeClr>
                </a:solidFill>
                <a:latin typeface="Arial"/>
                <a:ea typeface="Arial"/>
                <a:cs typeface="Arial"/>
                <a:sym typeface="Arial"/>
              </a:rPr>
              <a:t>使用案例</a:t>
            </a:r>
            <a:endParaRPr sz="1400" b="0" i="0" u="none" strike="noStrike" cap="none">
              <a:solidFill>
                <a:schemeClr val="tx1">
                  <a:lumMod val="95000"/>
                  <a:lumOff val="5000"/>
                </a:schemeClr>
              </a:solidFill>
              <a:latin typeface="Arial"/>
              <a:ea typeface="Arial"/>
              <a:cs typeface="Arial"/>
              <a:sym typeface="Arial"/>
            </a:endParaRPr>
          </a:p>
        </p:txBody>
      </p:sp>
      <p:sp>
        <p:nvSpPr>
          <p:cNvPr id="864" name="Google Shape;864;gc0a00def9f_0_409"/>
          <p:cNvSpPr/>
          <p:nvPr/>
        </p:nvSpPr>
        <p:spPr>
          <a:xfrm>
            <a:off x="146458" y="332519"/>
            <a:ext cx="384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1">
                <a:solidFill>
                  <a:srgbClr val="02215A"/>
                </a:solidFill>
              </a:rPr>
              <a:t>3</a:t>
            </a:r>
            <a:endParaRPr sz="3000" b="1" i="0" u="none" strike="noStrike" cap="none">
              <a:solidFill>
                <a:srgbClr val="02215A"/>
              </a:solidFill>
              <a:latin typeface="Arial"/>
              <a:ea typeface="Arial"/>
              <a:cs typeface="Arial"/>
              <a:sym typeface="Arial"/>
            </a:endParaRPr>
          </a:p>
        </p:txBody>
      </p:sp>
      <p:sp>
        <p:nvSpPr>
          <p:cNvPr id="66" name="Google Shape;1017;gc428d55399_0_236">
            <a:extLst>
              <a:ext uri="{FF2B5EF4-FFF2-40B4-BE49-F238E27FC236}">
                <a16:creationId xmlns:a16="http://schemas.microsoft.com/office/drawing/2014/main" id="{0B755539-2761-4693-B85E-9483D1D2E388}"/>
              </a:ext>
            </a:extLst>
          </p:cNvPr>
          <p:cNvSpPr/>
          <p:nvPr/>
        </p:nvSpPr>
        <p:spPr>
          <a:xfrm>
            <a:off x="1054990" y="1965637"/>
            <a:ext cx="7711885" cy="537000"/>
          </a:xfrm>
          <a:prstGeom prst="rect">
            <a:avLst/>
          </a:prstGeom>
          <a:noFill/>
          <a:ln>
            <a:noFill/>
          </a:ln>
        </p:spPr>
        <p:txBody>
          <a:bodyPr spcFirstLastPara="1" wrap="square" lIns="91425" tIns="45700" rIns="91425" bIns="45700" anchor="t" anchorCtr="0">
            <a:noAutofit/>
          </a:bodyPr>
          <a:lstStyle/>
          <a:p>
            <a:pPr marL="0" marR="0" lvl="0" indent="0" algn="l" rtl="0">
              <a:lnSpc>
                <a:spcPts val="1700"/>
              </a:lnSpc>
              <a:spcBef>
                <a:spcPts val="0"/>
              </a:spcBef>
              <a:spcAft>
                <a:spcPts val="0"/>
              </a:spcAft>
              <a:buClr>
                <a:srgbClr val="000000"/>
              </a:buClr>
              <a:buSzPts val="1200"/>
              <a:buFont typeface="Arial"/>
              <a:buNone/>
            </a:pPr>
            <a:r>
              <a:rPr lang="en-US" sz="1250" b="0" i="0" u="none" strike="noStrike" cap="none" err="1">
                <a:solidFill>
                  <a:schemeClr val="bg2">
                    <a:lumMod val="50000"/>
                  </a:schemeClr>
                </a:solidFill>
                <a:latin typeface="Arial"/>
                <a:ea typeface="Arial"/>
                <a:cs typeface="Arial"/>
                <a:sym typeface="Arial"/>
              </a:rPr>
              <a:t>QuTScloud</a:t>
            </a:r>
            <a:r>
              <a:rPr lang="en-US" sz="1250" b="0" i="0" u="none" strike="noStrike" cap="none">
                <a:solidFill>
                  <a:schemeClr val="bg2">
                    <a:lumMod val="50000"/>
                  </a:schemeClr>
                </a:solidFill>
                <a:latin typeface="Arial"/>
                <a:ea typeface="Arial"/>
                <a:cs typeface="Arial"/>
                <a:sym typeface="Arial"/>
              </a:rPr>
              <a:t> </a:t>
            </a:r>
            <a:r>
              <a:rPr lang="en-US" sz="1250" b="0" i="0" u="none" strike="noStrike" cap="none" err="1">
                <a:solidFill>
                  <a:schemeClr val="bg2">
                    <a:lumMod val="50000"/>
                  </a:schemeClr>
                </a:solidFill>
                <a:latin typeface="Arial"/>
                <a:ea typeface="Arial"/>
                <a:cs typeface="Arial"/>
                <a:sym typeface="Arial"/>
              </a:rPr>
              <a:t>是建構在雲端的檔案系統，搭配</a:t>
            </a:r>
            <a:r>
              <a:rPr lang="en-US" sz="1250" b="0" i="0" u="none" strike="noStrike" cap="none">
                <a:solidFill>
                  <a:schemeClr val="bg2">
                    <a:lumMod val="50000"/>
                  </a:schemeClr>
                </a:solidFill>
                <a:latin typeface="Arial"/>
                <a:ea typeface="Arial"/>
                <a:cs typeface="Arial"/>
                <a:sym typeface="Arial"/>
              </a:rPr>
              <a:t> </a:t>
            </a:r>
            <a:r>
              <a:rPr lang="en-US" sz="1250" b="0" i="0" u="none" strike="noStrike" cap="none" err="1">
                <a:solidFill>
                  <a:schemeClr val="bg2">
                    <a:lumMod val="50000"/>
                  </a:schemeClr>
                </a:solidFill>
                <a:latin typeface="Arial"/>
                <a:ea typeface="Arial"/>
                <a:cs typeface="Arial"/>
                <a:sym typeface="Arial"/>
              </a:rPr>
              <a:t>HybridMount</a:t>
            </a:r>
            <a:r>
              <a:rPr lang="en-US" sz="1250" b="0" i="0" u="none" strike="noStrike" cap="none">
                <a:solidFill>
                  <a:schemeClr val="bg2">
                    <a:lumMod val="50000"/>
                  </a:schemeClr>
                </a:solidFill>
                <a:latin typeface="Arial"/>
                <a:ea typeface="Arial"/>
                <a:cs typeface="Arial"/>
                <a:sym typeface="Arial"/>
              </a:rPr>
              <a:t> </a:t>
            </a:r>
            <a:r>
              <a:rPr lang="en-US" sz="1250" b="0" i="0" u="none" strike="noStrike" cap="none" err="1">
                <a:solidFill>
                  <a:schemeClr val="bg2">
                    <a:lumMod val="50000"/>
                  </a:schemeClr>
                </a:solidFill>
                <a:latin typeface="Arial"/>
                <a:ea typeface="Arial"/>
                <a:cs typeface="Arial"/>
                <a:sym typeface="Arial"/>
              </a:rPr>
              <a:t>網關功能可讓</a:t>
            </a:r>
            <a:r>
              <a:rPr lang="en-US" sz="1250" b="0" i="0" u="none" strike="noStrike" cap="none">
                <a:solidFill>
                  <a:schemeClr val="bg2">
                    <a:lumMod val="50000"/>
                  </a:schemeClr>
                </a:solidFill>
                <a:latin typeface="Arial"/>
                <a:ea typeface="Arial"/>
                <a:cs typeface="Arial"/>
                <a:sym typeface="Arial"/>
              </a:rPr>
              <a:t> IT </a:t>
            </a:r>
            <a:r>
              <a:rPr lang="en-US" sz="1250" b="0" i="0" u="none" strike="noStrike" cap="none" err="1">
                <a:solidFill>
                  <a:schemeClr val="bg2">
                    <a:lumMod val="50000"/>
                  </a:schemeClr>
                </a:solidFill>
                <a:latin typeface="Arial"/>
                <a:ea typeface="Arial"/>
                <a:cs typeface="Arial"/>
                <a:sym typeface="Arial"/>
              </a:rPr>
              <a:t>內部環境透過</a:t>
            </a:r>
            <a:r>
              <a:rPr lang="en-US" sz="1250" b="0" i="0" u="none" strike="noStrike" cap="none">
                <a:solidFill>
                  <a:schemeClr val="bg2">
                    <a:lumMod val="50000"/>
                  </a:schemeClr>
                </a:solidFill>
                <a:latin typeface="Arial"/>
                <a:ea typeface="Arial"/>
                <a:cs typeface="Arial"/>
                <a:sym typeface="Arial"/>
              </a:rPr>
              <a:t> CIFS/</a:t>
            </a:r>
            <a:r>
              <a:rPr lang="en-US" sz="1250" b="0" i="0" u="none" strike="noStrike" cap="none" err="1">
                <a:solidFill>
                  <a:schemeClr val="bg2">
                    <a:lumMod val="50000"/>
                  </a:schemeClr>
                </a:solidFill>
                <a:latin typeface="Arial"/>
                <a:ea typeface="Arial"/>
                <a:cs typeface="Arial"/>
                <a:sym typeface="Arial"/>
              </a:rPr>
              <a:t>SMB、NFS以及</a:t>
            </a:r>
            <a:r>
              <a:rPr lang="en-US" sz="1250" b="0" i="0" u="none" strike="noStrike" cap="none">
                <a:solidFill>
                  <a:schemeClr val="bg2">
                    <a:lumMod val="50000"/>
                  </a:schemeClr>
                </a:solidFill>
                <a:latin typeface="Arial"/>
                <a:ea typeface="Arial"/>
                <a:cs typeface="Arial"/>
                <a:sym typeface="Arial"/>
              </a:rPr>
              <a:t> iSCSI </a:t>
            </a:r>
            <a:r>
              <a:rPr lang="en-US" sz="1250" b="0" i="0" u="none" strike="noStrike" cap="none" err="1">
                <a:solidFill>
                  <a:schemeClr val="bg2">
                    <a:lumMod val="50000"/>
                  </a:schemeClr>
                </a:solidFill>
                <a:latin typeface="Arial"/>
                <a:ea typeface="Arial"/>
                <a:cs typeface="Arial"/>
                <a:sym typeface="Arial"/>
              </a:rPr>
              <a:t>等通訊協定直接存取公有雲上的資料，IT</a:t>
            </a:r>
            <a:r>
              <a:rPr lang="en-US" sz="1250" b="0" i="0" u="none" strike="noStrike" cap="none">
                <a:solidFill>
                  <a:schemeClr val="bg2">
                    <a:lumMod val="50000"/>
                  </a:schemeClr>
                </a:solidFill>
                <a:latin typeface="Arial"/>
                <a:ea typeface="Arial"/>
                <a:cs typeface="Arial"/>
                <a:sym typeface="Arial"/>
              </a:rPr>
              <a:t> </a:t>
            </a:r>
            <a:r>
              <a:rPr lang="en-US" sz="1250" b="0" i="0" u="none" strike="noStrike" cap="none" err="1">
                <a:solidFill>
                  <a:schemeClr val="bg2">
                    <a:lumMod val="50000"/>
                  </a:schemeClr>
                </a:solidFill>
                <a:latin typeface="Arial"/>
                <a:ea typeface="Arial"/>
                <a:cs typeface="Arial"/>
                <a:sym typeface="Arial"/>
              </a:rPr>
              <a:t>管理員亦可使用行動應用</a:t>
            </a:r>
            <a:r>
              <a:rPr lang="en-US" sz="1250" b="0" i="0" u="none" strike="noStrike" cap="none">
                <a:solidFill>
                  <a:schemeClr val="bg2">
                    <a:lumMod val="50000"/>
                  </a:schemeClr>
                </a:solidFill>
                <a:latin typeface="Arial"/>
                <a:ea typeface="Arial"/>
                <a:cs typeface="Arial"/>
                <a:sym typeface="Arial"/>
              </a:rPr>
              <a:t> </a:t>
            </a:r>
            <a:r>
              <a:rPr lang="en-US" sz="1250" b="0" i="0" u="none" strike="noStrike" cap="none" err="1">
                <a:solidFill>
                  <a:schemeClr val="bg2">
                    <a:lumMod val="50000"/>
                  </a:schemeClr>
                </a:solidFill>
                <a:latin typeface="Arial"/>
                <a:ea typeface="Arial"/>
                <a:cs typeface="Arial"/>
                <a:sym typeface="Arial"/>
              </a:rPr>
              <a:t>Qfile</a:t>
            </a:r>
            <a:r>
              <a:rPr lang="en-US" sz="1250" b="0" i="0" u="none" strike="noStrike" cap="none">
                <a:solidFill>
                  <a:schemeClr val="bg2">
                    <a:lumMod val="50000"/>
                  </a:schemeClr>
                </a:solidFill>
                <a:latin typeface="Arial"/>
                <a:ea typeface="Arial"/>
                <a:cs typeface="Arial"/>
                <a:sym typeface="Arial"/>
              </a:rPr>
              <a:t> </a:t>
            </a:r>
            <a:r>
              <a:rPr lang="en-US" sz="1250" b="0" i="0" u="none" strike="noStrike" cap="none" err="1">
                <a:solidFill>
                  <a:schemeClr val="bg2">
                    <a:lumMod val="50000"/>
                  </a:schemeClr>
                </a:solidFill>
                <a:latin typeface="Arial"/>
                <a:ea typeface="Arial"/>
                <a:cs typeface="Arial"/>
                <a:sym typeface="Arial"/>
              </a:rPr>
              <a:t>直接瀏覽、下載檔案</a:t>
            </a:r>
            <a:r>
              <a:rPr lang="en-US" sz="1250" b="0" i="0" u="none" strike="noStrike" cap="none">
                <a:solidFill>
                  <a:schemeClr val="bg2">
                    <a:lumMod val="50000"/>
                  </a:schemeClr>
                </a:solidFill>
                <a:latin typeface="Arial"/>
                <a:ea typeface="Arial"/>
                <a:cs typeface="Arial"/>
                <a:sym typeface="Arial"/>
              </a:rPr>
              <a:t>。 </a:t>
            </a:r>
            <a:endParaRPr sz="1250" b="0" i="0" u="none" strike="noStrike" cap="none">
              <a:solidFill>
                <a:schemeClr val="bg2">
                  <a:lumMod val="50000"/>
                </a:schemeClr>
              </a:solidFill>
              <a:latin typeface="Arial"/>
              <a:ea typeface="Arial"/>
              <a:cs typeface="Arial"/>
              <a:sym typeface="Arial"/>
            </a:endParaRPr>
          </a:p>
        </p:txBody>
      </p:sp>
      <p:sp>
        <p:nvSpPr>
          <p:cNvPr id="68" name="Google Shape;1018;gc428d55399_0_236">
            <a:extLst>
              <a:ext uri="{FF2B5EF4-FFF2-40B4-BE49-F238E27FC236}">
                <a16:creationId xmlns:a16="http://schemas.microsoft.com/office/drawing/2014/main" id="{05B9C699-800F-4C5D-A353-ABE2F252F165}"/>
              </a:ext>
            </a:extLst>
          </p:cNvPr>
          <p:cNvSpPr/>
          <p:nvPr/>
        </p:nvSpPr>
        <p:spPr>
          <a:xfrm>
            <a:off x="4810520" y="4789841"/>
            <a:ext cx="384433" cy="194555"/>
          </a:xfrm>
          <a:prstGeom prst="roundRect">
            <a:avLst>
              <a:gd name="adj" fmla="val 18993"/>
            </a:avLst>
          </a:prstGeom>
          <a:solidFill>
            <a:srgbClr val="75707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69" name="Google Shape;1019;gc428d55399_0_236" descr="Image result for aws transparent logo">
            <a:extLst>
              <a:ext uri="{FF2B5EF4-FFF2-40B4-BE49-F238E27FC236}">
                <a16:creationId xmlns:a16="http://schemas.microsoft.com/office/drawing/2014/main" id="{E314365A-1B78-4F84-B5FE-9AA84526418D}"/>
              </a:ext>
            </a:extLst>
          </p:cNvPr>
          <p:cNvPicPr preferRelativeResize="0"/>
          <p:nvPr/>
        </p:nvPicPr>
        <p:blipFill rotWithShape="1">
          <a:blip r:embed="rId11">
            <a:alphaModFix/>
          </a:blip>
          <a:srcRect/>
          <a:stretch/>
        </p:blipFill>
        <p:spPr>
          <a:xfrm>
            <a:off x="4347726" y="4747214"/>
            <a:ext cx="368635" cy="230302"/>
          </a:xfrm>
          <a:prstGeom prst="rect">
            <a:avLst/>
          </a:prstGeom>
          <a:noFill/>
          <a:ln>
            <a:noFill/>
          </a:ln>
        </p:spPr>
      </p:pic>
      <p:pic>
        <p:nvPicPr>
          <p:cNvPr id="70" name="Google Shape;1020;gc428d55399_0_236" descr="A picture containing drawing&#10;&#10;Description generated with very high confidence">
            <a:extLst>
              <a:ext uri="{FF2B5EF4-FFF2-40B4-BE49-F238E27FC236}">
                <a16:creationId xmlns:a16="http://schemas.microsoft.com/office/drawing/2014/main" id="{6CC6B00B-8D7E-4DDB-9FEC-80A9DEDA3880}"/>
              </a:ext>
            </a:extLst>
          </p:cNvPr>
          <p:cNvPicPr preferRelativeResize="0"/>
          <p:nvPr/>
        </p:nvPicPr>
        <p:blipFill rotWithShape="1">
          <a:blip r:embed="rId12">
            <a:alphaModFix/>
          </a:blip>
          <a:srcRect l="12361" r="12765"/>
          <a:stretch/>
        </p:blipFill>
        <p:spPr>
          <a:xfrm>
            <a:off x="4827450" y="4799276"/>
            <a:ext cx="343388" cy="160621"/>
          </a:xfrm>
          <a:prstGeom prst="rect">
            <a:avLst/>
          </a:prstGeom>
          <a:solidFill>
            <a:srgbClr val="757070"/>
          </a:solidFill>
          <a:ln>
            <a:noFill/>
          </a:ln>
        </p:spPr>
      </p:pic>
      <p:pic>
        <p:nvPicPr>
          <p:cNvPr id="71" name="Google Shape;1021;gc428d55399_0_236" descr="Image result for digital ocean transparent">
            <a:extLst>
              <a:ext uri="{FF2B5EF4-FFF2-40B4-BE49-F238E27FC236}">
                <a16:creationId xmlns:a16="http://schemas.microsoft.com/office/drawing/2014/main" id="{F242CC57-4157-4827-8123-009941090C22}"/>
              </a:ext>
            </a:extLst>
          </p:cNvPr>
          <p:cNvPicPr preferRelativeResize="0"/>
          <p:nvPr/>
        </p:nvPicPr>
        <p:blipFill rotWithShape="1">
          <a:blip r:embed="rId13">
            <a:alphaModFix/>
            <a:biLevel thresh="25000"/>
          </a:blip>
          <a:srcRect/>
          <a:stretch/>
        </p:blipFill>
        <p:spPr>
          <a:xfrm>
            <a:off x="5266255" y="4737073"/>
            <a:ext cx="303363" cy="292656"/>
          </a:xfrm>
          <a:prstGeom prst="rect">
            <a:avLst/>
          </a:prstGeom>
          <a:noFill/>
          <a:ln>
            <a:noFill/>
          </a:ln>
        </p:spPr>
      </p:pic>
      <p:pic>
        <p:nvPicPr>
          <p:cNvPr id="72" name="Google Shape;1022;gc428d55399_0_236" descr="Image result for MS Azure">
            <a:extLst>
              <a:ext uri="{FF2B5EF4-FFF2-40B4-BE49-F238E27FC236}">
                <a16:creationId xmlns:a16="http://schemas.microsoft.com/office/drawing/2014/main" id="{AB98C503-1216-442B-AEC8-0E061301DBE3}"/>
              </a:ext>
            </a:extLst>
          </p:cNvPr>
          <p:cNvPicPr preferRelativeResize="0"/>
          <p:nvPr/>
        </p:nvPicPr>
        <p:blipFill rotWithShape="1">
          <a:blip r:embed="rId14">
            <a:alphaModFix/>
            <a:biLevel thresh="25000"/>
          </a:blip>
          <a:srcRect/>
          <a:stretch/>
        </p:blipFill>
        <p:spPr>
          <a:xfrm>
            <a:off x="3882612" y="4822991"/>
            <a:ext cx="401103" cy="124422"/>
          </a:xfrm>
          <a:prstGeom prst="rect">
            <a:avLst/>
          </a:prstGeom>
          <a:noFill/>
          <a:ln>
            <a:noFill/>
          </a:ln>
        </p:spPr>
      </p:pic>
      <p:sp>
        <p:nvSpPr>
          <p:cNvPr id="73" name="Google Shape;1023;gc428d55399_0_236">
            <a:extLst>
              <a:ext uri="{FF2B5EF4-FFF2-40B4-BE49-F238E27FC236}">
                <a16:creationId xmlns:a16="http://schemas.microsoft.com/office/drawing/2014/main" id="{D44FC096-72F4-4AC8-843E-BE6FDB2D6056}"/>
              </a:ext>
            </a:extLst>
          </p:cNvPr>
          <p:cNvSpPr/>
          <p:nvPr/>
        </p:nvSpPr>
        <p:spPr>
          <a:xfrm>
            <a:off x="3835315" y="3717403"/>
            <a:ext cx="797760" cy="274359"/>
          </a:xfrm>
          <a:prstGeom prst="rect">
            <a:avLst/>
          </a:prstGeom>
          <a:gradFill>
            <a:gsLst>
              <a:gs pos="0">
                <a:srgbClr val="2259AB"/>
              </a:gs>
              <a:gs pos="100000">
                <a:srgbClr val="1D4B8F"/>
              </a:gs>
            </a:gsLst>
            <a:lin ang="5400000" scaled="1"/>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Arial"/>
                <a:ea typeface="Arial"/>
                <a:cs typeface="Arial"/>
                <a:sym typeface="Arial"/>
              </a:rPr>
              <a:t>CIFS,NFS, iSCSI </a:t>
            </a:r>
            <a:endParaRPr sz="1400" b="0" i="0" u="none" strike="noStrike" cap="none">
              <a:solidFill>
                <a:srgbClr val="000000"/>
              </a:solidFill>
              <a:latin typeface="Arial"/>
              <a:ea typeface="Arial"/>
              <a:cs typeface="Arial"/>
              <a:sym typeface="Arial"/>
            </a:endParaRPr>
          </a:p>
        </p:txBody>
      </p:sp>
      <p:sp>
        <p:nvSpPr>
          <p:cNvPr id="74" name="Google Shape;1024;gc428d55399_0_236">
            <a:extLst>
              <a:ext uri="{FF2B5EF4-FFF2-40B4-BE49-F238E27FC236}">
                <a16:creationId xmlns:a16="http://schemas.microsoft.com/office/drawing/2014/main" id="{DD2F30FD-F4BA-4D0C-809E-4B853EA13D77}"/>
              </a:ext>
            </a:extLst>
          </p:cNvPr>
          <p:cNvSpPr/>
          <p:nvPr/>
        </p:nvSpPr>
        <p:spPr>
          <a:xfrm>
            <a:off x="4706261" y="3714913"/>
            <a:ext cx="863254" cy="274359"/>
          </a:xfrm>
          <a:prstGeom prst="rect">
            <a:avLst/>
          </a:prstGeom>
          <a:gradFill>
            <a:gsLst>
              <a:gs pos="0">
                <a:srgbClr val="2259AB"/>
              </a:gs>
              <a:gs pos="100000">
                <a:srgbClr val="1D4B8F"/>
              </a:gs>
            </a:gsLst>
            <a:lin ang="5400000" scaled="1"/>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Arial"/>
                <a:ea typeface="Arial"/>
                <a:cs typeface="Arial"/>
                <a:sym typeface="Arial"/>
              </a:rPr>
              <a:t>CIFS,NFS, iSCSI </a:t>
            </a:r>
            <a:endParaRPr sz="1400" b="0" i="0" u="none" strike="noStrike" cap="none">
              <a:solidFill>
                <a:srgbClr val="000000"/>
              </a:solidFill>
              <a:latin typeface="Arial"/>
              <a:ea typeface="Arial"/>
              <a:cs typeface="Arial"/>
              <a:sym typeface="Arial"/>
            </a:endParaRPr>
          </a:p>
        </p:txBody>
      </p:sp>
      <p:sp>
        <p:nvSpPr>
          <p:cNvPr id="76" name="Google Shape;1025;gc428d55399_0_236">
            <a:extLst>
              <a:ext uri="{FF2B5EF4-FFF2-40B4-BE49-F238E27FC236}">
                <a16:creationId xmlns:a16="http://schemas.microsoft.com/office/drawing/2014/main" id="{FCECB0DD-D7A7-4C27-AD67-21B82C6EDC82}"/>
              </a:ext>
            </a:extLst>
          </p:cNvPr>
          <p:cNvSpPr/>
          <p:nvPr/>
        </p:nvSpPr>
        <p:spPr>
          <a:xfrm>
            <a:off x="4110800" y="4138781"/>
            <a:ext cx="1294350" cy="23996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bg1"/>
                </a:solidFill>
                <a:latin typeface="Arial"/>
                <a:ea typeface="Arial"/>
                <a:cs typeface="Arial"/>
                <a:sym typeface="Arial"/>
              </a:rPr>
              <a:t>Storage Pools</a:t>
            </a:r>
            <a:endParaRPr sz="1400" b="0" i="0" u="none" strike="noStrike" cap="none">
              <a:solidFill>
                <a:schemeClr val="bg1"/>
              </a:solidFill>
              <a:latin typeface="Arial"/>
              <a:ea typeface="Arial"/>
              <a:cs typeface="Arial"/>
              <a:sym typeface="Arial"/>
            </a:endParaRPr>
          </a:p>
        </p:txBody>
      </p:sp>
      <p:sp>
        <p:nvSpPr>
          <p:cNvPr id="97" name="Google Shape;1026;gc428d55399_0_236">
            <a:extLst>
              <a:ext uri="{FF2B5EF4-FFF2-40B4-BE49-F238E27FC236}">
                <a16:creationId xmlns:a16="http://schemas.microsoft.com/office/drawing/2014/main" id="{2C437D02-8C18-495B-9FC6-B294E4B3FAE6}"/>
              </a:ext>
            </a:extLst>
          </p:cNvPr>
          <p:cNvSpPr/>
          <p:nvPr/>
        </p:nvSpPr>
        <p:spPr>
          <a:xfrm>
            <a:off x="4183092" y="3460870"/>
            <a:ext cx="1022394" cy="23996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bg1"/>
                </a:solidFill>
                <a:latin typeface="Arial"/>
                <a:ea typeface="Arial"/>
                <a:cs typeface="Arial"/>
                <a:sym typeface="Arial"/>
              </a:rPr>
              <a:t>Volume</a:t>
            </a:r>
            <a:endParaRPr sz="1400" b="0" i="0" u="none" strike="noStrike" cap="none">
              <a:solidFill>
                <a:schemeClr val="bg1"/>
              </a:solidFill>
              <a:latin typeface="Arial"/>
              <a:ea typeface="Arial"/>
              <a:cs typeface="Arial"/>
              <a:sym typeface="Arial"/>
            </a:endParaRPr>
          </a:p>
        </p:txBody>
      </p:sp>
      <p:sp>
        <p:nvSpPr>
          <p:cNvPr id="104" name="Google Shape;1027;gc428d55399_0_236">
            <a:extLst>
              <a:ext uri="{FF2B5EF4-FFF2-40B4-BE49-F238E27FC236}">
                <a16:creationId xmlns:a16="http://schemas.microsoft.com/office/drawing/2014/main" id="{ACF83180-E79A-4C48-8F6C-376171FB55B3}"/>
              </a:ext>
            </a:extLst>
          </p:cNvPr>
          <p:cNvSpPr/>
          <p:nvPr/>
        </p:nvSpPr>
        <p:spPr>
          <a:xfrm>
            <a:off x="5959196" y="3333735"/>
            <a:ext cx="876738" cy="3670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CIFS/SMB </a:t>
            </a:r>
            <a:endParaRPr sz="1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NFS </a:t>
            </a:r>
            <a:r>
              <a:rPr lang="en-US" sz="1000" b="0" i="0" u="none" strike="noStrike" cap="none" err="1">
                <a:solidFill>
                  <a:schemeClr val="dk1"/>
                </a:solidFill>
                <a:latin typeface="Microsoft JhengHei"/>
                <a:ea typeface="Microsoft JhengHei"/>
                <a:cs typeface="Microsoft JhengHei"/>
                <a:sym typeface="Microsoft JhengHei"/>
              </a:rPr>
              <a:t>存取</a:t>
            </a:r>
            <a:endParaRPr sz="1000" b="0" i="0" u="none" strike="noStrike" cap="none">
              <a:solidFill>
                <a:srgbClr val="000000"/>
              </a:solidFill>
              <a:latin typeface="Arial"/>
              <a:ea typeface="Arial"/>
              <a:cs typeface="Arial"/>
              <a:sym typeface="Arial"/>
            </a:endParaRPr>
          </a:p>
        </p:txBody>
      </p:sp>
      <p:pic>
        <p:nvPicPr>
          <p:cNvPr id="127" name="Google Shape;1029;gc428d55399_0_236">
            <a:extLst>
              <a:ext uri="{FF2B5EF4-FFF2-40B4-BE49-F238E27FC236}">
                <a16:creationId xmlns:a16="http://schemas.microsoft.com/office/drawing/2014/main" id="{2180946C-8DEF-41F7-9396-B7658C36DE60}"/>
              </a:ext>
            </a:extLst>
          </p:cNvPr>
          <p:cNvPicPr preferRelativeResize="0"/>
          <p:nvPr/>
        </p:nvPicPr>
        <p:blipFill rotWithShape="1">
          <a:blip r:embed="rId15">
            <a:alphaModFix/>
          </a:blip>
          <a:srcRect/>
          <a:stretch/>
        </p:blipFill>
        <p:spPr>
          <a:xfrm>
            <a:off x="3293400" y="2661895"/>
            <a:ext cx="468352" cy="468352"/>
          </a:xfrm>
          <a:prstGeom prst="rect">
            <a:avLst/>
          </a:prstGeom>
          <a:noFill/>
          <a:ln>
            <a:noFill/>
          </a:ln>
          <a:effectLst>
            <a:outerShdw blurRad="342900" dist="177800" dir="3600000" algn="tl" rotWithShape="0">
              <a:srgbClr val="000000">
                <a:alpha val="40000"/>
              </a:srgbClr>
            </a:outerShdw>
          </a:effectLst>
        </p:spPr>
      </p:pic>
      <p:sp>
        <p:nvSpPr>
          <p:cNvPr id="128" name="Google Shape;1030;gc428d55399_0_236">
            <a:extLst>
              <a:ext uri="{FF2B5EF4-FFF2-40B4-BE49-F238E27FC236}">
                <a16:creationId xmlns:a16="http://schemas.microsoft.com/office/drawing/2014/main" id="{0F9530F6-7F5C-4C8F-8F36-965D5AF03E2D}"/>
              </a:ext>
            </a:extLst>
          </p:cNvPr>
          <p:cNvSpPr/>
          <p:nvPr/>
        </p:nvSpPr>
        <p:spPr>
          <a:xfrm rot="5400000">
            <a:off x="2742817" y="2624469"/>
            <a:ext cx="221248" cy="754556"/>
          </a:xfrm>
          <a:prstGeom prst="upDownArrow">
            <a:avLst>
              <a:gd name="adj1" fmla="val 41634"/>
              <a:gd name="adj2" fmla="val 66851"/>
            </a:avLst>
          </a:prstGeom>
          <a:gradFill>
            <a:gsLst>
              <a:gs pos="0">
                <a:srgbClr val="558DE9"/>
              </a:gs>
              <a:gs pos="100000">
                <a:srgbClr val="558DE9"/>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9" name="Google Shape;1034;gc428d55399_0_236">
            <a:extLst>
              <a:ext uri="{FF2B5EF4-FFF2-40B4-BE49-F238E27FC236}">
                <a16:creationId xmlns:a16="http://schemas.microsoft.com/office/drawing/2014/main" id="{CA911FD4-D9C0-4EEB-9DCF-D0D1F0C6B545}"/>
              </a:ext>
            </a:extLst>
          </p:cNvPr>
          <p:cNvSpPr/>
          <p:nvPr/>
        </p:nvSpPr>
        <p:spPr>
          <a:xfrm>
            <a:off x="6982471" y="3348249"/>
            <a:ext cx="1676148" cy="222349"/>
          </a:xfrm>
          <a:prstGeom prst="roundRect">
            <a:avLst>
              <a:gd name="adj" fmla="val 11798"/>
            </a:avLst>
          </a:prstGeom>
          <a:gradFill>
            <a:gsLst>
              <a:gs pos="0">
                <a:srgbClr val="1F3474"/>
              </a:gs>
              <a:gs pos="100000">
                <a:srgbClr val="4274B9"/>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icrosoft JhengHei"/>
              <a:ea typeface="Microsoft JhengHei"/>
              <a:cs typeface="Microsoft JhengHei"/>
              <a:sym typeface="Microsoft JhengHei"/>
            </a:endParaRPr>
          </a:p>
        </p:txBody>
      </p:sp>
      <p:grpSp>
        <p:nvGrpSpPr>
          <p:cNvPr id="138" name="Google Shape;1035;gc428d55399_0_236">
            <a:extLst>
              <a:ext uri="{FF2B5EF4-FFF2-40B4-BE49-F238E27FC236}">
                <a16:creationId xmlns:a16="http://schemas.microsoft.com/office/drawing/2014/main" id="{61A83485-DB3B-4792-9DCC-DD234F7B8A79}"/>
              </a:ext>
            </a:extLst>
          </p:cNvPr>
          <p:cNvGrpSpPr/>
          <p:nvPr/>
        </p:nvGrpSpPr>
        <p:grpSpPr>
          <a:xfrm>
            <a:off x="7381955" y="3792450"/>
            <a:ext cx="817884" cy="612965"/>
            <a:chOff x="-1775127" y="4074893"/>
            <a:chExt cx="619883" cy="492840"/>
          </a:xfrm>
        </p:grpSpPr>
        <p:sp>
          <p:nvSpPr>
            <p:cNvPr id="139" name="Google Shape;1036;gc428d55399_0_236">
              <a:extLst>
                <a:ext uri="{FF2B5EF4-FFF2-40B4-BE49-F238E27FC236}">
                  <a16:creationId xmlns:a16="http://schemas.microsoft.com/office/drawing/2014/main" id="{227EB155-B9CA-4633-90EC-22BA565F8AD3}"/>
                </a:ext>
              </a:extLst>
            </p:cNvPr>
            <p:cNvSpPr/>
            <p:nvPr/>
          </p:nvSpPr>
          <p:spPr>
            <a:xfrm>
              <a:off x="-1775127" y="4074893"/>
              <a:ext cx="619883" cy="404877"/>
            </a:xfrm>
            <a:custGeom>
              <a:avLst/>
              <a:gdLst/>
              <a:ahLst/>
              <a:cxnLst/>
              <a:rect l="l" t="t" r="r" b="b"/>
              <a:pathLst>
                <a:path w="570007" h="372301" extrusionOk="0">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adFill>
              <a:gsLst>
                <a:gs pos="0">
                  <a:srgbClr val="284EA6"/>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037;gc428d55399_0_236">
              <a:extLst>
                <a:ext uri="{FF2B5EF4-FFF2-40B4-BE49-F238E27FC236}">
                  <a16:creationId xmlns:a16="http://schemas.microsoft.com/office/drawing/2014/main" id="{198C3AAC-A30B-49F0-BBED-47B40FF01B59}"/>
                </a:ext>
              </a:extLst>
            </p:cNvPr>
            <p:cNvSpPr/>
            <p:nvPr/>
          </p:nvSpPr>
          <p:spPr>
            <a:xfrm>
              <a:off x="-1617130" y="4548187"/>
              <a:ext cx="318318" cy="19546"/>
            </a:xfrm>
            <a:custGeom>
              <a:avLst/>
              <a:gdLst/>
              <a:ahLst/>
              <a:cxnLst/>
              <a:rect l="l" t="t" r="r" b="b"/>
              <a:pathLst>
                <a:path w="292706" h="17973" extrusionOk="0">
                  <a:moveTo>
                    <a:pt x="294093" y="19103"/>
                  </a:moveTo>
                  <a:lnTo>
                    <a:pt x="0" y="19103"/>
                  </a:lnTo>
                  <a:lnTo>
                    <a:pt x="58387" y="0"/>
                  </a:lnTo>
                  <a:lnTo>
                    <a:pt x="147046" y="0"/>
                  </a:lnTo>
                  <a:lnTo>
                    <a:pt x="235654" y="0"/>
                  </a:lnTo>
                  <a:lnTo>
                    <a:pt x="294093" y="19103"/>
                  </a:lnTo>
                  <a:close/>
                </a:path>
              </a:pathLst>
            </a:custGeom>
            <a:gradFill>
              <a:gsLst>
                <a:gs pos="0">
                  <a:srgbClr val="284EA6"/>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038;gc428d55399_0_236">
              <a:extLst>
                <a:ext uri="{FF2B5EF4-FFF2-40B4-BE49-F238E27FC236}">
                  <a16:creationId xmlns:a16="http://schemas.microsoft.com/office/drawing/2014/main" id="{F67EE21B-F728-4BE1-8F85-4926021AA716}"/>
                </a:ext>
              </a:extLst>
            </p:cNvPr>
            <p:cNvSpPr/>
            <p:nvPr/>
          </p:nvSpPr>
          <p:spPr>
            <a:xfrm>
              <a:off x="-1553595" y="4494571"/>
              <a:ext cx="192666" cy="41883"/>
            </a:xfrm>
            <a:custGeom>
              <a:avLst/>
              <a:gdLst/>
              <a:ahLst/>
              <a:cxnLst/>
              <a:rect l="l" t="t" r="r" b="b"/>
              <a:pathLst>
                <a:path w="177164" h="38513" extrusionOk="0">
                  <a:moveTo>
                    <a:pt x="0" y="0"/>
                  </a:moveTo>
                  <a:lnTo>
                    <a:pt x="177267" y="0"/>
                  </a:lnTo>
                  <a:lnTo>
                    <a:pt x="177267" y="39978"/>
                  </a:lnTo>
                  <a:lnTo>
                    <a:pt x="0" y="39978"/>
                  </a:lnTo>
                  <a:close/>
                </a:path>
              </a:pathLst>
            </a:custGeom>
            <a:gradFill>
              <a:gsLst>
                <a:gs pos="0">
                  <a:srgbClr val="284EA6"/>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2" name="Google Shape;1039;gc428d55399_0_236">
            <a:extLst>
              <a:ext uri="{FF2B5EF4-FFF2-40B4-BE49-F238E27FC236}">
                <a16:creationId xmlns:a16="http://schemas.microsoft.com/office/drawing/2014/main" id="{2191D334-DE13-4464-8506-77C9A56D3E90}"/>
              </a:ext>
            </a:extLst>
          </p:cNvPr>
          <p:cNvSpPr/>
          <p:nvPr/>
        </p:nvSpPr>
        <p:spPr>
          <a:xfrm>
            <a:off x="6990213" y="3329554"/>
            <a:ext cx="1667618" cy="23996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err="1">
                <a:solidFill>
                  <a:schemeClr val="lt1"/>
                </a:solidFill>
                <a:latin typeface="Arial"/>
                <a:ea typeface="Arial"/>
                <a:cs typeface="Arial"/>
                <a:sym typeface="Arial"/>
              </a:rPr>
              <a:t>應用程式與資料伺服器</a:t>
            </a:r>
            <a:endParaRPr sz="1100" b="0" i="0" u="none" strike="noStrike" cap="none">
              <a:solidFill>
                <a:schemeClr val="lt1"/>
              </a:solidFill>
              <a:latin typeface="Arial"/>
              <a:ea typeface="Arial"/>
              <a:cs typeface="Arial"/>
              <a:sym typeface="Arial"/>
            </a:endParaRPr>
          </a:p>
        </p:txBody>
      </p:sp>
      <p:sp>
        <p:nvSpPr>
          <p:cNvPr id="144" name="Google Shape;1041;gc428d55399_0_236">
            <a:extLst>
              <a:ext uri="{FF2B5EF4-FFF2-40B4-BE49-F238E27FC236}">
                <a16:creationId xmlns:a16="http://schemas.microsoft.com/office/drawing/2014/main" id="{3F0088CC-09B1-4608-BD17-F74C04F30779}"/>
              </a:ext>
            </a:extLst>
          </p:cNvPr>
          <p:cNvSpPr/>
          <p:nvPr/>
        </p:nvSpPr>
        <p:spPr>
          <a:xfrm>
            <a:off x="6987052" y="2930644"/>
            <a:ext cx="1635548" cy="307907"/>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042;gc428d55399_0_236">
            <a:extLst>
              <a:ext uri="{FF2B5EF4-FFF2-40B4-BE49-F238E27FC236}">
                <a16:creationId xmlns:a16="http://schemas.microsoft.com/office/drawing/2014/main" id="{8BC1A4E0-0349-47DE-955D-BC78C5DC30EB}"/>
              </a:ext>
            </a:extLst>
          </p:cNvPr>
          <p:cNvSpPr/>
          <p:nvPr/>
        </p:nvSpPr>
        <p:spPr>
          <a:xfrm>
            <a:off x="6984535" y="2928127"/>
            <a:ext cx="1640595" cy="312955"/>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63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043;gc428d55399_0_236">
            <a:extLst>
              <a:ext uri="{FF2B5EF4-FFF2-40B4-BE49-F238E27FC236}">
                <a16:creationId xmlns:a16="http://schemas.microsoft.com/office/drawing/2014/main" id="{FA05F11F-BDB1-41E5-BFE3-7D22D06BAFC7}"/>
              </a:ext>
            </a:extLst>
          </p:cNvPr>
          <p:cNvSpPr/>
          <p:nvPr/>
        </p:nvSpPr>
        <p:spPr>
          <a:xfrm>
            <a:off x="7108297" y="3014725"/>
            <a:ext cx="323071" cy="85811"/>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044;gc428d55399_0_236">
            <a:extLst>
              <a:ext uri="{FF2B5EF4-FFF2-40B4-BE49-F238E27FC236}">
                <a16:creationId xmlns:a16="http://schemas.microsoft.com/office/drawing/2014/main" id="{20FC1D70-9FCB-429B-BDA1-54782A028509}"/>
              </a:ext>
            </a:extLst>
          </p:cNvPr>
          <p:cNvSpPr/>
          <p:nvPr/>
        </p:nvSpPr>
        <p:spPr>
          <a:xfrm>
            <a:off x="7105780" y="3012257"/>
            <a:ext cx="328120" cy="908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63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045;gc428d55399_0_236">
            <a:extLst>
              <a:ext uri="{FF2B5EF4-FFF2-40B4-BE49-F238E27FC236}">
                <a16:creationId xmlns:a16="http://schemas.microsoft.com/office/drawing/2014/main" id="{1690A888-01EF-438E-9860-816833A2C0DD}"/>
              </a:ext>
            </a:extLst>
          </p:cNvPr>
          <p:cNvSpPr/>
          <p:nvPr/>
        </p:nvSpPr>
        <p:spPr>
          <a:xfrm>
            <a:off x="7383112" y="3029274"/>
            <a:ext cx="20192" cy="5054"/>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046;gc428d55399_0_236">
            <a:extLst>
              <a:ext uri="{FF2B5EF4-FFF2-40B4-BE49-F238E27FC236}">
                <a16:creationId xmlns:a16="http://schemas.microsoft.com/office/drawing/2014/main" id="{48DDEC70-C08F-4091-85FF-2F5071D5D1B4}"/>
              </a:ext>
            </a:extLst>
          </p:cNvPr>
          <p:cNvSpPr/>
          <p:nvPr/>
        </p:nvSpPr>
        <p:spPr>
          <a:xfrm>
            <a:off x="7380595" y="3026808"/>
            <a:ext cx="25239" cy="5048"/>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047;gc428d55399_0_236">
            <a:extLst>
              <a:ext uri="{FF2B5EF4-FFF2-40B4-BE49-F238E27FC236}">
                <a16:creationId xmlns:a16="http://schemas.microsoft.com/office/drawing/2014/main" id="{58A753F9-CE3E-49F7-B53B-122F0A6D24AA}"/>
              </a:ext>
            </a:extLst>
          </p:cNvPr>
          <p:cNvSpPr/>
          <p:nvPr/>
        </p:nvSpPr>
        <p:spPr>
          <a:xfrm>
            <a:off x="7461256" y="3014725"/>
            <a:ext cx="323071" cy="85811"/>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048;gc428d55399_0_236">
            <a:extLst>
              <a:ext uri="{FF2B5EF4-FFF2-40B4-BE49-F238E27FC236}">
                <a16:creationId xmlns:a16="http://schemas.microsoft.com/office/drawing/2014/main" id="{38A4FFC4-38A4-4E66-936D-BF4AA2C015FC}"/>
              </a:ext>
            </a:extLst>
          </p:cNvPr>
          <p:cNvSpPr/>
          <p:nvPr/>
        </p:nvSpPr>
        <p:spPr>
          <a:xfrm>
            <a:off x="7458739" y="3012257"/>
            <a:ext cx="328120" cy="908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63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049;gc428d55399_0_236">
            <a:extLst>
              <a:ext uri="{FF2B5EF4-FFF2-40B4-BE49-F238E27FC236}">
                <a16:creationId xmlns:a16="http://schemas.microsoft.com/office/drawing/2014/main" id="{BCE650D4-0D3C-4DF9-A1B6-8C5A60E8FD5E}"/>
              </a:ext>
            </a:extLst>
          </p:cNvPr>
          <p:cNvSpPr/>
          <p:nvPr/>
        </p:nvSpPr>
        <p:spPr>
          <a:xfrm>
            <a:off x="7736071" y="3029274"/>
            <a:ext cx="20192" cy="5054"/>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050;gc428d55399_0_236">
            <a:extLst>
              <a:ext uri="{FF2B5EF4-FFF2-40B4-BE49-F238E27FC236}">
                <a16:creationId xmlns:a16="http://schemas.microsoft.com/office/drawing/2014/main" id="{B8A822E9-A1FD-4CB7-856B-2F35F6104968}"/>
              </a:ext>
            </a:extLst>
          </p:cNvPr>
          <p:cNvSpPr/>
          <p:nvPr/>
        </p:nvSpPr>
        <p:spPr>
          <a:xfrm>
            <a:off x="7733554" y="3026808"/>
            <a:ext cx="25239" cy="5048"/>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051;gc428d55399_0_236">
            <a:extLst>
              <a:ext uri="{FF2B5EF4-FFF2-40B4-BE49-F238E27FC236}">
                <a16:creationId xmlns:a16="http://schemas.microsoft.com/office/drawing/2014/main" id="{238D5037-D26C-4737-BC01-72753919AF8E}"/>
              </a:ext>
            </a:extLst>
          </p:cNvPr>
          <p:cNvSpPr/>
          <p:nvPr/>
        </p:nvSpPr>
        <p:spPr>
          <a:xfrm>
            <a:off x="7811647" y="3012257"/>
            <a:ext cx="328120" cy="908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63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052;gc428d55399_0_236">
            <a:extLst>
              <a:ext uri="{FF2B5EF4-FFF2-40B4-BE49-F238E27FC236}">
                <a16:creationId xmlns:a16="http://schemas.microsoft.com/office/drawing/2014/main" id="{49AA34E7-7425-42FD-A8F0-AC861656BAC0}"/>
              </a:ext>
            </a:extLst>
          </p:cNvPr>
          <p:cNvSpPr/>
          <p:nvPr/>
        </p:nvSpPr>
        <p:spPr>
          <a:xfrm>
            <a:off x="8089030" y="3029274"/>
            <a:ext cx="20192" cy="5054"/>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053;gc428d55399_0_236">
            <a:extLst>
              <a:ext uri="{FF2B5EF4-FFF2-40B4-BE49-F238E27FC236}">
                <a16:creationId xmlns:a16="http://schemas.microsoft.com/office/drawing/2014/main" id="{41F90DFB-F924-455A-B413-42DBD6F5ACF0}"/>
              </a:ext>
            </a:extLst>
          </p:cNvPr>
          <p:cNvSpPr/>
          <p:nvPr/>
        </p:nvSpPr>
        <p:spPr>
          <a:xfrm>
            <a:off x="8086512" y="3026808"/>
            <a:ext cx="25239" cy="5048"/>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054;gc428d55399_0_236">
            <a:extLst>
              <a:ext uri="{FF2B5EF4-FFF2-40B4-BE49-F238E27FC236}">
                <a16:creationId xmlns:a16="http://schemas.microsoft.com/office/drawing/2014/main" id="{28600CBF-2F5F-4AB9-9CAC-16F67A630D03}"/>
              </a:ext>
            </a:extLst>
          </p:cNvPr>
          <p:cNvSpPr/>
          <p:nvPr/>
        </p:nvSpPr>
        <p:spPr>
          <a:xfrm>
            <a:off x="8164656" y="3012257"/>
            <a:ext cx="328120" cy="908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63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055;gc428d55399_0_236">
            <a:extLst>
              <a:ext uri="{FF2B5EF4-FFF2-40B4-BE49-F238E27FC236}">
                <a16:creationId xmlns:a16="http://schemas.microsoft.com/office/drawing/2014/main" id="{176FFAD1-1F29-4911-B063-44943A534322}"/>
              </a:ext>
            </a:extLst>
          </p:cNvPr>
          <p:cNvSpPr/>
          <p:nvPr/>
        </p:nvSpPr>
        <p:spPr>
          <a:xfrm>
            <a:off x="8441988" y="3029274"/>
            <a:ext cx="20192" cy="5054"/>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056;gc428d55399_0_236">
            <a:extLst>
              <a:ext uri="{FF2B5EF4-FFF2-40B4-BE49-F238E27FC236}">
                <a16:creationId xmlns:a16="http://schemas.microsoft.com/office/drawing/2014/main" id="{A4BF71A7-2597-453E-8FD0-F1A6616965AA}"/>
              </a:ext>
            </a:extLst>
          </p:cNvPr>
          <p:cNvSpPr/>
          <p:nvPr/>
        </p:nvSpPr>
        <p:spPr>
          <a:xfrm>
            <a:off x="8439471" y="3026808"/>
            <a:ext cx="25239" cy="5048"/>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057;gc428d55399_0_236">
            <a:extLst>
              <a:ext uri="{FF2B5EF4-FFF2-40B4-BE49-F238E27FC236}">
                <a16:creationId xmlns:a16="http://schemas.microsoft.com/office/drawing/2014/main" id="{73F7E7B4-D082-4191-BAA2-3E9419B95D81}"/>
              </a:ext>
            </a:extLst>
          </p:cNvPr>
          <p:cNvSpPr/>
          <p:nvPr/>
        </p:nvSpPr>
        <p:spPr>
          <a:xfrm>
            <a:off x="7108297" y="3128712"/>
            <a:ext cx="323071" cy="85811"/>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058;gc428d55399_0_236">
            <a:extLst>
              <a:ext uri="{FF2B5EF4-FFF2-40B4-BE49-F238E27FC236}">
                <a16:creationId xmlns:a16="http://schemas.microsoft.com/office/drawing/2014/main" id="{78D83820-5E49-4E0C-AE85-663C7E1B8CF7}"/>
              </a:ext>
            </a:extLst>
          </p:cNvPr>
          <p:cNvSpPr/>
          <p:nvPr/>
        </p:nvSpPr>
        <p:spPr>
          <a:xfrm>
            <a:off x="7105780" y="3126193"/>
            <a:ext cx="328120" cy="908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63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059;gc428d55399_0_236">
            <a:extLst>
              <a:ext uri="{FF2B5EF4-FFF2-40B4-BE49-F238E27FC236}">
                <a16:creationId xmlns:a16="http://schemas.microsoft.com/office/drawing/2014/main" id="{7B2D8418-E25E-4E99-B1A3-CCF9F5375CC1}"/>
              </a:ext>
            </a:extLst>
          </p:cNvPr>
          <p:cNvSpPr/>
          <p:nvPr/>
        </p:nvSpPr>
        <p:spPr>
          <a:xfrm>
            <a:off x="7359345" y="3128007"/>
            <a:ext cx="5054" cy="908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060;gc428d55399_0_236">
            <a:extLst>
              <a:ext uri="{FF2B5EF4-FFF2-40B4-BE49-F238E27FC236}">
                <a16:creationId xmlns:a16="http://schemas.microsoft.com/office/drawing/2014/main" id="{3C741E6E-AB5B-4369-AF3B-72DAC5E8244A}"/>
              </a:ext>
            </a:extLst>
          </p:cNvPr>
          <p:cNvSpPr/>
          <p:nvPr/>
        </p:nvSpPr>
        <p:spPr>
          <a:xfrm>
            <a:off x="7383112" y="3143261"/>
            <a:ext cx="20192" cy="5054"/>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061;gc428d55399_0_236">
            <a:extLst>
              <a:ext uri="{FF2B5EF4-FFF2-40B4-BE49-F238E27FC236}">
                <a16:creationId xmlns:a16="http://schemas.microsoft.com/office/drawing/2014/main" id="{A26807BA-663B-4E23-A82B-B8EFE0C4DBF4}"/>
              </a:ext>
            </a:extLst>
          </p:cNvPr>
          <p:cNvSpPr/>
          <p:nvPr/>
        </p:nvSpPr>
        <p:spPr>
          <a:xfrm>
            <a:off x="7380595" y="3140794"/>
            <a:ext cx="25239" cy="5048"/>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062;gc428d55399_0_236">
            <a:extLst>
              <a:ext uri="{FF2B5EF4-FFF2-40B4-BE49-F238E27FC236}">
                <a16:creationId xmlns:a16="http://schemas.microsoft.com/office/drawing/2014/main" id="{A84FB879-740B-4C89-B861-3E0200C336D2}"/>
              </a:ext>
            </a:extLst>
          </p:cNvPr>
          <p:cNvSpPr/>
          <p:nvPr/>
        </p:nvSpPr>
        <p:spPr>
          <a:xfrm>
            <a:off x="7359345" y="3012207"/>
            <a:ext cx="5054" cy="908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063;gc428d55399_0_236">
            <a:extLst>
              <a:ext uri="{FF2B5EF4-FFF2-40B4-BE49-F238E27FC236}">
                <a16:creationId xmlns:a16="http://schemas.microsoft.com/office/drawing/2014/main" id="{2F052AA5-8F96-48D2-A90D-8D689427E722}"/>
              </a:ext>
            </a:extLst>
          </p:cNvPr>
          <p:cNvSpPr/>
          <p:nvPr/>
        </p:nvSpPr>
        <p:spPr>
          <a:xfrm>
            <a:off x="7711802" y="3012207"/>
            <a:ext cx="5054" cy="908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064;gc428d55399_0_236">
            <a:extLst>
              <a:ext uri="{FF2B5EF4-FFF2-40B4-BE49-F238E27FC236}">
                <a16:creationId xmlns:a16="http://schemas.microsoft.com/office/drawing/2014/main" id="{CFF921C1-FB13-4F0A-8CD4-8CEB4363E857}"/>
              </a:ext>
            </a:extLst>
          </p:cNvPr>
          <p:cNvSpPr/>
          <p:nvPr/>
        </p:nvSpPr>
        <p:spPr>
          <a:xfrm>
            <a:off x="7711802" y="3128007"/>
            <a:ext cx="5054" cy="908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065;gc428d55399_0_236">
            <a:extLst>
              <a:ext uri="{FF2B5EF4-FFF2-40B4-BE49-F238E27FC236}">
                <a16:creationId xmlns:a16="http://schemas.microsoft.com/office/drawing/2014/main" id="{4F8A0431-F73E-4308-8F07-D52D720E44CC}"/>
              </a:ext>
            </a:extLst>
          </p:cNvPr>
          <p:cNvSpPr/>
          <p:nvPr/>
        </p:nvSpPr>
        <p:spPr>
          <a:xfrm>
            <a:off x="8064256" y="3012207"/>
            <a:ext cx="5054" cy="908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066;gc428d55399_0_236">
            <a:extLst>
              <a:ext uri="{FF2B5EF4-FFF2-40B4-BE49-F238E27FC236}">
                <a16:creationId xmlns:a16="http://schemas.microsoft.com/office/drawing/2014/main" id="{3CA5CA45-601D-4315-8D79-200A6B66BBE3}"/>
              </a:ext>
            </a:extLst>
          </p:cNvPr>
          <p:cNvSpPr/>
          <p:nvPr/>
        </p:nvSpPr>
        <p:spPr>
          <a:xfrm>
            <a:off x="8064256" y="3128007"/>
            <a:ext cx="5054" cy="908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067;gc428d55399_0_236">
            <a:extLst>
              <a:ext uri="{FF2B5EF4-FFF2-40B4-BE49-F238E27FC236}">
                <a16:creationId xmlns:a16="http://schemas.microsoft.com/office/drawing/2014/main" id="{5718A845-CFCB-4E12-8601-C2415038B370}"/>
              </a:ext>
            </a:extLst>
          </p:cNvPr>
          <p:cNvSpPr/>
          <p:nvPr/>
        </p:nvSpPr>
        <p:spPr>
          <a:xfrm>
            <a:off x="8416713" y="3012207"/>
            <a:ext cx="5054" cy="908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068;gc428d55399_0_236">
            <a:extLst>
              <a:ext uri="{FF2B5EF4-FFF2-40B4-BE49-F238E27FC236}">
                <a16:creationId xmlns:a16="http://schemas.microsoft.com/office/drawing/2014/main" id="{AC12D6EB-DBCD-4A30-AB2A-CDF1E3E106BC}"/>
              </a:ext>
            </a:extLst>
          </p:cNvPr>
          <p:cNvSpPr/>
          <p:nvPr/>
        </p:nvSpPr>
        <p:spPr>
          <a:xfrm>
            <a:off x="8416713" y="3128007"/>
            <a:ext cx="5054" cy="908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069;gc428d55399_0_236">
            <a:extLst>
              <a:ext uri="{FF2B5EF4-FFF2-40B4-BE49-F238E27FC236}">
                <a16:creationId xmlns:a16="http://schemas.microsoft.com/office/drawing/2014/main" id="{8EB35E4F-0948-485C-9C1B-C4123AC55B3A}"/>
              </a:ext>
            </a:extLst>
          </p:cNvPr>
          <p:cNvSpPr/>
          <p:nvPr/>
        </p:nvSpPr>
        <p:spPr>
          <a:xfrm>
            <a:off x="7458739" y="3126193"/>
            <a:ext cx="328120" cy="908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63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070;gc428d55399_0_236">
            <a:extLst>
              <a:ext uri="{FF2B5EF4-FFF2-40B4-BE49-F238E27FC236}">
                <a16:creationId xmlns:a16="http://schemas.microsoft.com/office/drawing/2014/main" id="{E31024FA-358A-4895-AA2B-696DC20CD2C2}"/>
              </a:ext>
            </a:extLst>
          </p:cNvPr>
          <p:cNvSpPr/>
          <p:nvPr/>
        </p:nvSpPr>
        <p:spPr>
          <a:xfrm>
            <a:off x="7736071" y="3143261"/>
            <a:ext cx="20192" cy="5054"/>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071;gc428d55399_0_236">
            <a:extLst>
              <a:ext uri="{FF2B5EF4-FFF2-40B4-BE49-F238E27FC236}">
                <a16:creationId xmlns:a16="http://schemas.microsoft.com/office/drawing/2014/main" id="{8C19C892-12B0-4E3E-8CFD-B73E8BFA264D}"/>
              </a:ext>
            </a:extLst>
          </p:cNvPr>
          <p:cNvSpPr/>
          <p:nvPr/>
        </p:nvSpPr>
        <p:spPr>
          <a:xfrm>
            <a:off x="7733554" y="3140794"/>
            <a:ext cx="25239" cy="5048"/>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072;gc428d55399_0_236">
            <a:extLst>
              <a:ext uri="{FF2B5EF4-FFF2-40B4-BE49-F238E27FC236}">
                <a16:creationId xmlns:a16="http://schemas.microsoft.com/office/drawing/2014/main" id="{CE4DF556-9F7A-473E-880D-C68E73116DED}"/>
              </a:ext>
            </a:extLst>
          </p:cNvPr>
          <p:cNvSpPr/>
          <p:nvPr/>
        </p:nvSpPr>
        <p:spPr>
          <a:xfrm>
            <a:off x="7811647" y="3126193"/>
            <a:ext cx="328120" cy="908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63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073;gc428d55399_0_236">
            <a:extLst>
              <a:ext uri="{FF2B5EF4-FFF2-40B4-BE49-F238E27FC236}">
                <a16:creationId xmlns:a16="http://schemas.microsoft.com/office/drawing/2014/main" id="{A5629645-0D3F-4123-909B-5E91F7CAFE38}"/>
              </a:ext>
            </a:extLst>
          </p:cNvPr>
          <p:cNvSpPr/>
          <p:nvPr/>
        </p:nvSpPr>
        <p:spPr>
          <a:xfrm>
            <a:off x="8089030" y="3143261"/>
            <a:ext cx="20192" cy="5054"/>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074;gc428d55399_0_236">
            <a:extLst>
              <a:ext uri="{FF2B5EF4-FFF2-40B4-BE49-F238E27FC236}">
                <a16:creationId xmlns:a16="http://schemas.microsoft.com/office/drawing/2014/main" id="{4F67DDAA-7D07-44E3-A0D1-9F6C8F17942D}"/>
              </a:ext>
            </a:extLst>
          </p:cNvPr>
          <p:cNvSpPr/>
          <p:nvPr/>
        </p:nvSpPr>
        <p:spPr>
          <a:xfrm>
            <a:off x="8086512" y="3140794"/>
            <a:ext cx="25239" cy="5048"/>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075;gc428d55399_0_236">
            <a:extLst>
              <a:ext uri="{FF2B5EF4-FFF2-40B4-BE49-F238E27FC236}">
                <a16:creationId xmlns:a16="http://schemas.microsoft.com/office/drawing/2014/main" id="{D37E7FD7-3ADC-48E4-B99A-A1CD461A8F81}"/>
              </a:ext>
            </a:extLst>
          </p:cNvPr>
          <p:cNvSpPr/>
          <p:nvPr/>
        </p:nvSpPr>
        <p:spPr>
          <a:xfrm>
            <a:off x="8164656" y="3126193"/>
            <a:ext cx="328120" cy="908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63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076;gc428d55399_0_236">
            <a:extLst>
              <a:ext uri="{FF2B5EF4-FFF2-40B4-BE49-F238E27FC236}">
                <a16:creationId xmlns:a16="http://schemas.microsoft.com/office/drawing/2014/main" id="{A701351D-23EF-41D0-9C1F-38536D0B88F5}"/>
              </a:ext>
            </a:extLst>
          </p:cNvPr>
          <p:cNvSpPr/>
          <p:nvPr/>
        </p:nvSpPr>
        <p:spPr>
          <a:xfrm>
            <a:off x="8441988" y="3143261"/>
            <a:ext cx="20192" cy="5054"/>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077;gc428d55399_0_236">
            <a:extLst>
              <a:ext uri="{FF2B5EF4-FFF2-40B4-BE49-F238E27FC236}">
                <a16:creationId xmlns:a16="http://schemas.microsoft.com/office/drawing/2014/main" id="{E5AE524A-829C-459E-B5E2-ADAE658776C0}"/>
              </a:ext>
            </a:extLst>
          </p:cNvPr>
          <p:cNvSpPr/>
          <p:nvPr/>
        </p:nvSpPr>
        <p:spPr>
          <a:xfrm>
            <a:off x="8439471" y="3140794"/>
            <a:ext cx="25239" cy="5048"/>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078;gc428d55399_0_236">
            <a:extLst>
              <a:ext uri="{FF2B5EF4-FFF2-40B4-BE49-F238E27FC236}">
                <a16:creationId xmlns:a16="http://schemas.microsoft.com/office/drawing/2014/main" id="{68A2085E-460E-4306-B341-993AE7E136B3}"/>
              </a:ext>
            </a:extLst>
          </p:cNvPr>
          <p:cNvSpPr/>
          <p:nvPr/>
        </p:nvSpPr>
        <p:spPr>
          <a:xfrm>
            <a:off x="7111620" y="2955566"/>
            <a:ext cx="131248" cy="15143"/>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079;gc428d55399_0_236">
            <a:extLst>
              <a:ext uri="{FF2B5EF4-FFF2-40B4-BE49-F238E27FC236}">
                <a16:creationId xmlns:a16="http://schemas.microsoft.com/office/drawing/2014/main" id="{F7C3005B-6AD0-4F47-9885-066A3DC77055}"/>
              </a:ext>
            </a:extLst>
          </p:cNvPr>
          <p:cNvSpPr/>
          <p:nvPr/>
        </p:nvSpPr>
        <p:spPr>
          <a:xfrm>
            <a:off x="7111423" y="2956857"/>
            <a:ext cx="136296" cy="25238"/>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080;gc428d55399_0_236">
            <a:extLst>
              <a:ext uri="{FF2B5EF4-FFF2-40B4-BE49-F238E27FC236}">
                <a16:creationId xmlns:a16="http://schemas.microsoft.com/office/drawing/2014/main" id="{BAD4801F-2632-45C2-BB1E-BE9813542559}"/>
              </a:ext>
            </a:extLst>
          </p:cNvPr>
          <p:cNvSpPr/>
          <p:nvPr/>
        </p:nvSpPr>
        <p:spPr>
          <a:xfrm>
            <a:off x="7087804" y="2929587"/>
            <a:ext cx="5054" cy="312955"/>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081;gc428d55399_0_236">
            <a:extLst>
              <a:ext uri="{FF2B5EF4-FFF2-40B4-BE49-F238E27FC236}">
                <a16:creationId xmlns:a16="http://schemas.microsoft.com/office/drawing/2014/main" id="{5F75209A-8A4D-4DD4-9381-429DFA49305F}"/>
              </a:ext>
            </a:extLst>
          </p:cNvPr>
          <p:cNvSpPr/>
          <p:nvPr/>
        </p:nvSpPr>
        <p:spPr>
          <a:xfrm>
            <a:off x="8512731" y="2929587"/>
            <a:ext cx="5054" cy="312955"/>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1" name="Google Shape;1088;gc428d55399_0_236" descr="一張含有 畫畫 的圖片&#10;&#10;自動產生的描述">
            <a:extLst>
              <a:ext uri="{FF2B5EF4-FFF2-40B4-BE49-F238E27FC236}">
                <a16:creationId xmlns:a16="http://schemas.microsoft.com/office/drawing/2014/main" id="{3495194D-55E3-40DD-8671-3193C02FB14B}"/>
              </a:ext>
            </a:extLst>
          </p:cNvPr>
          <p:cNvPicPr preferRelativeResize="0"/>
          <p:nvPr/>
        </p:nvPicPr>
        <p:blipFill rotWithShape="1">
          <a:blip r:embed="rId16">
            <a:alphaModFix/>
          </a:blip>
          <a:srcRect/>
          <a:stretch/>
        </p:blipFill>
        <p:spPr>
          <a:xfrm>
            <a:off x="669439" y="3233033"/>
            <a:ext cx="2201776" cy="356199"/>
          </a:xfrm>
          <a:prstGeom prst="rect">
            <a:avLst/>
          </a:prstGeom>
          <a:noFill/>
          <a:ln>
            <a:noFill/>
          </a:ln>
        </p:spPr>
      </p:pic>
      <p:pic>
        <p:nvPicPr>
          <p:cNvPr id="192" name="Google Shape;1089;gc428d55399_0_236" descr="一張含有 畫畫 的圖片&#10;&#10;自動產生的描述">
            <a:extLst>
              <a:ext uri="{FF2B5EF4-FFF2-40B4-BE49-F238E27FC236}">
                <a16:creationId xmlns:a16="http://schemas.microsoft.com/office/drawing/2014/main" id="{AE68C8BE-261F-4427-8BE4-176035B35B6A}"/>
              </a:ext>
            </a:extLst>
          </p:cNvPr>
          <p:cNvPicPr preferRelativeResize="0"/>
          <p:nvPr/>
        </p:nvPicPr>
        <p:blipFill rotWithShape="1">
          <a:blip r:embed="rId17">
            <a:alphaModFix/>
          </a:blip>
          <a:srcRect/>
          <a:stretch/>
        </p:blipFill>
        <p:spPr>
          <a:xfrm>
            <a:off x="689597" y="4179117"/>
            <a:ext cx="2144514" cy="841185"/>
          </a:xfrm>
          <a:prstGeom prst="rect">
            <a:avLst/>
          </a:prstGeom>
          <a:noFill/>
          <a:ln>
            <a:noFill/>
          </a:ln>
        </p:spPr>
      </p:pic>
      <p:sp>
        <p:nvSpPr>
          <p:cNvPr id="193" name="Google Shape;1090;gc428d55399_0_236">
            <a:extLst>
              <a:ext uri="{FF2B5EF4-FFF2-40B4-BE49-F238E27FC236}">
                <a16:creationId xmlns:a16="http://schemas.microsoft.com/office/drawing/2014/main" id="{5DDD5F55-0277-40AF-8E16-D50048ABCF6D}"/>
              </a:ext>
            </a:extLst>
          </p:cNvPr>
          <p:cNvSpPr/>
          <p:nvPr/>
        </p:nvSpPr>
        <p:spPr>
          <a:xfrm>
            <a:off x="475581" y="2843411"/>
            <a:ext cx="2616081" cy="25977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err="1">
                <a:solidFill>
                  <a:srgbClr val="1E3B7C"/>
                </a:solidFill>
                <a:latin typeface="Microsoft JhengHei"/>
                <a:ea typeface="Microsoft JhengHei"/>
                <a:cs typeface="Microsoft JhengHei"/>
                <a:sym typeface="Microsoft JhengHei"/>
              </a:rPr>
              <a:t>雲端檔案儲存</a:t>
            </a:r>
            <a:endParaRPr sz="1400" b="1" i="0" u="none" strike="noStrike" cap="none">
              <a:solidFill>
                <a:srgbClr val="1E3B7C"/>
              </a:solidFill>
              <a:latin typeface="Microsoft JhengHei"/>
              <a:ea typeface="Microsoft JhengHei"/>
              <a:cs typeface="Microsoft JhengHei"/>
              <a:sym typeface="Microsoft JhengHei"/>
            </a:endParaRPr>
          </a:p>
        </p:txBody>
      </p:sp>
      <p:sp>
        <p:nvSpPr>
          <p:cNvPr id="194" name="Google Shape;1091;gc428d55399_0_236">
            <a:extLst>
              <a:ext uri="{FF2B5EF4-FFF2-40B4-BE49-F238E27FC236}">
                <a16:creationId xmlns:a16="http://schemas.microsoft.com/office/drawing/2014/main" id="{8E36F397-19DC-4008-B211-552A8F3FA667}"/>
              </a:ext>
            </a:extLst>
          </p:cNvPr>
          <p:cNvSpPr/>
          <p:nvPr/>
        </p:nvSpPr>
        <p:spPr>
          <a:xfrm>
            <a:off x="478114" y="3817295"/>
            <a:ext cx="2613548" cy="25977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err="1">
                <a:solidFill>
                  <a:srgbClr val="1E3B7C"/>
                </a:solidFill>
                <a:latin typeface="Microsoft JhengHei"/>
                <a:ea typeface="Microsoft JhengHei"/>
                <a:cs typeface="Microsoft JhengHei"/>
                <a:sym typeface="Microsoft JhengHei"/>
              </a:rPr>
              <a:t>物件儲存服務</a:t>
            </a:r>
            <a:endParaRPr sz="1400" b="1" i="0" u="none" strike="noStrike" cap="none">
              <a:solidFill>
                <a:srgbClr val="1E3B7C"/>
              </a:solidFill>
              <a:latin typeface="Microsoft JhengHei"/>
              <a:ea typeface="Microsoft JhengHei"/>
              <a:cs typeface="Microsoft JhengHei"/>
              <a:sym typeface="Microsoft JhengHei"/>
            </a:endParaRPr>
          </a:p>
        </p:txBody>
      </p:sp>
      <p:sp>
        <p:nvSpPr>
          <p:cNvPr id="195" name="Google Shape;1092;gc428d55399_0_236">
            <a:extLst>
              <a:ext uri="{FF2B5EF4-FFF2-40B4-BE49-F238E27FC236}">
                <a16:creationId xmlns:a16="http://schemas.microsoft.com/office/drawing/2014/main" id="{F9BF198B-EA5D-4A59-9429-D661AB6E41E2}"/>
              </a:ext>
            </a:extLst>
          </p:cNvPr>
          <p:cNvSpPr/>
          <p:nvPr/>
        </p:nvSpPr>
        <p:spPr>
          <a:xfrm>
            <a:off x="2608069" y="2676570"/>
            <a:ext cx="454801" cy="162143"/>
          </a:xfrm>
          <a:prstGeom prst="roundRect">
            <a:avLst>
              <a:gd name="adj" fmla="val 14754"/>
            </a:avLst>
          </a:prstGeom>
          <a:gradFill>
            <a:gsLst>
              <a:gs pos="0">
                <a:srgbClr val="193D7D"/>
              </a:gs>
              <a:gs pos="100000">
                <a:srgbClr val="2C6FD0"/>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6" name="Google Shape;1093;gc428d55399_0_236">
            <a:extLst>
              <a:ext uri="{FF2B5EF4-FFF2-40B4-BE49-F238E27FC236}">
                <a16:creationId xmlns:a16="http://schemas.microsoft.com/office/drawing/2014/main" id="{B4E8F7EE-07F4-44B6-9E5A-F41726EC81C8}"/>
              </a:ext>
            </a:extLst>
          </p:cNvPr>
          <p:cNvSpPr/>
          <p:nvPr/>
        </p:nvSpPr>
        <p:spPr>
          <a:xfrm>
            <a:off x="2476163" y="2631843"/>
            <a:ext cx="754556" cy="22592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kern="300" cap="none" spc="300" err="1">
                <a:solidFill>
                  <a:schemeClr val="lt1"/>
                </a:solidFill>
                <a:latin typeface="Microsoft JhengHei"/>
                <a:ea typeface="Microsoft JhengHei"/>
                <a:cs typeface="Microsoft JhengHei"/>
                <a:sym typeface="Microsoft JhengHei"/>
              </a:rPr>
              <a:t>掛載</a:t>
            </a:r>
            <a:endParaRPr sz="1400" b="0" i="0" u="none" strike="noStrike" kern="300" cap="none" spc="300">
              <a:solidFill>
                <a:srgbClr val="000000"/>
              </a:solidFill>
              <a:latin typeface="Arial"/>
              <a:ea typeface="Arial"/>
              <a:cs typeface="Arial"/>
              <a:sym typeface="Arial"/>
            </a:endParaRPr>
          </a:p>
        </p:txBody>
      </p:sp>
      <p:sp>
        <p:nvSpPr>
          <p:cNvPr id="197" name="Google Shape;1096;gc428d55399_0_236">
            <a:extLst>
              <a:ext uri="{FF2B5EF4-FFF2-40B4-BE49-F238E27FC236}">
                <a16:creationId xmlns:a16="http://schemas.microsoft.com/office/drawing/2014/main" id="{75FCFB0E-13C6-4C14-9E95-3DCC84CB4A5F}"/>
              </a:ext>
            </a:extLst>
          </p:cNvPr>
          <p:cNvSpPr/>
          <p:nvPr/>
        </p:nvSpPr>
        <p:spPr>
          <a:xfrm>
            <a:off x="3757257" y="3445423"/>
            <a:ext cx="1897947" cy="601997"/>
          </a:xfrm>
          <a:prstGeom prst="roundRect">
            <a:avLst>
              <a:gd name="adj" fmla="val 9806"/>
            </a:avLst>
          </a:prstGeom>
          <a:noFill/>
          <a:ln w="12700" cap="flat" cmpd="sng">
            <a:gradFill>
              <a:gsLst>
                <a:gs pos="0">
                  <a:schemeClr val="accent1">
                    <a:lumMod val="5000"/>
                    <a:lumOff val="95000"/>
                  </a:schemeClr>
                </a:gs>
                <a:gs pos="100000">
                  <a:schemeClr val="accent1">
                    <a:lumMod val="30000"/>
                    <a:lumOff val="70000"/>
                  </a:schemeClr>
                </a:gs>
              </a:gsLst>
              <a:lin ang="5400000" scaled="1"/>
            </a:gra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2" name="Google Shape;1103;gc428d55399_0_236">
            <a:extLst>
              <a:ext uri="{FF2B5EF4-FFF2-40B4-BE49-F238E27FC236}">
                <a16:creationId xmlns:a16="http://schemas.microsoft.com/office/drawing/2014/main" id="{054E484C-8A6C-4876-923B-0B87E955A483}"/>
              </a:ext>
            </a:extLst>
          </p:cNvPr>
          <p:cNvSpPr/>
          <p:nvPr/>
        </p:nvSpPr>
        <p:spPr>
          <a:xfrm>
            <a:off x="4110800" y="4423101"/>
            <a:ext cx="191528" cy="208865"/>
          </a:xfrm>
          <a:prstGeom prst="can">
            <a:avLst>
              <a:gd name="adj" fmla="val 25000"/>
            </a:avLst>
          </a:prstGeom>
          <a:solidFill>
            <a:srgbClr val="DE8208"/>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3" name="Google Shape;1104;gc428d55399_0_236">
            <a:extLst>
              <a:ext uri="{FF2B5EF4-FFF2-40B4-BE49-F238E27FC236}">
                <a16:creationId xmlns:a16="http://schemas.microsoft.com/office/drawing/2014/main" id="{93B68AAC-C071-4918-9ADE-2F58B03987EC}"/>
              </a:ext>
            </a:extLst>
          </p:cNvPr>
          <p:cNvSpPr/>
          <p:nvPr/>
        </p:nvSpPr>
        <p:spPr>
          <a:xfrm>
            <a:off x="4414083" y="4424027"/>
            <a:ext cx="191528" cy="208865"/>
          </a:xfrm>
          <a:prstGeom prst="can">
            <a:avLst>
              <a:gd name="adj" fmla="val 25000"/>
            </a:avLst>
          </a:prstGeom>
          <a:solidFill>
            <a:srgbClr val="DE8208"/>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4" name="Google Shape;1105;gc428d55399_0_236">
            <a:extLst>
              <a:ext uri="{FF2B5EF4-FFF2-40B4-BE49-F238E27FC236}">
                <a16:creationId xmlns:a16="http://schemas.microsoft.com/office/drawing/2014/main" id="{5539ED63-88EF-429B-9623-C87B7AF2B423}"/>
              </a:ext>
            </a:extLst>
          </p:cNvPr>
          <p:cNvSpPr/>
          <p:nvPr/>
        </p:nvSpPr>
        <p:spPr>
          <a:xfrm>
            <a:off x="4727002" y="4424027"/>
            <a:ext cx="191528" cy="208865"/>
          </a:xfrm>
          <a:prstGeom prst="can">
            <a:avLst>
              <a:gd name="adj" fmla="val 25000"/>
            </a:avLst>
          </a:prstGeom>
          <a:solidFill>
            <a:srgbClr val="DE8208"/>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5" name="Google Shape;1106;gc428d55399_0_236">
            <a:extLst>
              <a:ext uri="{FF2B5EF4-FFF2-40B4-BE49-F238E27FC236}">
                <a16:creationId xmlns:a16="http://schemas.microsoft.com/office/drawing/2014/main" id="{24D90F5C-1D7E-4003-9C74-06C2C9518508}"/>
              </a:ext>
            </a:extLst>
          </p:cNvPr>
          <p:cNvSpPr/>
          <p:nvPr/>
        </p:nvSpPr>
        <p:spPr>
          <a:xfrm>
            <a:off x="5031563" y="4424027"/>
            <a:ext cx="191528" cy="208865"/>
          </a:xfrm>
          <a:prstGeom prst="can">
            <a:avLst>
              <a:gd name="adj" fmla="val 25000"/>
            </a:avLst>
          </a:prstGeom>
          <a:solidFill>
            <a:srgbClr val="DE8208"/>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213" name="圖形 212">
            <a:extLst>
              <a:ext uri="{FF2B5EF4-FFF2-40B4-BE49-F238E27FC236}">
                <a16:creationId xmlns:a16="http://schemas.microsoft.com/office/drawing/2014/main" id="{8EFD86CA-5AC8-45CD-8019-9D1A629091A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807698" y="2894281"/>
            <a:ext cx="716347" cy="436037"/>
          </a:xfrm>
          <a:prstGeom prst="rect">
            <a:avLst/>
          </a:prstGeom>
        </p:spPr>
      </p:pic>
      <p:pic>
        <p:nvPicPr>
          <p:cNvPr id="214" name="圖形 213">
            <a:extLst>
              <a:ext uri="{FF2B5EF4-FFF2-40B4-BE49-F238E27FC236}">
                <a16:creationId xmlns:a16="http://schemas.microsoft.com/office/drawing/2014/main" id="{650D5071-4AF8-460D-943A-25D776CFF66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586322" y="3076775"/>
            <a:ext cx="1112380" cy="195154"/>
          </a:xfrm>
          <a:prstGeom prst="rect">
            <a:avLst/>
          </a:prstGeom>
        </p:spPr>
      </p:pic>
      <p:pic>
        <p:nvPicPr>
          <p:cNvPr id="8" name="圖形 7">
            <a:extLst>
              <a:ext uri="{FF2B5EF4-FFF2-40B4-BE49-F238E27FC236}">
                <a16:creationId xmlns:a16="http://schemas.microsoft.com/office/drawing/2014/main" id="{2067A63A-28B9-4E26-8E41-019FB822EB9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858899" y="3185536"/>
            <a:ext cx="657002" cy="1565623"/>
          </a:xfrm>
          <a:prstGeom prst="rect">
            <a:avLst/>
          </a:prstGeom>
        </p:spPr>
      </p:pic>
      <p:sp>
        <p:nvSpPr>
          <p:cNvPr id="210" name="Google Shape;1092;gc428d55399_0_236">
            <a:extLst>
              <a:ext uri="{FF2B5EF4-FFF2-40B4-BE49-F238E27FC236}">
                <a16:creationId xmlns:a16="http://schemas.microsoft.com/office/drawing/2014/main" id="{A637F7A5-C902-4D74-987D-97FFBDA92D53}"/>
              </a:ext>
            </a:extLst>
          </p:cNvPr>
          <p:cNvSpPr/>
          <p:nvPr/>
        </p:nvSpPr>
        <p:spPr>
          <a:xfrm>
            <a:off x="2833809" y="4307632"/>
            <a:ext cx="454801" cy="162143"/>
          </a:xfrm>
          <a:prstGeom prst="roundRect">
            <a:avLst>
              <a:gd name="adj" fmla="val 14754"/>
            </a:avLst>
          </a:prstGeom>
          <a:gradFill>
            <a:gsLst>
              <a:gs pos="0">
                <a:srgbClr val="193D7D"/>
              </a:gs>
              <a:gs pos="100000">
                <a:srgbClr val="2C6FD0"/>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1" name="Google Shape;1093;gc428d55399_0_236">
            <a:extLst>
              <a:ext uri="{FF2B5EF4-FFF2-40B4-BE49-F238E27FC236}">
                <a16:creationId xmlns:a16="http://schemas.microsoft.com/office/drawing/2014/main" id="{9FDD6F04-2FE0-41D0-90F1-35AAE54BD6D8}"/>
              </a:ext>
            </a:extLst>
          </p:cNvPr>
          <p:cNvSpPr/>
          <p:nvPr/>
        </p:nvSpPr>
        <p:spPr>
          <a:xfrm>
            <a:off x="2701903" y="4265513"/>
            <a:ext cx="754556" cy="22592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kern="300" cap="none" spc="300" err="1">
                <a:solidFill>
                  <a:schemeClr val="lt1"/>
                </a:solidFill>
                <a:latin typeface="Microsoft JhengHei"/>
                <a:ea typeface="Microsoft JhengHei"/>
                <a:cs typeface="Microsoft JhengHei"/>
                <a:sym typeface="Microsoft JhengHei"/>
              </a:rPr>
              <a:t>掛載</a:t>
            </a:r>
            <a:endParaRPr sz="1400" b="0" i="0" u="none" strike="noStrike" kern="300" cap="none" spc="300">
              <a:solidFill>
                <a:srgbClr val="000000"/>
              </a:solidFill>
              <a:latin typeface="Arial"/>
              <a:ea typeface="Arial"/>
              <a:cs typeface="Arial"/>
              <a:sym typeface="Arial"/>
            </a:endParaRPr>
          </a:p>
        </p:txBody>
      </p:sp>
      <p:sp>
        <p:nvSpPr>
          <p:cNvPr id="221" name="Google Shape;1096;gc428d55399_0_236">
            <a:extLst>
              <a:ext uri="{FF2B5EF4-FFF2-40B4-BE49-F238E27FC236}">
                <a16:creationId xmlns:a16="http://schemas.microsoft.com/office/drawing/2014/main" id="{E7D529B5-B0FB-4A5E-AC11-951CE3C39F92}"/>
              </a:ext>
            </a:extLst>
          </p:cNvPr>
          <p:cNvSpPr/>
          <p:nvPr/>
        </p:nvSpPr>
        <p:spPr>
          <a:xfrm>
            <a:off x="3771678" y="4110492"/>
            <a:ext cx="1897947" cy="601997"/>
          </a:xfrm>
          <a:prstGeom prst="roundRect">
            <a:avLst>
              <a:gd name="adj" fmla="val 9806"/>
            </a:avLst>
          </a:prstGeom>
          <a:noFill/>
          <a:ln w="12700" cap="flat" cmpd="sng">
            <a:gradFill>
              <a:gsLst>
                <a:gs pos="0">
                  <a:schemeClr val="accent1">
                    <a:lumMod val="5000"/>
                    <a:lumOff val="95000"/>
                  </a:schemeClr>
                </a:gs>
                <a:gs pos="100000">
                  <a:schemeClr val="accent1">
                    <a:lumMod val="30000"/>
                    <a:lumOff val="70000"/>
                  </a:schemeClr>
                </a:gs>
              </a:gsLst>
              <a:lin ang="5400000" scaled="1"/>
            </a:gra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3" name="Google Shape;1034;gc428d55399_0_236">
            <a:extLst>
              <a:ext uri="{FF2B5EF4-FFF2-40B4-BE49-F238E27FC236}">
                <a16:creationId xmlns:a16="http://schemas.microsoft.com/office/drawing/2014/main" id="{47A6A0D2-0895-4325-9802-40C45EA0E6D9}"/>
              </a:ext>
            </a:extLst>
          </p:cNvPr>
          <p:cNvSpPr/>
          <p:nvPr/>
        </p:nvSpPr>
        <p:spPr>
          <a:xfrm>
            <a:off x="6993045" y="4558721"/>
            <a:ext cx="1676148" cy="222349"/>
          </a:xfrm>
          <a:prstGeom prst="roundRect">
            <a:avLst>
              <a:gd name="adj" fmla="val 11798"/>
            </a:avLst>
          </a:prstGeom>
          <a:gradFill>
            <a:gsLst>
              <a:gs pos="0">
                <a:srgbClr val="1F3474"/>
              </a:gs>
              <a:gs pos="100000">
                <a:srgbClr val="4274B9"/>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icrosoft JhengHei"/>
              <a:ea typeface="Microsoft JhengHei"/>
              <a:cs typeface="Microsoft JhengHei"/>
              <a:sym typeface="Microsoft JhengHei"/>
            </a:endParaRPr>
          </a:p>
        </p:txBody>
      </p:sp>
      <p:sp>
        <p:nvSpPr>
          <p:cNvPr id="186" name="Google Shape;1083;gc428d55399_0_236">
            <a:extLst>
              <a:ext uri="{FF2B5EF4-FFF2-40B4-BE49-F238E27FC236}">
                <a16:creationId xmlns:a16="http://schemas.microsoft.com/office/drawing/2014/main" id="{1976ADD0-6BB9-4960-8062-58F2DB69C95A}"/>
              </a:ext>
            </a:extLst>
          </p:cNvPr>
          <p:cNvSpPr/>
          <p:nvPr/>
        </p:nvSpPr>
        <p:spPr>
          <a:xfrm>
            <a:off x="6976436" y="4541770"/>
            <a:ext cx="1691283" cy="23996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err="1">
                <a:solidFill>
                  <a:schemeClr val="lt1"/>
                </a:solidFill>
                <a:latin typeface="Arial"/>
                <a:ea typeface="Arial"/>
                <a:cs typeface="Arial"/>
                <a:sym typeface="Arial"/>
              </a:rPr>
              <a:t>使用者電腦或其他裝置</a:t>
            </a:r>
            <a:endParaRPr sz="1100" b="0" i="0" u="none" strike="noStrike" cap="none">
              <a:solidFill>
                <a:srgbClr val="000000"/>
              </a:solidFill>
              <a:latin typeface="Arial"/>
              <a:ea typeface="Arial"/>
              <a:cs typeface="Arial"/>
              <a:sym typeface="Arial"/>
            </a:endParaRPr>
          </a:p>
        </p:txBody>
      </p:sp>
      <p:sp>
        <p:nvSpPr>
          <p:cNvPr id="225" name="Google Shape;1028;gc428d55399_0_236">
            <a:extLst>
              <a:ext uri="{FF2B5EF4-FFF2-40B4-BE49-F238E27FC236}">
                <a16:creationId xmlns:a16="http://schemas.microsoft.com/office/drawing/2014/main" id="{9C1FE481-069A-4879-BD7B-3D9A91AC38BB}"/>
              </a:ext>
            </a:extLst>
          </p:cNvPr>
          <p:cNvSpPr/>
          <p:nvPr/>
        </p:nvSpPr>
        <p:spPr>
          <a:xfrm rot="5400000">
            <a:off x="6348347" y="3453226"/>
            <a:ext cx="218496" cy="946634"/>
          </a:xfrm>
          <a:prstGeom prst="upDownArrow">
            <a:avLst>
              <a:gd name="adj1" fmla="val 41634"/>
              <a:gd name="adj2" fmla="val 66851"/>
            </a:avLst>
          </a:prstGeom>
          <a:gradFill>
            <a:gsLst>
              <a:gs pos="0">
                <a:srgbClr val="0093D4"/>
              </a:gs>
              <a:gs pos="2000">
                <a:srgbClr val="6799EB"/>
              </a:gs>
              <a:gs pos="100000">
                <a:srgbClr val="4280E6"/>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j-lt"/>
              <a:ea typeface="Arial"/>
              <a:cs typeface="Arial"/>
              <a:sym typeface="Arial"/>
            </a:endParaRPr>
          </a:p>
        </p:txBody>
      </p:sp>
    </p:spTree>
    <p:extLst>
      <p:ext uri="{BB962C8B-B14F-4D97-AF65-F5344CB8AC3E}">
        <p14:creationId xmlns:p14="http://schemas.microsoft.com/office/powerpoint/2010/main" val="2726540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gc428d55399_0_337"/>
          <p:cNvSpPr txBox="1">
            <a:spLocks noGrp="1"/>
          </p:cNvSpPr>
          <p:nvPr>
            <p:ph type="title"/>
          </p:nvPr>
        </p:nvSpPr>
        <p:spPr>
          <a:xfrm>
            <a:off x="0" y="51750"/>
            <a:ext cx="9143999"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b="1" err="1">
                <a:solidFill>
                  <a:schemeClr val="lt1"/>
                </a:solidFill>
                <a:latin typeface="Microsoft JhengHei"/>
                <a:ea typeface="Microsoft JhengHei"/>
                <a:cs typeface="Microsoft JhengHei"/>
                <a:sym typeface="Microsoft JhengHei"/>
              </a:rPr>
              <a:t>成功案例</a:t>
            </a:r>
            <a:r>
              <a:rPr lang="en-US" b="1">
                <a:solidFill>
                  <a:schemeClr val="lt1"/>
                </a:solidFill>
                <a:latin typeface="Arial"/>
                <a:ea typeface="Arial"/>
                <a:cs typeface="Arial"/>
                <a:sym typeface="Arial"/>
              </a:rPr>
              <a:t> - </a:t>
            </a:r>
            <a:r>
              <a:rPr lang="en-US" b="1" err="1"/>
              <a:t>qibb</a:t>
            </a:r>
            <a:r>
              <a:rPr lang="en-US" b="1">
                <a:solidFill>
                  <a:schemeClr val="lt1"/>
                </a:solidFill>
                <a:latin typeface="Arial"/>
                <a:ea typeface="Arial"/>
                <a:cs typeface="Arial"/>
                <a:sym typeface="Arial"/>
              </a:rPr>
              <a:t> (</a:t>
            </a:r>
            <a:r>
              <a:rPr lang="en-US" b="1" err="1">
                <a:solidFill>
                  <a:schemeClr val="lt1"/>
                </a:solidFill>
                <a:latin typeface="Microsoft JhengHei"/>
                <a:ea typeface="Microsoft JhengHei"/>
                <a:cs typeface="Microsoft JhengHei"/>
                <a:sym typeface="Microsoft JhengHei"/>
              </a:rPr>
              <a:t>德國</a:t>
            </a:r>
            <a:r>
              <a:rPr lang="en-US" b="1">
                <a:solidFill>
                  <a:schemeClr val="lt1"/>
                </a:solidFill>
                <a:latin typeface="Arial"/>
                <a:ea typeface="Arial"/>
                <a:cs typeface="Arial"/>
                <a:sym typeface="Arial"/>
              </a:rPr>
              <a:t>)</a:t>
            </a:r>
            <a:endParaRPr b="1">
              <a:solidFill>
                <a:schemeClr val="lt1"/>
              </a:solidFill>
            </a:endParaRPr>
          </a:p>
        </p:txBody>
      </p:sp>
      <p:grpSp>
        <p:nvGrpSpPr>
          <p:cNvPr id="1112" name="Google Shape;1112;gc428d55399_0_337"/>
          <p:cNvGrpSpPr/>
          <p:nvPr/>
        </p:nvGrpSpPr>
        <p:grpSpPr>
          <a:xfrm>
            <a:off x="416860" y="1320926"/>
            <a:ext cx="4611277" cy="3952113"/>
            <a:chOff x="576844" y="2275242"/>
            <a:chExt cx="3080757" cy="4755000"/>
          </a:xfrm>
          <a:effectLst>
            <a:outerShdw blurRad="342900" dist="177800" dir="3600000" algn="t" rotWithShape="0">
              <a:prstClr val="black">
                <a:alpha val="40000"/>
              </a:prstClr>
            </a:outerShdw>
          </a:effectLst>
        </p:grpSpPr>
        <p:sp>
          <p:nvSpPr>
            <p:cNvPr id="1113" name="Google Shape;1113;gc428d55399_0_337"/>
            <p:cNvSpPr/>
            <p:nvPr/>
          </p:nvSpPr>
          <p:spPr>
            <a:xfrm>
              <a:off x="576844" y="2275242"/>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14" name="Google Shape;1114;gc428d55399_0_337"/>
            <p:cNvPicPr preferRelativeResize="0"/>
            <p:nvPr/>
          </p:nvPicPr>
          <p:blipFill rotWithShape="1">
            <a:blip r:embed="rId3">
              <a:alphaModFix/>
            </a:blip>
            <a:srcRect t="62821"/>
            <a:stretch/>
          </p:blipFill>
          <p:spPr>
            <a:xfrm rot="-5400000">
              <a:off x="1258118" y="4337169"/>
              <a:ext cx="4461411" cy="337555"/>
            </a:xfrm>
            <a:prstGeom prst="rect">
              <a:avLst/>
            </a:prstGeom>
            <a:noFill/>
            <a:ln>
              <a:noFill/>
            </a:ln>
          </p:spPr>
        </p:pic>
      </p:grpSp>
      <p:cxnSp>
        <p:nvCxnSpPr>
          <p:cNvPr id="1115" name="Google Shape;1115;gc428d55399_0_337"/>
          <p:cNvCxnSpPr/>
          <p:nvPr/>
        </p:nvCxnSpPr>
        <p:spPr>
          <a:xfrm>
            <a:off x="491612" y="2110464"/>
            <a:ext cx="3916200" cy="0"/>
          </a:xfrm>
          <a:prstGeom prst="straightConnector1">
            <a:avLst/>
          </a:prstGeom>
          <a:noFill/>
          <a:ln w="25400" cap="flat" cmpd="sng">
            <a:gradFill>
              <a:gsLst>
                <a:gs pos="0">
                  <a:srgbClr val="00B0F0"/>
                </a:gs>
                <a:gs pos="100000">
                  <a:srgbClr val="201DFD"/>
                </a:gs>
              </a:gsLst>
              <a:lin ang="0" scaled="0"/>
            </a:gradFill>
            <a:prstDash val="solid"/>
            <a:round/>
            <a:headEnd type="none" w="sm" len="sm"/>
            <a:tailEnd type="none" w="sm" len="sm"/>
          </a:ln>
        </p:spPr>
      </p:cxnSp>
      <p:grpSp>
        <p:nvGrpSpPr>
          <p:cNvPr id="1116" name="Google Shape;1116;gc428d55399_0_337"/>
          <p:cNvGrpSpPr/>
          <p:nvPr/>
        </p:nvGrpSpPr>
        <p:grpSpPr>
          <a:xfrm>
            <a:off x="4658660" y="1320926"/>
            <a:ext cx="4611277" cy="3952113"/>
            <a:chOff x="576844" y="2275242"/>
            <a:chExt cx="3080757" cy="4755000"/>
          </a:xfrm>
          <a:effectLst>
            <a:outerShdw blurRad="342900" dist="177800" dir="3600000" algn="t" rotWithShape="0">
              <a:prstClr val="black">
                <a:alpha val="40000"/>
              </a:prstClr>
            </a:outerShdw>
          </a:effectLst>
        </p:grpSpPr>
        <p:sp>
          <p:nvSpPr>
            <p:cNvPr id="1117" name="Google Shape;1117;gc428d55399_0_337"/>
            <p:cNvSpPr/>
            <p:nvPr/>
          </p:nvSpPr>
          <p:spPr>
            <a:xfrm>
              <a:off x="576844" y="2275242"/>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18" name="Google Shape;1118;gc428d55399_0_337"/>
            <p:cNvPicPr preferRelativeResize="0"/>
            <p:nvPr/>
          </p:nvPicPr>
          <p:blipFill rotWithShape="1">
            <a:blip r:embed="rId3">
              <a:alphaModFix/>
            </a:blip>
            <a:srcRect t="62821"/>
            <a:stretch/>
          </p:blipFill>
          <p:spPr>
            <a:xfrm rot="-5400000">
              <a:off x="1258118" y="4337169"/>
              <a:ext cx="4461411" cy="337555"/>
            </a:xfrm>
            <a:prstGeom prst="rect">
              <a:avLst/>
            </a:prstGeom>
            <a:noFill/>
            <a:ln>
              <a:noFill/>
            </a:ln>
          </p:spPr>
        </p:pic>
      </p:grpSp>
      <p:cxnSp>
        <p:nvCxnSpPr>
          <p:cNvPr id="1119" name="Google Shape;1119;gc428d55399_0_337"/>
          <p:cNvCxnSpPr/>
          <p:nvPr/>
        </p:nvCxnSpPr>
        <p:spPr>
          <a:xfrm>
            <a:off x="4743572" y="2110464"/>
            <a:ext cx="3916200" cy="0"/>
          </a:xfrm>
          <a:prstGeom prst="straightConnector1">
            <a:avLst/>
          </a:prstGeom>
          <a:noFill/>
          <a:ln w="25400" cap="flat" cmpd="sng">
            <a:gradFill>
              <a:gsLst>
                <a:gs pos="0">
                  <a:srgbClr val="00B0F0"/>
                </a:gs>
                <a:gs pos="100000">
                  <a:srgbClr val="201DFD"/>
                </a:gs>
              </a:gsLst>
              <a:lin ang="0" scaled="0"/>
            </a:gradFill>
            <a:prstDash val="solid"/>
            <a:round/>
            <a:headEnd type="none" w="sm" len="sm"/>
            <a:tailEnd type="none" w="sm" len="sm"/>
          </a:ln>
        </p:spPr>
      </p:cxnSp>
      <p:sp>
        <p:nvSpPr>
          <p:cNvPr id="1120" name="Google Shape;1120;gc428d55399_0_337"/>
          <p:cNvSpPr/>
          <p:nvPr/>
        </p:nvSpPr>
        <p:spPr>
          <a:xfrm>
            <a:off x="416870" y="1519446"/>
            <a:ext cx="4106100" cy="446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300" b="1" i="0" u="none" strike="noStrike" cap="none">
                <a:solidFill>
                  <a:srgbClr val="000000"/>
                </a:solidFill>
                <a:latin typeface="Microsoft JhengHei"/>
                <a:ea typeface="Microsoft JhengHei"/>
                <a:cs typeface="Microsoft JhengHei"/>
                <a:sym typeface="Microsoft JhengHei"/>
              </a:rPr>
              <a:t>故事背景</a:t>
            </a:r>
            <a:endParaRPr/>
          </a:p>
        </p:txBody>
      </p:sp>
      <p:sp>
        <p:nvSpPr>
          <p:cNvPr id="1121" name="Google Shape;1121;gc428d55399_0_337"/>
          <p:cNvSpPr/>
          <p:nvPr/>
        </p:nvSpPr>
        <p:spPr>
          <a:xfrm>
            <a:off x="4659153" y="1519446"/>
            <a:ext cx="4106100" cy="446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300" b="1" i="0" u="none" strike="noStrike" cap="none" err="1">
                <a:solidFill>
                  <a:srgbClr val="000000"/>
                </a:solidFill>
                <a:latin typeface="Microsoft JhengHei"/>
                <a:ea typeface="Microsoft JhengHei"/>
                <a:cs typeface="Microsoft JhengHei"/>
                <a:sym typeface="Microsoft JhengHei"/>
              </a:rPr>
              <a:t>挑戰</a:t>
            </a:r>
            <a:endParaRPr/>
          </a:p>
        </p:txBody>
      </p:sp>
      <p:sp>
        <p:nvSpPr>
          <p:cNvPr id="1122" name="Google Shape;1122;gc428d55399_0_337"/>
          <p:cNvSpPr/>
          <p:nvPr/>
        </p:nvSpPr>
        <p:spPr>
          <a:xfrm>
            <a:off x="4938338" y="2341426"/>
            <a:ext cx="3648000" cy="1838400"/>
          </a:xfrm>
          <a:prstGeom prst="rect">
            <a:avLst/>
          </a:prstGeom>
          <a:noFill/>
          <a:ln>
            <a:noFill/>
          </a:ln>
        </p:spPr>
        <p:txBody>
          <a:bodyPr spcFirstLastPara="1" wrap="square" lIns="91425" tIns="45700" rIns="91425" bIns="45700" anchor="t" anchorCtr="0">
            <a:noAutofit/>
          </a:bodyPr>
          <a:lstStyle/>
          <a:p>
            <a:pPr marL="177800" marR="0" lvl="0" indent="-177800" algn="l" rtl="0">
              <a:lnSpc>
                <a:spcPts val="2500"/>
              </a:lnSpc>
              <a:spcBef>
                <a:spcPts val="0"/>
              </a:spcBef>
              <a:spcAft>
                <a:spcPts val="0"/>
              </a:spcAft>
              <a:buClr>
                <a:srgbClr val="000000"/>
              </a:buClr>
              <a:buSzPts val="1700"/>
              <a:buFont typeface="Arial"/>
              <a:buChar char="•"/>
            </a:pPr>
            <a:r>
              <a:rPr lang="en-US" sz="1700" b="0" i="0" u="none" strike="noStrike" cap="none" err="1">
                <a:solidFill>
                  <a:srgbClr val="262626"/>
                </a:solidFill>
                <a:latin typeface="Microsoft JhengHei"/>
                <a:ea typeface="Microsoft JhengHei"/>
                <a:cs typeface="Microsoft JhengHei"/>
                <a:sym typeface="Microsoft JhengHei"/>
              </a:rPr>
              <a:t>影音編輯會高速存取需要極度大量的資料，並且希望能夠減少讀取的等待時間</a:t>
            </a:r>
            <a:endParaRPr sz="1700" b="0" i="0" u="none" strike="noStrike" cap="none">
              <a:solidFill>
                <a:srgbClr val="262626"/>
              </a:solidFill>
              <a:latin typeface="Microsoft JhengHei"/>
              <a:ea typeface="Microsoft JhengHei"/>
              <a:cs typeface="Microsoft JhengHei"/>
              <a:sym typeface="Microsoft JhengHei"/>
            </a:endParaRPr>
          </a:p>
        </p:txBody>
      </p:sp>
      <p:sp>
        <p:nvSpPr>
          <p:cNvPr id="1123" name="Google Shape;1123;gc428d55399_0_337"/>
          <p:cNvSpPr/>
          <p:nvPr/>
        </p:nvSpPr>
        <p:spPr>
          <a:xfrm>
            <a:off x="645897" y="2386256"/>
            <a:ext cx="3648000" cy="1838400"/>
          </a:xfrm>
          <a:prstGeom prst="rect">
            <a:avLst/>
          </a:prstGeom>
          <a:noFill/>
          <a:ln>
            <a:noFill/>
          </a:ln>
        </p:spPr>
        <p:txBody>
          <a:bodyPr spcFirstLastPara="1" wrap="square" lIns="91425" tIns="45700" rIns="91425" bIns="45700" anchor="t" anchorCtr="0">
            <a:noAutofit/>
          </a:bodyPr>
          <a:lstStyle/>
          <a:p>
            <a:pPr marL="177800" marR="0" lvl="0" indent="-177800" algn="l" rtl="0">
              <a:lnSpc>
                <a:spcPct val="135294"/>
              </a:lnSpc>
              <a:spcBef>
                <a:spcPts val="0"/>
              </a:spcBef>
              <a:spcAft>
                <a:spcPts val="0"/>
              </a:spcAft>
              <a:buClr>
                <a:srgbClr val="000000"/>
              </a:buClr>
              <a:buSzPts val="1700"/>
              <a:buFont typeface="Arial"/>
              <a:buChar char="•"/>
            </a:pPr>
            <a:r>
              <a:rPr lang="en-US" sz="1700" err="1">
                <a:solidFill>
                  <a:srgbClr val="262626"/>
                </a:solidFill>
              </a:rPr>
              <a:t>qibb</a:t>
            </a:r>
            <a:r>
              <a:rPr lang="en-US" sz="1700" b="0" i="0" u="none" strike="noStrike" cap="none">
                <a:solidFill>
                  <a:srgbClr val="262626"/>
                </a:solidFill>
                <a:latin typeface="Microsoft JhengHei"/>
                <a:ea typeface="Microsoft JhengHei"/>
                <a:cs typeface="Microsoft JhengHei"/>
                <a:sym typeface="Microsoft JhengHei"/>
              </a:rPr>
              <a:t> </a:t>
            </a:r>
            <a:r>
              <a:rPr lang="en-US" sz="1700" b="0" i="0" u="none" strike="noStrike" cap="none" err="1">
                <a:solidFill>
                  <a:srgbClr val="262626"/>
                </a:solidFill>
                <a:latin typeface="Microsoft JhengHei"/>
                <a:ea typeface="Microsoft JhengHei"/>
                <a:cs typeface="Microsoft JhengHei"/>
                <a:sym typeface="Microsoft JhengHei"/>
              </a:rPr>
              <a:t>提供建立於</a:t>
            </a:r>
            <a:r>
              <a:rPr lang="en-US" sz="1700" b="0" i="0" u="none" strike="noStrike" cap="none">
                <a:solidFill>
                  <a:srgbClr val="262626"/>
                </a:solidFill>
                <a:latin typeface="Arial"/>
                <a:ea typeface="Arial"/>
                <a:cs typeface="Arial"/>
                <a:sym typeface="Arial"/>
              </a:rPr>
              <a:t> AWS </a:t>
            </a:r>
            <a:r>
              <a:rPr lang="en-US" sz="1700" b="0" i="0" u="none" strike="noStrike" cap="none" err="1">
                <a:solidFill>
                  <a:srgbClr val="262626"/>
                </a:solidFill>
                <a:latin typeface="Microsoft JhengHei"/>
                <a:ea typeface="Microsoft JhengHei"/>
                <a:cs typeface="Microsoft JhengHei"/>
                <a:sym typeface="Microsoft JhengHei"/>
              </a:rPr>
              <a:t>的線上影音編輯解決方案</a:t>
            </a:r>
            <a:r>
              <a:rPr lang="en-US" sz="1700" b="0" i="0" u="none" strike="noStrike" cap="none">
                <a:solidFill>
                  <a:srgbClr val="262626"/>
                </a:solidFill>
                <a:latin typeface="Microsoft JhengHei"/>
                <a:ea typeface="Microsoft JhengHei"/>
                <a:cs typeface="Microsoft JhengHei"/>
                <a:sym typeface="Microsoft JhengHei"/>
              </a:rPr>
              <a:t> </a:t>
            </a:r>
            <a:r>
              <a:rPr lang="en-US" sz="1700" b="0" i="0" u="none" strike="noStrike" cap="none">
                <a:solidFill>
                  <a:srgbClr val="262626"/>
                </a:solidFill>
                <a:latin typeface="Arial"/>
                <a:ea typeface="Arial"/>
                <a:cs typeface="Arial"/>
                <a:sym typeface="Arial"/>
              </a:rPr>
              <a:t>(SaaS)</a:t>
            </a:r>
            <a:endParaRPr/>
          </a:p>
          <a:p>
            <a:pPr marL="177800" marR="0" lvl="0" indent="-69850" algn="l" rtl="0">
              <a:lnSpc>
                <a:spcPct val="135294"/>
              </a:lnSpc>
              <a:spcBef>
                <a:spcPts val="0"/>
              </a:spcBef>
              <a:spcAft>
                <a:spcPts val="0"/>
              </a:spcAft>
              <a:buClr>
                <a:srgbClr val="000000"/>
              </a:buClr>
              <a:buSzPts val="1700"/>
              <a:buFont typeface="Arial"/>
              <a:buNone/>
            </a:pPr>
            <a:endParaRPr sz="800" b="0" i="0" u="none" strike="noStrike" cap="none">
              <a:solidFill>
                <a:srgbClr val="262626"/>
              </a:solidFill>
              <a:latin typeface="Microsoft JhengHei"/>
              <a:ea typeface="Microsoft JhengHei"/>
              <a:cs typeface="Microsoft JhengHei"/>
              <a:sym typeface="Microsoft JhengHei"/>
            </a:endParaRPr>
          </a:p>
          <a:p>
            <a:pPr marL="177800" marR="0" lvl="0" indent="-177800" algn="l" rtl="0">
              <a:lnSpc>
                <a:spcPct val="135294"/>
              </a:lnSpc>
              <a:spcBef>
                <a:spcPts val="0"/>
              </a:spcBef>
              <a:spcAft>
                <a:spcPts val="0"/>
              </a:spcAft>
              <a:buClr>
                <a:srgbClr val="000000"/>
              </a:buClr>
              <a:buSzPts val="1700"/>
              <a:buFont typeface="Arial"/>
              <a:buChar char="•"/>
            </a:pPr>
            <a:r>
              <a:rPr lang="en-US" sz="1700" b="0" i="0" u="none" strike="noStrike" cap="none" err="1">
                <a:solidFill>
                  <a:srgbClr val="262626"/>
                </a:solidFill>
                <a:latin typeface="Microsoft JhengHei"/>
                <a:ea typeface="Microsoft JhengHei"/>
                <a:cs typeface="Microsoft JhengHei"/>
                <a:sym typeface="Microsoft JhengHei"/>
              </a:rPr>
              <a:t>使用遠端桌面服務連結在</a:t>
            </a:r>
            <a:r>
              <a:rPr lang="en-US" sz="1700" b="0" i="0" u="none" strike="noStrike" cap="none">
                <a:solidFill>
                  <a:srgbClr val="262626"/>
                </a:solidFill>
                <a:latin typeface="Microsoft JhengHei"/>
                <a:ea typeface="Microsoft JhengHei"/>
                <a:cs typeface="Microsoft JhengHei"/>
                <a:sym typeface="Microsoft JhengHei"/>
              </a:rPr>
              <a:t> </a:t>
            </a:r>
            <a:r>
              <a:rPr lang="en-US" sz="1700" b="0" i="0" u="none" strike="noStrike" cap="none">
                <a:solidFill>
                  <a:srgbClr val="262626"/>
                </a:solidFill>
                <a:latin typeface="Arial"/>
                <a:ea typeface="Arial"/>
                <a:cs typeface="Arial"/>
                <a:sym typeface="Arial"/>
              </a:rPr>
              <a:t>AWS</a:t>
            </a:r>
            <a:r>
              <a:rPr lang="en-US" sz="1700" b="0" i="0" u="none" strike="noStrike" cap="none">
                <a:solidFill>
                  <a:srgbClr val="262626"/>
                </a:solidFill>
                <a:latin typeface="Microsoft JhengHei"/>
                <a:ea typeface="Microsoft JhengHei"/>
                <a:cs typeface="Microsoft JhengHei"/>
                <a:sym typeface="Microsoft JhengHei"/>
              </a:rPr>
              <a:t> 的 </a:t>
            </a:r>
            <a:r>
              <a:rPr lang="en-US" sz="1700" b="0" i="0" u="none" strike="noStrike" cap="none" err="1">
                <a:solidFill>
                  <a:srgbClr val="262626"/>
                </a:solidFill>
                <a:latin typeface="Arial"/>
                <a:ea typeface="Arial"/>
                <a:cs typeface="Arial"/>
                <a:sym typeface="Arial"/>
              </a:rPr>
              <a:t>Ｗindows</a:t>
            </a:r>
            <a:r>
              <a:rPr lang="en-US" sz="1700" b="0" i="0" u="none" strike="noStrike" cap="none">
                <a:solidFill>
                  <a:srgbClr val="262626"/>
                </a:solidFill>
                <a:latin typeface="Arial"/>
                <a:ea typeface="Arial"/>
                <a:cs typeface="Arial"/>
                <a:sym typeface="Arial"/>
              </a:rPr>
              <a:t> VM </a:t>
            </a:r>
            <a:r>
              <a:rPr lang="en-US" sz="1700" b="0" i="0" u="none" strike="noStrike" cap="none" err="1">
                <a:solidFill>
                  <a:srgbClr val="262626"/>
                </a:solidFill>
                <a:latin typeface="Microsoft JhengHei"/>
                <a:ea typeface="Microsoft JhengHei"/>
                <a:cs typeface="Microsoft JhengHei"/>
                <a:sym typeface="Microsoft JhengHei"/>
              </a:rPr>
              <a:t>上執行</a:t>
            </a:r>
            <a:r>
              <a:rPr lang="en-US" sz="1700" b="0" i="0" u="none" strike="noStrike" cap="none">
                <a:solidFill>
                  <a:srgbClr val="262626"/>
                </a:solidFill>
                <a:latin typeface="Microsoft JhengHei"/>
                <a:ea typeface="Microsoft JhengHei"/>
                <a:cs typeface="Microsoft JhengHei"/>
                <a:sym typeface="Microsoft JhengHei"/>
              </a:rPr>
              <a:t> </a:t>
            </a:r>
            <a:r>
              <a:rPr lang="en-US" sz="1700" b="0" i="0" u="none" strike="noStrike" cap="none">
                <a:solidFill>
                  <a:srgbClr val="262626"/>
                </a:solidFill>
                <a:latin typeface="Arial"/>
                <a:ea typeface="Arial"/>
                <a:cs typeface="Arial"/>
                <a:sym typeface="Arial"/>
              </a:rPr>
              <a:t>Adobe Premiere</a:t>
            </a:r>
            <a:r>
              <a:rPr lang="en-US" sz="1700" b="0" i="0" u="none" strike="noStrike" cap="none">
                <a:solidFill>
                  <a:srgbClr val="262626"/>
                </a:solidFill>
                <a:latin typeface="Microsoft JhengHei"/>
                <a:ea typeface="Microsoft JhengHei"/>
                <a:cs typeface="Microsoft JhengHei"/>
                <a:sym typeface="Microsoft JhengHei"/>
              </a:rPr>
              <a:t> </a:t>
            </a:r>
            <a:r>
              <a:rPr lang="en-US" sz="1700" b="0" i="0" u="none" strike="noStrike" cap="none" err="1">
                <a:solidFill>
                  <a:srgbClr val="262626"/>
                </a:solidFill>
                <a:latin typeface="Microsoft JhengHei"/>
                <a:ea typeface="Microsoft JhengHei"/>
                <a:cs typeface="Microsoft JhengHei"/>
                <a:sym typeface="Microsoft JhengHei"/>
              </a:rPr>
              <a:t>以及其他編輯軟體</a:t>
            </a:r>
            <a:endParaRPr sz="1700" b="0" i="0" u="none" strike="noStrike" cap="none">
              <a:solidFill>
                <a:srgbClr val="262626"/>
              </a:solidFill>
              <a:latin typeface="Microsoft JhengHei"/>
              <a:ea typeface="Microsoft JhengHei"/>
              <a:cs typeface="Microsoft JhengHei"/>
              <a:sym typeface="Microsoft JhengHei"/>
            </a:endParaRPr>
          </a:p>
        </p:txBody>
      </p:sp>
      <p:sp>
        <p:nvSpPr>
          <p:cNvPr id="18" name="Google Shape;1122;gc428d55399_0_337">
            <a:extLst>
              <a:ext uri="{FF2B5EF4-FFF2-40B4-BE49-F238E27FC236}">
                <a16:creationId xmlns:a16="http://schemas.microsoft.com/office/drawing/2014/main" id="{62D54095-BACF-4D4E-B4AE-F3431CAA8ECF}"/>
              </a:ext>
            </a:extLst>
          </p:cNvPr>
          <p:cNvSpPr/>
          <p:nvPr/>
        </p:nvSpPr>
        <p:spPr>
          <a:xfrm>
            <a:off x="4938336" y="3160142"/>
            <a:ext cx="2154162" cy="1838400"/>
          </a:xfrm>
          <a:prstGeom prst="rect">
            <a:avLst/>
          </a:prstGeom>
          <a:noFill/>
          <a:ln>
            <a:noFill/>
          </a:ln>
        </p:spPr>
        <p:txBody>
          <a:bodyPr spcFirstLastPara="1" wrap="square" lIns="91425" tIns="45700" rIns="91425" bIns="45700" anchor="t" anchorCtr="0">
            <a:noAutofit/>
          </a:bodyPr>
          <a:lstStyle/>
          <a:p>
            <a:pPr marL="177800" marR="0" lvl="0" indent="-69850" algn="l" rtl="0">
              <a:lnSpc>
                <a:spcPts val="2500"/>
              </a:lnSpc>
              <a:spcBef>
                <a:spcPts val="0"/>
              </a:spcBef>
              <a:spcAft>
                <a:spcPts val="0"/>
              </a:spcAft>
              <a:buClr>
                <a:srgbClr val="000000"/>
              </a:buClr>
              <a:buSzPts val="1700"/>
              <a:buFont typeface="Arial"/>
              <a:buNone/>
            </a:pPr>
            <a:endParaRPr sz="800" b="0" i="0" u="none" strike="noStrike" cap="none">
              <a:solidFill>
                <a:srgbClr val="262626"/>
              </a:solidFill>
              <a:latin typeface="Microsoft JhengHei"/>
              <a:ea typeface="Microsoft JhengHei"/>
              <a:cs typeface="Microsoft JhengHei"/>
              <a:sym typeface="Microsoft JhengHei"/>
            </a:endParaRPr>
          </a:p>
          <a:p>
            <a:pPr marL="177800" marR="0" lvl="0" indent="-177800" algn="l" rtl="0">
              <a:lnSpc>
                <a:spcPts val="2500"/>
              </a:lnSpc>
              <a:spcBef>
                <a:spcPts val="0"/>
              </a:spcBef>
              <a:spcAft>
                <a:spcPts val="0"/>
              </a:spcAft>
              <a:buClr>
                <a:srgbClr val="000000"/>
              </a:buClr>
              <a:buSzPts val="1700"/>
              <a:buFont typeface="Arial"/>
              <a:buChar char="•"/>
            </a:pPr>
            <a:r>
              <a:rPr lang="en-US" sz="1700" b="0" i="0" u="none" strike="noStrike" cap="none" err="1">
                <a:solidFill>
                  <a:srgbClr val="262626"/>
                </a:solidFill>
                <a:latin typeface="Microsoft JhengHei"/>
                <a:ea typeface="Microsoft JhengHei"/>
                <a:cs typeface="Microsoft JhengHei"/>
                <a:sym typeface="Microsoft JhengHei"/>
              </a:rPr>
              <a:t>大部分影音編輯工具並不支援直接存取</a:t>
            </a:r>
            <a:r>
              <a:rPr lang="en-US" sz="1700" b="0" i="0" u="none" strike="noStrike" cap="none">
                <a:solidFill>
                  <a:srgbClr val="262626"/>
                </a:solidFill>
                <a:latin typeface="Microsoft JhengHei"/>
                <a:ea typeface="Microsoft JhengHei"/>
                <a:cs typeface="Microsoft JhengHei"/>
                <a:sym typeface="Microsoft JhengHei"/>
              </a:rPr>
              <a:t> </a:t>
            </a:r>
            <a:r>
              <a:rPr lang="en-US" sz="1700" b="0" i="0" u="none" strike="noStrike" cap="none">
                <a:solidFill>
                  <a:srgbClr val="262626"/>
                </a:solidFill>
                <a:latin typeface="Arial"/>
                <a:ea typeface="Arial"/>
                <a:cs typeface="Arial"/>
                <a:sym typeface="Arial"/>
              </a:rPr>
              <a:t>S3</a:t>
            </a:r>
            <a:r>
              <a:rPr lang="en-US" sz="1700" b="0" i="0" u="none" strike="noStrike" cap="none">
                <a:solidFill>
                  <a:srgbClr val="262626"/>
                </a:solidFill>
                <a:latin typeface="Microsoft JhengHei"/>
                <a:ea typeface="Microsoft JhengHei"/>
                <a:cs typeface="Microsoft JhengHei"/>
                <a:sym typeface="Microsoft JhengHei"/>
              </a:rPr>
              <a:t> </a:t>
            </a:r>
            <a:r>
              <a:rPr lang="en-US" sz="1700" b="0" i="0" u="none" strike="noStrike" cap="none" err="1">
                <a:solidFill>
                  <a:srgbClr val="262626"/>
                </a:solidFill>
                <a:latin typeface="Microsoft JhengHei"/>
                <a:ea typeface="Microsoft JhengHei"/>
                <a:cs typeface="Microsoft JhengHei"/>
                <a:sym typeface="Microsoft JhengHei"/>
              </a:rPr>
              <a:t>等特殊的方式</a:t>
            </a:r>
            <a:endParaRPr sz="1700" b="0" i="0" u="none" strike="noStrike" cap="none">
              <a:solidFill>
                <a:srgbClr val="262626"/>
              </a:solidFill>
              <a:latin typeface="Microsoft JhengHei"/>
              <a:ea typeface="Microsoft JhengHei"/>
              <a:cs typeface="Microsoft JhengHei"/>
              <a:sym typeface="Microsoft JhengHei"/>
            </a:endParaRPr>
          </a:p>
        </p:txBody>
      </p:sp>
      <p:pic>
        <p:nvPicPr>
          <p:cNvPr id="5" name="圖形 4">
            <a:extLst>
              <a:ext uri="{FF2B5EF4-FFF2-40B4-BE49-F238E27FC236}">
                <a16:creationId xmlns:a16="http://schemas.microsoft.com/office/drawing/2014/main" id="{0B805C3C-3CD5-42B8-96F6-198335D5F3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2498" y="3121598"/>
            <a:ext cx="1485938" cy="2370281"/>
          </a:xfrm>
          <a:prstGeom prst="rect">
            <a:avLst/>
          </a:prstGeom>
        </p:spPr>
      </p:pic>
    </p:spTree>
    <p:extLst>
      <p:ext uri="{BB962C8B-B14F-4D97-AF65-F5344CB8AC3E}">
        <p14:creationId xmlns:p14="http://schemas.microsoft.com/office/powerpoint/2010/main" val="4266922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6" name="矩形: 圓角 5">
            <a:extLst>
              <a:ext uri="{FF2B5EF4-FFF2-40B4-BE49-F238E27FC236}">
                <a16:creationId xmlns:a16="http://schemas.microsoft.com/office/drawing/2014/main" id="{864282A8-24CB-4AD4-9BEB-54D86220168B}"/>
              </a:ext>
            </a:extLst>
          </p:cNvPr>
          <p:cNvSpPr/>
          <p:nvPr/>
        </p:nvSpPr>
        <p:spPr>
          <a:xfrm>
            <a:off x="3015903" y="1152952"/>
            <a:ext cx="6305898" cy="3437650"/>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29" name="Google Shape;1129;gc428d55399_0_353"/>
          <p:cNvSpPr txBox="1">
            <a:spLocks noGrp="1"/>
          </p:cNvSpPr>
          <p:nvPr>
            <p:ph type="title"/>
          </p:nvPr>
        </p:nvSpPr>
        <p:spPr>
          <a:xfrm>
            <a:off x="1" y="101602"/>
            <a:ext cx="9144000" cy="994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err="1">
                <a:solidFill>
                  <a:schemeClr val="lt1"/>
                </a:solidFill>
                <a:latin typeface="Microsoft JhengHei"/>
                <a:ea typeface="Microsoft JhengHei"/>
                <a:cs typeface="Microsoft JhengHei"/>
                <a:sym typeface="Microsoft JhengHei"/>
              </a:rPr>
              <a:t>成功案例</a:t>
            </a:r>
            <a:r>
              <a:rPr lang="en-US">
                <a:solidFill>
                  <a:schemeClr val="lt1"/>
                </a:solidFill>
                <a:latin typeface="Arial"/>
                <a:ea typeface="Arial"/>
                <a:cs typeface="Arial"/>
                <a:sym typeface="Arial"/>
              </a:rPr>
              <a:t> - </a:t>
            </a:r>
            <a:r>
              <a:rPr lang="en-US" err="1">
                <a:latin typeface="Arial"/>
                <a:ea typeface="Arial"/>
                <a:cs typeface="Arial"/>
                <a:sym typeface="Arial"/>
              </a:rPr>
              <a:t>qibb</a:t>
            </a:r>
            <a:r>
              <a:rPr lang="en-US">
                <a:solidFill>
                  <a:schemeClr val="lt1"/>
                </a:solidFill>
                <a:latin typeface="Arial"/>
                <a:ea typeface="Arial"/>
                <a:cs typeface="Arial"/>
                <a:sym typeface="Arial"/>
              </a:rPr>
              <a:t> (</a:t>
            </a:r>
            <a:r>
              <a:rPr lang="en-US" err="1">
                <a:solidFill>
                  <a:schemeClr val="lt1"/>
                </a:solidFill>
                <a:latin typeface="Microsoft JhengHei"/>
                <a:ea typeface="Microsoft JhengHei"/>
                <a:cs typeface="Microsoft JhengHei"/>
                <a:sym typeface="Microsoft JhengHei"/>
              </a:rPr>
              <a:t>德國</a:t>
            </a:r>
            <a:r>
              <a:rPr lang="en-US">
                <a:solidFill>
                  <a:schemeClr val="lt1"/>
                </a:solidFill>
                <a:latin typeface="Arial"/>
                <a:ea typeface="Arial"/>
                <a:cs typeface="Arial"/>
                <a:sym typeface="Arial"/>
              </a:rPr>
              <a:t>)</a:t>
            </a:r>
            <a:endParaRPr>
              <a:solidFill>
                <a:schemeClr val="lt1"/>
              </a:solidFill>
            </a:endParaRPr>
          </a:p>
        </p:txBody>
      </p:sp>
      <p:pic>
        <p:nvPicPr>
          <p:cNvPr id="1130" name="Google Shape;1130;gc428d55399_0_353" descr="https://lh3.googleusercontent.com/b4JHM8KVcYkmvhZHpLMgD5c4YUKPjRqUqV5gxTvPoGDuWYiKnhkT-EeOeAwN9-5iYrSuAE_md9AzoKVJQEtlCxAyECIvDQdqUrNBWxdZBrpXPciGfqjKeNMZ3-H8zuKhDykNUZxqMY4"/>
          <p:cNvPicPr preferRelativeResize="0"/>
          <p:nvPr/>
        </p:nvPicPr>
        <p:blipFill rotWithShape="1">
          <a:blip r:embed="rId3">
            <a:alphaModFix/>
          </a:blip>
          <a:srcRect l="249" t="497" r="9"/>
          <a:stretch/>
        </p:blipFill>
        <p:spPr>
          <a:xfrm>
            <a:off x="3656880" y="1443600"/>
            <a:ext cx="5580820" cy="3382399"/>
          </a:xfrm>
          <a:prstGeom prst="rect">
            <a:avLst/>
          </a:prstGeom>
          <a:solidFill>
            <a:schemeClr val="lt1"/>
          </a:solidFill>
          <a:ln w="25400" cap="flat" cmpd="sng">
            <a:gradFill>
              <a:gsLst>
                <a:gs pos="18000">
                  <a:srgbClr val="00B0F0">
                    <a:alpha val="0"/>
                  </a:srgbClr>
                </a:gs>
                <a:gs pos="100000">
                  <a:srgbClr val="0A88DC"/>
                </a:gs>
              </a:gsLst>
              <a:lin ang="5400000" scaled="1"/>
            </a:gradFill>
            <a:prstDash val="solid"/>
            <a:round/>
            <a:headEnd type="none" w="sm" len="sm"/>
            <a:tailEnd type="none" w="sm" len="sm"/>
          </a:ln>
          <a:effectLst>
            <a:outerShdw blurRad="342900" dist="177800" dir="3600000" algn="ctr" rotWithShape="0">
              <a:schemeClr val="dk1">
                <a:alpha val="40000"/>
              </a:schemeClr>
            </a:outerShdw>
          </a:effectLst>
        </p:spPr>
      </p:pic>
      <p:sp>
        <p:nvSpPr>
          <p:cNvPr id="1131" name="Google Shape;1131;gc428d55399_0_353"/>
          <p:cNvSpPr txBox="1"/>
          <p:nvPr/>
        </p:nvSpPr>
        <p:spPr>
          <a:xfrm>
            <a:off x="222845" y="1495500"/>
            <a:ext cx="3276000" cy="3648000"/>
          </a:xfrm>
          <a:prstGeom prst="rect">
            <a:avLst/>
          </a:prstGeom>
          <a:noFill/>
          <a:ln>
            <a:noFill/>
          </a:ln>
        </p:spPr>
        <p:txBody>
          <a:bodyPr spcFirstLastPara="1" wrap="square" lIns="91425" tIns="45700" rIns="91425" bIns="45700" anchor="t" anchorCtr="0">
            <a:spAutoFit/>
          </a:bodyPr>
          <a:lstStyle/>
          <a:p>
            <a:pPr marL="0" marR="0" lvl="0" indent="0" algn="l" rtl="0">
              <a:lnSpc>
                <a:spcPct val="160000"/>
              </a:lnSpc>
              <a:spcBef>
                <a:spcPts val="0"/>
              </a:spcBef>
              <a:spcAft>
                <a:spcPts val="0"/>
              </a:spcAft>
              <a:buNone/>
            </a:pPr>
            <a:endParaRPr sz="1500" b="0" i="0" u="none" strike="noStrike" cap="none">
              <a:solidFill>
                <a:srgbClr val="262626"/>
              </a:solidFill>
              <a:latin typeface="Microsoft JhengHei"/>
              <a:ea typeface="Microsoft JhengHei"/>
              <a:cs typeface="Microsoft JhengHei"/>
              <a:sym typeface="Microsoft JhengHei"/>
            </a:endParaRPr>
          </a:p>
          <a:p>
            <a:pPr marL="177800" marR="0" lvl="0" indent="-177800" algn="l" rtl="0">
              <a:lnSpc>
                <a:spcPct val="160000"/>
              </a:lnSpc>
              <a:spcBef>
                <a:spcPts val="0"/>
              </a:spcBef>
              <a:spcAft>
                <a:spcPts val="0"/>
              </a:spcAft>
              <a:buClr>
                <a:srgbClr val="000000"/>
              </a:buClr>
              <a:buSzPts val="1500"/>
              <a:buFont typeface="Arial"/>
              <a:buChar char="•"/>
            </a:pPr>
            <a:r>
              <a:rPr lang="en-US" sz="1500" b="0" i="0" u="none" strike="noStrike" cap="none" err="1">
                <a:solidFill>
                  <a:srgbClr val="262626"/>
                </a:solidFill>
                <a:latin typeface="Microsoft JhengHei"/>
                <a:ea typeface="Microsoft JhengHei"/>
                <a:cs typeface="Microsoft JhengHei"/>
                <a:sym typeface="Microsoft JhengHei"/>
              </a:rPr>
              <a:t>尋找能從</a:t>
            </a:r>
            <a:r>
              <a:rPr lang="en-US" sz="1500" b="0" i="0" u="none" strike="noStrike" cap="none">
                <a:solidFill>
                  <a:srgbClr val="262626"/>
                </a:solidFill>
                <a:latin typeface="Microsoft JhengHei"/>
                <a:ea typeface="Microsoft JhengHei"/>
                <a:cs typeface="Microsoft JhengHei"/>
                <a:sym typeface="Microsoft JhengHei"/>
              </a:rPr>
              <a:t> </a:t>
            </a:r>
            <a:r>
              <a:rPr lang="en-US" sz="1500" b="0" i="0" u="none" strike="noStrike" cap="none">
                <a:solidFill>
                  <a:srgbClr val="262626"/>
                </a:solidFill>
                <a:latin typeface="Arial"/>
                <a:ea typeface="Arial"/>
                <a:cs typeface="Arial"/>
                <a:sym typeface="Arial"/>
              </a:rPr>
              <a:t>AWS EBS </a:t>
            </a:r>
            <a:r>
              <a:rPr lang="en-US" sz="1500" b="0" i="0" u="none" strike="noStrike" cap="none" err="1">
                <a:solidFill>
                  <a:srgbClr val="262626"/>
                </a:solidFill>
                <a:latin typeface="Microsoft JhengHei"/>
                <a:ea typeface="Microsoft JhengHei"/>
                <a:cs typeface="Microsoft JhengHei"/>
                <a:sym typeface="Microsoft JhengHei"/>
              </a:rPr>
              <a:t>磁碟區中存取影片的雲</a:t>
            </a:r>
            <a:r>
              <a:rPr lang="en-US" sz="1500" b="0" i="0" u="none" strike="noStrike" cap="none">
                <a:solidFill>
                  <a:srgbClr val="262626"/>
                </a:solidFill>
                <a:latin typeface="Microsoft JhengHei"/>
                <a:ea typeface="Microsoft JhengHei"/>
                <a:cs typeface="Microsoft JhengHei"/>
                <a:sym typeface="Microsoft JhengHei"/>
              </a:rPr>
              <a:t> </a:t>
            </a:r>
            <a:r>
              <a:rPr lang="en-US" sz="1500" b="0" i="0" u="none" strike="noStrike" cap="none">
                <a:solidFill>
                  <a:srgbClr val="262626"/>
                </a:solidFill>
                <a:latin typeface="Arial"/>
                <a:ea typeface="Arial"/>
                <a:cs typeface="Arial"/>
                <a:sym typeface="Arial"/>
              </a:rPr>
              <a:t>NAS</a:t>
            </a:r>
            <a:r>
              <a:rPr lang="en-US" sz="1500" b="0" i="0" u="none" strike="noStrike" cap="none">
                <a:solidFill>
                  <a:srgbClr val="262626"/>
                </a:solidFill>
                <a:latin typeface="Microsoft JhengHei"/>
                <a:ea typeface="Microsoft JhengHei"/>
                <a:cs typeface="Microsoft JhengHei"/>
                <a:sym typeface="Microsoft JhengHei"/>
              </a:rPr>
              <a:t> </a:t>
            </a:r>
            <a:r>
              <a:rPr lang="en-US" sz="1500" b="0" i="0" u="none" strike="noStrike" cap="none" err="1">
                <a:solidFill>
                  <a:srgbClr val="262626"/>
                </a:solidFill>
                <a:latin typeface="Microsoft JhengHei"/>
                <a:ea typeface="Microsoft JhengHei"/>
                <a:cs typeface="Microsoft JhengHei"/>
                <a:sym typeface="Microsoft JhengHei"/>
              </a:rPr>
              <a:t>解決方案</a:t>
            </a:r>
            <a:endParaRPr sz="1500" b="0" i="0" u="none" strike="noStrike" cap="none">
              <a:solidFill>
                <a:srgbClr val="262626"/>
              </a:solidFill>
              <a:latin typeface="Microsoft JhengHei"/>
              <a:ea typeface="Microsoft JhengHei"/>
              <a:cs typeface="Microsoft JhengHei"/>
              <a:sym typeface="Microsoft JhengHei"/>
            </a:endParaRPr>
          </a:p>
          <a:p>
            <a:pPr marL="177800" marR="0" lvl="0" indent="-82550" algn="l" rtl="0">
              <a:lnSpc>
                <a:spcPct val="160000"/>
              </a:lnSpc>
              <a:spcBef>
                <a:spcPts val="0"/>
              </a:spcBef>
              <a:spcAft>
                <a:spcPts val="0"/>
              </a:spcAft>
              <a:buClr>
                <a:srgbClr val="000000"/>
              </a:buClr>
              <a:buSzPts val="1500"/>
              <a:buFont typeface="Arial"/>
              <a:buNone/>
            </a:pPr>
            <a:endParaRPr sz="800" b="0" i="0" u="none" strike="noStrike" cap="none">
              <a:solidFill>
                <a:srgbClr val="262626"/>
              </a:solidFill>
              <a:latin typeface="Microsoft JhengHei"/>
              <a:ea typeface="Microsoft JhengHei"/>
              <a:cs typeface="Microsoft JhengHei"/>
              <a:sym typeface="Microsoft JhengHei"/>
            </a:endParaRPr>
          </a:p>
          <a:p>
            <a:pPr marL="177800" marR="0" lvl="0" indent="-177800" algn="l" rtl="0">
              <a:lnSpc>
                <a:spcPct val="160000"/>
              </a:lnSpc>
              <a:spcBef>
                <a:spcPts val="0"/>
              </a:spcBef>
              <a:spcAft>
                <a:spcPts val="0"/>
              </a:spcAft>
              <a:buClr>
                <a:srgbClr val="000000"/>
              </a:buClr>
              <a:buSzPts val="1500"/>
              <a:buFont typeface="Arial"/>
              <a:buChar char="•"/>
            </a:pPr>
            <a:r>
              <a:rPr lang="en-US" sz="1500" b="0" i="0" u="none" strike="noStrike" cap="none" err="1">
                <a:solidFill>
                  <a:srgbClr val="262626"/>
                </a:solidFill>
                <a:latin typeface="Microsoft JhengHei"/>
                <a:ea typeface="Microsoft JhengHei"/>
                <a:cs typeface="Microsoft JhengHei"/>
                <a:sym typeface="Microsoft JhengHei"/>
              </a:rPr>
              <a:t>在雲端的影音編輯環境中直接透過</a:t>
            </a:r>
            <a:r>
              <a:rPr lang="en-US" sz="1500" b="0" i="0" u="none" strike="noStrike" cap="none">
                <a:solidFill>
                  <a:srgbClr val="262626"/>
                </a:solidFill>
                <a:latin typeface="Microsoft JhengHei"/>
                <a:ea typeface="Microsoft JhengHei"/>
                <a:cs typeface="Microsoft JhengHei"/>
                <a:sym typeface="Microsoft JhengHei"/>
              </a:rPr>
              <a:t> </a:t>
            </a:r>
            <a:r>
              <a:rPr lang="en-US" sz="1500" b="0" i="0" u="none" strike="noStrike" cap="none">
                <a:solidFill>
                  <a:srgbClr val="262626"/>
                </a:solidFill>
                <a:latin typeface="Arial"/>
                <a:ea typeface="Arial"/>
                <a:cs typeface="Arial"/>
                <a:sym typeface="Arial"/>
              </a:rPr>
              <a:t>SMB</a:t>
            </a:r>
            <a:r>
              <a:rPr lang="en-US" sz="1500" b="0" i="0" u="none" strike="noStrike" cap="none">
                <a:solidFill>
                  <a:srgbClr val="262626"/>
                </a:solidFill>
                <a:latin typeface="Microsoft JhengHei"/>
                <a:ea typeface="Microsoft JhengHei"/>
                <a:cs typeface="Microsoft JhengHei"/>
                <a:sym typeface="Microsoft JhengHei"/>
              </a:rPr>
              <a:t> </a:t>
            </a:r>
            <a:r>
              <a:rPr lang="en-US" sz="1500" b="0" i="0" u="none" strike="noStrike" cap="none" err="1">
                <a:solidFill>
                  <a:srgbClr val="262626"/>
                </a:solidFill>
                <a:latin typeface="Microsoft JhengHei"/>
                <a:ea typeface="Microsoft JhengHei"/>
                <a:cs typeface="Microsoft JhengHei"/>
                <a:sym typeface="Microsoft JhengHei"/>
              </a:rPr>
              <a:t>將影片直接拖曳到</a:t>
            </a:r>
            <a:r>
              <a:rPr lang="en-US" sz="1500" b="0" i="0" u="none" strike="noStrike" cap="none">
                <a:solidFill>
                  <a:srgbClr val="262626"/>
                </a:solidFill>
                <a:latin typeface="Microsoft JhengHei"/>
                <a:ea typeface="Microsoft JhengHei"/>
                <a:cs typeface="Microsoft JhengHei"/>
                <a:sym typeface="Microsoft JhengHei"/>
              </a:rPr>
              <a:t> </a:t>
            </a:r>
            <a:r>
              <a:rPr lang="en-US" sz="1500" b="0" i="0" u="none" strike="noStrike" cap="none">
                <a:solidFill>
                  <a:srgbClr val="262626"/>
                </a:solidFill>
                <a:latin typeface="Arial"/>
                <a:ea typeface="Arial"/>
                <a:cs typeface="Arial"/>
                <a:sym typeface="Arial"/>
              </a:rPr>
              <a:t>Adobe </a:t>
            </a:r>
            <a:r>
              <a:rPr lang="en-US" sz="1500" b="0" i="0" u="none" strike="noStrike" cap="none" err="1">
                <a:solidFill>
                  <a:srgbClr val="262626"/>
                </a:solidFill>
                <a:latin typeface="Arial"/>
                <a:ea typeface="Arial"/>
                <a:cs typeface="Arial"/>
                <a:sym typeface="Arial"/>
              </a:rPr>
              <a:t>Premiere</a:t>
            </a:r>
            <a:r>
              <a:rPr lang="en-US" sz="1500" b="0" i="0" u="none" strike="noStrike" cap="none" err="1">
                <a:solidFill>
                  <a:srgbClr val="262626"/>
                </a:solidFill>
                <a:latin typeface="Microsoft JhengHei"/>
                <a:ea typeface="Microsoft JhengHei"/>
                <a:cs typeface="Microsoft JhengHei"/>
                <a:sym typeface="Microsoft JhengHei"/>
              </a:rPr>
              <a:t>，讀取速度高達</a:t>
            </a:r>
            <a:r>
              <a:rPr lang="en-US" sz="1500" b="0" i="0" u="none" strike="noStrike" cap="none">
                <a:solidFill>
                  <a:srgbClr val="262626"/>
                </a:solidFill>
                <a:latin typeface="Microsoft JhengHei"/>
                <a:ea typeface="Microsoft JhengHei"/>
                <a:cs typeface="Microsoft JhengHei"/>
                <a:sym typeface="Microsoft JhengHei"/>
              </a:rPr>
              <a:t> </a:t>
            </a:r>
            <a:r>
              <a:rPr lang="en-US" sz="1500" b="0" i="0" u="none" strike="noStrike" cap="none">
                <a:solidFill>
                  <a:srgbClr val="262626"/>
                </a:solidFill>
                <a:latin typeface="Arial"/>
                <a:ea typeface="Arial"/>
                <a:cs typeface="Arial"/>
                <a:sym typeface="Arial"/>
              </a:rPr>
              <a:t>100 Mbps</a:t>
            </a:r>
            <a:r>
              <a:rPr lang="en-US" sz="1500" b="0" i="0" u="none" strike="noStrike" cap="none">
                <a:solidFill>
                  <a:srgbClr val="262626"/>
                </a:solidFill>
                <a:latin typeface="Microsoft JhengHei"/>
                <a:ea typeface="Microsoft JhengHei"/>
                <a:cs typeface="Microsoft JhengHei"/>
                <a:sym typeface="Microsoft JhengHei"/>
              </a:rPr>
              <a:t> ，</a:t>
            </a:r>
            <a:r>
              <a:rPr lang="en-US" sz="1500" b="0" i="0" u="none" strike="noStrike" cap="none" err="1">
                <a:solidFill>
                  <a:srgbClr val="262626"/>
                </a:solidFill>
                <a:latin typeface="Microsoft JhengHei"/>
                <a:ea typeface="Microsoft JhengHei"/>
                <a:cs typeface="Microsoft JhengHei"/>
                <a:sym typeface="Microsoft JhengHei"/>
              </a:rPr>
              <a:t>且可以讓多個雲端虛擬機共享同一資源</a:t>
            </a:r>
            <a:endParaRPr sz="1500" b="0" i="0" u="none" strike="noStrike" cap="none">
              <a:solidFill>
                <a:srgbClr val="262626"/>
              </a:solidFill>
              <a:latin typeface="Arial"/>
              <a:ea typeface="Arial"/>
              <a:cs typeface="Arial"/>
              <a:sym typeface="Arial"/>
            </a:endParaRPr>
          </a:p>
          <a:p>
            <a:pPr marL="342900" marR="0" lvl="0" indent="-247650" algn="l" rtl="0">
              <a:lnSpc>
                <a:spcPct val="160000"/>
              </a:lnSpc>
              <a:spcBef>
                <a:spcPts val="0"/>
              </a:spcBef>
              <a:spcAft>
                <a:spcPts val="0"/>
              </a:spcAft>
              <a:buClr>
                <a:srgbClr val="000000"/>
              </a:buClr>
              <a:buSzPts val="1500"/>
              <a:buFont typeface="Arial"/>
              <a:buNone/>
            </a:pPr>
            <a:endParaRPr sz="1500" b="0" i="0" u="none" strike="noStrike" cap="none">
              <a:solidFill>
                <a:srgbClr val="262626"/>
              </a:solidFill>
              <a:latin typeface="Arial"/>
              <a:ea typeface="Arial"/>
              <a:cs typeface="Arial"/>
              <a:sym typeface="Arial"/>
            </a:endParaRPr>
          </a:p>
        </p:txBody>
      </p:sp>
      <p:sp>
        <p:nvSpPr>
          <p:cNvPr id="1128" name="Google Shape;1128;gc428d55399_0_353"/>
          <p:cNvSpPr txBox="1"/>
          <p:nvPr/>
        </p:nvSpPr>
        <p:spPr>
          <a:xfrm>
            <a:off x="222845" y="1386450"/>
            <a:ext cx="8094000" cy="48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err="1">
                <a:solidFill>
                  <a:srgbClr val="000000"/>
                </a:solidFill>
                <a:latin typeface="Microsoft JhengHei"/>
                <a:ea typeface="Microsoft JhengHei"/>
                <a:cs typeface="Microsoft JhengHei"/>
                <a:sym typeface="Microsoft JhengHei"/>
              </a:rPr>
              <a:t>解決方法</a:t>
            </a:r>
            <a:endParaRPr sz="1800" b="1" i="0" u="none" strike="noStrike" cap="none">
              <a:solidFill>
                <a:srgbClr val="000000"/>
              </a:solidFill>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3352205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cxnSp>
        <p:nvCxnSpPr>
          <p:cNvPr id="4" name="直線接點 3">
            <a:extLst>
              <a:ext uri="{FF2B5EF4-FFF2-40B4-BE49-F238E27FC236}">
                <a16:creationId xmlns:a16="http://schemas.microsoft.com/office/drawing/2014/main" id="{00B23EBD-2EAB-49D1-8D70-A90DA2EAB591}"/>
              </a:ext>
            </a:extLst>
          </p:cNvPr>
          <p:cNvCxnSpPr>
            <a:cxnSpLocks/>
          </p:cNvCxnSpPr>
          <p:nvPr/>
        </p:nvCxnSpPr>
        <p:spPr>
          <a:xfrm>
            <a:off x="5166360" y="2561590"/>
            <a:ext cx="2926229" cy="0"/>
          </a:xfrm>
          <a:prstGeom prst="line">
            <a:avLst/>
          </a:prstGeom>
          <a:ln w="25400">
            <a:solidFill>
              <a:schemeClr val="bg1"/>
            </a:solidFill>
          </a:ln>
          <a:effectLst>
            <a:outerShdw blurRad="127000" dist="76200" dir="5040000" sx="63000" sy="63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Google Shape;854;p9">
            <a:extLst>
              <a:ext uri="{FF2B5EF4-FFF2-40B4-BE49-F238E27FC236}">
                <a16:creationId xmlns:a16="http://schemas.microsoft.com/office/drawing/2014/main" id="{68D26F4C-C4DD-4ACF-9E5D-B6E36A4E8A6D}"/>
              </a:ext>
            </a:extLst>
          </p:cNvPr>
          <p:cNvSpPr/>
          <p:nvPr/>
        </p:nvSpPr>
        <p:spPr>
          <a:xfrm>
            <a:off x="3907324" y="1503849"/>
            <a:ext cx="53046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800"/>
              <a:buFont typeface="Arial"/>
              <a:buNone/>
            </a:pPr>
            <a:r>
              <a:rPr lang="zh-TW" altLang="en-US" sz="4800" b="1" i="0" u="none" strike="noStrike" cap="none">
                <a:solidFill>
                  <a:schemeClr val="lt1"/>
                </a:solidFill>
                <a:latin typeface="Microsoft JhengHei"/>
                <a:ea typeface="Microsoft JhengHei"/>
                <a:cs typeface="Microsoft JhengHei"/>
                <a:sym typeface="Microsoft JhengHei"/>
              </a:rPr>
              <a:t>實 際 展 示</a:t>
            </a:r>
          </a:p>
        </p:txBody>
      </p:sp>
      <p:pic>
        <p:nvPicPr>
          <p:cNvPr id="6" name="Google Shape;855;p9">
            <a:extLst>
              <a:ext uri="{FF2B5EF4-FFF2-40B4-BE49-F238E27FC236}">
                <a16:creationId xmlns:a16="http://schemas.microsoft.com/office/drawing/2014/main" id="{A87A7986-7BC7-4913-AAF8-76291AF8970F}"/>
              </a:ext>
            </a:extLst>
          </p:cNvPr>
          <p:cNvPicPr preferRelativeResize="0"/>
          <p:nvPr/>
        </p:nvPicPr>
        <p:blipFill rotWithShape="1">
          <a:blip r:embed="rId3">
            <a:alphaModFix/>
          </a:blip>
          <a:srcRect/>
          <a:stretch/>
        </p:blipFill>
        <p:spPr>
          <a:xfrm>
            <a:off x="5594438" y="2926206"/>
            <a:ext cx="2056623" cy="35681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4" name="矩形: 圓角 13">
            <a:extLst>
              <a:ext uri="{FF2B5EF4-FFF2-40B4-BE49-F238E27FC236}">
                <a16:creationId xmlns:a16="http://schemas.microsoft.com/office/drawing/2014/main" id="{E4A68AB0-AAD7-4F4A-A7DE-A5EB57CA5A4D}"/>
              </a:ext>
            </a:extLst>
          </p:cNvPr>
          <p:cNvSpPr/>
          <p:nvPr/>
        </p:nvSpPr>
        <p:spPr>
          <a:xfrm>
            <a:off x="3575895" y="1270578"/>
            <a:ext cx="4842934" cy="3301422"/>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22" name="Google Shape;1322;p15"/>
          <p:cNvSpPr txBox="1">
            <a:spLocks noGrp="1"/>
          </p:cNvSpPr>
          <p:nvPr>
            <p:ph type="title"/>
          </p:nvPr>
        </p:nvSpPr>
        <p:spPr>
          <a:xfrm>
            <a:off x="0" y="78548"/>
            <a:ext cx="9144000"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b="1" err="1">
                <a:latin typeface="Microsoft JhengHei"/>
                <a:ea typeface="Microsoft JhengHei"/>
                <a:cs typeface="Microsoft JhengHei"/>
                <a:sym typeface="Microsoft JhengHei"/>
              </a:rPr>
              <a:t>實際展示</a:t>
            </a:r>
            <a:endParaRPr b="1">
              <a:latin typeface="Microsoft JhengHei"/>
              <a:ea typeface="Microsoft JhengHei"/>
              <a:cs typeface="Microsoft JhengHei"/>
              <a:sym typeface="Microsoft JhengHei"/>
            </a:endParaRPr>
          </a:p>
        </p:txBody>
      </p:sp>
      <p:sp>
        <p:nvSpPr>
          <p:cNvPr id="1327" name="Google Shape;1327;p15"/>
          <p:cNvSpPr/>
          <p:nvPr/>
        </p:nvSpPr>
        <p:spPr>
          <a:xfrm>
            <a:off x="270576" y="1987718"/>
            <a:ext cx="293100" cy="290700"/>
          </a:xfrm>
          <a:prstGeom prst="roundRect">
            <a:avLst>
              <a:gd name="adj" fmla="val 6467"/>
            </a:avLst>
          </a:prstGeom>
          <a:gradFill>
            <a:gsLst>
              <a:gs pos="0">
                <a:srgbClr val="1E3373"/>
              </a:gs>
              <a:gs pos="100000">
                <a:srgbClr val="4274B9"/>
              </a:gs>
            </a:gsLst>
            <a:lin ang="5400000" scaled="1"/>
          </a:gradFill>
          <a:ln w="19050" cap="flat" cmpd="sng">
            <a:solidFill>
              <a:srgbClr val="F5F7FC"/>
            </a:solidFill>
            <a:prstDash val="solid"/>
            <a:round/>
            <a:headEnd type="none" w="sm" len="sm"/>
            <a:tailEnd type="none" w="sm" len="sm"/>
          </a:ln>
          <a:effectLst>
            <a:outerShdw blurRad="342900" dist="63500" dir="3600000" algn="tr" rotWithShape="0">
              <a:srgbClr val="000000">
                <a:alpha val="5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i="0" u="none" strike="noStrike" cap="none">
                <a:solidFill>
                  <a:schemeClr val="lt1"/>
                </a:solidFill>
                <a:latin typeface="Arial"/>
                <a:ea typeface="Arial"/>
                <a:cs typeface="Arial"/>
                <a:sym typeface="Arial"/>
              </a:rPr>
              <a:t>1</a:t>
            </a:r>
            <a:endParaRPr sz="2000" i="0" u="none" strike="noStrike" cap="none">
              <a:solidFill>
                <a:schemeClr val="lt1"/>
              </a:solidFill>
              <a:latin typeface="Arial"/>
              <a:ea typeface="Arial"/>
              <a:cs typeface="Arial"/>
              <a:sym typeface="Arial"/>
            </a:endParaRPr>
          </a:p>
        </p:txBody>
      </p:sp>
      <p:sp>
        <p:nvSpPr>
          <p:cNvPr id="1328" name="Google Shape;1328;p15"/>
          <p:cNvSpPr/>
          <p:nvPr/>
        </p:nvSpPr>
        <p:spPr>
          <a:xfrm>
            <a:off x="618844" y="1987718"/>
            <a:ext cx="4479000" cy="689100"/>
          </a:xfrm>
          <a:prstGeom prst="roundRect">
            <a:avLst>
              <a:gd name="adj" fmla="val 6430"/>
            </a:avLst>
          </a:prstGeom>
          <a:noFill/>
          <a:ln>
            <a:noFill/>
          </a:ln>
        </p:spPr>
        <p:txBody>
          <a:bodyPr spcFirstLastPara="1" wrap="square" lIns="121900" tIns="60925" rIns="121900" bIns="60925" anchor="ctr" anchorCtr="0">
            <a:noAutofit/>
          </a:bodyPr>
          <a:lstStyle/>
          <a:p>
            <a:pPr marL="0" marR="0" lvl="0" indent="0" algn="l" rtl="0">
              <a:lnSpc>
                <a:spcPts val="2800"/>
              </a:lnSpc>
              <a:spcBef>
                <a:spcPts val="0"/>
              </a:spcBef>
              <a:spcAft>
                <a:spcPts val="0"/>
              </a:spcAft>
              <a:buNone/>
            </a:pPr>
            <a:r>
              <a:rPr lang="en-US" sz="2100" i="0" u="none" strike="noStrike" cap="none" err="1">
                <a:solidFill>
                  <a:schemeClr val="dk1"/>
                </a:solidFill>
                <a:latin typeface="Microsoft JhengHei"/>
                <a:ea typeface="Microsoft JhengHei"/>
                <a:cs typeface="Microsoft JhengHei"/>
                <a:sym typeface="Microsoft JhengHei"/>
              </a:rPr>
              <a:t>如何在</a:t>
            </a:r>
            <a:r>
              <a:rPr lang="en-US" sz="2100" i="0" u="none" strike="noStrike" cap="none">
                <a:solidFill>
                  <a:schemeClr val="dk1"/>
                </a:solidFill>
                <a:latin typeface="+mj-lt"/>
                <a:ea typeface="Microsoft JhengHei"/>
                <a:cs typeface="Microsoft JhengHei"/>
                <a:sym typeface="Microsoft JhengHei"/>
              </a:rPr>
              <a:t> </a:t>
            </a:r>
            <a:r>
              <a:rPr lang="en-US" sz="2100" err="1">
                <a:solidFill>
                  <a:schemeClr val="dk1"/>
                </a:solidFill>
                <a:latin typeface="+mj-lt"/>
                <a:ea typeface="Microsoft JhengHei"/>
                <a:cs typeface="Microsoft JhengHei"/>
                <a:sym typeface="Microsoft JhengHei"/>
              </a:rPr>
              <a:t>QuTScloud</a:t>
            </a:r>
            <a:r>
              <a:rPr lang="en-US" sz="2100">
                <a:solidFill>
                  <a:schemeClr val="dk1"/>
                </a:solidFill>
                <a:latin typeface="+mj-lt"/>
                <a:ea typeface="Microsoft JhengHei"/>
                <a:cs typeface="Microsoft JhengHei"/>
                <a:sym typeface="Microsoft JhengHei"/>
              </a:rPr>
              <a:t> </a:t>
            </a:r>
            <a:r>
              <a:rPr lang="en-US" sz="2100" err="1">
                <a:solidFill>
                  <a:schemeClr val="dk1"/>
                </a:solidFill>
                <a:latin typeface="Microsoft JhengHei"/>
                <a:ea typeface="Microsoft JhengHei"/>
                <a:cs typeface="Microsoft JhengHei"/>
                <a:sym typeface="Microsoft JhengHei"/>
              </a:rPr>
              <a:t>上使用</a:t>
            </a:r>
            <a:endParaRPr sz="2100" i="0" u="none" strike="noStrike" cap="none">
              <a:solidFill>
                <a:schemeClr val="dk1"/>
              </a:solidFill>
              <a:latin typeface="Microsoft JhengHei"/>
              <a:ea typeface="Microsoft JhengHei"/>
              <a:cs typeface="Microsoft JhengHei"/>
              <a:sym typeface="Microsoft JhengHei"/>
            </a:endParaRPr>
          </a:p>
          <a:p>
            <a:pPr marL="0" marR="0" lvl="0" indent="0" algn="l" rtl="0">
              <a:lnSpc>
                <a:spcPts val="2800"/>
              </a:lnSpc>
              <a:spcBef>
                <a:spcPts val="0"/>
              </a:spcBef>
              <a:spcAft>
                <a:spcPts val="0"/>
              </a:spcAft>
              <a:buNone/>
            </a:pPr>
            <a:r>
              <a:rPr lang="en-US" sz="2100">
                <a:solidFill>
                  <a:schemeClr val="dk1"/>
                </a:solidFill>
              </a:rPr>
              <a:t>Storage Pass-through</a:t>
            </a:r>
            <a:endParaRPr sz="2100"/>
          </a:p>
        </p:txBody>
      </p:sp>
      <p:sp>
        <p:nvSpPr>
          <p:cNvPr id="1329" name="Google Shape;1329;p15"/>
          <p:cNvSpPr/>
          <p:nvPr/>
        </p:nvSpPr>
        <p:spPr>
          <a:xfrm>
            <a:off x="618844" y="3001768"/>
            <a:ext cx="4060500" cy="682200"/>
          </a:xfrm>
          <a:prstGeom prst="roundRect">
            <a:avLst>
              <a:gd name="adj" fmla="val 6430"/>
            </a:avLst>
          </a:prstGeom>
          <a:noFill/>
          <a:ln>
            <a:noFill/>
          </a:ln>
        </p:spPr>
        <p:txBody>
          <a:bodyPr spcFirstLastPara="1" wrap="square" lIns="121900" tIns="60925" rIns="121900" bIns="60925" anchor="ctr" anchorCtr="0">
            <a:noAutofit/>
          </a:bodyPr>
          <a:lstStyle/>
          <a:p>
            <a:pPr marL="0" marR="0" lvl="0" indent="0" algn="l" rtl="0">
              <a:lnSpc>
                <a:spcPts val="2800"/>
              </a:lnSpc>
              <a:spcBef>
                <a:spcPts val="0"/>
              </a:spcBef>
              <a:spcAft>
                <a:spcPts val="0"/>
              </a:spcAft>
              <a:buNone/>
            </a:pPr>
            <a:r>
              <a:rPr lang="en-US" sz="2100" i="0" u="none" strike="noStrike" cap="none" err="1">
                <a:solidFill>
                  <a:schemeClr val="dk1"/>
                </a:solidFill>
                <a:latin typeface="Microsoft JhengHei"/>
                <a:ea typeface="Microsoft JhengHei"/>
                <a:cs typeface="Microsoft JhengHei"/>
                <a:sym typeface="Microsoft JhengHei"/>
              </a:rPr>
              <a:t>如何在</a:t>
            </a:r>
            <a:r>
              <a:rPr lang="en-US" sz="2100" i="0" u="none" strike="noStrike" cap="none">
                <a:solidFill>
                  <a:schemeClr val="dk1"/>
                </a:solidFill>
                <a:latin typeface="Microsoft JhengHei"/>
                <a:ea typeface="Microsoft JhengHei"/>
                <a:cs typeface="Microsoft JhengHei"/>
                <a:sym typeface="Microsoft JhengHei"/>
              </a:rPr>
              <a:t> </a:t>
            </a:r>
            <a:r>
              <a:rPr lang="en-US" sz="2100" err="1">
                <a:solidFill>
                  <a:schemeClr val="dk1"/>
                </a:solidFill>
              </a:rPr>
              <a:t>OVHcloud</a:t>
            </a:r>
            <a:r>
              <a:rPr lang="en-US" sz="2100" i="0" u="none" strike="noStrike" cap="none">
                <a:solidFill>
                  <a:schemeClr val="dk1"/>
                </a:solidFill>
                <a:latin typeface="Microsoft JhengHei"/>
                <a:ea typeface="Microsoft JhengHei"/>
                <a:cs typeface="Microsoft JhengHei"/>
                <a:sym typeface="Microsoft JhengHei"/>
              </a:rPr>
              <a:t> </a:t>
            </a:r>
            <a:r>
              <a:rPr lang="en-US" sz="2100" i="0" u="none" strike="noStrike" cap="none" err="1">
                <a:solidFill>
                  <a:schemeClr val="dk1"/>
                </a:solidFill>
                <a:latin typeface="Microsoft JhengHei"/>
                <a:ea typeface="Microsoft JhengHei"/>
                <a:cs typeface="Microsoft JhengHei"/>
                <a:sym typeface="Microsoft JhengHei"/>
              </a:rPr>
              <a:t>上部署</a:t>
            </a:r>
            <a:r>
              <a:rPr lang="en-US" sz="2100" i="0" u="none" strike="noStrike" cap="none">
                <a:solidFill>
                  <a:schemeClr val="dk1"/>
                </a:solidFill>
                <a:latin typeface="Microsoft JhengHei"/>
                <a:ea typeface="Microsoft JhengHei"/>
                <a:cs typeface="Microsoft JhengHei"/>
                <a:sym typeface="Microsoft JhengHei"/>
              </a:rPr>
              <a:t> </a:t>
            </a:r>
            <a:endParaRPr sz="2100" i="0" u="none" strike="noStrike" cap="none">
              <a:solidFill>
                <a:schemeClr val="dk1"/>
              </a:solidFill>
              <a:latin typeface="Microsoft JhengHei"/>
              <a:ea typeface="Microsoft JhengHei"/>
              <a:cs typeface="Microsoft JhengHei"/>
              <a:sym typeface="Microsoft JhengHei"/>
            </a:endParaRPr>
          </a:p>
          <a:p>
            <a:pPr marL="0" marR="0" lvl="0" indent="0" algn="l" rtl="0">
              <a:lnSpc>
                <a:spcPts val="2800"/>
              </a:lnSpc>
              <a:spcBef>
                <a:spcPts val="0"/>
              </a:spcBef>
              <a:spcAft>
                <a:spcPts val="0"/>
              </a:spcAft>
              <a:buNone/>
            </a:pPr>
            <a:r>
              <a:rPr lang="en-US" sz="2100" i="0" u="none" strike="noStrike" cap="none" err="1">
                <a:solidFill>
                  <a:schemeClr val="dk1"/>
                </a:solidFill>
                <a:latin typeface="Arial"/>
                <a:ea typeface="Arial"/>
                <a:cs typeface="Arial"/>
                <a:sym typeface="Arial"/>
              </a:rPr>
              <a:t>QuTScloud</a:t>
            </a:r>
            <a:r>
              <a:rPr lang="en-US" sz="2100" i="0" u="none" strike="noStrike" cap="none">
                <a:solidFill>
                  <a:schemeClr val="dk1"/>
                </a:solidFill>
                <a:latin typeface="Arial"/>
                <a:ea typeface="Arial"/>
                <a:cs typeface="Arial"/>
                <a:sym typeface="Arial"/>
              </a:rPr>
              <a:t> </a:t>
            </a:r>
            <a:endParaRPr sz="2100"/>
          </a:p>
        </p:txBody>
      </p:sp>
      <p:sp>
        <p:nvSpPr>
          <p:cNvPr id="1330" name="Google Shape;1330;p15"/>
          <p:cNvSpPr/>
          <p:nvPr/>
        </p:nvSpPr>
        <p:spPr>
          <a:xfrm>
            <a:off x="270576" y="3011054"/>
            <a:ext cx="293100" cy="290700"/>
          </a:xfrm>
          <a:prstGeom prst="roundRect">
            <a:avLst>
              <a:gd name="adj" fmla="val 6467"/>
            </a:avLst>
          </a:prstGeom>
          <a:gradFill>
            <a:gsLst>
              <a:gs pos="0">
                <a:srgbClr val="1E3373"/>
              </a:gs>
              <a:gs pos="100000">
                <a:srgbClr val="4274B9"/>
              </a:gs>
            </a:gsLst>
            <a:lin ang="5400000" scaled="1"/>
          </a:gradFill>
          <a:ln w="19050" cap="flat" cmpd="sng">
            <a:solidFill>
              <a:srgbClr val="F5F7FC"/>
            </a:solidFill>
            <a:prstDash val="solid"/>
            <a:round/>
            <a:headEnd type="none" w="sm" len="sm"/>
            <a:tailEnd type="none" w="sm" len="sm"/>
          </a:ln>
          <a:effectLst>
            <a:outerShdw blurRad="342900" dist="63500" dir="3600000" algn="tr" rotWithShape="0">
              <a:srgbClr val="000000">
                <a:alpha val="5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i="0" u="none" strike="noStrike" cap="none">
                <a:solidFill>
                  <a:schemeClr val="lt1"/>
                </a:solidFill>
                <a:latin typeface="Arial"/>
                <a:ea typeface="Arial"/>
                <a:cs typeface="Arial"/>
                <a:sym typeface="Arial"/>
              </a:rPr>
              <a:t>2</a:t>
            </a:r>
            <a:endParaRPr sz="2000" i="0" u="none" strike="noStrike" cap="none">
              <a:solidFill>
                <a:schemeClr val="lt1"/>
              </a:solidFill>
              <a:latin typeface="Arial"/>
              <a:ea typeface="Arial"/>
              <a:cs typeface="Arial"/>
              <a:sym typeface="Arial"/>
            </a:endParaRPr>
          </a:p>
        </p:txBody>
      </p:sp>
      <p:pic>
        <p:nvPicPr>
          <p:cNvPr id="6" name="圖片 5" descr="一張含有 文字 的圖片&#10;&#10;自動產生的描述">
            <a:extLst>
              <a:ext uri="{FF2B5EF4-FFF2-40B4-BE49-F238E27FC236}">
                <a16:creationId xmlns:a16="http://schemas.microsoft.com/office/drawing/2014/main" id="{F247AEE6-AED6-4D90-8579-26C2C2E64D5D}"/>
              </a:ext>
            </a:extLst>
          </p:cNvPr>
          <p:cNvPicPr>
            <a:picLocks noChangeAspect="1"/>
          </p:cNvPicPr>
          <p:nvPr/>
        </p:nvPicPr>
        <p:blipFill>
          <a:blip r:embed="rId3"/>
          <a:stretch>
            <a:fillRect/>
          </a:stretch>
        </p:blipFill>
        <p:spPr>
          <a:xfrm>
            <a:off x="3243546" y="1090311"/>
            <a:ext cx="6047317" cy="389081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cxnSp>
        <p:nvCxnSpPr>
          <p:cNvPr id="4" name="直線接點 3">
            <a:extLst>
              <a:ext uri="{FF2B5EF4-FFF2-40B4-BE49-F238E27FC236}">
                <a16:creationId xmlns:a16="http://schemas.microsoft.com/office/drawing/2014/main" id="{1221CE1E-6F78-483F-9528-3E86696A9161}"/>
              </a:ext>
            </a:extLst>
          </p:cNvPr>
          <p:cNvCxnSpPr>
            <a:cxnSpLocks/>
          </p:cNvCxnSpPr>
          <p:nvPr/>
        </p:nvCxnSpPr>
        <p:spPr>
          <a:xfrm>
            <a:off x="1208236" y="2693670"/>
            <a:ext cx="2926229" cy="0"/>
          </a:xfrm>
          <a:prstGeom prst="line">
            <a:avLst/>
          </a:prstGeom>
          <a:ln w="25400">
            <a:solidFill>
              <a:schemeClr val="bg1"/>
            </a:solidFill>
          </a:ln>
          <a:effectLst>
            <a:outerShdw blurRad="127000" dist="76200" dir="5040000" sx="63000" sy="63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Google Shape;854;p9">
            <a:extLst>
              <a:ext uri="{FF2B5EF4-FFF2-40B4-BE49-F238E27FC236}">
                <a16:creationId xmlns:a16="http://schemas.microsoft.com/office/drawing/2014/main" id="{99BF4079-87D5-4BA3-A3F0-1FC56FDE5599}"/>
              </a:ext>
            </a:extLst>
          </p:cNvPr>
          <p:cNvSpPr/>
          <p:nvPr/>
        </p:nvSpPr>
        <p:spPr>
          <a:xfrm>
            <a:off x="-10160" y="1630849"/>
            <a:ext cx="53046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800"/>
              <a:buFont typeface="Arial"/>
              <a:buNone/>
            </a:pPr>
            <a:r>
              <a:rPr lang="zh-TW" altLang="en-US" sz="4800" b="1" i="0" u="none" strike="noStrike" cap="none">
                <a:solidFill>
                  <a:schemeClr val="lt1"/>
                </a:solidFill>
                <a:latin typeface="Microsoft JhengHei"/>
                <a:ea typeface="Microsoft JhengHei"/>
                <a:cs typeface="Microsoft JhengHei"/>
                <a:sym typeface="Microsoft JhengHei"/>
              </a:rPr>
              <a:t>重 點 功 能</a:t>
            </a:r>
          </a:p>
        </p:txBody>
      </p:sp>
      <p:pic>
        <p:nvPicPr>
          <p:cNvPr id="6" name="Google Shape;855;p9">
            <a:extLst>
              <a:ext uri="{FF2B5EF4-FFF2-40B4-BE49-F238E27FC236}">
                <a16:creationId xmlns:a16="http://schemas.microsoft.com/office/drawing/2014/main" id="{79108F99-8880-433C-BF69-12158D07A0F7}"/>
              </a:ext>
            </a:extLst>
          </p:cNvPr>
          <p:cNvPicPr preferRelativeResize="0"/>
          <p:nvPr/>
        </p:nvPicPr>
        <p:blipFill rotWithShape="1">
          <a:blip r:embed="rId3">
            <a:alphaModFix/>
          </a:blip>
          <a:srcRect/>
          <a:stretch/>
        </p:blipFill>
        <p:spPr>
          <a:xfrm>
            <a:off x="1676954" y="3053206"/>
            <a:ext cx="2056623" cy="35681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p:nvPr/>
        </p:nvSpPr>
        <p:spPr>
          <a:xfrm>
            <a:off x="1331041" y="1134989"/>
            <a:ext cx="2428156"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50"/>
              <a:buFont typeface="Arial"/>
              <a:buNone/>
            </a:pPr>
            <a:r>
              <a:rPr lang="en-US" sz="2650" b="1" err="1">
                <a:solidFill>
                  <a:schemeClr val="lt1"/>
                </a:solidFill>
                <a:latin typeface="Microsoft JhengHei"/>
                <a:ea typeface="Microsoft JhengHei"/>
                <a:cs typeface="Microsoft JhengHei"/>
                <a:sym typeface="Microsoft JhengHei"/>
              </a:rPr>
              <a:t>基本</a:t>
            </a:r>
            <a:r>
              <a:rPr lang="en-US" sz="2650" b="1" i="0" u="none" strike="noStrike" cap="none" err="1">
                <a:solidFill>
                  <a:schemeClr val="lt1"/>
                </a:solidFill>
                <a:latin typeface="Microsoft JhengHei"/>
                <a:ea typeface="Microsoft JhengHei"/>
                <a:cs typeface="Microsoft JhengHei"/>
                <a:sym typeface="Microsoft JhengHei"/>
              </a:rPr>
              <a:t>介紹</a:t>
            </a:r>
            <a:endParaRPr sz="2650" b="1" i="0" u="none" strike="noStrike" cap="none">
              <a:solidFill>
                <a:schemeClr val="lt1"/>
              </a:solidFill>
              <a:latin typeface="Microsoft JhengHei"/>
              <a:ea typeface="Microsoft JhengHei"/>
              <a:cs typeface="Microsoft JhengHei"/>
              <a:sym typeface="Microsoft JhengHei"/>
            </a:endParaRPr>
          </a:p>
        </p:txBody>
      </p:sp>
      <p:sp>
        <p:nvSpPr>
          <p:cNvPr id="92" name="Google Shape;92;p2"/>
          <p:cNvSpPr/>
          <p:nvPr/>
        </p:nvSpPr>
        <p:spPr>
          <a:xfrm>
            <a:off x="1331042" y="1911101"/>
            <a:ext cx="2155102"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50"/>
              <a:buFont typeface="Arial"/>
              <a:buNone/>
            </a:pPr>
            <a:r>
              <a:rPr lang="en-US" sz="2650" b="1" i="0" u="none" strike="noStrike" cap="none" err="1">
                <a:solidFill>
                  <a:srgbClr val="F2F2F2"/>
                </a:solidFill>
                <a:latin typeface="Microsoft JhengHei"/>
                <a:ea typeface="Microsoft JhengHei"/>
                <a:cs typeface="Microsoft JhengHei"/>
                <a:sym typeface="Microsoft JhengHei"/>
              </a:rPr>
              <a:t>使用案例</a:t>
            </a:r>
            <a:endParaRPr sz="2650" b="1" i="0" u="none" strike="noStrike" cap="none">
              <a:solidFill>
                <a:srgbClr val="F2F2F2"/>
              </a:solidFill>
              <a:latin typeface="Microsoft JhengHei"/>
              <a:ea typeface="Microsoft JhengHei"/>
              <a:cs typeface="Microsoft JhengHei"/>
              <a:sym typeface="Microsoft JhengHei"/>
            </a:endParaRPr>
          </a:p>
        </p:txBody>
      </p:sp>
      <p:sp>
        <p:nvSpPr>
          <p:cNvPr id="93" name="Google Shape;93;p2"/>
          <p:cNvSpPr/>
          <p:nvPr/>
        </p:nvSpPr>
        <p:spPr>
          <a:xfrm>
            <a:off x="1331041" y="2700152"/>
            <a:ext cx="2155100"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50"/>
              <a:buFont typeface="Arial"/>
              <a:buNone/>
            </a:pPr>
            <a:r>
              <a:rPr lang="ja-JP" altLang="en-US" sz="2650" b="1">
                <a:solidFill>
                  <a:srgbClr val="F2F2F2"/>
                </a:solidFill>
                <a:latin typeface="Microsoft JhengHei"/>
                <a:ea typeface="Microsoft JhengHei"/>
              </a:rPr>
              <a:t>實際展示</a:t>
            </a:r>
            <a:endParaRPr lang="en-US" sz="2650" b="1" i="0" u="none" strike="noStrike" cap="none">
              <a:solidFill>
                <a:srgbClr val="F2F2F2"/>
              </a:solidFill>
              <a:latin typeface="Microsoft JhengHei"/>
              <a:ea typeface="Microsoft JhengHei"/>
            </a:endParaRPr>
          </a:p>
        </p:txBody>
      </p:sp>
      <p:sp>
        <p:nvSpPr>
          <p:cNvPr id="94" name="Google Shape;94;p2"/>
          <p:cNvSpPr/>
          <p:nvPr/>
        </p:nvSpPr>
        <p:spPr>
          <a:xfrm>
            <a:off x="1331041" y="3455752"/>
            <a:ext cx="2155096"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50"/>
              <a:buFont typeface="Arial"/>
              <a:buNone/>
            </a:pPr>
            <a:r>
              <a:rPr lang="zh-CN" altLang="en-US" sz="2650" b="1">
                <a:solidFill>
                  <a:srgbClr val="F2F2F2"/>
                </a:solidFill>
                <a:latin typeface="Microsoft JhengHei"/>
                <a:ea typeface="Microsoft JhengHei"/>
              </a:rPr>
              <a:t>重點功能</a:t>
            </a:r>
            <a:endParaRPr lang="en-US" sz="2650" b="1" i="0" u="none" strike="noStrike" cap="none">
              <a:solidFill>
                <a:srgbClr val="F2F2F2"/>
              </a:solidFill>
              <a:latin typeface="Microsoft JhengHei"/>
              <a:ea typeface="Microsoft JhengHei"/>
            </a:endParaRPr>
          </a:p>
        </p:txBody>
      </p:sp>
      <p:sp>
        <p:nvSpPr>
          <p:cNvPr id="95" name="Google Shape;95;p2"/>
          <p:cNvSpPr/>
          <p:nvPr/>
        </p:nvSpPr>
        <p:spPr>
          <a:xfrm>
            <a:off x="589748" y="1086871"/>
            <a:ext cx="39786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F2F2F2"/>
                </a:solidFill>
                <a:latin typeface="Arial"/>
                <a:ea typeface="Arial"/>
                <a:cs typeface="Arial"/>
                <a:sym typeface="Arial"/>
              </a:rPr>
              <a:t>1</a:t>
            </a:r>
            <a:endParaRPr sz="3000" b="1" i="0" u="none" strike="noStrike" cap="none">
              <a:solidFill>
                <a:srgbClr val="F2F2F2"/>
              </a:solidFill>
              <a:latin typeface="Arial"/>
              <a:ea typeface="Arial"/>
              <a:cs typeface="Arial"/>
              <a:sym typeface="Arial"/>
            </a:endParaRPr>
          </a:p>
        </p:txBody>
      </p:sp>
      <p:cxnSp>
        <p:nvCxnSpPr>
          <p:cNvPr id="96" name="Google Shape;96;p2"/>
          <p:cNvCxnSpPr/>
          <p:nvPr/>
        </p:nvCxnSpPr>
        <p:spPr>
          <a:xfrm>
            <a:off x="1102668" y="1278260"/>
            <a:ext cx="0" cy="218254"/>
          </a:xfrm>
          <a:prstGeom prst="straightConnector1">
            <a:avLst/>
          </a:prstGeom>
          <a:noFill/>
          <a:ln w="12700" cap="flat" cmpd="sng">
            <a:solidFill>
              <a:schemeClr val="lt1"/>
            </a:solidFill>
            <a:prstDash val="solid"/>
            <a:miter lim="800000"/>
            <a:headEnd type="none" w="sm" len="sm"/>
            <a:tailEnd type="none" w="sm" len="sm"/>
          </a:ln>
        </p:spPr>
      </p:cxnSp>
      <p:sp>
        <p:nvSpPr>
          <p:cNvPr id="97" name="Google Shape;97;p2"/>
          <p:cNvSpPr/>
          <p:nvPr/>
        </p:nvSpPr>
        <p:spPr>
          <a:xfrm>
            <a:off x="589748" y="1876269"/>
            <a:ext cx="39786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F2F2F2"/>
                </a:solidFill>
                <a:latin typeface="Arial"/>
                <a:ea typeface="Arial"/>
                <a:cs typeface="Arial"/>
                <a:sym typeface="Arial"/>
              </a:rPr>
              <a:t>2</a:t>
            </a:r>
            <a:endParaRPr sz="3000" b="1" i="0" u="none" strike="noStrike" cap="none">
              <a:solidFill>
                <a:srgbClr val="F2F2F2"/>
              </a:solidFill>
              <a:latin typeface="Arial"/>
              <a:ea typeface="Arial"/>
              <a:cs typeface="Arial"/>
              <a:sym typeface="Arial"/>
            </a:endParaRPr>
          </a:p>
        </p:txBody>
      </p:sp>
      <p:cxnSp>
        <p:nvCxnSpPr>
          <p:cNvPr id="98" name="Google Shape;98;p2"/>
          <p:cNvCxnSpPr/>
          <p:nvPr/>
        </p:nvCxnSpPr>
        <p:spPr>
          <a:xfrm>
            <a:off x="1102668" y="2067658"/>
            <a:ext cx="0" cy="218254"/>
          </a:xfrm>
          <a:prstGeom prst="straightConnector1">
            <a:avLst/>
          </a:prstGeom>
          <a:noFill/>
          <a:ln w="12700" cap="flat" cmpd="sng">
            <a:solidFill>
              <a:schemeClr val="lt1"/>
            </a:solidFill>
            <a:prstDash val="solid"/>
            <a:miter lim="800000"/>
            <a:headEnd type="none" w="sm" len="sm"/>
            <a:tailEnd type="none" w="sm" len="sm"/>
          </a:ln>
        </p:spPr>
      </p:cxnSp>
      <p:sp>
        <p:nvSpPr>
          <p:cNvPr id="99" name="Google Shape;99;p2"/>
          <p:cNvSpPr/>
          <p:nvPr/>
        </p:nvSpPr>
        <p:spPr>
          <a:xfrm>
            <a:off x="589748" y="2669554"/>
            <a:ext cx="39786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F2F2F2"/>
                </a:solidFill>
                <a:latin typeface="Arial"/>
                <a:ea typeface="Arial"/>
                <a:cs typeface="Arial"/>
                <a:sym typeface="Arial"/>
              </a:rPr>
              <a:t>3</a:t>
            </a:r>
            <a:endParaRPr sz="3000" b="1" i="0" u="none" strike="noStrike" cap="none">
              <a:solidFill>
                <a:srgbClr val="F2F2F2"/>
              </a:solidFill>
              <a:latin typeface="Arial"/>
              <a:ea typeface="Arial"/>
              <a:cs typeface="Arial"/>
              <a:sym typeface="Arial"/>
            </a:endParaRPr>
          </a:p>
        </p:txBody>
      </p:sp>
      <p:cxnSp>
        <p:nvCxnSpPr>
          <p:cNvPr id="100" name="Google Shape;100;p2"/>
          <p:cNvCxnSpPr/>
          <p:nvPr/>
        </p:nvCxnSpPr>
        <p:spPr>
          <a:xfrm>
            <a:off x="1102668" y="2860943"/>
            <a:ext cx="0" cy="218254"/>
          </a:xfrm>
          <a:prstGeom prst="straightConnector1">
            <a:avLst/>
          </a:prstGeom>
          <a:noFill/>
          <a:ln w="12700" cap="flat" cmpd="sng">
            <a:solidFill>
              <a:schemeClr val="lt1"/>
            </a:solidFill>
            <a:prstDash val="solid"/>
            <a:miter lim="800000"/>
            <a:headEnd type="none" w="sm" len="sm"/>
            <a:tailEnd type="none" w="sm" len="sm"/>
          </a:ln>
        </p:spPr>
      </p:cxnSp>
      <p:sp>
        <p:nvSpPr>
          <p:cNvPr id="101" name="Google Shape;101;p2"/>
          <p:cNvSpPr/>
          <p:nvPr/>
        </p:nvSpPr>
        <p:spPr>
          <a:xfrm>
            <a:off x="589748" y="3413231"/>
            <a:ext cx="39786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F2F2F2"/>
                </a:solidFill>
                <a:latin typeface="Arial"/>
                <a:ea typeface="Arial"/>
                <a:cs typeface="Arial"/>
                <a:sym typeface="Arial"/>
              </a:rPr>
              <a:t>4</a:t>
            </a:r>
            <a:endParaRPr sz="3000" b="1" i="0" u="none" strike="noStrike" cap="none">
              <a:solidFill>
                <a:srgbClr val="F2F2F2"/>
              </a:solidFill>
              <a:latin typeface="Arial"/>
              <a:ea typeface="Arial"/>
              <a:cs typeface="Arial"/>
              <a:sym typeface="Arial"/>
            </a:endParaRPr>
          </a:p>
        </p:txBody>
      </p:sp>
      <p:cxnSp>
        <p:nvCxnSpPr>
          <p:cNvPr id="102" name="Google Shape;102;p2"/>
          <p:cNvCxnSpPr/>
          <p:nvPr/>
        </p:nvCxnSpPr>
        <p:spPr>
          <a:xfrm>
            <a:off x="1102668" y="3604620"/>
            <a:ext cx="0" cy="218254"/>
          </a:xfrm>
          <a:prstGeom prst="straightConnector1">
            <a:avLst/>
          </a:prstGeom>
          <a:noFill/>
          <a:ln w="12700" cap="flat" cmpd="sng">
            <a:solidFill>
              <a:schemeClr val="lt1"/>
            </a:solidFill>
            <a:prstDash val="solid"/>
            <a:miter lim="800000"/>
            <a:headEnd type="none" w="sm" len="sm"/>
            <a:tailEnd type="none" w="sm" len="sm"/>
          </a:ln>
        </p:spPr>
      </p:cxnSp>
      <p:grpSp>
        <p:nvGrpSpPr>
          <p:cNvPr id="8" name="群組 7">
            <a:extLst>
              <a:ext uri="{FF2B5EF4-FFF2-40B4-BE49-F238E27FC236}">
                <a16:creationId xmlns:a16="http://schemas.microsoft.com/office/drawing/2014/main" id="{8EC6DAAB-5539-4F5D-B182-EBC6F23F526A}"/>
              </a:ext>
            </a:extLst>
          </p:cNvPr>
          <p:cNvGrpSpPr/>
          <p:nvPr/>
        </p:nvGrpSpPr>
        <p:grpSpPr>
          <a:xfrm>
            <a:off x="646798" y="1749006"/>
            <a:ext cx="2934601" cy="1574800"/>
            <a:chOff x="646799" y="1749006"/>
            <a:chExt cx="2794894" cy="1574800"/>
          </a:xfrm>
        </p:grpSpPr>
        <p:cxnSp>
          <p:nvCxnSpPr>
            <p:cNvPr id="104" name="Google Shape;104;p2"/>
            <p:cNvCxnSpPr>
              <a:cxnSpLocks/>
            </p:cNvCxnSpPr>
            <p:nvPr/>
          </p:nvCxnSpPr>
          <p:spPr>
            <a:xfrm>
              <a:off x="646799" y="1749006"/>
              <a:ext cx="2794894" cy="0"/>
            </a:xfrm>
            <a:prstGeom prst="straightConnector1">
              <a:avLst/>
            </a:prstGeom>
            <a:noFill/>
            <a:ln w="19050" cap="flat" cmpd="sng">
              <a:solidFill>
                <a:srgbClr val="65FCFD"/>
              </a:solidFill>
              <a:prstDash val="solid"/>
              <a:round/>
              <a:headEnd type="none" w="sm" len="sm"/>
              <a:tailEnd type="none" w="sm" len="sm"/>
            </a:ln>
          </p:spPr>
        </p:cxnSp>
        <p:cxnSp>
          <p:nvCxnSpPr>
            <p:cNvPr id="105" name="Google Shape;105;p2"/>
            <p:cNvCxnSpPr>
              <a:cxnSpLocks/>
            </p:cNvCxnSpPr>
            <p:nvPr/>
          </p:nvCxnSpPr>
          <p:spPr>
            <a:xfrm>
              <a:off x="646799" y="2571966"/>
              <a:ext cx="2794894" cy="0"/>
            </a:xfrm>
            <a:prstGeom prst="straightConnector1">
              <a:avLst/>
            </a:prstGeom>
            <a:noFill/>
            <a:ln w="19050" cap="flat" cmpd="sng">
              <a:solidFill>
                <a:srgbClr val="65FCFD"/>
              </a:solidFill>
              <a:prstDash val="solid"/>
              <a:round/>
              <a:headEnd type="none" w="sm" len="sm"/>
              <a:tailEnd type="none" w="sm" len="sm"/>
            </a:ln>
          </p:spPr>
        </p:cxnSp>
        <p:cxnSp>
          <p:nvCxnSpPr>
            <p:cNvPr id="106" name="Google Shape;106;p2"/>
            <p:cNvCxnSpPr>
              <a:cxnSpLocks/>
            </p:cNvCxnSpPr>
            <p:nvPr/>
          </p:nvCxnSpPr>
          <p:spPr>
            <a:xfrm>
              <a:off x="646799" y="3323806"/>
              <a:ext cx="2794894" cy="0"/>
            </a:xfrm>
            <a:prstGeom prst="straightConnector1">
              <a:avLst/>
            </a:prstGeom>
            <a:noFill/>
            <a:ln w="19050" cap="flat" cmpd="sng">
              <a:solidFill>
                <a:srgbClr val="65FCFD"/>
              </a:solidFill>
              <a:prstDash val="solid"/>
              <a:round/>
              <a:headEnd type="none" w="sm" len="sm"/>
              <a:tailEnd type="none" w="sm" len="sm"/>
            </a:ln>
          </p:spPr>
        </p:cxnSp>
      </p:grpSp>
      <p:pic>
        <p:nvPicPr>
          <p:cNvPr id="7" name="圖形 6">
            <a:extLst>
              <a:ext uri="{FF2B5EF4-FFF2-40B4-BE49-F238E27FC236}">
                <a16:creationId xmlns:a16="http://schemas.microsoft.com/office/drawing/2014/main" id="{32A5868C-9A52-4639-AF4F-9CFF791160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6057" y="4071937"/>
            <a:ext cx="1025801" cy="624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pic>
        <p:nvPicPr>
          <p:cNvPr id="46" name="圖形 45">
            <a:extLst>
              <a:ext uri="{FF2B5EF4-FFF2-40B4-BE49-F238E27FC236}">
                <a16:creationId xmlns:a16="http://schemas.microsoft.com/office/drawing/2014/main" id="{AC163563-0B5C-4C4A-A2EA-758ED237B4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9969" y="3131622"/>
            <a:ext cx="3977205" cy="672132"/>
          </a:xfrm>
          <a:prstGeom prst="rect">
            <a:avLst/>
          </a:prstGeom>
          <a:effectLst>
            <a:outerShdw blurRad="342900" dist="177800" dir="3600000" algn="t" rotWithShape="0">
              <a:prstClr val="black">
                <a:alpha val="21000"/>
              </a:prstClr>
            </a:outerShdw>
          </a:effectLst>
        </p:spPr>
      </p:pic>
      <p:pic>
        <p:nvPicPr>
          <p:cNvPr id="47" name="圖形 46">
            <a:extLst>
              <a:ext uri="{FF2B5EF4-FFF2-40B4-BE49-F238E27FC236}">
                <a16:creationId xmlns:a16="http://schemas.microsoft.com/office/drawing/2014/main" id="{FD6D91C2-017E-449D-A715-DF8ED792FB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7295" y="2242819"/>
            <a:ext cx="3977205" cy="672132"/>
          </a:xfrm>
          <a:prstGeom prst="rect">
            <a:avLst/>
          </a:prstGeom>
          <a:effectLst>
            <a:outerShdw blurRad="342900" dist="177800" dir="3600000" algn="t" rotWithShape="0">
              <a:prstClr val="black">
                <a:alpha val="21000"/>
              </a:prstClr>
            </a:outerShdw>
          </a:effectLst>
        </p:spPr>
      </p:pic>
      <p:pic>
        <p:nvPicPr>
          <p:cNvPr id="48" name="圖形 47">
            <a:extLst>
              <a:ext uri="{FF2B5EF4-FFF2-40B4-BE49-F238E27FC236}">
                <a16:creationId xmlns:a16="http://schemas.microsoft.com/office/drawing/2014/main" id="{ECBBB272-ECFE-4C80-BCE4-8CD9B81ED9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7295" y="1359041"/>
            <a:ext cx="3977205" cy="672132"/>
          </a:xfrm>
          <a:prstGeom prst="rect">
            <a:avLst/>
          </a:prstGeom>
          <a:effectLst>
            <a:outerShdw blurRad="342900" dist="177800" dir="3600000" algn="t" rotWithShape="0">
              <a:prstClr val="black">
                <a:alpha val="21000"/>
              </a:prstClr>
            </a:outerShdw>
          </a:effectLst>
        </p:spPr>
      </p:pic>
      <p:pic>
        <p:nvPicPr>
          <p:cNvPr id="41" name="圖形 40">
            <a:extLst>
              <a:ext uri="{FF2B5EF4-FFF2-40B4-BE49-F238E27FC236}">
                <a16:creationId xmlns:a16="http://schemas.microsoft.com/office/drawing/2014/main" id="{843CAE55-E094-46E7-B7BD-384B07EEE9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5028" y="4015400"/>
            <a:ext cx="3977205" cy="672132"/>
          </a:xfrm>
          <a:prstGeom prst="rect">
            <a:avLst/>
          </a:prstGeom>
          <a:effectLst>
            <a:outerShdw blurRad="342900" dist="177800" dir="3600000" algn="t" rotWithShape="0">
              <a:prstClr val="black">
                <a:alpha val="21000"/>
              </a:prstClr>
            </a:outerShdw>
          </a:effectLst>
        </p:spPr>
      </p:pic>
      <p:pic>
        <p:nvPicPr>
          <p:cNvPr id="42" name="圖形 41">
            <a:extLst>
              <a:ext uri="{FF2B5EF4-FFF2-40B4-BE49-F238E27FC236}">
                <a16:creationId xmlns:a16="http://schemas.microsoft.com/office/drawing/2014/main" id="{ABB6A6B3-210B-4FE5-BA30-08F00630D5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1575" y="3131622"/>
            <a:ext cx="3977205" cy="672132"/>
          </a:xfrm>
          <a:prstGeom prst="rect">
            <a:avLst/>
          </a:prstGeom>
          <a:effectLst>
            <a:outerShdw blurRad="342900" dist="177800" dir="3600000" algn="t" rotWithShape="0">
              <a:prstClr val="black">
                <a:alpha val="21000"/>
              </a:prstClr>
            </a:outerShdw>
          </a:effectLst>
        </p:spPr>
      </p:pic>
      <p:pic>
        <p:nvPicPr>
          <p:cNvPr id="40" name="圖形 39">
            <a:extLst>
              <a:ext uri="{FF2B5EF4-FFF2-40B4-BE49-F238E27FC236}">
                <a16:creationId xmlns:a16="http://schemas.microsoft.com/office/drawing/2014/main" id="{932A1D49-8177-44EF-97C7-53C255F8D2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901" y="2242819"/>
            <a:ext cx="3977205" cy="672132"/>
          </a:xfrm>
          <a:prstGeom prst="rect">
            <a:avLst/>
          </a:prstGeom>
          <a:effectLst>
            <a:outerShdw blurRad="342900" dist="177800" dir="3600000" algn="t" rotWithShape="0">
              <a:prstClr val="black">
                <a:alpha val="21000"/>
              </a:prstClr>
            </a:outerShdw>
          </a:effectLst>
        </p:spPr>
      </p:pic>
      <p:pic>
        <p:nvPicPr>
          <p:cNvPr id="3" name="圖形 2">
            <a:extLst>
              <a:ext uri="{FF2B5EF4-FFF2-40B4-BE49-F238E27FC236}">
                <a16:creationId xmlns:a16="http://schemas.microsoft.com/office/drawing/2014/main" id="{DB068101-4649-425F-9B49-999AC69BEA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901" y="1359041"/>
            <a:ext cx="3977205" cy="672132"/>
          </a:xfrm>
          <a:prstGeom prst="rect">
            <a:avLst/>
          </a:prstGeom>
          <a:effectLst>
            <a:outerShdw blurRad="342900" dist="177800" dir="3600000" algn="t" rotWithShape="0">
              <a:prstClr val="black">
                <a:alpha val="21000"/>
              </a:prstClr>
            </a:outerShdw>
          </a:effectLst>
        </p:spPr>
      </p:pic>
      <p:pic>
        <p:nvPicPr>
          <p:cNvPr id="1029" name="Google Shape;1029;p16"/>
          <p:cNvPicPr preferRelativeResize="0"/>
          <p:nvPr/>
        </p:nvPicPr>
        <p:blipFill rotWithShape="1">
          <a:blip r:embed="rId5">
            <a:alphaModFix/>
          </a:blip>
          <a:srcRect/>
          <a:stretch/>
        </p:blipFill>
        <p:spPr>
          <a:xfrm>
            <a:off x="4674825" y="3970978"/>
            <a:ext cx="4282560" cy="1065533"/>
          </a:xfrm>
          <a:prstGeom prst="rect">
            <a:avLst/>
          </a:prstGeom>
          <a:noFill/>
          <a:ln>
            <a:noFill/>
          </a:ln>
        </p:spPr>
      </p:pic>
      <p:sp>
        <p:nvSpPr>
          <p:cNvPr id="1036" name="Google Shape;1036;p16"/>
          <p:cNvSpPr/>
          <p:nvPr/>
        </p:nvSpPr>
        <p:spPr>
          <a:xfrm>
            <a:off x="5340382" y="3132722"/>
            <a:ext cx="3954274" cy="678536"/>
          </a:xfrm>
          <a:prstGeom prst="roundRect">
            <a:avLst>
              <a:gd name="adj" fmla="val 8005"/>
            </a:avLst>
          </a:prstGeom>
          <a:noFill/>
          <a:ln>
            <a:noFill/>
          </a:ln>
        </p:spPr>
        <p:txBody>
          <a:bodyPr spcFirstLastPara="1" wrap="square" lIns="121900" tIns="60925" rIns="121900" bIns="60925" anchor="ctr" anchorCtr="0">
            <a:noAutofit/>
          </a:bodyPr>
          <a:lstStyle/>
          <a:p>
            <a:r>
              <a:rPr lang="ja-JP" altLang="en-US" sz="1800" b="1">
                <a:solidFill>
                  <a:schemeClr val="dk1"/>
                </a:solidFill>
              </a:rPr>
              <a:t>訂閱制的收費模式</a:t>
            </a:r>
            <a:endParaRPr lang="en-US" sz="1800"/>
          </a:p>
        </p:txBody>
      </p:sp>
      <p:sp>
        <p:nvSpPr>
          <p:cNvPr id="1037" name="Google Shape;1037;p16"/>
          <p:cNvSpPr/>
          <p:nvPr/>
        </p:nvSpPr>
        <p:spPr>
          <a:xfrm>
            <a:off x="5340381" y="2242918"/>
            <a:ext cx="3954275" cy="689068"/>
          </a:xfrm>
          <a:prstGeom prst="roundRect">
            <a:avLst>
              <a:gd name="adj" fmla="val 9578"/>
            </a:avLst>
          </a:prstGeom>
          <a:noFill/>
          <a:ln>
            <a:noFill/>
          </a:ln>
        </p:spPr>
        <p:txBody>
          <a:bodyPr spcFirstLastPara="1" wrap="square" lIns="121900" tIns="60925" rIns="121900" bIns="60925" anchor="ctr" anchorCtr="0">
            <a:noAutofit/>
          </a:bodyPr>
          <a:lstStyle/>
          <a:p>
            <a:pPr marL="0" marR="0" lvl="0" indent="0" rtl="0">
              <a:lnSpc>
                <a:spcPct val="100000"/>
              </a:lnSpc>
              <a:spcBef>
                <a:spcPts val="0"/>
              </a:spcBef>
              <a:spcAft>
                <a:spcPts val="0"/>
              </a:spcAft>
              <a:buNone/>
            </a:pPr>
            <a:r>
              <a:rPr lang="en-US" sz="1820" b="1" i="0" u="none" strike="noStrike" cap="none" err="1">
                <a:solidFill>
                  <a:schemeClr val="dk1"/>
                </a:solidFill>
                <a:latin typeface="Microsoft JhengHei"/>
                <a:ea typeface="Microsoft JhengHei"/>
                <a:cs typeface="Microsoft JhengHei"/>
                <a:sym typeface="Microsoft JhengHei"/>
              </a:rPr>
              <a:t>多元化應用：檔案備份</a:t>
            </a:r>
            <a:r>
              <a:rPr lang="en-US" sz="1820" b="1" i="0" u="none" strike="noStrike" cap="none">
                <a:solidFill>
                  <a:schemeClr val="dk1"/>
                </a:solidFill>
                <a:latin typeface="Microsoft JhengHei"/>
                <a:ea typeface="Microsoft JhengHei"/>
                <a:cs typeface="Microsoft JhengHei"/>
                <a:sym typeface="Microsoft JhengHei"/>
              </a:rPr>
              <a:t>、</a:t>
            </a:r>
            <a:endParaRPr/>
          </a:p>
          <a:p>
            <a:pPr marL="0" marR="0" lvl="0" indent="0" rtl="0">
              <a:lnSpc>
                <a:spcPct val="100000"/>
              </a:lnSpc>
              <a:spcBef>
                <a:spcPts val="0"/>
              </a:spcBef>
              <a:spcAft>
                <a:spcPts val="0"/>
              </a:spcAft>
              <a:buNone/>
            </a:pPr>
            <a:r>
              <a:rPr lang="en-US" sz="1820" b="1" i="0" u="none" strike="noStrike" cap="none" err="1">
                <a:solidFill>
                  <a:schemeClr val="dk1"/>
                </a:solidFill>
                <a:latin typeface="Microsoft JhengHei"/>
                <a:ea typeface="Microsoft JhengHei"/>
                <a:cs typeface="Microsoft JhengHei"/>
                <a:sym typeface="Microsoft JhengHei"/>
              </a:rPr>
              <a:t>工作生產力及多媒體管理</a:t>
            </a:r>
            <a:endParaRPr sz="1820" b="1" i="0" u="none" strike="noStrike" cap="none">
              <a:solidFill>
                <a:schemeClr val="dk1"/>
              </a:solidFill>
              <a:latin typeface="Microsoft JhengHei"/>
              <a:ea typeface="Microsoft JhengHei"/>
              <a:cs typeface="Microsoft JhengHei"/>
              <a:sym typeface="Microsoft JhengHei"/>
            </a:endParaRPr>
          </a:p>
        </p:txBody>
      </p:sp>
      <p:sp>
        <p:nvSpPr>
          <p:cNvPr id="1038" name="Google Shape;1038;p16"/>
          <p:cNvSpPr/>
          <p:nvPr/>
        </p:nvSpPr>
        <p:spPr>
          <a:xfrm>
            <a:off x="5343333" y="1331978"/>
            <a:ext cx="3954274" cy="689189"/>
          </a:xfrm>
          <a:prstGeom prst="roundRect">
            <a:avLst>
              <a:gd name="adj" fmla="val 6430"/>
            </a:avLst>
          </a:prstGeom>
          <a:noFill/>
          <a:ln>
            <a:noFill/>
          </a:ln>
        </p:spPr>
        <p:txBody>
          <a:bodyPr spcFirstLastPara="1" wrap="square" lIns="121900" tIns="60925" rIns="121900" bIns="60925" anchor="ctr" anchorCtr="0">
            <a:noAutofit/>
          </a:bodyPr>
          <a:lstStyle/>
          <a:p>
            <a:pPr marL="0" marR="0" lvl="0" indent="0" rtl="0">
              <a:lnSpc>
                <a:spcPct val="100000"/>
              </a:lnSpc>
              <a:spcBef>
                <a:spcPts val="0"/>
              </a:spcBef>
              <a:spcAft>
                <a:spcPts val="0"/>
              </a:spcAft>
              <a:buNone/>
            </a:pPr>
            <a:r>
              <a:rPr lang="en-US" sz="1820" b="1" i="0" u="none" strike="noStrike" cap="none" err="1">
                <a:solidFill>
                  <a:schemeClr val="dk1"/>
                </a:solidFill>
                <a:latin typeface="Microsoft JhengHei"/>
                <a:ea typeface="Microsoft JhengHei"/>
                <a:cs typeface="Microsoft JhengHei"/>
                <a:sym typeface="Microsoft JhengHei"/>
              </a:rPr>
              <a:t>隨時掌握您</a:t>
            </a:r>
            <a:r>
              <a:rPr lang="en-US" sz="1820" b="1" i="0" u="none" strike="noStrike" cap="none">
                <a:solidFill>
                  <a:schemeClr val="dk1"/>
                </a:solidFill>
                <a:latin typeface="Microsoft JhengHei"/>
                <a:ea typeface="Microsoft JhengHei"/>
                <a:cs typeface="Microsoft JhengHei"/>
                <a:sym typeface="Microsoft JhengHei"/>
              </a:rPr>
              <a:t> </a:t>
            </a:r>
            <a:r>
              <a:rPr lang="en-US" sz="1820" b="1" i="0" u="none" strike="noStrike" cap="none">
                <a:solidFill>
                  <a:schemeClr val="dk1"/>
                </a:solidFill>
                <a:latin typeface="Arial"/>
                <a:ea typeface="Arial"/>
                <a:cs typeface="Arial"/>
                <a:sym typeface="Arial"/>
              </a:rPr>
              <a:t>Cloud NAS </a:t>
            </a:r>
            <a:r>
              <a:rPr lang="en-US" sz="1820" b="1" i="0" u="none" strike="noStrike" cap="none" err="1">
                <a:solidFill>
                  <a:schemeClr val="dk1"/>
                </a:solidFill>
                <a:latin typeface="Microsoft JhengHei"/>
                <a:ea typeface="Microsoft JhengHei"/>
                <a:cs typeface="Microsoft JhengHei"/>
                <a:sym typeface="Microsoft JhengHei"/>
              </a:rPr>
              <a:t>的狀態</a:t>
            </a:r>
            <a:endParaRPr/>
          </a:p>
        </p:txBody>
      </p:sp>
      <p:sp>
        <p:nvSpPr>
          <p:cNvPr id="1039" name="Google Shape;1039;p16"/>
          <p:cNvSpPr/>
          <p:nvPr/>
        </p:nvSpPr>
        <p:spPr>
          <a:xfrm>
            <a:off x="315573" y="1289850"/>
            <a:ext cx="240849" cy="238860"/>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342900" dist="63500" dir="3600000" algn="tr" rotWithShape="0">
              <a:srgbClr val="000000">
                <a:alpha val="5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i="0" u="none" strike="noStrike" cap="none">
                <a:solidFill>
                  <a:schemeClr val="lt1"/>
                </a:solidFill>
                <a:latin typeface="Arial"/>
                <a:ea typeface="Arial"/>
                <a:cs typeface="Arial"/>
                <a:sym typeface="Arial"/>
              </a:rPr>
              <a:t>1</a:t>
            </a:r>
            <a:endParaRPr sz="1600" i="0" u="none" strike="noStrike" cap="none">
              <a:solidFill>
                <a:schemeClr val="lt1"/>
              </a:solidFill>
              <a:latin typeface="Arial"/>
              <a:ea typeface="Arial"/>
              <a:cs typeface="Arial"/>
              <a:sym typeface="Arial"/>
            </a:endParaRPr>
          </a:p>
        </p:txBody>
      </p:sp>
      <p:sp>
        <p:nvSpPr>
          <p:cNvPr id="1040" name="Google Shape;1040;p16"/>
          <p:cNvSpPr/>
          <p:nvPr/>
        </p:nvSpPr>
        <p:spPr>
          <a:xfrm>
            <a:off x="882880" y="1345431"/>
            <a:ext cx="3582947" cy="689189"/>
          </a:xfrm>
          <a:prstGeom prst="roundRect">
            <a:avLst>
              <a:gd name="adj" fmla="val 6430"/>
            </a:avLst>
          </a:prstGeom>
          <a:noFill/>
          <a:ln>
            <a:noFill/>
          </a:ln>
        </p:spPr>
        <p:txBody>
          <a:bodyPr spcFirstLastPara="1" wrap="square" lIns="121900" tIns="60925" rIns="121900" bIns="60925" anchor="ctr" anchorCtr="0">
            <a:noAutofit/>
          </a:bodyPr>
          <a:lstStyle/>
          <a:p>
            <a:pPr marL="0" marR="0" lvl="0" indent="0" rtl="0">
              <a:lnSpc>
                <a:spcPct val="100000"/>
              </a:lnSpc>
              <a:spcBef>
                <a:spcPts val="0"/>
              </a:spcBef>
              <a:spcAft>
                <a:spcPts val="0"/>
              </a:spcAft>
              <a:buNone/>
            </a:pPr>
            <a:r>
              <a:rPr lang="en-US" sz="1820" b="1" i="0" u="none" strike="noStrike" cap="none" err="1">
                <a:solidFill>
                  <a:schemeClr val="dk1"/>
                </a:solidFill>
                <a:latin typeface="Microsoft JhengHei"/>
                <a:ea typeface="Microsoft JhengHei"/>
                <a:cs typeface="Microsoft JhengHei"/>
                <a:sym typeface="Microsoft JhengHei"/>
              </a:rPr>
              <a:t>彈性擴充可用的儲存空間</a:t>
            </a:r>
            <a:endParaRPr/>
          </a:p>
        </p:txBody>
      </p:sp>
      <p:sp>
        <p:nvSpPr>
          <p:cNvPr id="1041" name="Google Shape;1041;p16"/>
          <p:cNvSpPr/>
          <p:nvPr/>
        </p:nvSpPr>
        <p:spPr>
          <a:xfrm>
            <a:off x="869265" y="3125431"/>
            <a:ext cx="3582947" cy="689189"/>
          </a:xfrm>
          <a:prstGeom prst="roundRect">
            <a:avLst>
              <a:gd name="adj" fmla="val 6430"/>
            </a:avLst>
          </a:prstGeom>
          <a:noFill/>
          <a:ln>
            <a:noFill/>
          </a:ln>
        </p:spPr>
        <p:txBody>
          <a:bodyPr spcFirstLastPara="1" wrap="square" lIns="121900" tIns="60925" rIns="121900" bIns="60925" anchor="ctr" anchorCtr="0">
            <a:noAutofit/>
          </a:bodyPr>
          <a:lstStyle/>
          <a:p>
            <a:pPr marL="0" marR="0" lvl="0" indent="0" rtl="0">
              <a:lnSpc>
                <a:spcPct val="100000"/>
              </a:lnSpc>
              <a:spcBef>
                <a:spcPts val="0"/>
              </a:spcBef>
              <a:spcAft>
                <a:spcPts val="0"/>
              </a:spcAft>
              <a:buNone/>
            </a:pPr>
            <a:r>
              <a:rPr lang="en-US" sz="1820" b="1" i="0" u="none" strike="noStrike" cap="none" err="1">
                <a:solidFill>
                  <a:schemeClr val="dk1"/>
                </a:solidFill>
                <a:latin typeface="Microsoft JhengHei"/>
                <a:ea typeface="Microsoft JhengHei"/>
                <a:cs typeface="Microsoft JhengHei"/>
                <a:sym typeface="Microsoft JhengHei"/>
              </a:rPr>
              <a:t>備份傳輸在雲上如虎添翼</a:t>
            </a:r>
            <a:endParaRPr/>
          </a:p>
        </p:txBody>
      </p:sp>
      <p:sp>
        <p:nvSpPr>
          <p:cNvPr id="1042" name="Google Shape;1042;p16"/>
          <p:cNvSpPr/>
          <p:nvPr/>
        </p:nvSpPr>
        <p:spPr>
          <a:xfrm>
            <a:off x="872958" y="2220017"/>
            <a:ext cx="3582947" cy="682070"/>
          </a:xfrm>
          <a:prstGeom prst="roundRect">
            <a:avLst>
              <a:gd name="adj" fmla="val 6430"/>
            </a:avLst>
          </a:prstGeom>
          <a:noFill/>
          <a:ln>
            <a:noFill/>
          </a:ln>
        </p:spPr>
        <p:txBody>
          <a:bodyPr spcFirstLastPara="1" wrap="square" lIns="121900" tIns="60925" rIns="121900" bIns="60925" anchor="ctr" anchorCtr="0">
            <a:noAutofit/>
          </a:bodyPr>
          <a:lstStyle/>
          <a:p>
            <a:pPr marL="0" marR="0" lvl="0" indent="0" rtl="0">
              <a:lnSpc>
                <a:spcPct val="100000"/>
              </a:lnSpc>
              <a:spcBef>
                <a:spcPts val="0"/>
              </a:spcBef>
              <a:spcAft>
                <a:spcPts val="0"/>
              </a:spcAft>
              <a:buNone/>
            </a:pPr>
            <a:r>
              <a:rPr lang="en-US" sz="1820" b="1" i="0" u="none" strike="noStrike" cap="none" err="1">
                <a:solidFill>
                  <a:schemeClr val="dk1"/>
                </a:solidFill>
                <a:latin typeface="Microsoft JhengHei"/>
                <a:ea typeface="Microsoft JhengHei"/>
                <a:cs typeface="Microsoft JhengHei"/>
                <a:sym typeface="Microsoft JhengHei"/>
              </a:rPr>
              <a:t>便捷的檔案分享與權限管理</a:t>
            </a:r>
            <a:endParaRPr sz="1820" b="1" i="0" u="none" strike="noStrike" cap="none">
              <a:solidFill>
                <a:schemeClr val="dk1"/>
              </a:solidFill>
              <a:latin typeface="Microsoft JhengHei"/>
              <a:ea typeface="Microsoft JhengHei"/>
              <a:cs typeface="Microsoft JhengHei"/>
              <a:sym typeface="Microsoft JhengHei"/>
            </a:endParaRPr>
          </a:p>
        </p:txBody>
      </p:sp>
      <p:sp>
        <p:nvSpPr>
          <p:cNvPr id="1043" name="Google Shape;1043;p16"/>
          <p:cNvSpPr/>
          <p:nvPr/>
        </p:nvSpPr>
        <p:spPr>
          <a:xfrm>
            <a:off x="869264" y="4042955"/>
            <a:ext cx="3582947" cy="689189"/>
          </a:xfrm>
          <a:prstGeom prst="roundRect">
            <a:avLst>
              <a:gd name="adj" fmla="val 6430"/>
            </a:avLst>
          </a:prstGeom>
          <a:noFill/>
          <a:ln>
            <a:noFill/>
          </a:ln>
        </p:spPr>
        <p:txBody>
          <a:bodyPr spcFirstLastPara="1" wrap="square" lIns="121900" tIns="60925" rIns="121900" bIns="60925" anchor="ctr" anchorCtr="0">
            <a:noAutofit/>
          </a:bodyPr>
          <a:lstStyle/>
          <a:p>
            <a:pPr marL="0" marR="0" lvl="0" indent="0" rtl="0">
              <a:lnSpc>
                <a:spcPct val="100000"/>
              </a:lnSpc>
              <a:spcBef>
                <a:spcPts val="0"/>
              </a:spcBef>
              <a:spcAft>
                <a:spcPts val="0"/>
              </a:spcAft>
              <a:buNone/>
            </a:pPr>
            <a:r>
              <a:rPr lang="en-US" sz="1820" b="1" i="0" u="none" strike="noStrike" cap="none" err="1">
                <a:solidFill>
                  <a:schemeClr val="dk1"/>
                </a:solidFill>
                <a:latin typeface="Microsoft JhengHei"/>
                <a:ea typeface="Microsoft JhengHei"/>
                <a:cs typeface="Microsoft JhengHei"/>
                <a:sym typeface="Microsoft JhengHei"/>
              </a:rPr>
              <a:t>雲端資料保護及安全性</a:t>
            </a:r>
            <a:endParaRPr/>
          </a:p>
        </p:txBody>
      </p:sp>
      <p:sp>
        <p:nvSpPr>
          <p:cNvPr id="1050" name="Google Shape;1050;p16"/>
          <p:cNvSpPr txBox="1">
            <a:spLocks noGrp="1"/>
          </p:cNvSpPr>
          <p:nvPr>
            <p:ph type="title"/>
          </p:nvPr>
        </p:nvSpPr>
        <p:spPr>
          <a:xfrm>
            <a:off x="0" y="67705"/>
            <a:ext cx="9143999"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b="1" err="1">
                <a:latin typeface="Arial"/>
                <a:ea typeface="Arial"/>
                <a:cs typeface="Arial"/>
                <a:sym typeface="Arial"/>
              </a:rPr>
              <a:t>QuTScloud</a:t>
            </a:r>
            <a:r>
              <a:rPr lang="en-US" b="1">
                <a:latin typeface="Arial"/>
                <a:ea typeface="Arial"/>
                <a:cs typeface="Arial"/>
                <a:sym typeface="Arial"/>
              </a:rPr>
              <a:t> </a:t>
            </a:r>
            <a:r>
              <a:rPr lang="en-US" b="1" err="1">
                <a:latin typeface="Microsoft JhengHei"/>
                <a:ea typeface="Microsoft JhengHei"/>
                <a:cs typeface="Microsoft JhengHei"/>
                <a:sym typeface="Microsoft JhengHei"/>
              </a:rPr>
              <a:t>重點功能</a:t>
            </a:r>
            <a:endParaRPr b="1">
              <a:latin typeface="Microsoft JhengHei"/>
              <a:ea typeface="Microsoft JhengHei"/>
              <a:cs typeface="Microsoft JhengHei"/>
              <a:sym typeface="Microsoft JhengHei"/>
            </a:endParaRPr>
          </a:p>
        </p:txBody>
      </p:sp>
      <p:sp>
        <p:nvSpPr>
          <p:cNvPr id="43" name="Google Shape;1039;p16">
            <a:extLst>
              <a:ext uri="{FF2B5EF4-FFF2-40B4-BE49-F238E27FC236}">
                <a16:creationId xmlns:a16="http://schemas.microsoft.com/office/drawing/2014/main" id="{6716882C-F59D-4A16-A534-31AEF1F7E20C}"/>
              </a:ext>
            </a:extLst>
          </p:cNvPr>
          <p:cNvSpPr/>
          <p:nvPr/>
        </p:nvSpPr>
        <p:spPr>
          <a:xfrm>
            <a:off x="315573" y="2190308"/>
            <a:ext cx="240849" cy="238860"/>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342900" dist="63500" dir="3600000" algn="tr" rotWithShape="0">
              <a:srgbClr val="000000">
                <a:alpha val="5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i="0" u="none" strike="noStrike" cap="none">
                <a:solidFill>
                  <a:schemeClr val="lt1"/>
                </a:solidFill>
                <a:latin typeface="Arial"/>
                <a:ea typeface="Arial"/>
                <a:cs typeface="Arial"/>
                <a:sym typeface="Arial"/>
              </a:rPr>
              <a:t>2</a:t>
            </a:r>
            <a:endParaRPr sz="1600" i="0" u="none" strike="noStrike" cap="none">
              <a:solidFill>
                <a:schemeClr val="lt1"/>
              </a:solidFill>
              <a:latin typeface="Arial"/>
              <a:ea typeface="Arial"/>
              <a:cs typeface="Arial"/>
              <a:sym typeface="Arial"/>
            </a:endParaRPr>
          </a:p>
        </p:txBody>
      </p:sp>
      <p:sp>
        <p:nvSpPr>
          <p:cNvPr id="44" name="Google Shape;1039;p16">
            <a:extLst>
              <a:ext uri="{FF2B5EF4-FFF2-40B4-BE49-F238E27FC236}">
                <a16:creationId xmlns:a16="http://schemas.microsoft.com/office/drawing/2014/main" id="{2E241870-42BA-409E-BA02-8B56759C9C51}"/>
              </a:ext>
            </a:extLst>
          </p:cNvPr>
          <p:cNvSpPr/>
          <p:nvPr/>
        </p:nvSpPr>
        <p:spPr>
          <a:xfrm>
            <a:off x="315573" y="3069779"/>
            <a:ext cx="240849" cy="238860"/>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342900" dist="63500" dir="3600000" algn="tr" rotWithShape="0">
              <a:srgbClr val="000000">
                <a:alpha val="5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i="0" u="none" strike="noStrike" cap="none">
                <a:solidFill>
                  <a:schemeClr val="lt1"/>
                </a:solidFill>
                <a:latin typeface="Arial"/>
                <a:ea typeface="Arial"/>
                <a:cs typeface="Arial"/>
                <a:sym typeface="Arial"/>
              </a:rPr>
              <a:t>3</a:t>
            </a:r>
            <a:endParaRPr sz="1600" i="0" u="none" strike="noStrike" cap="none">
              <a:solidFill>
                <a:schemeClr val="lt1"/>
              </a:solidFill>
              <a:latin typeface="Arial"/>
              <a:ea typeface="Arial"/>
              <a:cs typeface="Arial"/>
              <a:sym typeface="Arial"/>
            </a:endParaRPr>
          </a:p>
        </p:txBody>
      </p:sp>
      <p:sp>
        <p:nvSpPr>
          <p:cNvPr id="45" name="Google Shape;1039;p16">
            <a:extLst>
              <a:ext uri="{FF2B5EF4-FFF2-40B4-BE49-F238E27FC236}">
                <a16:creationId xmlns:a16="http://schemas.microsoft.com/office/drawing/2014/main" id="{3CF2BAD9-2F5C-460F-98E9-97DA1AA570EA}"/>
              </a:ext>
            </a:extLst>
          </p:cNvPr>
          <p:cNvSpPr/>
          <p:nvPr/>
        </p:nvSpPr>
        <p:spPr>
          <a:xfrm>
            <a:off x="315573" y="3970237"/>
            <a:ext cx="240849" cy="238860"/>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342900" dist="63500" dir="3600000" algn="tr" rotWithShape="0">
              <a:srgbClr val="000000">
                <a:alpha val="5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i="0" u="none" strike="noStrike" cap="none">
                <a:solidFill>
                  <a:schemeClr val="lt1"/>
                </a:solidFill>
                <a:latin typeface="Arial"/>
                <a:ea typeface="Arial"/>
                <a:cs typeface="Arial"/>
                <a:sym typeface="Arial"/>
              </a:rPr>
              <a:t>4</a:t>
            </a:r>
            <a:endParaRPr sz="1600" i="0" u="none" strike="noStrike" cap="none">
              <a:solidFill>
                <a:schemeClr val="lt1"/>
              </a:solidFill>
              <a:latin typeface="Arial"/>
              <a:ea typeface="Arial"/>
              <a:cs typeface="Arial"/>
              <a:sym typeface="Arial"/>
            </a:endParaRPr>
          </a:p>
        </p:txBody>
      </p:sp>
      <p:sp>
        <p:nvSpPr>
          <p:cNvPr id="49" name="Google Shape;1039;p16">
            <a:extLst>
              <a:ext uri="{FF2B5EF4-FFF2-40B4-BE49-F238E27FC236}">
                <a16:creationId xmlns:a16="http://schemas.microsoft.com/office/drawing/2014/main" id="{A3C15A56-2754-49D4-9ACA-D6B8D75C0128}"/>
              </a:ext>
            </a:extLst>
          </p:cNvPr>
          <p:cNvSpPr/>
          <p:nvPr/>
        </p:nvSpPr>
        <p:spPr>
          <a:xfrm>
            <a:off x="4811589" y="1289850"/>
            <a:ext cx="240849" cy="238860"/>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342900" dist="63500" dir="3600000" algn="tr" rotWithShape="0">
              <a:srgbClr val="000000">
                <a:alpha val="5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i="0" u="none" strike="noStrike" cap="none">
                <a:solidFill>
                  <a:schemeClr val="lt1"/>
                </a:solidFill>
                <a:latin typeface="Arial"/>
                <a:ea typeface="Arial"/>
                <a:cs typeface="Arial"/>
                <a:sym typeface="Arial"/>
              </a:rPr>
              <a:t>5</a:t>
            </a:r>
            <a:endParaRPr sz="1600" i="0" u="none" strike="noStrike" cap="none">
              <a:solidFill>
                <a:schemeClr val="lt1"/>
              </a:solidFill>
              <a:latin typeface="Arial"/>
              <a:ea typeface="Arial"/>
              <a:cs typeface="Arial"/>
              <a:sym typeface="Arial"/>
            </a:endParaRPr>
          </a:p>
        </p:txBody>
      </p:sp>
      <p:sp>
        <p:nvSpPr>
          <p:cNvPr id="50" name="Google Shape;1039;p16">
            <a:extLst>
              <a:ext uri="{FF2B5EF4-FFF2-40B4-BE49-F238E27FC236}">
                <a16:creationId xmlns:a16="http://schemas.microsoft.com/office/drawing/2014/main" id="{1A4F8876-3B36-4865-81C0-20B6B1D66446}"/>
              </a:ext>
            </a:extLst>
          </p:cNvPr>
          <p:cNvSpPr/>
          <p:nvPr/>
        </p:nvSpPr>
        <p:spPr>
          <a:xfrm>
            <a:off x="4811589" y="2190308"/>
            <a:ext cx="240849" cy="238860"/>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342900" dist="63500" dir="3600000" algn="tr" rotWithShape="0">
              <a:srgbClr val="000000">
                <a:alpha val="5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i="0" u="none" strike="noStrike" cap="none">
                <a:solidFill>
                  <a:schemeClr val="lt1"/>
                </a:solidFill>
                <a:latin typeface="Arial"/>
                <a:ea typeface="Arial"/>
                <a:cs typeface="Arial"/>
                <a:sym typeface="Arial"/>
              </a:rPr>
              <a:t>6</a:t>
            </a:r>
            <a:endParaRPr sz="1600" i="0" u="none" strike="noStrike" cap="none">
              <a:solidFill>
                <a:schemeClr val="lt1"/>
              </a:solidFill>
              <a:latin typeface="Arial"/>
              <a:ea typeface="Arial"/>
              <a:cs typeface="Arial"/>
              <a:sym typeface="Arial"/>
            </a:endParaRPr>
          </a:p>
        </p:txBody>
      </p:sp>
      <p:sp>
        <p:nvSpPr>
          <p:cNvPr id="51" name="Google Shape;1039;p16">
            <a:extLst>
              <a:ext uri="{FF2B5EF4-FFF2-40B4-BE49-F238E27FC236}">
                <a16:creationId xmlns:a16="http://schemas.microsoft.com/office/drawing/2014/main" id="{AEFE5D3F-3A77-4731-AD22-65174B22E53D}"/>
              </a:ext>
            </a:extLst>
          </p:cNvPr>
          <p:cNvSpPr/>
          <p:nvPr/>
        </p:nvSpPr>
        <p:spPr>
          <a:xfrm>
            <a:off x="4811589" y="3069779"/>
            <a:ext cx="240849" cy="238860"/>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342900" dist="63500" dir="3600000" algn="tr" rotWithShape="0">
              <a:srgbClr val="000000">
                <a:alpha val="5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i="0" u="none" strike="noStrike" cap="none">
                <a:solidFill>
                  <a:schemeClr val="lt1"/>
                </a:solidFill>
                <a:latin typeface="Arial"/>
                <a:ea typeface="Arial"/>
                <a:cs typeface="Arial"/>
                <a:sym typeface="Arial"/>
              </a:rPr>
              <a:t>7</a:t>
            </a:r>
            <a:endParaRPr sz="1600" i="0" u="none" strike="noStrike" cap="non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pic>
        <p:nvPicPr>
          <p:cNvPr id="1055" name="Google Shape;1055;p22"/>
          <p:cNvPicPr preferRelativeResize="0"/>
          <p:nvPr/>
        </p:nvPicPr>
        <p:blipFill rotWithShape="1">
          <a:blip r:embed="rId3">
            <a:alphaModFix/>
            <a:extLst>
              <a:ext uri="{BEBA8EAE-BF5A-486C-A8C5-ECC9F3942E4B}">
                <a14:imgProps xmlns:a14="http://schemas.microsoft.com/office/drawing/2010/main">
                  <a14:imgLayer r:embed="rId4">
                    <a14:imgEffect>
                      <a14:colorTemperature colorTemp="11200"/>
                    </a14:imgEffect>
                  </a14:imgLayer>
                </a14:imgProps>
              </a:ext>
            </a:extLst>
          </a:blip>
          <a:srcRect/>
          <a:stretch/>
        </p:blipFill>
        <p:spPr>
          <a:xfrm>
            <a:off x="4279492" y="1965122"/>
            <a:ext cx="2330559" cy="2220911"/>
          </a:xfrm>
          <a:prstGeom prst="rect">
            <a:avLst/>
          </a:prstGeom>
          <a:noFill/>
          <a:ln>
            <a:noFill/>
          </a:ln>
        </p:spPr>
      </p:pic>
      <p:pic>
        <p:nvPicPr>
          <p:cNvPr id="5" name="圖形 4">
            <a:extLst>
              <a:ext uri="{FF2B5EF4-FFF2-40B4-BE49-F238E27FC236}">
                <a16:creationId xmlns:a16="http://schemas.microsoft.com/office/drawing/2014/main" id="{17DBA246-6C07-4F79-BC90-AF305F37A1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30243" y="3112989"/>
            <a:ext cx="2655334" cy="1452331"/>
          </a:xfrm>
          <a:prstGeom prst="rect">
            <a:avLst/>
          </a:prstGeom>
        </p:spPr>
      </p:pic>
      <p:sp>
        <p:nvSpPr>
          <p:cNvPr id="1056" name="Google Shape;1056;p22"/>
          <p:cNvSpPr txBox="1">
            <a:spLocks noGrp="1"/>
          </p:cNvSpPr>
          <p:nvPr>
            <p:ph type="title"/>
          </p:nvPr>
        </p:nvSpPr>
        <p:spPr>
          <a:xfrm>
            <a:off x="0" y="-100262"/>
            <a:ext cx="9144000" cy="1363435"/>
          </a:xfrm>
          <a:prstGeom prst="rect">
            <a:avLst/>
          </a:prstGeom>
          <a:noFill/>
          <a:ln>
            <a:noFill/>
          </a:ln>
        </p:spPr>
        <p:txBody>
          <a:bodyPr spcFirstLastPara="1" wrap="square" lIns="91425" tIns="45700" rIns="91425" bIns="45700" anchor="ctr" anchorCtr="0">
            <a:normAutofit/>
          </a:bodyPr>
          <a:lstStyle/>
          <a:p>
            <a:pPr marL="0" lvl="0" indent="0" algn="ctr" rtl="0">
              <a:lnSpc>
                <a:spcPts val="3500"/>
              </a:lnSpc>
              <a:spcBef>
                <a:spcPts val="0"/>
              </a:spcBef>
              <a:spcAft>
                <a:spcPts val="0"/>
              </a:spcAft>
              <a:buClr>
                <a:schemeClr val="lt1"/>
              </a:buClr>
              <a:buSzPts val="2900"/>
              <a:buFont typeface="Arial"/>
              <a:buNone/>
            </a:pPr>
            <a:r>
              <a:rPr lang="en-US" sz="2900" err="1">
                <a:latin typeface="Microsoft JhengHei"/>
                <a:ea typeface="Microsoft JhengHei"/>
                <a:cs typeface="Microsoft JhengHei"/>
                <a:sym typeface="Microsoft JhengHei"/>
              </a:rPr>
              <a:t>使用</a:t>
            </a:r>
            <a:r>
              <a:rPr lang="en-US" sz="2900">
                <a:latin typeface="Arial"/>
                <a:ea typeface="Arial"/>
                <a:cs typeface="Arial"/>
                <a:sym typeface="Arial"/>
              </a:rPr>
              <a:t> </a:t>
            </a:r>
            <a:r>
              <a:rPr lang="en-US" sz="2900" err="1">
                <a:latin typeface="Arial"/>
                <a:ea typeface="Arial"/>
                <a:cs typeface="Arial"/>
                <a:sym typeface="Arial"/>
              </a:rPr>
              <a:t>HybridMount</a:t>
            </a:r>
            <a:r>
              <a:rPr lang="en-US" sz="2900">
                <a:latin typeface="Arial"/>
                <a:ea typeface="Arial"/>
                <a:cs typeface="Arial"/>
                <a:sym typeface="Arial"/>
              </a:rPr>
              <a:t> </a:t>
            </a:r>
            <a:br>
              <a:rPr lang="en-US" sz="2900">
                <a:latin typeface="Arial"/>
                <a:ea typeface="Arial"/>
                <a:cs typeface="Arial"/>
                <a:sym typeface="Arial"/>
              </a:rPr>
            </a:br>
            <a:r>
              <a:rPr lang="en-US" sz="2900" err="1">
                <a:latin typeface="Microsoft JhengHei"/>
                <a:ea typeface="Microsoft JhengHei"/>
                <a:cs typeface="Microsoft JhengHei"/>
                <a:sym typeface="Microsoft JhengHei"/>
              </a:rPr>
              <a:t>擴充</a:t>
            </a:r>
            <a:r>
              <a:rPr lang="en-US" sz="2900">
                <a:latin typeface="Arial"/>
                <a:ea typeface="Arial"/>
                <a:cs typeface="Arial"/>
                <a:sym typeface="Arial"/>
              </a:rPr>
              <a:t> </a:t>
            </a:r>
            <a:r>
              <a:rPr lang="en-US" sz="2900" err="1">
                <a:latin typeface="Arial"/>
                <a:ea typeface="Arial"/>
                <a:cs typeface="Arial"/>
                <a:sym typeface="Arial"/>
              </a:rPr>
              <a:t>QTScloud</a:t>
            </a:r>
            <a:r>
              <a:rPr lang="en-US" sz="2900">
                <a:latin typeface="Arial"/>
                <a:ea typeface="Arial"/>
                <a:cs typeface="Arial"/>
                <a:sym typeface="Arial"/>
              </a:rPr>
              <a:t> </a:t>
            </a:r>
            <a:r>
              <a:rPr lang="en-US" sz="2900" err="1">
                <a:latin typeface="Microsoft JhengHei"/>
                <a:ea typeface="Microsoft JhengHei"/>
                <a:cs typeface="Microsoft JhengHei"/>
                <a:sym typeface="Microsoft JhengHei"/>
              </a:rPr>
              <a:t>的可用空間</a:t>
            </a:r>
            <a:endParaRPr sz="2900">
              <a:latin typeface="Microsoft JhengHei"/>
              <a:ea typeface="Microsoft JhengHei"/>
              <a:cs typeface="Microsoft JhengHei"/>
              <a:sym typeface="Microsoft JhengHei"/>
            </a:endParaRPr>
          </a:p>
        </p:txBody>
      </p:sp>
      <p:sp>
        <p:nvSpPr>
          <p:cNvPr id="1057" name="Google Shape;1057;p22"/>
          <p:cNvSpPr txBox="1"/>
          <p:nvPr/>
        </p:nvSpPr>
        <p:spPr>
          <a:xfrm>
            <a:off x="951019" y="4300922"/>
            <a:ext cx="2710056" cy="682198"/>
          </a:xfrm>
          <a:prstGeom prst="rect">
            <a:avLst/>
          </a:prstGeom>
          <a:noFill/>
          <a:ln>
            <a:noFill/>
          </a:ln>
        </p:spPr>
        <p:txBody>
          <a:bodyPr spcFirstLastPara="1" wrap="square" lIns="91425" tIns="45700" rIns="91425" bIns="45700" anchor="t" anchorCtr="0">
            <a:spAutoFit/>
          </a:bodyPr>
          <a:lstStyle/>
          <a:p>
            <a:pPr marL="0" marR="0" lvl="0" indent="0" algn="ctr" rtl="0">
              <a:lnSpc>
                <a:spcPts val="2300"/>
              </a:lnSpc>
              <a:spcBef>
                <a:spcPts val="0"/>
              </a:spcBef>
              <a:spcAft>
                <a:spcPts val="0"/>
              </a:spcAft>
              <a:buClr>
                <a:srgbClr val="000000"/>
              </a:buClr>
              <a:buSzPts val="1700"/>
              <a:buFont typeface="Arial"/>
              <a:buNone/>
            </a:pPr>
            <a:r>
              <a:rPr lang="en-US" sz="1800" i="0" u="none" strike="noStrike" cap="none" err="1">
                <a:solidFill>
                  <a:schemeClr val="bg2">
                    <a:lumMod val="50000"/>
                  </a:schemeClr>
                </a:solidFill>
                <a:latin typeface="Microsoft JhengHei"/>
                <a:ea typeface="Microsoft JhengHei"/>
                <a:cs typeface="Microsoft JhengHei"/>
                <a:sym typeface="Microsoft JhengHei"/>
              </a:rPr>
              <a:t>在雲上就統整所有空間，提供單一窗口服務</a:t>
            </a:r>
            <a:endParaRPr sz="1800" i="0" u="none" strike="noStrike" cap="none">
              <a:solidFill>
                <a:schemeClr val="bg2">
                  <a:lumMod val="50000"/>
                </a:schemeClr>
              </a:solidFill>
              <a:latin typeface="Microsoft JhengHei"/>
              <a:ea typeface="Microsoft JhengHei"/>
              <a:cs typeface="Microsoft JhengHei"/>
              <a:sym typeface="Microsoft JhengHei"/>
            </a:endParaRPr>
          </a:p>
        </p:txBody>
      </p:sp>
      <p:pic>
        <p:nvPicPr>
          <p:cNvPr id="1058" name="Google Shape;1058;p22"/>
          <p:cNvPicPr preferRelativeResize="0"/>
          <p:nvPr/>
        </p:nvPicPr>
        <p:blipFill rotWithShape="1">
          <a:blip r:embed="rId7">
            <a:alphaModFix/>
          </a:blip>
          <a:srcRect/>
          <a:stretch/>
        </p:blipFill>
        <p:spPr>
          <a:xfrm>
            <a:off x="4407463" y="3922016"/>
            <a:ext cx="1002993" cy="1002993"/>
          </a:xfrm>
          <a:prstGeom prst="rect">
            <a:avLst/>
          </a:prstGeom>
          <a:noFill/>
          <a:ln>
            <a:noFill/>
          </a:ln>
          <a:effectLst>
            <a:outerShdw blurRad="50800" dist="38100" dir="2700000" algn="tl" rotWithShape="0">
              <a:srgbClr val="000000">
                <a:alpha val="40000"/>
              </a:srgbClr>
            </a:outerShdw>
          </a:effectLst>
        </p:spPr>
      </p:pic>
      <p:sp>
        <p:nvSpPr>
          <p:cNvPr id="1059" name="Google Shape;1059;p22"/>
          <p:cNvSpPr/>
          <p:nvPr/>
        </p:nvSpPr>
        <p:spPr>
          <a:xfrm>
            <a:off x="164723" y="1299438"/>
            <a:ext cx="8616950" cy="3539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err="1">
                <a:solidFill>
                  <a:schemeClr val="accent1">
                    <a:lumMod val="50000"/>
                  </a:schemeClr>
                </a:solidFill>
                <a:latin typeface="Microsoft JhengHei"/>
                <a:ea typeface="Microsoft JhengHei"/>
                <a:cs typeface="Microsoft JhengHei"/>
                <a:sym typeface="Microsoft JhengHei"/>
              </a:rPr>
              <a:t>若已有雲端服務供應商，可以用來擴充與共用</a:t>
            </a:r>
            <a:r>
              <a:rPr lang="en-US" sz="1700" b="1" i="0" u="none" strike="noStrike" cap="none">
                <a:solidFill>
                  <a:schemeClr val="accent1">
                    <a:lumMod val="50000"/>
                  </a:schemeClr>
                </a:solidFill>
                <a:latin typeface="Microsoft JhengHei"/>
                <a:ea typeface="Microsoft JhengHei"/>
                <a:cs typeface="Microsoft JhengHei"/>
                <a:sym typeface="Microsoft JhengHei"/>
              </a:rPr>
              <a:t> </a:t>
            </a:r>
            <a:r>
              <a:rPr lang="en-US" sz="1700" b="1" i="0" u="none" strike="noStrike" cap="none" err="1">
                <a:solidFill>
                  <a:schemeClr val="accent1">
                    <a:lumMod val="50000"/>
                  </a:schemeClr>
                </a:solidFill>
                <a:latin typeface="Arial"/>
                <a:ea typeface="Arial"/>
                <a:cs typeface="Arial"/>
                <a:sym typeface="Arial"/>
              </a:rPr>
              <a:t>QTScloud</a:t>
            </a:r>
            <a:r>
              <a:rPr lang="en-US" sz="1700" b="1" i="0" u="none" strike="noStrike" cap="none">
                <a:solidFill>
                  <a:schemeClr val="accent1">
                    <a:lumMod val="50000"/>
                  </a:schemeClr>
                </a:solidFill>
                <a:latin typeface="Arial"/>
                <a:ea typeface="Arial"/>
                <a:cs typeface="Arial"/>
                <a:sym typeface="Arial"/>
              </a:rPr>
              <a:t> </a:t>
            </a:r>
            <a:r>
              <a:rPr lang="en-US" sz="1700" b="1" i="0" u="none" strike="noStrike" cap="none" err="1">
                <a:solidFill>
                  <a:schemeClr val="accent1">
                    <a:lumMod val="50000"/>
                  </a:schemeClr>
                </a:solidFill>
                <a:latin typeface="Microsoft JhengHei"/>
                <a:ea typeface="Microsoft JhengHei"/>
                <a:cs typeface="Microsoft JhengHei"/>
                <a:sym typeface="Microsoft JhengHei"/>
              </a:rPr>
              <a:t>的儲存空間</a:t>
            </a:r>
            <a:endParaRPr sz="1400" b="0" i="0" u="none" strike="noStrike" cap="none">
              <a:solidFill>
                <a:schemeClr val="accent1">
                  <a:lumMod val="50000"/>
                </a:schemeClr>
              </a:solidFill>
              <a:latin typeface="Arial"/>
              <a:ea typeface="Arial"/>
              <a:cs typeface="Arial"/>
              <a:sym typeface="Arial"/>
            </a:endParaRPr>
          </a:p>
        </p:txBody>
      </p:sp>
      <p:sp>
        <p:nvSpPr>
          <p:cNvPr id="1060" name="Google Shape;1060;p22"/>
          <p:cNvSpPr txBox="1"/>
          <p:nvPr/>
        </p:nvSpPr>
        <p:spPr>
          <a:xfrm>
            <a:off x="4211857" y="2904878"/>
            <a:ext cx="2233116" cy="292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Microsoft JhengHei"/>
                <a:ea typeface="Microsoft JhengHei"/>
                <a:cs typeface="Microsoft JhengHei"/>
                <a:sym typeface="Microsoft JhengHei"/>
              </a:rPr>
              <a:t>將空間整入雲 </a:t>
            </a:r>
            <a:r>
              <a:rPr lang="en-US" sz="1300" b="0" i="0" u="none" strike="noStrike" cap="none">
                <a:solidFill>
                  <a:schemeClr val="lt1"/>
                </a:solidFill>
                <a:latin typeface="Arial"/>
                <a:ea typeface="Arial"/>
                <a:cs typeface="Arial"/>
                <a:sym typeface="Arial"/>
              </a:rPr>
              <a:t>NAS</a:t>
            </a:r>
            <a:endParaRPr sz="1400" b="0" i="0" u="none" strike="noStrike" cap="none">
              <a:solidFill>
                <a:srgbClr val="000000"/>
              </a:solidFill>
              <a:latin typeface="Arial"/>
              <a:ea typeface="Arial"/>
              <a:cs typeface="Arial"/>
              <a:sym typeface="Arial"/>
            </a:endParaRPr>
          </a:p>
        </p:txBody>
      </p:sp>
      <p:grpSp>
        <p:nvGrpSpPr>
          <p:cNvPr id="1061" name="Google Shape;1061;p22"/>
          <p:cNvGrpSpPr/>
          <p:nvPr/>
        </p:nvGrpSpPr>
        <p:grpSpPr>
          <a:xfrm>
            <a:off x="1377504" y="3493361"/>
            <a:ext cx="1793137" cy="311945"/>
            <a:chOff x="1207392" y="3173204"/>
            <a:chExt cx="1772319" cy="433838"/>
          </a:xfrm>
        </p:grpSpPr>
        <p:cxnSp>
          <p:nvCxnSpPr>
            <p:cNvPr id="1062" name="Google Shape;1062;p22"/>
            <p:cNvCxnSpPr/>
            <p:nvPr/>
          </p:nvCxnSpPr>
          <p:spPr>
            <a:xfrm flipH="1">
              <a:off x="1207392" y="3173204"/>
              <a:ext cx="508290" cy="383742"/>
            </a:xfrm>
            <a:prstGeom prst="straightConnector1">
              <a:avLst/>
            </a:prstGeom>
            <a:noFill/>
            <a:ln w="19050" cap="flat" cmpd="sng">
              <a:solidFill>
                <a:srgbClr val="284EA6"/>
              </a:solidFill>
              <a:prstDash val="dash"/>
              <a:miter lim="800000"/>
              <a:headEnd type="none" w="sm" len="sm"/>
              <a:tailEnd type="triangle" w="med" len="med"/>
            </a:ln>
          </p:spPr>
        </p:cxnSp>
        <p:cxnSp>
          <p:nvCxnSpPr>
            <p:cNvPr id="1063" name="Google Shape;1063;p22"/>
            <p:cNvCxnSpPr/>
            <p:nvPr/>
          </p:nvCxnSpPr>
          <p:spPr>
            <a:xfrm>
              <a:off x="2471421" y="3173204"/>
              <a:ext cx="508290" cy="383742"/>
            </a:xfrm>
            <a:prstGeom prst="straightConnector1">
              <a:avLst/>
            </a:prstGeom>
            <a:noFill/>
            <a:ln w="19050" cap="flat" cmpd="sng">
              <a:solidFill>
                <a:srgbClr val="284EA6"/>
              </a:solidFill>
              <a:prstDash val="dash"/>
              <a:miter lim="800000"/>
              <a:headEnd type="none" w="sm" len="sm"/>
              <a:tailEnd type="triangle" w="med" len="med"/>
            </a:ln>
          </p:spPr>
        </p:cxnSp>
        <p:cxnSp>
          <p:nvCxnSpPr>
            <p:cNvPr id="1064" name="Google Shape;1064;p22"/>
            <p:cNvCxnSpPr/>
            <p:nvPr/>
          </p:nvCxnSpPr>
          <p:spPr>
            <a:xfrm>
              <a:off x="2070508" y="3173204"/>
              <a:ext cx="0" cy="433838"/>
            </a:xfrm>
            <a:prstGeom prst="straightConnector1">
              <a:avLst/>
            </a:prstGeom>
            <a:noFill/>
            <a:ln w="19050" cap="flat" cmpd="sng">
              <a:solidFill>
                <a:srgbClr val="284EA6"/>
              </a:solidFill>
              <a:prstDash val="dash"/>
              <a:miter lim="800000"/>
              <a:headEnd type="none" w="sm" len="sm"/>
              <a:tailEnd type="triangle" w="med" len="med"/>
            </a:ln>
          </p:spPr>
        </p:cxnSp>
      </p:grpSp>
      <p:sp>
        <p:nvSpPr>
          <p:cNvPr id="1065" name="Google Shape;1065;p22"/>
          <p:cNvSpPr/>
          <p:nvPr/>
        </p:nvSpPr>
        <p:spPr>
          <a:xfrm>
            <a:off x="376201" y="1817450"/>
            <a:ext cx="3859693" cy="2163897"/>
          </a:xfrm>
          <a:custGeom>
            <a:avLst/>
            <a:gdLst/>
            <a:ahLst/>
            <a:cxnLst/>
            <a:rect l="l" t="t" r="r" b="b"/>
            <a:pathLst>
              <a:path w="1283815" h="724735" extrusionOk="0">
                <a:moveTo>
                  <a:pt x="1169928" y="330981"/>
                </a:moveTo>
                <a:cubicBezTo>
                  <a:pt x="1174494" y="316063"/>
                  <a:pt x="1177021" y="300247"/>
                  <a:pt x="1177021" y="283861"/>
                </a:cubicBezTo>
                <a:cubicBezTo>
                  <a:pt x="1177021" y="195409"/>
                  <a:pt x="1105281" y="123670"/>
                  <a:pt x="1016829" y="123670"/>
                </a:cubicBezTo>
                <a:cubicBezTo>
                  <a:pt x="982753" y="123670"/>
                  <a:pt x="951204" y="134349"/>
                  <a:pt x="925280" y="152447"/>
                </a:cubicBezTo>
                <a:cubicBezTo>
                  <a:pt x="897970" y="98398"/>
                  <a:pt x="841964" y="61305"/>
                  <a:pt x="777235" y="61305"/>
                </a:cubicBezTo>
                <a:cubicBezTo>
                  <a:pt x="753675" y="61305"/>
                  <a:pt x="731338" y="66196"/>
                  <a:pt x="711039" y="75082"/>
                </a:cubicBezTo>
                <a:cubicBezTo>
                  <a:pt x="656582" y="28288"/>
                  <a:pt x="585739" y="0"/>
                  <a:pt x="508211" y="0"/>
                </a:cubicBezTo>
                <a:cubicBezTo>
                  <a:pt x="380791" y="0"/>
                  <a:pt x="271307" y="76550"/>
                  <a:pt x="223127" y="186197"/>
                </a:cubicBezTo>
                <a:cubicBezTo>
                  <a:pt x="96360" y="208535"/>
                  <a:pt x="0" y="319242"/>
                  <a:pt x="0" y="452450"/>
                </a:cubicBezTo>
                <a:cubicBezTo>
                  <a:pt x="0" y="590794"/>
                  <a:pt x="103941" y="704844"/>
                  <a:pt x="237964" y="720740"/>
                </a:cubicBezTo>
                <a:lnTo>
                  <a:pt x="236823" y="690659"/>
                </a:lnTo>
                <a:cubicBezTo>
                  <a:pt x="119186" y="674354"/>
                  <a:pt x="29674" y="573185"/>
                  <a:pt x="29674" y="452450"/>
                </a:cubicBezTo>
                <a:cubicBezTo>
                  <a:pt x="29674" y="395547"/>
                  <a:pt x="49892" y="340356"/>
                  <a:pt x="86658" y="296986"/>
                </a:cubicBezTo>
                <a:cubicBezTo>
                  <a:pt x="123017" y="254106"/>
                  <a:pt x="173235" y="225165"/>
                  <a:pt x="228263" y="215546"/>
                </a:cubicBezTo>
                <a:lnTo>
                  <a:pt x="243915" y="212774"/>
                </a:lnTo>
                <a:lnTo>
                  <a:pt x="250274" y="198181"/>
                </a:lnTo>
                <a:cubicBezTo>
                  <a:pt x="295274" y="95870"/>
                  <a:pt x="396525" y="29756"/>
                  <a:pt x="508292" y="29756"/>
                </a:cubicBezTo>
                <a:cubicBezTo>
                  <a:pt x="575630" y="29756"/>
                  <a:pt x="640766" y="53886"/>
                  <a:pt x="691718" y="97664"/>
                </a:cubicBezTo>
                <a:lnTo>
                  <a:pt x="705821" y="109811"/>
                </a:lnTo>
                <a:lnTo>
                  <a:pt x="722859" y="102392"/>
                </a:lnTo>
                <a:cubicBezTo>
                  <a:pt x="740061" y="94892"/>
                  <a:pt x="758322" y="91142"/>
                  <a:pt x="777153" y="91142"/>
                </a:cubicBezTo>
                <a:cubicBezTo>
                  <a:pt x="828757" y="91142"/>
                  <a:pt x="875388" y="119838"/>
                  <a:pt x="898703" y="165980"/>
                </a:cubicBezTo>
                <a:lnTo>
                  <a:pt x="914111" y="196551"/>
                </a:lnTo>
                <a:lnTo>
                  <a:pt x="942155" y="176985"/>
                </a:lnTo>
                <a:cubicBezTo>
                  <a:pt x="964084" y="161659"/>
                  <a:pt x="989927" y="153507"/>
                  <a:pt x="1016748" y="153507"/>
                </a:cubicBezTo>
                <a:cubicBezTo>
                  <a:pt x="1088650" y="153507"/>
                  <a:pt x="1147184" y="212040"/>
                  <a:pt x="1147184" y="283943"/>
                </a:cubicBezTo>
                <a:cubicBezTo>
                  <a:pt x="1147184" y="297068"/>
                  <a:pt x="1145227" y="309949"/>
                  <a:pt x="1141395" y="322340"/>
                </a:cubicBezTo>
                <a:lnTo>
                  <a:pt x="1133895" y="346797"/>
                </a:lnTo>
                <a:lnTo>
                  <a:pt x="1156966" y="357884"/>
                </a:lnTo>
                <a:cubicBezTo>
                  <a:pt x="1185662" y="371661"/>
                  <a:pt x="1209874" y="393102"/>
                  <a:pt x="1227076" y="419922"/>
                </a:cubicBezTo>
                <a:cubicBezTo>
                  <a:pt x="1244684" y="447396"/>
                  <a:pt x="1254059" y="479352"/>
                  <a:pt x="1254059" y="512206"/>
                </a:cubicBezTo>
                <a:cubicBezTo>
                  <a:pt x="1254059" y="558348"/>
                  <a:pt x="1235554" y="604897"/>
                  <a:pt x="1203189" y="639870"/>
                </a:cubicBezTo>
                <a:cubicBezTo>
                  <a:pt x="1170254" y="675414"/>
                  <a:pt x="1127618" y="695061"/>
                  <a:pt x="1083107" y="695061"/>
                </a:cubicBezTo>
                <a:cubicBezTo>
                  <a:pt x="1081884" y="695061"/>
                  <a:pt x="1054330" y="694979"/>
                  <a:pt x="1029384" y="694979"/>
                </a:cubicBezTo>
                <a:lnTo>
                  <a:pt x="1027346" y="724654"/>
                </a:lnTo>
                <a:cubicBezTo>
                  <a:pt x="1053514" y="724735"/>
                  <a:pt x="1081884" y="724735"/>
                  <a:pt x="1083107" y="724735"/>
                </a:cubicBezTo>
                <a:cubicBezTo>
                  <a:pt x="1193977" y="724735"/>
                  <a:pt x="1283815" y="622995"/>
                  <a:pt x="1283815" y="512124"/>
                </a:cubicBezTo>
                <a:cubicBezTo>
                  <a:pt x="1283897" y="432232"/>
                  <a:pt x="1237347" y="363346"/>
                  <a:pt x="1169928" y="330981"/>
                </a:cubicBezTo>
                <a:close/>
              </a:path>
            </a:pathLst>
          </a:custGeom>
          <a:gradFill>
            <a:gsLst>
              <a:gs pos="0">
                <a:srgbClr val="1657D9"/>
              </a:gs>
              <a:gs pos="1000">
                <a:srgbClr val="1657D9"/>
              </a:gs>
              <a:gs pos="100000">
                <a:srgbClr val="0BA8F9"/>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6" name="Google Shape;1066;p22"/>
          <p:cNvPicPr preferRelativeResize="0"/>
          <p:nvPr/>
        </p:nvPicPr>
        <p:blipFill rotWithShape="1">
          <a:blip r:embed="rId8">
            <a:alphaModFix/>
          </a:blip>
          <a:srcRect/>
          <a:stretch/>
        </p:blipFill>
        <p:spPr>
          <a:xfrm>
            <a:off x="817841" y="1919973"/>
            <a:ext cx="2702671" cy="2056380"/>
          </a:xfrm>
          <a:prstGeom prst="rect">
            <a:avLst/>
          </a:prstGeom>
          <a:noFill/>
          <a:ln>
            <a:noFill/>
          </a:ln>
        </p:spPr>
      </p:pic>
      <p:sp>
        <p:nvSpPr>
          <p:cNvPr id="1067" name="Google Shape;1067;p22"/>
          <p:cNvSpPr txBox="1"/>
          <p:nvPr/>
        </p:nvSpPr>
        <p:spPr>
          <a:xfrm>
            <a:off x="2944876" y="2467197"/>
            <a:ext cx="967514" cy="3425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284EA6"/>
                </a:solidFill>
                <a:latin typeface="Arial"/>
                <a:ea typeface="Arial"/>
                <a:cs typeface="Arial"/>
                <a:sym typeface="Arial"/>
              </a:rPr>
              <a:t>AWS</a:t>
            </a:r>
            <a:endParaRPr sz="1400" b="0" i="0" u="none" strike="noStrike" cap="none">
              <a:solidFill>
                <a:srgbClr val="000000"/>
              </a:solidFill>
              <a:latin typeface="Arial"/>
              <a:ea typeface="Arial"/>
              <a:cs typeface="Arial"/>
              <a:sym typeface="Arial"/>
            </a:endParaRPr>
          </a:p>
        </p:txBody>
      </p:sp>
      <p:sp>
        <p:nvSpPr>
          <p:cNvPr id="1068" name="Google Shape;1068;p22"/>
          <p:cNvSpPr/>
          <p:nvPr/>
        </p:nvSpPr>
        <p:spPr>
          <a:xfrm>
            <a:off x="3329777" y="3816495"/>
            <a:ext cx="309745" cy="230437"/>
          </a:xfrm>
          <a:prstGeom prst="rect">
            <a:avLst/>
          </a:prstGeom>
          <a:solidFill>
            <a:srgbClr val="F1F6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69" name="Google Shape;1069;p22"/>
          <p:cNvSpPr/>
          <p:nvPr/>
        </p:nvSpPr>
        <p:spPr>
          <a:xfrm>
            <a:off x="854925" y="3769284"/>
            <a:ext cx="309745" cy="230437"/>
          </a:xfrm>
          <a:prstGeom prst="rect">
            <a:avLst/>
          </a:prstGeom>
          <a:solidFill>
            <a:srgbClr val="F2F7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0" name="Google Shape;1070;p22"/>
          <p:cNvSpPr/>
          <p:nvPr/>
        </p:nvSpPr>
        <p:spPr>
          <a:xfrm>
            <a:off x="892121" y="3792652"/>
            <a:ext cx="714390" cy="291080"/>
          </a:xfrm>
          <a:prstGeom prst="roundRect">
            <a:avLst>
              <a:gd name="adj" fmla="val 11178"/>
            </a:avLst>
          </a:prstGeom>
          <a:gradFill>
            <a:gsLst>
              <a:gs pos="0">
                <a:srgbClr val="185DBB"/>
              </a:gs>
              <a:gs pos="100000">
                <a:srgbClr val="2A90C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1" name="Google Shape;1071;p22"/>
          <p:cNvSpPr/>
          <p:nvPr/>
        </p:nvSpPr>
        <p:spPr>
          <a:xfrm>
            <a:off x="1881537" y="3827357"/>
            <a:ext cx="714390" cy="291080"/>
          </a:xfrm>
          <a:prstGeom prst="roundRect">
            <a:avLst>
              <a:gd name="adj" fmla="val 11178"/>
            </a:avLst>
          </a:prstGeom>
          <a:gradFill>
            <a:gsLst>
              <a:gs pos="0">
                <a:srgbClr val="185DBB"/>
              </a:gs>
              <a:gs pos="100000">
                <a:srgbClr val="2A90C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2" name="Google Shape;1072;p22"/>
          <p:cNvSpPr/>
          <p:nvPr/>
        </p:nvSpPr>
        <p:spPr>
          <a:xfrm>
            <a:off x="2871512" y="3796447"/>
            <a:ext cx="714390" cy="291080"/>
          </a:xfrm>
          <a:prstGeom prst="roundRect">
            <a:avLst>
              <a:gd name="adj" fmla="val 11178"/>
            </a:avLst>
          </a:prstGeom>
          <a:gradFill>
            <a:gsLst>
              <a:gs pos="0">
                <a:srgbClr val="185DBB"/>
              </a:gs>
              <a:gs pos="100000">
                <a:srgbClr val="2A90C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3" name="Google Shape;1073;p22"/>
          <p:cNvSpPr/>
          <p:nvPr/>
        </p:nvSpPr>
        <p:spPr>
          <a:xfrm>
            <a:off x="1003103" y="3808838"/>
            <a:ext cx="498227" cy="2802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Microsoft JhengHei"/>
                <a:ea typeface="Microsoft JhengHei"/>
                <a:cs typeface="Microsoft JhengHei"/>
                <a:sym typeface="Microsoft JhengHei"/>
              </a:rPr>
              <a:t>儲存</a:t>
            </a:r>
            <a:endParaRPr sz="1200" b="1" i="0" u="none" strike="noStrike" cap="none">
              <a:solidFill>
                <a:schemeClr val="lt1"/>
              </a:solidFill>
              <a:latin typeface="Microsoft JhengHei"/>
              <a:ea typeface="Microsoft JhengHei"/>
              <a:cs typeface="Microsoft JhengHei"/>
              <a:sym typeface="Microsoft JhengHei"/>
            </a:endParaRPr>
          </a:p>
        </p:txBody>
      </p:sp>
      <p:sp>
        <p:nvSpPr>
          <p:cNvPr id="1074" name="Google Shape;1074;p22"/>
          <p:cNvSpPr/>
          <p:nvPr/>
        </p:nvSpPr>
        <p:spPr>
          <a:xfrm>
            <a:off x="2066881" y="3839593"/>
            <a:ext cx="376590" cy="2802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S3</a:t>
            </a:r>
            <a:endParaRPr sz="1400" b="0" i="0" u="none" strike="noStrike" cap="none">
              <a:solidFill>
                <a:srgbClr val="000000"/>
              </a:solidFill>
              <a:latin typeface="Arial"/>
              <a:ea typeface="Arial"/>
              <a:cs typeface="Arial"/>
              <a:sym typeface="Arial"/>
            </a:endParaRPr>
          </a:p>
        </p:txBody>
      </p:sp>
      <p:sp>
        <p:nvSpPr>
          <p:cNvPr id="1075" name="Google Shape;1075;p22"/>
          <p:cNvSpPr/>
          <p:nvPr/>
        </p:nvSpPr>
        <p:spPr>
          <a:xfrm>
            <a:off x="2920512" y="3808838"/>
            <a:ext cx="653923" cy="2802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Microsoft JhengHei"/>
                <a:ea typeface="Microsoft JhengHei"/>
                <a:cs typeface="Microsoft JhengHei"/>
                <a:sym typeface="Microsoft JhengHei"/>
              </a:rPr>
              <a:t>虛擬機</a:t>
            </a:r>
            <a:endParaRPr sz="1400" b="0" i="0" u="none" strike="noStrike" cap="none">
              <a:solidFill>
                <a:srgbClr val="000000"/>
              </a:solidFill>
              <a:latin typeface="Arial"/>
              <a:ea typeface="Arial"/>
              <a:cs typeface="Arial"/>
              <a:sym typeface="Arial"/>
            </a:endParaRPr>
          </a:p>
        </p:txBody>
      </p:sp>
      <p:sp>
        <p:nvSpPr>
          <p:cNvPr id="1079" name="Google Shape;1079;p22"/>
          <p:cNvSpPr/>
          <p:nvPr/>
        </p:nvSpPr>
        <p:spPr>
          <a:xfrm>
            <a:off x="6111911" y="3155117"/>
            <a:ext cx="2481149" cy="40463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50"/>
              <a:buFont typeface="Arial"/>
              <a:buNone/>
            </a:pPr>
            <a:r>
              <a:rPr lang="en-US" sz="1550" b="1" i="0" u="none" strike="noStrike" cap="none" err="1">
                <a:solidFill>
                  <a:srgbClr val="284EA6"/>
                </a:solidFill>
                <a:latin typeface="Microsoft JhengHei"/>
                <a:ea typeface="Microsoft JhengHei"/>
                <a:cs typeface="Microsoft JhengHei"/>
                <a:sym typeface="Microsoft JhengHei"/>
              </a:rPr>
              <a:t>對象儲存服務</a:t>
            </a:r>
            <a:endParaRPr sz="1550" b="1" i="0" u="none" strike="noStrike" cap="none">
              <a:solidFill>
                <a:srgbClr val="284EA6"/>
              </a:solidFill>
              <a:latin typeface="Microsoft JhengHei"/>
              <a:ea typeface="Microsoft JhengHei"/>
              <a:cs typeface="Microsoft JhengHei"/>
              <a:sym typeface="Microsoft JhengHei"/>
            </a:endParaRPr>
          </a:p>
        </p:txBody>
      </p:sp>
      <p:grpSp>
        <p:nvGrpSpPr>
          <p:cNvPr id="1088" name="Google Shape;1088;p22"/>
          <p:cNvGrpSpPr/>
          <p:nvPr/>
        </p:nvGrpSpPr>
        <p:grpSpPr>
          <a:xfrm>
            <a:off x="6199434" y="3583675"/>
            <a:ext cx="2272945" cy="848219"/>
            <a:chOff x="5378370" y="-649057"/>
            <a:chExt cx="2045616" cy="763384"/>
          </a:xfrm>
        </p:grpSpPr>
        <p:pic>
          <p:nvPicPr>
            <p:cNvPr id="1089" name="Google Shape;1089;p22" descr="https://lh4.googleusercontent.com/JLwINZBR99tkGPRx3FA7rWHaz4lrB4beEXvVDTvYNOP5IjDY41yBYtDUGLBFNzd38AYzYdEORsJ-Hu3sSmrbpf6Ffqy12-Oo0oN_j-ZoxY98DIhex5SxovJCSE67G7Vulk2lJvUhbwo"/>
            <p:cNvPicPr preferRelativeResize="0"/>
            <p:nvPr/>
          </p:nvPicPr>
          <p:blipFill rotWithShape="1">
            <a:blip r:embed="rId9">
              <a:alphaModFix/>
            </a:blip>
            <a:srcRect/>
            <a:stretch/>
          </p:blipFill>
          <p:spPr>
            <a:xfrm>
              <a:off x="6645183" y="-242205"/>
              <a:ext cx="356533" cy="356532"/>
            </a:xfrm>
            <a:prstGeom prst="rect">
              <a:avLst/>
            </a:prstGeom>
            <a:noFill/>
            <a:ln>
              <a:noFill/>
            </a:ln>
            <a:effectLst>
              <a:outerShdw blurRad="50800" dist="38100" dir="2700000" algn="tl" rotWithShape="0">
                <a:srgbClr val="000000">
                  <a:alpha val="40000"/>
                </a:srgbClr>
              </a:outerShdw>
            </a:effectLst>
          </p:spPr>
        </p:pic>
        <p:pic>
          <p:nvPicPr>
            <p:cNvPr id="1090" name="Google Shape;1090;p22" descr="https://lh3.googleusercontent.com/hnn68hOWXAfi-2buhync8Ho5N6Mh1Cia1p0BYKEFmgSCSweBZZvfugkqQyrghaN8zyIsBFAl27eld7JprW8x9O13h7UnOZtO0T-xd_Tym8bWTlhrMjby8MzOdHSSIAxcK-61egURb-U"/>
            <p:cNvPicPr preferRelativeResize="0"/>
            <p:nvPr/>
          </p:nvPicPr>
          <p:blipFill rotWithShape="1">
            <a:blip r:embed="rId10">
              <a:alphaModFix/>
            </a:blip>
            <a:srcRect/>
            <a:stretch/>
          </p:blipFill>
          <p:spPr>
            <a:xfrm>
              <a:off x="5804872" y="-649057"/>
              <a:ext cx="356533" cy="356532"/>
            </a:xfrm>
            <a:prstGeom prst="rect">
              <a:avLst/>
            </a:prstGeom>
            <a:noFill/>
            <a:ln>
              <a:noFill/>
            </a:ln>
            <a:effectLst>
              <a:outerShdw blurRad="50800" dist="38100" dir="2700000" algn="tl" rotWithShape="0">
                <a:srgbClr val="000000">
                  <a:alpha val="40000"/>
                </a:srgbClr>
              </a:outerShdw>
            </a:effectLst>
          </p:spPr>
        </p:pic>
        <p:pic>
          <p:nvPicPr>
            <p:cNvPr id="1091" name="Google Shape;1091;p22" descr="https://lh4.googleusercontent.com/mK6k9HxxlQ3iieT8IW0gEWxdyKJgYfYBWwdBvN0lRLu8_cGB7X1lN2KOXLFP9TXD-UMxtXANPXor198AJF-FyeUM35snyzMMvdZbcQ_OmxIfdMdUejC5Cy8R8FjD2RfZBKEHA0hMPus"/>
            <p:cNvPicPr preferRelativeResize="0"/>
            <p:nvPr/>
          </p:nvPicPr>
          <p:blipFill rotWithShape="1">
            <a:blip r:embed="rId11">
              <a:alphaModFix/>
            </a:blip>
            <a:srcRect/>
            <a:stretch/>
          </p:blipFill>
          <p:spPr>
            <a:xfrm>
              <a:off x="5378370" y="-242205"/>
              <a:ext cx="356533" cy="356532"/>
            </a:xfrm>
            <a:prstGeom prst="rect">
              <a:avLst/>
            </a:prstGeom>
            <a:noFill/>
            <a:ln>
              <a:noFill/>
            </a:ln>
            <a:effectLst>
              <a:outerShdw blurRad="50800" dist="38100" dir="2700000" algn="tl" rotWithShape="0">
                <a:srgbClr val="000000">
                  <a:alpha val="40000"/>
                </a:srgbClr>
              </a:outerShdw>
            </a:effectLst>
          </p:spPr>
        </p:pic>
        <p:pic>
          <p:nvPicPr>
            <p:cNvPr id="1092" name="Google Shape;1092;p22" descr="https://lh5.googleusercontent.com/c-VuMbfcURQcWQtCVz--q6LxBcxY3slbhaPIm-dpbfmvPNMaYWQ0ipmkTPMv3hgaGWf0TANE0FBtUZDit-HSbunIQrWF1jmbyek1KF3PBDz6g-NiamNTqP8O87dLx0eyXxwaNQ9vD-Y"/>
            <p:cNvPicPr preferRelativeResize="0"/>
            <p:nvPr/>
          </p:nvPicPr>
          <p:blipFill rotWithShape="1">
            <a:blip r:embed="rId12">
              <a:alphaModFix/>
            </a:blip>
            <a:srcRect/>
            <a:stretch/>
          </p:blipFill>
          <p:spPr>
            <a:xfrm>
              <a:off x="6634278" y="-649057"/>
              <a:ext cx="356533" cy="356532"/>
            </a:xfrm>
            <a:prstGeom prst="rect">
              <a:avLst/>
            </a:prstGeom>
            <a:noFill/>
            <a:ln>
              <a:noFill/>
            </a:ln>
            <a:effectLst>
              <a:outerShdw blurRad="50800" dist="38100" dir="2700000" algn="tl" rotWithShape="0">
                <a:srgbClr val="000000">
                  <a:alpha val="40000"/>
                </a:srgbClr>
              </a:outerShdw>
            </a:effectLst>
          </p:spPr>
        </p:pic>
        <p:pic>
          <p:nvPicPr>
            <p:cNvPr id="1093" name="Google Shape;1093;p22" descr="https://lh4.googleusercontent.com/jAQgNPnfGRQtJiItDhMyoQENWRIQueXO-SLCN41rfXwPvMZuHJtzjbth4T8SNT5oRKkLFgmEAadaVDCJB13v1Az3VFJT2I3_g54luBgTg4dwUO_hTpbJCci5nMf47m0hNNun4ZJmKe8"/>
            <p:cNvPicPr preferRelativeResize="0"/>
            <p:nvPr/>
          </p:nvPicPr>
          <p:blipFill rotWithShape="1">
            <a:blip r:embed="rId13">
              <a:alphaModFix/>
            </a:blip>
            <a:srcRect/>
            <a:stretch/>
          </p:blipFill>
          <p:spPr>
            <a:xfrm>
              <a:off x="6222912" y="-242205"/>
              <a:ext cx="356533" cy="356532"/>
            </a:xfrm>
            <a:prstGeom prst="rect">
              <a:avLst/>
            </a:prstGeom>
            <a:noFill/>
            <a:ln>
              <a:noFill/>
            </a:ln>
            <a:effectLst>
              <a:outerShdw blurRad="50800" dist="38100" dir="2700000" algn="tl" rotWithShape="0">
                <a:srgbClr val="000000">
                  <a:alpha val="40000"/>
                </a:srgbClr>
              </a:outerShdw>
            </a:effectLst>
          </p:spPr>
        </p:pic>
        <p:pic>
          <p:nvPicPr>
            <p:cNvPr id="1094" name="Google Shape;1094;p22" descr="https://lh3.googleusercontent.com/6NBXHIDeSHzKas-KeL_-8NU77BUwwUodC8lXj_BGNUvuNeIFJ8y0d_XVUE3GGZkgdaAi7g31BOFz7W1nsfAWuDXt_ZNuak58YvwKvtxkNI4xEIRA9sr0IOjH5_EX8BEtt9F1XtuwGe4"/>
            <p:cNvPicPr preferRelativeResize="0"/>
            <p:nvPr/>
          </p:nvPicPr>
          <p:blipFill rotWithShape="1">
            <a:blip r:embed="rId14">
              <a:alphaModFix/>
            </a:blip>
            <a:srcRect/>
            <a:stretch/>
          </p:blipFill>
          <p:spPr>
            <a:xfrm>
              <a:off x="6219575" y="-649057"/>
              <a:ext cx="356533" cy="356532"/>
            </a:xfrm>
            <a:prstGeom prst="rect">
              <a:avLst/>
            </a:prstGeom>
            <a:noFill/>
            <a:ln>
              <a:noFill/>
            </a:ln>
            <a:effectLst>
              <a:outerShdw blurRad="50800" dist="38100" dir="2700000" algn="tl" rotWithShape="0">
                <a:srgbClr val="000000">
                  <a:alpha val="40000"/>
                </a:srgbClr>
              </a:outerShdw>
            </a:effectLst>
          </p:spPr>
        </p:pic>
        <p:pic>
          <p:nvPicPr>
            <p:cNvPr id="1095" name="Google Shape;1095;p22" descr="https://lh6.googleusercontent.com/1Fw3w_v3U-JCXnaUH8XlVuQyMkyy_8VgeJh6BG0241g0x8Qug7joSVqEqrkf7KpGjCj2Gqadcur-sVBW0hsMJcZlMz6ZadniH0IO-8I6aEw5qfIPXR9HtNX2-SkhY3vz4vyaUqDOMlo"/>
            <p:cNvPicPr preferRelativeResize="0"/>
            <p:nvPr/>
          </p:nvPicPr>
          <p:blipFill rotWithShape="1">
            <a:blip r:embed="rId15">
              <a:alphaModFix/>
            </a:blip>
            <a:srcRect/>
            <a:stretch/>
          </p:blipFill>
          <p:spPr>
            <a:xfrm>
              <a:off x="7067453" y="-242205"/>
              <a:ext cx="356533" cy="356532"/>
            </a:xfrm>
            <a:prstGeom prst="rect">
              <a:avLst/>
            </a:prstGeom>
            <a:noFill/>
            <a:ln>
              <a:noFill/>
            </a:ln>
            <a:effectLst>
              <a:outerShdw blurRad="50800" dist="38100" dir="2700000" algn="tl" rotWithShape="0">
                <a:srgbClr val="000000">
                  <a:alpha val="40000"/>
                </a:srgbClr>
              </a:outerShdw>
            </a:effectLst>
          </p:spPr>
        </p:pic>
        <p:pic>
          <p:nvPicPr>
            <p:cNvPr id="1096" name="Google Shape;1096;p22" descr="Image result for è¯çºé²"/>
            <p:cNvPicPr preferRelativeResize="0"/>
            <p:nvPr/>
          </p:nvPicPr>
          <p:blipFill rotWithShape="1">
            <a:blip r:embed="rId16">
              <a:alphaModFix/>
            </a:blip>
            <a:srcRect l="32299" t="2107" r="32592" b="45223"/>
            <a:stretch/>
          </p:blipFill>
          <p:spPr>
            <a:xfrm>
              <a:off x="5800641" y="-242205"/>
              <a:ext cx="356533" cy="356532"/>
            </a:xfrm>
            <a:prstGeom prst="rect">
              <a:avLst/>
            </a:prstGeom>
            <a:noFill/>
            <a:ln>
              <a:noFill/>
            </a:ln>
            <a:effectLst>
              <a:outerShdw blurRad="50800" dist="38100" dir="2700000" algn="tl" rotWithShape="0">
                <a:srgbClr val="000000">
                  <a:alpha val="40000"/>
                </a:srgbClr>
              </a:outerShdw>
            </a:effectLst>
          </p:spPr>
        </p:pic>
        <p:pic>
          <p:nvPicPr>
            <p:cNvPr id="1097" name="Google Shape;1097;p22"/>
            <p:cNvPicPr preferRelativeResize="0"/>
            <p:nvPr/>
          </p:nvPicPr>
          <p:blipFill rotWithShape="1">
            <a:blip r:embed="rId17">
              <a:alphaModFix/>
            </a:blip>
            <a:srcRect/>
            <a:stretch/>
          </p:blipFill>
          <p:spPr>
            <a:xfrm>
              <a:off x="5390302" y="-648991"/>
              <a:ext cx="356400" cy="356400"/>
            </a:xfrm>
            <a:prstGeom prst="rect">
              <a:avLst/>
            </a:prstGeom>
            <a:noFill/>
            <a:ln>
              <a:noFill/>
            </a:ln>
            <a:effectLst>
              <a:outerShdw blurRad="50800" dist="38100" dir="2700000" algn="tl" rotWithShape="0">
                <a:srgbClr val="000000">
                  <a:alpha val="40000"/>
                </a:srgbClr>
              </a:outerShdw>
            </a:effectLst>
          </p:spPr>
        </p:pic>
        <p:pic>
          <p:nvPicPr>
            <p:cNvPr id="1098" name="Google Shape;1098;p22"/>
            <p:cNvPicPr preferRelativeResize="0"/>
            <p:nvPr/>
          </p:nvPicPr>
          <p:blipFill rotWithShape="1">
            <a:blip r:embed="rId18">
              <a:alphaModFix/>
            </a:blip>
            <a:srcRect/>
            <a:stretch/>
          </p:blipFill>
          <p:spPr>
            <a:xfrm>
              <a:off x="7048981" y="-646994"/>
              <a:ext cx="356533" cy="352406"/>
            </a:xfrm>
            <a:prstGeom prst="rect">
              <a:avLst/>
            </a:prstGeom>
            <a:noFill/>
            <a:ln>
              <a:noFill/>
            </a:ln>
            <a:effectLst>
              <a:outerShdw blurRad="50800" dist="38100" dir="2700000" algn="tl" rotWithShape="0">
                <a:srgbClr val="000000">
                  <a:alpha val="40000"/>
                </a:srgbClr>
              </a:outerShdw>
            </a:effectLst>
          </p:spPr>
        </p:pic>
      </p:grpSp>
      <p:sp>
        <p:nvSpPr>
          <p:cNvPr id="1101" name="Google Shape;1101;p22"/>
          <p:cNvSpPr txBox="1"/>
          <p:nvPr/>
        </p:nvSpPr>
        <p:spPr>
          <a:xfrm>
            <a:off x="4024175" y="3627643"/>
            <a:ext cx="1833552"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With </a:t>
            </a:r>
            <a:r>
              <a:rPr lang="en-US" sz="1200" b="0" i="0" u="none" strike="noStrike" cap="none" err="1">
                <a:solidFill>
                  <a:schemeClr val="dk1"/>
                </a:solidFill>
                <a:latin typeface="Arial"/>
                <a:ea typeface="Arial"/>
                <a:cs typeface="Arial"/>
                <a:sym typeface="Arial"/>
              </a:rPr>
              <a:t>HybridMount</a:t>
            </a:r>
            <a:endParaRPr sz="1200" b="0" i="0" u="none" strike="noStrike" cap="none">
              <a:solidFill>
                <a:schemeClr val="dk1"/>
              </a:solidFill>
              <a:latin typeface="Arial"/>
              <a:ea typeface="Arial"/>
              <a:cs typeface="Arial"/>
              <a:sym typeface="Arial"/>
            </a:endParaRPr>
          </a:p>
        </p:txBody>
      </p:sp>
      <p:pic>
        <p:nvPicPr>
          <p:cNvPr id="3" name="圖形 2">
            <a:extLst>
              <a:ext uri="{FF2B5EF4-FFF2-40B4-BE49-F238E27FC236}">
                <a16:creationId xmlns:a16="http://schemas.microsoft.com/office/drawing/2014/main" id="{28B0A24B-9A50-41EC-B76A-2560291FEB2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39425" y="1888801"/>
            <a:ext cx="2674006" cy="1010598"/>
          </a:xfrm>
          <a:prstGeom prst="rect">
            <a:avLst/>
          </a:prstGeom>
        </p:spPr>
      </p:pic>
      <p:sp>
        <p:nvSpPr>
          <p:cNvPr id="1078" name="Google Shape;1078;p22"/>
          <p:cNvSpPr/>
          <p:nvPr/>
        </p:nvSpPr>
        <p:spPr>
          <a:xfrm>
            <a:off x="6259009" y="2012730"/>
            <a:ext cx="2177585" cy="32646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50"/>
              <a:buFont typeface="Arial"/>
              <a:buNone/>
            </a:pPr>
            <a:r>
              <a:rPr lang="en-US" sz="1550" b="1" i="0" u="none" strike="noStrike" cap="none" err="1">
                <a:solidFill>
                  <a:srgbClr val="284EA6"/>
                </a:solidFill>
                <a:latin typeface="Microsoft JhengHei"/>
                <a:ea typeface="Microsoft JhengHei"/>
                <a:cs typeface="Microsoft JhengHei"/>
                <a:sym typeface="Microsoft JhengHei"/>
              </a:rPr>
              <a:t>雲端檔案儲存</a:t>
            </a:r>
            <a:endParaRPr sz="1550" b="1" i="0" u="none" strike="noStrike" cap="none">
              <a:solidFill>
                <a:srgbClr val="284EA6"/>
              </a:solidFill>
              <a:latin typeface="Microsoft JhengHei"/>
              <a:ea typeface="Microsoft JhengHei"/>
              <a:cs typeface="Microsoft JhengHei"/>
              <a:sym typeface="Microsoft JhengHei"/>
            </a:endParaRPr>
          </a:p>
        </p:txBody>
      </p:sp>
      <p:grpSp>
        <p:nvGrpSpPr>
          <p:cNvPr id="1080" name="Google Shape;1080;p22"/>
          <p:cNvGrpSpPr/>
          <p:nvPr/>
        </p:nvGrpSpPr>
        <p:grpSpPr>
          <a:xfrm>
            <a:off x="6120803" y="2424949"/>
            <a:ext cx="2511250" cy="324702"/>
            <a:chOff x="3277722" y="-1247261"/>
            <a:chExt cx="2756404" cy="356400"/>
          </a:xfrm>
        </p:grpSpPr>
        <p:pic>
          <p:nvPicPr>
            <p:cNvPr id="1081" name="Google Shape;1081;p22" descr="https://lh4.googleusercontent.com/K9V2IiA9lNjQ1bEivo1ZgqjOHErvSxm5mVIOkLfvS4AV_fruAS_ZGl8d77W240EC3k6e504hgmF0cHbqKzwGjNf5PitpvqSoTAJTXYJRjml246jnOQT5Pi8XFvCM9bHK5-as3-f__KM"/>
            <p:cNvPicPr preferRelativeResize="0"/>
            <p:nvPr/>
          </p:nvPicPr>
          <p:blipFill rotWithShape="1">
            <a:blip r:embed="rId21">
              <a:alphaModFix/>
            </a:blip>
            <a:srcRect/>
            <a:stretch/>
          </p:blipFill>
          <p:spPr>
            <a:xfrm>
              <a:off x="4877723" y="-1247261"/>
              <a:ext cx="356402" cy="356400"/>
            </a:xfrm>
            <a:prstGeom prst="rect">
              <a:avLst/>
            </a:prstGeom>
            <a:noFill/>
            <a:ln>
              <a:noFill/>
            </a:ln>
          </p:spPr>
        </p:pic>
        <p:pic>
          <p:nvPicPr>
            <p:cNvPr id="1082" name="Google Shape;1082;p22" descr="https://lh6.googleusercontent.com/SA4uCyR_L2jYMxGHC8JcQTlO_Fi9fvJ01WwSys_hjF9oiyvEopa8yurvBgrShk7u3W0l2n2QRfE8VniYiUpT9MM2LO5_H_HvyxoJmc3E-O73Jp3siIe-6VnvGCawf8RH_MkgmPsSCCc"/>
            <p:cNvPicPr preferRelativeResize="0"/>
            <p:nvPr/>
          </p:nvPicPr>
          <p:blipFill rotWithShape="1">
            <a:blip r:embed="rId22">
              <a:alphaModFix/>
            </a:blip>
            <a:srcRect/>
            <a:stretch/>
          </p:blipFill>
          <p:spPr>
            <a:xfrm>
              <a:off x="4477723" y="-1247261"/>
              <a:ext cx="356402" cy="356400"/>
            </a:xfrm>
            <a:prstGeom prst="rect">
              <a:avLst/>
            </a:prstGeom>
            <a:noFill/>
            <a:ln>
              <a:noFill/>
            </a:ln>
          </p:spPr>
        </p:pic>
        <p:pic>
          <p:nvPicPr>
            <p:cNvPr id="1083" name="Google Shape;1083;p22" descr="https://lh5.googleusercontent.com/b23u0ELh4hL_awB9Ww8vAh7Zb4GFaTyM9JSXkjRp0Op_jSl8QgyYQgVBe80qtGNDzwNoQ_JvJG05J8wcqXnnj88_y22ro12VeuppteRlA4uAOloCT_8w_iXv6JburYdSsGUPeN8tvh0"/>
            <p:cNvPicPr preferRelativeResize="0"/>
            <p:nvPr/>
          </p:nvPicPr>
          <p:blipFill rotWithShape="1">
            <a:blip r:embed="rId23">
              <a:alphaModFix/>
            </a:blip>
            <a:srcRect/>
            <a:stretch/>
          </p:blipFill>
          <p:spPr>
            <a:xfrm>
              <a:off x="5277723" y="-1247261"/>
              <a:ext cx="356402" cy="356400"/>
            </a:xfrm>
            <a:prstGeom prst="rect">
              <a:avLst/>
            </a:prstGeom>
            <a:noFill/>
            <a:ln>
              <a:noFill/>
            </a:ln>
          </p:spPr>
        </p:pic>
        <p:pic>
          <p:nvPicPr>
            <p:cNvPr id="1084" name="Google Shape;1084;p22" descr="https://lh5.googleusercontent.com/yDLc8xkAuuVx7crlIE2KNk0ewYBuVYjSKxQ5-0kgPW8S4En-3J4DTgJmPELmxQwN8JbJhTMB-lKlBnEcEA2ejrh6oEbgoTK2g0aeYzDlI4TflzYSmKvfwz4Q5HPlbLA48sdewMmt2yE"/>
            <p:cNvPicPr preferRelativeResize="0"/>
            <p:nvPr/>
          </p:nvPicPr>
          <p:blipFill rotWithShape="1">
            <a:blip r:embed="rId24">
              <a:alphaModFix/>
            </a:blip>
            <a:srcRect/>
            <a:stretch/>
          </p:blipFill>
          <p:spPr>
            <a:xfrm>
              <a:off x="3277722" y="-1247261"/>
              <a:ext cx="356402" cy="356400"/>
            </a:xfrm>
            <a:prstGeom prst="rect">
              <a:avLst/>
            </a:prstGeom>
            <a:noFill/>
            <a:ln>
              <a:noFill/>
            </a:ln>
          </p:spPr>
        </p:pic>
        <p:pic>
          <p:nvPicPr>
            <p:cNvPr id="1085" name="Google Shape;1085;p22" descr="https://lh6.googleusercontent.com/2xwQyO-ybTkAAlCBIc-utXfwa8yEQQSBOAN-mgL1KmFDhzHTcwDZurEnS8G2FhqCXXCnpOPtRB_CV8CWFBHxHvni3DZq0v5Sk5cCLBPtfAkLh-dgfn7WvbsGNgqzb29qmdTvvAUQc_E"/>
            <p:cNvPicPr preferRelativeResize="0"/>
            <p:nvPr/>
          </p:nvPicPr>
          <p:blipFill rotWithShape="1">
            <a:blip r:embed="rId25">
              <a:alphaModFix/>
            </a:blip>
            <a:srcRect/>
            <a:stretch/>
          </p:blipFill>
          <p:spPr>
            <a:xfrm>
              <a:off x="5677724" y="-1247261"/>
              <a:ext cx="356402" cy="356400"/>
            </a:xfrm>
            <a:prstGeom prst="rect">
              <a:avLst/>
            </a:prstGeom>
            <a:noFill/>
            <a:ln>
              <a:noFill/>
            </a:ln>
          </p:spPr>
        </p:pic>
        <p:pic>
          <p:nvPicPr>
            <p:cNvPr id="1086" name="Google Shape;1086;p22" descr="https://lh3.googleusercontent.com/tt_AoumHnwvy4yDK_XqLGyDQRXd4qwpAD7lhoInKWc-stRPWnIZWWSYYLae7i3UfSpefEhRxYlb5d03ZVA71X7QTHmkwEUknw0I9qEGn5XeMBDgWDCSXJFpOO_4jxFHFhk5qQNgB238"/>
            <p:cNvPicPr preferRelativeResize="0"/>
            <p:nvPr/>
          </p:nvPicPr>
          <p:blipFill rotWithShape="1">
            <a:blip r:embed="rId26">
              <a:alphaModFix/>
            </a:blip>
            <a:srcRect/>
            <a:stretch/>
          </p:blipFill>
          <p:spPr>
            <a:xfrm>
              <a:off x="4077721" y="-1247261"/>
              <a:ext cx="356404" cy="356400"/>
            </a:xfrm>
            <a:prstGeom prst="rect">
              <a:avLst/>
            </a:prstGeom>
            <a:noFill/>
            <a:ln>
              <a:noFill/>
            </a:ln>
          </p:spPr>
        </p:pic>
        <p:pic>
          <p:nvPicPr>
            <p:cNvPr id="1087" name="Google Shape;1087;p22" descr="C:\Users\Josh Chen\Desktop\OneDrive.png"/>
            <p:cNvPicPr preferRelativeResize="0"/>
            <p:nvPr/>
          </p:nvPicPr>
          <p:blipFill rotWithShape="1">
            <a:blip r:embed="rId27">
              <a:alphaModFix/>
            </a:blip>
            <a:srcRect/>
            <a:stretch/>
          </p:blipFill>
          <p:spPr>
            <a:xfrm>
              <a:off x="3677722" y="-1247261"/>
              <a:ext cx="356401" cy="356400"/>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5" name="圖形 4">
            <a:extLst>
              <a:ext uri="{FF2B5EF4-FFF2-40B4-BE49-F238E27FC236}">
                <a16:creationId xmlns:a16="http://schemas.microsoft.com/office/drawing/2014/main" id="{E5EFD547-8A39-4417-8017-94A03380F1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7751" y="1689518"/>
            <a:ext cx="4295438" cy="1874765"/>
          </a:xfrm>
          <a:prstGeom prst="rect">
            <a:avLst/>
          </a:prstGeom>
        </p:spPr>
      </p:pic>
      <p:pic>
        <p:nvPicPr>
          <p:cNvPr id="3" name="圖形 2">
            <a:extLst>
              <a:ext uri="{FF2B5EF4-FFF2-40B4-BE49-F238E27FC236}">
                <a16:creationId xmlns:a16="http://schemas.microsoft.com/office/drawing/2014/main" id="{1B6D11EC-A5B8-49C1-A34B-FFCA78B94E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111" y="1691081"/>
            <a:ext cx="4295438" cy="3275451"/>
          </a:xfrm>
          <a:prstGeom prst="rect">
            <a:avLst/>
          </a:prstGeom>
        </p:spPr>
      </p:pic>
      <p:pic>
        <p:nvPicPr>
          <p:cNvPr id="1139" name="Google Shape;1139;p24"/>
          <p:cNvPicPr preferRelativeResize="0"/>
          <p:nvPr/>
        </p:nvPicPr>
        <p:blipFill rotWithShape="1">
          <a:blip r:embed="rId7">
            <a:alphaModFix/>
          </a:blip>
          <a:srcRect/>
          <a:stretch/>
        </p:blipFill>
        <p:spPr>
          <a:xfrm>
            <a:off x="7293980" y="3907085"/>
            <a:ext cx="1208206" cy="988532"/>
          </a:xfrm>
          <a:prstGeom prst="rect">
            <a:avLst/>
          </a:prstGeom>
          <a:noFill/>
          <a:ln>
            <a:noFill/>
          </a:ln>
          <a:effectLst>
            <a:outerShdw blurRad="50800" dist="38100" dir="2700000" algn="tl" rotWithShape="0">
              <a:srgbClr val="000000">
                <a:alpha val="40000"/>
              </a:srgbClr>
            </a:outerShdw>
          </a:effectLst>
        </p:spPr>
      </p:pic>
      <p:pic>
        <p:nvPicPr>
          <p:cNvPr id="1140" name="Google Shape;1140;p24" descr="一張含有 光, 畫畫 的圖片&#10;&#10;自動產生的描述"/>
          <p:cNvPicPr preferRelativeResize="0"/>
          <p:nvPr/>
        </p:nvPicPr>
        <p:blipFill rotWithShape="1">
          <a:blip r:embed="rId8">
            <a:alphaModFix/>
          </a:blip>
          <a:srcRect/>
          <a:stretch/>
        </p:blipFill>
        <p:spPr>
          <a:xfrm>
            <a:off x="6496300" y="3913842"/>
            <a:ext cx="579728" cy="841080"/>
          </a:xfrm>
          <a:prstGeom prst="rect">
            <a:avLst/>
          </a:prstGeom>
          <a:noFill/>
          <a:ln>
            <a:noFill/>
          </a:ln>
          <a:effectLst>
            <a:outerShdw blurRad="50800" dist="38100" dir="2700000" algn="tl" rotWithShape="0">
              <a:srgbClr val="000000">
                <a:alpha val="40000"/>
              </a:srgbClr>
            </a:outerShdw>
          </a:effectLst>
        </p:spPr>
      </p:pic>
      <p:pic>
        <p:nvPicPr>
          <p:cNvPr id="1141" name="Google Shape;1141;p24"/>
          <p:cNvPicPr preferRelativeResize="0"/>
          <p:nvPr/>
        </p:nvPicPr>
        <p:blipFill rotWithShape="1">
          <a:blip r:embed="rId9">
            <a:alphaModFix/>
          </a:blip>
          <a:srcRect/>
          <a:stretch/>
        </p:blipFill>
        <p:spPr>
          <a:xfrm>
            <a:off x="6795664" y="3672791"/>
            <a:ext cx="192682" cy="225713"/>
          </a:xfrm>
          <a:prstGeom prst="rect">
            <a:avLst/>
          </a:prstGeom>
          <a:noFill/>
          <a:ln>
            <a:noFill/>
          </a:ln>
        </p:spPr>
      </p:pic>
      <p:pic>
        <p:nvPicPr>
          <p:cNvPr id="1142" name="Google Shape;1142;p24"/>
          <p:cNvPicPr preferRelativeResize="0"/>
          <p:nvPr/>
        </p:nvPicPr>
        <p:blipFill rotWithShape="1">
          <a:blip r:embed="rId9">
            <a:alphaModFix/>
          </a:blip>
          <a:srcRect/>
          <a:stretch/>
        </p:blipFill>
        <p:spPr>
          <a:xfrm>
            <a:off x="6944978" y="3920602"/>
            <a:ext cx="109319" cy="128059"/>
          </a:xfrm>
          <a:prstGeom prst="rect">
            <a:avLst/>
          </a:prstGeom>
          <a:noFill/>
          <a:ln>
            <a:noFill/>
          </a:ln>
        </p:spPr>
      </p:pic>
      <p:pic>
        <p:nvPicPr>
          <p:cNvPr id="1143" name="Google Shape;1143;p24"/>
          <p:cNvPicPr preferRelativeResize="0"/>
          <p:nvPr/>
        </p:nvPicPr>
        <p:blipFill rotWithShape="1">
          <a:blip r:embed="rId9">
            <a:alphaModFix/>
          </a:blip>
          <a:srcRect/>
          <a:stretch/>
        </p:blipFill>
        <p:spPr>
          <a:xfrm>
            <a:off x="6676937" y="3847954"/>
            <a:ext cx="55216" cy="64681"/>
          </a:xfrm>
          <a:prstGeom prst="rect">
            <a:avLst/>
          </a:prstGeom>
          <a:noFill/>
          <a:ln>
            <a:noFill/>
          </a:ln>
        </p:spPr>
      </p:pic>
      <p:pic>
        <p:nvPicPr>
          <p:cNvPr id="1144" name="Google Shape;1144;p24"/>
          <p:cNvPicPr preferRelativeResize="0"/>
          <p:nvPr/>
        </p:nvPicPr>
        <p:blipFill rotWithShape="1">
          <a:blip r:embed="rId10">
            <a:alphaModFix/>
          </a:blip>
          <a:srcRect/>
          <a:stretch/>
        </p:blipFill>
        <p:spPr>
          <a:xfrm>
            <a:off x="5100194" y="3407314"/>
            <a:ext cx="1013269" cy="1013269"/>
          </a:xfrm>
          <a:prstGeom prst="rect">
            <a:avLst/>
          </a:prstGeom>
          <a:noFill/>
          <a:ln>
            <a:noFill/>
          </a:ln>
        </p:spPr>
      </p:pic>
      <p:pic>
        <p:nvPicPr>
          <p:cNvPr id="1145" name="Google Shape;1145;p24" descr="一張含有 鳥 的圖片&#10;&#10;自動產生的描述"/>
          <p:cNvPicPr preferRelativeResize="0"/>
          <p:nvPr/>
        </p:nvPicPr>
        <p:blipFill rotWithShape="1">
          <a:blip r:embed="rId11">
            <a:alphaModFix amt="43000"/>
          </a:blip>
          <a:srcRect/>
          <a:stretch/>
        </p:blipFill>
        <p:spPr>
          <a:xfrm>
            <a:off x="5189125" y="3464666"/>
            <a:ext cx="925985" cy="963588"/>
          </a:xfrm>
          <a:prstGeom prst="rect">
            <a:avLst/>
          </a:prstGeom>
          <a:noFill/>
          <a:ln>
            <a:noFill/>
          </a:ln>
        </p:spPr>
      </p:pic>
      <p:pic>
        <p:nvPicPr>
          <p:cNvPr id="1146" name="Google Shape;1146;p24"/>
          <p:cNvPicPr preferRelativeResize="0"/>
          <p:nvPr/>
        </p:nvPicPr>
        <p:blipFill rotWithShape="1">
          <a:blip r:embed="rId12">
            <a:alphaModFix/>
          </a:blip>
          <a:srcRect/>
          <a:stretch/>
        </p:blipFill>
        <p:spPr>
          <a:xfrm>
            <a:off x="5556412" y="4081811"/>
            <a:ext cx="485276" cy="803738"/>
          </a:xfrm>
          <a:prstGeom prst="rect">
            <a:avLst/>
          </a:prstGeom>
          <a:noFill/>
          <a:ln>
            <a:noFill/>
          </a:ln>
          <a:effectLst>
            <a:outerShdw blurRad="50800" dist="38100" dir="2700000" algn="tl" rotWithShape="0">
              <a:srgbClr val="000000">
                <a:alpha val="40000"/>
              </a:srgbClr>
            </a:outerShdw>
          </a:effectLst>
        </p:spPr>
      </p:pic>
      <p:pic>
        <p:nvPicPr>
          <p:cNvPr id="1147" name="Google Shape;1147;p24"/>
          <p:cNvPicPr preferRelativeResize="0"/>
          <p:nvPr/>
        </p:nvPicPr>
        <p:blipFill rotWithShape="1">
          <a:blip r:embed="rId13">
            <a:alphaModFix/>
          </a:blip>
          <a:srcRect/>
          <a:stretch/>
        </p:blipFill>
        <p:spPr>
          <a:xfrm>
            <a:off x="5727033" y="3847901"/>
            <a:ext cx="285750" cy="371475"/>
          </a:xfrm>
          <a:prstGeom prst="rect">
            <a:avLst/>
          </a:prstGeom>
          <a:noFill/>
          <a:ln>
            <a:noFill/>
          </a:ln>
          <a:effectLst>
            <a:outerShdw blurRad="50800" dist="38100" dir="2700000" algn="tl" rotWithShape="0">
              <a:srgbClr val="000000">
                <a:alpha val="40000"/>
              </a:srgbClr>
            </a:outerShdw>
          </a:effectLst>
        </p:spPr>
      </p:pic>
      <p:sp>
        <p:nvSpPr>
          <p:cNvPr id="1151" name="Google Shape;1151;p24"/>
          <p:cNvSpPr txBox="1">
            <a:spLocks noGrp="1"/>
          </p:cNvSpPr>
          <p:nvPr>
            <p:ph type="title"/>
          </p:nvPr>
        </p:nvSpPr>
        <p:spPr>
          <a:xfrm>
            <a:off x="0" y="76201"/>
            <a:ext cx="9143999"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Microsoft JhengHei"/>
              <a:buNone/>
            </a:pPr>
            <a:r>
              <a:rPr lang="en-US" b="1" err="1">
                <a:latin typeface="Microsoft JhengHei"/>
                <a:ea typeface="Microsoft JhengHei"/>
                <a:cs typeface="Microsoft JhengHei"/>
                <a:sym typeface="Microsoft JhengHei"/>
              </a:rPr>
              <a:t>便捷的檔案分享與權限管理</a:t>
            </a:r>
            <a:endParaRPr b="1">
              <a:latin typeface="Microsoft JhengHei"/>
              <a:ea typeface="Microsoft JhengHei"/>
              <a:cs typeface="Microsoft JhengHei"/>
              <a:sym typeface="Microsoft JhengHei"/>
            </a:endParaRPr>
          </a:p>
        </p:txBody>
      </p:sp>
      <p:sp>
        <p:nvSpPr>
          <p:cNvPr id="1152" name="Google Shape;1152;p24"/>
          <p:cNvSpPr/>
          <p:nvPr/>
        </p:nvSpPr>
        <p:spPr>
          <a:xfrm>
            <a:off x="514914" y="2191391"/>
            <a:ext cx="1057982"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err="1">
                <a:solidFill>
                  <a:srgbClr val="181886"/>
                </a:solidFill>
                <a:latin typeface="Microsoft JhengHei"/>
                <a:ea typeface="Microsoft JhengHei"/>
                <a:cs typeface="Microsoft JhengHei"/>
                <a:sym typeface="Microsoft JhengHei"/>
              </a:rPr>
              <a:t>連線方式</a:t>
            </a:r>
            <a:endParaRPr sz="1500" b="0" i="0" u="none" strike="noStrike" cap="none">
              <a:solidFill>
                <a:srgbClr val="181886"/>
              </a:solidFill>
              <a:latin typeface="Microsoft JhengHei"/>
              <a:ea typeface="Microsoft JhengHei"/>
              <a:cs typeface="Microsoft JhengHei"/>
              <a:sym typeface="Microsoft JhengHei"/>
            </a:endParaRPr>
          </a:p>
        </p:txBody>
      </p:sp>
      <p:sp>
        <p:nvSpPr>
          <p:cNvPr id="1153" name="Google Shape;1153;p24"/>
          <p:cNvSpPr/>
          <p:nvPr/>
        </p:nvSpPr>
        <p:spPr>
          <a:xfrm>
            <a:off x="1662269" y="1811378"/>
            <a:ext cx="2040975" cy="1169511"/>
          </a:xfrm>
          <a:prstGeom prst="rect">
            <a:avLst/>
          </a:prstGeom>
          <a:noFill/>
          <a:ln>
            <a:noFill/>
          </a:ln>
        </p:spPr>
        <p:txBody>
          <a:bodyPr spcFirstLastPara="1" wrap="square" lIns="91425" tIns="45700" rIns="91425" bIns="45700" anchor="t" anchorCtr="0">
            <a:spAutoFit/>
          </a:bodyPr>
          <a:lstStyle/>
          <a:p>
            <a:pPr marL="539750" marR="0" lvl="2" indent="-354013" algn="l" rtl="0">
              <a:lnSpc>
                <a:spcPts val="2100"/>
              </a:lnSpc>
              <a:spcBef>
                <a:spcPts val="0"/>
              </a:spcBef>
              <a:spcAft>
                <a:spcPts val="0"/>
              </a:spcAft>
              <a:buClr>
                <a:schemeClr val="dk1"/>
              </a:buClr>
              <a:buSzPts val="1400"/>
              <a:buFont typeface="Arial"/>
              <a:buAutoNum type="arabicPeriod"/>
            </a:pPr>
            <a:r>
              <a:rPr lang="en-US" sz="1400" b="0" i="0" u="none" strike="noStrike" cap="none">
                <a:solidFill>
                  <a:schemeClr val="dk1"/>
                </a:solidFill>
                <a:latin typeface="Arial"/>
                <a:ea typeface="Arial"/>
                <a:cs typeface="Arial"/>
                <a:sym typeface="Arial"/>
              </a:rPr>
              <a:t>SMB/CIFS</a:t>
            </a:r>
            <a:endParaRPr sz="1400" b="0" i="0" u="none" strike="noStrike" cap="none">
              <a:solidFill>
                <a:schemeClr val="dk1"/>
              </a:solidFill>
              <a:latin typeface="Arial"/>
              <a:ea typeface="Arial"/>
              <a:cs typeface="Arial"/>
              <a:sym typeface="Arial"/>
            </a:endParaRPr>
          </a:p>
          <a:p>
            <a:pPr marL="539750" marR="0" lvl="2" indent="-354013" algn="l" rtl="0">
              <a:lnSpc>
                <a:spcPts val="2100"/>
              </a:lnSpc>
              <a:spcBef>
                <a:spcPts val="0"/>
              </a:spcBef>
              <a:spcAft>
                <a:spcPts val="0"/>
              </a:spcAft>
              <a:buClr>
                <a:schemeClr val="dk1"/>
              </a:buClr>
              <a:buSzPts val="1400"/>
              <a:buFont typeface="Arial"/>
              <a:buAutoNum type="arabicPeriod"/>
            </a:pPr>
            <a:r>
              <a:rPr lang="en-US" sz="1400" b="0" i="0" u="none" strike="noStrike" cap="none">
                <a:solidFill>
                  <a:schemeClr val="dk1"/>
                </a:solidFill>
                <a:latin typeface="Arial"/>
                <a:ea typeface="Arial"/>
                <a:cs typeface="Arial"/>
                <a:sym typeface="Arial"/>
              </a:rPr>
              <a:t>NFS</a:t>
            </a:r>
            <a:endParaRPr sz="1400" b="0" i="0" u="none" strike="noStrike" cap="none">
              <a:solidFill>
                <a:schemeClr val="dk1"/>
              </a:solidFill>
              <a:latin typeface="Arial"/>
              <a:ea typeface="Arial"/>
              <a:cs typeface="Arial"/>
              <a:sym typeface="Arial"/>
            </a:endParaRPr>
          </a:p>
          <a:p>
            <a:pPr marL="539750" marR="0" lvl="2" indent="-354013" algn="l" rtl="0">
              <a:lnSpc>
                <a:spcPts val="2100"/>
              </a:lnSpc>
              <a:spcBef>
                <a:spcPts val="0"/>
              </a:spcBef>
              <a:spcAft>
                <a:spcPts val="0"/>
              </a:spcAft>
              <a:buClr>
                <a:schemeClr val="dk1"/>
              </a:buClr>
              <a:buSzPts val="1400"/>
              <a:buFont typeface="Arial"/>
              <a:buAutoNum type="arabicPeriod"/>
            </a:pPr>
            <a:r>
              <a:rPr lang="en-US" sz="1400" b="0" i="0" u="none" strike="noStrike" cap="none">
                <a:solidFill>
                  <a:schemeClr val="dk1"/>
                </a:solidFill>
                <a:latin typeface="Arial"/>
                <a:ea typeface="Arial"/>
                <a:cs typeface="Arial"/>
                <a:sym typeface="Arial"/>
              </a:rPr>
              <a:t>AFP</a:t>
            </a:r>
            <a:endParaRPr sz="1400" b="0" i="0" u="none" strike="noStrike" cap="none">
              <a:solidFill>
                <a:schemeClr val="dk1"/>
              </a:solidFill>
              <a:latin typeface="Arial"/>
              <a:ea typeface="Arial"/>
              <a:cs typeface="Arial"/>
              <a:sym typeface="Arial"/>
            </a:endParaRPr>
          </a:p>
          <a:p>
            <a:pPr marL="539750" marR="0" lvl="2" indent="-354013" algn="l" rtl="0">
              <a:lnSpc>
                <a:spcPts val="2100"/>
              </a:lnSpc>
              <a:spcBef>
                <a:spcPts val="0"/>
              </a:spcBef>
              <a:spcAft>
                <a:spcPts val="0"/>
              </a:spcAft>
              <a:buClr>
                <a:schemeClr val="dk1"/>
              </a:buClr>
              <a:buSzPts val="1400"/>
              <a:buFont typeface="Arial"/>
              <a:buAutoNum type="arabicPeriod"/>
            </a:pPr>
            <a:r>
              <a:rPr lang="en-US" sz="1400" b="0" i="0" u="none" strike="noStrike" cap="none">
                <a:solidFill>
                  <a:schemeClr val="dk1"/>
                </a:solidFill>
                <a:latin typeface="Arial"/>
                <a:ea typeface="Arial"/>
                <a:cs typeface="Arial"/>
                <a:sym typeface="Arial"/>
              </a:rPr>
              <a:t>iSCSI</a:t>
            </a:r>
            <a:endParaRPr sz="1400" b="0" i="0" u="none" strike="noStrike" cap="none">
              <a:solidFill>
                <a:schemeClr val="dk1"/>
              </a:solidFill>
              <a:latin typeface="Arial"/>
              <a:ea typeface="Arial"/>
              <a:cs typeface="Arial"/>
              <a:sym typeface="Arial"/>
            </a:endParaRPr>
          </a:p>
        </p:txBody>
      </p:sp>
      <p:sp>
        <p:nvSpPr>
          <p:cNvPr id="1154" name="Google Shape;1154;p24"/>
          <p:cNvSpPr/>
          <p:nvPr/>
        </p:nvSpPr>
        <p:spPr>
          <a:xfrm>
            <a:off x="514912" y="3210750"/>
            <a:ext cx="978002"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181886"/>
                </a:solidFill>
                <a:latin typeface="Microsoft JhengHei"/>
                <a:ea typeface="Microsoft JhengHei"/>
                <a:cs typeface="Microsoft JhengHei"/>
                <a:sym typeface="Microsoft JhengHei"/>
              </a:rPr>
              <a:t>即時檔案分享</a:t>
            </a:r>
            <a:endParaRPr sz="1500" b="1" i="0" u="none" strike="noStrike" cap="none">
              <a:solidFill>
                <a:srgbClr val="181886"/>
              </a:solidFill>
              <a:latin typeface="Microsoft JhengHei"/>
              <a:ea typeface="Microsoft JhengHei"/>
              <a:cs typeface="Microsoft JhengHei"/>
              <a:sym typeface="Microsoft JhengHei"/>
            </a:endParaRPr>
          </a:p>
        </p:txBody>
      </p:sp>
      <p:sp>
        <p:nvSpPr>
          <p:cNvPr id="1155" name="Google Shape;1155;p24"/>
          <p:cNvSpPr/>
          <p:nvPr/>
        </p:nvSpPr>
        <p:spPr>
          <a:xfrm>
            <a:off x="1709261" y="3140837"/>
            <a:ext cx="2882091" cy="900206"/>
          </a:xfrm>
          <a:prstGeom prst="rect">
            <a:avLst/>
          </a:prstGeom>
          <a:noFill/>
          <a:ln>
            <a:noFill/>
          </a:ln>
        </p:spPr>
        <p:txBody>
          <a:bodyPr spcFirstLastPara="1" wrap="square" lIns="91425" tIns="45700" rIns="91425" bIns="45700" anchor="t" anchorCtr="0">
            <a:spAutoFit/>
          </a:bodyPr>
          <a:lstStyle/>
          <a:p>
            <a:pPr marL="361950" marR="0" lvl="0" indent="-222250" algn="l" rtl="0">
              <a:lnSpc>
                <a:spcPts val="2100"/>
              </a:lnSpc>
              <a:spcBef>
                <a:spcPts val="0"/>
              </a:spcBef>
              <a:spcAft>
                <a:spcPts val="0"/>
              </a:spcAft>
              <a:buClr>
                <a:schemeClr val="dk1"/>
              </a:buClr>
              <a:buSzPts val="1400"/>
              <a:buFont typeface="Arial"/>
              <a:buAutoNum type="arabicPeriod"/>
            </a:pPr>
            <a:r>
              <a:rPr lang="en-US" sz="1400" b="0" i="0" u="none" strike="noStrike" cap="none" err="1">
                <a:solidFill>
                  <a:schemeClr val="dk1"/>
                </a:solidFill>
                <a:latin typeface="Arial"/>
                <a:ea typeface="Arial"/>
                <a:cs typeface="Arial"/>
                <a:sym typeface="Arial"/>
              </a:rPr>
              <a:t>社群</a:t>
            </a:r>
            <a:endParaRPr sz="1400" b="0" i="0" u="none" strike="noStrike" cap="none">
              <a:solidFill>
                <a:schemeClr val="dk1"/>
              </a:solidFill>
              <a:latin typeface="Arial"/>
              <a:ea typeface="Arial"/>
              <a:cs typeface="Arial"/>
              <a:sym typeface="Arial"/>
            </a:endParaRPr>
          </a:p>
          <a:p>
            <a:pPr marL="361950" marR="0" lvl="0" indent="-222250" algn="l" rtl="0">
              <a:lnSpc>
                <a:spcPts val="2100"/>
              </a:lnSpc>
              <a:spcBef>
                <a:spcPts val="0"/>
              </a:spcBef>
              <a:spcAft>
                <a:spcPts val="0"/>
              </a:spcAft>
              <a:buClr>
                <a:schemeClr val="dk1"/>
              </a:buClr>
              <a:buSzPts val="1400"/>
              <a:buFont typeface="Arial"/>
              <a:buAutoNum type="arabicPeriod"/>
            </a:pPr>
            <a:r>
              <a:rPr lang="en-US" sz="1400" b="0" i="0" u="none" strike="noStrike" cap="none" err="1">
                <a:solidFill>
                  <a:schemeClr val="dk1"/>
                </a:solidFill>
                <a:latin typeface="Arial"/>
                <a:ea typeface="Arial"/>
                <a:cs typeface="Arial"/>
                <a:sym typeface="Arial"/>
              </a:rPr>
              <a:t>安全性</a:t>
            </a:r>
            <a:r>
              <a:rPr lang="en-US" sz="1400" b="0" i="0" u="none" strike="noStrike" cap="none">
                <a:solidFill>
                  <a:schemeClr val="dk1"/>
                </a:solidFill>
                <a:latin typeface="Arial"/>
                <a:ea typeface="Arial"/>
                <a:cs typeface="Arial"/>
                <a:sym typeface="Arial"/>
              </a:rPr>
              <a:t> – </a:t>
            </a:r>
            <a:r>
              <a:rPr lang="en-US" sz="1400" b="0" i="0" u="none" strike="noStrike" cap="none" err="1">
                <a:solidFill>
                  <a:schemeClr val="dk1"/>
                </a:solidFill>
                <a:latin typeface="Arial"/>
                <a:ea typeface="Arial"/>
                <a:cs typeface="Arial"/>
                <a:sym typeface="Arial"/>
              </a:rPr>
              <a:t>密碼</a:t>
            </a:r>
            <a:r>
              <a:rPr lang="en-US" sz="1400" b="0" i="0" u="none" strike="noStrike" cap="none">
                <a:solidFill>
                  <a:schemeClr val="dk1"/>
                </a:solidFill>
                <a:latin typeface="Arial"/>
                <a:ea typeface="Arial"/>
                <a:cs typeface="Arial"/>
                <a:sym typeface="Arial"/>
              </a:rPr>
              <a:t>, </a:t>
            </a:r>
            <a:r>
              <a:rPr lang="en-US" sz="1400" b="0" i="0" u="none" strike="noStrike" cap="none" err="1">
                <a:solidFill>
                  <a:schemeClr val="dk1"/>
                </a:solidFill>
                <a:latin typeface="Arial"/>
                <a:ea typeface="Arial"/>
                <a:cs typeface="Arial"/>
                <a:sym typeface="Arial"/>
              </a:rPr>
              <a:t>有效日期</a:t>
            </a:r>
            <a:endParaRPr sz="1400" b="0" i="0" u="none" strike="noStrike" cap="none">
              <a:solidFill>
                <a:schemeClr val="dk1"/>
              </a:solidFill>
              <a:latin typeface="Arial"/>
              <a:ea typeface="Arial"/>
              <a:cs typeface="Arial"/>
              <a:sym typeface="Arial"/>
            </a:endParaRPr>
          </a:p>
          <a:p>
            <a:pPr marL="361950" marR="0" lvl="0" indent="-222250" algn="l" rtl="0">
              <a:lnSpc>
                <a:spcPts val="2100"/>
              </a:lnSpc>
              <a:spcBef>
                <a:spcPts val="0"/>
              </a:spcBef>
              <a:spcAft>
                <a:spcPts val="0"/>
              </a:spcAft>
              <a:buClr>
                <a:schemeClr val="dk1"/>
              </a:buClr>
              <a:buSzPts val="1400"/>
              <a:buFont typeface="Arial"/>
              <a:buAutoNum type="arabicPeriod"/>
            </a:pPr>
            <a:r>
              <a:rPr lang="en-US" sz="1400" b="0" i="0" u="none" strike="noStrike" cap="none" err="1">
                <a:solidFill>
                  <a:schemeClr val="dk1"/>
                </a:solidFill>
                <a:latin typeface="Arial"/>
                <a:ea typeface="Arial"/>
                <a:cs typeface="Arial"/>
                <a:sym typeface="Arial"/>
              </a:rPr>
              <a:t>SmartShare</a:t>
            </a:r>
            <a:endParaRPr sz="1400" b="0" i="0" u="none" strike="noStrike" cap="none">
              <a:solidFill>
                <a:schemeClr val="dk1"/>
              </a:solidFill>
              <a:latin typeface="Arial"/>
              <a:ea typeface="Arial"/>
              <a:cs typeface="Arial"/>
              <a:sym typeface="Arial"/>
            </a:endParaRPr>
          </a:p>
        </p:txBody>
      </p:sp>
      <p:sp>
        <p:nvSpPr>
          <p:cNvPr id="1156" name="Google Shape;1156;p24"/>
          <p:cNvSpPr/>
          <p:nvPr/>
        </p:nvSpPr>
        <p:spPr>
          <a:xfrm>
            <a:off x="514912" y="4267152"/>
            <a:ext cx="1115602"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181886"/>
                </a:solidFill>
                <a:latin typeface="Microsoft JhengHei"/>
                <a:ea typeface="Microsoft JhengHei"/>
                <a:cs typeface="Microsoft JhengHei"/>
                <a:sym typeface="Microsoft JhengHei"/>
              </a:rPr>
              <a:t>檔案預覽</a:t>
            </a:r>
            <a:endParaRPr sz="1400" b="0" i="0" u="none" strike="noStrike" cap="none">
              <a:solidFill>
                <a:srgbClr val="181886"/>
              </a:solidFill>
              <a:latin typeface="Microsoft JhengHei"/>
              <a:ea typeface="Microsoft JhengHei"/>
              <a:cs typeface="Microsoft JhengHei"/>
              <a:sym typeface="Microsoft JhengHei"/>
            </a:endParaRPr>
          </a:p>
        </p:txBody>
      </p:sp>
      <p:sp>
        <p:nvSpPr>
          <p:cNvPr id="1157" name="Google Shape;1157;p24"/>
          <p:cNvSpPr/>
          <p:nvPr/>
        </p:nvSpPr>
        <p:spPr>
          <a:xfrm>
            <a:off x="1709261" y="4217038"/>
            <a:ext cx="2882091" cy="630902"/>
          </a:xfrm>
          <a:prstGeom prst="rect">
            <a:avLst/>
          </a:prstGeom>
          <a:noFill/>
          <a:ln>
            <a:noFill/>
          </a:ln>
        </p:spPr>
        <p:txBody>
          <a:bodyPr spcFirstLastPara="1" wrap="square" lIns="91425" tIns="45700" rIns="91425" bIns="45700" anchor="t" anchorCtr="0">
            <a:spAutoFit/>
          </a:bodyPr>
          <a:lstStyle/>
          <a:p>
            <a:pPr marL="361950" marR="0" lvl="0" indent="-222250" algn="l" rtl="0">
              <a:lnSpc>
                <a:spcPts val="2100"/>
              </a:lnSpc>
              <a:spcBef>
                <a:spcPts val="0"/>
              </a:spcBef>
              <a:spcAft>
                <a:spcPts val="0"/>
              </a:spcAft>
              <a:buClr>
                <a:schemeClr val="dk1"/>
              </a:buClr>
              <a:buSzPts val="1400"/>
              <a:buFont typeface="Arial"/>
              <a:buAutoNum type="arabicPeriod"/>
            </a:pPr>
            <a:r>
              <a:rPr lang="en-US" sz="1400" b="0" i="0" u="none" strike="noStrike" cap="none">
                <a:solidFill>
                  <a:schemeClr val="dk1"/>
                </a:solidFill>
                <a:latin typeface="Arial"/>
                <a:ea typeface="Arial"/>
                <a:cs typeface="Arial"/>
                <a:sym typeface="Arial"/>
              </a:rPr>
              <a:t>Online Office, Google Doc</a:t>
            </a:r>
            <a:endParaRPr sz="1400" b="0" i="0" u="none" strike="noStrike" cap="none">
              <a:solidFill>
                <a:schemeClr val="dk1"/>
              </a:solidFill>
              <a:latin typeface="Arial"/>
              <a:ea typeface="Arial"/>
              <a:cs typeface="Arial"/>
              <a:sym typeface="Arial"/>
            </a:endParaRPr>
          </a:p>
          <a:p>
            <a:pPr marL="361950" marR="0" lvl="0" indent="-222250" algn="l" rtl="0">
              <a:lnSpc>
                <a:spcPts val="2100"/>
              </a:lnSpc>
              <a:spcBef>
                <a:spcPts val="0"/>
              </a:spcBef>
              <a:spcAft>
                <a:spcPts val="0"/>
              </a:spcAft>
              <a:buClr>
                <a:schemeClr val="dk1"/>
              </a:buClr>
              <a:buSzPts val="1400"/>
              <a:buFont typeface="Arial"/>
              <a:buAutoNum type="arabicPeriod"/>
            </a:pPr>
            <a:r>
              <a:rPr lang="en-US" sz="1400" b="0" i="0" u="none" strike="noStrike" cap="none" err="1">
                <a:solidFill>
                  <a:schemeClr val="dk1"/>
                </a:solidFill>
                <a:latin typeface="Arial"/>
                <a:ea typeface="Arial"/>
                <a:cs typeface="Arial"/>
                <a:sym typeface="Arial"/>
              </a:rPr>
              <a:t>多媒體檔案</a:t>
            </a:r>
            <a:endParaRPr sz="1400" b="0" i="0" u="none" strike="noStrike" cap="none">
              <a:solidFill>
                <a:srgbClr val="000000"/>
              </a:solidFill>
              <a:latin typeface="Arial"/>
              <a:ea typeface="Arial"/>
              <a:cs typeface="Arial"/>
              <a:sym typeface="Arial"/>
            </a:endParaRPr>
          </a:p>
        </p:txBody>
      </p:sp>
      <p:sp>
        <p:nvSpPr>
          <p:cNvPr id="1158" name="Google Shape;1158;p24"/>
          <p:cNvSpPr/>
          <p:nvPr/>
        </p:nvSpPr>
        <p:spPr>
          <a:xfrm>
            <a:off x="5027151" y="1943953"/>
            <a:ext cx="954107"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err="1">
                <a:solidFill>
                  <a:srgbClr val="181886"/>
                </a:solidFill>
                <a:latin typeface="Microsoft JhengHei"/>
                <a:ea typeface="Microsoft JhengHei"/>
                <a:cs typeface="Microsoft JhengHei"/>
                <a:sym typeface="Microsoft JhengHei"/>
              </a:rPr>
              <a:t>基本權限</a:t>
            </a:r>
            <a:endParaRPr sz="1500" b="1" i="0" u="none" strike="noStrike" cap="none">
              <a:solidFill>
                <a:srgbClr val="181886"/>
              </a:solidFill>
              <a:latin typeface="Microsoft JhengHei"/>
              <a:ea typeface="Microsoft JhengHei"/>
              <a:cs typeface="Microsoft JhengHei"/>
              <a:sym typeface="Microsoft JhengHei"/>
            </a:endParaRPr>
          </a:p>
        </p:txBody>
      </p:sp>
      <p:sp>
        <p:nvSpPr>
          <p:cNvPr id="1159" name="Google Shape;1159;p24"/>
          <p:cNvSpPr/>
          <p:nvPr/>
        </p:nvSpPr>
        <p:spPr>
          <a:xfrm>
            <a:off x="6265524" y="1933891"/>
            <a:ext cx="2539011" cy="307777"/>
          </a:xfrm>
          <a:prstGeom prst="rect">
            <a:avLst/>
          </a:prstGeom>
          <a:noFill/>
          <a:ln>
            <a:noFill/>
          </a:ln>
        </p:spPr>
        <p:txBody>
          <a:bodyPr spcFirstLastPara="1" wrap="square" lIns="91425" tIns="45700" rIns="91425" bIns="45700" anchor="t" anchorCtr="0">
            <a:spAutoFit/>
          </a:bodyPr>
          <a:lstStyle/>
          <a:p>
            <a:pPr marL="186262" marR="0" lvl="2"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1. NAS 本地使用者</a:t>
            </a:r>
            <a:endParaRPr sz="1400" b="0" i="0" u="none" strike="noStrike" cap="none">
              <a:solidFill>
                <a:schemeClr val="dk1"/>
              </a:solidFill>
              <a:latin typeface="Arial"/>
              <a:ea typeface="Arial"/>
              <a:cs typeface="Arial"/>
              <a:sym typeface="Arial"/>
            </a:endParaRPr>
          </a:p>
        </p:txBody>
      </p:sp>
      <p:sp>
        <p:nvSpPr>
          <p:cNvPr id="1160" name="Google Shape;1160;p24"/>
          <p:cNvSpPr/>
          <p:nvPr/>
        </p:nvSpPr>
        <p:spPr>
          <a:xfrm>
            <a:off x="5027151" y="2635945"/>
            <a:ext cx="1084477"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181886"/>
                </a:solidFill>
                <a:latin typeface="Microsoft JhengHei"/>
                <a:ea typeface="Microsoft JhengHei"/>
                <a:cs typeface="Microsoft JhengHei"/>
                <a:sym typeface="Microsoft JhengHei"/>
              </a:rPr>
              <a:t>連接網域安全認證</a:t>
            </a:r>
            <a:endParaRPr sz="1500" b="1" i="0" u="none" strike="noStrike" cap="none">
              <a:solidFill>
                <a:srgbClr val="181886"/>
              </a:solidFill>
              <a:latin typeface="Microsoft JhengHei"/>
              <a:ea typeface="Microsoft JhengHei"/>
              <a:cs typeface="Microsoft JhengHei"/>
              <a:sym typeface="Microsoft JhengHei"/>
            </a:endParaRPr>
          </a:p>
        </p:txBody>
      </p:sp>
      <p:sp>
        <p:nvSpPr>
          <p:cNvPr id="1161" name="Google Shape;1161;p24"/>
          <p:cNvSpPr/>
          <p:nvPr/>
        </p:nvSpPr>
        <p:spPr>
          <a:xfrm>
            <a:off x="6320422" y="2584470"/>
            <a:ext cx="2762264" cy="630902"/>
          </a:xfrm>
          <a:prstGeom prst="rect">
            <a:avLst/>
          </a:prstGeom>
          <a:noFill/>
          <a:ln>
            <a:noFill/>
          </a:ln>
        </p:spPr>
        <p:txBody>
          <a:bodyPr spcFirstLastPara="1" wrap="square" lIns="91425" tIns="45700" rIns="91425" bIns="45700" anchor="t" anchorCtr="0">
            <a:spAutoFit/>
          </a:bodyPr>
          <a:lstStyle/>
          <a:p>
            <a:pPr marL="361950" marR="0" lvl="2" indent="-222250" algn="l" rtl="0">
              <a:lnSpc>
                <a:spcPts val="2100"/>
              </a:lnSpc>
              <a:spcBef>
                <a:spcPts val="0"/>
              </a:spcBef>
              <a:spcAft>
                <a:spcPts val="0"/>
              </a:spcAft>
              <a:buClr>
                <a:schemeClr val="dk1"/>
              </a:buClr>
              <a:buSzPts val="1400"/>
              <a:buFont typeface="Arial"/>
              <a:buAutoNum type="arabicPeriod"/>
            </a:pPr>
            <a:r>
              <a:rPr lang="en-US" sz="1400" b="0" i="0" u="none" strike="noStrike" cap="none">
                <a:solidFill>
                  <a:schemeClr val="dk1"/>
                </a:solidFill>
                <a:latin typeface="Arial"/>
                <a:ea typeface="Arial"/>
                <a:cs typeface="Arial"/>
                <a:sym typeface="Arial"/>
              </a:rPr>
              <a:t>Active Directory </a:t>
            </a:r>
            <a:r>
              <a:rPr lang="en-US" sz="1400" b="0" i="0" u="none" strike="noStrike" cap="none" err="1">
                <a:solidFill>
                  <a:schemeClr val="dk1"/>
                </a:solidFill>
                <a:latin typeface="Arial"/>
                <a:ea typeface="Arial"/>
                <a:cs typeface="Arial"/>
                <a:sym typeface="Arial"/>
              </a:rPr>
              <a:t>認證</a:t>
            </a:r>
            <a:endParaRPr sz="1400" b="0" i="0" u="none" strike="noStrike" cap="none">
              <a:solidFill>
                <a:srgbClr val="000000"/>
              </a:solidFill>
              <a:latin typeface="Arial"/>
              <a:ea typeface="Arial"/>
              <a:cs typeface="Arial"/>
              <a:sym typeface="Arial"/>
            </a:endParaRPr>
          </a:p>
          <a:p>
            <a:pPr marL="361950" marR="0" lvl="2" indent="-222250" algn="l" rtl="0">
              <a:lnSpc>
                <a:spcPts val="2100"/>
              </a:lnSpc>
              <a:spcBef>
                <a:spcPts val="0"/>
              </a:spcBef>
              <a:spcAft>
                <a:spcPts val="0"/>
              </a:spcAft>
              <a:buClr>
                <a:schemeClr val="dk1"/>
              </a:buClr>
              <a:buSzPts val="1400"/>
              <a:buFont typeface="Arial"/>
              <a:buAutoNum type="arabicPeriod"/>
            </a:pPr>
            <a:r>
              <a:rPr lang="en-US" sz="1400" b="0" i="0" u="none" strike="noStrike" cap="none">
                <a:solidFill>
                  <a:schemeClr val="dk1"/>
                </a:solidFill>
                <a:latin typeface="Arial"/>
                <a:ea typeface="Arial"/>
                <a:cs typeface="Arial"/>
                <a:sym typeface="Arial"/>
              </a:rPr>
              <a:t>LDAP </a:t>
            </a:r>
            <a:r>
              <a:rPr lang="en-US" sz="1400" b="0" i="0" u="none" strike="noStrike" cap="none" err="1">
                <a:solidFill>
                  <a:schemeClr val="dk1"/>
                </a:solidFill>
                <a:latin typeface="Arial"/>
                <a:ea typeface="Arial"/>
                <a:cs typeface="Arial"/>
                <a:sym typeface="Arial"/>
              </a:rPr>
              <a:t>認證</a:t>
            </a:r>
            <a:endParaRPr sz="1400" b="0" i="0" u="none" strike="noStrike" cap="none">
              <a:solidFill>
                <a:schemeClr val="dk1"/>
              </a:solidFill>
              <a:latin typeface="Arial"/>
              <a:ea typeface="Arial"/>
              <a:cs typeface="Arial"/>
              <a:sym typeface="Arial"/>
            </a:endParaRPr>
          </a:p>
        </p:txBody>
      </p:sp>
      <p:sp>
        <p:nvSpPr>
          <p:cNvPr id="1162" name="Google Shape;1162;p24"/>
          <p:cNvSpPr txBox="1"/>
          <p:nvPr/>
        </p:nvSpPr>
        <p:spPr>
          <a:xfrm>
            <a:off x="4657751" y="1254560"/>
            <a:ext cx="4295438"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a:solidFill>
                  <a:schemeClr val="bg2">
                    <a:lumMod val="50000"/>
                  </a:schemeClr>
                </a:solidFill>
                <a:latin typeface="Microsoft JhengHei"/>
                <a:ea typeface="Microsoft JhengHei"/>
                <a:cs typeface="Microsoft JhengHei"/>
                <a:sym typeface="Microsoft JhengHei"/>
              </a:rPr>
              <a:t>權 限 管 理</a:t>
            </a:r>
            <a:endParaRPr sz="2100" b="1" i="0" u="none" strike="noStrike" cap="none">
              <a:solidFill>
                <a:schemeClr val="bg2">
                  <a:lumMod val="50000"/>
                </a:schemeClr>
              </a:solidFill>
              <a:latin typeface="Microsoft JhengHei"/>
              <a:ea typeface="Microsoft JhengHei"/>
              <a:cs typeface="Microsoft JhengHei"/>
              <a:sym typeface="Microsoft JhengHei"/>
            </a:endParaRPr>
          </a:p>
        </p:txBody>
      </p:sp>
      <p:sp>
        <p:nvSpPr>
          <p:cNvPr id="1163" name="Google Shape;1163;p24"/>
          <p:cNvSpPr txBox="1"/>
          <p:nvPr/>
        </p:nvSpPr>
        <p:spPr>
          <a:xfrm>
            <a:off x="171761" y="1262883"/>
            <a:ext cx="4295438"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a:solidFill>
                  <a:srgbClr val="222A35"/>
                </a:solidFill>
                <a:latin typeface="Microsoft JhengHei"/>
                <a:ea typeface="Microsoft JhengHei"/>
                <a:cs typeface="Microsoft JhengHei"/>
                <a:sym typeface="Microsoft JhengHei"/>
              </a:rPr>
              <a:t>檔 案 分 </a:t>
            </a:r>
            <a:r>
              <a:rPr lang="en-US" sz="2100" b="1" i="0" u="none" strike="noStrike" cap="none">
                <a:solidFill>
                  <a:schemeClr val="bg2">
                    <a:lumMod val="50000"/>
                  </a:schemeClr>
                </a:solidFill>
                <a:latin typeface="Microsoft JhengHei"/>
                <a:ea typeface="Microsoft JhengHei"/>
                <a:cs typeface="Microsoft JhengHei"/>
                <a:sym typeface="Microsoft JhengHei"/>
              </a:rPr>
              <a:t>享</a:t>
            </a:r>
            <a:endParaRPr sz="1400" b="0" i="0" u="none" strike="noStrike" cap="none">
              <a:solidFill>
                <a:schemeClr val="bg2">
                  <a:lumMod val="50000"/>
                </a:schemeClr>
              </a:solidFill>
              <a:latin typeface="Microsoft JhengHei"/>
              <a:ea typeface="Microsoft JhengHei"/>
              <a:cs typeface="Microsoft JhengHei"/>
              <a:sym typeface="Microsoft JhengHei"/>
            </a:endParaRPr>
          </a:p>
        </p:txBody>
      </p:sp>
      <p:cxnSp>
        <p:nvCxnSpPr>
          <p:cNvPr id="35" name="Google Shape;1115;gc428d55399_0_337">
            <a:extLst>
              <a:ext uri="{FF2B5EF4-FFF2-40B4-BE49-F238E27FC236}">
                <a16:creationId xmlns:a16="http://schemas.microsoft.com/office/drawing/2014/main" id="{3D3B4EA6-2B68-4E54-930F-0777F2D87AB6}"/>
              </a:ext>
            </a:extLst>
          </p:cNvPr>
          <p:cNvCxnSpPr/>
          <p:nvPr/>
        </p:nvCxnSpPr>
        <p:spPr>
          <a:xfrm>
            <a:off x="396362" y="3058287"/>
            <a:ext cx="3916200" cy="0"/>
          </a:xfrm>
          <a:prstGeom prst="straightConnector1">
            <a:avLst/>
          </a:prstGeom>
          <a:noFill/>
          <a:ln w="16510" cap="flat" cmpd="sng">
            <a:gradFill>
              <a:gsLst>
                <a:gs pos="0">
                  <a:srgbClr val="00B0F0"/>
                </a:gs>
                <a:gs pos="100000">
                  <a:srgbClr val="201DFD"/>
                </a:gs>
              </a:gsLst>
              <a:lin ang="0" scaled="0"/>
            </a:gradFill>
            <a:prstDash val="solid"/>
            <a:round/>
            <a:headEnd type="none" w="sm" len="sm"/>
            <a:tailEnd type="none" w="sm" len="sm"/>
          </a:ln>
        </p:spPr>
      </p:cxnSp>
      <p:cxnSp>
        <p:nvCxnSpPr>
          <p:cNvPr id="36" name="Google Shape;1115;gc428d55399_0_337">
            <a:extLst>
              <a:ext uri="{FF2B5EF4-FFF2-40B4-BE49-F238E27FC236}">
                <a16:creationId xmlns:a16="http://schemas.microsoft.com/office/drawing/2014/main" id="{FCEFCDBF-F275-4931-9555-558CAD4324D5}"/>
              </a:ext>
            </a:extLst>
          </p:cNvPr>
          <p:cNvCxnSpPr/>
          <p:nvPr/>
        </p:nvCxnSpPr>
        <p:spPr>
          <a:xfrm>
            <a:off x="396362" y="4087886"/>
            <a:ext cx="3916200" cy="0"/>
          </a:xfrm>
          <a:prstGeom prst="straightConnector1">
            <a:avLst/>
          </a:prstGeom>
          <a:noFill/>
          <a:ln w="16510" cap="flat" cmpd="sng">
            <a:gradFill>
              <a:gsLst>
                <a:gs pos="0">
                  <a:srgbClr val="00B0F0"/>
                </a:gs>
                <a:gs pos="100000">
                  <a:srgbClr val="201DFD"/>
                </a:gs>
              </a:gsLst>
              <a:lin ang="0" scaled="0"/>
            </a:gradFill>
            <a:prstDash val="solid"/>
            <a:round/>
            <a:headEnd type="none" w="sm" len="sm"/>
            <a:tailEnd type="none" w="sm" len="sm"/>
          </a:ln>
        </p:spPr>
      </p:cxnSp>
      <p:cxnSp>
        <p:nvCxnSpPr>
          <p:cNvPr id="37" name="Google Shape;1115;gc428d55399_0_337">
            <a:extLst>
              <a:ext uri="{FF2B5EF4-FFF2-40B4-BE49-F238E27FC236}">
                <a16:creationId xmlns:a16="http://schemas.microsoft.com/office/drawing/2014/main" id="{07021303-0CC8-48D1-9F34-CB9DEEDB945B}"/>
              </a:ext>
            </a:extLst>
          </p:cNvPr>
          <p:cNvCxnSpPr/>
          <p:nvPr/>
        </p:nvCxnSpPr>
        <p:spPr>
          <a:xfrm>
            <a:off x="4834478" y="2448687"/>
            <a:ext cx="3916200" cy="0"/>
          </a:xfrm>
          <a:prstGeom prst="straightConnector1">
            <a:avLst/>
          </a:prstGeom>
          <a:noFill/>
          <a:ln w="16510" cap="flat" cmpd="sng">
            <a:gradFill>
              <a:gsLst>
                <a:gs pos="0">
                  <a:srgbClr val="00B0F0"/>
                </a:gs>
                <a:gs pos="100000">
                  <a:srgbClr val="201DFD"/>
                </a:gs>
              </a:gsLst>
              <a:lin ang="0" scaled="0"/>
            </a:gradFill>
            <a:prstDash val="solid"/>
            <a:round/>
            <a:headEnd type="none" w="sm" len="sm"/>
            <a:tailEnd type="none" w="sm" len="sm"/>
          </a:ln>
        </p:spPr>
      </p:cxnSp>
      <p:pic>
        <p:nvPicPr>
          <p:cNvPr id="39" name="Google Shape;1237;p29">
            <a:extLst>
              <a:ext uri="{FF2B5EF4-FFF2-40B4-BE49-F238E27FC236}">
                <a16:creationId xmlns:a16="http://schemas.microsoft.com/office/drawing/2014/main" id="{68373AF4-7F20-4E58-9D94-71F39046DEA8}"/>
              </a:ext>
            </a:extLst>
          </p:cNvPr>
          <p:cNvPicPr preferRelativeResize="0"/>
          <p:nvPr/>
        </p:nvPicPr>
        <p:blipFill rotWithShape="1">
          <a:blip r:embed="rId14">
            <a:alphaModFix/>
          </a:blip>
          <a:srcRect/>
          <a:stretch/>
        </p:blipFill>
        <p:spPr>
          <a:xfrm>
            <a:off x="8018381" y="3997635"/>
            <a:ext cx="429572" cy="783338"/>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68" name="矩形: 圓角 67">
            <a:extLst>
              <a:ext uri="{FF2B5EF4-FFF2-40B4-BE49-F238E27FC236}">
                <a16:creationId xmlns:a16="http://schemas.microsoft.com/office/drawing/2014/main" id="{A9A28538-BE7F-4249-B0CF-A5CF6FEC8CD7}"/>
              </a:ext>
            </a:extLst>
          </p:cNvPr>
          <p:cNvSpPr/>
          <p:nvPr/>
        </p:nvSpPr>
        <p:spPr>
          <a:xfrm>
            <a:off x="5544086" y="2354603"/>
            <a:ext cx="3810222" cy="3591892"/>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圓角 66">
            <a:extLst>
              <a:ext uri="{FF2B5EF4-FFF2-40B4-BE49-F238E27FC236}">
                <a16:creationId xmlns:a16="http://schemas.microsoft.com/office/drawing/2014/main" id="{6085B597-88BC-4388-9792-46A8082E96A6}"/>
              </a:ext>
            </a:extLst>
          </p:cNvPr>
          <p:cNvSpPr/>
          <p:nvPr/>
        </p:nvSpPr>
        <p:spPr>
          <a:xfrm>
            <a:off x="1393644" y="2110445"/>
            <a:ext cx="3810222" cy="3591892"/>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6" name="圖形 65">
            <a:extLst>
              <a:ext uri="{FF2B5EF4-FFF2-40B4-BE49-F238E27FC236}">
                <a16:creationId xmlns:a16="http://schemas.microsoft.com/office/drawing/2014/main" id="{62629C76-6EDE-4A3C-B64A-CD93046963B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9667"/>
          <a:stretch/>
        </p:blipFill>
        <p:spPr>
          <a:xfrm>
            <a:off x="4688252" y="1906798"/>
            <a:ext cx="3840564" cy="3227991"/>
          </a:xfrm>
          <a:prstGeom prst="rect">
            <a:avLst/>
          </a:prstGeom>
        </p:spPr>
      </p:pic>
      <p:pic>
        <p:nvPicPr>
          <p:cNvPr id="3" name="圖形 2">
            <a:extLst>
              <a:ext uri="{FF2B5EF4-FFF2-40B4-BE49-F238E27FC236}">
                <a16:creationId xmlns:a16="http://schemas.microsoft.com/office/drawing/2014/main" id="{59704702-662C-4261-910C-E41C6D767A8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9667"/>
          <a:stretch/>
        </p:blipFill>
        <p:spPr>
          <a:xfrm>
            <a:off x="624380" y="1915509"/>
            <a:ext cx="3840564" cy="3227991"/>
          </a:xfrm>
          <a:prstGeom prst="rect">
            <a:avLst/>
          </a:prstGeom>
        </p:spPr>
      </p:pic>
      <p:sp>
        <p:nvSpPr>
          <p:cNvPr id="1168" name="Google Shape;1168;p25"/>
          <p:cNvSpPr txBox="1">
            <a:spLocks noGrp="1"/>
          </p:cNvSpPr>
          <p:nvPr>
            <p:ph type="title"/>
          </p:nvPr>
        </p:nvSpPr>
        <p:spPr>
          <a:xfrm>
            <a:off x="0" y="81779"/>
            <a:ext cx="9143999"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b="1">
                <a:latin typeface="Arial"/>
                <a:ea typeface="Arial"/>
                <a:cs typeface="Arial"/>
                <a:sym typeface="Arial"/>
              </a:rPr>
              <a:t>HBS3</a:t>
            </a:r>
            <a:r>
              <a:rPr lang="en-US" b="1"/>
              <a:t> </a:t>
            </a:r>
            <a:r>
              <a:rPr lang="en-US" b="1" err="1">
                <a:latin typeface="Microsoft JhengHei"/>
                <a:ea typeface="Microsoft JhengHei"/>
                <a:cs typeface="Microsoft JhengHei"/>
                <a:sym typeface="Microsoft JhengHei"/>
              </a:rPr>
              <a:t>備份傳輸在雲上如虎添翼</a:t>
            </a:r>
            <a:endParaRPr b="1">
              <a:latin typeface="Microsoft JhengHei"/>
              <a:ea typeface="Microsoft JhengHei"/>
              <a:cs typeface="Microsoft JhengHei"/>
              <a:sym typeface="Microsoft JhengHei"/>
            </a:endParaRPr>
          </a:p>
        </p:txBody>
      </p:sp>
      <p:sp>
        <p:nvSpPr>
          <p:cNvPr id="1169" name="Google Shape;1169;p25"/>
          <p:cNvSpPr/>
          <p:nvPr/>
        </p:nvSpPr>
        <p:spPr>
          <a:xfrm>
            <a:off x="283907" y="1189955"/>
            <a:ext cx="8510843" cy="656550"/>
          </a:xfrm>
          <a:prstGeom prst="rect">
            <a:avLst/>
          </a:prstGeom>
          <a:noFill/>
          <a:ln>
            <a:noFill/>
          </a:ln>
        </p:spPr>
        <p:txBody>
          <a:bodyPr spcFirstLastPara="1" wrap="square" lIns="91425" tIns="45700" rIns="91425" bIns="45700" anchor="t" anchorCtr="0">
            <a:spAutoFit/>
          </a:bodyPr>
          <a:lstStyle/>
          <a:p>
            <a:pPr marL="0" marR="0" lvl="0" indent="0" algn="ctr" rtl="0">
              <a:lnSpc>
                <a:spcPts val="2200"/>
              </a:lnSpc>
              <a:spcBef>
                <a:spcPts val="0"/>
              </a:spcBef>
              <a:spcAft>
                <a:spcPts val="0"/>
              </a:spcAft>
              <a:buClr>
                <a:srgbClr val="000000"/>
              </a:buClr>
              <a:buSzPts val="1650"/>
              <a:buFont typeface="Arial"/>
              <a:buNone/>
            </a:pPr>
            <a:r>
              <a:rPr lang="en-US" sz="1650" b="0" i="0" u="none" strike="noStrike" cap="none">
                <a:solidFill>
                  <a:srgbClr val="203777"/>
                </a:solidFill>
                <a:latin typeface="Arial"/>
                <a:ea typeface="Arial"/>
                <a:cs typeface="Arial"/>
                <a:sym typeface="Arial"/>
              </a:rPr>
              <a:t>HBS 3 </a:t>
            </a:r>
            <a:r>
              <a:rPr lang="en-US" sz="1650" b="0" i="0" u="none" strike="noStrike" cap="none">
                <a:solidFill>
                  <a:srgbClr val="203777"/>
                </a:solidFill>
                <a:latin typeface="Microsoft JhengHei"/>
                <a:ea typeface="Microsoft JhengHei"/>
                <a:cs typeface="Microsoft JhengHei"/>
                <a:sym typeface="Microsoft JhengHei"/>
              </a:rPr>
              <a:t>的</a:t>
            </a:r>
            <a:r>
              <a:rPr lang="en-US" sz="1650" b="0" i="0" u="none" strike="noStrike" cap="none">
                <a:solidFill>
                  <a:srgbClr val="203777"/>
                </a:solidFill>
                <a:latin typeface="Arial"/>
                <a:ea typeface="Arial"/>
                <a:cs typeface="Arial"/>
                <a:sym typeface="Arial"/>
              </a:rPr>
              <a:t> </a:t>
            </a:r>
            <a:r>
              <a:rPr lang="en-US" sz="1650" b="0" i="0" u="none" strike="noStrike" cap="none" err="1">
                <a:solidFill>
                  <a:srgbClr val="203777"/>
                </a:solidFill>
                <a:latin typeface="Arial"/>
                <a:ea typeface="Arial"/>
                <a:cs typeface="Arial"/>
                <a:sym typeface="Arial"/>
              </a:rPr>
              <a:t>QuDedup</a:t>
            </a:r>
            <a:r>
              <a:rPr lang="en-US" sz="1650" b="0" i="0" u="none" strike="noStrike" cap="none">
                <a:solidFill>
                  <a:srgbClr val="203777"/>
                </a:solidFill>
                <a:latin typeface="Arial"/>
                <a:ea typeface="Arial"/>
                <a:cs typeface="Arial"/>
                <a:sym typeface="Arial"/>
              </a:rPr>
              <a:t> </a:t>
            </a:r>
            <a:r>
              <a:rPr lang="en-US" sz="1650" b="0" i="0" u="none" strike="noStrike" cap="none" err="1">
                <a:solidFill>
                  <a:srgbClr val="203777"/>
                </a:solidFill>
                <a:latin typeface="Microsoft JhengHei"/>
                <a:ea typeface="Microsoft JhengHei"/>
                <a:cs typeface="Microsoft JhengHei"/>
                <a:sym typeface="Microsoft JhengHei"/>
              </a:rPr>
              <a:t>技術，備份當下刪除冗餘資料，讓備份進出更節省</a:t>
            </a:r>
            <a:endParaRPr sz="1650" b="0" i="0" u="none" strike="noStrike" cap="none">
              <a:solidFill>
                <a:srgbClr val="203777"/>
              </a:solidFill>
              <a:latin typeface="Microsoft JhengHei"/>
              <a:ea typeface="Microsoft JhengHei"/>
              <a:cs typeface="Microsoft JhengHei"/>
              <a:sym typeface="Microsoft JhengHei"/>
            </a:endParaRPr>
          </a:p>
          <a:p>
            <a:pPr marL="0" marR="0" lvl="0" indent="0" algn="ctr" rtl="0">
              <a:lnSpc>
                <a:spcPts val="2200"/>
              </a:lnSpc>
              <a:spcBef>
                <a:spcPts val="0"/>
              </a:spcBef>
              <a:spcAft>
                <a:spcPts val="0"/>
              </a:spcAft>
              <a:buClr>
                <a:srgbClr val="000000"/>
              </a:buClr>
              <a:buSzPts val="1650"/>
              <a:buFont typeface="Arial"/>
              <a:buNone/>
            </a:pPr>
            <a:r>
              <a:rPr lang="en-US" sz="1650" b="0" i="0" u="none" strike="noStrike" cap="none" err="1">
                <a:solidFill>
                  <a:srgbClr val="203777"/>
                </a:solidFill>
                <a:latin typeface="Microsoft JhengHei"/>
                <a:ea typeface="Microsoft JhengHei"/>
                <a:cs typeface="Microsoft JhengHei"/>
                <a:sym typeface="Microsoft JhengHei"/>
              </a:rPr>
              <a:t>本地</a:t>
            </a:r>
            <a:r>
              <a:rPr lang="en-US" sz="1650" b="0" i="0" u="none" strike="noStrike" cap="none">
                <a:solidFill>
                  <a:srgbClr val="203777"/>
                </a:solidFill>
                <a:latin typeface="Arial"/>
                <a:ea typeface="Arial"/>
                <a:cs typeface="Arial"/>
                <a:sym typeface="Arial"/>
              </a:rPr>
              <a:t> NAS </a:t>
            </a:r>
            <a:r>
              <a:rPr lang="en-US" sz="1650" b="0" i="0" u="none" strike="noStrike" cap="none" err="1">
                <a:solidFill>
                  <a:srgbClr val="203777"/>
                </a:solidFill>
                <a:latin typeface="Microsoft JhengHei"/>
                <a:ea typeface="Microsoft JhengHei"/>
                <a:cs typeface="Microsoft JhengHei"/>
                <a:sym typeface="Microsoft JhengHei"/>
              </a:rPr>
              <a:t>透過</a:t>
            </a:r>
            <a:r>
              <a:rPr lang="en-US" sz="1650" b="0" i="0" u="none" strike="noStrike" cap="none">
                <a:solidFill>
                  <a:srgbClr val="203777"/>
                </a:solidFill>
                <a:latin typeface="Arial"/>
                <a:ea typeface="Arial"/>
                <a:cs typeface="Arial"/>
                <a:sym typeface="Arial"/>
              </a:rPr>
              <a:t> HBS3 + TCPBBR </a:t>
            </a:r>
            <a:r>
              <a:rPr lang="en-US" sz="1650" b="0" i="0" u="none" strike="noStrike" cap="none" err="1">
                <a:solidFill>
                  <a:srgbClr val="203777"/>
                </a:solidFill>
                <a:latin typeface="Microsoft JhengHei"/>
                <a:ea typeface="Microsoft JhengHei"/>
                <a:cs typeface="Microsoft JhengHei"/>
                <a:sym typeface="Microsoft JhengHei"/>
              </a:rPr>
              <a:t>備份到雲</a:t>
            </a:r>
            <a:r>
              <a:rPr lang="en-US" sz="1650" b="0" i="0" u="none" strike="noStrike" cap="none">
                <a:solidFill>
                  <a:srgbClr val="203777"/>
                </a:solidFill>
                <a:latin typeface="Arial"/>
                <a:ea typeface="Arial"/>
                <a:cs typeface="Arial"/>
                <a:sym typeface="Arial"/>
              </a:rPr>
              <a:t> </a:t>
            </a:r>
            <a:r>
              <a:rPr lang="en-US" sz="1650" b="0" i="0" u="none" strike="noStrike" cap="none" err="1">
                <a:solidFill>
                  <a:srgbClr val="203777"/>
                </a:solidFill>
                <a:latin typeface="Arial"/>
                <a:ea typeface="Arial"/>
                <a:cs typeface="Arial"/>
                <a:sym typeface="Arial"/>
              </a:rPr>
              <a:t>NAS，</a:t>
            </a:r>
            <a:r>
              <a:rPr lang="en-US" sz="1650" b="0" i="0" u="none" strike="noStrike" cap="none" err="1">
                <a:solidFill>
                  <a:srgbClr val="203777"/>
                </a:solidFill>
                <a:latin typeface="Microsoft JhengHei"/>
                <a:ea typeface="Microsoft JhengHei"/>
                <a:cs typeface="Microsoft JhengHei"/>
                <a:sym typeface="Microsoft JhengHei"/>
              </a:rPr>
              <a:t>比直接到儲存空間還快</a:t>
            </a:r>
            <a:endParaRPr sz="1650" b="0" i="0" u="none" strike="noStrike" cap="none">
              <a:solidFill>
                <a:srgbClr val="203777"/>
              </a:solidFill>
              <a:latin typeface="Microsoft JhengHei"/>
              <a:ea typeface="Microsoft JhengHei"/>
              <a:cs typeface="Microsoft JhengHei"/>
              <a:sym typeface="Microsoft JhengHei"/>
            </a:endParaRPr>
          </a:p>
        </p:txBody>
      </p:sp>
      <p:sp>
        <p:nvSpPr>
          <p:cNvPr id="1176" name="Google Shape;1176;p25"/>
          <p:cNvSpPr/>
          <p:nvPr/>
        </p:nvSpPr>
        <p:spPr>
          <a:xfrm>
            <a:off x="607608" y="2006798"/>
            <a:ext cx="3869483"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Without </a:t>
            </a:r>
            <a:r>
              <a:rPr lang="en-US" sz="1800" b="1" i="0" u="none" strike="noStrike" cap="none" err="1">
                <a:solidFill>
                  <a:srgbClr val="000000"/>
                </a:solidFill>
                <a:latin typeface="Arial"/>
                <a:ea typeface="Arial"/>
                <a:cs typeface="Arial"/>
                <a:sym typeface="Arial"/>
              </a:rPr>
              <a:t>QuDedup</a:t>
            </a:r>
            <a:endParaRPr sz="1800" b="1" i="0" u="none" strike="noStrike" cap="none">
              <a:solidFill>
                <a:srgbClr val="000000"/>
              </a:solidFill>
              <a:latin typeface="Arial"/>
              <a:ea typeface="Arial"/>
              <a:cs typeface="Arial"/>
              <a:sym typeface="Arial"/>
            </a:endParaRPr>
          </a:p>
        </p:txBody>
      </p:sp>
      <p:sp>
        <p:nvSpPr>
          <p:cNvPr id="1177" name="Google Shape;1177;p25"/>
          <p:cNvSpPr/>
          <p:nvPr/>
        </p:nvSpPr>
        <p:spPr>
          <a:xfrm>
            <a:off x="4665613" y="2001703"/>
            <a:ext cx="3877364"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With </a:t>
            </a:r>
            <a:r>
              <a:rPr lang="en-US" sz="1800" b="1" i="0" u="none" strike="noStrike" cap="none" err="1">
                <a:solidFill>
                  <a:srgbClr val="000000"/>
                </a:solidFill>
                <a:latin typeface="Arial"/>
                <a:ea typeface="Arial"/>
                <a:cs typeface="Arial"/>
                <a:sym typeface="Arial"/>
              </a:rPr>
              <a:t>QuDedup</a:t>
            </a:r>
            <a:endParaRPr sz="1800" b="1" i="0" u="none" strike="noStrike" cap="none">
              <a:solidFill>
                <a:srgbClr val="000000"/>
              </a:solidFill>
              <a:latin typeface="Arial"/>
              <a:ea typeface="Arial"/>
              <a:cs typeface="Arial"/>
              <a:sym typeface="Arial"/>
            </a:endParaRPr>
          </a:p>
        </p:txBody>
      </p:sp>
      <p:pic>
        <p:nvPicPr>
          <p:cNvPr id="1179" name="Google Shape;1179;p25"/>
          <p:cNvPicPr preferRelativeResize="0"/>
          <p:nvPr/>
        </p:nvPicPr>
        <p:blipFill rotWithShape="1">
          <a:blip r:embed="rId5">
            <a:alphaModFix/>
          </a:blip>
          <a:srcRect/>
          <a:stretch/>
        </p:blipFill>
        <p:spPr>
          <a:xfrm>
            <a:off x="1489171" y="3699158"/>
            <a:ext cx="2189507" cy="1246803"/>
          </a:xfrm>
          <a:prstGeom prst="rect">
            <a:avLst/>
          </a:prstGeom>
          <a:noFill/>
          <a:ln>
            <a:noFill/>
          </a:ln>
          <a:effectLst>
            <a:outerShdw blurRad="50800" dist="38100" dir="2700000" algn="tl" rotWithShape="0">
              <a:srgbClr val="000000">
                <a:alpha val="40000"/>
              </a:srgbClr>
            </a:outerShdw>
          </a:effectLst>
        </p:spPr>
      </p:pic>
      <p:grpSp>
        <p:nvGrpSpPr>
          <p:cNvPr id="1180" name="Google Shape;1180;p25"/>
          <p:cNvGrpSpPr/>
          <p:nvPr/>
        </p:nvGrpSpPr>
        <p:grpSpPr>
          <a:xfrm>
            <a:off x="2203472" y="3906391"/>
            <a:ext cx="488302" cy="497712"/>
            <a:chOff x="5569527" y="2294434"/>
            <a:chExt cx="785286" cy="794778"/>
          </a:xfrm>
        </p:grpSpPr>
        <p:sp>
          <p:nvSpPr>
            <p:cNvPr id="1181" name="Google Shape;1181;p25"/>
            <p:cNvSpPr/>
            <p:nvPr/>
          </p:nvSpPr>
          <p:spPr>
            <a:xfrm>
              <a:off x="5569527" y="2294434"/>
              <a:ext cx="240146" cy="240146"/>
            </a:xfrm>
            <a:prstGeom prst="rect">
              <a:avLst/>
            </a:prstGeom>
            <a:solidFill>
              <a:srgbClr val="F07E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82" name="Google Shape;1182;p25"/>
            <p:cNvSpPr/>
            <p:nvPr/>
          </p:nvSpPr>
          <p:spPr>
            <a:xfrm>
              <a:off x="5569527" y="2571750"/>
              <a:ext cx="240146" cy="240146"/>
            </a:xfrm>
            <a:prstGeom prst="rect">
              <a:avLst/>
            </a:prstGeom>
            <a:solidFill>
              <a:srgbClr val="F07E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83" name="Google Shape;1183;p25"/>
            <p:cNvSpPr/>
            <p:nvPr/>
          </p:nvSpPr>
          <p:spPr>
            <a:xfrm>
              <a:off x="5569527" y="2849066"/>
              <a:ext cx="240146" cy="240146"/>
            </a:xfrm>
            <a:prstGeom prst="rect">
              <a:avLst/>
            </a:prstGeom>
            <a:solidFill>
              <a:srgbClr val="F07E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84" name="Google Shape;1184;p25"/>
            <p:cNvSpPr/>
            <p:nvPr/>
          </p:nvSpPr>
          <p:spPr>
            <a:xfrm>
              <a:off x="5843729" y="2294434"/>
              <a:ext cx="240146" cy="240146"/>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85" name="Google Shape;1185;p25"/>
            <p:cNvSpPr/>
            <p:nvPr/>
          </p:nvSpPr>
          <p:spPr>
            <a:xfrm>
              <a:off x="5843729" y="2571750"/>
              <a:ext cx="240146" cy="240146"/>
            </a:xfrm>
            <a:prstGeom prst="rect">
              <a:avLst/>
            </a:prstGeom>
            <a:solidFill>
              <a:srgbClr val="DE97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86" name="Google Shape;1186;p25"/>
            <p:cNvSpPr/>
            <p:nvPr/>
          </p:nvSpPr>
          <p:spPr>
            <a:xfrm>
              <a:off x="5843729" y="2849066"/>
              <a:ext cx="240146" cy="240146"/>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87" name="Google Shape;1187;p25"/>
            <p:cNvSpPr/>
            <p:nvPr/>
          </p:nvSpPr>
          <p:spPr>
            <a:xfrm>
              <a:off x="6114667" y="2294434"/>
              <a:ext cx="240146" cy="24014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88" name="Google Shape;1188;p25"/>
            <p:cNvSpPr/>
            <p:nvPr/>
          </p:nvSpPr>
          <p:spPr>
            <a:xfrm>
              <a:off x="6114667" y="2571750"/>
              <a:ext cx="240146" cy="240146"/>
            </a:xfrm>
            <a:prstGeom prst="rect">
              <a:avLst/>
            </a:prstGeom>
            <a:solidFill>
              <a:srgbClr val="DE97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89" name="Google Shape;1189;p25"/>
            <p:cNvSpPr/>
            <p:nvPr/>
          </p:nvSpPr>
          <p:spPr>
            <a:xfrm>
              <a:off x="6114667" y="2849066"/>
              <a:ext cx="240146" cy="240146"/>
            </a:xfrm>
            <a:prstGeom prst="rect">
              <a:avLst/>
            </a:prstGeom>
            <a:solidFill>
              <a:srgbClr val="DE97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1190" name="Google Shape;1190;p25"/>
          <p:cNvPicPr preferRelativeResize="0"/>
          <p:nvPr/>
        </p:nvPicPr>
        <p:blipFill rotWithShape="1">
          <a:blip r:embed="rId6">
            <a:alphaModFix/>
          </a:blip>
          <a:srcRect/>
          <a:stretch/>
        </p:blipFill>
        <p:spPr>
          <a:xfrm>
            <a:off x="2009350" y="4545002"/>
            <a:ext cx="1027901" cy="268831"/>
          </a:xfrm>
          <a:prstGeom prst="rect">
            <a:avLst/>
          </a:prstGeom>
          <a:noFill/>
          <a:ln>
            <a:noFill/>
          </a:ln>
        </p:spPr>
      </p:pic>
      <p:pic>
        <p:nvPicPr>
          <p:cNvPr id="1191" name="Google Shape;1191;p25"/>
          <p:cNvPicPr preferRelativeResize="0"/>
          <p:nvPr/>
        </p:nvPicPr>
        <p:blipFill rotWithShape="1">
          <a:blip r:embed="rId5">
            <a:alphaModFix/>
          </a:blip>
          <a:srcRect/>
          <a:stretch/>
        </p:blipFill>
        <p:spPr>
          <a:xfrm>
            <a:off x="5638158" y="3711858"/>
            <a:ext cx="2189507" cy="1246803"/>
          </a:xfrm>
          <a:prstGeom prst="rect">
            <a:avLst/>
          </a:prstGeom>
          <a:noFill/>
          <a:ln>
            <a:noFill/>
          </a:ln>
          <a:effectLst>
            <a:outerShdw blurRad="50800" dist="38100" dir="2700000" algn="tl" rotWithShape="0">
              <a:srgbClr val="000000">
                <a:alpha val="40000"/>
              </a:srgbClr>
            </a:outerShdw>
          </a:effectLst>
        </p:spPr>
      </p:pic>
      <p:pic>
        <p:nvPicPr>
          <p:cNvPr id="1192" name="Google Shape;1192;p25"/>
          <p:cNvPicPr preferRelativeResize="0"/>
          <p:nvPr/>
        </p:nvPicPr>
        <p:blipFill rotWithShape="1">
          <a:blip r:embed="rId6">
            <a:alphaModFix/>
          </a:blip>
          <a:srcRect/>
          <a:stretch/>
        </p:blipFill>
        <p:spPr>
          <a:xfrm>
            <a:off x="6143672" y="4551352"/>
            <a:ext cx="1027901" cy="268831"/>
          </a:xfrm>
          <a:prstGeom prst="rect">
            <a:avLst/>
          </a:prstGeom>
          <a:noFill/>
          <a:ln>
            <a:noFill/>
          </a:ln>
        </p:spPr>
      </p:pic>
      <p:grpSp>
        <p:nvGrpSpPr>
          <p:cNvPr id="1193" name="Google Shape;1193;p25"/>
          <p:cNvGrpSpPr/>
          <p:nvPr/>
        </p:nvGrpSpPr>
        <p:grpSpPr>
          <a:xfrm>
            <a:off x="6098844" y="4074716"/>
            <a:ext cx="323160" cy="326813"/>
            <a:chOff x="5569526" y="2294434"/>
            <a:chExt cx="514349" cy="517462"/>
          </a:xfrm>
        </p:grpSpPr>
        <p:sp>
          <p:nvSpPr>
            <p:cNvPr id="1194" name="Google Shape;1194;p25"/>
            <p:cNvSpPr/>
            <p:nvPr/>
          </p:nvSpPr>
          <p:spPr>
            <a:xfrm>
              <a:off x="5569527" y="2294434"/>
              <a:ext cx="240146" cy="240146"/>
            </a:xfrm>
            <a:prstGeom prst="rect">
              <a:avLst/>
            </a:prstGeom>
            <a:solidFill>
              <a:srgbClr val="F07E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95" name="Google Shape;1195;p25"/>
            <p:cNvSpPr/>
            <p:nvPr/>
          </p:nvSpPr>
          <p:spPr>
            <a:xfrm>
              <a:off x="5843729" y="2294434"/>
              <a:ext cx="240146" cy="240146"/>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96" name="Google Shape;1196;p25"/>
            <p:cNvSpPr/>
            <p:nvPr/>
          </p:nvSpPr>
          <p:spPr>
            <a:xfrm>
              <a:off x="5843729" y="2571750"/>
              <a:ext cx="240146" cy="240146"/>
            </a:xfrm>
            <a:prstGeom prst="rect">
              <a:avLst/>
            </a:prstGeom>
            <a:solidFill>
              <a:srgbClr val="DE97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97" name="Google Shape;1197;p25"/>
            <p:cNvSpPr/>
            <p:nvPr/>
          </p:nvSpPr>
          <p:spPr>
            <a:xfrm>
              <a:off x="5569526" y="2571750"/>
              <a:ext cx="240146" cy="240145"/>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198" name="Google Shape;1198;p25"/>
          <p:cNvGrpSpPr/>
          <p:nvPr/>
        </p:nvGrpSpPr>
        <p:grpSpPr>
          <a:xfrm>
            <a:off x="6506741" y="4074715"/>
            <a:ext cx="323160" cy="326813"/>
            <a:chOff x="5569526" y="2294434"/>
            <a:chExt cx="514349" cy="517462"/>
          </a:xfrm>
        </p:grpSpPr>
        <p:sp>
          <p:nvSpPr>
            <p:cNvPr id="1199" name="Google Shape;1199;p25"/>
            <p:cNvSpPr/>
            <p:nvPr/>
          </p:nvSpPr>
          <p:spPr>
            <a:xfrm>
              <a:off x="5569527" y="2294434"/>
              <a:ext cx="240146" cy="240146"/>
            </a:xfrm>
            <a:prstGeom prst="rect">
              <a:avLst/>
            </a:prstGeom>
            <a:solidFill>
              <a:srgbClr val="F07E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00" name="Google Shape;1200;p25"/>
            <p:cNvSpPr/>
            <p:nvPr/>
          </p:nvSpPr>
          <p:spPr>
            <a:xfrm>
              <a:off x="5843729" y="2294434"/>
              <a:ext cx="240146" cy="240146"/>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01" name="Google Shape;1201;p25"/>
            <p:cNvSpPr/>
            <p:nvPr/>
          </p:nvSpPr>
          <p:spPr>
            <a:xfrm>
              <a:off x="5843729" y="2571750"/>
              <a:ext cx="240146" cy="240146"/>
            </a:xfrm>
            <a:prstGeom prst="rect">
              <a:avLst/>
            </a:prstGeom>
            <a:solidFill>
              <a:srgbClr val="DE97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02" name="Google Shape;1202;p25"/>
            <p:cNvSpPr/>
            <p:nvPr/>
          </p:nvSpPr>
          <p:spPr>
            <a:xfrm>
              <a:off x="5569526" y="2571750"/>
              <a:ext cx="240146" cy="240145"/>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203" name="Google Shape;1203;p25"/>
          <p:cNvGrpSpPr/>
          <p:nvPr/>
        </p:nvGrpSpPr>
        <p:grpSpPr>
          <a:xfrm>
            <a:off x="6920892" y="4074717"/>
            <a:ext cx="323160" cy="326813"/>
            <a:chOff x="5569526" y="2294434"/>
            <a:chExt cx="514349" cy="517462"/>
          </a:xfrm>
        </p:grpSpPr>
        <p:sp>
          <p:nvSpPr>
            <p:cNvPr id="1204" name="Google Shape;1204;p25"/>
            <p:cNvSpPr/>
            <p:nvPr/>
          </p:nvSpPr>
          <p:spPr>
            <a:xfrm>
              <a:off x="5569527" y="2294434"/>
              <a:ext cx="240146" cy="240146"/>
            </a:xfrm>
            <a:prstGeom prst="rect">
              <a:avLst/>
            </a:prstGeom>
            <a:solidFill>
              <a:srgbClr val="F07E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05" name="Google Shape;1205;p25"/>
            <p:cNvSpPr/>
            <p:nvPr/>
          </p:nvSpPr>
          <p:spPr>
            <a:xfrm>
              <a:off x="5843729" y="2294434"/>
              <a:ext cx="240146" cy="240146"/>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06" name="Google Shape;1206;p25"/>
            <p:cNvSpPr/>
            <p:nvPr/>
          </p:nvSpPr>
          <p:spPr>
            <a:xfrm>
              <a:off x="5843729" y="2571750"/>
              <a:ext cx="240146" cy="240146"/>
            </a:xfrm>
            <a:prstGeom prst="rect">
              <a:avLst/>
            </a:prstGeom>
            <a:solidFill>
              <a:srgbClr val="DE97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07" name="Google Shape;1207;p25"/>
            <p:cNvSpPr/>
            <p:nvPr/>
          </p:nvSpPr>
          <p:spPr>
            <a:xfrm>
              <a:off x="5569526" y="2571750"/>
              <a:ext cx="240146" cy="240145"/>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1208" name="Google Shape;1208;p25"/>
          <p:cNvPicPr preferRelativeResize="0"/>
          <p:nvPr/>
        </p:nvPicPr>
        <p:blipFill rotWithShape="1">
          <a:blip r:embed="rId7">
            <a:alphaModFix/>
          </a:blip>
          <a:srcRect/>
          <a:stretch/>
        </p:blipFill>
        <p:spPr>
          <a:xfrm>
            <a:off x="5446788" y="4353241"/>
            <a:ext cx="537623" cy="537623"/>
          </a:xfrm>
          <a:prstGeom prst="rect">
            <a:avLst/>
          </a:prstGeom>
          <a:noFill/>
          <a:ln>
            <a:noFill/>
          </a:ln>
          <a:effectLst>
            <a:outerShdw blurRad="63500" sx="102000" sy="102000" algn="ctr" rotWithShape="0">
              <a:srgbClr val="000000">
                <a:alpha val="40000"/>
              </a:srgbClr>
            </a:outerShdw>
          </a:effectLst>
        </p:spPr>
      </p:pic>
      <p:sp>
        <p:nvSpPr>
          <p:cNvPr id="1210" name="Google Shape;1210;p25"/>
          <p:cNvSpPr/>
          <p:nvPr/>
        </p:nvSpPr>
        <p:spPr>
          <a:xfrm>
            <a:off x="5885329" y="2460096"/>
            <a:ext cx="1434305" cy="866620"/>
          </a:xfrm>
          <a:custGeom>
            <a:avLst/>
            <a:gdLst/>
            <a:ahLst/>
            <a:cxnLst/>
            <a:rect l="l" t="t" r="r" b="b"/>
            <a:pathLst>
              <a:path w="8510405" h="5142066" extrusionOk="0">
                <a:moveTo>
                  <a:pt x="1369604" y="2601172"/>
                </a:moveTo>
                <a:cubicBezTo>
                  <a:pt x="1296125" y="1861721"/>
                  <a:pt x="1667600" y="1313547"/>
                  <a:pt x="2356316" y="1153760"/>
                </a:cubicBezTo>
                <a:cubicBezTo>
                  <a:pt x="2471199" y="1126935"/>
                  <a:pt x="2593080" y="1119354"/>
                  <a:pt x="2711462" y="1118770"/>
                </a:cubicBezTo>
                <a:cubicBezTo>
                  <a:pt x="2788440" y="1118187"/>
                  <a:pt x="2822263" y="1100109"/>
                  <a:pt x="2854337" y="1024881"/>
                </a:cubicBezTo>
                <a:cubicBezTo>
                  <a:pt x="3115011" y="410810"/>
                  <a:pt x="3592622" y="69660"/>
                  <a:pt x="4245765" y="9011"/>
                </a:cubicBezTo>
                <a:cubicBezTo>
                  <a:pt x="4902407" y="-51638"/>
                  <a:pt x="5440667" y="193873"/>
                  <a:pt x="5820306" y="745546"/>
                </a:cubicBezTo>
                <a:cubicBezTo>
                  <a:pt x="5878039" y="829521"/>
                  <a:pt x="5924109" y="923994"/>
                  <a:pt x="5960265" y="1019633"/>
                </a:cubicBezTo>
                <a:cubicBezTo>
                  <a:pt x="5988257" y="1092528"/>
                  <a:pt x="6024413" y="1114688"/>
                  <a:pt x="6101974" y="1118770"/>
                </a:cubicBezTo>
                <a:cubicBezTo>
                  <a:pt x="6689802" y="1150261"/>
                  <a:pt x="7174411" y="1526402"/>
                  <a:pt x="7304456" y="2067577"/>
                </a:cubicBezTo>
                <a:cubicBezTo>
                  <a:pt x="7345861" y="2239610"/>
                  <a:pt x="7336530" y="2423890"/>
                  <a:pt x="7351692" y="2622165"/>
                </a:cubicBezTo>
                <a:cubicBezTo>
                  <a:pt x="7397763" y="2633246"/>
                  <a:pt x="7472991" y="2648991"/>
                  <a:pt x="7546469" y="2669402"/>
                </a:cubicBezTo>
                <a:cubicBezTo>
                  <a:pt x="8150626" y="2835020"/>
                  <a:pt x="8539596" y="3361617"/>
                  <a:pt x="8508688" y="3970439"/>
                </a:cubicBezTo>
                <a:cubicBezTo>
                  <a:pt x="8480697" y="4522112"/>
                  <a:pt x="8007168" y="5023049"/>
                  <a:pt x="7419340" y="5119854"/>
                </a:cubicBezTo>
                <a:cubicBezTo>
                  <a:pt x="7346445" y="5132100"/>
                  <a:pt x="7272382" y="5140848"/>
                  <a:pt x="7198321" y="5140848"/>
                </a:cubicBezTo>
                <a:cubicBezTo>
                  <a:pt x="5235393" y="5142014"/>
                  <a:pt x="3271882" y="5142597"/>
                  <a:pt x="1308955" y="5141431"/>
                </a:cubicBezTo>
                <a:cubicBezTo>
                  <a:pt x="687886" y="5141431"/>
                  <a:pt x="130965" y="4695311"/>
                  <a:pt x="21913" y="4117396"/>
                </a:cubicBezTo>
                <a:cubicBezTo>
                  <a:pt x="-99968" y="3473001"/>
                  <a:pt x="297166" y="2850765"/>
                  <a:pt x="949726" y="2673484"/>
                </a:cubicBezTo>
                <a:cubicBezTo>
                  <a:pt x="1083270" y="2637328"/>
                  <a:pt x="1223230" y="2625664"/>
                  <a:pt x="1369604" y="2601172"/>
                </a:cubicBezTo>
                <a:close/>
              </a:path>
            </a:pathLst>
          </a:custGeom>
          <a:gradFill>
            <a:gsLst>
              <a:gs pos="0">
                <a:srgbClr val="1657D9"/>
              </a:gs>
              <a:gs pos="100000">
                <a:srgbClr val="0BA8F9"/>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1" name="Google Shape;1211;p25"/>
          <p:cNvSpPr/>
          <p:nvPr/>
        </p:nvSpPr>
        <p:spPr>
          <a:xfrm rot="10800000">
            <a:off x="6502852" y="3350189"/>
            <a:ext cx="284137" cy="300093"/>
          </a:xfrm>
          <a:prstGeom prst="downArrow">
            <a:avLst>
              <a:gd name="adj1" fmla="val 50000"/>
              <a:gd name="adj2" fmla="val 50000"/>
            </a:avLst>
          </a:prstGeom>
          <a:gradFill>
            <a:gsLst>
              <a:gs pos="0">
                <a:srgbClr val="253D8B"/>
              </a:gs>
              <a:gs pos="100000">
                <a:srgbClr val="345FA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212" name="Google Shape;1212;p25"/>
          <p:cNvGrpSpPr/>
          <p:nvPr/>
        </p:nvGrpSpPr>
        <p:grpSpPr>
          <a:xfrm>
            <a:off x="6436255" y="2823158"/>
            <a:ext cx="323160" cy="326813"/>
            <a:chOff x="5569526" y="2294434"/>
            <a:chExt cx="514349" cy="517462"/>
          </a:xfrm>
        </p:grpSpPr>
        <p:sp>
          <p:nvSpPr>
            <p:cNvPr id="1213" name="Google Shape;1213;p25"/>
            <p:cNvSpPr/>
            <p:nvPr/>
          </p:nvSpPr>
          <p:spPr>
            <a:xfrm>
              <a:off x="5569527" y="2294434"/>
              <a:ext cx="240146" cy="240146"/>
            </a:xfrm>
            <a:prstGeom prst="rect">
              <a:avLst/>
            </a:prstGeom>
            <a:solidFill>
              <a:srgbClr val="F07E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14" name="Google Shape;1214;p25"/>
            <p:cNvSpPr/>
            <p:nvPr/>
          </p:nvSpPr>
          <p:spPr>
            <a:xfrm>
              <a:off x="5843729" y="2294434"/>
              <a:ext cx="240146" cy="240146"/>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15" name="Google Shape;1215;p25"/>
            <p:cNvSpPr/>
            <p:nvPr/>
          </p:nvSpPr>
          <p:spPr>
            <a:xfrm>
              <a:off x="5843729" y="2571750"/>
              <a:ext cx="240146" cy="240146"/>
            </a:xfrm>
            <a:prstGeom prst="rect">
              <a:avLst/>
            </a:prstGeom>
            <a:solidFill>
              <a:srgbClr val="DE97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16" name="Google Shape;1216;p25"/>
            <p:cNvSpPr/>
            <p:nvPr/>
          </p:nvSpPr>
          <p:spPr>
            <a:xfrm>
              <a:off x="5569526" y="2571750"/>
              <a:ext cx="240146" cy="240145"/>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217" name="Google Shape;1217;p25"/>
          <p:cNvSpPr/>
          <p:nvPr/>
        </p:nvSpPr>
        <p:spPr>
          <a:xfrm>
            <a:off x="1731485" y="2460096"/>
            <a:ext cx="1434305" cy="866620"/>
          </a:xfrm>
          <a:custGeom>
            <a:avLst/>
            <a:gdLst/>
            <a:ahLst/>
            <a:cxnLst/>
            <a:rect l="l" t="t" r="r" b="b"/>
            <a:pathLst>
              <a:path w="8510405" h="5142066" extrusionOk="0">
                <a:moveTo>
                  <a:pt x="1369604" y="2601172"/>
                </a:moveTo>
                <a:cubicBezTo>
                  <a:pt x="1296125" y="1861721"/>
                  <a:pt x="1667600" y="1313547"/>
                  <a:pt x="2356316" y="1153760"/>
                </a:cubicBezTo>
                <a:cubicBezTo>
                  <a:pt x="2471199" y="1126935"/>
                  <a:pt x="2593080" y="1119354"/>
                  <a:pt x="2711462" y="1118770"/>
                </a:cubicBezTo>
                <a:cubicBezTo>
                  <a:pt x="2788440" y="1118187"/>
                  <a:pt x="2822263" y="1100109"/>
                  <a:pt x="2854337" y="1024881"/>
                </a:cubicBezTo>
                <a:cubicBezTo>
                  <a:pt x="3115011" y="410810"/>
                  <a:pt x="3592622" y="69660"/>
                  <a:pt x="4245765" y="9011"/>
                </a:cubicBezTo>
                <a:cubicBezTo>
                  <a:pt x="4902407" y="-51638"/>
                  <a:pt x="5440667" y="193873"/>
                  <a:pt x="5820306" y="745546"/>
                </a:cubicBezTo>
                <a:cubicBezTo>
                  <a:pt x="5878039" y="829521"/>
                  <a:pt x="5924109" y="923994"/>
                  <a:pt x="5960265" y="1019633"/>
                </a:cubicBezTo>
                <a:cubicBezTo>
                  <a:pt x="5988257" y="1092528"/>
                  <a:pt x="6024413" y="1114688"/>
                  <a:pt x="6101974" y="1118770"/>
                </a:cubicBezTo>
                <a:cubicBezTo>
                  <a:pt x="6689802" y="1150261"/>
                  <a:pt x="7174411" y="1526402"/>
                  <a:pt x="7304456" y="2067577"/>
                </a:cubicBezTo>
                <a:cubicBezTo>
                  <a:pt x="7345861" y="2239610"/>
                  <a:pt x="7336530" y="2423890"/>
                  <a:pt x="7351692" y="2622165"/>
                </a:cubicBezTo>
                <a:cubicBezTo>
                  <a:pt x="7397763" y="2633246"/>
                  <a:pt x="7472991" y="2648991"/>
                  <a:pt x="7546469" y="2669402"/>
                </a:cubicBezTo>
                <a:cubicBezTo>
                  <a:pt x="8150626" y="2835020"/>
                  <a:pt x="8539596" y="3361617"/>
                  <a:pt x="8508688" y="3970439"/>
                </a:cubicBezTo>
                <a:cubicBezTo>
                  <a:pt x="8480697" y="4522112"/>
                  <a:pt x="8007168" y="5023049"/>
                  <a:pt x="7419340" y="5119854"/>
                </a:cubicBezTo>
                <a:cubicBezTo>
                  <a:pt x="7346445" y="5132100"/>
                  <a:pt x="7272382" y="5140848"/>
                  <a:pt x="7198321" y="5140848"/>
                </a:cubicBezTo>
                <a:cubicBezTo>
                  <a:pt x="5235393" y="5142014"/>
                  <a:pt x="3271882" y="5142597"/>
                  <a:pt x="1308955" y="5141431"/>
                </a:cubicBezTo>
                <a:cubicBezTo>
                  <a:pt x="687886" y="5141431"/>
                  <a:pt x="130965" y="4695311"/>
                  <a:pt x="21913" y="4117396"/>
                </a:cubicBezTo>
                <a:cubicBezTo>
                  <a:pt x="-99968" y="3473001"/>
                  <a:pt x="297166" y="2850765"/>
                  <a:pt x="949726" y="2673484"/>
                </a:cubicBezTo>
                <a:cubicBezTo>
                  <a:pt x="1083270" y="2637328"/>
                  <a:pt x="1223230" y="2625664"/>
                  <a:pt x="1369604" y="2601172"/>
                </a:cubicBezTo>
                <a:close/>
              </a:path>
            </a:pathLst>
          </a:custGeom>
          <a:gradFill>
            <a:gsLst>
              <a:gs pos="0">
                <a:srgbClr val="1657D9"/>
              </a:gs>
              <a:gs pos="100000">
                <a:srgbClr val="0BA8F9"/>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218" name="Google Shape;1218;p25"/>
          <p:cNvGrpSpPr/>
          <p:nvPr/>
        </p:nvGrpSpPr>
        <p:grpSpPr>
          <a:xfrm>
            <a:off x="2228872" y="2743828"/>
            <a:ext cx="488302" cy="497712"/>
            <a:chOff x="5569527" y="2294434"/>
            <a:chExt cx="785286" cy="794778"/>
          </a:xfrm>
        </p:grpSpPr>
        <p:sp>
          <p:nvSpPr>
            <p:cNvPr id="1219" name="Google Shape;1219;p25"/>
            <p:cNvSpPr/>
            <p:nvPr/>
          </p:nvSpPr>
          <p:spPr>
            <a:xfrm>
              <a:off x="5569527" y="2294434"/>
              <a:ext cx="240146" cy="240146"/>
            </a:xfrm>
            <a:prstGeom prst="rect">
              <a:avLst/>
            </a:prstGeom>
            <a:solidFill>
              <a:srgbClr val="F07E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20" name="Google Shape;1220;p25"/>
            <p:cNvSpPr/>
            <p:nvPr/>
          </p:nvSpPr>
          <p:spPr>
            <a:xfrm>
              <a:off x="5569527" y="2571750"/>
              <a:ext cx="240146" cy="240146"/>
            </a:xfrm>
            <a:prstGeom prst="rect">
              <a:avLst/>
            </a:prstGeom>
            <a:solidFill>
              <a:srgbClr val="F07E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21" name="Google Shape;1221;p25"/>
            <p:cNvSpPr/>
            <p:nvPr/>
          </p:nvSpPr>
          <p:spPr>
            <a:xfrm>
              <a:off x="5569527" y="2849066"/>
              <a:ext cx="240146" cy="240146"/>
            </a:xfrm>
            <a:prstGeom prst="rect">
              <a:avLst/>
            </a:prstGeom>
            <a:solidFill>
              <a:srgbClr val="F07E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22" name="Google Shape;1222;p25"/>
            <p:cNvSpPr/>
            <p:nvPr/>
          </p:nvSpPr>
          <p:spPr>
            <a:xfrm>
              <a:off x="5843729" y="2294434"/>
              <a:ext cx="240146" cy="240146"/>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23" name="Google Shape;1223;p25"/>
            <p:cNvSpPr/>
            <p:nvPr/>
          </p:nvSpPr>
          <p:spPr>
            <a:xfrm>
              <a:off x="5843729" y="2571750"/>
              <a:ext cx="240146" cy="240146"/>
            </a:xfrm>
            <a:prstGeom prst="rect">
              <a:avLst/>
            </a:prstGeom>
            <a:solidFill>
              <a:srgbClr val="DE97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24" name="Google Shape;1224;p25"/>
            <p:cNvSpPr/>
            <p:nvPr/>
          </p:nvSpPr>
          <p:spPr>
            <a:xfrm>
              <a:off x="5843729" y="2849066"/>
              <a:ext cx="240146" cy="240146"/>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25" name="Google Shape;1225;p25"/>
            <p:cNvSpPr/>
            <p:nvPr/>
          </p:nvSpPr>
          <p:spPr>
            <a:xfrm>
              <a:off x="6114667" y="2294434"/>
              <a:ext cx="240146" cy="24014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26" name="Google Shape;1226;p25"/>
            <p:cNvSpPr/>
            <p:nvPr/>
          </p:nvSpPr>
          <p:spPr>
            <a:xfrm>
              <a:off x="6114667" y="2571750"/>
              <a:ext cx="240146" cy="240146"/>
            </a:xfrm>
            <a:prstGeom prst="rect">
              <a:avLst/>
            </a:prstGeom>
            <a:solidFill>
              <a:srgbClr val="DE97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27" name="Google Shape;1227;p25"/>
            <p:cNvSpPr/>
            <p:nvPr/>
          </p:nvSpPr>
          <p:spPr>
            <a:xfrm>
              <a:off x="6114667" y="2849066"/>
              <a:ext cx="240146" cy="240146"/>
            </a:xfrm>
            <a:prstGeom prst="rect">
              <a:avLst/>
            </a:prstGeom>
            <a:solidFill>
              <a:srgbClr val="DE97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228" name="Google Shape;1228;p25"/>
          <p:cNvSpPr/>
          <p:nvPr/>
        </p:nvSpPr>
        <p:spPr>
          <a:xfrm rot="10800000">
            <a:off x="2331969" y="3356276"/>
            <a:ext cx="284137" cy="300093"/>
          </a:xfrm>
          <a:prstGeom prst="downArrow">
            <a:avLst>
              <a:gd name="adj1" fmla="val 50000"/>
              <a:gd name="adj2" fmla="val 50000"/>
            </a:avLst>
          </a:prstGeom>
          <a:gradFill>
            <a:gsLst>
              <a:gs pos="0">
                <a:srgbClr val="253D8B"/>
              </a:gs>
              <a:gs pos="100000">
                <a:srgbClr val="345FA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26"/>
          <p:cNvSpPr txBox="1">
            <a:spLocks noGrp="1"/>
          </p:cNvSpPr>
          <p:nvPr>
            <p:ph type="title"/>
          </p:nvPr>
        </p:nvSpPr>
        <p:spPr>
          <a:xfrm>
            <a:off x="1" y="101544"/>
            <a:ext cx="9143999"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err="1">
                <a:latin typeface="Microsoft JhengHei"/>
                <a:ea typeface="Microsoft JhengHei"/>
                <a:cs typeface="Microsoft JhengHei"/>
                <a:sym typeface="Microsoft JhengHei"/>
              </a:rPr>
              <a:t>雲端資料保護及安全性</a:t>
            </a:r>
            <a:endParaRPr b="0">
              <a:latin typeface="Microsoft JhengHei"/>
              <a:ea typeface="Microsoft JhengHei"/>
              <a:cs typeface="Microsoft JhengHei"/>
              <a:sym typeface="Microsoft JhengHei"/>
            </a:endParaRPr>
          </a:p>
        </p:txBody>
      </p:sp>
      <p:sp>
        <p:nvSpPr>
          <p:cNvPr id="1234" name="Google Shape;1234;p26"/>
          <p:cNvSpPr txBox="1"/>
          <p:nvPr/>
        </p:nvSpPr>
        <p:spPr>
          <a:xfrm>
            <a:off x="615720" y="4465794"/>
            <a:ext cx="7530727" cy="307777"/>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err="1">
                <a:solidFill>
                  <a:srgbClr val="203777"/>
                </a:solidFill>
                <a:latin typeface="Arial"/>
                <a:ea typeface="Arial"/>
                <a:cs typeface="Arial"/>
                <a:sym typeface="Arial"/>
              </a:rPr>
              <a:t>透過</a:t>
            </a:r>
            <a:r>
              <a:rPr lang="en-US" sz="1400" b="0" i="0" u="none" strike="noStrike" cap="none">
                <a:solidFill>
                  <a:srgbClr val="203777"/>
                </a:solidFill>
                <a:latin typeface="Arial"/>
                <a:ea typeface="Arial"/>
                <a:cs typeface="Arial"/>
                <a:sym typeface="Arial"/>
              </a:rPr>
              <a:t> QNAP </a:t>
            </a:r>
            <a:r>
              <a:rPr lang="en-US" sz="1400" b="0" i="0" u="none" strike="noStrike" cap="none" err="1">
                <a:solidFill>
                  <a:srgbClr val="203777"/>
                </a:solidFill>
                <a:latin typeface="Arial"/>
                <a:ea typeface="Arial"/>
                <a:cs typeface="Arial"/>
                <a:sym typeface="Arial"/>
              </a:rPr>
              <a:t>專屬</a:t>
            </a:r>
            <a:r>
              <a:rPr lang="en-US" sz="1400" b="0" i="0" u="none" strike="noStrike" cap="none">
                <a:solidFill>
                  <a:srgbClr val="203777"/>
                </a:solidFill>
                <a:latin typeface="Arial"/>
                <a:ea typeface="Arial"/>
                <a:cs typeface="Arial"/>
                <a:sym typeface="Arial"/>
              </a:rPr>
              <a:t> VPN </a:t>
            </a:r>
            <a:r>
              <a:rPr lang="en-US" sz="1400" b="0" i="0" u="none" strike="noStrike" cap="none" err="1">
                <a:solidFill>
                  <a:srgbClr val="203777"/>
                </a:solidFill>
                <a:latin typeface="Arial"/>
                <a:ea typeface="Arial"/>
                <a:cs typeface="Arial"/>
                <a:sym typeface="Arial"/>
              </a:rPr>
              <a:t>協定降低被偵測到的機會</a:t>
            </a:r>
            <a:r>
              <a:rPr lang="en-US" sz="1400" b="0" i="0" u="none" strike="noStrike" cap="none">
                <a:solidFill>
                  <a:srgbClr val="203777"/>
                </a:solidFill>
                <a:latin typeface="Arial"/>
                <a:ea typeface="Arial"/>
                <a:cs typeface="Arial"/>
                <a:sym typeface="Arial"/>
              </a:rPr>
              <a:t>。</a:t>
            </a:r>
            <a:endParaRPr sz="1400" b="0" i="0" u="none" strike="noStrike" cap="none">
              <a:solidFill>
                <a:srgbClr val="203777"/>
              </a:solidFill>
              <a:latin typeface="Arial"/>
              <a:ea typeface="Arial"/>
              <a:cs typeface="Arial"/>
              <a:sym typeface="Arial"/>
            </a:endParaRPr>
          </a:p>
        </p:txBody>
      </p:sp>
      <p:sp>
        <p:nvSpPr>
          <p:cNvPr id="1235" name="Google Shape;1235;p26"/>
          <p:cNvSpPr txBox="1"/>
          <p:nvPr/>
        </p:nvSpPr>
        <p:spPr>
          <a:xfrm>
            <a:off x="322688" y="3776247"/>
            <a:ext cx="5949413" cy="849443"/>
          </a:xfrm>
          <a:prstGeom prst="rect">
            <a:avLst/>
          </a:prstGeom>
          <a:noFill/>
          <a:ln>
            <a:noFill/>
          </a:ln>
        </p:spPr>
        <p:txBody>
          <a:bodyPr spcFirstLastPara="1" wrap="square" lIns="121900" tIns="121900" rIns="121900" bIns="121900" anchor="t" anchorCtr="0">
            <a:noAutofit/>
          </a:bodyPr>
          <a:lstStyle/>
          <a:p>
            <a:pPr marL="139700" marR="0" lvl="2" indent="0" algn="l" rtl="0">
              <a:lnSpc>
                <a:spcPts val="2200"/>
              </a:lnSpc>
              <a:spcBef>
                <a:spcPts val="0"/>
              </a:spcBef>
              <a:spcAft>
                <a:spcPts val="0"/>
              </a:spcAft>
              <a:buClr>
                <a:srgbClr val="000000"/>
              </a:buClr>
              <a:buSzPts val="1400"/>
              <a:buFont typeface="Arial"/>
              <a:buNone/>
            </a:pPr>
            <a:r>
              <a:rPr lang="en-US" sz="1400" b="0" i="0" u="none" strike="noStrike" cap="none">
                <a:solidFill>
                  <a:srgbClr val="0C0C0C"/>
                </a:solidFill>
                <a:latin typeface="Arial"/>
                <a:ea typeface="Arial"/>
                <a:cs typeface="Arial"/>
                <a:sym typeface="Arial"/>
              </a:rPr>
              <a:t>1. </a:t>
            </a:r>
            <a:r>
              <a:rPr lang="en-US" sz="1400" b="0" i="0" u="none" strike="noStrike" cap="none" err="1">
                <a:solidFill>
                  <a:srgbClr val="0C0C0C"/>
                </a:solidFill>
                <a:latin typeface="Arial"/>
                <a:ea typeface="Arial"/>
                <a:cs typeface="Arial"/>
                <a:sym typeface="Arial"/>
              </a:rPr>
              <a:t>使用</a:t>
            </a:r>
            <a:r>
              <a:rPr lang="en-US" sz="1400" b="0" i="0" u="none" strike="noStrike" cap="none">
                <a:solidFill>
                  <a:srgbClr val="0C0C0C"/>
                </a:solidFill>
                <a:latin typeface="Arial"/>
                <a:ea typeface="Arial"/>
                <a:cs typeface="Arial"/>
                <a:sym typeface="Arial"/>
              </a:rPr>
              <a:t> QVPN </a:t>
            </a:r>
            <a:r>
              <a:rPr lang="en-US" sz="1400" b="0" i="0" u="none" strike="noStrike" cap="none" err="1">
                <a:solidFill>
                  <a:srgbClr val="0C0C0C"/>
                </a:solidFill>
                <a:latin typeface="Arial"/>
                <a:ea typeface="Arial"/>
                <a:cs typeface="Arial"/>
                <a:sym typeface="Arial"/>
              </a:rPr>
              <a:t>為您的</a:t>
            </a:r>
            <a:r>
              <a:rPr lang="en-US" sz="1400" b="0" i="0" u="none" strike="noStrike" cap="none">
                <a:solidFill>
                  <a:srgbClr val="0C0C0C"/>
                </a:solidFill>
                <a:latin typeface="Arial"/>
                <a:ea typeface="Arial"/>
                <a:cs typeface="Arial"/>
                <a:sym typeface="Arial"/>
              </a:rPr>
              <a:t> Cloud NAS </a:t>
            </a:r>
            <a:r>
              <a:rPr lang="en-US" sz="1400" b="0" i="0" u="none" strike="noStrike" cap="none" err="1">
                <a:solidFill>
                  <a:srgbClr val="0C0C0C"/>
                </a:solidFill>
                <a:latin typeface="Arial"/>
                <a:ea typeface="Arial"/>
                <a:cs typeface="Arial"/>
                <a:sym typeface="Arial"/>
              </a:rPr>
              <a:t>與本地設備建立安全連線</a:t>
            </a:r>
            <a:r>
              <a:rPr lang="en-US" sz="1400" b="0" i="0" u="none" strike="noStrike" cap="none">
                <a:solidFill>
                  <a:srgbClr val="0C0C0C"/>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139700" marR="0" lvl="2" indent="0" algn="l" rtl="0">
              <a:lnSpc>
                <a:spcPts val="2200"/>
              </a:lnSpc>
              <a:spcBef>
                <a:spcPts val="0"/>
              </a:spcBef>
              <a:spcAft>
                <a:spcPts val="0"/>
              </a:spcAft>
              <a:buClr>
                <a:srgbClr val="000000"/>
              </a:buClr>
              <a:buSzPts val="1400"/>
              <a:buFont typeface="Arial"/>
              <a:buNone/>
            </a:pPr>
            <a:r>
              <a:rPr lang="en-US" sz="1400" b="0" i="0" u="none" strike="noStrike" cap="none">
                <a:solidFill>
                  <a:srgbClr val="0C0C0C"/>
                </a:solidFill>
                <a:latin typeface="Arial"/>
                <a:ea typeface="Arial"/>
                <a:cs typeface="Arial"/>
                <a:sym typeface="Arial"/>
              </a:rPr>
              <a:t>2. </a:t>
            </a:r>
            <a:r>
              <a:rPr lang="en-US" sz="1400" b="0" i="0" u="none" strike="noStrike" cap="none" err="1">
                <a:solidFill>
                  <a:srgbClr val="0C0C0C"/>
                </a:solidFill>
                <a:latin typeface="Arial"/>
                <a:ea typeface="Arial"/>
                <a:cs typeface="Arial"/>
                <a:sym typeface="Arial"/>
              </a:rPr>
              <a:t>支援通用的</a:t>
            </a:r>
            <a:r>
              <a:rPr lang="en-US" sz="1400" b="0" i="0" u="none" strike="noStrike" cap="none">
                <a:solidFill>
                  <a:srgbClr val="0C0C0C"/>
                </a:solidFill>
                <a:latin typeface="Arial"/>
                <a:ea typeface="Arial"/>
                <a:cs typeface="Arial"/>
                <a:sym typeface="Arial"/>
              </a:rPr>
              <a:t> VPN </a:t>
            </a:r>
            <a:r>
              <a:rPr lang="en-US" sz="1400" b="0" i="0" u="none" strike="noStrike" cap="none" err="1">
                <a:solidFill>
                  <a:srgbClr val="0C0C0C"/>
                </a:solidFill>
                <a:latin typeface="Arial"/>
                <a:ea typeface="Arial"/>
                <a:cs typeface="Arial"/>
                <a:sym typeface="Arial"/>
              </a:rPr>
              <a:t>協定及</a:t>
            </a:r>
            <a:r>
              <a:rPr lang="en-US" sz="1400" b="0" i="0" u="none" strike="noStrike" cap="none">
                <a:solidFill>
                  <a:srgbClr val="0C0C0C"/>
                </a:solidFill>
                <a:latin typeface="Arial"/>
                <a:ea typeface="Arial"/>
                <a:cs typeface="Arial"/>
                <a:sym typeface="Arial"/>
              </a:rPr>
              <a:t> QNAP </a:t>
            </a:r>
            <a:r>
              <a:rPr lang="en-US" sz="1400" b="0" i="0" u="none" strike="noStrike" cap="none" err="1">
                <a:solidFill>
                  <a:srgbClr val="0C0C0C"/>
                </a:solidFill>
                <a:latin typeface="Arial"/>
                <a:ea typeface="Arial"/>
                <a:cs typeface="Arial"/>
                <a:sym typeface="Arial"/>
              </a:rPr>
              <a:t>專屬</a:t>
            </a:r>
            <a:r>
              <a:rPr lang="en-US" sz="1400" b="0" i="0" u="none" strike="noStrike" cap="none">
                <a:solidFill>
                  <a:srgbClr val="0C0C0C"/>
                </a:solidFill>
                <a:latin typeface="Arial"/>
                <a:ea typeface="Arial"/>
                <a:cs typeface="Arial"/>
                <a:sym typeface="Arial"/>
              </a:rPr>
              <a:t>  </a:t>
            </a:r>
            <a:r>
              <a:rPr lang="en-US" sz="1400" b="0" i="0" u="none" strike="noStrike" cap="none" err="1">
                <a:solidFill>
                  <a:srgbClr val="0C0C0C"/>
                </a:solidFill>
                <a:latin typeface="Arial"/>
                <a:ea typeface="Arial"/>
                <a:cs typeface="Arial"/>
                <a:sym typeface="Arial"/>
              </a:rPr>
              <a:t>QBelt</a:t>
            </a:r>
            <a:r>
              <a:rPr lang="en-US" sz="1400" b="0" i="0" u="none" strike="noStrike" cap="none">
                <a:solidFill>
                  <a:srgbClr val="0C0C0C"/>
                </a:solidFill>
                <a:latin typeface="Arial"/>
                <a:ea typeface="Arial"/>
                <a:cs typeface="Arial"/>
                <a:sym typeface="Arial"/>
              </a:rPr>
              <a:t> </a:t>
            </a:r>
            <a:r>
              <a:rPr lang="en-US" sz="1400" b="0" i="0" u="none" strike="noStrike" cap="none" err="1">
                <a:solidFill>
                  <a:srgbClr val="0C0C0C"/>
                </a:solidFill>
                <a:latin typeface="Arial"/>
                <a:ea typeface="Arial"/>
                <a:cs typeface="Arial"/>
                <a:sym typeface="Arial"/>
              </a:rPr>
              <a:t>協定</a:t>
            </a:r>
            <a:endParaRPr sz="1400" b="0" i="0" u="none" strike="noStrike" cap="none">
              <a:solidFill>
                <a:srgbClr val="1657D9"/>
              </a:solidFill>
              <a:latin typeface="Arial"/>
              <a:ea typeface="Arial"/>
              <a:cs typeface="Arial"/>
              <a:sym typeface="Arial"/>
            </a:endParaRPr>
          </a:p>
        </p:txBody>
      </p:sp>
      <p:sp>
        <p:nvSpPr>
          <p:cNvPr id="1236" name="Google Shape;1236;p26"/>
          <p:cNvSpPr txBox="1"/>
          <p:nvPr/>
        </p:nvSpPr>
        <p:spPr>
          <a:xfrm>
            <a:off x="546526" y="2692685"/>
            <a:ext cx="5079444" cy="429408"/>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err="1">
                <a:solidFill>
                  <a:srgbClr val="203777"/>
                </a:solidFill>
                <a:latin typeface="Arial"/>
                <a:ea typeface="Arial"/>
                <a:cs typeface="Arial"/>
                <a:sym typeface="Arial"/>
              </a:rPr>
              <a:t>當惡意軟體攻擊或意外事件發生時，您便可以利用快照檔案，迅速將資料復原至特定時間點的狀態，確保系統運作不中斷</a:t>
            </a:r>
            <a:r>
              <a:rPr lang="en-US" sz="1400" b="0" i="0" u="none" strike="noStrike" cap="none">
                <a:solidFill>
                  <a:srgbClr val="203777"/>
                </a:solidFill>
                <a:latin typeface="Arial"/>
                <a:ea typeface="Arial"/>
                <a:cs typeface="Arial"/>
                <a:sym typeface="Arial"/>
              </a:rPr>
              <a:t>。</a:t>
            </a:r>
            <a:endParaRPr sz="1400" b="0" i="0" u="none" strike="noStrike" cap="none">
              <a:solidFill>
                <a:srgbClr val="203777"/>
              </a:solidFill>
              <a:latin typeface="Arial"/>
              <a:ea typeface="Arial"/>
              <a:cs typeface="Arial"/>
              <a:sym typeface="Arial"/>
            </a:endParaRPr>
          </a:p>
        </p:txBody>
      </p:sp>
      <p:sp>
        <p:nvSpPr>
          <p:cNvPr id="1237" name="Google Shape;1237;p26"/>
          <p:cNvSpPr txBox="1"/>
          <p:nvPr/>
        </p:nvSpPr>
        <p:spPr>
          <a:xfrm>
            <a:off x="275398" y="1728462"/>
            <a:ext cx="6027061" cy="1123327"/>
          </a:xfrm>
          <a:prstGeom prst="rect">
            <a:avLst/>
          </a:prstGeom>
          <a:noFill/>
          <a:ln>
            <a:noFill/>
          </a:ln>
        </p:spPr>
        <p:txBody>
          <a:bodyPr spcFirstLastPara="1" wrap="square" lIns="121900" tIns="121900" rIns="121900" bIns="121900" anchor="t" anchorCtr="0">
            <a:noAutofit/>
          </a:bodyPr>
          <a:lstStyle/>
          <a:p>
            <a:pPr marL="139700" marR="0" lvl="2" indent="0" algn="l" rtl="0">
              <a:lnSpc>
                <a:spcPts val="2200"/>
              </a:lnSpc>
              <a:spcBef>
                <a:spcPts val="0"/>
              </a:spcBef>
              <a:spcAft>
                <a:spcPts val="0"/>
              </a:spcAft>
              <a:buClr>
                <a:srgbClr val="000000"/>
              </a:buClr>
              <a:buSzPts val="1400"/>
              <a:buFont typeface="Arial"/>
              <a:buNone/>
            </a:pPr>
            <a:r>
              <a:rPr lang="en-US" sz="1400" b="0" i="0" u="none" strike="noStrike" cap="none">
                <a:solidFill>
                  <a:srgbClr val="0C0C0C"/>
                </a:solidFill>
                <a:latin typeface="Arial"/>
                <a:ea typeface="Arial"/>
                <a:cs typeface="Arial"/>
                <a:sym typeface="Arial"/>
              </a:rPr>
              <a:t>1. </a:t>
            </a:r>
            <a:r>
              <a:rPr lang="en-US" sz="1400" b="0" i="0" u="none" strike="noStrike" cap="none" err="1">
                <a:solidFill>
                  <a:srgbClr val="0C0C0C"/>
                </a:solidFill>
                <a:latin typeface="Arial"/>
                <a:ea typeface="Arial"/>
                <a:cs typeface="Arial"/>
                <a:sym typeface="Arial"/>
              </a:rPr>
              <a:t>可記錄任一時間點的系統狀態與資料</a:t>
            </a:r>
            <a:r>
              <a:rPr lang="en-US" sz="1400" b="0" i="0" u="none" strike="noStrike" cap="none">
                <a:solidFill>
                  <a:srgbClr val="0C0C0C"/>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139700" marR="0" lvl="2" indent="0" algn="l" rtl="0">
              <a:lnSpc>
                <a:spcPts val="2200"/>
              </a:lnSpc>
              <a:spcBef>
                <a:spcPts val="0"/>
              </a:spcBef>
              <a:spcAft>
                <a:spcPts val="0"/>
              </a:spcAft>
              <a:buClr>
                <a:srgbClr val="000000"/>
              </a:buClr>
              <a:buSzPts val="1400"/>
              <a:buFont typeface="Arial"/>
              <a:buNone/>
            </a:pPr>
            <a:r>
              <a:rPr lang="en-US" sz="1400" b="0" i="0" u="none" strike="noStrike" cap="none">
                <a:solidFill>
                  <a:srgbClr val="0C0C0C"/>
                </a:solidFill>
                <a:latin typeface="Arial"/>
                <a:ea typeface="Arial"/>
                <a:cs typeface="Arial"/>
                <a:sym typeface="Arial"/>
              </a:rPr>
              <a:t>2. QNAP </a:t>
            </a:r>
            <a:r>
              <a:rPr lang="en-US" sz="1400" b="0" i="0" u="none" strike="noStrike" cap="none" err="1">
                <a:solidFill>
                  <a:srgbClr val="0C0C0C"/>
                </a:solidFill>
                <a:latin typeface="Arial"/>
                <a:ea typeface="Arial"/>
                <a:cs typeface="Arial"/>
                <a:sym typeface="Arial"/>
              </a:rPr>
              <a:t>自主研發的</a:t>
            </a:r>
            <a:r>
              <a:rPr lang="en-US" sz="1400" b="0" i="0" u="none" strike="noStrike" cap="none">
                <a:solidFill>
                  <a:srgbClr val="0C0C0C"/>
                </a:solidFill>
                <a:latin typeface="Arial"/>
                <a:ea typeface="Arial"/>
                <a:cs typeface="Arial"/>
                <a:sym typeface="Arial"/>
              </a:rPr>
              <a:t> ext4 </a:t>
            </a:r>
            <a:r>
              <a:rPr lang="en-US" sz="1400" b="0" i="0" u="none" strike="noStrike" cap="none" err="1">
                <a:solidFill>
                  <a:srgbClr val="0C0C0C"/>
                </a:solidFill>
                <a:latin typeface="Arial"/>
                <a:ea typeface="Arial"/>
                <a:cs typeface="Arial"/>
                <a:sym typeface="Arial"/>
              </a:rPr>
              <a:t>快照技術，檔案存取不僅快又穩</a:t>
            </a:r>
            <a:r>
              <a:rPr lang="en-US" sz="1400" b="0" i="0" u="none" strike="noStrike" cap="none">
                <a:solidFill>
                  <a:srgbClr val="0C0C0C"/>
                </a:solidFill>
                <a:latin typeface="Arial"/>
                <a:ea typeface="Arial"/>
                <a:cs typeface="Arial"/>
                <a:sym typeface="Arial"/>
              </a:rPr>
              <a:t>，</a:t>
            </a:r>
            <a:endParaRPr/>
          </a:p>
          <a:p>
            <a:pPr marL="139700" marR="0" lvl="2" indent="0" algn="l" rtl="0">
              <a:lnSpc>
                <a:spcPts val="2200"/>
              </a:lnSpc>
              <a:spcBef>
                <a:spcPts val="0"/>
              </a:spcBef>
              <a:spcAft>
                <a:spcPts val="0"/>
              </a:spcAft>
              <a:buClr>
                <a:srgbClr val="000000"/>
              </a:buClr>
              <a:buSzPts val="1400"/>
              <a:buFont typeface="Arial"/>
              <a:buNone/>
            </a:pPr>
            <a:r>
              <a:rPr lang="en-US" sz="1400" b="0" i="0" u="none" strike="noStrike" cap="none">
                <a:solidFill>
                  <a:srgbClr val="0C0C0C"/>
                </a:solidFill>
                <a:latin typeface="Arial"/>
                <a:ea typeface="Arial"/>
                <a:cs typeface="Arial"/>
                <a:sym typeface="Arial"/>
              </a:rPr>
              <a:t>  「</a:t>
            </a:r>
            <a:r>
              <a:rPr lang="en-US" sz="1400" b="0" i="0" u="none" strike="noStrike" cap="none" err="1">
                <a:solidFill>
                  <a:srgbClr val="0C0C0C"/>
                </a:solidFill>
                <a:latin typeface="Arial"/>
                <a:ea typeface="Arial"/>
                <a:cs typeface="Arial"/>
                <a:sym typeface="Arial"/>
              </a:rPr>
              <a:t>磁碟區外的快照」機制更能將對</a:t>
            </a:r>
            <a:r>
              <a:rPr lang="en-US" sz="1400" b="0" i="0" u="none" strike="noStrike" cap="none">
                <a:solidFill>
                  <a:srgbClr val="0C0C0C"/>
                </a:solidFill>
                <a:latin typeface="Arial"/>
                <a:ea typeface="Arial"/>
                <a:cs typeface="Arial"/>
                <a:sym typeface="Arial"/>
              </a:rPr>
              <a:t> NAS </a:t>
            </a:r>
            <a:r>
              <a:rPr lang="en-US" sz="1400" b="0" i="0" u="none" strike="noStrike" cap="none" err="1">
                <a:solidFill>
                  <a:srgbClr val="0C0C0C"/>
                </a:solidFill>
                <a:latin typeface="Arial"/>
                <a:ea typeface="Arial"/>
                <a:cs typeface="Arial"/>
                <a:sym typeface="Arial"/>
              </a:rPr>
              <a:t>效能的影響降到最低</a:t>
            </a:r>
            <a:r>
              <a:rPr lang="en-US" sz="1400" b="0" i="0" u="none" strike="noStrike" cap="none">
                <a:solidFill>
                  <a:srgbClr val="0C0C0C"/>
                </a:solidFill>
                <a:latin typeface="Arial"/>
                <a:ea typeface="Arial"/>
                <a:cs typeface="Arial"/>
                <a:sym typeface="Arial"/>
              </a:rPr>
              <a:t>。</a:t>
            </a:r>
            <a:br>
              <a:rPr lang="en-US" sz="1400" b="1" i="0" u="none" strike="noStrike" cap="none">
                <a:solidFill>
                  <a:srgbClr val="00FFFF"/>
                </a:solidFill>
                <a:latin typeface="Arial"/>
                <a:ea typeface="Arial"/>
                <a:cs typeface="Arial"/>
                <a:sym typeface="Arial"/>
              </a:rPr>
            </a:br>
            <a:endParaRPr sz="1400" b="1" i="0" u="none" strike="noStrike" cap="none">
              <a:solidFill>
                <a:srgbClr val="00FFFF"/>
              </a:solidFill>
              <a:latin typeface="Arial"/>
              <a:ea typeface="Arial"/>
              <a:cs typeface="Arial"/>
              <a:sym typeface="Arial"/>
            </a:endParaRPr>
          </a:p>
        </p:txBody>
      </p:sp>
      <p:sp>
        <p:nvSpPr>
          <p:cNvPr id="1238" name="Google Shape;1238;p26"/>
          <p:cNvSpPr txBox="1"/>
          <p:nvPr/>
        </p:nvSpPr>
        <p:spPr>
          <a:xfrm>
            <a:off x="326924" y="1404044"/>
            <a:ext cx="3032523" cy="381219"/>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200" b="1" i="0" u="none" strike="noStrike" cap="none" err="1">
                <a:solidFill>
                  <a:srgbClr val="203777"/>
                </a:solidFill>
                <a:latin typeface="Microsoft JhengHei"/>
                <a:ea typeface="Microsoft JhengHei"/>
                <a:cs typeface="Microsoft JhengHei"/>
                <a:sym typeface="Microsoft JhengHei"/>
              </a:rPr>
              <a:t>快照及多版本備份</a:t>
            </a:r>
            <a:endParaRPr sz="2200" b="0" i="0" u="none" strike="noStrike" cap="none">
              <a:solidFill>
                <a:srgbClr val="203777"/>
              </a:solidFill>
              <a:latin typeface="Microsoft JhengHei"/>
              <a:ea typeface="Microsoft JhengHei"/>
              <a:cs typeface="Microsoft JhengHei"/>
              <a:sym typeface="Microsoft JhengHei"/>
            </a:endParaRPr>
          </a:p>
        </p:txBody>
      </p:sp>
      <p:sp>
        <p:nvSpPr>
          <p:cNvPr id="1239" name="Google Shape;1239;p26"/>
          <p:cNvSpPr txBox="1"/>
          <p:nvPr/>
        </p:nvSpPr>
        <p:spPr>
          <a:xfrm>
            <a:off x="352325" y="3489478"/>
            <a:ext cx="3997375" cy="381219"/>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200" b="1" i="0" u="none" strike="noStrike" cap="none">
                <a:solidFill>
                  <a:srgbClr val="203777"/>
                </a:solidFill>
                <a:latin typeface="Arial"/>
                <a:ea typeface="Arial"/>
                <a:cs typeface="Arial"/>
                <a:sym typeface="Arial"/>
              </a:rPr>
              <a:t>QNAP VPN </a:t>
            </a:r>
            <a:r>
              <a:rPr lang="en-US" sz="2200" b="1" i="0" u="none" strike="noStrike" cap="none" err="1">
                <a:solidFill>
                  <a:srgbClr val="203777"/>
                </a:solidFill>
                <a:latin typeface="Arial"/>
                <a:ea typeface="Arial"/>
                <a:cs typeface="Arial"/>
                <a:sym typeface="Arial"/>
              </a:rPr>
              <a:t>服務</a:t>
            </a:r>
            <a:endParaRPr sz="2200">
              <a:solidFill>
                <a:srgbClr val="203777"/>
              </a:solidFill>
            </a:endParaRPr>
          </a:p>
        </p:txBody>
      </p:sp>
      <p:pic>
        <p:nvPicPr>
          <p:cNvPr id="1240" name="Google Shape;1240;p26"/>
          <p:cNvPicPr preferRelativeResize="0"/>
          <p:nvPr/>
        </p:nvPicPr>
        <p:blipFill rotWithShape="1">
          <a:blip r:embed="rId3">
            <a:alphaModFix/>
          </a:blip>
          <a:srcRect/>
          <a:stretch/>
        </p:blipFill>
        <p:spPr>
          <a:xfrm>
            <a:off x="5784554" y="1531951"/>
            <a:ext cx="3032523" cy="3032523"/>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grpSp>
        <p:nvGrpSpPr>
          <p:cNvPr id="1248" name="Google Shape;1248;p17"/>
          <p:cNvGrpSpPr/>
          <p:nvPr/>
        </p:nvGrpSpPr>
        <p:grpSpPr>
          <a:xfrm>
            <a:off x="7537806" y="1037103"/>
            <a:ext cx="1344410" cy="2242685"/>
            <a:chOff x="6954234" y="758941"/>
            <a:chExt cx="1938984" cy="3234525"/>
          </a:xfrm>
        </p:grpSpPr>
        <p:pic>
          <p:nvPicPr>
            <p:cNvPr id="1249" name="Google Shape;1249;p17"/>
            <p:cNvPicPr preferRelativeResize="0"/>
            <p:nvPr/>
          </p:nvPicPr>
          <p:blipFill rotWithShape="1">
            <a:blip r:embed="rId3">
              <a:alphaModFix/>
            </a:blip>
            <a:srcRect/>
            <a:stretch/>
          </p:blipFill>
          <p:spPr>
            <a:xfrm>
              <a:off x="6954234" y="758941"/>
              <a:ext cx="1897818" cy="1233582"/>
            </a:xfrm>
            <a:prstGeom prst="rect">
              <a:avLst/>
            </a:prstGeom>
            <a:noFill/>
            <a:ln>
              <a:noFill/>
            </a:ln>
          </p:spPr>
        </p:pic>
        <p:pic>
          <p:nvPicPr>
            <p:cNvPr id="1250" name="Google Shape;1250;p17"/>
            <p:cNvPicPr preferRelativeResize="0"/>
            <p:nvPr/>
          </p:nvPicPr>
          <p:blipFill rotWithShape="1">
            <a:blip r:embed="rId4">
              <a:alphaModFix/>
            </a:blip>
            <a:srcRect/>
            <a:stretch/>
          </p:blipFill>
          <p:spPr>
            <a:xfrm>
              <a:off x="7133886" y="1758006"/>
              <a:ext cx="1718165" cy="276841"/>
            </a:xfrm>
            <a:prstGeom prst="rect">
              <a:avLst/>
            </a:prstGeom>
            <a:noFill/>
            <a:ln>
              <a:noFill/>
            </a:ln>
          </p:spPr>
        </p:pic>
        <p:pic>
          <p:nvPicPr>
            <p:cNvPr id="1251" name="Google Shape;1251;p17"/>
            <p:cNvPicPr preferRelativeResize="0"/>
            <p:nvPr/>
          </p:nvPicPr>
          <p:blipFill rotWithShape="1">
            <a:blip r:embed="rId5">
              <a:alphaModFix/>
            </a:blip>
            <a:srcRect/>
            <a:stretch/>
          </p:blipFill>
          <p:spPr>
            <a:xfrm>
              <a:off x="7579114" y="2209659"/>
              <a:ext cx="1314104" cy="444588"/>
            </a:xfrm>
            <a:prstGeom prst="rect">
              <a:avLst/>
            </a:prstGeom>
            <a:noFill/>
            <a:ln>
              <a:noFill/>
            </a:ln>
          </p:spPr>
        </p:pic>
        <p:pic>
          <p:nvPicPr>
            <p:cNvPr id="1252" name="Google Shape;1252;p17"/>
            <p:cNvPicPr preferRelativeResize="0"/>
            <p:nvPr/>
          </p:nvPicPr>
          <p:blipFill rotWithShape="1">
            <a:blip r:embed="rId6">
              <a:alphaModFix/>
            </a:blip>
            <a:srcRect/>
            <a:stretch/>
          </p:blipFill>
          <p:spPr>
            <a:xfrm>
              <a:off x="7799829" y="2690152"/>
              <a:ext cx="1023575" cy="681392"/>
            </a:xfrm>
            <a:prstGeom prst="rect">
              <a:avLst/>
            </a:prstGeom>
            <a:noFill/>
            <a:ln>
              <a:noFill/>
            </a:ln>
          </p:spPr>
        </p:pic>
        <p:pic>
          <p:nvPicPr>
            <p:cNvPr id="1253" name="Google Shape;1253;p17"/>
            <p:cNvPicPr preferRelativeResize="0"/>
            <p:nvPr/>
          </p:nvPicPr>
          <p:blipFill rotWithShape="1">
            <a:blip r:embed="rId7">
              <a:alphaModFix/>
            </a:blip>
            <a:srcRect/>
            <a:stretch/>
          </p:blipFill>
          <p:spPr>
            <a:xfrm>
              <a:off x="8218915" y="3443364"/>
              <a:ext cx="550740" cy="550102"/>
            </a:xfrm>
            <a:prstGeom prst="rect">
              <a:avLst/>
            </a:prstGeom>
            <a:noFill/>
            <a:ln>
              <a:noFill/>
            </a:ln>
          </p:spPr>
        </p:pic>
      </p:grpSp>
      <p:pic>
        <p:nvPicPr>
          <p:cNvPr id="1254" name="Google Shape;1254;p17" descr="一張含有 頭飾 的圖片&#10;&#10;描述是以高可信度產生"/>
          <p:cNvPicPr preferRelativeResize="0"/>
          <p:nvPr/>
        </p:nvPicPr>
        <p:blipFill rotWithShape="1">
          <a:blip r:embed="rId8">
            <a:alphaModFix/>
          </a:blip>
          <a:srcRect/>
          <a:stretch/>
        </p:blipFill>
        <p:spPr>
          <a:xfrm>
            <a:off x="569837" y="1405378"/>
            <a:ext cx="782750" cy="787992"/>
          </a:xfrm>
          <a:prstGeom prst="rect">
            <a:avLst/>
          </a:prstGeom>
          <a:noFill/>
          <a:ln>
            <a:noFill/>
          </a:ln>
          <a:effectLst>
            <a:outerShdw blurRad="50800" dist="38100" dir="2700000" algn="tl" rotWithShape="0">
              <a:srgbClr val="000000">
                <a:alpha val="40000"/>
              </a:srgbClr>
            </a:outerShdw>
          </a:effectLst>
        </p:spPr>
      </p:pic>
      <p:sp>
        <p:nvSpPr>
          <p:cNvPr id="1255" name="Google Shape;1255;p17"/>
          <p:cNvSpPr txBox="1">
            <a:spLocks noGrp="1"/>
          </p:cNvSpPr>
          <p:nvPr>
            <p:ph type="title" idx="4294967295"/>
          </p:nvPr>
        </p:nvSpPr>
        <p:spPr>
          <a:xfrm>
            <a:off x="1" y="78318"/>
            <a:ext cx="9144000" cy="9937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600"/>
              <a:buNone/>
            </a:pPr>
            <a:r>
              <a:rPr lang="en-US" b="1" err="1">
                <a:solidFill>
                  <a:schemeClr val="bg1"/>
                </a:solidFill>
                <a:latin typeface="Microsoft JhengHei"/>
                <a:ea typeface="Microsoft JhengHei"/>
                <a:cs typeface="Microsoft JhengHei"/>
                <a:sym typeface="Microsoft JhengHei"/>
              </a:rPr>
              <a:t>隨時掌握雲</a:t>
            </a:r>
            <a:r>
              <a:rPr lang="en-US" b="1">
                <a:solidFill>
                  <a:schemeClr val="bg1"/>
                </a:solidFill>
                <a:latin typeface="Arial"/>
                <a:ea typeface="Arial"/>
                <a:cs typeface="Arial"/>
                <a:sym typeface="Arial"/>
              </a:rPr>
              <a:t> NAS </a:t>
            </a:r>
            <a:r>
              <a:rPr lang="en-US" b="1" err="1">
                <a:solidFill>
                  <a:schemeClr val="bg1"/>
                </a:solidFill>
                <a:latin typeface="Microsoft JhengHei"/>
                <a:ea typeface="Microsoft JhengHei"/>
                <a:cs typeface="Microsoft JhengHei"/>
                <a:sym typeface="Microsoft JhengHei"/>
              </a:rPr>
              <a:t>的狀態</a:t>
            </a:r>
            <a:endParaRPr b="1">
              <a:solidFill>
                <a:schemeClr val="bg1"/>
              </a:solidFill>
              <a:latin typeface="Microsoft JhengHei"/>
              <a:ea typeface="Microsoft JhengHei"/>
              <a:cs typeface="Microsoft JhengHei"/>
              <a:sym typeface="Microsoft JhengHei"/>
            </a:endParaRPr>
          </a:p>
        </p:txBody>
      </p:sp>
      <p:pic>
        <p:nvPicPr>
          <p:cNvPr id="1256" name="Google Shape;1256;p17"/>
          <p:cNvPicPr preferRelativeResize="0"/>
          <p:nvPr/>
        </p:nvPicPr>
        <p:blipFill rotWithShape="1">
          <a:blip r:embed="rId9">
            <a:alphaModFix/>
          </a:blip>
          <a:srcRect/>
          <a:stretch/>
        </p:blipFill>
        <p:spPr>
          <a:xfrm>
            <a:off x="4572000" y="2786397"/>
            <a:ext cx="594915" cy="597620"/>
          </a:xfrm>
          <a:prstGeom prst="rect">
            <a:avLst/>
          </a:prstGeom>
          <a:noFill/>
          <a:ln>
            <a:noFill/>
          </a:ln>
        </p:spPr>
      </p:pic>
      <p:sp>
        <p:nvSpPr>
          <p:cNvPr id="1257" name="Google Shape;1257;p17"/>
          <p:cNvSpPr/>
          <p:nvPr/>
        </p:nvSpPr>
        <p:spPr>
          <a:xfrm>
            <a:off x="1486038" y="1744285"/>
            <a:ext cx="315894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203777"/>
                </a:solidFill>
                <a:latin typeface="Arial"/>
                <a:ea typeface="Arial"/>
                <a:cs typeface="Arial"/>
                <a:sym typeface="Arial"/>
              </a:rPr>
              <a:t>Notification Center</a:t>
            </a:r>
            <a:endParaRPr sz="2800" b="0" i="0" u="none" strike="noStrike" cap="none">
              <a:solidFill>
                <a:srgbClr val="203777"/>
              </a:solidFill>
              <a:latin typeface="Arial"/>
              <a:ea typeface="Arial"/>
              <a:cs typeface="Arial"/>
              <a:sym typeface="Arial"/>
            </a:endParaRPr>
          </a:p>
        </p:txBody>
      </p:sp>
      <p:sp>
        <p:nvSpPr>
          <p:cNvPr id="1258" name="Google Shape;1258;p17"/>
          <p:cNvSpPr/>
          <p:nvPr/>
        </p:nvSpPr>
        <p:spPr>
          <a:xfrm>
            <a:off x="1469860" y="1374017"/>
            <a:ext cx="1467069" cy="4770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50"/>
              <a:buFont typeface="Arial"/>
              <a:buNone/>
            </a:pPr>
            <a:r>
              <a:rPr lang="en-US" sz="2450" b="1" i="0" u="none" strike="noStrike" cap="none" err="1">
                <a:solidFill>
                  <a:srgbClr val="203777"/>
                </a:solidFill>
                <a:latin typeface="Microsoft JhengHei"/>
                <a:ea typeface="Microsoft JhengHei"/>
                <a:cs typeface="Microsoft JhengHei"/>
                <a:sym typeface="Microsoft JhengHei"/>
              </a:rPr>
              <a:t>通知中心</a:t>
            </a:r>
            <a:endParaRPr sz="2450" b="1" i="0" u="none" strike="noStrike" cap="none">
              <a:solidFill>
                <a:srgbClr val="203777"/>
              </a:solidFill>
              <a:latin typeface="Microsoft JhengHei"/>
              <a:ea typeface="Microsoft JhengHei"/>
              <a:cs typeface="Microsoft JhengHei"/>
              <a:sym typeface="Microsoft JhengHei"/>
            </a:endParaRPr>
          </a:p>
        </p:txBody>
      </p:sp>
      <p:sp>
        <p:nvSpPr>
          <p:cNvPr id="1259" name="Google Shape;1259;p17"/>
          <p:cNvSpPr txBox="1"/>
          <p:nvPr/>
        </p:nvSpPr>
        <p:spPr>
          <a:xfrm>
            <a:off x="569837" y="2451814"/>
            <a:ext cx="5004578" cy="330860"/>
          </a:xfrm>
          <a:prstGeom prst="rect">
            <a:avLst/>
          </a:prstGeom>
          <a:noFill/>
          <a:ln>
            <a:noFill/>
          </a:ln>
        </p:spPr>
        <p:txBody>
          <a:bodyPr spcFirstLastPara="1" wrap="square" lIns="68575" tIns="34275" rIns="68575" bIns="34275" anchor="t" anchorCtr="0">
            <a:spAutoFit/>
          </a:bodyPr>
          <a:lstStyle/>
          <a:p>
            <a:pPr marL="177800" marR="0" lvl="0" indent="-177800" algn="l" rtl="0">
              <a:lnSpc>
                <a:spcPct val="100000"/>
              </a:lnSpc>
              <a:spcBef>
                <a:spcPts val="0"/>
              </a:spcBef>
              <a:spcAft>
                <a:spcPts val="0"/>
              </a:spcAft>
              <a:buClr>
                <a:srgbClr val="000000"/>
              </a:buClr>
              <a:buSzPts val="1360"/>
              <a:buFont typeface="Arial"/>
              <a:buChar char="•"/>
            </a:pPr>
            <a:r>
              <a:rPr lang="en-US" sz="1700" b="0" i="0" u="none" strike="noStrike" cap="none" err="1">
                <a:solidFill>
                  <a:srgbClr val="0C0C0C"/>
                </a:solidFill>
                <a:latin typeface="Microsoft JhengHei"/>
                <a:ea typeface="Microsoft JhengHei"/>
                <a:cs typeface="Microsoft JhengHei"/>
                <a:sym typeface="Microsoft JhengHei"/>
              </a:rPr>
              <a:t>自訂通知規則，一切盡在掌握中</a:t>
            </a:r>
            <a:endParaRPr sz="1700" b="0" i="0" u="none" strike="noStrike" cap="none">
              <a:solidFill>
                <a:srgbClr val="0C0C0C"/>
              </a:solidFill>
              <a:latin typeface="Microsoft JhengHei"/>
              <a:ea typeface="Microsoft JhengHei"/>
              <a:cs typeface="Microsoft JhengHei"/>
              <a:sym typeface="Microsoft JhengHei"/>
            </a:endParaRPr>
          </a:p>
        </p:txBody>
      </p:sp>
      <p:sp>
        <p:nvSpPr>
          <p:cNvPr id="1260" name="Google Shape;1260;p17"/>
          <p:cNvSpPr txBox="1"/>
          <p:nvPr/>
        </p:nvSpPr>
        <p:spPr>
          <a:xfrm>
            <a:off x="569837" y="4294261"/>
            <a:ext cx="4317123" cy="592470"/>
          </a:xfrm>
          <a:prstGeom prst="rect">
            <a:avLst/>
          </a:prstGeom>
          <a:noFill/>
          <a:ln>
            <a:noFill/>
          </a:ln>
        </p:spPr>
        <p:txBody>
          <a:bodyPr spcFirstLastPara="1" wrap="square" lIns="68575" tIns="34275" rIns="68575" bIns="34275" anchor="t" anchorCtr="0">
            <a:spAutoFit/>
          </a:bodyPr>
          <a:lstStyle/>
          <a:p>
            <a:pPr marL="177800" marR="0" lvl="0" indent="-177800" algn="l" rtl="0">
              <a:lnSpc>
                <a:spcPct val="100000"/>
              </a:lnSpc>
              <a:spcBef>
                <a:spcPts val="0"/>
              </a:spcBef>
              <a:spcAft>
                <a:spcPts val="0"/>
              </a:spcAft>
              <a:buClr>
                <a:srgbClr val="000000"/>
              </a:buClr>
              <a:buSzPts val="1360"/>
              <a:buFont typeface="Arial"/>
              <a:buChar char="•"/>
            </a:pPr>
            <a:r>
              <a:rPr lang="en-US" sz="1700" b="0" i="0" u="none" strike="noStrike" cap="none" err="1">
                <a:solidFill>
                  <a:srgbClr val="0C0C0C"/>
                </a:solidFill>
                <a:latin typeface="Microsoft JhengHei"/>
                <a:ea typeface="Microsoft JhengHei"/>
                <a:cs typeface="Microsoft JhengHei"/>
                <a:sym typeface="Microsoft JhengHei"/>
              </a:rPr>
              <a:t>支援電子郵件、手機文字簡訊、即時通訊軟體及推播通知</a:t>
            </a:r>
            <a:r>
              <a:rPr lang="en-US" sz="1700" b="0" i="0" u="none" strike="noStrike" cap="none">
                <a:solidFill>
                  <a:srgbClr val="0C0C0C"/>
                </a:solidFill>
                <a:latin typeface="Microsoft JhengHei"/>
                <a:ea typeface="Microsoft JhengHei"/>
                <a:cs typeface="Microsoft JhengHei"/>
                <a:sym typeface="Microsoft JhengHei"/>
              </a:rPr>
              <a:t> </a:t>
            </a:r>
            <a:endParaRPr sz="1700" b="0" i="0" u="none" strike="noStrike" cap="none">
              <a:solidFill>
                <a:srgbClr val="0C0C0C"/>
              </a:solidFill>
              <a:latin typeface="Microsoft JhengHei"/>
              <a:ea typeface="Microsoft JhengHei"/>
              <a:cs typeface="Microsoft JhengHei"/>
              <a:sym typeface="Microsoft JhengHei"/>
            </a:endParaRPr>
          </a:p>
        </p:txBody>
      </p:sp>
      <p:sp>
        <p:nvSpPr>
          <p:cNvPr id="1261" name="Google Shape;1261;p17"/>
          <p:cNvSpPr txBox="1"/>
          <p:nvPr/>
        </p:nvSpPr>
        <p:spPr>
          <a:xfrm>
            <a:off x="569837" y="3474418"/>
            <a:ext cx="5307122" cy="330860"/>
          </a:xfrm>
          <a:prstGeom prst="rect">
            <a:avLst/>
          </a:prstGeom>
          <a:noFill/>
          <a:ln>
            <a:noFill/>
          </a:ln>
        </p:spPr>
        <p:txBody>
          <a:bodyPr spcFirstLastPara="1" wrap="square" lIns="68575" tIns="34275" rIns="68575" bIns="34275" anchor="ctr" anchorCtr="0">
            <a:spAutoFit/>
          </a:bodyPr>
          <a:lstStyle/>
          <a:p>
            <a:pPr marL="177800" marR="0" lvl="0" indent="-177800" algn="l" rtl="0">
              <a:lnSpc>
                <a:spcPct val="100000"/>
              </a:lnSpc>
              <a:spcBef>
                <a:spcPts val="0"/>
              </a:spcBef>
              <a:spcAft>
                <a:spcPts val="0"/>
              </a:spcAft>
              <a:buClr>
                <a:srgbClr val="000000"/>
              </a:buClr>
              <a:buSzPts val="1360"/>
              <a:buFont typeface="Arial"/>
              <a:buChar char="•"/>
            </a:pPr>
            <a:r>
              <a:rPr lang="en-US" sz="1700" b="0" i="0" u="none" strike="noStrike" cap="none" err="1">
                <a:solidFill>
                  <a:srgbClr val="0C0C0C"/>
                </a:solidFill>
                <a:latin typeface="Microsoft JhengHei"/>
                <a:ea typeface="Microsoft JhengHei"/>
                <a:cs typeface="Microsoft JhengHei"/>
                <a:sym typeface="Microsoft JhengHei"/>
              </a:rPr>
              <a:t>高彈性的篩選條件快速過濾重要通知</a:t>
            </a:r>
            <a:endParaRPr sz="1700" b="0" i="0" u="none" strike="noStrike" cap="none">
              <a:solidFill>
                <a:srgbClr val="0C0C0C"/>
              </a:solidFill>
              <a:latin typeface="Microsoft JhengHei"/>
              <a:ea typeface="Microsoft JhengHei"/>
              <a:cs typeface="Microsoft JhengHei"/>
              <a:sym typeface="Microsoft JhengHei"/>
            </a:endParaRPr>
          </a:p>
        </p:txBody>
      </p:sp>
      <p:sp>
        <p:nvSpPr>
          <p:cNvPr id="1262" name="Google Shape;1262;p17"/>
          <p:cNvSpPr txBox="1"/>
          <p:nvPr/>
        </p:nvSpPr>
        <p:spPr>
          <a:xfrm>
            <a:off x="569838" y="2847427"/>
            <a:ext cx="3858458" cy="592470"/>
          </a:xfrm>
          <a:prstGeom prst="rect">
            <a:avLst/>
          </a:prstGeom>
          <a:noFill/>
          <a:ln>
            <a:noFill/>
          </a:ln>
        </p:spPr>
        <p:txBody>
          <a:bodyPr spcFirstLastPara="1" wrap="square" lIns="68575" tIns="34275" rIns="68575" bIns="34275" anchor="t" anchorCtr="0">
            <a:spAutoFit/>
          </a:bodyPr>
          <a:lstStyle/>
          <a:p>
            <a:pPr marL="177800" marR="0" lvl="0" indent="-177800" algn="l" rtl="0">
              <a:lnSpc>
                <a:spcPct val="100000"/>
              </a:lnSpc>
              <a:spcBef>
                <a:spcPts val="0"/>
              </a:spcBef>
              <a:spcAft>
                <a:spcPts val="0"/>
              </a:spcAft>
              <a:buClr>
                <a:srgbClr val="000000"/>
              </a:buClr>
              <a:buSzPts val="1360"/>
              <a:buFont typeface="Arial"/>
              <a:buChar char="•"/>
            </a:pPr>
            <a:r>
              <a:rPr lang="en-US" sz="1700" b="0" i="0" u="none" strike="noStrike" cap="none" err="1">
                <a:solidFill>
                  <a:srgbClr val="0C0C0C"/>
                </a:solidFill>
                <a:latin typeface="Microsoft JhengHei"/>
                <a:ea typeface="Microsoft JhengHei"/>
                <a:cs typeface="Microsoft JhengHei"/>
                <a:sym typeface="Microsoft JhengHei"/>
              </a:rPr>
              <a:t>清晰的通知佇列及歷史紀錄，絕不錯過重要通知</a:t>
            </a:r>
            <a:endParaRPr sz="1700" b="0" i="0" u="none" strike="noStrike" cap="none">
              <a:solidFill>
                <a:srgbClr val="0C0C0C"/>
              </a:solidFill>
              <a:latin typeface="Microsoft JhengHei"/>
              <a:ea typeface="Microsoft JhengHei"/>
              <a:cs typeface="Microsoft JhengHei"/>
              <a:sym typeface="Microsoft JhengHei"/>
            </a:endParaRPr>
          </a:p>
        </p:txBody>
      </p:sp>
      <p:sp>
        <p:nvSpPr>
          <p:cNvPr id="1263" name="Google Shape;1263;p17"/>
          <p:cNvSpPr txBox="1"/>
          <p:nvPr/>
        </p:nvSpPr>
        <p:spPr>
          <a:xfrm>
            <a:off x="569837" y="3875111"/>
            <a:ext cx="4422240" cy="330860"/>
          </a:xfrm>
          <a:prstGeom prst="rect">
            <a:avLst/>
          </a:prstGeom>
          <a:noFill/>
          <a:ln>
            <a:noFill/>
          </a:ln>
        </p:spPr>
        <p:txBody>
          <a:bodyPr spcFirstLastPara="1" wrap="square" lIns="68575" tIns="34275" rIns="68575" bIns="34275" anchor="ctr" anchorCtr="0">
            <a:spAutoFit/>
          </a:bodyPr>
          <a:lstStyle/>
          <a:p>
            <a:pPr marL="177800" marR="0" lvl="0" indent="-177800" algn="l" rtl="0">
              <a:lnSpc>
                <a:spcPct val="100000"/>
              </a:lnSpc>
              <a:spcBef>
                <a:spcPts val="0"/>
              </a:spcBef>
              <a:spcAft>
                <a:spcPts val="0"/>
              </a:spcAft>
              <a:buClr>
                <a:srgbClr val="000000"/>
              </a:buClr>
              <a:buSzPts val="1360"/>
              <a:buFont typeface="Arial"/>
              <a:buChar char="•"/>
            </a:pPr>
            <a:r>
              <a:rPr lang="en-US" sz="1700" b="0" i="0" u="none" strike="noStrike" cap="none" err="1">
                <a:solidFill>
                  <a:srgbClr val="0C0C0C"/>
                </a:solidFill>
                <a:latin typeface="Microsoft JhengHei"/>
                <a:ea typeface="Microsoft JhengHei"/>
                <a:cs typeface="Microsoft JhengHei"/>
                <a:sym typeface="Microsoft JhengHei"/>
              </a:rPr>
              <a:t>完整支援多國語系</a:t>
            </a:r>
            <a:endParaRPr sz="1700" b="0" i="0" u="none" strike="noStrike" cap="none">
              <a:solidFill>
                <a:srgbClr val="0C0C0C"/>
              </a:solidFill>
              <a:latin typeface="Microsoft JhengHei"/>
              <a:ea typeface="Microsoft JhengHei"/>
              <a:cs typeface="Microsoft JhengHei"/>
              <a:sym typeface="Microsoft JhengHe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40" name="矩形: 圓角 39">
            <a:extLst>
              <a:ext uri="{FF2B5EF4-FFF2-40B4-BE49-F238E27FC236}">
                <a16:creationId xmlns:a16="http://schemas.microsoft.com/office/drawing/2014/main" id="{0D69CE40-A48B-4F3E-AAB9-8BE7CE3A126F}"/>
              </a:ext>
            </a:extLst>
          </p:cNvPr>
          <p:cNvSpPr/>
          <p:nvPr/>
        </p:nvSpPr>
        <p:spPr>
          <a:xfrm>
            <a:off x="5584254" y="2056350"/>
            <a:ext cx="3810222" cy="3591892"/>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圓角 38">
            <a:extLst>
              <a:ext uri="{FF2B5EF4-FFF2-40B4-BE49-F238E27FC236}">
                <a16:creationId xmlns:a16="http://schemas.microsoft.com/office/drawing/2014/main" id="{1A297088-3869-439F-9A9E-BE899C35DA65}"/>
              </a:ext>
            </a:extLst>
          </p:cNvPr>
          <p:cNvSpPr/>
          <p:nvPr/>
        </p:nvSpPr>
        <p:spPr>
          <a:xfrm>
            <a:off x="-174502" y="2072600"/>
            <a:ext cx="4055621" cy="3591892"/>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2" name="圖形 31">
            <a:extLst>
              <a:ext uri="{FF2B5EF4-FFF2-40B4-BE49-F238E27FC236}">
                <a16:creationId xmlns:a16="http://schemas.microsoft.com/office/drawing/2014/main" id="{4ED52955-4F4F-4CBB-B389-80BE42F4F0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5166" y="1764022"/>
            <a:ext cx="2711671" cy="3963211"/>
          </a:xfrm>
          <a:prstGeom prst="rect">
            <a:avLst/>
          </a:prstGeom>
        </p:spPr>
      </p:pic>
      <p:pic>
        <p:nvPicPr>
          <p:cNvPr id="35" name="圖形 34">
            <a:extLst>
              <a:ext uri="{FF2B5EF4-FFF2-40B4-BE49-F238E27FC236}">
                <a16:creationId xmlns:a16="http://schemas.microsoft.com/office/drawing/2014/main" id="{A1719987-AD14-40FE-83F8-357908D133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78525" y="1754598"/>
            <a:ext cx="2711671" cy="3963211"/>
          </a:xfrm>
          <a:prstGeom prst="rect">
            <a:avLst/>
          </a:prstGeom>
        </p:spPr>
      </p:pic>
      <p:pic>
        <p:nvPicPr>
          <p:cNvPr id="3" name="圖形 2">
            <a:extLst>
              <a:ext uri="{FF2B5EF4-FFF2-40B4-BE49-F238E27FC236}">
                <a16:creationId xmlns:a16="http://schemas.microsoft.com/office/drawing/2014/main" id="{40CA7DE0-1BAC-48C9-BADA-521622A328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125" y="1764022"/>
            <a:ext cx="2711671" cy="3963211"/>
          </a:xfrm>
          <a:prstGeom prst="rect">
            <a:avLst/>
          </a:prstGeom>
        </p:spPr>
      </p:pic>
      <p:sp>
        <p:nvSpPr>
          <p:cNvPr id="1372" name="Google Shape;1372;p28"/>
          <p:cNvSpPr txBox="1">
            <a:spLocks noGrp="1"/>
          </p:cNvSpPr>
          <p:nvPr>
            <p:ph type="title"/>
          </p:nvPr>
        </p:nvSpPr>
        <p:spPr>
          <a:xfrm>
            <a:off x="0" y="70510"/>
            <a:ext cx="9143999"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Microsoft JhengHei"/>
              <a:buNone/>
            </a:pPr>
            <a:r>
              <a:rPr lang="en-US" b="1" err="1">
                <a:latin typeface="Microsoft JhengHei"/>
                <a:ea typeface="Microsoft JhengHei"/>
                <a:cs typeface="Microsoft JhengHei"/>
                <a:sym typeface="Microsoft JhengHei"/>
              </a:rPr>
              <a:t>豐富多元的應用方案</a:t>
            </a:r>
            <a:endParaRPr b="1">
              <a:latin typeface="Microsoft JhengHei"/>
              <a:ea typeface="Microsoft JhengHei"/>
              <a:cs typeface="Microsoft JhengHei"/>
              <a:sym typeface="Microsoft JhengHei"/>
            </a:endParaRPr>
          </a:p>
        </p:txBody>
      </p:sp>
      <p:pic>
        <p:nvPicPr>
          <p:cNvPr id="1376" name="Google Shape;1376;p28"/>
          <p:cNvPicPr preferRelativeResize="0"/>
          <p:nvPr/>
        </p:nvPicPr>
        <p:blipFill rotWithShape="1">
          <a:blip r:embed="rId5">
            <a:alphaModFix/>
          </a:blip>
          <a:srcRect/>
          <a:stretch/>
        </p:blipFill>
        <p:spPr>
          <a:xfrm>
            <a:off x="1386578" y="1964709"/>
            <a:ext cx="646124" cy="656049"/>
          </a:xfrm>
          <a:prstGeom prst="rect">
            <a:avLst/>
          </a:prstGeom>
          <a:noFill/>
          <a:ln>
            <a:noFill/>
          </a:ln>
          <a:effectLst>
            <a:outerShdw blurRad="342900" dist="127000" dir="1800000" sx="88000" sy="88000" algn="ctr" rotWithShape="0">
              <a:srgbClr val="000000">
                <a:alpha val="29000"/>
              </a:srgbClr>
            </a:outerShdw>
          </a:effectLst>
        </p:spPr>
      </p:pic>
      <p:pic>
        <p:nvPicPr>
          <p:cNvPr id="1378" name="Google Shape;1378;p28" descr="https://lh4.googleusercontent.com/4WuMLqzgdXkRTJYQ5AB3gwCxZnVSlyNn25VrI5TXsOY49NN_VwX9-zrVqZPPW_yWAhOf7aMnmQfpQjiRfrlBcPD3wCxQLRxyQmkSO4IdQMIwb0OkbhTRklW2fBxICbu2t6DE3b0zkZE"/>
          <p:cNvPicPr preferRelativeResize="0"/>
          <p:nvPr/>
        </p:nvPicPr>
        <p:blipFill rotWithShape="1">
          <a:blip r:embed="rId6">
            <a:alphaModFix/>
          </a:blip>
          <a:srcRect/>
          <a:stretch/>
        </p:blipFill>
        <p:spPr>
          <a:xfrm>
            <a:off x="1386578" y="3524272"/>
            <a:ext cx="646124" cy="656049"/>
          </a:xfrm>
          <a:prstGeom prst="rect">
            <a:avLst/>
          </a:prstGeom>
          <a:noFill/>
          <a:ln>
            <a:noFill/>
          </a:ln>
          <a:effectLst>
            <a:outerShdw blurRad="342900" dist="127000" dir="1800000" sx="88000" sy="88000" algn="ctr" rotWithShape="0">
              <a:srgbClr val="000000">
                <a:alpha val="29000"/>
              </a:srgbClr>
            </a:outerShdw>
          </a:effectLst>
        </p:spPr>
      </p:pic>
      <p:sp>
        <p:nvSpPr>
          <p:cNvPr id="1379" name="Google Shape;1379;p28"/>
          <p:cNvSpPr/>
          <p:nvPr/>
        </p:nvSpPr>
        <p:spPr>
          <a:xfrm>
            <a:off x="1256412" y="4170323"/>
            <a:ext cx="906454" cy="3265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err="1">
                <a:solidFill>
                  <a:srgbClr val="0C0C0C"/>
                </a:solidFill>
                <a:latin typeface="Arial"/>
                <a:ea typeface="Arial"/>
                <a:cs typeface="Arial"/>
                <a:sym typeface="Arial"/>
              </a:rPr>
              <a:t>Boxafe</a:t>
            </a:r>
            <a:endParaRPr sz="1600" b="1" i="0" u="none" strike="noStrike" cap="none">
              <a:solidFill>
                <a:srgbClr val="0C0C0C"/>
              </a:solidFill>
              <a:latin typeface="Arial"/>
              <a:ea typeface="Arial"/>
              <a:cs typeface="Arial"/>
              <a:sym typeface="Arial"/>
            </a:endParaRPr>
          </a:p>
        </p:txBody>
      </p:sp>
      <p:pic>
        <p:nvPicPr>
          <p:cNvPr id="1380" name="Google Shape;1380;p28"/>
          <p:cNvPicPr preferRelativeResize="0"/>
          <p:nvPr/>
        </p:nvPicPr>
        <p:blipFill rotWithShape="1">
          <a:blip r:embed="rId7">
            <a:alphaModFix/>
          </a:blip>
          <a:srcRect/>
          <a:stretch/>
        </p:blipFill>
        <p:spPr>
          <a:xfrm>
            <a:off x="4265598" y="1964709"/>
            <a:ext cx="646124" cy="656049"/>
          </a:xfrm>
          <a:prstGeom prst="rect">
            <a:avLst/>
          </a:prstGeom>
          <a:noFill/>
          <a:ln>
            <a:noFill/>
          </a:ln>
          <a:effectLst>
            <a:outerShdw blurRad="342900" dist="127000" dir="1800000" sx="88000" sy="88000" algn="ctr" rotWithShape="0">
              <a:srgbClr val="000000">
                <a:alpha val="29000"/>
              </a:srgbClr>
            </a:outerShdw>
          </a:effectLst>
        </p:spPr>
      </p:pic>
      <p:pic>
        <p:nvPicPr>
          <p:cNvPr id="1382" name="Google Shape;1382;p28"/>
          <p:cNvPicPr preferRelativeResize="0"/>
          <p:nvPr/>
        </p:nvPicPr>
        <p:blipFill rotWithShape="1">
          <a:blip r:embed="rId8">
            <a:alphaModFix/>
          </a:blip>
          <a:srcRect/>
          <a:stretch/>
        </p:blipFill>
        <p:spPr>
          <a:xfrm>
            <a:off x="4265598" y="3524272"/>
            <a:ext cx="646124" cy="656049"/>
          </a:xfrm>
          <a:prstGeom prst="rect">
            <a:avLst/>
          </a:prstGeom>
          <a:noFill/>
          <a:ln>
            <a:noFill/>
          </a:ln>
          <a:effectLst>
            <a:outerShdw blurRad="342900" dist="127000" dir="1800000" sx="88000" sy="88000" algn="ctr" rotWithShape="0">
              <a:srgbClr val="000000">
                <a:alpha val="29000"/>
              </a:srgbClr>
            </a:outerShdw>
          </a:effectLst>
        </p:spPr>
      </p:pic>
      <p:sp>
        <p:nvSpPr>
          <p:cNvPr id="1383" name="Google Shape;1383;p28"/>
          <p:cNvSpPr/>
          <p:nvPr/>
        </p:nvSpPr>
        <p:spPr>
          <a:xfrm>
            <a:off x="4165618" y="4190029"/>
            <a:ext cx="846085" cy="3265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err="1">
                <a:solidFill>
                  <a:srgbClr val="0C0C0C"/>
                </a:solidFill>
                <a:latin typeface="Arial"/>
                <a:ea typeface="Arial"/>
                <a:cs typeface="Arial"/>
                <a:sym typeface="Arial"/>
              </a:rPr>
              <a:t>Qfiling</a:t>
            </a:r>
            <a:endParaRPr sz="1600" b="1" i="0" u="none" strike="noStrike" cap="none">
              <a:solidFill>
                <a:srgbClr val="0C0C0C"/>
              </a:solidFill>
              <a:latin typeface="Arial"/>
              <a:ea typeface="Arial"/>
              <a:cs typeface="Arial"/>
              <a:sym typeface="Arial"/>
            </a:endParaRPr>
          </a:p>
        </p:txBody>
      </p:sp>
      <p:pic>
        <p:nvPicPr>
          <p:cNvPr id="1384" name="Google Shape;1384;p28"/>
          <p:cNvPicPr preferRelativeResize="0"/>
          <p:nvPr/>
        </p:nvPicPr>
        <p:blipFill rotWithShape="1">
          <a:blip r:embed="rId9">
            <a:alphaModFix/>
          </a:blip>
          <a:srcRect/>
          <a:stretch/>
        </p:blipFill>
        <p:spPr>
          <a:xfrm>
            <a:off x="7111297" y="1964709"/>
            <a:ext cx="646125" cy="656050"/>
          </a:xfrm>
          <a:prstGeom prst="rect">
            <a:avLst/>
          </a:prstGeom>
          <a:noFill/>
          <a:ln>
            <a:noFill/>
          </a:ln>
          <a:effectLst>
            <a:outerShdw blurRad="342900" dist="127000" dir="1800000" sx="88000" sy="88000" algn="ctr" rotWithShape="0">
              <a:srgbClr val="000000">
                <a:alpha val="29000"/>
              </a:srgbClr>
            </a:outerShdw>
          </a:effectLst>
        </p:spPr>
      </p:pic>
      <p:sp>
        <p:nvSpPr>
          <p:cNvPr id="1387" name="Google Shape;1387;p28"/>
          <p:cNvSpPr txBox="1"/>
          <p:nvPr/>
        </p:nvSpPr>
        <p:spPr>
          <a:xfrm>
            <a:off x="387125" y="1258876"/>
            <a:ext cx="268697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err="1">
                <a:solidFill>
                  <a:srgbClr val="1F3864"/>
                </a:solidFill>
                <a:latin typeface="Microsoft JhengHei"/>
                <a:ea typeface="Microsoft JhengHei"/>
                <a:cs typeface="Microsoft JhengHei"/>
                <a:sym typeface="Microsoft JhengHei"/>
              </a:rPr>
              <a:t>檔案備份</a:t>
            </a:r>
            <a:endParaRPr/>
          </a:p>
        </p:txBody>
      </p:sp>
      <p:sp>
        <p:nvSpPr>
          <p:cNvPr id="1389" name="Google Shape;1389;p28"/>
          <p:cNvSpPr txBox="1"/>
          <p:nvPr/>
        </p:nvSpPr>
        <p:spPr>
          <a:xfrm>
            <a:off x="3248749" y="1274954"/>
            <a:ext cx="266198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err="1">
                <a:solidFill>
                  <a:srgbClr val="1F3864"/>
                </a:solidFill>
                <a:latin typeface="Microsoft JhengHei"/>
                <a:ea typeface="Microsoft JhengHei"/>
                <a:cs typeface="Microsoft JhengHei"/>
                <a:sym typeface="Microsoft JhengHei"/>
              </a:rPr>
              <a:t>工作生產力</a:t>
            </a:r>
            <a:endParaRPr/>
          </a:p>
        </p:txBody>
      </p:sp>
      <p:sp>
        <p:nvSpPr>
          <p:cNvPr id="1391" name="Google Shape;1391;p28"/>
          <p:cNvSpPr txBox="1"/>
          <p:nvPr/>
        </p:nvSpPr>
        <p:spPr>
          <a:xfrm>
            <a:off x="6094888" y="1280630"/>
            <a:ext cx="266198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err="1">
                <a:solidFill>
                  <a:srgbClr val="1F3864"/>
                </a:solidFill>
                <a:latin typeface="Microsoft JhengHei"/>
                <a:ea typeface="Microsoft JhengHei"/>
                <a:cs typeface="Microsoft JhengHei"/>
                <a:sym typeface="Microsoft JhengHei"/>
              </a:rPr>
              <a:t>多媒體管理</a:t>
            </a:r>
            <a:endParaRPr/>
          </a:p>
        </p:txBody>
      </p:sp>
      <p:sp>
        <p:nvSpPr>
          <p:cNvPr id="1392" name="Google Shape;1392;p28"/>
          <p:cNvSpPr/>
          <p:nvPr/>
        </p:nvSpPr>
        <p:spPr>
          <a:xfrm>
            <a:off x="6102267" y="2971218"/>
            <a:ext cx="2670126" cy="28469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50"/>
              <a:buFont typeface="Arial"/>
              <a:buNone/>
            </a:pPr>
            <a:r>
              <a:rPr lang="en-US" sz="1250" b="0" i="0" u="none" strike="noStrike" cap="none">
                <a:solidFill>
                  <a:srgbClr val="0C0C0C"/>
                </a:solidFill>
                <a:latin typeface="Arial"/>
                <a:ea typeface="Arial"/>
                <a:cs typeface="Arial"/>
                <a:sym typeface="Arial"/>
              </a:rPr>
              <a:t>用 AI </a:t>
            </a:r>
            <a:r>
              <a:rPr lang="en-US" sz="1250" b="0" i="0" u="none" strike="noStrike" cap="none" err="1">
                <a:solidFill>
                  <a:srgbClr val="0C0C0C"/>
                </a:solidFill>
                <a:latin typeface="Arial"/>
                <a:ea typeface="Arial"/>
                <a:cs typeface="Arial"/>
                <a:sym typeface="Arial"/>
              </a:rPr>
              <a:t>聰明地整理照片</a:t>
            </a:r>
            <a:endParaRPr sz="1400" b="0" i="0" u="none" strike="noStrike" cap="none">
              <a:solidFill>
                <a:srgbClr val="000000"/>
              </a:solidFill>
              <a:latin typeface="Arial"/>
              <a:ea typeface="Arial"/>
              <a:cs typeface="Arial"/>
              <a:sym typeface="Arial"/>
            </a:endParaRPr>
          </a:p>
        </p:txBody>
      </p:sp>
      <p:sp>
        <p:nvSpPr>
          <p:cNvPr id="1393" name="Google Shape;1393;p28"/>
          <p:cNvSpPr/>
          <p:nvPr/>
        </p:nvSpPr>
        <p:spPr>
          <a:xfrm>
            <a:off x="400707" y="2951808"/>
            <a:ext cx="2686972"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50"/>
              <a:buFont typeface="Arial"/>
              <a:buNone/>
            </a:pPr>
            <a:r>
              <a:rPr lang="en-US" sz="1250" b="0" i="0" u="none" strike="noStrike" cap="none" err="1">
                <a:solidFill>
                  <a:srgbClr val="0C0C0C"/>
                </a:solidFill>
                <a:latin typeface="Arial"/>
                <a:ea typeface="Arial"/>
                <a:cs typeface="Arial"/>
                <a:sym typeface="Arial"/>
              </a:rPr>
              <a:t>打造</a:t>
            </a:r>
            <a:r>
              <a:rPr lang="en-US" sz="1250" b="0" i="0" u="none" strike="noStrike" cap="none">
                <a:solidFill>
                  <a:srgbClr val="0C0C0C"/>
                </a:solidFill>
                <a:latin typeface="Arial"/>
                <a:ea typeface="Arial"/>
                <a:cs typeface="Arial"/>
                <a:sym typeface="Arial"/>
              </a:rPr>
              <a:t> 3-2-1 </a:t>
            </a:r>
            <a:r>
              <a:rPr lang="en-US" sz="1250" b="0" i="0" u="none" strike="noStrike" cap="none" err="1">
                <a:solidFill>
                  <a:srgbClr val="0C0C0C"/>
                </a:solidFill>
                <a:latin typeface="Arial"/>
                <a:ea typeface="Arial"/>
                <a:cs typeface="Arial"/>
                <a:sym typeface="Arial"/>
              </a:rPr>
              <a:t>備份策略及</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50"/>
              <a:buFont typeface="Arial"/>
              <a:buNone/>
            </a:pPr>
            <a:r>
              <a:rPr lang="en-US" sz="1250" b="0" i="0" u="none" strike="noStrike" cap="none" err="1">
                <a:solidFill>
                  <a:srgbClr val="0C0C0C"/>
                </a:solidFill>
                <a:latin typeface="Arial"/>
                <a:ea typeface="Arial"/>
                <a:cs typeface="Arial"/>
                <a:sym typeface="Arial"/>
              </a:rPr>
              <a:t>災難復原計畫</a:t>
            </a:r>
            <a:endParaRPr sz="1250" b="0" i="0" u="none" strike="noStrike" cap="none">
              <a:solidFill>
                <a:srgbClr val="0C0C0C"/>
              </a:solidFill>
              <a:latin typeface="Arial"/>
              <a:ea typeface="Arial"/>
              <a:cs typeface="Arial"/>
              <a:sym typeface="Arial"/>
            </a:endParaRPr>
          </a:p>
        </p:txBody>
      </p:sp>
      <p:sp>
        <p:nvSpPr>
          <p:cNvPr id="1394" name="Google Shape;1394;p28"/>
          <p:cNvSpPr/>
          <p:nvPr/>
        </p:nvSpPr>
        <p:spPr>
          <a:xfrm>
            <a:off x="400705" y="4472709"/>
            <a:ext cx="2686973"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50"/>
              <a:buFont typeface="Arial"/>
              <a:buNone/>
            </a:pPr>
            <a:r>
              <a:rPr lang="en-US" sz="1250" b="0" i="0" u="none" strike="noStrike" cap="none" err="1">
                <a:solidFill>
                  <a:srgbClr val="0C0C0C"/>
                </a:solidFill>
                <a:latin typeface="Arial"/>
                <a:ea typeface="Arial"/>
                <a:cs typeface="Arial"/>
                <a:sym typeface="Arial"/>
              </a:rPr>
              <a:t>備份</a:t>
            </a:r>
            <a:r>
              <a:rPr lang="en-US" sz="1250" b="0" i="0" u="none" strike="noStrike" cap="none">
                <a:solidFill>
                  <a:srgbClr val="0C0C0C"/>
                </a:solidFill>
                <a:latin typeface="Arial"/>
                <a:ea typeface="Arial"/>
                <a:cs typeface="Arial"/>
                <a:sym typeface="Arial"/>
              </a:rPr>
              <a:t> Office 365 &amp;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50"/>
              <a:buFont typeface="Arial"/>
              <a:buNone/>
            </a:pPr>
            <a:r>
              <a:rPr lang="en-US" sz="1250" b="0" i="0" u="none" strike="noStrike" cap="none">
                <a:solidFill>
                  <a:srgbClr val="0C0C0C"/>
                </a:solidFill>
                <a:latin typeface="Arial"/>
                <a:ea typeface="Arial"/>
                <a:cs typeface="Arial"/>
                <a:sym typeface="Arial"/>
              </a:rPr>
              <a:t>Google G Suite </a:t>
            </a:r>
            <a:r>
              <a:rPr lang="en-US" sz="1250" b="0" i="0" u="none" strike="noStrike" cap="none" err="1">
                <a:solidFill>
                  <a:srgbClr val="0C0C0C"/>
                </a:solidFill>
                <a:latin typeface="Arial"/>
                <a:ea typeface="Arial"/>
                <a:cs typeface="Arial"/>
                <a:sym typeface="Arial"/>
              </a:rPr>
              <a:t>資料</a:t>
            </a:r>
            <a:endParaRPr sz="1250" b="0" i="0" u="none" strike="noStrike" cap="none">
              <a:solidFill>
                <a:srgbClr val="0C0C0C"/>
              </a:solidFill>
              <a:latin typeface="Arial"/>
              <a:ea typeface="Arial"/>
              <a:cs typeface="Arial"/>
              <a:sym typeface="Arial"/>
            </a:endParaRPr>
          </a:p>
        </p:txBody>
      </p:sp>
      <p:sp>
        <p:nvSpPr>
          <p:cNvPr id="1395" name="Google Shape;1395;p28"/>
          <p:cNvSpPr/>
          <p:nvPr/>
        </p:nvSpPr>
        <p:spPr>
          <a:xfrm>
            <a:off x="3333988" y="2932182"/>
            <a:ext cx="2623009"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50"/>
              <a:buFont typeface="Arial"/>
              <a:buNone/>
            </a:pPr>
            <a:r>
              <a:rPr lang="en-US" sz="1250" b="0" i="0" u="none" strike="noStrike" cap="none" err="1">
                <a:solidFill>
                  <a:srgbClr val="0C0C0C"/>
                </a:solidFill>
                <a:latin typeface="Arial"/>
                <a:ea typeface="Arial"/>
                <a:cs typeface="Arial"/>
                <a:sym typeface="Arial"/>
              </a:rPr>
              <a:t>如同</a:t>
            </a:r>
            <a:r>
              <a:rPr lang="en-US" sz="1250" b="0" i="0" u="none" strike="noStrike" cap="none">
                <a:solidFill>
                  <a:srgbClr val="0C0C0C"/>
                </a:solidFill>
                <a:latin typeface="Arial"/>
                <a:ea typeface="Arial"/>
                <a:cs typeface="Arial"/>
                <a:sym typeface="Arial"/>
              </a:rPr>
              <a:t> Google™ </a:t>
            </a:r>
            <a:r>
              <a:rPr lang="en-US" sz="1250" b="0" i="0" u="none" strike="noStrike" cap="none" err="1">
                <a:solidFill>
                  <a:srgbClr val="0C0C0C"/>
                </a:solidFill>
                <a:latin typeface="Arial"/>
                <a:ea typeface="Arial"/>
                <a:cs typeface="Arial"/>
                <a:sym typeface="Arial"/>
              </a:rPr>
              <a:t>般的</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50"/>
              <a:buFont typeface="Arial"/>
              <a:buNone/>
            </a:pPr>
            <a:r>
              <a:rPr lang="en-US" sz="1250" b="0" i="0" u="none" strike="noStrike" cap="none" err="1">
                <a:solidFill>
                  <a:srgbClr val="0C0C0C"/>
                </a:solidFill>
                <a:latin typeface="Arial"/>
                <a:ea typeface="Arial"/>
                <a:cs typeface="Arial"/>
                <a:sym typeface="Arial"/>
              </a:rPr>
              <a:t>全文檢索搜尋引擎</a:t>
            </a:r>
            <a:endParaRPr sz="1250" b="0" i="0" u="none" strike="noStrike" cap="none">
              <a:solidFill>
                <a:srgbClr val="0C0C0C"/>
              </a:solidFill>
              <a:latin typeface="Arial"/>
              <a:ea typeface="Arial"/>
              <a:cs typeface="Arial"/>
              <a:sym typeface="Arial"/>
            </a:endParaRPr>
          </a:p>
        </p:txBody>
      </p:sp>
      <p:sp>
        <p:nvSpPr>
          <p:cNvPr id="1396" name="Google Shape;1396;p28"/>
          <p:cNvSpPr/>
          <p:nvPr/>
        </p:nvSpPr>
        <p:spPr>
          <a:xfrm>
            <a:off x="3245327" y="4601930"/>
            <a:ext cx="2711671" cy="292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50"/>
              <a:buFont typeface="Arial"/>
              <a:buNone/>
            </a:pPr>
            <a:r>
              <a:rPr lang="en-US" sz="1250" b="0" i="0" u="none" strike="noStrike" cap="none" err="1">
                <a:solidFill>
                  <a:srgbClr val="0C0C0C"/>
                </a:solidFill>
                <a:latin typeface="Arial"/>
                <a:ea typeface="Arial"/>
                <a:cs typeface="Arial"/>
                <a:sym typeface="Arial"/>
              </a:rPr>
              <a:t>讓檔案整理工作變得自動化</a:t>
            </a:r>
            <a:endParaRPr sz="1250" b="0" i="0" u="none" strike="noStrike" cap="none">
              <a:solidFill>
                <a:srgbClr val="0C0C0C"/>
              </a:solidFill>
              <a:latin typeface="Arial"/>
              <a:ea typeface="Arial"/>
              <a:cs typeface="Arial"/>
              <a:sym typeface="Arial"/>
            </a:endParaRPr>
          </a:p>
        </p:txBody>
      </p:sp>
      <p:sp>
        <p:nvSpPr>
          <p:cNvPr id="1377" name="Google Shape;1377;p28"/>
          <p:cNvSpPr/>
          <p:nvPr/>
        </p:nvSpPr>
        <p:spPr>
          <a:xfrm>
            <a:off x="418376" y="2668784"/>
            <a:ext cx="2582527" cy="3265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rgbClr val="0C0C0C"/>
                </a:solidFill>
                <a:latin typeface="Arial"/>
                <a:ea typeface="Arial"/>
                <a:cs typeface="Arial"/>
                <a:sym typeface="Arial"/>
              </a:rPr>
              <a:t>HBS 3</a:t>
            </a:r>
            <a:endParaRPr sz="1600" b="0" i="0" u="none" strike="noStrike" cap="none">
              <a:solidFill>
                <a:srgbClr val="0C0C0C"/>
              </a:solidFill>
              <a:latin typeface="Calibri"/>
              <a:ea typeface="Calibri"/>
              <a:cs typeface="Calibri"/>
              <a:sym typeface="Calibri"/>
            </a:endParaRPr>
          </a:p>
        </p:txBody>
      </p:sp>
      <p:sp>
        <p:nvSpPr>
          <p:cNvPr id="1381" name="Google Shape;1381;p28"/>
          <p:cNvSpPr/>
          <p:nvPr/>
        </p:nvSpPr>
        <p:spPr>
          <a:xfrm>
            <a:off x="3409876" y="2637468"/>
            <a:ext cx="2357570" cy="3265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err="1">
                <a:solidFill>
                  <a:srgbClr val="0C0C0C"/>
                </a:solidFill>
                <a:latin typeface="Arial"/>
                <a:ea typeface="Arial"/>
                <a:cs typeface="Arial"/>
                <a:sym typeface="Arial"/>
              </a:rPr>
              <a:t>Qsirch</a:t>
            </a:r>
            <a:endParaRPr sz="1600" b="0" i="0" u="none" strike="noStrike" cap="none">
              <a:solidFill>
                <a:srgbClr val="0C0C0C"/>
              </a:solidFill>
              <a:latin typeface="Arial"/>
              <a:ea typeface="Arial"/>
              <a:cs typeface="Arial"/>
              <a:sym typeface="Arial"/>
            </a:endParaRPr>
          </a:p>
        </p:txBody>
      </p:sp>
      <p:sp>
        <p:nvSpPr>
          <p:cNvPr id="1385" name="Google Shape;1385;p28"/>
          <p:cNvSpPr/>
          <p:nvPr/>
        </p:nvSpPr>
        <p:spPr>
          <a:xfrm>
            <a:off x="6092107" y="2637468"/>
            <a:ext cx="2686972"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err="1">
                <a:solidFill>
                  <a:srgbClr val="0C0C0C"/>
                </a:solidFill>
                <a:latin typeface="Arial"/>
                <a:ea typeface="Arial"/>
                <a:cs typeface="Arial"/>
                <a:sym typeface="Arial"/>
              </a:rPr>
              <a:t>QuMagie</a:t>
            </a:r>
            <a:endParaRPr sz="1600" b="1" i="0" u="none" strike="noStrike" cap="none">
              <a:solidFill>
                <a:srgbClr val="0C0C0C"/>
              </a:solidFill>
              <a:latin typeface="Arial"/>
              <a:ea typeface="Arial"/>
              <a:cs typeface="Arial"/>
              <a:sym typeface="Arial"/>
            </a:endParaRPr>
          </a:p>
        </p:txBody>
      </p:sp>
      <p:pic>
        <p:nvPicPr>
          <p:cNvPr id="8" name="圖片 7" descr="一張含有 文字, 向量圖形 的圖片&#10;&#10;自動產生的描述">
            <a:extLst>
              <a:ext uri="{FF2B5EF4-FFF2-40B4-BE49-F238E27FC236}">
                <a16:creationId xmlns:a16="http://schemas.microsoft.com/office/drawing/2014/main" id="{E5E44752-3080-483A-9798-B46AD03CD4C4}"/>
              </a:ext>
            </a:extLst>
          </p:cNvPr>
          <p:cNvPicPr>
            <a:picLocks noChangeAspect="1"/>
          </p:cNvPicPr>
          <p:nvPr/>
        </p:nvPicPr>
        <p:blipFill>
          <a:blip r:embed="rId10"/>
          <a:stretch>
            <a:fillRect/>
          </a:stretch>
        </p:blipFill>
        <p:spPr>
          <a:xfrm>
            <a:off x="6889821" y="3557100"/>
            <a:ext cx="1174679" cy="1169534"/>
          </a:xfrm>
          <a:prstGeom prst="rect">
            <a:avLst/>
          </a:prstGeom>
        </p:spPr>
      </p:pic>
    </p:spTree>
    <p:extLst>
      <p:ext uri="{BB962C8B-B14F-4D97-AF65-F5344CB8AC3E}">
        <p14:creationId xmlns:p14="http://schemas.microsoft.com/office/powerpoint/2010/main" val="4178840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grpSp>
        <p:nvGrpSpPr>
          <p:cNvPr id="1401" name="Google Shape;1401;gc428d55399_0_5"/>
          <p:cNvGrpSpPr/>
          <p:nvPr/>
        </p:nvGrpSpPr>
        <p:grpSpPr>
          <a:xfrm>
            <a:off x="317690" y="1239347"/>
            <a:ext cx="1146350" cy="3961391"/>
            <a:chOff x="576844" y="2275242"/>
            <a:chExt cx="3080757" cy="4755000"/>
          </a:xfrm>
        </p:grpSpPr>
        <p:sp>
          <p:nvSpPr>
            <p:cNvPr id="1402" name="Google Shape;1402;gc428d55399_0_5"/>
            <p:cNvSpPr/>
            <p:nvPr/>
          </p:nvSpPr>
          <p:spPr>
            <a:xfrm>
              <a:off x="576844" y="2275242"/>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03" name="Google Shape;1403;gc428d55399_0_5"/>
            <p:cNvPicPr preferRelativeResize="0"/>
            <p:nvPr/>
          </p:nvPicPr>
          <p:blipFill rotWithShape="1">
            <a:blip r:embed="rId3">
              <a:alphaModFix/>
            </a:blip>
            <a:srcRect t="62821"/>
            <a:stretch/>
          </p:blipFill>
          <p:spPr>
            <a:xfrm rot="-5400000">
              <a:off x="1258118" y="4337169"/>
              <a:ext cx="4461411" cy="337555"/>
            </a:xfrm>
            <a:prstGeom prst="rect">
              <a:avLst/>
            </a:prstGeom>
            <a:noFill/>
            <a:ln>
              <a:noFill/>
            </a:ln>
          </p:spPr>
        </p:pic>
      </p:grpSp>
      <p:cxnSp>
        <p:nvCxnSpPr>
          <p:cNvPr id="1404" name="Google Shape;1404;gc428d55399_0_5"/>
          <p:cNvCxnSpPr/>
          <p:nvPr/>
        </p:nvCxnSpPr>
        <p:spPr>
          <a:xfrm>
            <a:off x="406400" y="2072262"/>
            <a:ext cx="848700" cy="0"/>
          </a:xfrm>
          <a:prstGeom prst="straightConnector1">
            <a:avLst/>
          </a:prstGeom>
          <a:noFill/>
          <a:ln w="19050" cap="flat" cmpd="sng">
            <a:gradFill>
              <a:gsLst>
                <a:gs pos="0">
                  <a:srgbClr val="01B0F0"/>
                </a:gs>
                <a:gs pos="100000">
                  <a:srgbClr val="201DFD"/>
                </a:gs>
              </a:gsLst>
              <a:lin ang="0" scaled="0"/>
            </a:gradFill>
            <a:prstDash val="solid"/>
            <a:round/>
            <a:headEnd type="none" w="sm" len="sm"/>
            <a:tailEnd type="none" w="sm" len="sm"/>
          </a:ln>
        </p:spPr>
      </p:cxnSp>
      <p:grpSp>
        <p:nvGrpSpPr>
          <p:cNvPr id="1405" name="Google Shape;1405;gc428d55399_0_5"/>
          <p:cNvGrpSpPr/>
          <p:nvPr/>
        </p:nvGrpSpPr>
        <p:grpSpPr>
          <a:xfrm>
            <a:off x="1420551" y="1239347"/>
            <a:ext cx="1146350" cy="3961391"/>
            <a:chOff x="576844" y="2275242"/>
            <a:chExt cx="3080757" cy="4755000"/>
          </a:xfrm>
        </p:grpSpPr>
        <p:sp>
          <p:nvSpPr>
            <p:cNvPr id="1406" name="Google Shape;1406;gc428d55399_0_5"/>
            <p:cNvSpPr/>
            <p:nvPr/>
          </p:nvSpPr>
          <p:spPr>
            <a:xfrm>
              <a:off x="576844" y="2275242"/>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07" name="Google Shape;1407;gc428d55399_0_5"/>
            <p:cNvPicPr preferRelativeResize="0"/>
            <p:nvPr/>
          </p:nvPicPr>
          <p:blipFill rotWithShape="1">
            <a:blip r:embed="rId3">
              <a:alphaModFix/>
            </a:blip>
            <a:srcRect t="62821"/>
            <a:stretch/>
          </p:blipFill>
          <p:spPr>
            <a:xfrm rot="-5400000">
              <a:off x="1258118" y="4337169"/>
              <a:ext cx="4461411" cy="337555"/>
            </a:xfrm>
            <a:prstGeom prst="rect">
              <a:avLst/>
            </a:prstGeom>
            <a:noFill/>
            <a:ln>
              <a:noFill/>
            </a:ln>
          </p:spPr>
        </p:pic>
      </p:grpSp>
      <p:cxnSp>
        <p:nvCxnSpPr>
          <p:cNvPr id="1408" name="Google Shape;1408;gc428d55399_0_5"/>
          <p:cNvCxnSpPr/>
          <p:nvPr/>
        </p:nvCxnSpPr>
        <p:spPr>
          <a:xfrm>
            <a:off x="1509261" y="2072262"/>
            <a:ext cx="848700" cy="0"/>
          </a:xfrm>
          <a:prstGeom prst="straightConnector1">
            <a:avLst/>
          </a:prstGeom>
          <a:noFill/>
          <a:ln w="19050" cap="flat" cmpd="sng">
            <a:gradFill>
              <a:gsLst>
                <a:gs pos="0">
                  <a:srgbClr val="01B0F0"/>
                </a:gs>
                <a:gs pos="100000">
                  <a:srgbClr val="201DFD"/>
                </a:gs>
              </a:gsLst>
              <a:lin ang="0" scaled="0"/>
            </a:gradFill>
            <a:prstDash val="solid"/>
            <a:round/>
            <a:headEnd type="none" w="sm" len="sm"/>
            <a:tailEnd type="none" w="sm" len="sm"/>
          </a:ln>
        </p:spPr>
      </p:cxnSp>
      <p:grpSp>
        <p:nvGrpSpPr>
          <p:cNvPr id="1409" name="Google Shape;1409;gc428d55399_0_5"/>
          <p:cNvGrpSpPr/>
          <p:nvPr/>
        </p:nvGrpSpPr>
        <p:grpSpPr>
          <a:xfrm>
            <a:off x="2506075" y="1239347"/>
            <a:ext cx="1146350" cy="3961391"/>
            <a:chOff x="576844" y="2275242"/>
            <a:chExt cx="3080757" cy="4755000"/>
          </a:xfrm>
        </p:grpSpPr>
        <p:sp>
          <p:nvSpPr>
            <p:cNvPr id="1410" name="Google Shape;1410;gc428d55399_0_5"/>
            <p:cNvSpPr/>
            <p:nvPr/>
          </p:nvSpPr>
          <p:spPr>
            <a:xfrm>
              <a:off x="576844" y="2275242"/>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11" name="Google Shape;1411;gc428d55399_0_5"/>
            <p:cNvPicPr preferRelativeResize="0"/>
            <p:nvPr/>
          </p:nvPicPr>
          <p:blipFill rotWithShape="1">
            <a:blip r:embed="rId3">
              <a:alphaModFix/>
            </a:blip>
            <a:srcRect t="62821"/>
            <a:stretch/>
          </p:blipFill>
          <p:spPr>
            <a:xfrm rot="-5400000">
              <a:off x="1258118" y="4337169"/>
              <a:ext cx="4461411" cy="337555"/>
            </a:xfrm>
            <a:prstGeom prst="rect">
              <a:avLst/>
            </a:prstGeom>
            <a:noFill/>
            <a:ln>
              <a:noFill/>
            </a:ln>
          </p:spPr>
        </p:pic>
      </p:grpSp>
      <p:cxnSp>
        <p:nvCxnSpPr>
          <p:cNvPr id="1412" name="Google Shape;1412;gc428d55399_0_5"/>
          <p:cNvCxnSpPr/>
          <p:nvPr/>
        </p:nvCxnSpPr>
        <p:spPr>
          <a:xfrm>
            <a:off x="2594785" y="2072262"/>
            <a:ext cx="848700" cy="0"/>
          </a:xfrm>
          <a:prstGeom prst="straightConnector1">
            <a:avLst/>
          </a:prstGeom>
          <a:noFill/>
          <a:ln w="19050" cap="flat" cmpd="sng">
            <a:gradFill>
              <a:gsLst>
                <a:gs pos="0">
                  <a:srgbClr val="01B0F0"/>
                </a:gs>
                <a:gs pos="100000">
                  <a:srgbClr val="201DFD"/>
                </a:gs>
              </a:gsLst>
              <a:lin ang="0" scaled="0"/>
            </a:gradFill>
            <a:prstDash val="solid"/>
            <a:round/>
            <a:headEnd type="none" w="sm" len="sm"/>
            <a:tailEnd type="none" w="sm" len="sm"/>
          </a:ln>
        </p:spPr>
      </p:cxnSp>
      <p:grpSp>
        <p:nvGrpSpPr>
          <p:cNvPr id="1413" name="Google Shape;1413;gc428d55399_0_5"/>
          <p:cNvGrpSpPr/>
          <p:nvPr/>
        </p:nvGrpSpPr>
        <p:grpSpPr>
          <a:xfrm>
            <a:off x="3582531" y="1239347"/>
            <a:ext cx="1146350" cy="3961391"/>
            <a:chOff x="576844" y="2275242"/>
            <a:chExt cx="3080757" cy="4755000"/>
          </a:xfrm>
        </p:grpSpPr>
        <p:sp>
          <p:nvSpPr>
            <p:cNvPr id="1414" name="Google Shape;1414;gc428d55399_0_5"/>
            <p:cNvSpPr/>
            <p:nvPr/>
          </p:nvSpPr>
          <p:spPr>
            <a:xfrm>
              <a:off x="576844" y="2275242"/>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15" name="Google Shape;1415;gc428d55399_0_5"/>
            <p:cNvPicPr preferRelativeResize="0"/>
            <p:nvPr/>
          </p:nvPicPr>
          <p:blipFill rotWithShape="1">
            <a:blip r:embed="rId3">
              <a:alphaModFix/>
            </a:blip>
            <a:srcRect t="62821"/>
            <a:stretch/>
          </p:blipFill>
          <p:spPr>
            <a:xfrm rot="-5400000">
              <a:off x="1258118" y="4337169"/>
              <a:ext cx="4461411" cy="337555"/>
            </a:xfrm>
            <a:prstGeom prst="rect">
              <a:avLst/>
            </a:prstGeom>
            <a:noFill/>
            <a:ln>
              <a:noFill/>
            </a:ln>
          </p:spPr>
        </p:pic>
      </p:grpSp>
      <p:cxnSp>
        <p:nvCxnSpPr>
          <p:cNvPr id="1416" name="Google Shape;1416;gc428d55399_0_5"/>
          <p:cNvCxnSpPr/>
          <p:nvPr/>
        </p:nvCxnSpPr>
        <p:spPr>
          <a:xfrm>
            <a:off x="3671241" y="2072262"/>
            <a:ext cx="848700" cy="0"/>
          </a:xfrm>
          <a:prstGeom prst="straightConnector1">
            <a:avLst/>
          </a:prstGeom>
          <a:noFill/>
          <a:ln w="19050" cap="flat" cmpd="sng">
            <a:gradFill>
              <a:gsLst>
                <a:gs pos="0">
                  <a:srgbClr val="01B0F0"/>
                </a:gs>
                <a:gs pos="100000">
                  <a:srgbClr val="201DFD"/>
                </a:gs>
              </a:gsLst>
              <a:lin ang="0" scaled="0"/>
            </a:gradFill>
            <a:prstDash val="solid"/>
            <a:round/>
            <a:headEnd type="none" w="sm" len="sm"/>
            <a:tailEnd type="none" w="sm" len="sm"/>
          </a:ln>
        </p:spPr>
      </p:cxnSp>
      <p:grpSp>
        <p:nvGrpSpPr>
          <p:cNvPr id="1417" name="Google Shape;1417;gc428d55399_0_5"/>
          <p:cNvGrpSpPr/>
          <p:nvPr/>
        </p:nvGrpSpPr>
        <p:grpSpPr>
          <a:xfrm>
            <a:off x="4649210" y="1239347"/>
            <a:ext cx="1146350" cy="3961391"/>
            <a:chOff x="576844" y="2275242"/>
            <a:chExt cx="3080757" cy="4755000"/>
          </a:xfrm>
        </p:grpSpPr>
        <p:sp>
          <p:nvSpPr>
            <p:cNvPr id="1418" name="Google Shape;1418;gc428d55399_0_5"/>
            <p:cNvSpPr/>
            <p:nvPr/>
          </p:nvSpPr>
          <p:spPr>
            <a:xfrm>
              <a:off x="576844" y="2275242"/>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19" name="Google Shape;1419;gc428d55399_0_5"/>
            <p:cNvPicPr preferRelativeResize="0"/>
            <p:nvPr/>
          </p:nvPicPr>
          <p:blipFill rotWithShape="1">
            <a:blip r:embed="rId3">
              <a:alphaModFix/>
            </a:blip>
            <a:srcRect t="62821"/>
            <a:stretch/>
          </p:blipFill>
          <p:spPr>
            <a:xfrm rot="-5400000">
              <a:off x="1258118" y="4337169"/>
              <a:ext cx="4461411" cy="337555"/>
            </a:xfrm>
            <a:prstGeom prst="rect">
              <a:avLst/>
            </a:prstGeom>
            <a:noFill/>
            <a:ln>
              <a:noFill/>
            </a:ln>
          </p:spPr>
        </p:pic>
      </p:grpSp>
      <p:cxnSp>
        <p:nvCxnSpPr>
          <p:cNvPr id="1420" name="Google Shape;1420;gc428d55399_0_5"/>
          <p:cNvCxnSpPr/>
          <p:nvPr/>
        </p:nvCxnSpPr>
        <p:spPr>
          <a:xfrm>
            <a:off x="4737920" y="2072262"/>
            <a:ext cx="848700" cy="0"/>
          </a:xfrm>
          <a:prstGeom prst="straightConnector1">
            <a:avLst/>
          </a:prstGeom>
          <a:noFill/>
          <a:ln w="19050" cap="flat" cmpd="sng">
            <a:gradFill>
              <a:gsLst>
                <a:gs pos="0">
                  <a:srgbClr val="01B0F0"/>
                </a:gs>
                <a:gs pos="100000">
                  <a:srgbClr val="201DFD"/>
                </a:gs>
              </a:gsLst>
              <a:lin ang="0" scaled="0"/>
            </a:gradFill>
            <a:prstDash val="solid"/>
            <a:round/>
            <a:headEnd type="none" w="sm" len="sm"/>
            <a:tailEnd type="none" w="sm" len="sm"/>
          </a:ln>
        </p:spPr>
      </p:cxnSp>
      <p:grpSp>
        <p:nvGrpSpPr>
          <p:cNvPr id="1421" name="Google Shape;1421;gc428d55399_0_5"/>
          <p:cNvGrpSpPr/>
          <p:nvPr/>
        </p:nvGrpSpPr>
        <p:grpSpPr>
          <a:xfrm>
            <a:off x="5713883" y="1239347"/>
            <a:ext cx="1146350" cy="3961391"/>
            <a:chOff x="576844" y="2275242"/>
            <a:chExt cx="3080757" cy="4755000"/>
          </a:xfrm>
        </p:grpSpPr>
        <p:sp>
          <p:nvSpPr>
            <p:cNvPr id="1422" name="Google Shape;1422;gc428d55399_0_5"/>
            <p:cNvSpPr/>
            <p:nvPr/>
          </p:nvSpPr>
          <p:spPr>
            <a:xfrm>
              <a:off x="576844" y="2275242"/>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23" name="Google Shape;1423;gc428d55399_0_5"/>
            <p:cNvPicPr preferRelativeResize="0"/>
            <p:nvPr/>
          </p:nvPicPr>
          <p:blipFill rotWithShape="1">
            <a:blip r:embed="rId3">
              <a:alphaModFix/>
            </a:blip>
            <a:srcRect t="62821"/>
            <a:stretch/>
          </p:blipFill>
          <p:spPr>
            <a:xfrm rot="-5400000">
              <a:off x="1258118" y="4337169"/>
              <a:ext cx="4461411" cy="337555"/>
            </a:xfrm>
            <a:prstGeom prst="rect">
              <a:avLst/>
            </a:prstGeom>
            <a:noFill/>
            <a:ln>
              <a:noFill/>
            </a:ln>
          </p:spPr>
        </p:pic>
      </p:grpSp>
      <p:cxnSp>
        <p:nvCxnSpPr>
          <p:cNvPr id="1424" name="Google Shape;1424;gc428d55399_0_5"/>
          <p:cNvCxnSpPr/>
          <p:nvPr/>
        </p:nvCxnSpPr>
        <p:spPr>
          <a:xfrm>
            <a:off x="5802593" y="2072262"/>
            <a:ext cx="848700" cy="0"/>
          </a:xfrm>
          <a:prstGeom prst="straightConnector1">
            <a:avLst/>
          </a:prstGeom>
          <a:noFill/>
          <a:ln w="19050" cap="flat" cmpd="sng">
            <a:gradFill>
              <a:gsLst>
                <a:gs pos="0">
                  <a:srgbClr val="01B0F0"/>
                </a:gs>
                <a:gs pos="100000">
                  <a:srgbClr val="201DFD"/>
                </a:gs>
              </a:gsLst>
              <a:lin ang="0" scaled="0"/>
            </a:gradFill>
            <a:prstDash val="solid"/>
            <a:round/>
            <a:headEnd type="none" w="sm" len="sm"/>
            <a:tailEnd type="none" w="sm" len="sm"/>
          </a:ln>
        </p:spPr>
      </p:cxnSp>
      <p:grpSp>
        <p:nvGrpSpPr>
          <p:cNvPr id="1425" name="Google Shape;1425;gc428d55399_0_5"/>
          <p:cNvGrpSpPr/>
          <p:nvPr/>
        </p:nvGrpSpPr>
        <p:grpSpPr>
          <a:xfrm>
            <a:off x="6777508" y="1237184"/>
            <a:ext cx="1146350" cy="3961391"/>
            <a:chOff x="576844" y="2275242"/>
            <a:chExt cx="3080757" cy="4755000"/>
          </a:xfrm>
        </p:grpSpPr>
        <p:sp>
          <p:nvSpPr>
            <p:cNvPr id="1426" name="Google Shape;1426;gc428d55399_0_5"/>
            <p:cNvSpPr/>
            <p:nvPr/>
          </p:nvSpPr>
          <p:spPr>
            <a:xfrm>
              <a:off x="576844" y="2275242"/>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27" name="Google Shape;1427;gc428d55399_0_5"/>
            <p:cNvPicPr preferRelativeResize="0"/>
            <p:nvPr/>
          </p:nvPicPr>
          <p:blipFill rotWithShape="1">
            <a:blip r:embed="rId3">
              <a:alphaModFix/>
            </a:blip>
            <a:srcRect t="62821"/>
            <a:stretch/>
          </p:blipFill>
          <p:spPr>
            <a:xfrm rot="-5400000">
              <a:off x="1258118" y="4337169"/>
              <a:ext cx="4461411" cy="337555"/>
            </a:xfrm>
            <a:prstGeom prst="rect">
              <a:avLst/>
            </a:prstGeom>
            <a:noFill/>
            <a:ln>
              <a:noFill/>
            </a:ln>
          </p:spPr>
        </p:pic>
      </p:grpSp>
      <p:cxnSp>
        <p:nvCxnSpPr>
          <p:cNvPr id="1428" name="Google Shape;1428;gc428d55399_0_5"/>
          <p:cNvCxnSpPr/>
          <p:nvPr/>
        </p:nvCxnSpPr>
        <p:spPr>
          <a:xfrm>
            <a:off x="6866217" y="2070099"/>
            <a:ext cx="848700" cy="0"/>
          </a:xfrm>
          <a:prstGeom prst="straightConnector1">
            <a:avLst/>
          </a:prstGeom>
          <a:noFill/>
          <a:ln w="19050" cap="flat" cmpd="sng">
            <a:gradFill>
              <a:gsLst>
                <a:gs pos="0">
                  <a:srgbClr val="01B0F0"/>
                </a:gs>
                <a:gs pos="100000">
                  <a:srgbClr val="201DFD"/>
                </a:gs>
              </a:gsLst>
              <a:lin ang="0" scaled="0"/>
            </a:gradFill>
            <a:prstDash val="solid"/>
            <a:round/>
            <a:headEnd type="none" w="sm" len="sm"/>
            <a:tailEnd type="none" w="sm" len="sm"/>
          </a:ln>
        </p:spPr>
      </p:cxnSp>
      <p:grpSp>
        <p:nvGrpSpPr>
          <p:cNvPr id="1429" name="Google Shape;1429;gc428d55399_0_5"/>
          <p:cNvGrpSpPr/>
          <p:nvPr/>
        </p:nvGrpSpPr>
        <p:grpSpPr>
          <a:xfrm>
            <a:off x="7842145" y="1237184"/>
            <a:ext cx="1146350" cy="3961391"/>
            <a:chOff x="576844" y="2275242"/>
            <a:chExt cx="3080757" cy="4755000"/>
          </a:xfrm>
        </p:grpSpPr>
        <p:sp>
          <p:nvSpPr>
            <p:cNvPr id="1430" name="Google Shape;1430;gc428d55399_0_5"/>
            <p:cNvSpPr/>
            <p:nvPr/>
          </p:nvSpPr>
          <p:spPr>
            <a:xfrm>
              <a:off x="576844" y="2275242"/>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ts val="18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31" name="Google Shape;1431;gc428d55399_0_5"/>
            <p:cNvPicPr preferRelativeResize="0"/>
            <p:nvPr/>
          </p:nvPicPr>
          <p:blipFill rotWithShape="1">
            <a:blip r:embed="rId3">
              <a:alphaModFix/>
            </a:blip>
            <a:srcRect t="62821"/>
            <a:stretch/>
          </p:blipFill>
          <p:spPr>
            <a:xfrm rot="-5400000">
              <a:off x="1258118" y="4337169"/>
              <a:ext cx="4461411" cy="337555"/>
            </a:xfrm>
            <a:prstGeom prst="rect">
              <a:avLst/>
            </a:prstGeom>
            <a:noFill/>
            <a:ln>
              <a:noFill/>
            </a:ln>
          </p:spPr>
        </p:pic>
      </p:grpSp>
      <p:cxnSp>
        <p:nvCxnSpPr>
          <p:cNvPr id="1432" name="Google Shape;1432;gc428d55399_0_5"/>
          <p:cNvCxnSpPr/>
          <p:nvPr/>
        </p:nvCxnSpPr>
        <p:spPr>
          <a:xfrm>
            <a:off x="7930855" y="2070099"/>
            <a:ext cx="848700" cy="0"/>
          </a:xfrm>
          <a:prstGeom prst="straightConnector1">
            <a:avLst/>
          </a:prstGeom>
          <a:noFill/>
          <a:ln w="19050" cap="flat" cmpd="sng">
            <a:gradFill>
              <a:gsLst>
                <a:gs pos="0">
                  <a:srgbClr val="01B0F0"/>
                </a:gs>
                <a:gs pos="100000">
                  <a:srgbClr val="201DFD"/>
                </a:gs>
              </a:gsLst>
              <a:lin ang="0" scaled="0"/>
            </a:gradFill>
            <a:prstDash val="solid"/>
            <a:round/>
            <a:headEnd type="none" w="sm" len="sm"/>
            <a:tailEnd type="none" w="sm" len="sm"/>
          </a:ln>
        </p:spPr>
      </p:cxnSp>
      <p:sp>
        <p:nvSpPr>
          <p:cNvPr id="1433" name="Google Shape;1433;gc428d55399_0_5"/>
          <p:cNvSpPr txBox="1">
            <a:spLocks noGrp="1"/>
          </p:cNvSpPr>
          <p:nvPr>
            <p:ph type="title"/>
          </p:nvPr>
        </p:nvSpPr>
        <p:spPr>
          <a:xfrm>
            <a:off x="0" y="57151"/>
            <a:ext cx="9144000" cy="994172"/>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SzPts val="3600"/>
              <a:buNone/>
            </a:pPr>
            <a:r>
              <a:rPr lang="en-US" sz="3350" b="1">
                <a:latin typeface="Arial"/>
                <a:ea typeface="Arial"/>
                <a:cs typeface="Arial"/>
                <a:sym typeface="Arial"/>
              </a:rPr>
              <a:t>QNAP 雲 NAS </a:t>
            </a:r>
            <a:r>
              <a:rPr lang="en-US" sz="3350" b="1" err="1">
                <a:latin typeface="Arial"/>
                <a:ea typeface="Arial"/>
                <a:cs typeface="Arial"/>
                <a:sym typeface="Arial"/>
              </a:rPr>
              <a:t>QuTScloud</a:t>
            </a:r>
            <a:r>
              <a:rPr lang="en-US" sz="3350" b="1">
                <a:latin typeface="Arial"/>
                <a:ea typeface="Arial"/>
                <a:cs typeface="Arial"/>
                <a:sym typeface="Arial"/>
              </a:rPr>
              <a:t> </a:t>
            </a:r>
            <a:r>
              <a:rPr lang="en-US" sz="3350" b="1" err="1">
                <a:latin typeface="Arial"/>
                <a:ea typeface="Arial"/>
                <a:cs typeface="Arial"/>
                <a:sym typeface="Arial"/>
              </a:rPr>
              <a:t>建議售價</a:t>
            </a:r>
            <a:r>
              <a:rPr lang="en-US" sz="3350" b="1">
                <a:latin typeface="Arial"/>
                <a:ea typeface="Arial"/>
                <a:cs typeface="Arial"/>
                <a:sym typeface="Arial"/>
              </a:rPr>
              <a:t> (</a:t>
            </a:r>
            <a:r>
              <a:rPr lang="en-US" sz="3350" b="1" err="1">
                <a:latin typeface="Arial"/>
                <a:ea typeface="Arial"/>
                <a:cs typeface="Arial"/>
                <a:sym typeface="Arial"/>
              </a:rPr>
              <a:t>美金</a:t>
            </a:r>
            <a:r>
              <a:rPr lang="en-US" sz="3350" b="1">
                <a:latin typeface="Arial"/>
                <a:ea typeface="Arial"/>
                <a:cs typeface="Arial"/>
                <a:sym typeface="Arial"/>
              </a:rPr>
              <a:t>)</a:t>
            </a:r>
            <a:endParaRPr sz="3350" b="1">
              <a:highlight>
                <a:srgbClr val="FF0000"/>
              </a:highlight>
              <a:latin typeface="Arial"/>
              <a:ea typeface="Arial"/>
              <a:cs typeface="Arial"/>
              <a:sym typeface="Arial"/>
            </a:endParaRPr>
          </a:p>
        </p:txBody>
      </p:sp>
      <p:sp>
        <p:nvSpPr>
          <p:cNvPr id="1434" name="Google Shape;1434;gc428d55399_0_5"/>
          <p:cNvSpPr/>
          <p:nvPr/>
        </p:nvSpPr>
        <p:spPr>
          <a:xfrm>
            <a:off x="333441" y="1091488"/>
            <a:ext cx="994946" cy="2910568"/>
          </a:xfrm>
          <a:custGeom>
            <a:avLst/>
            <a:gdLst/>
            <a:ahLst/>
            <a:cxnLst/>
            <a:rect l="l" t="t" r="r" b="b"/>
            <a:pathLst>
              <a:path w="1058453" h="2503714" extrusionOk="0">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txBody>
          <a:bodyPr spcFirstLastPara="1" wrap="square" lIns="80000" tIns="80000" rIns="80000" bIns="183260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rgbClr val="020576"/>
                </a:solidFill>
                <a:latin typeface="Arial"/>
                <a:ea typeface="Arial"/>
                <a:cs typeface="Arial"/>
                <a:sym typeface="Arial"/>
              </a:rPr>
              <a:t>1</a:t>
            </a:r>
            <a:r>
              <a:rPr lang="en-US" sz="2000" b="1" i="0" u="none" strike="noStrike" cap="none">
                <a:solidFill>
                  <a:srgbClr val="020576"/>
                </a:solidFill>
                <a:latin typeface="Arial"/>
                <a:ea typeface="Arial"/>
                <a:cs typeface="Arial"/>
                <a:sym typeface="Arial"/>
              </a:rPr>
              <a:t> </a:t>
            </a:r>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20576"/>
                </a:solidFill>
                <a:latin typeface="Arial"/>
                <a:ea typeface="Arial"/>
                <a:cs typeface="Arial"/>
                <a:sym typeface="Arial"/>
              </a:rPr>
              <a:t>Core</a:t>
            </a:r>
            <a:endParaRPr/>
          </a:p>
        </p:txBody>
      </p:sp>
      <p:sp>
        <p:nvSpPr>
          <p:cNvPr id="1435" name="Google Shape;1435;gc428d55399_0_5"/>
          <p:cNvSpPr/>
          <p:nvPr/>
        </p:nvSpPr>
        <p:spPr>
          <a:xfrm>
            <a:off x="1433770" y="1193291"/>
            <a:ext cx="994946" cy="2704011"/>
          </a:xfrm>
          <a:custGeom>
            <a:avLst/>
            <a:gdLst/>
            <a:ahLst/>
            <a:cxnLst/>
            <a:rect l="l" t="t" r="r" b="b"/>
            <a:pathLst>
              <a:path w="1058453" h="2503714" extrusionOk="0">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txBody>
          <a:bodyPr spcFirstLastPara="1" wrap="square" lIns="80000" tIns="80000" rIns="80000" bIns="183260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rgbClr val="020462"/>
                </a:solidFill>
                <a:latin typeface="Arial"/>
                <a:ea typeface="Arial"/>
                <a:cs typeface="Arial"/>
                <a:sym typeface="Arial"/>
              </a:rPr>
              <a:t>2</a:t>
            </a:r>
            <a:r>
              <a:rPr lang="en-US" sz="2000" b="1" i="0" u="none" strike="noStrike" cap="none">
                <a:solidFill>
                  <a:srgbClr val="020462"/>
                </a:solidFill>
                <a:latin typeface="Arial"/>
                <a:ea typeface="Arial"/>
                <a:cs typeface="Arial"/>
                <a:sym typeface="Arial"/>
              </a:rPr>
              <a:t> </a:t>
            </a:r>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20462"/>
                </a:solidFill>
                <a:latin typeface="Arial"/>
                <a:ea typeface="Arial"/>
                <a:cs typeface="Arial"/>
                <a:sym typeface="Arial"/>
              </a:rPr>
              <a:t>Cores</a:t>
            </a:r>
            <a:endParaRPr/>
          </a:p>
        </p:txBody>
      </p:sp>
      <p:sp>
        <p:nvSpPr>
          <p:cNvPr id="1436" name="Google Shape;1436;gc428d55399_0_5"/>
          <p:cNvSpPr/>
          <p:nvPr/>
        </p:nvSpPr>
        <p:spPr>
          <a:xfrm>
            <a:off x="5733216" y="1193291"/>
            <a:ext cx="994946" cy="2704011"/>
          </a:xfrm>
          <a:custGeom>
            <a:avLst/>
            <a:gdLst/>
            <a:ahLst/>
            <a:cxnLst/>
            <a:rect l="l" t="t" r="r" b="b"/>
            <a:pathLst>
              <a:path w="1058453" h="2503714" extrusionOk="0">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txBody>
          <a:bodyPr spcFirstLastPara="1" wrap="square" lIns="80000" tIns="80000" rIns="80000" bIns="183260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rgbClr val="020462"/>
                </a:solidFill>
                <a:latin typeface="Arial"/>
                <a:ea typeface="Arial"/>
                <a:cs typeface="Arial"/>
                <a:sym typeface="Arial"/>
              </a:rPr>
              <a:t>12</a:t>
            </a:r>
            <a:r>
              <a:rPr lang="en-US" sz="2000" b="1" i="0" u="none" strike="noStrike" cap="none">
                <a:solidFill>
                  <a:srgbClr val="020462"/>
                </a:solidFill>
                <a:latin typeface="Arial"/>
                <a:ea typeface="Arial"/>
                <a:cs typeface="Arial"/>
                <a:sym typeface="Arial"/>
              </a:rPr>
              <a:t> </a:t>
            </a:r>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20462"/>
                </a:solidFill>
                <a:latin typeface="Arial"/>
                <a:ea typeface="Arial"/>
                <a:cs typeface="Arial"/>
                <a:sym typeface="Arial"/>
              </a:rPr>
              <a:t>Cores</a:t>
            </a:r>
            <a:endParaRPr/>
          </a:p>
        </p:txBody>
      </p:sp>
      <p:sp>
        <p:nvSpPr>
          <p:cNvPr id="1437" name="Google Shape;1437;gc428d55399_0_5"/>
          <p:cNvSpPr/>
          <p:nvPr/>
        </p:nvSpPr>
        <p:spPr>
          <a:xfrm>
            <a:off x="2521398" y="1193291"/>
            <a:ext cx="994946" cy="2704011"/>
          </a:xfrm>
          <a:custGeom>
            <a:avLst/>
            <a:gdLst/>
            <a:ahLst/>
            <a:cxnLst/>
            <a:rect l="l" t="t" r="r" b="b"/>
            <a:pathLst>
              <a:path w="1058453" h="2503714" extrusionOk="0">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txBody>
          <a:bodyPr spcFirstLastPara="1" wrap="square" lIns="80000" tIns="80000" rIns="80000" bIns="183260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rgbClr val="020462"/>
                </a:solidFill>
                <a:latin typeface="Arial"/>
                <a:ea typeface="Arial"/>
                <a:cs typeface="Arial"/>
                <a:sym typeface="Arial"/>
              </a:rPr>
              <a:t>4 </a:t>
            </a:r>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20462"/>
                </a:solidFill>
                <a:latin typeface="Arial"/>
                <a:ea typeface="Arial"/>
                <a:cs typeface="Arial"/>
                <a:sym typeface="Arial"/>
              </a:rPr>
              <a:t>Cores</a:t>
            </a:r>
            <a:endParaRPr/>
          </a:p>
        </p:txBody>
      </p:sp>
      <p:sp>
        <p:nvSpPr>
          <p:cNvPr id="1438" name="Google Shape;1438;gc428d55399_0_5"/>
          <p:cNvSpPr/>
          <p:nvPr/>
        </p:nvSpPr>
        <p:spPr>
          <a:xfrm>
            <a:off x="3586288" y="1193291"/>
            <a:ext cx="994946" cy="2704011"/>
          </a:xfrm>
          <a:custGeom>
            <a:avLst/>
            <a:gdLst/>
            <a:ahLst/>
            <a:cxnLst/>
            <a:rect l="l" t="t" r="r" b="b"/>
            <a:pathLst>
              <a:path w="1058453" h="2503714" extrusionOk="0">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txBody>
          <a:bodyPr spcFirstLastPara="1" wrap="square" lIns="80000" tIns="80000" rIns="80000" bIns="183260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rgbClr val="020462"/>
                </a:solidFill>
                <a:latin typeface="Arial"/>
                <a:ea typeface="Arial"/>
                <a:cs typeface="Arial"/>
                <a:sym typeface="Arial"/>
              </a:rPr>
              <a:t>6</a:t>
            </a:r>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20462"/>
                </a:solidFill>
                <a:latin typeface="Arial"/>
                <a:ea typeface="Arial"/>
                <a:cs typeface="Arial"/>
                <a:sym typeface="Arial"/>
              </a:rPr>
              <a:t>Cores</a:t>
            </a:r>
            <a:endParaRPr/>
          </a:p>
        </p:txBody>
      </p:sp>
      <p:sp>
        <p:nvSpPr>
          <p:cNvPr id="1439" name="Google Shape;1439;gc428d55399_0_5"/>
          <p:cNvSpPr/>
          <p:nvPr/>
        </p:nvSpPr>
        <p:spPr>
          <a:xfrm>
            <a:off x="4656197" y="1193291"/>
            <a:ext cx="994946" cy="2704011"/>
          </a:xfrm>
          <a:custGeom>
            <a:avLst/>
            <a:gdLst/>
            <a:ahLst/>
            <a:cxnLst/>
            <a:rect l="l" t="t" r="r" b="b"/>
            <a:pathLst>
              <a:path w="1058453" h="2503714" extrusionOk="0">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txBody>
          <a:bodyPr spcFirstLastPara="1" wrap="square" lIns="80000" tIns="80000" rIns="80000" bIns="183260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rgbClr val="020462"/>
                </a:solidFill>
                <a:latin typeface="Arial"/>
                <a:ea typeface="Arial"/>
                <a:cs typeface="Arial"/>
                <a:sym typeface="Arial"/>
              </a:rPr>
              <a:t>8</a:t>
            </a:r>
            <a:endParaRPr sz="2800" b="0" i="0" u="none" strike="noStrike" cap="none">
              <a:solidFill>
                <a:srgbClr val="020462"/>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20462"/>
                </a:solidFill>
                <a:latin typeface="Arial"/>
                <a:ea typeface="Arial"/>
                <a:cs typeface="Arial"/>
                <a:sym typeface="Arial"/>
              </a:rPr>
              <a:t>Cores</a:t>
            </a:r>
            <a:endParaRPr/>
          </a:p>
        </p:txBody>
      </p:sp>
      <p:sp>
        <p:nvSpPr>
          <p:cNvPr id="1440" name="Google Shape;1440;gc428d55399_0_5"/>
          <p:cNvSpPr/>
          <p:nvPr/>
        </p:nvSpPr>
        <p:spPr>
          <a:xfrm>
            <a:off x="6790273" y="1193291"/>
            <a:ext cx="994946" cy="2704011"/>
          </a:xfrm>
          <a:custGeom>
            <a:avLst/>
            <a:gdLst/>
            <a:ahLst/>
            <a:cxnLst/>
            <a:rect l="l" t="t" r="r" b="b"/>
            <a:pathLst>
              <a:path w="1058453" h="2503714" extrusionOk="0">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txBody>
          <a:bodyPr spcFirstLastPara="1" wrap="square" lIns="80000" tIns="80000" rIns="80000" bIns="183260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rgbClr val="020462"/>
                </a:solidFill>
                <a:latin typeface="Arial"/>
                <a:ea typeface="Arial"/>
                <a:cs typeface="Arial"/>
                <a:sym typeface="Arial"/>
              </a:rPr>
              <a:t>16</a:t>
            </a:r>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20462"/>
                </a:solidFill>
                <a:latin typeface="Arial"/>
                <a:ea typeface="Arial"/>
                <a:cs typeface="Arial"/>
                <a:sym typeface="Arial"/>
              </a:rPr>
              <a:t>Cores</a:t>
            </a:r>
            <a:endParaRPr/>
          </a:p>
        </p:txBody>
      </p:sp>
      <p:sp>
        <p:nvSpPr>
          <p:cNvPr id="1441" name="Google Shape;1441;gc428d55399_0_5"/>
          <p:cNvSpPr/>
          <p:nvPr/>
        </p:nvSpPr>
        <p:spPr>
          <a:xfrm>
            <a:off x="7860569" y="1193291"/>
            <a:ext cx="994946" cy="2704011"/>
          </a:xfrm>
          <a:custGeom>
            <a:avLst/>
            <a:gdLst/>
            <a:ahLst/>
            <a:cxnLst/>
            <a:rect l="l" t="t" r="r" b="b"/>
            <a:pathLst>
              <a:path w="1058453" h="2503714" extrusionOk="0">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txBody>
          <a:bodyPr spcFirstLastPara="1" wrap="square" lIns="80000" tIns="80000" rIns="80000" bIns="183260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rgbClr val="020462"/>
                </a:solidFill>
                <a:latin typeface="Arial"/>
                <a:ea typeface="Arial"/>
                <a:cs typeface="Arial"/>
                <a:sym typeface="Arial"/>
              </a:rPr>
              <a:t>24+</a:t>
            </a:r>
            <a:r>
              <a:rPr lang="en-US" sz="2000" b="1" i="0" u="none" strike="noStrike" cap="none">
                <a:solidFill>
                  <a:srgbClr val="020462"/>
                </a:solidFill>
                <a:latin typeface="Arial"/>
                <a:ea typeface="Arial"/>
                <a:cs typeface="Arial"/>
                <a:sym typeface="Arial"/>
              </a:rPr>
              <a:t> </a:t>
            </a:r>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20462"/>
                </a:solidFill>
                <a:latin typeface="Arial"/>
                <a:ea typeface="Arial"/>
                <a:cs typeface="Arial"/>
                <a:sym typeface="Arial"/>
              </a:rPr>
              <a:t>Cores</a:t>
            </a:r>
            <a:endParaRPr/>
          </a:p>
        </p:txBody>
      </p:sp>
      <p:sp>
        <p:nvSpPr>
          <p:cNvPr id="1442" name="Google Shape;1442;gc428d55399_0_5"/>
          <p:cNvSpPr/>
          <p:nvPr/>
        </p:nvSpPr>
        <p:spPr>
          <a:xfrm>
            <a:off x="414586" y="2189225"/>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43" name="Google Shape;1443;gc428d55399_0_5"/>
          <p:cNvSpPr/>
          <p:nvPr/>
        </p:nvSpPr>
        <p:spPr>
          <a:xfrm>
            <a:off x="420871" y="2857878"/>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44" name="Google Shape;1444;gc428d55399_0_5"/>
          <p:cNvSpPr/>
          <p:nvPr/>
        </p:nvSpPr>
        <p:spPr>
          <a:xfrm>
            <a:off x="1507980" y="2190053"/>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45" name="Google Shape;1445;gc428d55399_0_5"/>
          <p:cNvSpPr/>
          <p:nvPr/>
        </p:nvSpPr>
        <p:spPr>
          <a:xfrm>
            <a:off x="1514265" y="2862939"/>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46" name="Google Shape;1446;gc428d55399_0_5"/>
          <p:cNvSpPr/>
          <p:nvPr/>
        </p:nvSpPr>
        <p:spPr>
          <a:xfrm>
            <a:off x="2594785" y="2190053"/>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47" name="Google Shape;1447;gc428d55399_0_5"/>
          <p:cNvSpPr/>
          <p:nvPr/>
        </p:nvSpPr>
        <p:spPr>
          <a:xfrm>
            <a:off x="2601070" y="2862939"/>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48" name="Google Shape;1448;gc428d55399_0_5"/>
          <p:cNvSpPr/>
          <p:nvPr/>
        </p:nvSpPr>
        <p:spPr>
          <a:xfrm>
            <a:off x="3683570" y="2187522"/>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49" name="Google Shape;1449;gc428d55399_0_5"/>
          <p:cNvSpPr/>
          <p:nvPr/>
        </p:nvSpPr>
        <p:spPr>
          <a:xfrm>
            <a:off x="3689855" y="2860408"/>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50" name="Google Shape;1450;gc428d55399_0_5"/>
          <p:cNvSpPr/>
          <p:nvPr/>
        </p:nvSpPr>
        <p:spPr>
          <a:xfrm>
            <a:off x="4745816" y="2188350"/>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51" name="Google Shape;1451;gc428d55399_0_5"/>
          <p:cNvSpPr/>
          <p:nvPr/>
        </p:nvSpPr>
        <p:spPr>
          <a:xfrm>
            <a:off x="4752101" y="2861236"/>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52" name="Google Shape;1452;gc428d55399_0_5"/>
          <p:cNvSpPr/>
          <p:nvPr/>
        </p:nvSpPr>
        <p:spPr>
          <a:xfrm>
            <a:off x="5799349" y="2188350"/>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53" name="Google Shape;1453;gc428d55399_0_5"/>
          <p:cNvSpPr/>
          <p:nvPr/>
        </p:nvSpPr>
        <p:spPr>
          <a:xfrm>
            <a:off x="5805634" y="2857003"/>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54" name="Google Shape;1454;gc428d55399_0_5"/>
          <p:cNvSpPr/>
          <p:nvPr/>
        </p:nvSpPr>
        <p:spPr>
          <a:xfrm>
            <a:off x="6875801" y="2186647"/>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55" name="Google Shape;1455;gc428d55399_0_5"/>
          <p:cNvSpPr/>
          <p:nvPr/>
        </p:nvSpPr>
        <p:spPr>
          <a:xfrm>
            <a:off x="6882086" y="2863766"/>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56" name="Google Shape;1456;gc428d55399_0_5"/>
          <p:cNvSpPr/>
          <p:nvPr/>
        </p:nvSpPr>
        <p:spPr>
          <a:xfrm>
            <a:off x="7929334" y="2186647"/>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57" name="Google Shape;1457;gc428d55399_0_5"/>
          <p:cNvSpPr/>
          <p:nvPr/>
        </p:nvSpPr>
        <p:spPr>
          <a:xfrm>
            <a:off x="7935619" y="2863766"/>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58" name="Google Shape;1458;gc428d55399_0_5"/>
          <p:cNvSpPr/>
          <p:nvPr/>
        </p:nvSpPr>
        <p:spPr>
          <a:xfrm>
            <a:off x="413390" y="2854786"/>
            <a:ext cx="826589" cy="607698"/>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ts val="1800"/>
              </a:lnSpc>
              <a:spcBef>
                <a:spcPts val="0"/>
              </a:spcBef>
              <a:spcAft>
                <a:spcPts val="0"/>
              </a:spcAft>
              <a:buClr>
                <a:srgbClr val="000000"/>
              </a:buClr>
              <a:buSzPts val="1400"/>
              <a:buFont typeface="Arial"/>
              <a:buNone/>
            </a:pPr>
            <a:r>
              <a:rPr lang="en-US" sz="1400" b="1" i="0" u="none" strike="noStrike" cap="none" err="1">
                <a:solidFill>
                  <a:srgbClr val="BDFFFC"/>
                </a:solidFill>
                <a:latin typeface="Microsoft JhengHei"/>
                <a:ea typeface="Microsoft JhengHei"/>
                <a:cs typeface="Microsoft JhengHei"/>
                <a:sym typeface="Microsoft JhengHei"/>
              </a:rPr>
              <a:t>每年</a:t>
            </a:r>
            <a:r>
              <a:rPr lang="en-US" sz="14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ctr" rtl="0">
              <a:lnSpc>
                <a:spcPts val="18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$ 89.99</a:t>
            </a:r>
            <a:endParaRPr sz="1400" b="1" i="0" u="none" strike="noStrike" cap="none">
              <a:solidFill>
                <a:schemeClr val="lt1"/>
              </a:solidFill>
              <a:latin typeface="Arial"/>
              <a:ea typeface="Arial"/>
              <a:cs typeface="Arial"/>
              <a:sym typeface="Arial"/>
            </a:endParaRPr>
          </a:p>
        </p:txBody>
      </p:sp>
      <p:sp>
        <p:nvSpPr>
          <p:cNvPr id="1459" name="Google Shape;1459;gc428d55399_0_5"/>
          <p:cNvSpPr/>
          <p:nvPr/>
        </p:nvSpPr>
        <p:spPr>
          <a:xfrm>
            <a:off x="1512996" y="2854786"/>
            <a:ext cx="822984" cy="607698"/>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ts val="1800"/>
              </a:lnSpc>
              <a:spcBef>
                <a:spcPts val="0"/>
              </a:spcBef>
              <a:spcAft>
                <a:spcPts val="0"/>
              </a:spcAft>
              <a:buClr>
                <a:srgbClr val="000000"/>
              </a:buClr>
              <a:buSzPts val="1400"/>
              <a:buFont typeface="Arial"/>
              <a:buNone/>
            </a:pPr>
            <a:r>
              <a:rPr lang="en-US" sz="1400" b="1" i="0" u="none" strike="noStrike" cap="none" err="1">
                <a:solidFill>
                  <a:srgbClr val="BDFFFC"/>
                </a:solidFill>
                <a:latin typeface="Microsoft JhengHei"/>
                <a:ea typeface="Microsoft JhengHei"/>
                <a:cs typeface="Microsoft JhengHei"/>
                <a:sym typeface="Microsoft JhengHei"/>
              </a:rPr>
              <a:t>每年</a:t>
            </a:r>
            <a:endParaRPr sz="1400" b="0" i="0" u="none" strike="noStrike" cap="none">
              <a:solidFill>
                <a:srgbClr val="BDFFFC"/>
              </a:solidFill>
              <a:latin typeface="Arial"/>
              <a:ea typeface="Arial"/>
              <a:cs typeface="Arial"/>
              <a:sym typeface="Arial"/>
            </a:endParaRPr>
          </a:p>
          <a:p>
            <a:pPr marL="0" marR="0" lvl="0" indent="0" algn="ctr" rtl="0">
              <a:lnSpc>
                <a:spcPts val="18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$ 119.99</a:t>
            </a:r>
            <a:endParaRPr sz="1400" b="1" i="0" u="none" strike="noStrike" cap="none">
              <a:solidFill>
                <a:schemeClr val="lt1"/>
              </a:solidFill>
              <a:latin typeface="Arial"/>
              <a:ea typeface="Arial"/>
              <a:cs typeface="Arial"/>
              <a:sym typeface="Arial"/>
            </a:endParaRPr>
          </a:p>
        </p:txBody>
      </p:sp>
      <p:sp>
        <p:nvSpPr>
          <p:cNvPr id="1460" name="Google Shape;1460;gc428d55399_0_5"/>
          <p:cNvSpPr/>
          <p:nvPr/>
        </p:nvSpPr>
        <p:spPr>
          <a:xfrm>
            <a:off x="2599900" y="2854786"/>
            <a:ext cx="827710" cy="607698"/>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ts val="1800"/>
              </a:lnSpc>
              <a:spcBef>
                <a:spcPts val="0"/>
              </a:spcBef>
              <a:spcAft>
                <a:spcPts val="0"/>
              </a:spcAft>
              <a:buClr>
                <a:srgbClr val="000000"/>
              </a:buClr>
              <a:buSzPts val="1400"/>
              <a:buFont typeface="Arial"/>
              <a:buNone/>
            </a:pPr>
            <a:r>
              <a:rPr lang="en-US" sz="1400" b="1" i="0" u="none" strike="noStrike" cap="none" err="1">
                <a:solidFill>
                  <a:srgbClr val="BDFFFC"/>
                </a:solidFill>
                <a:latin typeface="Microsoft JhengHei"/>
                <a:ea typeface="Microsoft JhengHei"/>
                <a:cs typeface="Microsoft JhengHei"/>
                <a:sym typeface="Microsoft JhengHei"/>
              </a:rPr>
              <a:t>每年</a:t>
            </a:r>
            <a:endParaRPr sz="1400" b="0" i="0" u="none" strike="noStrike" cap="none">
              <a:solidFill>
                <a:srgbClr val="BDFFFC"/>
              </a:solidFill>
              <a:latin typeface="Arial"/>
              <a:ea typeface="Arial"/>
              <a:cs typeface="Arial"/>
              <a:sym typeface="Arial"/>
            </a:endParaRPr>
          </a:p>
          <a:p>
            <a:pPr marL="0" marR="0" lvl="0" indent="0" algn="ctr" rtl="0">
              <a:lnSpc>
                <a:spcPts val="18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$ 199.99</a:t>
            </a:r>
            <a:endParaRPr sz="1400" b="1" i="0" u="none" strike="noStrike" cap="none">
              <a:solidFill>
                <a:schemeClr val="lt1"/>
              </a:solidFill>
              <a:latin typeface="Arial"/>
              <a:ea typeface="Arial"/>
              <a:cs typeface="Arial"/>
              <a:sym typeface="Arial"/>
            </a:endParaRPr>
          </a:p>
        </p:txBody>
      </p:sp>
      <p:sp>
        <p:nvSpPr>
          <p:cNvPr id="1461" name="Google Shape;1461;gc428d55399_0_5"/>
          <p:cNvSpPr/>
          <p:nvPr/>
        </p:nvSpPr>
        <p:spPr>
          <a:xfrm>
            <a:off x="3693157" y="2854786"/>
            <a:ext cx="818016" cy="607698"/>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ts val="1800"/>
              </a:lnSpc>
              <a:spcBef>
                <a:spcPts val="0"/>
              </a:spcBef>
              <a:spcAft>
                <a:spcPts val="0"/>
              </a:spcAft>
              <a:buClr>
                <a:srgbClr val="000000"/>
              </a:buClr>
              <a:buSzPts val="1400"/>
              <a:buFont typeface="Arial"/>
              <a:buNone/>
            </a:pPr>
            <a:r>
              <a:rPr lang="en-US" sz="1400" b="1" i="0" u="none" strike="noStrike" cap="none" err="1">
                <a:solidFill>
                  <a:srgbClr val="BDFFFC"/>
                </a:solidFill>
                <a:latin typeface="Microsoft JhengHei"/>
                <a:ea typeface="Microsoft JhengHei"/>
                <a:cs typeface="Microsoft JhengHei"/>
                <a:sym typeface="Microsoft JhengHei"/>
              </a:rPr>
              <a:t>每年</a:t>
            </a:r>
            <a:endParaRPr sz="1400" b="0" i="0" u="none" strike="noStrike" cap="none">
              <a:solidFill>
                <a:srgbClr val="BDFFFC"/>
              </a:solidFill>
              <a:latin typeface="Arial"/>
              <a:ea typeface="Arial"/>
              <a:cs typeface="Arial"/>
              <a:sym typeface="Arial"/>
            </a:endParaRPr>
          </a:p>
          <a:p>
            <a:pPr marL="0" marR="0" lvl="0" indent="0" algn="ctr" rtl="0">
              <a:lnSpc>
                <a:spcPts val="18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$ 299.99</a:t>
            </a:r>
            <a:endParaRPr sz="1400" b="1" i="0" u="none" strike="noStrike" cap="none">
              <a:solidFill>
                <a:schemeClr val="lt1"/>
              </a:solidFill>
              <a:latin typeface="Arial"/>
              <a:ea typeface="Arial"/>
              <a:cs typeface="Arial"/>
              <a:sym typeface="Arial"/>
            </a:endParaRPr>
          </a:p>
        </p:txBody>
      </p:sp>
      <p:sp>
        <p:nvSpPr>
          <p:cNvPr id="1462" name="Google Shape;1462;gc428d55399_0_5"/>
          <p:cNvSpPr/>
          <p:nvPr/>
        </p:nvSpPr>
        <p:spPr>
          <a:xfrm>
            <a:off x="4754660" y="2854786"/>
            <a:ext cx="827710" cy="607698"/>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ts val="1800"/>
              </a:lnSpc>
              <a:spcBef>
                <a:spcPts val="0"/>
              </a:spcBef>
              <a:spcAft>
                <a:spcPts val="0"/>
              </a:spcAft>
              <a:buClr>
                <a:srgbClr val="000000"/>
              </a:buClr>
              <a:buSzPts val="1400"/>
              <a:buFont typeface="Arial"/>
              <a:buNone/>
            </a:pPr>
            <a:r>
              <a:rPr lang="en-US" sz="1400" b="1" i="0" u="none" strike="noStrike" cap="none" err="1">
                <a:solidFill>
                  <a:srgbClr val="BDFFFC"/>
                </a:solidFill>
                <a:latin typeface="Microsoft JhengHei"/>
                <a:ea typeface="Microsoft JhengHei"/>
                <a:cs typeface="Microsoft JhengHei"/>
                <a:sym typeface="Microsoft JhengHei"/>
              </a:rPr>
              <a:t>每年</a:t>
            </a:r>
            <a:endParaRPr sz="1400" b="0" i="0" u="none" strike="noStrike" cap="none">
              <a:solidFill>
                <a:srgbClr val="BDFFFC"/>
              </a:solidFill>
              <a:latin typeface="Arial"/>
              <a:ea typeface="Arial"/>
              <a:cs typeface="Arial"/>
              <a:sym typeface="Arial"/>
            </a:endParaRPr>
          </a:p>
          <a:p>
            <a:pPr marL="0" marR="0" lvl="0" indent="0" algn="ctr" rtl="0">
              <a:lnSpc>
                <a:spcPts val="18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$ 399.99</a:t>
            </a:r>
            <a:endParaRPr sz="1400" b="1" i="0" u="none" strike="noStrike" cap="none">
              <a:solidFill>
                <a:schemeClr val="lt1"/>
              </a:solidFill>
              <a:latin typeface="Arial"/>
              <a:ea typeface="Arial"/>
              <a:cs typeface="Arial"/>
              <a:sym typeface="Arial"/>
            </a:endParaRPr>
          </a:p>
        </p:txBody>
      </p:sp>
      <p:sp>
        <p:nvSpPr>
          <p:cNvPr id="1463" name="Google Shape;1463;gc428d55399_0_5"/>
          <p:cNvSpPr/>
          <p:nvPr/>
        </p:nvSpPr>
        <p:spPr>
          <a:xfrm>
            <a:off x="5801996" y="2850438"/>
            <a:ext cx="827710" cy="607698"/>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ts val="1800"/>
              </a:lnSpc>
              <a:spcBef>
                <a:spcPts val="0"/>
              </a:spcBef>
              <a:spcAft>
                <a:spcPts val="0"/>
              </a:spcAft>
              <a:buClr>
                <a:srgbClr val="000000"/>
              </a:buClr>
              <a:buSzPts val="1400"/>
              <a:buFont typeface="Arial"/>
              <a:buNone/>
            </a:pPr>
            <a:r>
              <a:rPr lang="en-US" sz="1400" b="1" i="0" u="none" strike="noStrike" cap="none" err="1">
                <a:solidFill>
                  <a:srgbClr val="BDFFFC"/>
                </a:solidFill>
                <a:latin typeface="Microsoft JhengHei"/>
                <a:ea typeface="Microsoft JhengHei"/>
                <a:cs typeface="Microsoft JhengHei"/>
                <a:sym typeface="Microsoft JhengHei"/>
              </a:rPr>
              <a:t>每年</a:t>
            </a:r>
            <a:endParaRPr sz="1400" b="0" i="0" u="none" strike="noStrike" cap="none">
              <a:solidFill>
                <a:srgbClr val="BDFFFC"/>
              </a:solidFill>
              <a:latin typeface="Arial"/>
              <a:ea typeface="Arial"/>
              <a:cs typeface="Arial"/>
              <a:sym typeface="Arial"/>
            </a:endParaRPr>
          </a:p>
          <a:p>
            <a:pPr marL="0" marR="0" lvl="0" indent="0" algn="ctr" rtl="0">
              <a:lnSpc>
                <a:spcPts val="18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$ 699.99</a:t>
            </a:r>
            <a:endParaRPr sz="1400" b="1" i="0" u="none" strike="noStrike" cap="none">
              <a:solidFill>
                <a:schemeClr val="lt1"/>
              </a:solidFill>
              <a:latin typeface="Arial"/>
              <a:ea typeface="Arial"/>
              <a:cs typeface="Arial"/>
              <a:sym typeface="Arial"/>
            </a:endParaRPr>
          </a:p>
        </p:txBody>
      </p:sp>
      <p:sp>
        <p:nvSpPr>
          <p:cNvPr id="1464" name="Google Shape;1464;gc428d55399_0_5"/>
          <p:cNvSpPr/>
          <p:nvPr/>
        </p:nvSpPr>
        <p:spPr>
          <a:xfrm>
            <a:off x="6888288" y="2854786"/>
            <a:ext cx="827710" cy="607698"/>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ts val="1800"/>
              </a:lnSpc>
              <a:spcBef>
                <a:spcPts val="0"/>
              </a:spcBef>
              <a:spcAft>
                <a:spcPts val="0"/>
              </a:spcAft>
              <a:buClr>
                <a:srgbClr val="000000"/>
              </a:buClr>
              <a:buSzPts val="1400"/>
              <a:buFont typeface="Arial"/>
              <a:buNone/>
            </a:pPr>
            <a:r>
              <a:rPr lang="en-US" sz="1400" b="1" i="0" u="none" strike="noStrike" cap="none" err="1">
                <a:solidFill>
                  <a:srgbClr val="BDFFFC"/>
                </a:solidFill>
                <a:latin typeface="Microsoft JhengHei"/>
                <a:ea typeface="Microsoft JhengHei"/>
                <a:cs typeface="Microsoft JhengHei"/>
                <a:sym typeface="Microsoft JhengHei"/>
              </a:rPr>
              <a:t>每年</a:t>
            </a:r>
            <a:endParaRPr sz="1400" b="0" i="0" u="none" strike="noStrike" cap="none">
              <a:solidFill>
                <a:srgbClr val="BDFFFC"/>
              </a:solidFill>
              <a:latin typeface="Arial"/>
              <a:ea typeface="Arial"/>
              <a:cs typeface="Arial"/>
              <a:sym typeface="Arial"/>
            </a:endParaRPr>
          </a:p>
          <a:p>
            <a:pPr marL="0" marR="0" lvl="0" indent="0" algn="ctr" rtl="0">
              <a:lnSpc>
                <a:spcPts val="18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$ 999.99</a:t>
            </a:r>
            <a:endParaRPr sz="1400" b="1" i="0" u="none" strike="noStrike" cap="none">
              <a:solidFill>
                <a:schemeClr val="lt1"/>
              </a:solidFill>
              <a:latin typeface="Arial"/>
              <a:ea typeface="Arial"/>
              <a:cs typeface="Arial"/>
              <a:sym typeface="Arial"/>
            </a:endParaRPr>
          </a:p>
        </p:txBody>
      </p:sp>
      <p:sp>
        <p:nvSpPr>
          <p:cNvPr id="1465" name="Google Shape;1465;gc428d55399_0_5"/>
          <p:cNvSpPr/>
          <p:nvPr/>
        </p:nvSpPr>
        <p:spPr>
          <a:xfrm>
            <a:off x="7876245" y="2850553"/>
            <a:ext cx="939906" cy="607698"/>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ts val="1800"/>
              </a:lnSpc>
              <a:spcBef>
                <a:spcPts val="0"/>
              </a:spcBef>
              <a:spcAft>
                <a:spcPts val="0"/>
              </a:spcAft>
              <a:buClr>
                <a:srgbClr val="000000"/>
              </a:buClr>
              <a:buSzPts val="1400"/>
              <a:buFont typeface="Arial"/>
              <a:buNone/>
            </a:pPr>
            <a:r>
              <a:rPr lang="en-US" sz="1400" b="1" i="0" u="none" strike="noStrike" cap="none" err="1">
                <a:solidFill>
                  <a:srgbClr val="BDFFFC"/>
                </a:solidFill>
                <a:latin typeface="Microsoft JhengHei"/>
                <a:ea typeface="Microsoft JhengHei"/>
                <a:cs typeface="Microsoft JhengHei"/>
                <a:sym typeface="Microsoft JhengHei"/>
              </a:rPr>
              <a:t>每年</a:t>
            </a:r>
            <a:endParaRPr sz="1400" b="0" i="0" u="none" strike="noStrike" cap="none">
              <a:solidFill>
                <a:srgbClr val="BDFFFC"/>
              </a:solidFill>
              <a:latin typeface="Arial"/>
              <a:ea typeface="Arial"/>
              <a:cs typeface="Arial"/>
              <a:sym typeface="Arial"/>
            </a:endParaRPr>
          </a:p>
          <a:p>
            <a:pPr marL="0" marR="0" lvl="0" indent="0" algn="ctr" rtl="0">
              <a:lnSpc>
                <a:spcPts val="18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$ 1299.99</a:t>
            </a:r>
            <a:endParaRPr sz="1400" b="1" i="0" u="none" strike="noStrike" cap="none">
              <a:solidFill>
                <a:schemeClr val="lt1"/>
              </a:solidFill>
              <a:latin typeface="Arial"/>
              <a:ea typeface="Arial"/>
              <a:cs typeface="Arial"/>
              <a:sym typeface="Arial"/>
            </a:endParaRPr>
          </a:p>
        </p:txBody>
      </p:sp>
      <p:sp>
        <p:nvSpPr>
          <p:cNvPr id="1466" name="Google Shape;1466;gc428d55399_0_5"/>
          <p:cNvSpPr/>
          <p:nvPr/>
        </p:nvSpPr>
        <p:spPr>
          <a:xfrm>
            <a:off x="292355" y="2260072"/>
            <a:ext cx="1034700" cy="496800"/>
          </a:xfrm>
          <a:prstGeom prst="rect">
            <a:avLst/>
          </a:prstGeom>
          <a:noFill/>
          <a:ln>
            <a:noFill/>
          </a:ln>
        </p:spPr>
        <p:txBody>
          <a:bodyPr spcFirstLastPara="1" wrap="square" lIns="91425" tIns="45700" rIns="91425" bIns="45700" anchor="t" anchorCtr="0">
            <a:noAutofit/>
          </a:bodyPr>
          <a:lstStyle/>
          <a:p>
            <a:pPr marL="0" marR="0" lvl="0" indent="0" algn="ctr" rtl="0">
              <a:lnSpc>
                <a:spcPct val="78571"/>
              </a:lnSpc>
              <a:spcBef>
                <a:spcPts val="0"/>
              </a:spcBef>
              <a:spcAft>
                <a:spcPts val="0"/>
              </a:spcAft>
              <a:buClr>
                <a:srgbClr val="000000"/>
              </a:buClr>
              <a:buSzPts val="1400"/>
              <a:buFont typeface="Arial"/>
              <a:buNone/>
            </a:pPr>
            <a:r>
              <a:rPr lang="en-US" sz="1400" b="1" i="0" u="none" strike="noStrike" cap="none" err="1">
                <a:solidFill>
                  <a:srgbClr val="BDFFFC"/>
                </a:solidFill>
                <a:latin typeface="Microsoft JhengHei"/>
                <a:ea typeface="Microsoft JhengHei"/>
                <a:cs typeface="Microsoft JhengHei"/>
                <a:sym typeface="Microsoft JhengHei"/>
              </a:rPr>
              <a:t>每月</a:t>
            </a:r>
            <a:endParaRPr sz="1400" b="1" i="0" u="none" strike="noStrike" cap="none">
              <a:solidFill>
                <a:srgbClr val="BDFFFC"/>
              </a:solidFill>
              <a:latin typeface="Microsoft JhengHei"/>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a:solidFill>
                  <a:schemeClr val="bg1"/>
                </a:solidFill>
                <a:latin typeface="Arial"/>
                <a:ea typeface="Arial"/>
                <a:cs typeface="Arial"/>
                <a:sym typeface="Arial"/>
              </a:rPr>
              <a:t>$ 8.99</a:t>
            </a:r>
            <a:endParaRPr sz="1400" b="0" i="0" u="none" strike="noStrike" cap="none">
              <a:solidFill>
                <a:schemeClr val="bg1"/>
              </a:solidFill>
              <a:latin typeface="Arial"/>
              <a:ea typeface="Arial"/>
              <a:cs typeface="Arial"/>
              <a:sym typeface="Arial"/>
            </a:endParaRPr>
          </a:p>
        </p:txBody>
      </p:sp>
      <p:sp>
        <p:nvSpPr>
          <p:cNvPr id="1467" name="Google Shape;1467;gc428d55399_0_5"/>
          <p:cNvSpPr/>
          <p:nvPr/>
        </p:nvSpPr>
        <p:spPr>
          <a:xfrm>
            <a:off x="1399679" y="2268538"/>
            <a:ext cx="1034700" cy="496800"/>
          </a:xfrm>
          <a:prstGeom prst="rect">
            <a:avLst/>
          </a:prstGeom>
          <a:noFill/>
          <a:ln>
            <a:noFill/>
          </a:ln>
        </p:spPr>
        <p:txBody>
          <a:bodyPr spcFirstLastPara="1" wrap="square" lIns="91425" tIns="45700" rIns="91425" bIns="45700" anchor="t" anchorCtr="0">
            <a:noAutofit/>
          </a:bodyPr>
          <a:lstStyle/>
          <a:p>
            <a:pPr marL="0" marR="0" lvl="0" indent="0" algn="ctr" rtl="0">
              <a:lnSpc>
                <a:spcPct val="78571"/>
              </a:lnSpc>
              <a:spcBef>
                <a:spcPts val="0"/>
              </a:spcBef>
              <a:spcAft>
                <a:spcPts val="0"/>
              </a:spcAft>
              <a:buClr>
                <a:srgbClr val="000000"/>
              </a:buClr>
              <a:buSzPts val="1400"/>
              <a:buFont typeface="Arial"/>
              <a:buNone/>
            </a:pPr>
            <a:r>
              <a:rPr lang="en-US" sz="1400" b="1" i="0" u="none" strike="noStrike" cap="none" err="1">
                <a:solidFill>
                  <a:srgbClr val="BDFFFC"/>
                </a:solidFill>
                <a:latin typeface="Microsoft JhengHei"/>
                <a:ea typeface="Microsoft JhengHei"/>
                <a:cs typeface="Microsoft JhengHei"/>
                <a:sym typeface="Microsoft JhengHei"/>
              </a:rPr>
              <a:t>每月</a:t>
            </a:r>
            <a:endParaRPr sz="1400" b="1" i="0" u="none" strike="noStrike" cap="none">
              <a:solidFill>
                <a:srgbClr val="BDFFFC"/>
              </a:solidFill>
              <a:latin typeface="Microsoft JhengHei"/>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a:solidFill>
                  <a:schemeClr val="bg1"/>
                </a:solidFill>
                <a:latin typeface="Arial"/>
                <a:ea typeface="Arial"/>
                <a:cs typeface="Arial"/>
                <a:sym typeface="Arial"/>
              </a:rPr>
              <a:t>$ 11.99</a:t>
            </a:r>
            <a:endParaRPr sz="1400" b="0" i="0" u="none" strike="noStrike" cap="none">
              <a:solidFill>
                <a:schemeClr val="bg1"/>
              </a:solidFill>
              <a:latin typeface="Arial"/>
              <a:ea typeface="Arial"/>
              <a:cs typeface="Arial"/>
              <a:sym typeface="Arial"/>
            </a:endParaRPr>
          </a:p>
        </p:txBody>
      </p:sp>
      <p:sp>
        <p:nvSpPr>
          <p:cNvPr id="1468" name="Google Shape;1468;gc428d55399_0_5"/>
          <p:cNvSpPr/>
          <p:nvPr/>
        </p:nvSpPr>
        <p:spPr>
          <a:xfrm>
            <a:off x="2483568" y="2255638"/>
            <a:ext cx="1034700" cy="496800"/>
          </a:xfrm>
          <a:prstGeom prst="rect">
            <a:avLst/>
          </a:prstGeom>
          <a:noFill/>
          <a:ln>
            <a:noFill/>
          </a:ln>
        </p:spPr>
        <p:txBody>
          <a:bodyPr spcFirstLastPara="1" wrap="square" lIns="91425" tIns="45700" rIns="91425" bIns="45700" anchor="t" anchorCtr="0">
            <a:noAutofit/>
          </a:bodyPr>
          <a:lstStyle/>
          <a:p>
            <a:pPr marL="0" marR="0" lvl="0" indent="0" algn="ctr" rtl="0">
              <a:lnSpc>
                <a:spcPct val="78571"/>
              </a:lnSpc>
              <a:spcBef>
                <a:spcPts val="0"/>
              </a:spcBef>
              <a:spcAft>
                <a:spcPts val="0"/>
              </a:spcAft>
              <a:buClr>
                <a:srgbClr val="000000"/>
              </a:buClr>
              <a:buSzPts val="1400"/>
              <a:buFont typeface="Arial"/>
              <a:buNone/>
            </a:pPr>
            <a:r>
              <a:rPr lang="en-US" sz="1400" b="1" i="0" u="none" strike="noStrike" cap="none" err="1">
                <a:solidFill>
                  <a:srgbClr val="BDFFFC"/>
                </a:solidFill>
                <a:latin typeface="Microsoft JhengHei"/>
                <a:ea typeface="Microsoft JhengHei"/>
                <a:cs typeface="Microsoft JhengHei"/>
                <a:sym typeface="Microsoft JhengHei"/>
              </a:rPr>
              <a:t>每月</a:t>
            </a:r>
            <a:endParaRPr sz="1400" b="1" i="0" u="none" strike="noStrike" cap="none">
              <a:solidFill>
                <a:srgbClr val="BDFFFC"/>
              </a:solidFill>
              <a:latin typeface="Microsoft JhengHei"/>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a:solidFill>
                  <a:schemeClr val="bg1"/>
                </a:solidFill>
                <a:latin typeface="Arial"/>
                <a:ea typeface="Arial"/>
                <a:cs typeface="Arial"/>
                <a:sym typeface="Arial"/>
              </a:rPr>
              <a:t>$ </a:t>
            </a:r>
            <a:r>
              <a:rPr lang="en-US" b="1">
                <a:solidFill>
                  <a:schemeClr val="bg1"/>
                </a:solidFill>
              </a:rPr>
              <a:t>19.99</a:t>
            </a:r>
            <a:endParaRPr sz="1400" b="0" i="0" u="none" strike="noStrike" cap="none">
              <a:solidFill>
                <a:schemeClr val="bg1"/>
              </a:solidFill>
              <a:latin typeface="Arial"/>
              <a:ea typeface="Arial"/>
              <a:cs typeface="Arial"/>
              <a:sym typeface="Arial"/>
            </a:endParaRPr>
          </a:p>
        </p:txBody>
      </p:sp>
      <p:sp>
        <p:nvSpPr>
          <p:cNvPr id="1469" name="Google Shape;1469;gc428d55399_0_5"/>
          <p:cNvSpPr/>
          <p:nvPr/>
        </p:nvSpPr>
        <p:spPr>
          <a:xfrm>
            <a:off x="3577152" y="2251405"/>
            <a:ext cx="1034700" cy="496800"/>
          </a:xfrm>
          <a:prstGeom prst="rect">
            <a:avLst/>
          </a:prstGeom>
          <a:noFill/>
          <a:ln>
            <a:noFill/>
          </a:ln>
        </p:spPr>
        <p:txBody>
          <a:bodyPr spcFirstLastPara="1" wrap="square" lIns="91425" tIns="45700" rIns="91425" bIns="45700" anchor="t" anchorCtr="0">
            <a:noAutofit/>
          </a:bodyPr>
          <a:lstStyle/>
          <a:p>
            <a:pPr marL="0" marR="0" lvl="0" indent="0" algn="ctr" rtl="0">
              <a:lnSpc>
                <a:spcPct val="78571"/>
              </a:lnSpc>
              <a:spcBef>
                <a:spcPts val="0"/>
              </a:spcBef>
              <a:spcAft>
                <a:spcPts val="0"/>
              </a:spcAft>
              <a:buClr>
                <a:srgbClr val="000000"/>
              </a:buClr>
              <a:buSzPts val="1400"/>
              <a:buFont typeface="Arial"/>
              <a:buNone/>
            </a:pPr>
            <a:r>
              <a:rPr lang="en-US" sz="1400" b="1" i="0" u="none" strike="noStrike" cap="none" err="1">
                <a:solidFill>
                  <a:srgbClr val="BDFFFC"/>
                </a:solidFill>
                <a:latin typeface="Microsoft JhengHei"/>
                <a:ea typeface="Microsoft JhengHei"/>
                <a:cs typeface="Microsoft JhengHei"/>
                <a:sym typeface="Microsoft JhengHei"/>
              </a:rPr>
              <a:t>每月</a:t>
            </a:r>
            <a:endParaRPr sz="1400" b="1" i="0" u="none" strike="noStrike" cap="none">
              <a:solidFill>
                <a:srgbClr val="BDFFFC"/>
              </a:solidFill>
              <a:latin typeface="Microsoft JhengHei"/>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a:solidFill>
                  <a:schemeClr val="bg1"/>
                </a:solidFill>
                <a:latin typeface="Arial"/>
                <a:ea typeface="Arial"/>
                <a:cs typeface="Arial"/>
                <a:sym typeface="Arial"/>
              </a:rPr>
              <a:t>$ 29.99</a:t>
            </a:r>
            <a:endParaRPr sz="1400" b="0" i="0" u="none" strike="noStrike" cap="none">
              <a:solidFill>
                <a:schemeClr val="bg1"/>
              </a:solidFill>
              <a:latin typeface="Arial"/>
              <a:ea typeface="Arial"/>
              <a:cs typeface="Arial"/>
              <a:sym typeface="Arial"/>
            </a:endParaRPr>
          </a:p>
        </p:txBody>
      </p:sp>
      <p:sp>
        <p:nvSpPr>
          <p:cNvPr id="1470" name="Google Shape;1470;gc428d55399_0_5"/>
          <p:cNvSpPr/>
          <p:nvPr/>
        </p:nvSpPr>
        <p:spPr>
          <a:xfrm>
            <a:off x="4635274" y="2251540"/>
            <a:ext cx="1034700" cy="496800"/>
          </a:xfrm>
          <a:prstGeom prst="rect">
            <a:avLst/>
          </a:prstGeom>
          <a:noFill/>
          <a:ln>
            <a:noFill/>
          </a:ln>
        </p:spPr>
        <p:txBody>
          <a:bodyPr spcFirstLastPara="1" wrap="square" lIns="91425" tIns="45700" rIns="91425" bIns="45700" anchor="t" anchorCtr="0">
            <a:noAutofit/>
          </a:bodyPr>
          <a:lstStyle/>
          <a:p>
            <a:pPr marL="0" marR="0" lvl="0" indent="0" algn="ctr" rtl="0">
              <a:lnSpc>
                <a:spcPct val="78571"/>
              </a:lnSpc>
              <a:spcBef>
                <a:spcPts val="0"/>
              </a:spcBef>
              <a:spcAft>
                <a:spcPts val="0"/>
              </a:spcAft>
              <a:buClr>
                <a:srgbClr val="000000"/>
              </a:buClr>
              <a:buSzPts val="1400"/>
              <a:buFont typeface="Arial"/>
              <a:buNone/>
            </a:pPr>
            <a:r>
              <a:rPr lang="en-US" sz="1400" b="1" i="0" u="none" strike="noStrike" cap="none" err="1">
                <a:solidFill>
                  <a:srgbClr val="BDFFFC"/>
                </a:solidFill>
                <a:latin typeface="Microsoft JhengHei"/>
                <a:ea typeface="Microsoft JhengHei"/>
                <a:cs typeface="Microsoft JhengHei"/>
                <a:sym typeface="Microsoft JhengHei"/>
              </a:rPr>
              <a:t>每月</a:t>
            </a:r>
            <a:endParaRPr sz="1400" b="1" i="0" u="none" strike="noStrike" cap="none">
              <a:solidFill>
                <a:srgbClr val="BDFFFC"/>
              </a:solidFill>
              <a:latin typeface="Microsoft JhengHei"/>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a:solidFill>
                  <a:schemeClr val="bg1"/>
                </a:solidFill>
                <a:latin typeface="Arial"/>
                <a:ea typeface="Arial"/>
                <a:cs typeface="Arial"/>
                <a:sym typeface="Arial"/>
              </a:rPr>
              <a:t>$ 39.99</a:t>
            </a:r>
            <a:endParaRPr sz="1400" b="0" i="0" u="none" strike="noStrike" cap="none">
              <a:solidFill>
                <a:schemeClr val="bg1"/>
              </a:solidFill>
              <a:latin typeface="Arial"/>
              <a:ea typeface="Arial"/>
              <a:cs typeface="Arial"/>
              <a:sym typeface="Arial"/>
            </a:endParaRPr>
          </a:p>
        </p:txBody>
      </p:sp>
      <p:sp>
        <p:nvSpPr>
          <p:cNvPr id="1471" name="Google Shape;1471;gc428d55399_0_5"/>
          <p:cNvSpPr/>
          <p:nvPr/>
        </p:nvSpPr>
        <p:spPr>
          <a:xfrm>
            <a:off x="5687151" y="2252772"/>
            <a:ext cx="1034700" cy="496800"/>
          </a:xfrm>
          <a:prstGeom prst="rect">
            <a:avLst/>
          </a:prstGeom>
          <a:noFill/>
          <a:ln>
            <a:noFill/>
          </a:ln>
        </p:spPr>
        <p:txBody>
          <a:bodyPr spcFirstLastPara="1" wrap="square" lIns="91425" tIns="45700" rIns="91425" bIns="45700" anchor="t" anchorCtr="0">
            <a:noAutofit/>
          </a:bodyPr>
          <a:lstStyle/>
          <a:p>
            <a:pPr marL="0" marR="0" lvl="0" indent="0" algn="ctr" rtl="0">
              <a:lnSpc>
                <a:spcPct val="78571"/>
              </a:lnSpc>
              <a:spcBef>
                <a:spcPts val="0"/>
              </a:spcBef>
              <a:spcAft>
                <a:spcPts val="0"/>
              </a:spcAft>
              <a:buClr>
                <a:srgbClr val="000000"/>
              </a:buClr>
              <a:buSzPts val="1400"/>
              <a:buFont typeface="Arial"/>
              <a:buNone/>
            </a:pPr>
            <a:r>
              <a:rPr lang="en-US" sz="1400" b="1" i="0" u="none" strike="noStrike" cap="none" err="1">
                <a:solidFill>
                  <a:srgbClr val="BDFFFC"/>
                </a:solidFill>
                <a:latin typeface="Microsoft JhengHei"/>
                <a:ea typeface="Microsoft JhengHei"/>
                <a:cs typeface="Microsoft JhengHei"/>
                <a:sym typeface="Microsoft JhengHei"/>
              </a:rPr>
              <a:t>每月</a:t>
            </a:r>
            <a:endParaRPr sz="1400" b="1" i="0" u="none" strike="noStrike" cap="none">
              <a:solidFill>
                <a:srgbClr val="BDFFFC"/>
              </a:solidFill>
              <a:latin typeface="Microsoft JhengHei"/>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a:solidFill>
                  <a:schemeClr val="bg1"/>
                </a:solidFill>
                <a:latin typeface="Arial"/>
                <a:ea typeface="Arial"/>
                <a:cs typeface="Arial"/>
                <a:sym typeface="Arial"/>
              </a:rPr>
              <a:t>$ 69.99</a:t>
            </a:r>
            <a:endParaRPr sz="1400" b="0" i="0" u="none" strike="noStrike" cap="none">
              <a:solidFill>
                <a:schemeClr val="bg1"/>
              </a:solidFill>
              <a:latin typeface="Arial"/>
              <a:ea typeface="Arial"/>
              <a:cs typeface="Arial"/>
              <a:sym typeface="Arial"/>
            </a:endParaRPr>
          </a:p>
        </p:txBody>
      </p:sp>
      <p:sp>
        <p:nvSpPr>
          <p:cNvPr id="1472" name="Google Shape;1472;gc428d55399_0_5"/>
          <p:cNvSpPr/>
          <p:nvPr/>
        </p:nvSpPr>
        <p:spPr>
          <a:xfrm>
            <a:off x="6771138" y="2249423"/>
            <a:ext cx="1034700" cy="496800"/>
          </a:xfrm>
          <a:prstGeom prst="rect">
            <a:avLst/>
          </a:prstGeom>
          <a:noFill/>
          <a:ln>
            <a:noFill/>
          </a:ln>
        </p:spPr>
        <p:txBody>
          <a:bodyPr spcFirstLastPara="1" wrap="square" lIns="91425" tIns="45700" rIns="91425" bIns="45700" anchor="t" anchorCtr="0">
            <a:noAutofit/>
          </a:bodyPr>
          <a:lstStyle/>
          <a:p>
            <a:pPr marL="0" marR="0" lvl="0" indent="0" algn="ctr" rtl="0">
              <a:lnSpc>
                <a:spcPct val="78571"/>
              </a:lnSpc>
              <a:spcBef>
                <a:spcPts val="0"/>
              </a:spcBef>
              <a:spcAft>
                <a:spcPts val="0"/>
              </a:spcAft>
              <a:buClr>
                <a:srgbClr val="000000"/>
              </a:buClr>
              <a:buSzPts val="1400"/>
              <a:buFont typeface="Arial"/>
              <a:buNone/>
            </a:pPr>
            <a:r>
              <a:rPr lang="en-US" sz="1400" b="1" i="0" u="none" strike="noStrike" cap="none" err="1">
                <a:solidFill>
                  <a:srgbClr val="BDFFFC"/>
                </a:solidFill>
                <a:latin typeface="Microsoft JhengHei"/>
                <a:ea typeface="Microsoft JhengHei"/>
                <a:cs typeface="Microsoft JhengHei"/>
                <a:sym typeface="Microsoft JhengHei"/>
              </a:rPr>
              <a:t>每月</a:t>
            </a:r>
            <a:endParaRPr sz="1400" b="1" i="0" u="none" strike="noStrike" cap="none">
              <a:solidFill>
                <a:srgbClr val="BDFFFC"/>
              </a:solidFill>
              <a:latin typeface="Microsoft JhengHei"/>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a:solidFill>
                  <a:schemeClr val="bg1"/>
                </a:solidFill>
                <a:latin typeface="Arial"/>
                <a:ea typeface="Arial"/>
                <a:cs typeface="Arial"/>
                <a:sym typeface="Arial"/>
              </a:rPr>
              <a:t>$ 99.99</a:t>
            </a:r>
            <a:endParaRPr sz="1400" b="0" i="0" u="none" strike="noStrike" cap="none">
              <a:solidFill>
                <a:schemeClr val="bg1"/>
              </a:solidFill>
              <a:latin typeface="Arial"/>
              <a:ea typeface="Arial"/>
              <a:cs typeface="Arial"/>
              <a:sym typeface="Arial"/>
            </a:endParaRPr>
          </a:p>
        </p:txBody>
      </p:sp>
      <p:sp>
        <p:nvSpPr>
          <p:cNvPr id="1473" name="Google Shape;1473;gc428d55399_0_5"/>
          <p:cNvSpPr/>
          <p:nvPr/>
        </p:nvSpPr>
        <p:spPr>
          <a:xfrm>
            <a:off x="7819608" y="2241455"/>
            <a:ext cx="1034700" cy="496800"/>
          </a:xfrm>
          <a:prstGeom prst="rect">
            <a:avLst/>
          </a:prstGeom>
          <a:noFill/>
          <a:ln>
            <a:noFill/>
          </a:ln>
        </p:spPr>
        <p:txBody>
          <a:bodyPr spcFirstLastPara="1" wrap="square" lIns="91425" tIns="45700" rIns="91425" bIns="45700" anchor="t" anchorCtr="0">
            <a:noAutofit/>
          </a:bodyPr>
          <a:lstStyle/>
          <a:p>
            <a:pPr marL="0" marR="0" lvl="0" indent="0" algn="ctr" rtl="0">
              <a:lnSpc>
                <a:spcPct val="78571"/>
              </a:lnSpc>
              <a:spcBef>
                <a:spcPts val="0"/>
              </a:spcBef>
              <a:spcAft>
                <a:spcPts val="0"/>
              </a:spcAft>
              <a:buClr>
                <a:srgbClr val="000000"/>
              </a:buClr>
              <a:buSzPts val="1400"/>
              <a:buFont typeface="Arial"/>
              <a:buNone/>
            </a:pPr>
            <a:r>
              <a:rPr lang="en-US" sz="1400" b="1" i="0" u="none" strike="noStrike" cap="none" err="1">
                <a:solidFill>
                  <a:srgbClr val="BDFFFC"/>
                </a:solidFill>
                <a:latin typeface="Microsoft JhengHei"/>
                <a:ea typeface="Microsoft JhengHei"/>
                <a:cs typeface="Microsoft JhengHei"/>
                <a:sym typeface="Microsoft JhengHei"/>
              </a:rPr>
              <a:t>每月</a:t>
            </a:r>
            <a:endParaRPr sz="1400" b="1" i="0" u="none" strike="noStrike" cap="none">
              <a:solidFill>
                <a:srgbClr val="BDFFFC"/>
              </a:solidFill>
              <a:latin typeface="Microsoft JhengHei"/>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a:solidFill>
                  <a:schemeClr val="bg1"/>
                </a:solidFill>
                <a:latin typeface="Arial"/>
                <a:ea typeface="Arial"/>
                <a:cs typeface="Arial"/>
                <a:sym typeface="Arial"/>
              </a:rPr>
              <a:t>$ 129.99</a:t>
            </a:r>
            <a:endParaRPr sz="1400" b="0" i="0" u="none" strike="noStrike" cap="none">
              <a:solidFill>
                <a:schemeClr val="bg1"/>
              </a:solidFill>
              <a:latin typeface="Arial"/>
              <a:ea typeface="Arial"/>
              <a:cs typeface="Arial"/>
              <a:sym typeface="Arial"/>
            </a:endParaRPr>
          </a:p>
        </p:txBody>
      </p:sp>
      <p:sp>
        <p:nvSpPr>
          <p:cNvPr id="1475" name="Google Shape;1475;gc428d55399_0_5"/>
          <p:cNvSpPr/>
          <p:nvPr/>
        </p:nvSpPr>
        <p:spPr>
          <a:xfrm>
            <a:off x="4686867" y="3547948"/>
            <a:ext cx="10827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C0C0C"/>
                </a:solidFill>
                <a:latin typeface="Microsoft JhengHei"/>
                <a:ea typeface="Microsoft JhengHei"/>
                <a:cs typeface="Microsoft JhengHei"/>
                <a:sym typeface="Microsoft JhengHei"/>
              </a:rPr>
              <a:t>適用於:</a:t>
            </a:r>
            <a:endParaRPr sz="1400" b="0" i="0" u="none" strike="noStrike" cap="none">
              <a:solidFill>
                <a:srgbClr val="000000"/>
              </a:solidFill>
              <a:latin typeface="Microsoft JhengHei"/>
              <a:ea typeface="Microsoft JhengHei"/>
              <a:cs typeface="Microsoft JhengHei"/>
              <a:sym typeface="Microsoft JhengHei"/>
            </a:endParaRPr>
          </a:p>
        </p:txBody>
      </p:sp>
      <p:sp>
        <p:nvSpPr>
          <p:cNvPr id="1476" name="Google Shape;1476;gc428d55399_0_5"/>
          <p:cNvSpPr/>
          <p:nvPr/>
        </p:nvSpPr>
        <p:spPr>
          <a:xfrm>
            <a:off x="4700173" y="3755200"/>
            <a:ext cx="1024800" cy="1182300"/>
          </a:xfrm>
          <a:prstGeom prst="rect">
            <a:avLst/>
          </a:prstGeom>
          <a:noFill/>
          <a:ln>
            <a:noFill/>
          </a:ln>
        </p:spPr>
        <p:txBody>
          <a:bodyPr spcFirstLastPara="1" wrap="square" lIns="91425" tIns="45700" rIns="91425" bIns="45700" anchor="t" anchorCtr="0">
            <a:noAutofit/>
          </a:bodyPr>
          <a:lstStyle/>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NAS </a:t>
            </a:r>
            <a:r>
              <a:rPr lang="en-US" sz="1050" b="0" i="0" u="none" strike="noStrike" cap="none" err="1">
                <a:solidFill>
                  <a:srgbClr val="0C0C0C"/>
                </a:solidFill>
                <a:latin typeface="Arial"/>
                <a:ea typeface="Arial"/>
                <a:cs typeface="Arial"/>
                <a:sym typeface="Arial"/>
              </a:rPr>
              <a:t>用戶數</a:t>
            </a:r>
            <a:r>
              <a:rPr lang="en-US" sz="1050" b="0" i="0" u="none" strike="noStrike" cap="none">
                <a:solidFill>
                  <a:srgbClr val="0C0C0C"/>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50-100</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err="1">
                <a:solidFill>
                  <a:srgbClr val="0C0C0C"/>
                </a:solidFill>
                <a:latin typeface="Arial"/>
                <a:ea typeface="Arial"/>
                <a:cs typeface="Arial"/>
                <a:sym typeface="Arial"/>
              </a:rPr>
              <a:t>建議同時</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err="1">
                <a:solidFill>
                  <a:srgbClr val="0C0C0C"/>
                </a:solidFill>
                <a:latin typeface="Arial"/>
                <a:ea typeface="Arial"/>
                <a:cs typeface="Arial"/>
                <a:sym typeface="Arial"/>
              </a:rPr>
              <a:t>連線數</a:t>
            </a:r>
            <a:r>
              <a:rPr lang="en-US" sz="1050" b="0" i="0" u="none" strike="noStrike" cap="none">
                <a:solidFill>
                  <a:srgbClr val="0C0C0C"/>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100-200</a:t>
            </a:r>
            <a:endParaRPr sz="1400" b="0" i="0" u="none" strike="noStrike" cap="none">
              <a:solidFill>
                <a:srgbClr val="000000"/>
              </a:solidFill>
              <a:latin typeface="Arial"/>
              <a:ea typeface="Arial"/>
              <a:cs typeface="Arial"/>
              <a:sym typeface="Arial"/>
            </a:endParaRPr>
          </a:p>
        </p:txBody>
      </p:sp>
      <p:sp>
        <p:nvSpPr>
          <p:cNvPr id="1478" name="Google Shape;1478;gc428d55399_0_5"/>
          <p:cNvSpPr/>
          <p:nvPr/>
        </p:nvSpPr>
        <p:spPr>
          <a:xfrm>
            <a:off x="5765659" y="3549723"/>
            <a:ext cx="10827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C0C0C"/>
                </a:solidFill>
                <a:latin typeface="Microsoft JhengHei"/>
                <a:ea typeface="Microsoft JhengHei"/>
                <a:cs typeface="Microsoft JhengHei"/>
                <a:sym typeface="Microsoft JhengHei"/>
              </a:rPr>
              <a:t>適用於:</a:t>
            </a:r>
            <a:endParaRPr sz="1400" b="0" i="0" u="none" strike="noStrike" cap="none">
              <a:solidFill>
                <a:srgbClr val="000000"/>
              </a:solidFill>
              <a:latin typeface="Microsoft JhengHei"/>
              <a:ea typeface="Microsoft JhengHei"/>
              <a:cs typeface="Microsoft JhengHei"/>
              <a:sym typeface="Microsoft JhengHei"/>
            </a:endParaRPr>
          </a:p>
        </p:txBody>
      </p:sp>
      <p:sp>
        <p:nvSpPr>
          <p:cNvPr id="1479" name="Google Shape;1479;gc428d55399_0_5"/>
          <p:cNvSpPr/>
          <p:nvPr/>
        </p:nvSpPr>
        <p:spPr>
          <a:xfrm>
            <a:off x="5791935" y="3748850"/>
            <a:ext cx="1024800" cy="1182300"/>
          </a:xfrm>
          <a:prstGeom prst="rect">
            <a:avLst/>
          </a:prstGeom>
          <a:noFill/>
          <a:ln>
            <a:noFill/>
          </a:ln>
        </p:spPr>
        <p:txBody>
          <a:bodyPr spcFirstLastPara="1" wrap="square" lIns="91425" tIns="45700" rIns="91425" bIns="45700" anchor="t" anchorCtr="0">
            <a:noAutofit/>
          </a:bodyPr>
          <a:lstStyle/>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NAS </a:t>
            </a:r>
            <a:r>
              <a:rPr lang="en-US" sz="1050" b="0" i="0" u="none" strike="noStrike" cap="none" err="1">
                <a:solidFill>
                  <a:srgbClr val="0C0C0C"/>
                </a:solidFill>
                <a:latin typeface="Arial"/>
                <a:ea typeface="Arial"/>
                <a:cs typeface="Arial"/>
                <a:sym typeface="Arial"/>
              </a:rPr>
              <a:t>用戶數</a:t>
            </a:r>
            <a:r>
              <a:rPr lang="en-US" sz="1050" b="0" i="0" u="none" strike="noStrike" cap="none">
                <a:solidFill>
                  <a:srgbClr val="0C0C0C"/>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100-200</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err="1">
                <a:solidFill>
                  <a:srgbClr val="0C0C0C"/>
                </a:solidFill>
                <a:latin typeface="Arial"/>
                <a:ea typeface="Arial"/>
                <a:cs typeface="Arial"/>
                <a:sym typeface="Arial"/>
              </a:rPr>
              <a:t>建議同時</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err="1">
                <a:solidFill>
                  <a:srgbClr val="0C0C0C"/>
                </a:solidFill>
                <a:latin typeface="Arial"/>
                <a:ea typeface="Arial"/>
                <a:cs typeface="Arial"/>
                <a:sym typeface="Arial"/>
              </a:rPr>
              <a:t>連線數</a:t>
            </a:r>
            <a:r>
              <a:rPr lang="en-US" sz="1050" b="0" i="0" u="none" strike="noStrike" cap="none">
                <a:solidFill>
                  <a:srgbClr val="0C0C0C"/>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200-500</a:t>
            </a:r>
            <a:endParaRPr sz="1400" b="0" i="0" u="none" strike="noStrike" cap="none">
              <a:solidFill>
                <a:srgbClr val="000000"/>
              </a:solidFill>
              <a:latin typeface="Arial"/>
              <a:ea typeface="Arial"/>
              <a:cs typeface="Arial"/>
              <a:sym typeface="Arial"/>
            </a:endParaRPr>
          </a:p>
        </p:txBody>
      </p:sp>
      <p:sp>
        <p:nvSpPr>
          <p:cNvPr id="1481" name="Google Shape;1481;gc428d55399_0_5"/>
          <p:cNvSpPr/>
          <p:nvPr/>
        </p:nvSpPr>
        <p:spPr>
          <a:xfrm>
            <a:off x="6834138" y="3561035"/>
            <a:ext cx="10827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C0C0C"/>
                </a:solidFill>
                <a:latin typeface="Microsoft JhengHei"/>
                <a:ea typeface="Microsoft JhengHei"/>
                <a:cs typeface="Microsoft JhengHei"/>
                <a:sym typeface="Microsoft JhengHei"/>
              </a:rPr>
              <a:t>適用於:</a:t>
            </a:r>
            <a:endParaRPr sz="1400" b="0" i="0" u="none" strike="noStrike" cap="none">
              <a:solidFill>
                <a:srgbClr val="000000"/>
              </a:solidFill>
              <a:latin typeface="Microsoft JhengHei"/>
              <a:ea typeface="Microsoft JhengHei"/>
              <a:cs typeface="Microsoft JhengHei"/>
              <a:sym typeface="Microsoft JhengHei"/>
            </a:endParaRPr>
          </a:p>
        </p:txBody>
      </p:sp>
      <p:sp>
        <p:nvSpPr>
          <p:cNvPr id="1482" name="Google Shape;1482;gc428d55399_0_5"/>
          <p:cNvSpPr/>
          <p:nvPr/>
        </p:nvSpPr>
        <p:spPr>
          <a:xfrm>
            <a:off x="6853929" y="3767765"/>
            <a:ext cx="1024800" cy="1182300"/>
          </a:xfrm>
          <a:prstGeom prst="rect">
            <a:avLst/>
          </a:prstGeom>
          <a:noFill/>
          <a:ln>
            <a:noFill/>
          </a:ln>
        </p:spPr>
        <p:txBody>
          <a:bodyPr spcFirstLastPara="1" wrap="square" lIns="91425" tIns="45700" rIns="91425" bIns="45700" anchor="t" anchorCtr="0">
            <a:noAutofit/>
          </a:bodyPr>
          <a:lstStyle/>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NAS </a:t>
            </a:r>
            <a:r>
              <a:rPr lang="en-US" sz="1050" b="0" i="0" u="none" strike="noStrike" cap="none" err="1">
                <a:solidFill>
                  <a:srgbClr val="0C0C0C"/>
                </a:solidFill>
                <a:latin typeface="Arial"/>
                <a:ea typeface="Arial"/>
                <a:cs typeface="Arial"/>
                <a:sym typeface="Arial"/>
              </a:rPr>
              <a:t>用戶數</a:t>
            </a:r>
            <a:r>
              <a:rPr lang="en-US" sz="1050" b="0" i="0" u="none" strike="noStrike" cap="none">
                <a:solidFill>
                  <a:srgbClr val="0C0C0C"/>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200-500</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err="1">
                <a:solidFill>
                  <a:srgbClr val="0C0C0C"/>
                </a:solidFill>
                <a:latin typeface="Arial"/>
                <a:ea typeface="Arial"/>
                <a:cs typeface="Arial"/>
                <a:sym typeface="Arial"/>
              </a:rPr>
              <a:t>建議同時</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err="1">
                <a:solidFill>
                  <a:srgbClr val="0C0C0C"/>
                </a:solidFill>
                <a:latin typeface="Arial"/>
                <a:ea typeface="Arial"/>
                <a:cs typeface="Arial"/>
                <a:sym typeface="Arial"/>
              </a:rPr>
              <a:t>連線數</a:t>
            </a:r>
            <a:r>
              <a:rPr lang="en-US" sz="1050" b="0" i="0" u="none" strike="noStrike" cap="none">
                <a:solidFill>
                  <a:srgbClr val="0C0C0C"/>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500-1000</a:t>
            </a:r>
            <a:endParaRPr sz="1400" b="0" i="0" u="none" strike="noStrike" cap="none">
              <a:solidFill>
                <a:srgbClr val="000000"/>
              </a:solidFill>
              <a:latin typeface="Arial"/>
              <a:ea typeface="Arial"/>
              <a:cs typeface="Arial"/>
              <a:sym typeface="Arial"/>
            </a:endParaRPr>
          </a:p>
        </p:txBody>
      </p:sp>
      <p:sp>
        <p:nvSpPr>
          <p:cNvPr id="1484" name="Google Shape;1484;gc428d55399_0_5"/>
          <p:cNvSpPr/>
          <p:nvPr/>
        </p:nvSpPr>
        <p:spPr>
          <a:xfrm>
            <a:off x="7894015" y="3554298"/>
            <a:ext cx="10827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C0C0C"/>
                </a:solidFill>
                <a:latin typeface="Microsoft JhengHei"/>
                <a:ea typeface="Microsoft JhengHei"/>
                <a:cs typeface="Microsoft JhengHei"/>
                <a:sym typeface="Microsoft JhengHei"/>
              </a:rPr>
              <a:t>適用於:</a:t>
            </a:r>
            <a:endParaRPr sz="1400" b="0" i="0" u="none" strike="noStrike" cap="none">
              <a:solidFill>
                <a:srgbClr val="000000"/>
              </a:solidFill>
              <a:latin typeface="Microsoft JhengHei"/>
              <a:ea typeface="Microsoft JhengHei"/>
              <a:cs typeface="Microsoft JhengHei"/>
              <a:sym typeface="Microsoft JhengHei"/>
            </a:endParaRPr>
          </a:p>
        </p:txBody>
      </p:sp>
      <p:sp>
        <p:nvSpPr>
          <p:cNvPr id="1485" name="Google Shape;1485;gc428d55399_0_5"/>
          <p:cNvSpPr/>
          <p:nvPr/>
        </p:nvSpPr>
        <p:spPr>
          <a:xfrm>
            <a:off x="7894351" y="3755065"/>
            <a:ext cx="1024800" cy="1182300"/>
          </a:xfrm>
          <a:prstGeom prst="rect">
            <a:avLst/>
          </a:prstGeom>
          <a:noFill/>
          <a:ln>
            <a:noFill/>
          </a:ln>
        </p:spPr>
        <p:txBody>
          <a:bodyPr spcFirstLastPara="1" wrap="square" lIns="91425" tIns="45700" rIns="91425" bIns="45700" anchor="t" anchorCtr="0">
            <a:noAutofit/>
          </a:bodyPr>
          <a:lstStyle/>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NAS </a:t>
            </a:r>
            <a:r>
              <a:rPr lang="en-US" sz="1050" b="0" i="0" u="none" strike="noStrike" cap="none" err="1">
                <a:solidFill>
                  <a:srgbClr val="0C0C0C"/>
                </a:solidFill>
                <a:latin typeface="Arial"/>
                <a:ea typeface="Arial"/>
                <a:cs typeface="Arial"/>
                <a:sym typeface="Arial"/>
              </a:rPr>
              <a:t>用戶數</a:t>
            </a:r>
            <a:r>
              <a:rPr lang="en-US" sz="1050" b="0" i="0" u="none" strike="noStrike" cap="none">
                <a:solidFill>
                  <a:srgbClr val="0C0C0C"/>
                </a:solidFill>
                <a:latin typeface="Arial"/>
                <a:ea typeface="Arial"/>
                <a:cs typeface="Arial"/>
                <a:sym typeface="Arial"/>
              </a:rPr>
              <a:t>: 500+</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err="1">
                <a:solidFill>
                  <a:srgbClr val="0C0C0C"/>
                </a:solidFill>
                <a:latin typeface="Arial"/>
                <a:ea typeface="Arial"/>
                <a:cs typeface="Arial"/>
                <a:sym typeface="Arial"/>
              </a:rPr>
              <a:t>建議同時</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err="1">
                <a:solidFill>
                  <a:srgbClr val="0C0C0C"/>
                </a:solidFill>
                <a:latin typeface="Arial"/>
                <a:ea typeface="Arial"/>
                <a:cs typeface="Arial"/>
                <a:sym typeface="Arial"/>
              </a:rPr>
              <a:t>連線數</a:t>
            </a:r>
            <a:r>
              <a:rPr lang="en-US" sz="1050" b="0" i="0" u="none" strike="noStrike" cap="none">
                <a:solidFill>
                  <a:srgbClr val="0C0C0C"/>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1000+</a:t>
            </a:r>
            <a:endParaRPr sz="1400" b="0" i="0" u="none" strike="noStrike" cap="none">
              <a:solidFill>
                <a:srgbClr val="000000"/>
              </a:solidFill>
              <a:latin typeface="Arial"/>
              <a:ea typeface="Arial"/>
              <a:cs typeface="Arial"/>
              <a:sym typeface="Arial"/>
            </a:endParaRPr>
          </a:p>
        </p:txBody>
      </p:sp>
      <p:sp>
        <p:nvSpPr>
          <p:cNvPr id="1487" name="Google Shape;1487;gc428d55399_0_5"/>
          <p:cNvSpPr/>
          <p:nvPr/>
        </p:nvSpPr>
        <p:spPr>
          <a:xfrm>
            <a:off x="363366" y="3570979"/>
            <a:ext cx="10827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err="1">
                <a:solidFill>
                  <a:srgbClr val="0C0C0C"/>
                </a:solidFill>
                <a:latin typeface="Microsoft JhengHei"/>
                <a:ea typeface="Microsoft JhengHei"/>
                <a:cs typeface="Microsoft JhengHei"/>
                <a:sym typeface="Microsoft JhengHei"/>
              </a:rPr>
              <a:t>適用於</a:t>
            </a:r>
            <a:r>
              <a:rPr lang="en-US" sz="900" b="0" i="0" u="none" strike="noStrike" cap="none">
                <a:solidFill>
                  <a:srgbClr val="0C0C0C"/>
                </a:solidFill>
                <a:latin typeface="Microsoft JhengHei"/>
                <a:ea typeface="Microsoft JhengHei"/>
                <a:cs typeface="Microsoft JhengHei"/>
                <a:sym typeface="Microsoft JhengHei"/>
              </a:rPr>
              <a:t>:</a:t>
            </a:r>
            <a:endParaRPr sz="1400" b="0" i="0" u="none" strike="noStrike" cap="none">
              <a:solidFill>
                <a:srgbClr val="000000"/>
              </a:solidFill>
              <a:latin typeface="Microsoft JhengHei"/>
              <a:ea typeface="Microsoft JhengHei"/>
              <a:cs typeface="Microsoft JhengHei"/>
              <a:sym typeface="Microsoft JhengHei"/>
            </a:endParaRPr>
          </a:p>
        </p:txBody>
      </p:sp>
      <p:sp>
        <p:nvSpPr>
          <p:cNvPr id="1488" name="Google Shape;1488;gc428d55399_0_5"/>
          <p:cNvSpPr/>
          <p:nvPr/>
        </p:nvSpPr>
        <p:spPr>
          <a:xfrm>
            <a:off x="364107" y="3773255"/>
            <a:ext cx="1060500" cy="1182300"/>
          </a:xfrm>
          <a:prstGeom prst="rect">
            <a:avLst/>
          </a:prstGeom>
          <a:noFill/>
          <a:ln>
            <a:noFill/>
          </a:ln>
        </p:spPr>
        <p:txBody>
          <a:bodyPr spcFirstLastPara="1" wrap="square" lIns="91425" tIns="45700" rIns="91425" bIns="45700" anchor="t" anchorCtr="0">
            <a:noAutofit/>
          </a:bodyPr>
          <a:lstStyle/>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NAS </a:t>
            </a:r>
            <a:r>
              <a:rPr lang="en-US" sz="1050" b="0" i="0" u="none" strike="noStrike" cap="none" err="1">
                <a:solidFill>
                  <a:srgbClr val="0C0C0C"/>
                </a:solidFill>
                <a:latin typeface="Arial"/>
                <a:ea typeface="Arial"/>
                <a:cs typeface="Arial"/>
                <a:sym typeface="Arial"/>
              </a:rPr>
              <a:t>用戶數</a:t>
            </a:r>
            <a:r>
              <a:rPr lang="en-US" sz="1050" b="0" i="0" u="none" strike="noStrike" cap="none">
                <a:solidFill>
                  <a:srgbClr val="0C0C0C"/>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1-5</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err="1">
                <a:solidFill>
                  <a:srgbClr val="0C0C0C"/>
                </a:solidFill>
                <a:latin typeface="Arial"/>
                <a:ea typeface="Arial"/>
                <a:cs typeface="Arial"/>
                <a:sym typeface="Arial"/>
              </a:rPr>
              <a:t>建議同時</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err="1">
                <a:solidFill>
                  <a:srgbClr val="0C0C0C"/>
                </a:solidFill>
                <a:latin typeface="Arial"/>
                <a:ea typeface="Arial"/>
                <a:cs typeface="Arial"/>
                <a:sym typeface="Arial"/>
              </a:rPr>
              <a:t>連線數</a:t>
            </a:r>
            <a:r>
              <a:rPr lang="en-US" sz="1050" b="0" i="0" u="none" strike="noStrike" cap="none">
                <a:solidFill>
                  <a:srgbClr val="0C0C0C"/>
                </a:solidFill>
                <a:latin typeface="Arial"/>
                <a:ea typeface="Arial"/>
                <a:cs typeface="Arial"/>
                <a:sym typeface="Arial"/>
              </a:rPr>
              <a:t>：</a:t>
            </a:r>
            <a:endParaRPr sz="1050" b="0" i="0" u="none" strike="noStrike" cap="none">
              <a:solidFill>
                <a:srgbClr val="0C0C0C"/>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10</a:t>
            </a:r>
            <a:endParaRPr sz="1400" b="0" i="0" u="none" strike="noStrike" cap="none">
              <a:solidFill>
                <a:srgbClr val="000000"/>
              </a:solidFill>
              <a:latin typeface="Arial"/>
              <a:ea typeface="Arial"/>
              <a:cs typeface="Arial"/>
              <a:sym typeface="Arial"/>
            </a:endParaRPr>
          </a:p>
        </p:txBody>
      </p:sp>
      <p:sp>
        <p:nvSpPr>
          <p:cNvPr id="1490" name="Google Shape;1490;gc428d55399_0_5"/>
          <p:cNvSpPr/>
          <p:nvPr/>
        </p:nvSpPr>
        <p:spPr>
          <a:xfrm>
            <a:off x="1460905" y="3562826"/>
            <a:ext cx="10827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C0C0C"/>
                </a:solidFill>
                <a:latin typeface="Microsoft JhengHei"/>
                <a:ea typeface="Microsoft JhengHei"/>
                <a:cs typeface="Microsoft JhengHei"/>
                <a:sym typeface="Microsoft JhengHei"/>
              </a:rPr>
              <a:t>適用於:</a:t>
            </a:r>
            <a:endParaRPr sz="1400" b="0" i="0" u="none" strike="noStrike" cap="none">
              <a:solidFill>
                <a:srgbClr val="000000"/>
              </a:solidFill>
              <a:latin typeface="Microsoft JhengHei"/>
              <a:ea typeface="Microsoft JhengHei"/>
              <a:cs typeface="Microsoft JhengHei"/>
              <a:sym typeface="Microsoft JhengHei"/>
            </a:endParaRPr>
          </a:p>
        </p:txBody>
      </p:sp>
      <p:sp>
        <p:nvSpPr>
          <p:cNvPr id="1491" name="Google Shape;1491;gc428d55399_0_5"/>
          <p:cNvSpPr/>
          <p:nvPr/>
        </p:nvSpPr>
        <p:spPr>
          <a:xfrm>
            <a:off x="1455431" y="3773255"/>
            <a:ext cx="1024800" cy="1182300"/>
          </a:xfrm>
          <a:prstGeom prst="rect">
            <a:avLst/>
          </a:prstGeom>
          <a:noFill/>
          <a:ln>
            <a:noFill/>
          </a:ln>
        </p:spPr>
        <p:txBody>
          <a:bodyPr spcFirstLastPara="1" wrap="square" lIns="91425" tIns="45700" rIns="91425" bIns="45700" anchor="t" anchorCtr="0">
            <a:noAutofit/>
          </a:bodyPr>
          <a:lstStyle/>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NAS </a:t>
            </a:r>
            <a:r>
              <a:rPr lang="en-US" sz="1050" b="0" i="0" u="none" strike="noStrike" cap="none" err="1">
                <a:solidFill>
                  <a:srgbClr val="0C0C0C"/>
                </a:solidFill>
                <a:latin typeface="Arial"/>
                <a:ea typeface="Arial"/>
                <a:cs typeface="Arial"/>
                <a:sym typeface="Arial"/>
              </a:rPr>
              <a:t>用戶數</a:t>
            </a:r>
            <a:r>
              <a:rPr lang="en-US" sz="1050" b="0" i="0" u="none" strike="noStrike" cap="none">
                <a:solidFill>
                  <a:srgbClr val="0C0C0C"/>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6-10</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err="1">
                <a:solidFill>
                  <a:srgbClr val="0C0C0C"/>
                </a:solidFill>
                <a:latin typeface="Arial"/>
                <a:ea typeface="Arial"/>
                <a:cs typeface="Arial"/>
                <a:sym typeface="Arial"/>
              </a:rPr>
              <a:t>建議同時</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err="1">
                <a:solidFill>
                  <a:srgbClr val="0C0C0C"/>
                </a:solidFill>
                <a:latin typeface="Arial"/>
                <a:ea typeface="Arial"/>
                <a:cs typeface="Arial"/>
                <a:sym typeface="Arial"/>
              </a:rPr>
              <a:t>連線數</a:t>
            </a:r>
            <a:r>
              <a:rPr lang="en-US" sz="1050" b="0" i="0" u="none" strike="noStrike" cap="none">
                <a:solidFill>
                  <a:srgbClr val="0C0C0C"/>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10-20</a:t>
            </a:r>
            <a:endParaRPr sz="1400" b="0" i="0" u="none" strike="noStrike" cap="none">
              <a:solidFill>
                <a:srgbClr val="000000"/>
              </a:solidFill>
              <a:latin typeface="Arial"/>
              <a:ea typeface="Arial"/>
              <a:cs typeface="Arial"/>
              <a:sym typeface="Arial"/>
            </a:endParaRPr>
          </a:p>
        </p:txBody>
      </p:sp>
      <p:sp>
        <p:nvSpPr>
          <p:cNvPr id="1493" name="Google Shape;1493;gc428d55399_0_5"/>
          <p:cNvSpPr/>
          <p:nvPr/>
        </p:nvSpPr>
        <p:spPr>
          <a:xfrm>
            <a:off x="2539967" y="3559518"/>
            <a:ext cx="10827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C0C0C"/>
                </a:solidFill>
                <a:latin typeface="Microsoft JhengHei"/>
                <a:ea typeface="Microsoft JhengHei"/>
                <a:cs typeface="Microsoft JhengHei"/>
                <a:sym typeface="Microsoft JhengHei"/>
              </a:rPr>
              <a:t>適用於:</a:t>
            </a:r>
            <a:endParaRPr sz="1400" b="0" i="0" u="none" strike="noStrike" cap="none">
              <a:solidFill>
                <a:srgbClr val="000000"/>
              </a:solidFill>
              <a:latin typeface="Microsoft JhengHei"/>
              <a:ea typeface="Microsoft JhengHei"/>
              <a:cs typeface="Microsoft JhengHei"/>
              <a:sym typeface="Microsoft JhengHei"/>
            </a:endParaRPr>
          </a:p>
        </p:txBody>
      </p:sp>
      <p:sp>
        <p:nvSpPr>
          <p:cNvPr id="1494" name="Google Shape;1494;gc428d55399_0_5"/>
          <p:cNvSpPr/>
          <p:nvPr/>
        </p:nvSpPr>
        <p:spPr>
          <a:xfrm>
            <a:off x="2540843" y="3773255"/>
            <a:ext cx="1024800" cy="1182300"/>
          </a:xfrm>
          <a:prstGeom prst="rect">
            <a:avLst/>
          </a:prstGeom>
          <a:noFill/>
          <a:ln>
            <a:noFill/>
          </a:ln>
        </p:spPr>
        <p:txBody>
          <a:bodyPr spcFirstLastPara="1" wrap="square" lIns="91425" tIns="45700" rIns="91425" bIns="45700" anchor="t" anchorCtr="0">
            <a:noAutofit/>
          </a:bodyPr>
          <a:lstStyle/>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NAS </a:t>
            </a:r>
            <a:r>
              <a:rPr lang="en-US" sz="1050" b="0" i="0" u="none" strike="noStrike" cap="none" err="1">
                <a:solidFill>
                  <a:srgbClr val="0C0C0C"/>
                </a:solidFill>
                <a:latin typeface="Arial"/>
                <a:ea typeface="Arial"/>
                <a:cs typeface="Arial"/>
                <a:sym typeface="Arial"/>
              </a:rPr>
              <a:t>用戶數</a:t>
            </a:r>
            <a:r>
              <a:rPr lang="en-US" sz="1050" b="0" i="0" u="none" strike="noStrike" cap="none">
                <a:solidFill>
                  <a:srgbClr val="0C0C0C"/>
                </a:solidFill>
                <a:latin typeface="Arial"/>
                <a:ea typeface="Arial"/>
                <a:cs typeface="Arial"/>
                <a:sym typeface="Arial"/>
              </a:rPr>
              <a:t>: 10-20</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err="1">
                <a:solidFill>
                  <a:srgbClr val="0C0C0C"/>
                </a:solidFill>
                <a:latin typeface="Arial"/>
                <a:ea typeface="Arial"/>
                <a:cs typeface="Arial"/>
                <a:sym typeface="Arial"/>
              </a:rPr>
              <a:t>建議同時</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err="1">
                <a:solidFill>
                  <a:srgbClr val="0C0C0C"/>
                </a:solidFill>
                <a:latin typeface="Arial"/>
                <a:ea typeface="Arial"/>
                <a:cs typeface="Arial"/>
                <a:sym typeface="Arial"/>
              </a:rPr>
              <a:t>連線數</a:t>
            </a:r>
            <a:r>
              <a:rPr lang="en-US" sz="1050" b="0" i="0" u="none" strike="noStrike" cap="none">
                <a:solidFill>
                  <a:srgbClr val="0C0C0C"/>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20-50</a:t>
            </a:r>
            <a:endParaRPr sz="1400" b="0" i="0" u="none" strike="noStrike" cap="none">
              <a:solidFill>
                <a:srgbClr val="000000"/>
              </a:solidFill>
              <a:latin typeface="Arial"/>
              <a:ea typeface="Arial"/>
              <a:cs typeface="Arial"/>
              <a:sym typeface="Arial"/>
            </a:endParaRPr>
          </a:p>
        </p:txBody>
      </p:sp>
      <p:sp>
        <p:nvSpPr>
          <p:cNvPr id="1496" name="Google Shape;1496;gc428d55399_0_5"/>
          <p:cNvSpPr/>
          <p:nvPr/>
        </p:nvSpPr>
        <p:spPr>
          <a:xfrm>
            <a:off x="3645885" y="3559518"/>
            <a:ext cx="10827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C0C0C"/>
                </a:solidFill>
                <a:latin typeface="Microsoft JhengHei"/>
                <a:ea typeface="Microsoft JhengHei"/>
                <a:cs typeface="Microsoft JhengHei"/>
                <a:sym typeface="Microsoft JhengHei"/>
              </a:rPr>
              <a:t>適用於:</a:t>
            </a:r>
            <a:endParaRPr sz="1400" b="0" i="0" u="none" strike="noStrike" cap="none">
              <a:solidFill>
                <a:srgbClr val="000000"/>
              </a:solidFill>
              <a:latin typeface="Microsoft JhengHei"/>
              <a:ea typeface="Microsoft JhengHei"/>
              <a:cs typeface="Microsoft JhengHei"/>
              <a:sym typeface="Microsoft JhengHei"/>
            </a:endParaRPr>
          </a:p>
        </p:txBody>
      </p:sp>
      <p:sp>
        <p:nvSpPr>
          <p:cNvPr id="1497" name="Google Shape;1497;gc428d55399_0_5"/>
          <p:cNvSpPr/>
          <p:nvPr/>
        </p:nvSpPr>
        <p:spPr>
          <a:xfrm>
            <a:off x="3646626" y="3773255"/>
            <a:ext cx="1024800" cy="1182300"/>
          </a:xfrm>
          <a:prstGeom prst="rect">
            <a:avLst/>
          </a:prstGeom>
          <a:noFill/>
          <a:ln>
            <a:noFill/>
          </a:ln>
        </p:spPr>
        <p:txBody>
          <a:bodyPr spcFirstLastPara="1" wrap="square" lIns="91425" tIns="45700" rIns="91425" bIns="45700" anchor="t" anchorCtr="0">
            <a:noAutofit/>
          </a:bodyPr>
          <a:lstStyle/>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NAS </a:t>
            </a:r>
            <a:r>
              <a:rPr lang="en-US" sz="1050" b="0" i="0" u="none" strike="noStrike" cap="none" err="1">
                <a:solidFill>
                  <a:srgbClr val="0C0C0C"/>
                </a:solidFill>
                <a:latin typeface="Arial"/>
                <a:ea typeface="Arial"/>
                <a:cs typeface="Arial"/>
                <a:sym typeface="Arial"/>
              </a:rPr>
              <a:t>用戶數</a:t>
            </a:r>
            <a:r>
              <a:rPr lang="en-US" sz="1050" b="0" i="0" u="none" strike="noStrike" cap="none">
                <a:solidFill>
                  <a:srgbClr val="0C0C0C"/>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 20-50</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err="1">
                <a:solidFill>
                  <a:srgbClr val="0C0C0C"/>
                </a:solidFill>
                <a:latin typeface="Arial"/>
                <a:ea typeface="Arial"/>
                <a:cs typeface="Arial"/>
                <a:sym typeface="Arial"/>
              </a:rPr>
              <a:t>建議同時</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err="1">
                <a:solidFill>
                  <a:srgbClr val="0C0C0C"/>
                </a:solidFill>
                <a:latin typeface="Arial"/>
                <a:ea typeface="Arial"/>
                <a:cs typeface="Arial"/>
                <a:sym typeface="Arial"/>
              </a:rPr>
              <a:t>連線數</a:t>
            </a:r>
            <a:r>
              <a:rPr lang="en-US" sz="1050" b="0" i="0" u="none" strike="noStrike" cap="none">
                <a:solidFill>
                  <a:srgbClr val="0C0C0C"/>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1" indent="0" algn="l" rtl="0">
              <a:lnSpc>
                <a:spcPts val="1800"/>
              </a:lnSpc>
              <a:spcBef>
                <a:spcPts val="0"/>
              </a:spcBef>
              <a:spcAft>
                <a:spcPts val="0"/>
              </a:spcAft>
              <a:buClr>
                <a:srgbClr val="000000"/>
              </a:buClr>
              <a:buSzPts val="1050"/>
              <a:buFont typeface="Arial"/>
              <a:buNone/>
            </a:pPr>
            <a:r>
              <a:rPr lang="en-US" sz="1050" b="0" i="0" u="none" strike="noStrike" cap="none">
                <a:solidFill>
                  <a:srgbClr val="0C0C0C"/>
                </a:solidFill>
                <a:latin typeface="Arial"/>
                <a:ea typeface="Arial"/>
                <a:cs typeface="Arial"/>
                <a:sym typeface="Arial"/>
              </a:rPr>
              <a:t>50-100</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27112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32"/>
          <p:cNvSpPr txBox="1"/>
          <p:nvPr/>
        </p:nvSpPr>
        <p:spPr>
          <a:xfrm>
            <a:off x="121920" y="4891411"/>
            <a:ext cx="6927743" cy="1769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550" b="0" i="0" u="none" strike="noStrike" cap="none">
                <a:solidFill>
                  <a:srgbClr val="8DA9DB">
                    <a:alpha val="80000"/>
                  </a:srgbClr>
                </a:solidFill>
                <a:latin typeface="Arial"/>
                <a:ea typeface="Arial"/>
                <a:cs typeface="Arial"/>
                <a:sym typeface="Arial"/>
              </a:rPr>
              <a:t>©202</a:t>
            </a:r>
            <a:r>
              <a:rPr lang="en-US" altLang="zh-TW" sz="550" b="0" i="0" u="none" strike="noStrike" cap="none">
                <a:solidFill>
                  <a:srgbClr val="8DA9DB">
                    <a:alpha val="80000"/>
                  </a:srgbClr>
                </a:solidFill>
                <a:latin typeface="Arial"/>
                <a:ea typeface="Arial"/>
                <a:cs typeface="Arial"/>
                <a:sym typeface="Arial"/>
              </a:rPr>
              <a:t>1</a:t>
            </a:r>
            <a:r>
              <a:rPr lang="en-US" sz="550" b="0" i="0" u="none" strike="noStrike" cap="none">
                <a:solidFill>
                  <a:srgbClr val="8DA9DB">
                    <a:alpha val="80000"/>
                  </a:srgbClr>
                </a:solidFill>
                <a:latin typeface="Arial"/>
                <a:ea typeface="Arial"/>
                <a:cs typeface="Arial"/>
                <a:sym typeface="Arial"/>
              </a:rPr>
              <a:t>著作權為威聯通科技股份有限公司所有。威聯通科技並保留所有權利。威聯通科技股份有限公司所使用或註冊之商標或標章。檔案中所提及之產品及公司名稱可能為其他公司所有之商標</a:t>
            </a:r>
            <a:endParaRPr sz="550" b="0" i="0" u="none" strike="noStrike" cap="none">
              <a:solidFill>
                <a:srgbClr val="000000">
                  <a:alpha val="80000"/>
                </a:srgbClr>
              </a:solidFill>
              <a:latin typeface="Arial"/>
              <a:ea typeface="Arial"/>
              <a:cs typeface="Arial"/>
              <a:sym typeface="Arial"/>
            </a:endParaRPr>
          </a:p>
        </p:txBody>
      </p:sp>
      <p:sp>
        <p:nvSpPr>
          <p:cNvPr id="1336" name="Google Shape;1336;p32"/>
          <p:cNvSpPr txBox="1"/>
          <p:nvPr/>
        </p:nvSpPr>
        <p:spPr>
          <a:xfrm>
            <a:off x="4967155" y="3015507"/>
            <a:ext cx="404309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err="1">
                <a:solidFill>
                  <a:srgbClr val="F2F2F2"/>
                </a:solidFill>
                <a:latin typeface="Microsoft JhengHei"/>
                <a:ea typeface="Microsoft JhengHei"/>
                <a:cs typeface="Microsoft JhengHei"/>
                <a:sym typeface="Microsoft JhengHei"/>
              </a:rPr>
              <a:t>是你最好的選擇</a:t>
            </a:r>
            <a:r>
              <a:rPr lang="en-US" sz="3600" b="0" i="0" u="none" strike="noStrike" cap="none">
                <a:solidFill>
                  <a:schemeClr val="lt1"/>
                </a:solidFill>
                <a:latin typeface="微軟正黑體 Light" panose="020B0304030504040204" pitchFamily="34" charset="-120"/>
                <a:ea typeface="微軟正黑體 Light" panose="020B0304030504040204" pitchFamily="34" charset="-120"/>
                <a:sym typeface="Arial"/>
              </a:rPr>
              <a:t>!</a:t>
            </a:r>
            <a:endParaRPr sz="3600" b="0" i="0" u="none" strike="noStrike" cap="none">
              <a:solidFill>
                <a:schemeClr val="lt1"/>
              </a:solidFill>
              <a:latin typeface="微軟正黑體 Light" panose="020B0304030504040204" pitchFamily="34" charset="-120"/>
              <a:ea typeface="微軟正黑體 Light" panose="020B0304030504040204" pitchFamily="34" charset="-120"/>
              <a:sym typeface="Arial"/>
            </a:endParaRPr>
          </a:p>
        </p:txBody>
      </p:sp>
      <p:pic>
        <p:nvPicPr>
          <p:cNvPr id="4" name="Google Shape;112;p3">
            <a:extLst>
              <a:ext uri="{FF2B5EF4-FFF2-40B4-BE49-F238E27FC236}">
                <a16:creationId xmlns:a16="http://schemas.microsoft.com/office/drawing/2014/main" id="{2A58478C-2F4D-4F60-8D13-1C1A316CA8B4}"/>
              </a:ext>
            </a:extLst>
          </p:cNvPr>
          <p:cNvPicPr preferRelativeResize="0"/>
          <p:nvPr/>
        </p:nvPicPr>
        <p:blipFill rotWithShape="1">
          <a:blip r:embed="rId3">
            <a:alphaModFix/>
          </a:blip>
          <a:srcRect/>
          <a:stretch/>
        </p:blipFill>
        <p:spPr>
          <a:xfrm>
            <a:off x="4666752" y="1294269"/>
            <a:ext cx="3952337" cy="685707"/>
          </a:xfrm>
          <a:prstGeom prst="rect">
            <a:avLst/>
          </a:prstGeom>
          <a:noFill/>
          <a:ln>
            <a:noFill/>
          </a:ln>
        </p:spPr>
      </p:pic>
      <p:cxnSp>
        <p:nvCxnSpPr>
          <p:cNvPr id="5" name="Google Shape;104;p2">
            <a:extLst>
              <a:ext uri="{FF2B5EF4-FFF2-40B4-BE49-F238E27FC236}">
                <a16:creationId xmlns:a16="http://schemas.microsoft.com/office/drawing/2014/main" id="{11E90C6C-C7F3-4A48-B1BA-6106683B39D1}"/>
              </a:ext>
            </a:extLst>
          </p:cNvPr>
          <p:cNvCxnSpPr>
            <a:cxnSpLocks/>
          </p:cNvCxnSpPr>
          <p:nvPr/>
        </p:nvCxnSpPr>
        <p:spPr>
          <a:xfrm>
            <a:off x="5090126" y="2820886"/>
            <a:ext cx="3290202" cy="0"/>
          </a:xfrm>
          <a:prstGeom prst="straightConnector1">
            <a:avLst/>
          </a:prstGeom>
          <a:noFill/>
          <a:ln w="19050" cap="flat" cmpd="sng">
            <a:solidFill>
              <a:schemeClr val="bg1"/>
            </a:solidFill>
            <a:prstDash val="solid"/>
            <a:round/>
            <a:headEnd type="none" w="sm" len="sm"/>
            <a:tailEnd type="none" w="sm" len="sm"/>
          </a:ln>
        </p:spPr>
      </p:cxnSp>
      <p:pic>
        <p:nvPicPr>
          <p:cNvPr id="3" name="圖片 2" descr="一張含有 文字, 時鐘 的圖片&#10;&#10;自動產生的描述">
            <a:extLst>
              <a:ext uri="{FF2B5EF4-FFF2-40B4-BE49-F238E27FC236}">
                <a16:creationId xmlns:a16="http://schemas.microsoft.com/office/drawing/2014/main" id="{7DEB602D-051F-455F-B118-C58A80A746BF}"/>
              </a:ext>
            </a:extLst>
          </p:cNvPr>
          <p:cNvPicPr>
            <a:picLocks noChangeAspect="1"/>
          </p:cNvPicPr>
          <p:nvPr/>
        </p:nvPicPr>
        <p:blipFill>
          <a:blip r:embed="rId4"/>
          <a:stretch>
            <a:fillRect/>
          </a:stretch>
        </p:blipFill>
        <p:spPr>
          <a:xfrm>
            <a:off x="5569685" y="2256522"/>
            <a:ext cx="2331085" cy="298644"/>
          </a:xfrm>
          <a:prstGeom prst="rect">
            <a:avLst/>
          </a:prstGeom>
        </p:spPr>
      </p:pic>
      <p:pic>
        <p:nvPicPr>
          <p:cNvPr id="7" name="圖片 6">
            <a:extLst>
              <a:ext uri="{FF2B5EF4-FFF2-40B4-BE49-F238E27FC236}">
                <a16:creationId xmlns:a16="http://schemas.microsoft.com/office/drawing/2014/main" id="{25EE77DF-1848-43E9-8068-B7A4FE0E6C57}"/>
              </a:ext>
            </a:extLst>
          </p:cNvPr>
          <p:cNvPicPr>
            <a:picLocks noChangeAspect="1"/>
          </p:cNvPicPr>
          <p:nvPr/>
        </p:nvPicPr>
        <p:blipFill>
          <a:blip r:embed="rId5"/>
          <a:stretch>
            <a:fillRect/>
          </a:stretch>
        </p:blipFill>
        <p:spPr>
          <a:xfrm>
            <a:off x="6345872" y="3809534"/>
            <a:ext cx="827087" cy="13719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3"/>
          <p:cNvSpPr/>
          <p:nvPr/>
        </p:nvSpPr>
        <p:spPr>
          <a:xfrm>
            <a:off x="3852210" y="1092449"/>
            <a:ext cx="5304490" cy="1592703"/>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3600"/>
              <a:buFont typeface="Arial"/>
              <a:buNone/>
            </a:pPr>
            <a:r>
              <a:rPr lang="en-US" sz="3500" b="1" i="0" u="none" strike="noStrike" cap="none" err="1">
                <a:solidFill>
                  <a:schemeClr val="lt1"/>
                </a:solidFill>
                <a:latin typeface="Microsoft JhengHei"/>
                <a:ea typeface="Microsoft JhengHei"/>
                <a:cs typeface="Microsoft JhengHei"/>
                <a:sym typeface="Microsoft JhengHei"/>
              </a:rPr>
              <a:t>介紹</a:t>
            </a:r>
            <a:r>
              <a:rPr lang="en-US" sz="3500" b="1" i="0" u="none" strike="noStrike" cap="none">
                <a:solidFill>
                  <a:schemeClr val="lt1"/>
                </a:solidFill>
                <a:latin typeface="Arial"/>
                <a:ea typeface="Arial"/>
                <a:cs typeface="Arial"/>
                <a:sym typeface="Arial"/>
              </a:rPr>
              <a:t> </a:t>
            </a:r>
          </a:p>
          <a:p>
            <a:pPr marL="0" marR="0" lvl="0" indent="0" algn="ctr" rtl="0">
              <a:lnSpc>
                <a:spcPct val="125000"/>
              </a:lnSpc>
              <a:spcBef>
                <a:spcPts val="0"/>
              </a:spcBef>
              <a:spcAft>
                <a:spcPts val="0"/>
              </a:spcAft>
              <a:buClr>
                <a:srgbClr val="000000"/>
              </a:buClr>
              <a:buSzPts val="3600"/>
              <a:buFont typeface="Arial"/>
              <a:buNone/>
            </a:pPr>
            <a:r>
              <a:rPr lang="en-US" sz="4300" b="1" i="0" u="none" strike="noStrike" cap="none">
                <a:solidFill>
                  <a:schemeClr val="lt1"/>
                </a:solidFill>
                <a:latin typeface="Arial"/>
                <a:ea typeface="Arial"/>
                <a:cs typeface="Arial"/>
                <a:sym typeface="Arial"/>
              </a:rPr>
              <a:t>QNAP </a:t>
            </a:r>
            <a:r>
              <a:rPr lang="en-US" sz="4300" b="1" i="0" u="none" strike="noStrike" cap="none">
                <a:solidFill>
                  <a:schemeClr val="lt1"/>
                </a:solidFill>
                <a:latin typeface="Microsoft JhengHei"/>
                <a:ea typeface="Microsoft JhengHei"/>
                <a:cs typeface="Microsoft JhengHei"/>
                <a:sym typeface="Microsoft JhengHei"/>
              </a:rPr>
              <a:t>雲</a:t>
            </a:r>
            <a:r>
              <a:rPr lang="en-US" sz="4300" b="1" i="0" u="none" strike="noStrike" cap="none">
                <a:solidFill>
                  <a:schemeClr val="lt1"/>
                </a:solidFill>
                <a:latin typeface="Arial"/>
                <a:ea typeface="Arial"/>
                <a:cs typeface="Arial"/>
                <a:sym typeface="Arial"/>
              </a:rPr>
              <a:t> NAS</a:t>
            </a:r>
            <a:endParaRPr sz="4300" b="1" i="0" u="none" strike="noStrike" cap="none">
              <a:solidFill>
                <a:schemeClr val="lt1"/>
              </a:solidFill>
              <a:latin typeface="Arial"/>
              <a:ea typeface="Arial"/>
              <a:cs typeface="Arial"/>
              <a:sym typeface="Arial"/>
            </a:endParaRPr>
          </a:p>
        </p:txBody>
      </p:sp>
      <p:pic>
        <p:nvPicPr>
          <p:cNvPr id="112" name="Google Shape;112;p3"/>
          <p:cNvPicPr preferRelativeResize="0"/>
          <p:nvPr/>
        </p:nvPicPr>
        <p:blipFill rotWithShape="1">
          <a:blip r:embed="rId3">
            <a:alphaModFix/>
          </a:blip>
          <a:srcRect/>
          <a:stretch/>
        </p:blipFill>
        <p:spPr>
          <a:xfrm>
            <a:off x="5476143" y="3139458"/>
            <a:ext cx="2056623" cy="356812"/>
          </a:xfrm>
          <a:prstGeom prst="rect">
            <a:avLst/>
          </a:prstGeom>
          <a:noFill/>
          <a:ln>
            <a:noFill/>
          </a:ln>
        </p:spPr>
      </p:pic>
      <p:cxnSp>
        <p:nvCxnSpPr>
          <p:cNvPr id="3" name="直線接點 2">
            <a:extLst>
              <a:ext uri="{FF2B5EF4-FFF2-40B4-BE49-F238E27FC236}">
                <a16:creationId xmlns:a16="http://schemas.microsoft.com/office/drawing/2014/main" id="{3488BDCD-F6AD-42AF-B48C-19DC010FDA7B}"/>
              </a:ext>
            </a:extLst>
          </p:cNvPr>
          <p:cNvCxnSpPr/>
          <p:nvPr/>
        </p:nvCxnSpPr>
        <p:spPr>
          <a:xfrm>
            <a:off x="4643269" y="2763520"/>
            <a:ext cx="3816350" cy="0"/>
          </a:xfrm>
          <a:prstGeom prst="line">
            <a:avLst/>
          </a:prstGeom>
          <a:ln w="25400">
            <a:solidFill>
              <a:schemeClr val="bg1"/>
            </a:solidFill>
          </a:ln>
          <a:effectLst>
            <a:outerShdw blurRad="127000" dist="76200" dir="5040000" sx="63000" sy="63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53" name="矩形: 圓角 52">
            <a:extLst>
              <a:ext uri="{FF2B5EF4-FFF2-40B4-BE49-F238E27FC236}">
                <a16:creationId xmlns:a16="http://schemas.microsoft.com/office/drawing/2014/main" id="{F82CCB89-A38D-4844-A36D-4FBD78CCBD76}"/>
              </a:ext>
            </a:extLst>
          </p:cNvPr>
          <p:cNvSpPr/>
          <p:nvPr/>
        </p:nvSpPr>
        <p:spPr>
          <a:xfrm>
            <a:off x="4380558" y="1405378"/>
            <a:ext cx="6187586" cy="3721111"/>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8" name="Google Shape;118;p4"/>
          <p:cNvSpPr/>
          <p:nvPr/>
        </p:nvSpPr>
        <p:spPr>
          <a:xfrm>
            <a:off x="198670" y="3922587"/>
            <a:ext cx="4456461" cy="1019429"/>
          </a:xfrm>
          <a:prstGeom prst="roundRect">
            <a:avLst>
              <a:gd name="adj" fmla="val 0"/>
            </a:avLst>
          </a:prstGeom>
          <a:solidFill>
            <a:schemeClr val="lt1">
              <a:alpha val="14901"/>
            </a:schemeClr>
          </a:solidFill>
          <a:ln w="19050" cap="flat" cmpd="sng">
            <a:solidFill>
              <a:schemeClr val="lt1"/>
            </a:solidFill>
            <a:prstDash val="solid"/>
            <a:round/>
            <a:headEnd type="none" w="sm" len="sm"/>
            <a:tailEnd type="none" w="sm" len="sm"/>
          </a:ln>
          <a:effectLst>
            <a:outerShdw blurRad="50800" dist="50800" dir="2700000" algn="l" rotWithShape="0">
              <a:srgbClr val="000000">
                <a:alpha val="1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19" name="Google Shape;119;p4"/>
          <p:cNvSpPr/>
          <p:nvPr/>
        </p:nvSpPr>
        <p:spPr>
          <a:xfrm rot="10800000">
            <a:off x="166493" y="3882853"/>
            <a:ext cx="4515574" cy="1075139"/>
          </a:xfrm>
          <a:prstGeom prst="roundRect">
            <a:avLst>
              <a:gd name="adj" fmla="val 1491"/>
            </a:avLst>
          </a:prstGeom>
          <a:gradFill>
            <a:gsLst>
              <a:gs pos="0">
                <a:srgbClr val="FFFFFF">
                  <a:alpha val="48627"/>
                </a:srgbClr>
              </a:gs>
              <a:gs pos="75200">
                <a:srgbClr val="F5F5F5"/>
              </a:gs>
              <a:gs pos="100000">
                <a:schemeClr val="lt1"/>
              </a:gs>
            </a:gsLst>
            <a:lin ang="5400000" scaled="0"/>
          </a:gradFill>
          <a:ln w="9525" cap="flat" cmpd="sng">
            <a:solidFill>
              <a:schemeClr val="lt1"/>
            </a:solidFill>
            <a:prstDash val="solid"/>
            <a:round/>
            <a:headEnd type="none" w="sm" len="sm"/>
            <a:tailEnd type="none" w="sm" len="sm"/>
          </a:ln>
          <a:effectLst>
            <a:outerShdw blurRad="279400" dist="292100" dir="7980000" algn="t"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0" name="Google Shape;120;p4"/>
          <p:cNvSpPr txBox="1">
            <a:spLocks noGrp="1"/>
          </p:cNvSpPr>
          <p:nvPr>
            <p:ph type="title"/>
          </p:nvPr>
        </p:nvSpPr>
        <p:spPr>
          <a:xfrm>
            <a:off x="0" y="84088"/>
            <a:ext cx="9143999"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Microsoft JhengHei"/>
              <a:buNone/>
            </a:pPr>
            <a:r>
              <a:rPr lang="en-US" b="1" err="1"/>
              <a:t>什麼是雲</a:t>
            </a:r>
            <a:r>
              <a:rPr lang="en-US" b="1"/>
              <a:t> </a:t>
            </a:r>
            <a:r>
              <a:rPr lang="en-US" b="1">
                <a:latin typeface="Arial"/>
                <a:ea typeface="Arial"/>
                <a:cs typeface="Arial"/>
                <a:sym typeface="Arial"/>
              </a:rPr>
              <a:t>NAS</a:t>
            </a:r>
            <a:endParaRPr b="1">
              <a:latin typeface="Arial"/>
              <a:ea typeface="Arial"/>
              <a:cs typeface="Arial"/>
              <a:sym typeface="Arial"/>
            </a:endParaRPr>
          </a:p>
        </p:txBody>
      </p:sp>
      <p:sp>
        <p:nvSpPr>
          <p:cNvPr id="121" name="Google Shape;121;p4"/>
          <p:cNvSpPr/>
          <p:nvPr/>
        </p:nvSpPr>
        <p:spPr>
          <a:xfrm>
            <a:off x="4857936" y="3750274"/>
            <a:ext cx="4305114" cy="847098"/>
          </a:xfrm>
          <a:prstGeom prst="rect">
            <a:avLst/>
          </a:prstGeom>
          <a:gradFill>
            <a:gsLst>
              <a:gs pos="0">
                <a:srgbClr val="0A63A2"/>
              </a:gs>
              <a:gs pos="100000">
                <a:srgbClr val="4A68BE"/>
              </a:gs>
            </a:gsLst>
            <a:lin ang="0" scaled="0"/>
          </a:gradFill>
          <a:ln>
            <a:noFill/>
          </a:ln>
          <a:effectLst>
            <a:outerShdw blurRad="342900" dist="177800" dir="36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2" name="Google Shape;122;p4"/>
          <p:cNvSpPr/>
          <p:nvPr/>
        </p:nvSpPr>
        <p:spPr>
          <a:xfrm>
            <a:off x="4857936" y="2841249"/>
            <a:ext cx="4305114" cy="920137"/>
          </a:xfrm>
          <a:prstGeom prst="rect">
            <a:avLst/>
          </a:prstGeom>
          <a:gradFill>
            <a:gsLst>
              <a:gs pos="0">
                <a:srgbClr val="E9631B"/>
              </a:gs>
              <a:gs pos="100000">
                <a:srgbClr val="E9982B"/>
              </a:gs>
            </a:gsLst>
            <a:lin ang="0" scaled="0"/>
          </a:gradFill>
          <a:ln>
            <a:noFill/>
          </a:ln>
          <a:effectLst>
            <a:outerShdw blurRad="342900" dist="177800" dir="36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3" name="Google Shape;123;p4"/>
          <p:cNvSpPr/>
          <p:nvPr/>
        </p:nvSpPr>
        <p:spPr>
          <a:xfrm>
            <a:off x="4857936" y="1425574"/>
            <a:ext cx="4305114" cy="1448309"/>
          </a:xfrm>
          <a:prstGeom prst="rect">
            <a:avLst/>
          </a:prstGeom>
          <a:gradFill>
            <a:gsLst>
              <a:gs pos="0">
                <a:srgbClr val="238D7E"/>
              </a:gs>
              <a:gs pos="100000">
                <a:srgbClr val="2AA896"/>
              </a:gs>
            </a:gsLst>
            <a:lin ang="0" scaled="0"/>
          </a:gradFill>
          <a:ln>
            <a:noFill/>
          </a:ln>
          <a:effectLst>
            <a:outerShdw blurRad="342900" dist="177800" dir="36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24" name="Google Shape;124;p4"/>
          <p:cNvCxnSpPr/>
          <p:nvPr/>
        </p:nvCxnSpPr>
        <p:spPr>
          <a:xfrm rot="10800000" flipH="1">
            <a:off x="3594100" y="2410054"/>
            <a:ext cx="1544003" cy="780644"/>
          </a:xfrm>
          <a:prstGeom prst="straightConnector1">
            <a:avLst/>
          </a:prstGeom>
          <a:noFill/>
          <a:ln w="19050" cap="flat" cmpd="sng">
            <a:solidFill>
              <a:srgbClr val="207E71"/>
            </a:solidFill>
            <a:prstDash val="solid"/>
            <a:round/>
            <a:headEnd type="none" w="sm" len="sm"/>
            <a:tailEnd type="none" w="sm" len="sm"/>
          </a:ln>
        </p:spPr>
      </p:cxnSp>
      <p:cxnSp>
        <p:nvCxnSpPr>
          <p:cNvPr id="125" name="Google Shape;125;p4"/>
          <p:cNvCxnSpPr/>
          <p:nvPr/>
        </p:nvCxnSpPr>
        <p:spPr>
          <a:xfrm>
            <a:off x="3377054" y="2374158"/>
            <a:ext cx="1761049" cy="18621"/>
          </a:xfrm>
          <a:prstGeom prst="straightConnector1">
            <a:avLst/>
          </a:prstGeom>
          <a:noFill/>
          <a:ln w="19050" cap="flat" cmpd="sng">
            <a:solidFill>
              <a:srgbClr val="207E71"/>
            </a:solidFill>
            <a:prstDash val="solid"/>
            <a:round/>
            <a:headEnd type="none" w="sm" len="sm"/>
            <a:tailEnd type="none" w="sm" len="sm"/>
          </a:ln>
        </p:spPr>
      </p:cxnSp>
      <p:cxnSp>
        <p:nvCxnSpPr>
          <p:cNvPr id="126" name="Google Shape;126;p4"/>
          <p:cNvCxnSpPr/>
          <p:nvPr/>
        </p:nvCxnSpPr>
        <p:spPr>
          <a:xfrm>
            <a:off x="3512804" y="1514169"/>
            <a:ext cx="1599921" cy="829072"/>
          </a:xfrm>
          <a:prstGeom prst="straightConnector1">
            <a:avLst/>
          </a:prstGeom>
          <a:noFill/>
          <a:ln w="19050" cap="flat" cmpd="sng">
            <a:solidFill>
              <a:srgbClr val="207E71"/>
            </a:solidFill>
            <a:prstDash val="solid"/>
            <a:round/>
            <a:headEnd type="none" w="sm" len="sm"/>
            <a:tailEnd type="none" w="sm" len="sm"/>
          </a:ln>
        </p:spPr>
      </p:cxnSp>
      <p:sp>
        <p:nvSpPr>
          <p:cNvPr id="127" name="Google Shape;127;p4"/>
          <p:cNvSpPr/>
          <p:nvPr/>
        </p:nvSpPr>
        <p:spPr>
          <a:xfrm>
            <a:off x="7763257" y="1682808"/>
            <a:ext cx="127310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0" i="0" u="none" strike="noStrike" cap="none">
                <a:solidFill>
                  <a:schemeClr val="lt1"/>
                </a:solidFill>
                <a:latin typeface="Arial"/>
                <a:ea typeface="Arial"/>
                <a:cs typeface="Arial"/>
                <a:sym typeface="Arial"/>
              </a:rPr>
              <a:t>Virtual</a:t>
            </a:r>
            <a:endParaRPr sz="3000" b="0" i="0" u="none" strike="noStrike" cap="none">
              <a:solidFill>
                <a:schemeClr val="lt1"/>
              </a:solidFill>
              <a:latin typeface="Arial"/>
              <a:ea typeface="Arial"/>
              <a:cs typeface="Arial"/>
              <a:sym typeface="Arial"/>
            </a:endParaRPr>
          </a:p>
        </p:txBody>
      </p:sp>
      <p:sp>
        <p:nvSpPr>
          <p:cNvPr id="128" name="Google Shape;128;p4"/>
          <p:cNvSpPr/>
          <p:nvPr/>
        </p:nvSpPr>
        <p:spPr>
          <a:xfrm>
            <a:off x="7418181" y="2125852"/>
            <a:ext cx="1635384"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0" i="0" u="none" strike="noStrike" cap="none">
                <a:solidFill>
                  <a:schemeClr val="lt1"/>
                </a:solidFill>
                <a:latin typeface="Arial"/>
                <a:ea typeface="Arial"/>
                <a:cs typeface="Arial"/>
                <a:sym typeface="Arial"/>
              </a:rPr>
              <a:t>Machine</a:t>
            </a:r>
            <a:endParaRPr sz="3000" b="0" i="0" u="none" strike="noStrike" cap="none">
              <a:solidFill>
                <a:schemeClr val="lt1"/>
              </a:solidFill>
              <a:latin typeface="Arial"/>
              <a:ea typeface="Arial"/>
              <a:cs typeface="Arial"/>
              <a:sym typeface="Arial"/>
            </a:endParaRPr>
          </a:p>
        </p:txBody>
      </p:sp>
      <p:sp>
        <p:nvSpPr>
          <p:cNvPr id="129" name="Google Shape;129;p4"/>
          <p:cNvSpPr/>
          <p:nvPr/>
        </p:nvSpPr>
        <p:spPr>
          <a:xfrm>
            <a:off x="7304439" y="2988935"/>
            <a:ext cx="174278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0" i="0" u="none" strike="noStrike" cap="none">
                <a:solidFill>
                  <a:schemeClr val="lt1"/>
                </a:solidFill>
                <a:latin typeface="Arial"/>
                <a:ea typeface="Arial"/>
                <a:cs typeface="Arial"/>
                <a:sym typeface="Arial"/>
              </a:rPr>
              <a:t>Compute</a:t>
            </a:r>
            <a:endParaRPr sz="3000" b="0" i="0" u="none" strike="noStrike" cap="none">
              <a:solidFill>
                <a:schemeClr val="lt1"/>
              </a:solidFill>
              <a:latin typeface="Arial"/>
              <a:ea typeface="Arial"/>
              <a:cs typeface="Arial"/>
              <a:sym typeface="Arial"/>
            </a:endParaRPr>
          </a:p>
        </p:txBody>
      </p:sp>
      <p:sp>
        <p:nvSpPr>
          <p:cNvPr id="130" name="Google Shape;130;p4"/>
          <p:cNvSpPr/>
          <p:nvPr/>
        </p:nvSpPr>
        <p:spPr>
          <a:xfrm>
            <a:off x="7517638" y="3912649"/>
            <a:ext cx="1529586"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0" i="0" u="none" strike="noStrike" cap="none">
                <a:solidFill>
                  <a:schemeClr val="lt1"/>
                </a:solidFill>
                <a:latin typeface="Arial"/>
                <a:ea typeface="Arial"/>
                <a:cs typeface="Arial"/>
                <a:sym typeface="Arial"/>
              </a:rPr>
              <a:t>Storage</a:t>
            </a:r>
            <a:endParaRPr sz="3000" b="0" i="0" u="none" strike="noStrike" cap="none">
              <a:solidFill>
                <a:schemeClr val="lt1"/>
              </a:solidFill>
              <a:latin typeface="Arial"/>
              <a:ea typeface="Arial"/>
              <a:cs typeface="Arial"/>
              <a:sym typeface="Arial"/>
            </a:endParaRPr>
          </a:p>
        </p:txBody>
      </p:sp>
      <p:sp>
        <p:nvSpPr>
          <p:cNvPr id="131" name="Google Shape;131;p4"/>
          <p:cNvSpPr/>
          <p:nvPr/>
        </p:nvSpPr>
        <p:spPr>
          <a:xfrm>
            <a:off x="4736379" y="1553641"/>
            <a:ext cx="2586230" cy="1180062"/>
          </a:xfrm>
          <a:prstGeom prst="rect">
            <a:avLst/>
          </a:prstGeom>
          <a:solidFill>
            <a:srgbClr val="FFF2CC"/>
          </a:solidFill>
          <a:ln w="19050" cap="flat" cmpd="sng">
            <a:solidFill>
              <a:srgbClr val="207E71"/>
            </a:solidFill>
            <a:prstDash val="solid"/>
            <a:round/>
            <a:headEnd type="none" w="sm" len="sm"/>
            <a:tailEnd type="none" w="sm" len="sm"/>
          </a:ln>
          <a:effectLst>
            <a:outerShdw blurRad="342900" dist="177800" dir="36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2" name="Google Shape;132;p4"/>
          <p:cNvPicPr preferRelativeResize="0"/>
          <p:nvPr/>
        </p:nvPicPr>
        <p:blipFill rotWithShape="1">
          <a:blip r:embed="rId3">
            <a:alphaModFix/>
          </a:blip>
          <a:srcRect/>
          <a:stretch/>
        </p:blipFill>
        <p:spPr>
          <a:xfrm>
            <a:off x="3186652" y="1294513"/>
            <a:ext cx="554975" cy="627930"/>
          </a:xfrm>
          <a:prstGeom prst="rect">
            <a:avLst/>
          </a:prstGeom>
          <a:noFill/>
          <a:ln>
            <a:noFill/>
          </a:ln>
        </p:spPr>
      </p:pic>
      <p:pic>
        <p:nvPicPr>
          <p:cNvPr id="133" name="Google Shape;133;p4"/>
          <p:cNvPicPr preferRelativeResize="0"/>
          <p:nvPr/>
        </p:nvPicPr>
        <p:blipFill rotWithShape="1">
          <a:blip r:embed="rId3">
            <a:alphaModFix/>
          </a:blip>
          <a:srcRect/>
          <a:stretch/>
        </p:blipFill>
        <p:spPr>
          <a:xfrm>
            <a:off x="3172411" y="2151868"/>
            <a:ext cx="554975" cy="627930"/>
          </a:xfrm>
          <a:prstGeom prst="rect">
            <a:avLst/>
          </a:prstGeom>
          <a:noFill/>
          <a:ln>
            <a:noFill/>
          </a:ln>
        </p:spPr>
      </p:pic>
      <p:pic>
        <p:nvPicPr>
          <p:cNvPr id="134" name="Google Shape;134;p4"/>
          <p:cNvPicPr preferRelativeResize="0"/>
          <p:nvPr/>
        </p:nvPicPr>
        <p:blipFill rotWithShape="1">
          <a:blip r:embed="rId3">
            <a:alphaModFix/>
          </a:blip>
          <a:srcRect/>
          <a:stretch/>
        </p:blipFill>
        <p:spPr>
          <a:xfrm>
            <a:off x="3201353" y="2928180"/>
            <a:ext cx="554975" cy="627930"/>
          </a:xfrm>
          <a:prstGeom prst="rect">
            <a:avLst/>
          </a:prstGeom>
          <a:noFill/>
          <a:ln>
            <a:noFill/>
          </a:ln>
        </p:spPr>
      </p:pic>
      <p:pic>
        <p:nvPicPr>
          <p:cNvPr id="135" name="Google Shape;135;p4" descr="一張含有 畫畫 的圖片&#10;&#10;自動產生的描述"/>
          <p:cNvPicPr preferRelativeResize="0"/>
          <p:nvPr/>
        </p:nvPicPr>
        <p:blipFill rotWithShape="1">
          <a:blip r:embed="rId4">
            <a:alphaModFix/>
          </a:blip>
          <a:srcRect/>
          <a:stretch/>
        </p:blipFill>
        <p:spPr>
          <a:xfrm>
            <a:off x="4976018" y="1960201"/>
            <a:ext cx="2199374" cy="716650"/>
          </a:xfrm>
          <a:prstGeom prst="rect">
            <a:avLst/>
          </a:prstGeom>
          <a:noFill/>
          <a:ln>
            <a:noFill/>
          </a:ln>
        </p:spPr>
      </p:pic>
      <p:sp>
        <p:nvSpPr>
          <p:cNvPr id="136" name="Google Shape;136;p4"/>
          <p:cNvSpPr/>
          <p:nvPr/>
        </p:nvSpPr>
        <p:spPr>
          <a:xfrm>
            <a:off x="4975227" y="1636380"/>
            <a:ext cx="222368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11151A"/>
                </a:solidFill>
                <a:latin typeface="Arial"/>
                <a:ea typeface="Arial"/>
                <a:cs typeface="Arial"/>
                <a:sym typeface="Arial"/>
              </a:rPr>
              <a:t>Cloud NAS Solution</a:t>
            </a:r>
            <a:endParaRPr sz="1800" b="0" i="0" u="none" strike="noStrike" cap="none">
              <a:solidFill>
                <a:srgbClr val="11151A"/>
              </a:solidFill>
              <a:latin typeface="Arial"/>
              <a:ea typeface="Arial"/>
              <a:cs typeface="Arial"/>
              <a:sym typeface="Arial"/>
            </a:endParaRPr>
          </a:p>
        </p:txBody>
      </p:sp>
      <p:sp>
        <p:nvSpPr>
          <p:cNvPr id="137" name="Google Shape;137;p4"/>
          <p:cNvSpPr/>
          <p:nvPr/>
        </p:nvSpPr>
        <p:spPr>
          <a:xfrm rot="1726009">
            <a:off x="3990135" y="1525046"/>
            <a:ext cx="48442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262626"/>
                </a:solidFill>
                <a:latin typeface="Arial"/>
                <a:ea typeface="Arial"/>
                <a:cs typeface="Arial"/>
                <a:sym typeface="Arial"/>
              </a:rPr>
              <a:t>AFP</a:t>
            </a:r>
            <a:endParaRPr sz="1200" b="0" i="0" u="none" strike="noStrike" cap="none">
              <a:solidFill>
                <a:srgbClr val="262626"/>
              </a:solidFill>
              <a:latin typeface="Arial"/>
              <a:ea typeface="Arial"/>
              <a:cs typeface="Arial"/>
              <a:sym typeface="Arial"/>
            </a:endParaRPr>
          </a:p>
        </p:txBody>
      </p:sp>
      <p:sp>
        <p:nvSpPr>
          <p:cNvPr id="138" name="Google Shape;138;p4"/>
          <p:cNvSpPr/>
          <p:nvPr/>
        </p:nvSpPr>
        <p:spPr>
          <a:xfrm>
            <a:off x="3686990" y="2095064"/>
            <a:ext cx="91242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262626"/>
                </a:solidFill>
                <a:latin typeface="Arial"/>
                <a:ea typeface="Arial"/>
                <a:cs typeface="Arial"/>
                <a:sym typeface="Arial"/>
              </a:rPr>
              <a:t>CIFS/SMB</a:t>
            </a:r>
            <a:endParaRPr sz="1200" b="0" i="0" u="none" strike="noStrike" cap="none">
              <a:solidFill>
                <a:srgbClr val="262626"/>
              </a:solidFill>
              <a:latin typeface="Arial"/>
              <a:ea typeface="Arial"/>
              <a:cs typeface="Arial"/>
              <a:sym typeface="Arial"/>
            </a:endParaRPr>
          </a:p>
        </p:txBody>
      </p:sp>
      <p:sp>
        <p:nvSpPr>
          <p:cNvPr id="139" name="Google Shape;139;p4"/>
          <p:cNvSpPr/>
          <p:nvPr/>
        </p:nvSpPr>
        <p:spPr>
          <a:xfrm>
            <a:off x="3698750" y="2376294"/>
            <a:ext cx="49244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262626"/>
                </a:solidFill>
                <a:latin typeface="Arial"/>
                <a:ea typeface="Arial"/>
                <a:cs typeface="Arial"/>
                <a:sym typeface="Arial"/>
              </a:rPr>
              <a:t>NFS</a:t>
            </a:r>
            <a:endParaRPr sz="1200" b="0" i="0" u="none" strike="noStrike" cap="none">
              <a:solidFill>
                <a:srgbClr val="262626"/>
              </a:solidFill>
              <a:latin typeface="Arial"/>
              <a:ea typeface="Arial"/>
              <a:cs typeface="Arial"/>
              <a:sym typeface="Arial"/>
            </a:endParaRPr>
          </a:p>
        </p:txBody>
      </p:sp>
      <p:sp>
        <p:nvSpPr>
          <p:cNvPr id="140" name="Google Shape;140;p4"/>
          <p:cNvSpPr/>
          <p:nvPr/>
        </p:nvSpPr>
        <p:spPr>
          <a:xfrm rot="-1652568">
            <a:off x="3970724" y="2951381"/>
            <a:ext cx="57740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262626"/>
                </a:solidFill>
                <a:latin typeface="Arial"/>
                <a:ea typeface="Arial"/>
                <a:cs typeface="Arial"/>
                <a:sym typeface="Arial"/>
              </a:rPr>
              <a:t>iSCSI</a:t>
            </a:r>
            <a:endParaRPr sz="1200" b="0" i="0" u="none" strike="noStrike" cap="none">
              <a:solidFill>
                <a:srgbClr val="262626"/>
              </a:solidFill>
              <a:latin typeface="Arial"/>
              <a:ea typeface="Arial"/>
              <a:cs typeface="Arial"/>
              <a:sym typeface="Arial"/>
            </a:endParaRPr>
          </a:p>
        </p:txBody>
      </p:sp>
      <p:pic>
        <p:nvPicPr>
          <p:cNvPr id="141" name="Google Shape;141;p4"/>
          <p:cNvPicPr preferRelativeResize="0"/>
          <p:nvPr/>
        </p:nvPicPr>
        <p:blipFill rotWithShape="1">
          <a:blip r:embed="rId5">
            <a:alphaModFix/>
          </a:blip>
          <a:srcRect/>
          <a:stretch/>
        </p:blipFill>
        <p:spPr>
          <a:xfrm>
            <a:off x="6225499" y="3905323"/>
            <a:ext cx="420736" cy="561324"/>
          </a:xfrm>
          <a:prstGeom prst="rect">
            <a:avLst/>
          </a:prstGeom>
          <a:noFill/>
          <a:ln>
            <a:noFill/>
          </a:ln>
        </p:spPr>
      </p:pic>
      <p:pic>
        <p:nvPicPr>
          <p:cNvPr id="142" name="Google Shape;142;p4"/>
          <p:cNvPicPr preferRelativeResize="0"/>
          <p:nvPr/>
        </p:nvPicPr>
        <p:blipFill rotWithShape="1">
          <a:blip r:embed="rId5">
            <a:alphaModFix/>
          </a:blip>
          <a:srcRect/>
          <a:stretch/>
        </p:blipFill>
        <p:spPr>
          <a:xfrm>
            <a:off x="5501594" y="3905323"/>
            <a:ext cx="420736" cy="561324"/>
          </a:xfrm>
          <a:prstGeom prst="rect">
            <a:avLst/>
          </a:prstGeom>
          <a:noFill/>
          <a:ln>
            <a:noFill/>
          </a:ln>
        </p:spPr>
      </p:pic>
      <p:pic>
        <p:nvPicPr>
          <p:cNvPr id="143" name="Google Shape;143;p4"/>
          <p:cNvPicPr preferRelativeResize="0"/>
          <p:nvPr/>
        </p:nvPicPr>
        <p:blipFill rotWithShape="1">
          <a:blip r:embed="rId6">
            <a:alphaModFix/>
          </a:blip>
          <a:srcRect/>
          <a:stretch/>
        </p:blipFill>
        <p:spPr>
          <a:xfrm>
            <a:off x="5068592" y="3063874"/>
            <a:ext cx="2080096" cy="524394"/>
          </a:xfrm>
          <a:prstGeom prst="rect">
            <a:avLst/>
          </a:prstGeom>
          <a:noFill/>
          <a:ln>
            <a:noFill/>
          </a:ln>
        </p:spPr>
      </p:pic>
      <p:sp>
        <p:nvSpPr>
          <p:cNvPr id="144" name="Google Shape;144;p4"/>
          <p:cNvSpPr/>
          <p:nvPr/>
        </p:nvSpPr>
        <p:spPr>
          <a:xfrm rot="10800000">
            <a:off x="159034" y="3894024"/>
            <a:ext cx="4515575" cy="1060941"/>
          </a:xfrm>
          <a:prstGeom prst="roundRect">
            <a:avLst>
              <a:gd name="adj" fmla="val 1491"/>
            </a:avLst>
          </a:prstGeom>
          <a:gradFill>
            <a:gsLst>
              <a:gs pos="0">
                <a:srgbClr val="FFFFFF">
                  <a:alpha val="87843"/>
                </a:srgbClr>
              </a:gs>
              <a:gs pos="75200">
                <a:srgbClr val="F5F5F5"/>
              </a:gs>
              <a:gs pos="100000">
                <a:schemeClr val="lt1"/>
              </a:gs>
            </a:gsLst>
            <a:lin ang="5400000" scaled="0"/>
          </a:gradFill>
          <a:ln w="9525" cap="flat" cmpd="sng">
            <a:solidFill>
              <a:schemeClr val="lt1"/>
            </a:solidFill>
            <a:prstDash val="solid"/>
            <a:round/>
            <a:headEnd type="none" w="sm" len="sm"/>
            <a:tailEnd type="none" w="sm" len="sm"/>
          </a:ln>
          <a:effectLst>
            <a:outerShdw blurRad="279400" dist="292100" dir="7980000" algn="t"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5" name="Google Shape;145;p4"/>
          <p:cNvPicPr preferRelativeResize="0"/>
          <p:nvPr/>
        </p:nvPicPr>
        <p:blipFill rotWithShape="1">
          <a:blip r:embed="rId7">
            <a:alphaModFix/>
          </a:blip>
          <a:srcRect/>
          <a:stretch/>
        </p:blipFill>
        <p:spPr>
          <a:xfrm>
            <a:off x="3849417" y="3869144"/>
            <a:ext cx="719918" cy="686947"/>
          </a:xfrm>
          <a:prstGeom prst="rect">
            <a:avLst/>
          </a:prstGeom>
          <a:noFill/>
          <a:ln>
            <a:noFill/>
          </a:ln>
        </p:spPr>
      </p:pic>
      <p:pic>
        <p:nvPicPr>
          <p:cNvPr id="146" name="Google Shape;146;p4"/>
          <p:cNvPicPr preferRelativeResize="0"/>
          <p:nvPr/>
        </p:nvPicPr>
        <p:blipFill rotWithShape="1">
          <a:blip r:embed="rId8">
            <a:alphaModFix/>
          </a:blip>
          <a:srcRect/>
          <a:stretch/>
        </p:blipFill>
        <p:spPr>
          <a:xfrm>
            <a:off x="2996793" y="4505801"/>
            <a:ext cx="486219" cy="464515"/>
          </a:xfrm>
          <a:prstGeom prst="rect">
            <a:avLst/>
          </a:prstGeom>
          <a:noFill/>
          <a:ln>
            <a:noFill/>
          </a:ln>
        </p:spPr>
      </p:pic>
      <p:pic>
        <p:nvPicPr>
          <p:cNvPr id="147" name="Google Shape;147;p4"/>
          <p:cNvPicPr preferRelativeResize="0"/>
          <p:nvPr/>
        </p:nvPicPr>
        <p:blipFill rotWithShape="1">
          <a:blip r:embed="rId9">
            <a:alphaModFix/>
          </a:blip>
          <a:srcRect/>
          <a:stretch/>
        </p:blipFill>
        <p:spPr>
          <a:xfrm>
            <a:off x="209447" y="4478745"/>
            <a:ext cx="504269" cy="504271"/>
          </a:xfrm>
          <a:prstGeom prst="rect">
            <a:avLst/>
          </a:prstGeom>
          <a:noFill/>
          <a:ln>
            <a:noFill/>
          </a:ln>
        </p:spPr>
      </p:pic>
      <p:pic>
        <p:nvPicPr>
          <p:cNvPr id="148" name="Google Shape;148;p4" descr="一張含有 電視, 螢幕, 坐, 黑暗 的圖片&#10;&#10;自動產生的描述"/>
          <p:cNvPicPr preferRelativeResize="0"/>
          <p:nvPr/>
        </p:nvPicPr>
        <p:blipFill rotWithShape="1">
          <a:blip r:embed="rId10">
            <a:alphaModFix/>
          </a:blip>
          <a:srcRect/>
          <a:stretch/>
        </p:blipFill>
        <p:spPr>
          <a:xfrm>
            <a:off x="796181" y="4368586"/>
            <a:ext cx="714936" cy="714936"/>
          </a:xfrm>
          <a:prstGeom prst="rect">
            <a:avLst/>
          </a:prstGeom>
          <a:noFill/>
          <a:ln>
            <a:noFill/>
          </a:ln>
        </p:spPr>
      </p:pic>
      <p:pic>
        <p:nvPicPr>
          <p:cNvPr id="149" name="Google Shape;149;p4"/>
          <p:cNvPicPr preferRelativeResize="0"/>
          <p:nvPr/>
        </p:nvPicPr>
        <p:blipFill rotWithShape="1">
          <a:blip r:embed="rId11">
            <a:alphaModFix/>
          </a:blip>
          <a:srcRect/>
          <a:stretch/>
        </p:blipFill>
        <p:spPr>
          <a:xfrm>
            <a:off x="3269645" y="4047730"/>
            <a:ext cx="465994" cy="345095"/>
          </a:xfrm>
          <a:prstGeom prst="rect">
            <a:avLst/>
          </a:prstGeom>
          <a:noFill/>
          <a:ln>
            <a:noFill/>
          </a:ln>
        </p:spPr>
      </p:pic>
      <p:pic>
        <p:nvPicPr>
          <p:cNvPr id="150" name="Google Shape;150;p4"/>
          <p:cNvPicPr preferRelativeResize="0"/>
          <p:nvPr/>
        </p:nvPicPr>
        <p:blipFill rotWithShape="1">
          <a:blip r:embed="rId12">
            <a:alphaModFix/>
          </a:blip>
          <a:srcRect/>
          <a:stretch/>
        </p:blipFill>
        <p:spPr>
          <a:xfrm>
            <a:off x="2735093" y="4059669"/>
            <a:ext cx="415479" cy="337389"/>
          </a:xfrm>
          <a:prstGeom prst="rect">
            <a:avLst/>
          </a:prstGeom>
          <a:noFill/>
          <a:ln>
            <a:noFill/>
          </a:ln>
        </p:spPr>
      </p:pic>
      <p:pic>
        <p:nvPicPr>
          <p:cNvPr id="151" name="Google Shape;151;p4"/>
          <p:cNvPicPr preferRelativeResize="0"/>
          <p:nvPr/>
        </p:nvPicPr>
        <p:blipFill rotWithShape="1">
          <a:blip r:embed="rId13">
            <a:alphaModFix/>
          </a:blip>
          <a:srcRect/>
          <a:stretch/>
        </p:blipFill>
        <p:spPr>
          <a:xfrm>
            <a:off x="2232912" y="4048979"/>
            <a:ext cx="391111" cy="324470"/>
          </a:xfrm>
          <a:prstGeom prst="rect">
            <a:avLst/>
          </a:prstGeom>
          <a:noFill/>
          <a:ln>
            <a:noFill/>
          </a:ln>
        </p:spPr>
      </p:pic>
      <p:pic>
        <p:nvPicPr>
          <p:cNvPr id="152" name="Google Shape;152;p4" descr="一張含有 標誌, 街道, 停止 的圖片&#10;&#10;自動產生的描述"/>
          <p:cNvPicPr preferRelativeResize="0"/>
          <p:nvPr/>
        </p:nvPicPr>
        <p:blipFill rotWithShape="1">
          <a:blip r:embed="rId14">
            <a:alphaModFix/>
          </a:blip>
          <a:srcRect/>
          <a:stretch/>
        </p:blipFill>
        <p:spPr>
          <a:xfrm>
            <a:off x="876982" y="4071540"/>
            <a:ext cx="616549" cy="296962"/>
          </a:xfrm>
          <a:prstGeom prst="rect">
            <a:avLst/>
          </a:prstGeom>
          <a:noFill/>
          <a:ln>
            <a:noFill/>
          </a:ln>
        </p:spPr>
      </p:pic>
      <p:pic>
        <p:nvPicPr>
          <p:cNvPr id="153" name="Google Shape;153;p4" descr="A picture containing drawing&#10;&#10;Description automatically generated"/>
          <p:cNvPicPr preferRelativeResize="0"/>
          <p:nvPr/>
        </p:nvPicPr>
        <p:blipFill rotWithShape="1">
          <a:blip r:embed="rId15">
            <a:alphaModFix/>
          </a:blip>
          <a:srcRect/>
          <a:stretch/>
        </p:blipFill>
        <p:spPr>
          <a:xfrm>
            <a:off x="236212" y="4055436"/>
            <a:ext cx="507817" cy="324470"/>
          </a:xfrm>
          <a:prstGeom prst="rect">
            <a:avLst/>
          </a:prstGeom>
          <a:noFill/>
          <a:ln>
            <a:noFill/>
          </a:ln>
        </p:spPr>
      </p:pic>
      <p:pic>
        <p:nvPicPr>
          <p:cNvPr id="154" name="Google Shape;154;p4" descr="Logo&#10;&#10;Description automatically generated"/>
          <p:cNvPicPr preferRelativeResize="0"/>
          <p:nvPr/>
        </p:nvPicPr>
        <p:blipFill rotWithShape="1">
          <a:blip r:embed="rId16">
            <a:alphaModFix/>
          </a:blip>
          <a:srcRect/>
          <a:stretch/>
        </p:blipFill>
        <p:spPr>
          <a:xfrm>
            <a:off x="2355825" y="4604114"/>
            <a:ext cx="702281" cy="269730"/>
          </a:xfrm>
          <a:prstGeom prst="rect">
            <a:avLst/>
          </a:prstGeom>
          <a:noFill/>
          <a:ln>
            <a:noFill/>
          </a:ln>
        </p:spPr>
      </p:pic>
      <p:pic>
        <p:nvPicPr>
          <p:cNvPr id="155" name="Google Shape;155;p4" descr="Text&#10;&#10;Description automatically generated"/>
          <p:cNvPicPr preferRelativeResize="0"/>
          <p:nvPr/>
        </p:nvPicPr>
        <p:blipFill rotWithShape="1">
          <a:blip r:embed="rId17">
            <a:alphaModFix/>
          </a:blip>
          <a:srcRect t="22355" b="19339"/>
          <a:stretch/>
        </p:blipFill>
        <p:spPr>
          <a:xfrm>
            <a:off x="1548565" y="4566455"/>
            <a:ext cx="764783" cy="334428"/>
          </a:xfrm>
          <a:prstGeom prst="rect">
            <a:avLst/>
          </a:prstGeom>
          <a:noFill/>
          <a:ln>
            <a:noFill/>
          </a:ln>
        </p:spPr>
      </p:pic>
      <p:grpSp>
        <p:nvGrpSpPr>
          <p:cNvPr id="156" name="Google Shape;156;p4"/>
          <p:cNvGrpSpPr/>
          <p:nvPr/>
        </p:nvGrpSpPr>
        <p:grpSpPr>
          <a:xfrm>
            <a:off x="1589540" y="3862816"/>
            <a:ext cx="540349" cy="537949"/>
            <a:chOff x="1711324" y="3971166"/>
            <a:chExt cx="554976" cy="552511"/>
          </a:xfrm>
        </p:grpSpPr>
        <p:pic>
          <p:nvPicPr>
            <p:cNvPr id="157" name="Google Shape;157;p4"/>
            <p:cNvPicPr preferRelativeResize="0"/>
            <p:nvPr/>
          </p:nvPicPr>
          <p:blipFill rotWithShape="1">
            <a:blip r:embed="rId18">
              <a:alphaModFix/>
            </a:blip>
            <a:srcRect t="-81706" r="77693"/>
            <a:stretch/>
          </p:blipFill>
          <p:spPr>
            <a:xfrm>
              <a:off x="1849194" y="3971166"/>
              <a:ext cx="309716" cy="415988"/>
            </a:xfrm>
            <a:prstGeom prst="rect">
              <a:avLst/>
            </a:prstGeom>
            <a:noFill/>
            <a:ln>
              <a:noFill/>
            </a:ln>
          </p:spPr>
        </p:pic>
        <p:pic>
          <p:nvPicPr>
            <p:cNvPr id="158" name="Google Shape;158;p4"/>
            <p:cNvPicPr preferRelativeResize="0"/>
            <p:nvPr/>
          </p:nvPicPr>
          <p:blipFill rotWithShape="1">
            <a:blip r:embed="rId18">
              <a:alphaModFix/>
            </a:blip>
            <a:srcRect l="22307" t="-17378" b="1"/>
            <a:stretch/>
          </p:blipFill>
          <p:spPr>
            <a:xfrm>
              <a:off x="1711324" y="4385423"/>
              <a:ext cx="554976" cy="138254"/>
            </a:xfrm>
            <a:prstGeom prst="rect">
              <a:avLst/>
            </a:prstGeom>
            <a:noFill/>
            <a:ln>
              <a:noFill/>
            </a:ln>
          </p:spPr>
        </p:pic>
      </p:grpSp>
      <p:grpSp>
        <p:nvGrpSpPr>
          <p:cNvPr id="159" name="Google Shape;159;p4"/>
          <p:cNvGrpSpPr/>
          <p:nvPr/>
        </p:nvGrpSpPr>
        <p:grpSpPr>
          <a:xfrm>
            <a:off x="4230708" y="4531237"/>
            <a:ext cx="402999" cy="359707"/>
            <a:chOff x="4582859" y="4675804"/>
            <a:chExt cx="413908" cy="369444"/>
          </a:xfrm>
        </p:grpSpPr>
        <p:pic>
          <p:nvPicPr>
            <p:cNvPr id="160" name="Google Shape;160;p4"/>
            <p:cNvPicPr preferRelativeResize="0"/>
            <p:nvPr/>
          </p:nvPicPr>
          <p:blipFill rotWithShape="1">
            <a:blip r:embed="rId19">
              <a:alphaModFix/>
            </a:blip>
            <a:srcRect r="79452"/>
            <a:stretch/>
          </p:blipFill>
          <p:spPr>
            <a:xfrm>
              <a:off x="4627088" y="4675804"/>
              <a:ext cx="286958" cy="270293"/>
            </a:xfrm>
            <a:prstGeom prst="rect">
              <a:avLst/>
            </a:prstGeom>
            <a:noFill/>
            <a:ln>
              <a:noFill/>
            </a:ln>
          </p:spPr>
        </p:pic>
        <p:pic>
          <p:nvPicPr>
            <p:cNvPr id="161" name="Google Shape;161;p4"/>
            <p:cNvPicPr preferRelativeResize="0"/>
            <p:nvPr/>
          </p:nvPicPr>
          <p:blipFill rotWithShape="1">
            <a:blip r:embed="rId19">
              <a:alphaModFix/>
            </a:blip>
            <a:srcRect l="19204"/>
            <a:stretch/>
          </p:blipFill>
          <p:spPr>
            <a:xfrm>
              <a:off x="4582859" y="4946097"/>
              <a:ext cx="413908" cy="99151"/>
            </a:xfrm>
            <a:prstGeom prst="rect">
              <a:avLst/>
            </a:prstGeom>
            <a:noFill/>
            <a:ln>
              <a:noFill/>
            </a:ln>
          </p:spPr>
        </p:pic>
      </p:grpSp>
      <p:grpSp>
        <p:nvGrpSpPr>
          <p:cNvPr id="162" name="Google Shape;162;p4"/>
          <p:cNvGrpSpPr/>
          <p:nvPr/>
        </p:nvGrpSpPr>
        <p:grpSpPr>
          <a:xfrm>
            <a:off x="3490989" y="4359942"/>
            <a:ext cx="693056" cy="681465"/>
            <a:chOff x="3786806" y="4499872"/>
            <a:chExt cx="711817" cy="699912"/>
          </a:xfrm>
        </p:grpSpPr>
        <p:pic>
          <p:nvPicPr>
            <p:cNvPr id="163" name="Google Shape;163;p4"/>
            <p:cNvPicPr preferRelativeResize="0"/>
            <p:nvPr/>
          </p:nvPicPr>
          <p:blipFill rotWithShape="1">
            <a:blip r:embed="rId20">
              <a:alphaModFix/>
            </a:blip>
            <a:srcRect b="36472"/>
            <a:stretch/>
          </p:blipFill>
          <p:spPr>
            <a:xfrm>
              <a:off x="3786806" y="4499872"/>
              <a:ext cx="711817" cy="449390"/>
            </a:xfrm>
            <a:prstGeom prst="rect">
              <a:avLst/>
            </a:prstGeom>
            <a:noFill/>
            <a:ln>
              <a:noFill/>
            </a:ln>
          </p:spPr>
        </p:pic>
        <p:pic>
          <p:nvPicPr>
            <p:cNvPr id="164" name="Google Shape;164;p4"/>
            <p:cNvPicPr preferRelativeResize="0"/>
            <p:nvPr/>
          </p:nvPicPr>
          <p:blipFill rotWithShape="1">
            <a:blip r:embed="rId20">
              <a:alphaModFix/>
            </a:blip>
            <a:srcRect t="63797"/>
            <a:stretch/>
          </p:blipFill>
          <p:spPr>
            <a:xfrm>
              <a:off x="3813081" y="4956720"/>
              <a:ext cx="675597" cy="243064"/>
            </a:xfrm>
            <a:prstGeom prst="rect">
              <a:avLst/>
            </a:prstGeom>
            <a:noFill/>
            <a:ln>
              <a:noFill/>
            </a:ln>
          </p:spPr>
        </p:pic>
      </p:grpSp>
      <p:sp>
        <p:nvSpPr>
          <p:cNvPr id="165" name="Google Shape;165;p4"/>
          <p:cNvSpPr/>
          <p:nvPr/>
        </p:nvSpPr>
        <p:spPr>
          <a:xfrm>
            <a:off x="295036" y="1270827"/>
            <a:ext cx="2775054" cy="2562969"/>
          </a:xfrm>
          <a:prstGeom prst="rect">
            <a:avLst/>
          </a:prstGeom>
          <a:noFill/>
          <a:ln>
            <a:noFill/>
          </a:ln>
        </p:spPr>
        <p:txBody>
          <a:bodyPr spcFirstLastPara="1" wrap="square" lIns="91425" tIns="45700" rIns="91425" bIns="45700" anchor="t" anchorCtr="0">
            <a:spAutoFit/>
          </a:bodyPr>
          <a:lstStyle/>
          <a:p>
            <a:pPr marL="0" marR="0" lvl="0" indent="0" algn="l" rtl="0">
              <a:lnSpc>
                <a:spcPct val="138888"/>
              </a:lnSpc>
              <a:spcBef>
                <a:spcPts val="0"/>
              </a:spcBef>
              <a:spcAft>
                <a:spcPts val="0"/>
              </a:spcAft>
              <a:buClr>
                <a:srgbClr val="000000"/>
              </a:buClr>
              <a:buSzPts val="1550"/>
              <a:buFont typeface="Arial"/>
              <a:buNone/>
            </a:pPr>
            <a:r>
              <a:rPr lang="en-US" sz="1550" b="0" i="0" u="none" strike="noStrike" cap="none" err="1">
                <a:solidFill>
                  <a:schemeClr val="dk1"/>
                </a:solidFill>
                <a:latin typeface="Microsoft JhengHei"/>
                <a:ea typeface="Microsoft JhengHei"/>
                <a:cs typeface="Microsoft JhengHei"/>
                <a:sym typeface="Microsoft JhengHei"/>
              </a:rPr>
              <a:t>專為雲平台所設計的虛擬設備</a:t>
            </a:r>
            <a:r>
              <a:rPr lang="en-US" sz="1550" b="0" i="0" u="none" strike="noStrike" cap="none">
                <a:solidFill>
                  <a:schemeClr val="dk1"/>
                </a:solidFill>
                <a:latin typeface="Microsoft JhengHei"/>
                <a:ea typeface="Microsoft JhengHei"/>
                <a:cs typeface="Microsoft JhengHei"/>
                <a:sym typeface="Microsoft JhengHei"/>
              </a:rPr>
              <a:t> </a:t>
            </a:r>
            <a:r>
              <a:rPr lang="en-US" sz="1550" b="0" i="0" u="none" strike="noStrike" cap="none">
                <a:solidFill>
                  <a:schemeClr val="dk1"/>
                </a:solidFill>
                <a:latin typeface="Arial"/>
                <a:ea typeface="Arial"/>
                <a:cs typeface="Arial"/>
                <a:sym typeface="Arial"/>
              </a:rPr>
              <a:t>(Virtual Appliance) </a:t>
            </a:r>
            <a:r>
              <a:rPr lang="en-US" sz="1550" b="0" i="0" u="none" strike="noStrike" cap="none">
                <a:solidFill>
                  <a:schemeClr val="dk1"/>
                </a:solidFill>
                <a:latin typeface="Microsoft JhengHei"/>
                <a:ea typeface="Microsoft JhengHei"/>
                <a:cs typeface="Microsoft JhengHei"/>
                <a:sym typeface="Microsoft JhengHei"/>
              </a:rPr>
              <a:t>，</a:t>
            </a:r>
            <a:r>
              <a:rPr lang="en-US" sz="1550" b="0" i="0" u="none" strike="noStrike" cap="none" err="1">
                <a:solidFill>
                  <a:schemeClr val="dk1"/>
                </a:solidFill>
                <a:latin typeface="Microsoft JhengHei"/>
                <a:ea typeface="Microsoft JhengHei"/>
                <a:cs typeface="Microsoft JhengHei"/>
                <a:sym typeface="Microsoft JhengHei"/>
              </a:rPr>
              <a:t>享有如同地端實體設備相同功能及便利的使用體驗</a:t>
            </a:r>
            <a:r>
              <a:rPr lang="en-US" sz="1550" b="0" i="0" u="none" strike="noStrike" cap="none">
                <a:solidFill>
                  <a:schemeClr val="dk1"/>
                </a:solidFill>
                <a:latin typeface="Microsoft JhengHei"/>
                <a:ea typeface="Microsoft JhengHei"/>
                <a:cs typeface="Microsoft JhengHei"/>
                <a:sym typeface="Microsoft JhengHei"/>
              </a:rPr>
              <a:t>。</a:t>
            </a:r>
            <a:endParaRPr sz="1550" b="0" i="0" u="none" strike="noStrike" cap="none">
              <a:solidFill>
                <a:schemeClr val="dk1"/>
              </a:solidFill>
              <a:latin typeface="Microsoft JhengHei"/>
              <a:ea typeface="Microsoft JhengHei"/>
              <a:cs typeface="Microsoft JhengHei"/>
              <a:sym typeface="Microsoft JhengHei"/>
            </a:endParaRPr>
          </a:p>
          <a:p>
            <a:pPr marL="0" marR="0" lvl="0" indent="0" algn="l" rtl="0">
              <a:lnSpc>
                <a:spcPct val="138888"/>
              </a:lnSpc>
              <a:spcBef>
                <a:spcPts val="0"/>
              </a:spcBef>
              <a:spcAft>
                <a:spcPts val="0"/>
              </a:spcAft>
              <a:buClr>
                <a:srgbClr val="000000"/>
              </a:buClr>
              <a:buSzPts val="700"/>
              <a:buFont typeface="Arial"/>
              <a:buNone/>
            </a:pPr>
            <a:endParaRPr sz="700" b="0" i="0" u="none" strike="noStrike" cap="none">
              <a:solidFill>
                <a:schemeClr val="dk1"/>
              </a:solidFill>
              <a:latin typeface="Microsoft JhengHei"/>
              <a:ea typeface="Microsoft JhengHei"/>
              <a:cs typeface="Microsoft JhengHei"/>
              <a:sym typeface="Microsoft JhengHei"/>
            </a:endParaRPr>
          </a:p>
          <a:p>
            <a:pPr marL="0" marR="0" lvl="0" indent="0" algn="l" rtl="0">
              <a:lnSpc>
                <a:spcPct val="138888"/>
              </a:lnSpc>
              <a:spcBef>
                <a:spcPts val="0"/>
              </a:spcBef>
              <a:spcAft>
                <a:spcPts val="0"/>
              </a:spcAft>
              <a:buClr>
                <a:srgbClr val="000000"/>
              </a:buClr>
              <a:buSzPts val="1550"/>
              <a:buFont typeface="Arial"/>
              <a:buNone/>
            </a:pPr>
            <a:r>
              <a:rPr lang="en-US" sz="1550" b="0" i="0" u="none" strike="noStrike" cap="none" err="1">
                <a:solidFill>
                  <a:schemeClr val="dk1"/>
                </a:solidFill>
                <a:latin typeface="Microsoft JhengHei"/>
                <a:ea typeface="Microsoft JhengHei"/>
                <a:cs typeface="Microsoft JhengHei"/>
                <a:sym typeface="Microsoft JhengHei"/>
              </a:rPr>
              <a:t>運用雲端運算簡化基礎架構，提供更彈性便利的部署，為</a:t>
            </a:r>
            <a:r>
              <a:rPr lang="en-US" sz="1550" b="0" i="0" u="none" strike="noStrike" cap="none">
                <a:solidFill>
                  <a:schemeClr val="dk1"/>
                </a:solidFill>
                <a:latin typeface="Microsoft JhengHei"/>
                <a:ea typeface="Microsoft JhengHei"/>
                <a:cs typeface="Microsoft JhengHei"/>
                <a:sym typeface="Microsoft JhengHei"/>
              </a:rPr>
              <a:t> IT </a:t>
            </a:r>
            <a:r>
              <a:rPr lang="en-US" sz="1550" b="0" i="0" u="none" strike="noStrike" cap="none" err="1">
                <a:solidFill>
                  <a:schemeClr val="dk1"/>
                </a:solidFill>
                <a:latin typeface="Microsoft JhengHei"/>
                <a:ea typeface="Microsoft JhengHei"/>
                <a:cs typeface="Microsoft JhengHei"/>
                <a:sym typeface="Microsoft JhengHei"/>
              </a:rPr>
              <a:t>人員減少建置及維運成本</a:t>
            </a:r>
            <a:r>
              <a:rPr lang="en-US" sz="1550" b="0" i="0" u="none" strike="noStrike" cap="none">
                <a:solidFill>
                  <a:schemeClr val="dk1"/>
                </a:solidFill>
                <a:latin typeface="Microsoft JhengHei"/>
                <a:ea typeface="Microsoft JhengHei"/>
                <a:cs typeface="Microsoft JhengHei"/>
                <a:sym typeface="Microsoft JhengHei"/>
              </a:rPr>
              <a:t>。</a:t>
            </a:r>
            <a:endParaRPr sz="1550" b="0" i="0" u="none" strike="noStrike" cap="none">
              <a:solidFill>
                <a:schemeClr val="dk1"/>
              </a:solidFill>
              <a:latin typeface="Microsoft JhengHei"/>
              <a:ea typeface="Microsoft JhengHei"/>
              <a:cs typeface="Microsoft JhengHei"/>
              <a:sym typeface="Microsoft JhengHei"/>
            </a:endParaRPr>
          </a:p>
        </p:txBody>
      </p:sp>
      <p:pic>
        <p:nvPicPr>
          <p:cNvPr id="166" name="Google Shape;166;p4"/>
          <p:cNvPicPr preferRelativeResize="0"/>
          <p:nvPr/>
        </p:nvPicPr>
        <p:blipFill>
          <a:blip r:embed="rId21">
            <a:alphaModFix/>
          </a:blip>
          <a:stretch>
            <a:fillRect/>
          </a:stretch>
        </p:blipFill>
        <p:spPr>
          <a:xfrm>
            <a:off x="1183635" y="4400561"/>
            <a:ext cx="702276" cy="194926"/>
          </a:xfrm>
          <a:prstGeom prst="rect">
            <a:avLst/>
          </a:prstGeom>
          <a:noFill/>
          <a:ln>
            <a:noFill/>
          </a:ln>
        </p:spPr>
      </p:pic>
      <p:pic>
        <p:nvPicPr>
          <p:cNvPr id="167" name="Google Shape;167;p4"/>
          <p:cNvPicPr preferRelativeResize="0"/>
          <p:nvPr/>
        </p:nvPicPr>
        <p:blipFill>
          <a:blip r:embed="rId22">
            <a:alphaModFix/>
          </a:blip>
          <a:stretch>
            <a:fillRect/>
          </a:stretch>
        </p:blipFill>
        <p:spPr>
          <a:xfrm>
            <a:off x="2444837" y="4390709"/>
            <a:ext cx="1273099" cy="196163"/>
          </a:xfrm>
          <a:prstGeom prst="rect">
            <a:avLst/>
          </a:prstGeom>
          <a:noFill/>
          <a:ln>
            <a:noFill/>
          </a:ln>
        </p:spPr>
      </p:pic>
      <p:pic>
        <p:nvPicPr>
          <p:cNvPr id="168" name="Google Shape;168;p4"/>
          <p:cNvPicPr preferRelativeResize="0"/>
          <p:nvPr/>
        </p:nvPicPr>
        <p:blipFill rotWithShape="1">
          <a:blip r:embed="rId23">
            <a:alphaModFix/>
          </a:blip>
          <a:srcRect l="24396" t="12748" r="23319" b="14109"/>
          <a:stretch/>
        </p:blipFill>
        <p:spPr>
          <a:xfrm>
            <a:off x="4038468" y="4373460"/>
            <a:ext cx="263989" cy="369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7"/>
          <p:cNvPicPr preferRelativeResize="0"/>
          <p:nvPr/>
        </p:nvPicPr>
        <p:blipFill rotWithShape="1">
          <a:blip r:embed="rId3">
            <a:alphaModFix/>
          </a:blip>
          <a:srcRect/>
          <a:stretch/>
        </p:blipFill>
        <p:spPr>
          <a:xfrm>
            <a:off x="5504992" y="1843874"/>
            <a:ext cx="3407284" cy="2123132"/>
          </a:xfrm>
          <a:prstGeom prst="rect">
            <a:avLst/>
          </a:prstGeom>
          <a:noFill/>
          <a:ln>
            <a:noFill/>
          </a:ln>
          <a:effectLst>
            <a:outerShdw blurRad="342900" dist="177800" dir="3600000" algn="tl" rotWithShape="0">
              <a:prstClr val="black">
                <a:alpha val="40000"/>
              </a:prstClr>
            </a:outerShdw>
          </a:effectLst>
        </p:spPr>
      </p:pic>
      <p:sp>
        <p:nvSpPr>
          <p:cNvPr id="26" name="矩形: 圓角 25">
            <a:extLst>
              <a:ext uri="{FF2B5EF4-FFF2-40B4-BE49-F238E27FC236}">
                <a16:creationId xmlns:a16="http://schemas.microsoft.com/office/drawing/2014/main" id="{B48AC0E7-3497-4F06-83D5-C7B946EE52C7}"/>
              </a:ext>
            </a:extLst>
          </p:cNvPr>
          <p:cNvSpPr/>
          <p:nvPr/>
        </p:nvSpPr>
        <p:spPr>
          <a:xfrm>
            <a:off x="0" y="1227977"/>
            <a:ext cx="5538860"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形 22">
            <a:extLst>
              <a:ext uri="{FF2B5EF4-FFF2-40B4-BE49-F238E27FC236}">
                <a16:creationId xmlns:a16="http://schemas.microsoft.com/office/drawing/2014/main" id="{64E04685-D0C3-47AC-AF03-2166DC5B75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8877" y="1669270"/>
            <a:ext cx="5319983" cy="3043728"/>
          </a:xfrm>
          <a:prstGeom prst="rect">
            <a:avLst/>
          </a:prstGeom>
        </p:spPr>
      </p:pic>
      <p:pic>
        <p:nvPicPr>
          <p:cNvPr id="175" name="Google Shape;175;p7"/>
          <p:cNvPicPr preferRelativeResize="0"/>
          <p:nvPr/>
        </p:nvPicPr>
        <p:blipFill rotWithShape="1">
          <a:blip r:embed="rId6">
            <a:alphaModFix/>
          </a:blip>
          <a:srcRect l="21179" t="33129" r="18215" b="28890"/>
          <a:stretch/>
        </p:blipFill>
        <p:spPr>
          <a:xfrm>
            <a:off x="6196977" y="3453855"/>
            <a:ext cx="2057182" cy="1289168"/>
          </a:xfrm>
          <a:prstGeom prst="rect">
            <a:avLst/>
          </a:prstGeom>
          <a:noFill/>
          <a:ln>
            <a:noFill/>
          </a:ln>
          <a:effectLst>
            <a:outerShdw blurRad="50800" dist="38100" dir="2700000" algn="tl" rotWithShape="0">
              <a:srgbClr val="000000">
                <a:alpha val="40000"/>
              </a:srgbClr>
            </a:outerShdw>
          </a:effectLst>
        </p:spPr>
      </p:pic>
      <p:sp>
        <p:nvSpPr>
          <p:cNvPr id="176" name="Google Shape;176;p7"/>
          <p:cNvSpPr txBox="1">
            <a:spLocks noGrp="1"/>
          </p:cNvSpPr>
          <p:nvPr>
            <p:ph type="title"/>
          </p:nvPr>
        </p:nvSpPr>
        <p:spPr>
          <a:xfrm>
            <a:off x="0" y="115576"/>
            <a:ext cx="9143999"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Font typeface="Arial"/>
              <a:buNone/>
            </a:pPr>
            <a:r>
              <a:rPr lang="en-US" sz="3100" b="1" err="1">
                <a:latin typeface="Microsoft JhengHei"/>
                <a:ea typeface="Microsoft JhengHei"/>
                <a:cs typeface="Microsoft JhengHei"/>
                <a:sym typeface="Microsoft JhengHei"/>
              </a:rPr>
              <a:t>多年淬鍊的</a:t>
            </a:r>
            <a:r>
              <a:rPr lang="en-US" sz="3100" b="1">
                <a:latin typeface="Arial"/>
                <a:ea typeface="Arial"/>
                <a:cs typeface="Arial"/>
                <a:sym typeface="Arial"/>
              </a:rPr>
              <a:t> QTS </a:t>
            </a:r>
            <a:r>
              <a:rPr lang="en-US" sz="3100" b="1" err="1">
                <a:latin typeface="Microsoft JhengHei"/>
                <a:ea typeface="Microsoft JhengHei"/>
                <a:cs typeface="Microsoft JhengHei"/>
                <a:sym typeface="Microsoft JhengHei"/>
              </a:rPr>
              <a:t>作業系統</a:t>
            </a:r>
            <a:r>
              <a:rPr lang="en-US" sz="3100" b="1">
                <a:latin typeface="Microsoft JhengHei"/>
                <a:ea typeface="Microsoft JhengHei"/>
                <a:cs typeface="Microsoft JhengHei"/>
                <a:sym typeface="Microsoft JhengHei"/>
              </a:rPr>
              <a:t> </a:t>
            </a:r>
            <a:r>
              <a:rPr lang="en-US" sz="3100" b="1" err="1">
                <a:latin typeface="Microsoft JhengHei"/>
                <a:ea typeface="Microsoft JhengHei"/>
                <a:cs typeface="Microsoft JhengHei"/>
                <a:sym typeface="Microsoft JhengHei"/>
              </a:rPr>
              <a:t>現已開放在雲上運行</a:t>
            </a:r>
            <a:endParaRPr sz="3100" b="1">
              <a:latin typeface="Microsoft JhengHei"/>
              <a:ea typeface="Microsoft JhengHei"/>
              <a:cs typeface="Microsoft JhengHei"/>
              <a:sym typeface="Microsoft JhengHei"/>
            </a:endParaRPr>
          </a:p>
        </p:txBody>
      </p:sp>
      <p:sp>
        <p:nvSpPr>
          <p:cNvPr id="177" name="Google Shape;177;p7"/>
          <p:cNvSpPr/>
          <p:nvPr/>
        </p:nvSpPr>
        <p:spPr>
          <a:xfrm>
            <a:off x="524260" y="2280037"/>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OS</a:t>
            </a:r>
            <a:endParaRPr sz="1400" b="0" i="0" u="none" strike="noStrike" cap="none">
              <a:solidFill>
                <a:srgbClr val="000000"/>
              </a:solidFill>
              <a:latin typeface="Arial"/>
              <a:ea typeface="Arial"/>
              <a:cs typeface="Arial"/>
              <a:sym typeface="Arial"/>
            </a:endParaRPr>
          </a:p>
        </p:txBody>
      </p:sp>
      <p:sp>
        <p:nvSpPr>
          <p:cNvPr id="180" name="Google Shape;180;p7"/>
          <p:cNvSpPr/>
          <p:nvPr/>
        </p:nvSpPr>
        <p:spPr>
          <a:xfrm>
            <a:off x="524260" y="2839328"/>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rgbClr val="FFFFFF"/>
                </a:solidFill>
                <a:latin typeface="Arial"/>
                <a:ea typeface="Arial"/>
                <a:cs typeface="Arial"/>
                <a:sym typeface="Arial"/>
              </a:rPr>
              <a:t>Storage</a:t>
            </a:r>
            <a:endParaRPr sz="1400" b="0" i="0" u="none" strike="noStrike" cap="none">
              <a:solidFill>
                <a:srgbClr val="000000"/>
              </a:solidFill>
              <a:latin typeface="Arial"/>
              <a:ea typeface="Arial"/>
              <a:cs typeface="Arial"/>
              <a:sym typeface="Arial"/>
            </a:endParaRPr>
          </a:p>
        </p:txBody>
      </p:sp>
      <p:sp>
        <p:nvSpPr>
          <p:cNvPr id="181" name="Google Shape;181;p7"/>
          <p:cNvSpPr/>
          <p:nvPr/>
        </p:nvSpPr>
        <p:spPr>
          <a:xfrm>
            <a:off x="524260" y="3405780"/>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Network</a:t>
            </a:r>
            <a:endParaRPr sz="1400" b="0" i="0" u="none" strike="noStrike" cap="none">
              <a:solidFill>
                <a:srgbClr val="000000"/>
              </a:solidFill>
              <a:latin typeface="Arial"/>
              <a:ea typeface="Arial"/>
              <a:cs typeface="Arial"/>
              <a:sym typeface="Arial"/>
            </a:endParaRPr>
          </a:p>
        </p:txBody>
      </p:sp>
      <p:sp>
        <p:nvSpPr>
          <p:cNvPr id="182" name="Google Shape;182;p7"/>
          <p:cNvSpPr/>
          <p:nvPr/>
        </p:nvSpPr>
        <p:spPr>
          <a:xfrm>
            <a:off x="524260" y="3985732"/>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Security</a:t>
            </a:r>
            <a:endParaRPr sz="1400" b="0" i="0" u="none" strike="noStrike" cap="none">
              <a:solidFill>
                <a:srgbClr val="000000"/>
              </a:solidFill>
              <a:latin typeface="Arial"/>
              <a:ea typeface="Arial"/>
              <a:cs typeface="Arial"/>
              <a:sym typeface="Arial"/>
            </a:endParaRPr>
          </a:p>
        </p:txBody>
      </p:sp>
      <p:sp>
        <p:nvSpPr>
          <p:cNvPr id="183" name="Google Shape;183;p7"/>
          <p:cNvSpPr/>
          <p:nvPr/>
        </p:nvSpPr>
        <p:spPr>
          <a:xfrm>
            <a:off x="2129197" y="2273931"/>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Multimedia</a:t>
            </a:r>
            <a:endParaRPr sz="1400" b="0" i="0" u="none" strike="noStrike" cap="none">
              <a:solidFill>
                <a:srgbClr val="000000"/>
              </a:solidFill>
              <a:latin typeface="Arial"/>
              <a:ea typeface="Arial"/>
              <a:cs typeface="Arial"/>
              <a:sym typeface="Arial"/>
            </a:endParaRPr>
          </a:p>
        </p:txBody>
      </p:sp>
      <p:sp>
        <p:nvSpPr>
          <p:cNvPr id="184" name="Google Shape;184;p7"/>
          <p:cNvSpPr/>
          <p:nvPr/>
        </p:nvSpPr>
        <p:spPr>
          <a:xfrm>
            <a:off x="2136556" y="2831558"/>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IoT</a:t>
            </a:r>
            <a:endParaRPr sz="1400" b="0" i="0" u="none" strike="noStrike" cap="none">
              <a:solidFill>
                <a:srgbClr val="000000"/>
              </a:solidFill>
              <a:latin typeface="Arial"/>
              <a:ea typeface="Arial"/>
              <a:cs typeface="Arial"/>
              <a:sym typeface="Arial"/>
            </a:endParaRPr>
          </a:p>
        </p:txBody>
      </p:sp>
      <p:sp>
        <p:nvSpPr>
          <p:cNvPr id="185" name="Google Shape;185;p7"/>
          <p:cNvSpPr/>
          <p:nvPr/>
        </p:nvSpPr>
        <p:spPr>
          <a:xfrm>
            <a:off x="2148224" y="3394953"/>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Notification</a:t>
            </a:r>
            <a:endParaRPr sz="1400" b="0" i="0" u="none" strike="noStrike" cap="none">
              <a:solidFill>
                <a:srgbClr val="000000"/>
              </a:solidFill>
              <a:latin typeface="Arial"/>
              <a:ea typeface="Arial"/>
              <a:cs typeface="Arial"/>
              <a:sym typeface="Arial"/>
            </a:endParaRPr>
          </a:p>
        </p:txBody>
      </p:sp>
      <p:sp>
        <p:nvSpPr>
          <p:cNvPr id="186" name="Google Shape;186;p7"/>
          <p:cNvSpPr/>
          <p:nvPr/>
        </p:nvSpPr>
        <p:spPr>
          <a:xfrm>
            <a:off x="2147040" y="3972829"/>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Licenses</a:t>
            </a:r>
            <a:endParaRPr sz="1400" b="0" i="0" u="none" strike="noStrike" cap="none">
              <a:solidFill>
                <a:srgbClr val="000000"/>
              </a:solidFill>
              <a:latin typeface="Arial"/>
              <a:ea typeface="Arial"/>
              <a:cs typeface="Arial"/>
              <a:sym typeface="Arial"/>
            </a:endParaRPr>
          </a:p>
        </p:txBody>
      </p:sp>
      <p:sp>
        <p:nvSpPr>
          <p:cNvPr id="187" name="Google Shape;187;p7"/>
          <p:cNvSpPr/>
          <p:nvPr/>
        </p:nvSpPr>
        <p:spPr>
          <a:xfrm>
            <a:off x="3728748" y="2262032"/>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Mobile Apps</a:t>
            </a:r>
            <a:endParaRPr sz="1400" b="0" i="0" u="none" strike="noStrike" cap="none">
              <a:solidFill>
                <a:srgbClr val="000000"/>
              </a:solidFill>
              <a:latin typeface="Arial"/>
              <a:ea typeface="Arial"/>
              <a:cs typeface="Arial"/>
              <a:sym typeface="Arial"/>
            </a:endParaRPr>
          </a:p>
        </p:txBody>
      </p:sp>
      <p:sp>
        <p:nvSpPr>
          <p:cNvPr id="188" name="Google Shape;188;p7"/>
          <p:cNvSpPr/>
          <p:nvPr/>
        </p:nvSpPr>
        <p:spPr>
          <a:xfrm>
            <a:off x="3732157" y="2822161"/>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WIN/MAC Utilities</a:t>
            </a:r>
            <a:endParaRPr sz="1400" b="0" i="0" u="none" strike="noStrike" cap="none">
              <a:solidFill>
                <a:srgbClr val="000000"/>
              </a:solidFill>
              <a:latin typeface="Arial"/>
              <a:ea typeface="Arial"/>
              <a:cs typeface="Arial"/>
              <a:sym typeface="Arial"/>
            </a:endParaRPr>
          </a:p>
        </p:txBody>
      </p:sp>
      <p:sp>
        <p:nvSpPr>
          <p:cNvPr id="189" name="Google Shape;189;p7"/>
          <p:cNvSpPr/>
          <p:nvPr/>
        </p:nvSpPr>
        <p:spPr>
          <a:xfrm>
            <a:off x="3744384" y="3394938"/>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Full-text Search</a:t>
            </a:r>
            <a:endParaRPr sz="1400" b="0" i="0" u="none" strike="noStrike" cap="none">
              <a:solidFill>
                <a:srgbClr val="000000"/>
              </a:solidFill>
              <a:latin typeface="Arial"/>
              <a:ea typeface="Arial"/>
              <a:cs typeface="Arial"/>
              <a:sym typeface="Arial"/>
            </a:endParaRPr>
          </a:p>
        </p:txBody>
      </p:sp>
      <p:sp>
        <p:nvSpPr>
          <p:cNvPr id="190" name="Google Shape;190;p7"/>
          <p:cNvSpPr/>
          <p:nvPr/>
        </p:nvSpPr>
        <p:spPr>
          <a:xfrm>
            <a:off x="3744384" y="3962253"/>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&amp; More…</a:t>
            </a:r>
            <a:endParaRPr sz="1400" b="0" i="0" u="none" strike="noStrike" cap="none">
              <a:solidFill>
                <a:srgbClr val="000000"/>
              </a:solidFill>
              <a:latin typeface="Arial"/>
              <a:ea typeface="Arial"/>
              <a:cs typeface="Arial"/>
              <a:sym typeface="Arial"/>
            </a:endParaRPr>
          </a:p>
        </p:txBody>
      </p:sp>
      <p:pic>
        <p:nvPicPr>
          <p:cNvPr id="178" name="Google Shape;178;p7"/>
          <p:cNvPicPr preferRelativeResize="0"/>
          <p:nvPr/>
        </p:nvPicPr>
        <p:blipFill rotWithShape="1">
          <a:blip r:embed="rId7">
            <a:alphaModFix/>
          </a:blip>
          <a:srcRect/>
          <a:stretch/>
        </p:blipFill>
        <p:spPr>
          <a:xfrm>
            <a:off x="1046558" y="1331005"/>
            <a:ext cx="3871758" cy="812798"/>
          </a:xfrm>
          <a:prstGeom prst="rect">
            <a:avLst/>
          </a:prstGeom>
          <a:noFill/>
          <a:ln>
            <a:noFill/>
          </a:ln>
        </p:spPr>
      </p:pic>
      <p:sp>
        <p:nvSpPr>
          <p:cNvPr id="179" name="Google Shape;179;p7"/>
          <p:cNvSpPr/>
          <p:nvPr/>
        </p:nvSpPr>
        <p:spPr>
          <a:xfrm>
            <a:off x="1674611" y="1465182"/>
            <a:ext cx="2231701" cy="44627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err="1">
                <a:solidFill>
                  <a:srgbClr val="0C0C0C"/>
                </a:solidFill>
                <a:latin typeface="Arial"/>
                <a:ea typeface="Arial"/>
                <a:cs typeface="Arial"/>
                <a:sym typeface="Arial"/>
              </a:rPr>
              <a:t>Q</a:t>
            </a:r>
            <a:r>
              <a:rPr lang="en-US" sz="2300" b="1" err="1">
                <a:solidFill>
                  <a:srgbClr val="0C0C0C"/>
                </a:solidFill>
              </a:rPr>
              <a:t>u</a:t>
            </a:r>
            <a:r>
              <a:rPr lang="en-US" sz="2300" b="1" i="0" u="none" strike="noStrike" cap="none" err="1">
                <a:solidFill>
                  <a:srgbClr val="0C0C0C"/>
                </a:solidFill>
                <a:latin typeface="Arial"/>
                <a:ea typeface="Arial"/>
                <a:cs typeface="Arial"/>
                <a:sym typeface="Arial"/>
              </a:rPr>
              <a:t>TS</a:t>
            </a:r>
            <a:r>
              <a:rPr lang="en-US" sz="2300" b="1" i="0" u="none" strike="noStrike" cap="none">
                <a:solidFill>
                  <a:srgbClr val="0C0C0C"/>
                </a:solidFill>
                <a:latin typeface="Arial"/>
                <a:ea typeface="Arial"/>
                <a:cs typeface="Arial"/>
                <a:sym typeface="Arial"/>
              </a:rPr>
              <a:t> </a:t>
            </a:r>
            <a:r>
              <a:rPr lang="en-US" sz="2300" b="1" i="0" u="none" strike="noStrike" cap="none" err="1">
                <a:solidFill>
                  <a:srgbClr val="0C0C0C"/>
                </a:solidFill>
                <a:latin typeface="Microsoft JhengHei"/>
                <a:ea typeface="Microsoft JhengHei"/>
                <a:cs typeface="Microsoft JhengHei"/>
                <a:sym typeface="Microsoft JhengHei"/>
              </a:rPr>
              <a:t>作業系統</a:t>
            </a:r>
            <a:endParaRPr sz="2300" b="1" i="0" u="none" strike="noStrike" cap="none">
              <a:solidFill>
                <a:srgbClr val="0C0C0C"/>
              </a:solidFill>
              <a:latin typeface="Microsoft JhengHei"/>
              <a:ea typeface="Microsoft JhengHei"/>
              <a:cs typeface="Microsoft JhengHei"/>
              <a:sym typeface="Microsoft JhengHe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698" name="矩形: 圓角 697">
            <a:extLst>
              <a:ext uri="{FF2B5EF4-FFF2-40B4-BE49-F238E27FC236}">
                <a16:creationId xmlns:a16="http://schemas.microsoft.com/office/drawing/2014/main" id="{0DF2EE5C-A77C-4141-9049-5E4DD489AA8F}"/>
              </a:ext>
            </a:extLst>
          </p:cNvPr>
          <p:cNvSpPr/>
          <p:nvPr/>
        </p:nvSpPr>
        <p:spPr>
          <a:xfrm>
            <a:off x="134359" y="1120419"/>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形 13">
            <a:extLst>
              <a:ext uri="{FF2B5EF4-FFF2-40B4-BE49-F238E27FC236}">
                <a16:creationId xmlns:a16="http://schemas.microsoft.com/office/drawing/2014/main" id="{CCA263A7-BD18-4BF5-80EB-F5CCCA73A9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467" y="1440195"/>
            <a:ext cx="5476013" cy="3484348"/>
          </a:xfrm>
          <a:prstGeom prst="rect">
            <a:avLst/>
          </a:prstGeom>
          <a:effectLst>
            <a:outerShdw blurRad="342900" dist="177800" dir="3600000" algn="t" rotWithShape="0">
              <a:prstClr val="black">
                <a:alpha val="40000"/>
              </a:prstClr>
            </a:outerShdw>
          </a:effectLst>
        </p:spPr>
      </p:pic>
      <p:sp>
        <p:nvSpPr>
          <p:cNvPr id="4" name="矩形 3">
            <a:extLst>
              <a:ext uri="{FF2B5EF4-FFF2-40B4-BE49-F238E27FC236}">
                <a16:creationId xmlns:a16="http://schemas.microsoft.com/office/drawing/2014/main" id="{061E9367-9185-48D2-B209-E7D1F2B5C25E}"/>
              </a:ext>
            </a:extLst>
          </p:cNvPr>
          <p:cNvSpPr/>
          <p:nvPr/>
        </p:nvSpPr>
        <p:spPr>
          <a:xfrm>
            <a:off x="205785" y="1514421"/>
            <a:ext cx="3096215" cy="3391072"/>
          </a:xfrm>
          <a:prstGeom prst="rect">
            <a:avLst/>
          </a:prstGeom>
          <a:gradFill>
            <a:gsLst>
              <a:gs pos="0">
                <a:schemeClr val="bg1"/>
              </a:gs>
              <a:gs pos="100000">
                <a:srgbClr val="E2E2E2"/>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8" name="Google Shape;198;p8"/>
          <p:cNvSpPr txBox="1">
            <a:spLocks noGrp="1"/>
          </p:cNvSpPr>
          <p:nvPr>
            <p:ph type="title"/>
          </p:nvPr>
        </p:nvSpPr>
        <p:spPr>
          <a:xfrm>
            <a:off x="67734" y="72101"/>
            <a:ext cx="9008533" cy="994172"/>
          </a:xfrm>
          <a:prstGeom prst="rect">
            <a:avLst/>
          </a:prstGeom>
          <a:noFill/>
          <a:ln>
            <a:noFill/>
          </a:ln>
        </p:spPr>
        <p:txBody>
          <a:bodyPr spcFirstLastPara="1" wrap="square" lIns="91425" tIns="45700" rIns="91425" bIns="45700" anchor="ctr" anchorCtr="0">
            <a:normAutofit/>
          </a:bodyPr>
          <a:lstStyle/>
          <a:p>
            <a:pPr marL="0" lvl="0" indent="0" algn="ctr" rtl="0">
              <a:lnSpc>
                <a:spcPts val="3400"/>
              </a:lnSpc>
              <a:spcBef>
                <a:spcPts val="0"/>
              </a:spcBef>
              <a:spcAft>
                <a:spcPts val="0"/>
              </a:spcAft>
              <a:buClr>
                <a:schemeClr val="lt1"/>
              </a:buClr>
              <a:buSzPts val="2900"/>
              <a:buFont typeface="Arial"/>
              <a:buNone/>
            </a:pPr>
            <a:r>
              <a:rPr lang="en-US" sz="2900" err="1">
                <a:latin typeface="Arial"/>
                <a:ea typeface="Arial"/>
                <a:cs typeface="Arial"/>
                <a:sym typeface="Arial"/>
              </a:rPr>
              <a:t>使用</a:t>
            </a:r>
            <a:r>
              <a:rPr lang="en-US" sz="2900">
                <a:latin typeface="Arial"/>
                <a:ea typeface="Arial"/>
                <a:cs typeface="Arial"/>
                <a:sym typeface="Arial"/>
              </a:rPr>
              <a:t> QNAP 雲 NAS </a:t>
            </a:r>
            <a:br>
              <a:rPr lang="en-US" sz="2900">
                <a:latin typeface="Arial"/>
                <a:ea typeface="Arial"/>
                <a:cs typeface="Arial"/>
                <a:sym typeface="Arial"/>
              </a:rPr>
            </a:br>
            <a:r>
              <a:rPr lang="en-US" sz="2900" err="1">
                <a:latin typeface="Microsoft JhengHei"/>
                <a:ea typeface="Microsoft JhengHei"/>
                <a:cs typeface="Microsoft JhengHei"/>
                <a:sym typeface="Microsoft JhengHei"/>
              </a:rPr>
              <a:t>有效率地活用儲存在各雲端中的檔案</a:t>
            </a:r>
            <a:endParaRPr>
              <a:latin typeface="Microsoft JhengHei"/>
              <a:ea typeface="Microsoft JhengHei"/>
              <a:cs typeface="Microsoft JhengHei"/>
              <a:sym typeface="Microsoft JhengHei"/>
            </a:endParaRPr>
          </a:p>
        </p:txBody>
      </p:sp>
      <p:sp>
        <p:nvSpPr>
          <p:cNvPr id="199" name="Google Shape;199;p8"/>
          <p:cNvSpPr/>
          <p:nvPr/>
        </p:nvSpPr>
        <p:spPr>
          <a:xfrm>
            <a:off x="335767" y="1352663"/>
            <a:ext cx="710236" cy="338554"/>
          </a:xfrm>
          <a:prstGeom prst="rect">
            <a:avLst/>
          </a:prstGeom>
          <a:gradFill>
            <a:gsLst>
              <a:gs pos="0">
                <a:srgbClr val="0D0B64"/>
              </a:gs>
              <a:gs pos="100000">
                <a:srgbClr val="274DA5"/>
              </a:gs>
            </a:gsLst>
            <a:lin ang="0" scaled="0"/>
          </a:gra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err="1">
                <a:solidFill>
                  <a:schemeClr val="lt1"/>
                </a:solidFill>
                <a:latin typeface="Microsoft JhengHei"/>
                <a:ea typeface="Microsoft JhengHei"/>
                <a:cs typeface="Microsoft JhengHei"/>
                <a:sym typeface="Microsoft JhengHei"/>
              </a:rPr>
              <a:t>過去</a:t>
            </a:r>
            <a:endParaRPr sz="1400" b="0" i="0" u="none" strike="noStrike" cap="none">
              <a:solidFill>
                <a:srgbClr val="000000"/>
              </a:solidFill>
              <a:latin typeface="Arial"/>
              <a:ea typeface="Arial"/>
              <a:cs typeface="Arial"/>
              <a:sym typeface="Arial"/>
            </a:endParaRPr>
          </a:p>
        </p:txBody>
      </p:sp>
      <p:sp>
        <p:nvSpPr>
          <p:cNvPr id="200" name="Google Shape;200;p8"/>
          <p:cNvSpPr/>
          <p:nvPr/>
        </p:nvSpPr>
        <p:spPr>
          <a:xfrm>
            <a:off x="2505426" y="1886966"/>
            <a:ext cx="41549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Arial"/>
                <a:ea typeface="Arial"/>
                <a:cs typeface="Arial"/>
                <a:sym typeface="Arial"/>
              </a:rPr>
              <a:t>搜尋</a:t>
            </a:r>
            <a:endParaRPr sz="900" b="1" i="0" u="none" strike="noStrike" cap="none">
              <a:solidFill>
                <a:schemeClr val="dk1"/>
              </a:solidFill>
              <a:latin typeface="Arial"/>
              <a:ea typeface="Arial"/>
              <a:cs typeface="Arial"/>
              <a:sym typeface="Arial"/>
            </a:endParaRPr>
          </a:p>
        </p:txBody>
      </p:sp>
      <p:sp>
        <p:nvSpPr>
          <p:cNvPr id="201" name="Google Shape;201;p8"/>
          <p:cNvSpPr/>
          <p:nvPr/>
        </p:nvSpPr>
        <p:spPr>
          <a:xfrm>
            <a:off x="1874567" y="1882131"/>
            <a:ext cx="41549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Arial"/>
                <a:ea typeface="Arial"/>
                <a:cs typeface="Arial"/>
                <a:sym typeface="Arial"/>
              </a:rPr>
              <a:t>下載</a:t>
            </a:r>
            <a:endParaRPr sz="900" b="1" i="0" u="none" strike="noStrike" cap="none">
              <a:solidFill>
                <a:schemeClr val="dk1"/>
              </a:solidFill>
              <a:latin typeface="Arial"/>
              <a:ea typeface="Arial"/>
              <a:cs typeface="Arial"/>
              <a:sym typeface="Arial"/>
            </a:endParaRPr>
          </a:p>
        </p:txBody>
      </p:sp>
      <p:sp>
        <p:nvSpPr>
          <p:cNvPr id="202" name="Google Shape;202;p8"/>
          <p:cNvSpPr/>
          <p:nvPr/>
        </p:nvSpPr>
        <p:spPr>
          <a:xfrm>
            <a:off x="1232954" y="1879391"/>
            <a:ext cx="41549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Arial"/>
                <a:ea typeface="Arial"/>
                <a:cs typeface="Arial"/>
                <a:sym typeface="Arial"/>
              </a:rPr>
              <a:t>瀏覽</a:t>
            </a:r>
            <a:endParaRPr sz="900" b="1" i="0" u="none" strike="noStrike" cap="none">
              <a:solidFill>
                <a:schemeClr val="dk1"/>
              </a:solidFill>
              <a:latin typeface="Arial"/>
              <a:ea typeface="Arial"/>
              <a:cs typeface="Arial"/>
              <a:sym typeface="Arial"/>
            </a:endParaRPr>
          </a:p>
        </p:txBody>
      </p:sp>
      <p:sp>
        <p:nvSpPr>
          <p:cNvPr id="203" name="Google Shape;203;p8"/>
          <p:cNvSpPr/>
          <p:nvPr/>
        </p:nvSpPr>
        <p:spPr>
          <a:xfrm>
            <a:off x="578660" y="1868790"/>
            <a:ext cx="41549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Arial"/>
                <a:ea typeface="Arial"/>
                <a:cs typeface="Arial"/>
                <a:sym typeface="Arial"/>
              </a:rPr>
              <a:t>分享</a:t>
            </a:r>
            <a:endParaRPr sz="900" b="1" i="0" u="none" strike="noStrike" cap="none">
              <a:solidFill>
                <a:schemeClr val="dk1"/>
              </a:solidFill>
              <a:latin typeface="Arial"/>
              <a:ea typeface="Arial"/>
              <a:cs typeface="Arial"/>
              <a:sym typeface="Arial"/>
            </a:endParaRPr>
          </a:p>
        </p:txBody>
      </p:sp>
      <p:grpSp>
        <p:nvGrpSpPr>
          <p:cNvPr id="204" name="Google Shape;204;p8"/>
          <p:cNvGrpSpPr/>
          <p:nvPr/>
        </p:nvGrpSpPr>
        <p:grpSpPr>
          <a:xfrm>
            <a:off x="1913608" y="2103687"/>
            <a:ext cx="362322" cy="360000"/>
            <a:chOff x="-1905000" y="2294069"/>
            <a:chExt cx="504482" cy="506032"/>
          </a:xfrm>
        </p:grpSpPr>
        <p:sp>
          <p:nvSpPr>
            <p:cNvPr id="205" name="Google Shape;205;p8"/>
            <p:cNvSpPr/>
            <p:nvPr/>
          </p:nvSpPr>
          <p:spPr>
            <a:xfrm>
              <a:off x="-1905000" y="2294069"/>
              <a:ext cx="504482" cy="506032"/>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8"/>
            <p:cNvSpPr/>
            <p:nvPr/>
          </p:nvSpPr>
          <p:spPr>
            <a:xfrm>
              <a:off x="-1714559" y="2499657"/>
              <a:ext cx="105707" cy="122915"/>
            </a:xfrm>
            <a:custGeom>
              <a:avLst/>
              <a:gdLst/>
              <a:ahLst/>
              <a:cxnLst/>
              <a:rect l="l" t="t" r="r" b="b"/>
              <a:pathLst>
                <a:path w="105707" h="122915" extrusionOk="0">
                  <a:moveTo>
                    <a:pt x="28467" y="0"/>
                  </a:moveTo>
                  <a:lnTo>
                    <a:pt x="79207" y="0"/>
                  </a:lnTo>
                  <a:lnTo>
                    <a:pt x="79207" y="71315"/>
                  </a:lnTo>
                  <a:lnTo>
                    <a:pt x="107674" y="71315"/>
                  </a:lnTo>
                  <a:lnTo>
                    <a:pt x="53837" y="125152"/>
                  </a:lnTo>
                  <a:lnTo>
                    <a:pt x="0" y="71315"/>
                  </a:lnTo>
                  <a:lnTo>
                    <a:pt x="28467" y="71315"/>
                  </a:lnTo>
                  <a:lnTo>
                    <a:pt x="28467" y="0"/>
                  </a:lnTo>
                  <a:close/>
                </a:path>
              </a:pathLst>
            </a:custGeom>
            <a:solidFill>
              <a:schemeClr val="lt1"/>
            </a:solidFill>
            <a:ln w="9525" cap="rnd"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8"/>
            <p:cNvSpPr/>
            <p:nvPr/>
          </p:nvSpPr>
          <p:spPr>
            <a:xfrm>
              <a:off x="-1848905" y="2465904"/>
              <a:ext cx="361371" cy="201095"/>
            </a:xfrm>
            <a:custGeom>
              <a:avLst/>
              <a:gdLst/>
              <a:ahLst/>
              <a:cxnLst/>
              <a:rect l="l" t="t" r="r" b="b"/>
              <a:pathLst>
                <a:path w="361370" h="199122" extrusionOk="0">
                  <a:moveTo>
                    <a:pt x="0" y="16790"/>
                  </a:moveTo>
                  <a:lnTo>
                    <a:pt x="0" y="181374"/>
                  </a:lnTo>
                  <a:cubicBezTo>
                    <a:pt x="0" y="191883"/>
                    <a:pt x="8519" y="200401"/>
                    <a:pt x="19027" y="200401"/>
                  </a:cubicBezTo>
                  <a:lnTo>
                    <a:pt x="342516" y="200401"/>
                  </a:lnTo>
                  <a:cubicBezTo>
                    <a:pt x="353018" y="200386"/>
                    <a:pt x="361528" y="191876"/>
                    <a:pt x="361543" y="181374"/>
                  </a:cubicBezTo>
                  <a:lnTo>
                    <a:pt x="361543" y="16790"/>
                  </a:lnTo>
                  <a:cubicBezTo>
                    <a:pt x="361543" y="7517"/>
                    <a:pt x="354026" y="0"/>
                    <a:pt x="344753" y="0"/>
                  </a:cubicBezTo>
                  <a:lnTo>
                    <a:pt x="16790" y="0"/>
                  </a:lnTo>
                  <a:cubicBezTo>
                    <a:pt x="7517" y="0"/>
                    <a:pt x="0" y="7517"/>
                    <a:pt x="0" y="16790"/>
                  </a:cubicBezTo>
                  <a:close/>
                  <a:moveTo>
                    <a:pt x="130536" y="108878"/>
                  </a:moveTo>
                  <a:lnTo>
                    <a:pt x="159003" y="108878"/>
                  </a:lnTo>
                  <a:lnTo>
                    <a:pt x="159003" y="37588"/>
                  </a:lnTo>
                  <a:lnTo>
                    <a:pt x="209743" y="37588"/>
                  </a:lnTo>
                  <a:lnTo>
                    <a:pt x="209743" y="108878"/>
                  </a:lnTo>
                  <a:lnTo>
                    <a:pt x="238210" y="108878"/>
                  </a:lnTo>
                  <a:lnTo>
                    <a:pt x="184373" y="162715"/>
                  </a:lnTo>
                  <a:close/>
                </a:path>
              </a:pathLst>
            </a:custGeom>
            <a:noFill/>
            <a:ln w="9525" cap="rnd"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8"/>
            <p:cNvSpPr/>
            <p:nvPr/>
          </p:nvSpPr>
          <p:spPr>
            <a:xfrm>
              <a:off x="-1660722" y="2665764"/>
              <a:ext cx="2458" cy="22125"/>
            </a:xfrm>
            <a:custGeom>
              <a:avLst/>
              <a:gdLst/>
              <a:ahLst/>
              <a:cxnLst/>
              <a:rect l="l" t="t" r="r" b="b"/>
              <a:pathLst>
                <a:path w="120000" h="22124" extrusionOk="0">
                  <a:moveTo>
                    <a:pt x="0" y="0"/>
                  </a:moveTo>
                  <a:lnTo>
                    <a:pt x="0" y="24067"/>
                  </a:lnTo>
                </a:path>
              </a:pathLst>
            </a:custGeom>
            <a:noFill/>
            <a:ln w="9525" cap="rnd"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8"/>
            <p:cNvSpPr/>
            <p:nvPr/>
          </p:nvSpPr>
          <p:spPr>
            <a:xfrm>
              <a:off x="-1776238" y="2718053"/>
              <a:ext cx="86041" cy="2458"/>
            </a:xfrm>
            <a:custGeom>
              <a:avLst/>
              <a:gdLst/>
              <a:ahLst/>
              <a:cxnLst/>
              <a:rect l="l" t="t" r="r" b="b"/>
              <a:pathLst>
                <a:path w="86040" h="120000" extrusionOk="0">
                  <a:moveTo>
                    <a:pt x="87294" y="0"/>
                  </a:moveTo>
                  <a:lnTo>
                    <a:pt x="0" y="0"/>
                  </a:lnTo>
                </a:path>
              </a:pathLst>
            </a:custGeom>
            <a:noFill/>
            <a:ln w="9525" cap="rnd"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8"/>
            <p:cNvSpPr/>
            <p:nvPr/>
          </p:nvSpPr>
          <p:spPr>
            <a:xfrm>
              <a:off x="-1632058" y="2718053"/>
              <a:ext cx="86041" cy="2458"/>
            </a:xfrm>
            <a:custGeom>
              <a:avLst/>
              <a:gdLst/>
              <a:ahLst/>
              <a:cxnLst/>
              <a:rect l="l" t="t" r="r" b="b"/>
              <a:pathLst>
                <a:path w="86040" h="120000" extrusionOk="0">
                  <a:moveTo>
                    <a:pt x="87294" y="0"/>
                  </a:moveTo>
                  <a:lnTo>
                    <a:pt x="0" y="0"/>
                  </a:lnTo>
                </a:path>
              </a:pathLst>
            </a:custGeom>
            <a:noFill/>
            <a:ln w="9525" cap="rnd"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8"/>
            <p:cNvSpPr/>
            <p:nvPr/>
          </p:nvSpPr>
          <p:spPr>
            <a:xfrm>
              <a:off x="-1688944" y="2689831"/>
              <a:ext cx="54083" cy="54083"/>
            </a:xfrm>
            <a:custGeom>
              <a:avLst/>
              <a:gdLst/>
              <a:ahLst/>
              <a:cxnLst/>
              <a:rect l="l" t="t" r="r" b="b"/>
              <a:pathLst>
                <a:path w="54082" h="54082" extrusionOk="0">
                  <a:moveTo>
                    <a:pt x="0" y="28221"/>
                  </a:moveTo>
                  <a:cubicBezTo>
                    <a:pt x="0" y="12636"/>
                    <a:pt x="12636" y="0"/>
                    <a:pt x="28221" y="0"/>
                  </a:cubicBezTo>
                  <a:cubicBezTo>
                    <a:pt x="43807" y="0"/>
                    <a:pt x="56443" y="12636"/>
                    <a:pt x="56443" y="28221"/>
                  </a:cubicBezTo>
                  <a:cubicBezTo>
                    <a:pt x="56443" y="43807"/>
                    <a:pt x="43807" y="56443"/>
                    <a:pt x="28221" y="56443"/>
                  </a:cubicBezTo>
                  <a:cubicBezTo>
                    <a:pt x="12636" y="56443"/>
                    <a:pt x="0" y="43807"/>
                    <a:pt x="0" y="28221"/>
                  </a:cubicBezTo>
                  <a:close/>
                </a:path>
              </a:pathLst>
            </a:custGeom>
            <a:solidFill>
              <a:srgbClr val="FFFFFF"/>
            </a:solidFill>
            <a:ln w="9525" cap="rnd"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2" name="Google Shape;212;p8"/>
          <p:cNvGrpSpPr/>
          <p:nvPr/>
        </p:nvGrpSpPr>
        <p:grpSpPr>
          <a:xfrm>
            <a:off x="1956632" y="2162998"/>
            <a:ext cx="259539" cy="72082"/>
            <a:chOff x="-1845095" y="2370595"/>
            <a:chExt cx="361371" cy="108166"/>
          </a:xfrm>
        </p:grpSpPr>
        <p:sp>
          <p:nvSpPr>
            <p:cNvPr id="213" name="Google Shape;213;p8"/>
            <p:cNvSpPr/>
            <p:nvPr/>
          </p:nvSpPr>
          <p:spPr>
            <a:xfrm>
              <a:off x="-1845095" y="2370595"/>
              <a:ext cx="361371" cy="108166"/>
            </a:xfrm>
            <a:custGeom>
              <a:avLst/>
              <a:gdLst/>
              <a:ahLst/>
              <a:cxnLst/>
              <a:rect l="l" t="t" r="r" b="b"/>
              <a:pathLst>
                <a:path w="361370" h="108165" extrusionOk="0">
                  <a:moveTo>
                    <a:pt x="19027" y="50543"/>
                  </a:moveTo>
                  <a:lnTo>
                    <a:pt x="170705" y="50543"/>
                  </a:lnTo>
                  <a:cubicBezTo>
                    <a:pt x="175749" y="50539"/>
                    <a:pt x="180587" y="48532"/>
                    <a:pt x="184152" y="44963"/>
                  </a:cubicBezTo>
                  <a:lnTo>
                    <a:pt x="223485" y="5630"/>
                  </a:lnTo>
                  <a:cubicBezTo>
                    <a:pt x="227079" y="2008"/>
                    <a:pt x="231976" y="-20"/>
                    <a:pt x="237079" y="0"/>
                  </a:cubicBezTo>
                  <a:lnTo>
                    <a:pt x="342565" y="0"/>
                  </a:lnTo>
                  <a:cubicBezTo>
                    <a:pt x="353067" y="14"/>
                    <a:pt x="361580" y="8525"/>
                    <a:pt x="361592" y="19027"/>
                  </a:cubicBezTo>
                  <a:lnTo>
                    <a:pt x="361592" y="108289"/>
                  </a:lnTo>
                  <a:cubicBezTo>
                    <a:pt x="361592" y="99016"/>
                    <a:pt x="354075" y="91498"/>
                    <a:pt x="344802" y="91498"/>
                  </a:cubicBezTo>
                  <a:lnTo>
                    <a:pt x="16790" y="91498"/>
                  </a:lnTo>
                  <a:cubicBezTo>
                    <a:pt x="7517" y="91498"/>
                    <a:pt x="0" y="99016"/>
                    <a:pt x="0" y="108289"/>
                  </a:cubicBezTo>
                  <a:lnTo>
                    <a:pt x="0" y="69570"/>
                  </a:lnTo>
                  <a:cubicBezTo>
                    <a:pt x="-14" y="59075"/>
                    <a:pt x="8483" y="50556"/>
                    <a:pt x="18978" y="50543"/>
                  </a:cubicBezTo>
                  <a:cubicBezTo>
                    <a:pt x="18995" y="50543"/>
                    <a:pt x="19011" y="50543"/>
                    <a:pt x="19027" y="5054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8"/>
            <p:cNvSpPr/>
            <p:nvPr/>
          </p:nvSpPr>
          <p:spPr>
            <a:xfrm>
              <a:off x="-1606885" y="2396703"/>
              <a:ext cx="98332" cy="2458"/>
            </a:xfrm>
            <a:custGeom>
              <a:avLst/>
              <a:gdLst/>
              <a:ahLst/>
              <a:cxnLst/>
              <a:rect l="l" t="t" r="r" b="b"/>
              <a:pathLst>
                <a:path w="98332" h="120000" extrusionOk="0">
                  <a:moveTo>
                    <a:pt x="0" y="0"/>
                  </a:moveTo>
                  <a:lnTo>
                    <a:pt x="98480"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8"/>
            <p:cNvSpPr/>
            <p:nvPr/>
          </p:nvSpPr>
          <p:spPr>
            <a:xfrm>
              <a:off x="-1633288" y="2422048"/>
              <a:ext cx="122915" cy="2458"/>
            </a:xfrm>
            <a:custGeom>
              <a:avLst/>
              <a:gdLst/>
              <a:ahLst/>
              <a:cxnLst/>
              <a:rect l="l" t="t" r="r" b="b"/>
              <a:pathLst>
                <a:path w="122915" h="120000" extrusionOk="0">
                  <a:moveTo>
                    <a:pt x="0" y="0"/>
                  </a:moveTo>
                  <a:lnTo>
                    <a:pt x="124882"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6" name="Google Shape;216;p8"/>
          <p:cNvSpPr/>
          <p:nvPr/>
        </p:nvSpPr>
        <p:spPr>
          <a:xfrm>
            <a:off x="2540828" y="2115170"/>
            <a:ext cx="363620" cy="364736"/>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7" name="Google Shape;217;p8"/>
          <p:cNvGrpSpPr/>
          <p:nvPr/>
        </p:nvGrpSpPr>
        <p:grpSpPr>
          <a:xfrm>
            <a:off x="2594785" y="2166263"/>
            <a:ext cx="268076" cy="276247"/>
            <a:chOff x="-1064332" y="2364953"/>
            <a:chExt cx="371926" cy="383263"/>
          </a:xfrm>
        </p:grpSpPr>
        <p:sp>
          <p:nvSpPr>
            <p:cNvPr id="218" name="Google Shape;218;p8"/>
            <p:cNvSpPr/>
            <p:nvPr/>
          </p:nvSpPr>
          <p:spPr>
            <a:xfrm>
              <a:off x="-1064332" y="2364953"/>
              <a:ext cx="371926" cy="224025"/>
            </a:xfrm>
            <a:custGeom>
              <a:avLst/>
              <a:gdLst/>
              <a:ahLst/>
              <a:cxnLst/>
              <a:rect l="l" t="t" r="r" b="b"/>
              <a:pathLst>
                <a:path w="371926" h="224025" extrusionOk="0">
                  <a:moveTo>
                    <a:pt x="314770" y="94988"/>
                  </a:moveTo>
                  <a:cubicBezTo>
                    <a:pt x="314770" y="94792"/>
                    <a:pt x="314770" y="94618"/>
                    <a:pt x="314770" y="94423"/>
                  </a:cubicBezTo>
                  <a:cubicBezTo>
                    <a:pt x="314783" y="52716"/>
                    <a:pt x="280986" y="18895"/>
                    <a:pt x="239278" y="18881"/>
                  </a:cubicBezTo>
                  <a:cubicBezTo>
                    <a:pt x="229016" y="18878"/>
                    <a:pt x="218863" y="20966"/>
                    <a:pt x="209435" y="25018"/>
                  </a:cubicBezTo>
                  <a:cubicBezTo>
                    <a:pt x="173641" y="-9333"/>
                    <a:pt x="116777" y="-8165"/>
                    <a:pt x="82426" y="27629"/>
                  </a:cubicBezTo>
                  <a:cubicBezTo>
                    <a:pt x="60980" y="49975"/>
                    <a:pt x="52558" y="81793"/>
                    <a:pt x="60142" y="111823"/>
                  </a:cubicBezTo>
                  <a:cubicBezTo>
                    <a:pt x="58511" y="111670"/>
                    <a:pt x="56858" y="111562"/>
                    <a:pt x="55161" y="111562"/>
                  </a:cubicBezTo>
                  <a:cubicBezTo>
                    <a:pt x="24092" y="112173"/>
                    <a:pt x="-600" y="137855"/>
                    <a:pt x="11" y="168925"/>
                  </a:cubicBezTo>
                  <a:cubicBezTo>
                    <a:pt x="605" y="199134"/>
                    <a:pt x="24952" y="223481"/>
                    <a:pt x="55161" y="224074"/>
                  </a:cubicBezTo>
                  <a:lnTo>
                    <a:pt x="147251" y="224074"/>
                  </a:lnTo>
                  <a:cubicBezTo>
                    <a:pt x="109177" y="201852"/>
                    <a:pt x="96327" y="152971"/>
                    <a:pt x="118550" y="114898"/>
                  </a:cubicBezTo>
                  <a:cubicBezTo>
                    <a:pt x="140772" y="76824"/>
                    <a:pt x="189653" y="63974"/>
                    <a:pt x="227727" y="86196"/>
                  </a:cubicBezTo>
                  <a:cubicBezTo>
                    <a:pt x="265800" y="108419"/>
                    <a:pt x="278650" y="157300"/>
                    <a:pt x="256428" y="195373"/>
                  </a:cubicBezTo>
                  <a:cubicBezTo>
                    <a:pt x="249494" y="207253"/>
                    <a:pt x="239606" y="217141"/>
                    <a:pt x="227727" y="224074"/>
                  </a:cubicBezTo>
                  <a:lnTo>
                    <a:pt x="309398" y="224074"/>
                  </a:lnTo>
                  <a:cubicBezTo>
                    <a:pt x="345110" y="224020"/>
                    <a:pt x="374018" y="195027"/>
                    <a:pt x="373963" y="159314"/>
                  </a:cubicBezTo>
                  <a:cubicBezTo>
                    <a:pt x="373913" y="125793"/>
                    <a:pt x="348255" y="97869"/>
                    <a:pt x="314857" y="94988"/>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8"/>
            <p:cNvSpPr/>
            <p:nvPr/>
          </p:nvSpPr>
          <p:spPr>
            <a:xfrm>
              <a:off x="-957101" y="2439932"/>
              <a:ext cx="158776" cy="158775"/>
            </a:xfrm>
            <a:custGeom>
              <a:avLst/>
              <a:gdLst/>
              <a:ahLst/>
              <a:cxnLst/>
              <a:rect l="l" t="t" r="r" b="b"/>
              <a:pathLst>
                <a:path w="158775" h="158775" extrusionOk="0">
                  <a:moveTo>
                    <a:pt x="160037" y="80213"/>
                  </a:moveTo>
                  <a:cubicBezTo>
                    <a:pt x="160143" y="36020"/>
                    <a:pt x="124406" y="108"/>
                    <a:pt x="80214" y="0"/>
                  </a:cubicBezTo>
                  <a:cubicBezTo>
                    <a:pt x="36020" y="-107"/>
                    <a:pt x="108" y="35631"/>
                    <a:pt x="0" y="79824"/>
                  </a:cubicBezTo>
                  <a:cubicBezTo>
                    <a:pt x="-107" y="124017"/>
                    <a:pt x="35631" y="159929"/>
                    <a:pt x="79825" y="160036"/>
                  </a:cubicBezTo>
                  <a:cubicBezTo>
                    <a:pt x="94086" y="160070"/>
                    <a:pt x="108098" y="156295"/>
                    <a:pt x="120408" y="149095"/>
                  </a:cubicBezTo>
                  <a:cubicBezTo>
                    <a:pt x="144921" y="134810"/>
                    <a:pt x="160009" y="108586"/>
                    <a:pt x="160037" y="8021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8"/>
            <p:cNvSpPr/>
            <p:nvPr/>
          </p:nvSpPr>
          <p:spPr>
            <a:xfrm>
              <a:off x="-867730" y="2466553"/>
              <a:ext cx="43500" cy="65250"/>
            </a:xfrm>
            <a:custGeom>
              <a:avLst/>
              <a:gdLst/>
              <a:ahLst/>
              <a:cxnLst/>
              <a:rect l="l" t="t" r="r" b="b"/>
              <a:pathLst>
                <a:path w="43500" h="65250" extrusionOk="0">
                  <a:moveTo>
                    <a:pt x="43196" y="67186"/>
                  </a:moveTo>
                  <a:cubicBezTo>
                    <a:pt x="49779" y="36712"/>
                    <a:pt x="30457" y="6659"/>
                    <a:pt x="0" y="0"/>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8"/>
            <p:cNvSpPr/>
            <p:nvPr/>
          </p:nvSpPr>
          <p:spPr>
            <a:xfrm>
              <a:off x="-883020" y="2599968"/>
              <a:ext cx="10875" cy="26100"/>
            </a:xfrm>
            <a:custGeom>
              <a:avLst/>
              <a:gdLst/>
              <a:ahLst/>
              <a:cxnLst/>
              <a:rect l="l" t="t" r="r" b="b"/>
              <a:pathLst>
                <a:path w="10875" h="26100" extrusionOk="0">
                  <a:moveTo>
                    <a:pt x="0" y="0"/>
                  </a:moveTo>
                  <a:lnTo>
                    <a:pt x="12289" y="0"/>
                  </a:lnTo>
                  <a:lnTo>
                    <a:pt x="12289" y="26448"/>
                  </a:lnTo>
                  <a:lnTo>
                    <a:pt x="0" y="26448"/>
                  </a:ln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8"/>
            <p:cNvSpPr/>
            <p:nvPr/>
          </p:nvSpPr>
          <p:spPr>
            <a:xfrm>
              <a:off x="-889176" y="2626416"/>
              <a:ext cx="23925" cy="121800"/>
            </a:xfrm>
            <a:custGeom>
              <a:avLst/>
              <a:gdLst/>
              <a:ahLst/>
              <a:cxnLst/>
              <a:rect l="l" t="t" r="r" b="b"/>
              <a:pathLst>
                <a:path w="23925" h="121800" extrusionOk="0">
                  <a:moveTo>
                    <a:pt x="12289" y="123040"/>
                  </a:moveTo>
                  <a:cubicBezTo>
                    <a:pt x="19068" y="123040"/>
                    <a:pt x="24565" y="117552"/>
                    <a:pt x="24578" y="110773"/>
                  </a:cubicBezTo>
                  <a:lnTo>
                    <a:pt x="24578" y="0"/>
                  </a:lnTo>
                  <a:lnTo>
                    <a:pt x="0" y="0"/>
                  </a:lnTo>
                  <a:lnTo>
                    <a:pt x="0" y="110773"/>
                  </a:lnTo>
                  <a:cubicBezTo>
                    <a:pt x="13" y="117552"/>
                    <a:pt x="5509" y="123040"/>
                    <a:pt x="12289" y="12304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8"/>
            <p:cNvSpPr/>
            <p:nvPr/>
          </p:nvSpPr>
          <p:spPr>
            <a:xfrm>
              <a:off x="-929631" y="2535827"/>
              <a:ext cx="28275" cy="32625"/>
            </a:xfrm>
            <a:custGeom>
              <a:avLst/>
              <a:gdLst/>
              <a:ahLst/>
              <a:cxnLst/>
              <a:rect l="l" t="t" r="r" b="b"/>
              <a:pathLst>
                <a:path w="28275" h="32625" extrusionOk="0">
                  <a:moveTo>
                    <a:pt x="0" y="0"/>
                  </a:moveTo>
                  <a:cubicBezTo>
                    <a:pt x="4233" y="15327"/>
                    <a:pt x="15031" y="27997"/>
                    <a:pt x="29493" y="34604"/>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4" name="Google Shape;224;p8"/>
          <p:cNvSpPr/>
          <p:nvPr/>
        </p:nvSpPr>
        <p:spPr>
          <a:xfrm>
            <a:off x="1264030" y="2096376"/>
            <a:ext cx="360000" cy="360000"/>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5" name="Google Shape;225;p8"/>
          <p:cNvGrpSpPr/>
          <p:nvPr/>
        </p:nvGrpSpPr>
        <p:grpSpPr>
          <a:xfrm>
            <a:off x="1336966" y="2182820"/>
            <a:ext cx="226266" cy="181073"/>
            <a:chOff x="-2680757" y="2362182"/>
            <a:chExt cx="450012" cy="361234"/>
          </a:xfrm>
        </p:grpSpPr>
        <p:sp>
          <p:nvSpPr>
            <p:cNvPr id="226" name="Google Shape;226;p8"/>
            <p:cNvSpPr/>
            <p:nvPr/>
          </p:nvSpPr>
          <p:spPr>
            <a:xfrm>
              <a:off x="-2254225" y="2714202"/>
              <a:ext cx="18368" cy="9184"/>
            </a:xfrm>
            <a:custGeom>
              <a:avLst/>
              <a:gdLst/>
              <a:ahLst/>
              <a:cxnLst/>
              <a:rect l="l" t="t" r="r" b="b"/>
              <a:pathLst>
                <a:path w="18367" h="9183" extrusionOk="0">
                  <a:moveTo>
                    <a:pt x="19654" y="0"/>
                  </a:moveTo>
                  <a:cubicBezTo>
                    <a:pt x="15248" y="6536"/>
                    <a:pt x="7880" y="10448"/>
                    <a:pt x="0" y="10439"/>
                  </a:cubicBezTo>
                  <a:lnTo>
                    <a:pt x="0" y="10439"/>
                  </a:lnTo>
                  <a:cubicBezTo>
                    <a:pt x="7880" y="10448"/>
                    <a:pt x="15248" y="6536"/>
                    <a:pt x="19654" y="0"/>
                  </a:cubicBezTo>
                  <a:close/>
                </a:path>
              </a:pathLst>
            </a:custGeom>
            <a:solidFill>
              <a:srgbClr val="FFFFFF"/>
            </a:solid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8"/>
            <p:cNvSpPr/>
            <p:nvPr/>
          </p:nvSpPr>
          <p:spPr>
            <a:xfrm>
              <a:off x="-2680757" y="2362182"/>
              <a:ext cx="450012" cy="361234"/>
            </a:xfrm>
            <a:custGeom>
              <a:avLst/>
              <a:gdLst/>
              <a:ahLst/>
              <a:cxnLst/>
              <a:rect l="l" t="t" r="r" b="b"/>
              <a:pathLst>
                <a:path w="450011" h="361233" extrusionOk="0">
                  <a:moveTo>
                    <a:pt x="0" y="20878"/>
                  </a:moveTo>
                  <a:lnTo>
                    <a:pt x="0" y="338764"/>
                  </a:lnTo>
                  <a:cubicBezTo>
                    <a:pt x="17" y="351842"/>
                    <a:pt x="10615" y="362443"/>
                    <a:pt x="23695" y="362458"/>
                  </a:cubicBezTo>
                  <a:lnTo>
                    <a:pt x="426532" y="362458"/>
                  </a:lnTo>
                  <a:cubicBezTo>
                    <a:pt x="439600" y="362477"/>
                    <a:pt x="450208" y="351894"/>
                    <a:pt x="450226" y="338825"/>
                  </a:cubicBezTo>
                  <a:cubicBezTo>
                    <a:pt x="450226" y="338804"/>
                    <a:pt x="450226" y="338785"/>
                    <a:pt x="450226" y="338764"/>
                  </a:cubicBezTo>
                  <a:lnTo>
                    <a:pt x="450226" y="20878"/>
                  </a:lnTo>
                  <a:cubicBezTo>
                    <a:pt x="450226" y="9347"/>
                    <a:pt x="440880" y="0"/>
                    <a:pt x="429348" y="0"/>
                  </a:cubicBezTo>
                  <a:lnTo>
                    <a:pt x="20909" y="0"/>
                  </a:lnTo>
                  <a:cubicBezTo>
                    <a:pt x="9378" y="-17"/>
                    <a:pt x="17" y="9317"/>
                    <a:pt x="0" y="20847"/>
                  </a:cubicBezTo>
                  <a:cubicBezTo>
                    <a:pt x="0" y="20858"/>
                    <a:pt x="0" y="20868"/>
                    <a:pt x="0" y="20878"/>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8"/>
            <p:cNvSpPr/>
            <p:nvPr/>
          </p:nvSpPr>
          <p:spPr>
            <a:xfrm>
              <a:off x="-2680757" y="2443490"/>
              <a:ext cx="443889" cy="3061"/>
            </a:xfrm>
            <a:custGeom>
              <a:avLst/>
              <a:gdLst/>
              <a:ahLst/>
              <a:cxnLst/>
              <a:rect l="l" t="t" r="r" b="b"/>
              <a:pathLst>
                <a:path w="443889" h="120000" extrusionOk="0">
                  <a:moveTo>
                    <a:pt x="0" y="0"/>
                  </a:moveTo>
                  <a:lnTo>
                    <a:pt x="446185"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8"/>
            <p:cNvSpPr/>
            <p:nvPr/>
          </p:nvSpPr>
          <p:spPr>
            <a:xfrm>
              <a:off x="-2593939" y="2504594"/>
              <a:ext cx="272456" cy="153065"/>
            </a:xfrm>
            <a:custGeom>
              <a:avLst/>
              <a:gdLst/>
              <a:ahLst/>
              <a:cxnLst/>
              <a:rect l="l" t="t" r="r" b="b"/>
              <a:pathLst>
                <a:path w="272456" h="153065" extrusionOk="0">
                  <a:moveTo>
                    <a:pt x="267711" y="61471"/>
                  </a:moveTo>
                  <a:cubicBezTo>
                    <a:pt x="267711" y="61471"/>
                    <a:pt x="234465" y="-1592"/>
                    <a:pt x="129708" y="31"/>
                  </a:cubicBezTo>
                  <a:cubicBezTo>
                    <a:pt x="85074" y="735"/>
                    <a:pt x="32848" y="19868"/>
                    <a:pt x="0" y="75155"/>
                  </a:cubicBezTo>
                  <a:cubicBezTo>
                    <a:pt x="0" y="75155"/>
                    <a:pt x="40899" y="153984"/>
                    <a:pt x="135126" y="153984"/>
                  </a:cubicBezTo>
                  <a:cubicBezTo>
                    <a:pt x="135126" y="153984"/>
                    <a:pt x="242272" y="160106"/>
                    <a:pt x="272579" y="92911"/>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8"/>
            <p:cNvSpPr/>
            <p:nvPr/>
          </p:nvSpPr>
          <p:spPr>
            <a:xfrm>
              <a:off x="-2510395" y="2524033"/>
              <a:ext cx="110207" cy="110207"/>
            </a:xfrm>
            <a:custGeom>
              <a:avLst/>
              <a:gdLst/>
              <a:ahLst/>
              <a:cxnLst/>
              <a:rect l="l" t="t" r="r" b="b"/>
              <a:pathLst>
                <a:path w="110207" h="110206" extrusionOk="0">
                  <a:moveTo>
                    <a:pt x="111432" y="55716"/>
                  </a:moveTo>
                  <a:cubicBezTo>
                    <a:pt x="111432" y="86487"/>
                    <a:pt x="86487" y="111431"/>
                    <a:pt x="55716" y="111431"/>
                  </a:cubicBezTo>
                  <a:cubicBezTo>
                    <a:pt x="24945" y="111431"/>
                    <a:pt x="0" y="86487"/>
                    <a:pt x="0" y="55716"/>
                  </a:cubicBezTo>
                  <a:cubicBezTo>
                    <a:pt x="0" y="24945"/>
                    <a:pt x="24945" y="0"/>
                    <a:pt x="55716" y="0"/>
                  </a:cubicBezTo>
                  <a:cubicBezTo>
                    <a:pt x="86487" y="0"/>
                    <a:pt x="111432" y="24945"/>
                    <a:pt x="111432" y="55716"/>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8"/>
            <p:cNvSpPr/>
            <p:nvPr/>
          </p:nvSpPr>
          <p:spPr>
            <a:xfrm>
              <a:off x="-2373096" y="2386642"/>
              <a:ext cx="30613" cy="30613"/>
            </a:xfrm>
            <a:custGeom>
              <a:avLst/>
              <a:gdLst/>
              <a:ahLst/>
              <a:cxnLst/>
              <a:rect l="l" t="t" r="r" b="b"/>
              <a:pathLst>
                <a:path w="30613" h="30613" extrusionOk="0">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8"/>
            <p:cNvSpPr/>
            <p:nvPr/>
          </p:nvSpPr>
          <p:spPr>
            <a:xfrm>
              <a:off x="-2425291" y="2386642"/>
              <a:ext cx="30613" cy="30613"/>
            </a:xfrm>
            <a:custGeom>
              <a:avLst/>
              <a:gdLst/>
              <a:ahLst/>
              <a:cxnLst/>
              <a:rect l="l" t="t" r="r" b="b"/>
              <a:pathLst>
                <a:path w="30613" h="30613" extrusionOk="0">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8"/>
            <p:cNvSpPr/>
            <p:nvPr/>
          </p:nvSpPr>
          <p:spPr>
            <a:xfrm>
              <a:off x="-2321360" y="2386642"/>
              <a:ext cx="30613" cy="30613"/>
            </a:xfrm>
            <a:custGeom>
              <a:avLst/>
              <a:gdLst/>
              <a:ahLst/>
              <a:cxnLst/>
              <a:rect l="l" t="t" r="r" b="b"/>
              <a:pathLst>
                <a:path w="30613" h="30613" extrusionOk="0">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4" name="Google Shape;234;p8"/>
          <p:cNvSpPr/>
          <p:nvPr/>
        </p:nvSpPr>
        <p:spPr>
          <a:xfrm>
            <a:off x="607409" y="2096376"/>
            <a:ext cx="360000" cy="360000"/>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35" name="Google Shape;235;p8"/>
          <p:cNvGrpSpPr/>
          <p:nvPr/>
        </p:nvGrpSpPr>
        <p:grpSpPr>
          <a:xfrm>
            <a:off x="670879" y="2178003"/>
            <a:ext cx="250462" cy="192786"/>
            <a:chOff x="-3265154" y="2325373"/>
            <a:chExt cx="498167" cy="384622"/>
          </a:xfrm>
        </p:grpSpPr>
        <p:sp>
          <p:nvSpPr>
            <p:cNvPr id="236" name="Google Shape;236;p8"/>
            <p:cNvSpPr/>
            <p:nvPr/>
          </p:nvSpPr>
          <p:spPr>
            <a:xfrm>
              <a:off x="-3181947"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8"/>
            <p:cNvSpPr/>
            <p:nvPr/>
          </p:nvSpPr>
          <p:spPr>
            <a:xfrm>
              <a:off x="-3227163"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8"/>
            <p:cNvSpPr/>
            <p:nvPr/>
          </p:nvSpPr>
          <p:spPr>
            <a:xfrm>
              <a:off x="-3136732"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8"/>
            <p:cNvSpPr/>
            <p:nvPr/>
          </p:nvSpPr>
          <p:spPr>
            <a:xfrm>
              <a:off x="-3265154" y="2325373"/>
              <a:ext cx="446951" cy="382663"/>
            </a:xfrm>
            <a:custGeom>
              <a:avLst/>
              <a:gdLst/>
              <a:ahLst/>
              <a:cxnLst/>
              <a:rect l="l" t="t" r="r" b="b"/>
              <a:pathLst>
                <a:path w="446951" h="382663" extrusionOk="0">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8"/>
            <p:cNvSpPr/>
            <p:nvPr/>
          </p:nvSpPr>
          <p:spPr>
            <a:xfrm>
              <a:off x="-3087001" y="2552552"/>
              <a:ext cx="48981" cy="48981"/>
            </a:xfrm>
            <a:custGeom>
              <a:avLst/>
              <a:gdLst/>
              <a:ahLst/>
              <a:cxnLst/>
              <a:rect l="l" t="t" r="r" b="b"/>
              <a:pathLst>
                <a:path w="48980" h="48980" extrusionOk="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8"/>
            <p:cNvSpPr/>
            <p:nvPr/>
          </p:nvSpPr>
          <p:spPr>
            <a:xfrm>
              <a:off x="-2973717" y="2617881"/>
              <a:ext cx="48981" cy="48981"/>
            </a:xfrm>
            <a:custGeom>
              <a:avLst/>
              <a:gdLst/>
              <a:ahLst/>
              <a:cxnLst/>
              <a:rect l="l" t="t" r="r" b="b"/>
              <a:pathLst>
                <a:path w="48980" h="48980" extrusionOk="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8"/>
            <p:cNvSpPr/>
            <p:nvPr/>
          </p:nvSpPr>
          <p:spPr>
            <a:xfrm>
              <a:off x="-2973748" y="2487239"/>
              <a:ext cx="52042" cy="48981"/>
            </a:xfrm>
            <a:custGeom>
              <a:avLst/>
              <a:gdLst/>
              <a:ahLst/>
              <a:cxnLst/>
              <a:rect l="l" t="t" r="r" b="b"/>
              <a:pathLst>
                <a:path w="52042" h="48980" extrusionOk="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8"/>
            <p:cNvSpPr/>
            <p:nvPr/>
          </p:nvSpPr>
          <p:spPr>
            <a:xfrm>
              <a:off x="-3239531" y="2434478"/>
              <a:ext cx="471441" cy="275517"/>
            </a:xfrm>
            <a:custGeom>
              <a:avLst/>
              <a:gdLst/>
              <a:ahLst/>
              <a:cxnLst/>
              <a:rect l="l" t="t" r="r" b="b"/>
              <a:pathLst>
                <a:path w="471441" h="275517" extrusionOk="0">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8"/>
            <p:cNvSpPr/>
            <p:nvPr/>
          </p:nvSpPr>
          <p:spPr>
            <a:xfrm>
              <a:off x="-3038831" y="2525889"/>
              <a:ext cx="88778" cy="104084"/>
            </a:xfrm>
            <a:custGeom>
              <a:avLst/>
              <a:gdLst/>
              <a:ahLst/>
              <a:cxnLst/>
              <a:rect l="l" t="t" r="r" b="b"/>
              <a:pathLst>
                <a:path w="88777" h="104084" extrusionOk="0">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8"/>
            <p:cNvSpPr/>
            <p:nvPr/>
          </p:nvSpPr>
          <p:spPr>
            <a:xfrm>
              <a:off x="-3087001" y="2552552"/>
              <a:ext cx="48981" cy="48981"/>
            </a:xfrm>
            <a:custGeom>
              <a:avLst/>
              <a:gdLst/>
              <a:ahLst/>
              <a:cxnLst/>
              <a:rect l="l" t="t" r="r" b="b"/>
              <a:pathLst>
                <a:path w="48980" h="48980" extrusionOk="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8"/>
            <p:cNvSpPr/>
            <p:nvPr/>
          </p:nvSpPr>
          <p:spPr>
            <a:xfrm>
              <a:off x="-2973748" y="2487239"/>
              <a:ext cx="52042" cy="48981"/>
            </a:xfrm>
            <a:custGeom>
              <a:avLst/>
              <a:gdLst/>
              <a:ahLst/>
              <a:cxnLst/>
              <a:rect l="l" t="t" r="r" b="b"/>
              <a:pathLst>
                <a:path w="52042" h="48980" extrusionOk="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8"/>
            <p:cNvSpPr/>
            <p:nvPr/>
          </p:nvSpPr>
          <p:spPr>
            <a:xfrm>
              <a:off x="-2973717" y="2617881"/>
              <a:ext cx="48981" cy="48981"/>
            </a:xfrm>
            <a:custGeom>
              <a:avLst/>
              <a:gdLst/>
              <a:ahLst/>
              <a:cxnLst/>
              <a:rect l="l" t="t" r="r" b="b"/>
              <a:pathLst>
                <a:path w="48980" h="48980" extrusionOk="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8"/>
            <p:cNvSpPr/>
            <p:nvPr/>
          </p:nvSpPr>
          <p:spPr>
            <a:xfrm>
              <a:off x="-3212438" y="2476541"/>
              <a:ext cx="42858" cy="3061"/>
            </a:xfrm>
            <a:custGeom>
              <a:avLst/>
              <a:gdLst/>
              <a:ahLst/>
              <a:cxnLst/>
              <a:rect l="l" t="t" r="r" b="b"/>
              <a:pathLst>
                <a:path w="42858" h="120000" extrusionOk="0">
                  <a:moveTo>
                    <a:pt x="0" y="0"/>
                  </a:moveTo>
                  <a:lnTo>
                    <a:pt x="43134"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8"/>
            <p:cNvSpPr/>
            <p:nvPr/>
          </p:nvSpPr>
          <p:spPr>
            <a:xfrm>
              <a:off x="-2809845" y="2624432"/>
              <a:ext cx="42858" cy="3061"/>
            </a:xfrm>
            <a:custGeom>
              <a:avLst/>
              <a:gdLst/>
              <a:ahLst/>
              <a:cxnLst/>
              <a:rect l="l" t="t" r="r" b="b"/>
              <a:pathLst>
                <a:path w="42858" h="120000" extrusionOk="0">
                  <a:moveTo>
                    <a:pt x="0" y="0"/>
                  </a:moveTo>
                  <a:lnTo>
                    <a:pt x="43103"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8"/>
            <p:cNvSpPr/>
            <p:nvPr/>
          </p:nvSpPr>
          <p:spPr>
            <a:xfrm>
              <a:off x="-2837948" y="2660035"/>
              <a:ext cx="70410" cy="3061"/>
            </a:xfrm>
            <a:custGeom>
              <a:avLst/>
              <a:gdLst/>
              <a:ahLst/>
              <a:cxnLst/>
              <a:rect l="l" t="t" r="r" b="b"/>
              <a:pathLst>
                <a:path w="70410" h="120000" extrusionOk="0">
                  <a:moveTo>
                    <a:pt x="0" y="0"/>
                  </a:moveTo>
                  <a:lnTo>
                    <a:pt x="71206"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8"/>
            <p:cNvSpPr/>
            <p:nvPr/>
          </p:nvSpPr>
          <p:spPr>
            <a:xfrm>
              <a:off x="-3181947"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8"/>
            <p:cNvSpPr/>
            <p:nvPr/>
          </p:nvSpPr>
          <p:spPr>
            <a:xfrm>
              <a:off x="-3227163"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8"/>
            <p:cNvSpPr/>
            <p:nvPr/>
          </p:nvSpPr>
          <p:spPr>
            <a:xfrm>
              <a:off x="-3136732"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8"/>
            <p:cNvSpPr/>
            <p:nvPr/>
          </p:nvSpPr>
          <p:spPr>
            <a:xfrm>
              <a:off x="-3265154" y="2325373"/>
              <a:ext cx="446951" cy="382663"/>
            </a:xfrm>
            <a:custGeom>
              <a:avLst/>
              <a:gdLst/>
              <a:ahLst/>
              <a:cxnLst/>
              <a:rect l="l" t="t" r="r" b="b"/>
              <a:pathLst>
                <a:path w="446951" h="382663" extrusionOk="0">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8"/>
            <p:cNvSpPr/>
            <p:nvPr/>
          </p:nvSpPr>
          <p:spPr>
            <a:xfrm>
              <a:off x="-3087001" y="2552552"/>
              <a:ext cx="48981" cy="48981"/>
            </a:xfrm>
            <a:custGeom>
              <a:avLst/>
              <a:gdLst/>
              <a:ahLst/>
              <a:cxnLst/>
              <a:rect l="l" t="t" r="r" b="b"/>
              <a:pathLst>
                <a:path w="48980" h="48980" extrusionOk="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8"/>
            <p:cNvSpPr/>
            <p:nvPr/>
          </p:nvSpPr>
          <p:spPr>
            <a:xfrm>
              <a:off x="-2973717" y="2617881"/>
              <a:ext cx="48981" cy="48981"/>
            </a:xfrm>
            <a:custGeom>
              <a:avLst/>
              <a:gdLst/>
              <a:ahLst/>
              <a:cxnLst/>
              <a:rect l="l" t="t" r="r" b="b"/>
              <a:pathLst>
                <a:path w="48980" h="48980" extrusionOk="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8"/>
            <p:cNvSpPr/>
            <p:nvPr/>
          </p:nvSpPr>
          <p:spPr>
            <a:xfrm>
              <a:off x="-2973748" y="2487239"/>
              <a:ext cx="52042" cy="48981"/>
            </a:xfrm>
            <a:custGeom>
              <a:avLst/>
              <a:gdLst/>
              <a:ahLst/>
              <a:cxnLst/>
              <a:rect l="l" t="t" r="r" b="b"/>
              <a:pathLst>
                <a:path w="52042" h="48980" extrusionOk="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8"/>
            <p:cNvSpPr/>
            <p:nvPr/>
          </p:nvSpPr>
          <p:spPr>
            <a:xfrm>
              <a:off x="-3239531" y="2434478"/>
              <a:ext cx="471441" cy="275517"/>
            </a:xfrm>
            <a:custGeom>
              <a:avLst/>
              <a:gdLst/>
              <a:ahLst/>
              <a:cxnLst/>
              <a:rect l="l" t="t" r="r" b="b"/>
              <a:pathLst>
                <a:path w="471441" h="275517" extrusionOk="0">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8"/>
            <p:cNvSpPr/>
            <p:nvPr/>
          </p:nvSpPr>
          <p:spPr>
            <a:xfrm>
              <a:off x="-3038831" y="2525889"/>
              <a:ext cx="88778" cy="104084"/>
            </a:xfrm>
            <a:custGeom>
              <a:avLst/>
              <a:gdLst/>
              <a:ahLst/>
              <a:cxnLst/>
              <a:rect l="l" t="t" r="r" b="b"/>
              <a:pathLst>
                <a:path w="88777" h="104084" extrusionOk="0">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8"/>
            <p:cNvSpPr/>
            <p:nvPr/>
          </p:nvSpPr>
          <p:spPr>
            <a:xfrm>
              <a:off x="-3087001" y="2552552"/>
              <a:ext cx="48981" cy="48981"/>
            </a:xfrm>
            <a:custGeom>
              <a:avLst/>
              <a:gdLst/>
              <a:ahLst/>
              <a:cxnLst/>
              <a:rect l="l" t="t" r="r" b="b"/>
              <a:pathLst>
                <a:path w="48980" h="48980" extrusionOk="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8"/>
            <p:cNvSpPr/>
            <p:nvPr/>
          </p:nvSpPr>
          <p:spPr>
            <a:xfrm>
              <a:off x="-2973748" y="2487239"/>
              <a:ext cx="52042" cy="48981"/>
            </a:xfrm>
            <a:custGeom>
              <a:avLst/>
              <a:gdLst/>
              <a:ahLst/>
              <a:cxnLst/>
              <a:rect l="l" t="t" r="r" b="b"/>
              <a:pathLst>
                <a:path w="52042" h="48980" extrusionOk="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8"/>
            <p:cNvSpPr/>
            <p:nvPr/>
          </p:nvSpPr>
          <p:spPr>
            <a:xfrm>
              <a:off x="-2973717" y="2617881"/>
              <a:ext cx="48981" cy="48981"/>
            </a:xfrm>
            <a:custGeom>
              <a:avLst/>
              <a:gdLst/>
              <a:ahLst/>
              <a:cxnLst/>
              <a:rect l="l" t="t" r="r" b="b"/>
              <a:pathLst>
                <a:path w="48980" h="48980" extrusionOk="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8"/>
            <p:cNvSpPr/>
            <p:nvPr/>
          </p:nvSpPr>
          <p:spPr>
            <a:xfrm>
              <a:off x="-3212438" y="2476541"/>
              <a:ext cx="42858" cy="3061"/>
            </a:xfrm>
            <a:custGeom>
              <a:avLst/>
              <a:gdLst/>
              <a:ahLst/>
              <a:cxnLst/>
              <a:rect l="l" t="t" r="r" b="b"/>
              <a:pathLst>
                <a:path w="42858" h="120000" extrusionOk="0">
                  <a:moveTo>
                    <a:pt x="0" y="0"/>
                  </a:moveTo>
                  <a:lnTo>
                    <a:pt x="43134"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8"/>
            <p:cNvSpPr/>
            <p:nvPr/>
          </p:nvSpPr>
          <p:spPr>
            <a:xfrm>
              <a:off x="-2809845" y="2624432"/>
              <a:ext cx="42858" cy="3061"/>
            </a:xfrm>
            <a:custGeom>
              <a:avLst/>
              <a:gdLst/>
              <a:ahLst/>
              <a:cxnLst/>
              <a:rect l="l" t="t" r="r" b="b"/>
              <a:pathLst>
                <a:path w="42858" h="120000" extrusionOk="0">
                  <a:moveTo>
                    <a:pt x="0" y="0"/>
                  </a:moveTo>
                  <a:lnTo>
                    <a:pt x="43103"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8"/>
            <p:cNvSpPr/>
            <p:nvPr/>
          </p:nvSpPr>
          <p:spPr>
            <a:xfrm>
              <a:off x="-2837948" y="2660035"/>
              <a:ext cx="70410" cy="3061"/>
            </a:xfrm>
            <a:custGeom>
              <a:avLst/>
              <a:gdLst/>
              <a:ahLst/>
              <a:cxnLst/>
              <a:rect l="l" t="t" r="r" b="b"/>
              <a:pathLst>
                <a:path w="70410" h="120000" extrusionOk="0">
                  <a:moveTo>
                    <a:pt x="0" y="0"/>
                  </a:moveTo>
                  <a:lnTo>
                    <a:pt x="71206"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6" name="Google Shape;266;p8"/>
          <p:cNvSpPr/>
          <p:nvPr/>
        </p:nvSpPr>
        <p:spPr>
          <a:xfrm>
            <a:off x="391738" y="3900714"/>
            <a:ext cx="761747"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262626"/>
                </a:solidFill>
                <a:latin typeface="Arial"/>
                <a:ea typeface="Arial"/>
                <a:cs typeface="Arial"/>
                <a:sym typeface="Arial"/>
              </a:rPr>
              <a:t>本地伺服器</a:t>
            </a:r>
            <a:endParaRPr sz="1400" b="0" i="0" u="none" strike="noStrike" cap="none">
              <a:solidFill>
                <a:srgbClr val="262626"/>
              </a:solidFill>
              <a:latin typeface="Arial"/>
              <a:ea typeface="Arial"/>
              <a:cs typeface="Arial"/>
              <a:sym typeface="Arial"/>
            </a:endParaRPr>
          </a:p>
        </p:txBody>
      </p:sp>
      <p:grpSp>
        <p:nvGrpSpPr>
          <p:cNvPr id="267" name="Google Shape;267;p8"/>
          <p:cNvGrpSpPr/>
          <p:nvPr/>
        </p:nvGrpSpPr>
        <p:grpSpPr>
          <a:xfrm>
            <a:off x="776196" y="4515893"/>
            <a:ext cx="316984" cy="249331"/>
            <a:chOff x="2576400" y="4606766"/>
            <a:chExt cx="455696" cy="358439"/>
          </a:xfrm>
        </p:grpSpPr>
        <p:grpSp>
          <p:nvGrpSpPr>
            <p:cNvPr id="268" name="Google Shape;268;p8"/>
            <p:cNvGrpSpPr/>
            <p:nvPr/>
          </p:nvGrpSpPr>
          <p:grpSpPr>
            <a:xfrm>
              <a:off x="2576400" y="4695452"/>
              <a:ext cx="283914" cy="261772"/>
              <a:chOff x="722665" y="4079208"/>
              <a:chExt cx="439105" cy="404845"/>
            </a:xfrm>
          </p:grpSpPr>
          <p:sp>
            <p:nvSpPr>
              <p:cNvPr id="269" name="Google Shape;269;p8"/>
              <p:cNvSpPr/>
              <p:nvPr/>
            </p:nvSpPr>
            <p:spPr>
              <a:xfrm>
                <a:off x="862841" y="4416884"/>
                <a:ext cx="159236" cy="19301"/>
              </a:xfrm>
              <a:custGeom>
                <a:avLst/>
                <a:gdLst/>
                <a:ahLst/>
                <a:cxnLst/>
                <a:rect l="l" t="t" r="r" b="b"/>
                <a:pathLst>
                  <a:path w="159235" h="19301" extrusionOk="0">
                    <a:moveTo>
                      <a:pt x="3619" y="3619"/>
                    </a:moveTo>
                    <a:lnTo>
                      <a:pt x="157354" y="3619"/>
                    </a:lnTo>
                    <a:lnTo>
                      <a:pt x="157354" y="19977"/>
                    </a:lnTo>
                    <a:lnTo>
                      <a:pt x="3619" y="19977"/>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70" name="Google Shape;270;p8"/>
              <p:cNvSpPr/>
              <p:nvPr/>
            </p:nvSpPr>
            <p:spPr>
              <a:xfrm>
                <a:off x="722665" y="4079208"/>
                <a:ext cx="439105" cy="337773"/>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71" name="Google Shape;271;p8"/>
              <p:cNvSpPr/>
              <p:nvPr/>
            </p:nvSpPr>
            <p:spPr>
              <a:xfrm>
                <a:off x="817917" y="4440625"/>
                <a:ext cx="246092" cy="43428"/>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grpSp>
          <p:nvGrpSpPr>
            <p:cNvPr id="272" name="Google Shape;272;p8"/>
            <p:cNvGrpSpPr/>
            <p:nvPr/>
          </p:nvGrpSpPr>
          <p:grpSpPr>
            <a:xfrm>
              <a:off x="2781420" y="4606766"/>
              <a:ext cx="250676" cy="358439"/>
              <a:chOff x="1713187" y="4497009"/>
              <a:chExt cx="356195" cy="509318"/>
            </a:xfrm>
          </p:grpSpPr>
          <p:sp>
            <p:nvSpPr>
              <p:cNvPr id="273" name="Google Shape;273;p8"/>
              <p:cNvSpPr/>
              <p:nvPr/>
            </p:nvSpPr>
            <p:spPr>
              <a:xfrm>
                <a:off x="1713187" y="4687941"/>
                <a:ext cx="356195" cy="318386"/>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8"/>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8"/>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8"/>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8"/>
              <p:cNvSpPr/>
              <p:nvPr/>
            </p:nvSpPr>
            <p:spPr>
              <a:xfrm>
                <a:off x="1801658" y="4497009"/>
                <a:ext cx="179093" cy="135315"/>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78" name="Google Shape;278;p8"/>
          <p:cNvGrpSpPr/>
          <p:nvPr/>
        </p:nvGrpSpPr>
        <p:grpSpPr>
          <a:xfrm>
            <a:off x="359783" y="4531427"/>
            <a:ext cx="336792" cy="235007"/>
            <a:chOff x="1943855" y="4626573"/>
            <a:chExt cx="484171" cy="337845"/>
          </a:xfrm>
        </p:grpSpPr>
        <p:sp>
          <p:nvSpPr>
            <p:cNvPr id="279" name="Google Shape;279;p8"/>
            <p:cNvSpPr/>
            <p:nvPr/>
          </p:nvSpPr>
          <p:spPr>
            <a:xfrm>
              <a:off x="1943855" y="4688114"/>
              <a:ext cx="341178" cy="222842"/>
            </a:xfrm>
            <a:custGeom>
              <a:avLst/>
              <a:gdLst/>
              <a:ahLst/>
              <a:cxnLst/>
              <a:rect l="l" t="t" r="r" b="b"/>
              <a:pathLst>
                <a:path w="570007" h="372301" extrusionOk="0">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8"/>
            <p:cNvSpPr/>
            <p:nvPr/>
          </p:nvSpPr>
          <p:spPr>
            <a:xfrm>
              <a:off x="2030763" y="4948454"/>
              <a:ext cx="175199" cy="10758"/>
            </a:xfrm>
            <a:custGeom>
              <a:avLst/>
              <a:gdLst/>
              <a:ahLst/>
              <a:cxnLst/>
              <a:rect l="l" t="t" r="r" b="b"/>
              <a:pathLst>
                <a:path w="292706" h="17973" extrusionOk="0">
                  <a:moveTo>
                    <a:pt x="294093" y="19103"/>
                  </a:moveTo>
                  <a:lnTo>
                    <a:pt x="0" y="19103"/>
                  </a:lnTo>
                  <a:lnTo>
                    <a:pt x="58387" y="0"/>
                  </a:lnTo>
                  <a:lnTo>
                    <a:pt x="147046" y="0"/>
                  </a:lnTo>
                  <a:lnTo>
                    <a:pt x="235654" y="0"/>
                  </a:lnTo>
                  <a:lnTo>
                    <a:pt x="294093" y="19103"/>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8"/>
            <p:cNvSpPr/>
            <p:nvPr/>
          </p:nvSpPr>
          <p:spPr>
            <a:xfrm>
              <a:off x="2065711" y="4918962"/>
              <a:ext cx="106042" cy="23053"/>
            </a:xfrm>
            <a:custGeom>
              <a:avLst/>
              <a:gdLst/>
              <a:ahLst/>
              <a:cxnLst/>
              <a:rect l="l" t="t" r="r" b="b"/>
              <a:pathLst>
                <a:path w="177164" h="38513" extrusionOk="0">
                  <a:moveTo>
                    <a:pt x="0" y="0"/>
                  </a:moveTo>
                  <a:lnTo>
                    <a:pt x="177267" y="0"/>
                  </a:lnTo>
                  <a:lnTo>
                    <a:pt x="177267" y="39978"/>
                  </a:lnTo>
                  <a:lnTo>
                    <a:pt x="0" y="39978"/>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82" name="Google Shape;282;p8"/>
            <p:cNvGrpSpPr/>
            <p:nvPr/>
          </p:nvGrpSpPr>
          <p:grpSpPr>
            <a:xfrm>
              <a:off x="2186076" y="4626573"/>
              <a:ext cx="241950" cy="337845"/>
              <a:chOff x="2248972" y="4626573"/>
              <a:chExt cx="241950" cy="337845"/>
            </a:xfrm>
          </p:grpSpPr>
          <p:sp>
            <p:nvSpPr>
              <p:cNvPr id="283" name="Google Shape;283;p8"/>
              <p:cNvSpPr/>
              <p:nvPr/>
            </p:nvSpPr>
            <p:spPr>
              <a:xfrm>
                <a:off x="2305155" y="4711692"/>
                <a:ext cx="11875" cy="35624"/>
              </a:xfrm>
              <a:custGeom>
                <a:avLst/>
                <a:gdLst/>
                <a:ahLst/>
                <a:cxnLst/>
                <a:rect l="l" t="t" r="r" b="b"/>
                <a:pathLst>
                  <a:path w="16873" h="50620" extrusionOk="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8"/>
              <p:cNvSpPr/>
              <p:nvPr/>
            </p:nvSpPr>
            <p:spPr>
              <a:xfrm>
                <a:off x="2421900" y="4711692"/>
                <a:ext cx="11875" cy="35624"/>
              </a:xfrm>
              <a:custGeom>
                <a:avLst/>
                <a:gdLst/>
                <a:ahLst/>
                <a:cxnLst/>
                <a:rect l="l" t="t" r="r" b="b"/>
                <a:pathLst>
                  <a:path w="16873" h="50620" extrusionOk="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8"/>
              <p:cNvSpPr/>
              <p:nvPr/>
            </p:nvSpPr>
            <p:spPr>
              <a:xfrm>
                <a:off x="2317965" y="4647449"/>
                <a:ext cx="103849" cy="170701"/>
              </a:xfrm>
              <a:custGeom>
                <a:avLst/>
                <a:gdLst/>
                <a:ahLst/>
                <a:cxnLst/>
                <a:rect l="l" t="t" r="r" b="b"/>
                <a:pathLst>
                  <a:path w="164515" h="242555" extrusionOk="0">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8"/>
              <p:cNvSpPr/>
              <p:nvPr/>
            </p:nvSpPr>
            <p:spPr>
              <a:xfrm>
                <a:off x="2248972" y="4822411"/>
                <a:ext cx="241950" cy="141014"/>
              </a:xfrm>
              <a:custGeom>
                <a:avLst/>
                <a:gdLst/>
                <a:ahLst/>
                <a:cxnLst/>
                <a:rect l="l" t="t" r="r" b="b"/>
                <a:pathLst>
                  <a:path w="343795" h="200371" extrusionOk="0">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8"/>
              <p:cNvSpPr/>
              <p:nvPr/>
            </p:nvSpPr>
            <p:spPr>
              <a:xfrm>
                <a:off x="2303206" y="4791721"/>
                <a:ext cx="72734" cy="118749"/>
              </a:xfrm>
              <a:custGeom>
                <a:avLst/>
                <a:gdLst/>
                <a:ahLst/>
                <a:cxnLst/>
                <a:rect l="l" t="t" r="r" b="b"/>
                <a:pathLst>
                  <a:path w="103349" h="168733" extrusionOk="0">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8"/>
              <p:cNvSpPr/>
              <p:nvPr/>
            </p:nvSpPr>
            <p:spPr>
              <a:xfrm>
                <a:off x="2366914" y="4796746"/>
                <a:ext cx="72734" cy="118749"/>
              </a:xfrm>
              <a:custGeom>
                <a:avLst/>
                <a:gdLst/>
                <a:ahLst/>
                <a:cxnLst/>
                <a:rect l="l" t="t" r="r" b="b"/>
                <a:pathLst>
                  <a:path w="103349" h="168733" extrusionOk="0">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8"/>
              <p:cNvSpPr/>
              <p:nvPr/>
            </p:nvSpPr>
            <p:spPr>
              <a:xfrm>
                <a:off x="2302807" y="4626573"/>
                <a:ext cx="135077" cy="99452"/>
              </a:xfrm>
              <a:custGeom>
                <a:avLst/>
                <a:gdLst/>
                <a:ahLst/>
                <a:cxnLst/>
                <a:rect l="l" t="t" r="r" b="b"/>
                <a:pathLst>
                  <a:path w="191934" h="141314" extrusionOk="0">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8"/>
              <p:cNvSpPr/>
              <p:nvPr/>
            </p:nvSpPr>
            <p:spPr>
              <a:xfrm>
                <a:off x="2358473" y="4892517"/>
                <a:ext cx="20781" cy="71249"/>
              </a:xfrm>
              <a:custGeom>
                <a:avLst/>
                <a:gdLst/>
                <a:ahLst/>
                <a:cxnLst/>
                <a:rect l="l" t="t" r="r" b="b"/>
                <a:pathLst>
                  <a:path w="29528" h="101240" extrusionOk="0">
                    <a:moveTo>
                      <a:pt x="31131" y="102675"/>
                    </a:moveTo>
                    <a:lnTo>
                      <a:pt x="31131" y="0"/>
                    </a:lnTo>
                    <a:lnTo>
                      <a:pt x="15566" y="7614"/>
                    </a:lnTo>
                    <a:lnTo>
                      <a:pt x="0" y="0"/>
                    </a:lnTo>
                    <a:lnTo>
                      <a:pt x="0" y="102675"/>
                    </a:lnTo>
                    <a:lnTo>
                      <a:pt x="31131" y="102675"/>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8"/>
              <p:cNvSpPr/>
              <p:nvPr/>
            </p:nvSpPr>
            <p:spPr>
              <a:xfrm>
                <a:off x="2363238" y="4917098"/>
                <a:ext cx="13360" cy="13360"/>
              </a:xfrm>
              <a:custGeom>
                <a:avLst/>
                <a:gdLst/>
                <a:ahLst/>
                <a:cxnLst/>
                <a:rect l="l" t="t" r="r" b="b"/>
                <a:pathLst>
                  <a:path w="18982" h="18982" extrusionOk="0">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8"/>
              <p:cNvSpPr/>
              <p:nvPr/>
            </p:nvSpPr>
            <p:spPr>
              <a:xfrm>
                <a:off x="2363201" y="4952543"/>
                <a:ext cx="13360" cy="11875"/>
              </a:xfrm>
              <a:custGeom>
                <a:avLst/>
                <a:gdLst/>
                <a:ahLst/>
                <a:cxnLst/>
                <a:rect l="l" t="t" r="r" b="b"/>
                <a:pathLst>
                  <a:path w="18982" h="16873" extrusionOk="0">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93" name="Google Shape;293;p8"/>
          <p:cNvGrpSpPr/>
          <p:nvPr/>
        </p:nvGrpSpPr>
        <p:grpSpPr>
          <a:xfrm>
            <a:off x="1171208" y="4523086"/>
            <a:ext cx="319701" cy="241232"/>
            <a:chOff x="3164294" y="4614579"/>
            <a:chExt cx="459604" cy="346795"/>
          </a:xfrm>
        </p:grpSpPr>
        <p:sp>
          <p:nvSpPr>
            <p:cNvPr id="294" name="Google Shape;294;p8"/>
            <p:cNvSpPr/>
            <p:nvPr/>
          </p:nvSpPr>
          <p:spPr>
            <a:xfrm>
              <a:off x="3164294" y="4695377"/>
              <a:ext cx="283914" cy="218397"/>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95" name="Google Shape;295;p8"/>
            <p:cNvSpPr/>
            <p:nvPr/>
          </p:nvSpPr>
          <p:spPr>
            <a:xfrm rot="10800000" flipH="1">
              <a:off x="3172225" y="4918617"/>
              <a:ext cx="289432" cy="36000"/>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nvGrpSpPr>
            <p:cNvPr id="296" name="Google Shape;296;p8"/>
            <p:cNvGrpSpPr/>
            <p:nvPr/>
          </p:nvGrpSpPr>
          <p:grpSpPr>
            <a:xfrm>
              <a:off x="3373222" y="4614579"/>
              <a:ext cx="250676" cy="346795"/>
              <a:chOff x="3373222" y="4614579"/>
              <a:chExt cx="250676" cy="346795"/>
            </a:xfrm>
          </p:grpSpPr>
          <p:grpSp>
            <p:nvGrpSpPr>
              <p:cNvPr id="297" name="Google Shape;297;p8"/>
              <p:cNvGrpSpPr/>
              <p:nvPr/>
            </p:nvGrpSpPr>
            <p:grpSpPr>
              <a:xfrm>
                <a:off x="3373222" y="4614579"/>
                <a:ext cx="250676" cy="346795"/>
                <a:chOff x="3373222" y="4614579"/>
                <a:chExt cx="250676" cy="346795"/>
              </a:xfrm>
            </p:grpSpPr>
            <p:grpSp>
              <p:nvGrpSpPr>
                <p:cNvPr id="298" name="Google Shape;298;p8"/>
                <p:cNvGrpSpPr/>
                <p:nvPr/>
              </p:nvGrpSpPr>
              <p:grpSpPr>
                <a:xfrm>
                  <a:off x="3373222" y="4614579"/>
                  <a:ext cx="250676" cy="346795"/>
                  <a:chOff x="1713187" y="4497010"/>
                  <a:chExt cx="356195" cy="492773"/>
                </a:xfrm>
              </p:grpSpPr>
              <p:sp>
                <p:nvSpPr>
                  <p:cNvPr id="299" name="Google Shape;299;p8"/>
                  <p:cNvSpPr/>
                  <p:nvPr/>
                </p:nvSpPr>
                <p:spPr>
                  <a:xfrm>
                    <a:off x="1713187" y="4687941"/>
                    <a:ext cx="356195" cy="301842"/>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8"/>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8"/>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8"/>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8"/>
                  <p:cNvSpPr/>
                  <p:nvPr/>
                </p:nvSpPr>
                <p:spPr>
                  <a:xfrm>
                    <a:off x="1801656" y="4497010"/>
                    <a:ext cx="179094" cy="135316"/>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4" name="Google Shape;304;p8"/>
                <p:cNvSpPr/>
                <p:nvPr/>
              </p:nvSpPr>
              <p:spPr>
                <a:xfrm>
                  <a:off x="3546023" y="4729819"/>
                  <a:ext cx="34834"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5" name="Google Shape;305;p8"/>
                <p:cNvSpPr/>
                <p:nvPr/>
              </p:nvSpPr>
              <p:spPr>
                <a:xfrm flipH="1">
                  <a:off x="3403963" y="4735262"/>
                  <a:ext cx="45719"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cxnSp>
            <p:nvCxnSpPr>
              <p:cNvPr id="306" name="Google Shape;306;p8"/>
              <p:cNvCxnSpPr/>
              <p:nvPr/>
            </p:nvCxnSpPr>
            <p:spPr>
              <a:xfrm>
                <a:off x="3499967" y="4847701"/>
                <a:ext cx="0" cy="111579"/>
              </a:xfrm>
              <a:prstGeom prst="straightConnector1">
                <a:avLst/>
              </a:prstGeom>
              <a:noFill/>
              <a:ln w="9525" cap="flat" cmpd="sng">
                <a:solidFill>
                  <a:schemeClr val="lt1"/>
                </a:solidFill>
                <a:prstDash val="solid"/>
                <a:miter lim="800000"/>
                <a:headEnd type="none" w="sm" len="sm"/>
                <a:tailEnd type="none" w="sm" len="sm"/>
              </a:ln>
            </p:spPr>
          </p:cxnSp>
        </p:grpSp>
      </p:grpSp>
      <p:sp>
        <p:nvSpPr>
          <p:cNvPr id="307" name="Google Shape;307;p8"/>
          <p:cNvSpPr/>
          <p:nvPr/>
        </p:nvSpPr>
        <p:spPr>
          <a:xfrm>
            <a:off x="1242296" y="4394925"/>
            <a:ext cx="45719" cy="173959"/>
          </a:xfrm>
          <a:prstGeom prst="downArrow">
            <a:avLst>
              <a:gd name="adj1" fmla="val 50000"/>
              <a:gd name="adj2" fmla="val 50000"/>
            </a:avLst>
          </a:prstGeom>
          <a:solidFill>
            <a:srgbClr val="274D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74DA5"/>
              </a:solidFill>
              <a:latin typeface="Arial"/>
              <a:ea typeface="Arial"/>
              <a:cs typeface="Arial"/>
              <a:sym typeface="Arial"/>
            </a:endParaRPr>
          </a:p>
        </p:txBody>
      </p:sp>
      <p:sp>
        <p:nvSpPr>
          <p:cNvPr id="308" name="Google Shape;308;p8"/>
          <p:cNvSpPr/>
          <p:nvPr/>
        </p:nvSpPr>
        <p:spPr>
          <a:xfrm>
            <a:off x="912964" y="4394925"/>
            <a:ext cx="45719" cy="173959"/>
          </a:xfrm>
          <a:prstGeom prst="downArrow">
            <a:avLst>
              <a:gd name="adj1" fmla="val 50000"/>
              <a:gd name="adj2" fmla="val 50000"/>
            </a:avLst>
          </a:prstGeom>
          <a:solidFill>
            <a:srgbClr val="274D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74DA5"/>
              </a:solidFill>
              <a:latin typeface="Arial"/>
              <a:ea typeface="Arial"/>
              <a:cs typeface="Arial"/>
              <a:sym typeface="Arial"/>
            </a:endParaRPr>
          </a:p>
        </p:txBody>
      </p:sp>
      <p:sp>
        <p:nvSpPr>
          <p:cNvPr id="309" name="Google Shape;309;p8"/>
          <p:cNvSpPr/>
          <p:nvPr/>
        </p:nvSpPr>
        <p:spPr>
          <a:xfrm>
            <a:off x="538282" y="4394925"/>
            <a:ext cx="45719" cy="173959"/>
          </a:xfrm>
          <a:prstGeom prst="downArrow">
            <a:avLst>
              <a:gd name="adj1" fmla="val 50000"/>
              <a:gd name="adj2" fmla="val 50000"/>
            </a:avLst>
          </a:prstGeom>
          <a:solidFill>
            <a:srgbClr val="274D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74DA5"/>
              </a:solidFill>
              <a:latin typeface="Arial"/>
              <a:ea typeface="Arial"/>
              <a:cs typeface="Arial"/>
              <a:sym typeface="Arial"/>
            </a:endParaRPr>
          </a:p>
        </p:txBody>
      </p:sp>
      <p:sp>
        <p:nvSpPr>
          <p:cNvPr id="310" name="Google Shape;310;p8"/>
          <p:cNvSpPr/>
          <p:nvPr/>
        </p:nvSpPr>
        <p:spPr>
          <a:xfrm>
            <a:off x="1374401" y="3670818"/>
            <a:ext cx="1038300" cy="2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a:solidFill>
                  <a:srgbClr val="274DA5"/>
                </a:solidFill>
              </a:rPr>
              <a:t>僅</a:t>
            </a:r>
            <a:r>
              <a:rPr lang="en-US" sz="900" b="1" i="0" u="none" strike="noStrike" cap="none">
                <a:solidFill>
                  <a:srgbClr val="274DA5"/>
                </a:solidFill>
                <a:latin typeface="Arial"/>
                <a:ea typeface="Arial"/>
                <a:cs typeface="Arial"/>
                <a:sym typeface="Arial"/>
              </a:rPr>
              <a:t>雲備份及同步</a:t>
            </a:r>
            <a:endParaRPr sz="900" b="1">
              <a:solidFill>
                <a:srgbClr val="274DA5"/>
              </a:solidFill>
            </a:endParaRPr>
          </a:p>
        </p:txBody>
      </p:sp>
      <p:sp>
        <p:nvSpPr>
          <p:cNvPr id="311" name="Google Shape;311;p8"/>
          <p:cNvSpPr/>
          <p:nvPr/>
        </p:nvSpPr>
        <p:spPr>
          <a:xfrm>
            <a:off x="2584006" y="3934872"/>
            <a:ext cx="60785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262626"/>
                </a:solidFill>
                <a:latin typeface="Arial"/>
                <a:ea typeface="Arial"/>
                <a:cs typeface="Arial"/>
                <a:sym typeface="Arial"/>
              </a:rPr>
              <a:t>本地 PC</a:t>
            </a:r>
            <a:endParaRPr sz="900" b="1" i="0" u="none" strike="noStrike" cap="none">
              <a:solidFill>
                <a:srgbClr val="262626"/>
              </a:solidFill>
              <a:latin typeface="Arial"/>
              <a:ea typeface="Arial"/>
              <a:cs typeface="Arial"/>
              <a:sym typeface="Arial"/>
            </a:endParaRPr>
          </a:p>
        </p:txBody>
      </p:sp>
      <p:grpSp>
        <p:nvGrpSpPr>
          <p:cNvPr id="312" name="Google Shape;312;p8"/>
          <p:cNvGrpSpPr/>
          <p:nvPr/>
        </p:nvGrpSpPr>
        <p:grpSpPr>
          <a:xfrm>
            <a:off x="2697024" y="4172148"/>
            <a:ext cx="316984" cy="249331"/>
            <a:chOff x="2576400" y="4606766"/>
            <a:chExt cx="455696" cy="358439"/>
          </a:xfrm>
        </p:grpSpPr>
        <p:grpSp>
          <p:nvGrpSpPr>
            <p:cNvPr id="313" name="Google Shape;313;p8"/>
            <p:cNvGrpSpPr/>
            <p:nvPr/>
          </p:nvGrpSpPr>
          <p:grpSpPr>
            <a:xfrm>
              <a:off x="2576400" y="4695452"/>
              <a:ext cx="283914" cy="261772"/>
              <a:chOff x="722665" y="4079208"/>
              <a:chExt cx="439105" cy="404845"/>
            </a:xfrm>
          </p:grpSpPr>
          <p:sp>
            <p:nvSpPr>
              <p:cNvPr id="314" name="Google Shape;314;p8"/>
              <p:cNvSpPr/>
              <p:nvPr/>
            </p:nvSpPr>
            <p:spPr>
              <a:xfrm>
                <a:off x="862841" y="4416884"/>
                <a:ext cx="159236" cy="19301"/>
              </a:xfrm>
              <a:custGeom>
                <a:avLst/>
                <a:gdLst/>
                <a:ahLst/>
                <a:cxnLst/>
                <a:rect l="l" t="t" r="r" b="b"/>
                <a:pathLst>
                  <a:path w="159235" h="19301" extrusionOk="0">
                    <a:moveTo>
                      <a:pt x="3619" y="3619"/>
                    </a:moveTo>
                    <a:lnTo>
                      <a:pt x="157354" y="3619"/>
                    </a:lnTo>
                    <a:lnTo>
                      <a:pt x="157354" y="19977"/>
                    </a:lnTo>
                    <a:lnTo>
                      <a:pt x="3619" y="19977"/>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15" name="Google Shape;315;p8"/>
              <p:cNvSpPr/>
              <p:nvPr/>
            </p:nvSpPr>
            <p:spPr>
              <a:xfrm>
                <a:off x="722665" y="4079208"/>
                <a:ext cx="439105" cy="337773"/>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16" name="Google Shape;316;p8"/>
              <p:cNvSpPr/>
              <p:nvPr/>
            </p:nvSpPr>
            <p:spPr>
              <a:xfrm>
                <a:off x="817917" y="4440625"/>
                <a:ext cx="246092" cy="43428"/>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grpSp>
          <p:nvGrpSpPr>
            <p:cNvPr id="317" name="Google Shape;317;p8"/>
            <p:cNvGrpSpPr/>
            <p:nvPr/>
          </p:nvGrpSpPr>
          <p:grpSpPr>
            <a:xfrm>
              <a:off x="2781420" y="4606766"/>
              <a:ext cx="250676" cy="358439"/>
              <a:chOff x="1713187" y="4497009"/>
              <a:chExt cx="356195" cy="509318"/>
            </a:xfrm>
          </p:grpSpPr>
          <p:sp>
            <p:nvSpPr>
              <p:cNvPr id="318" name="Google Shape;318;p8"/>
              <p:cNvSpPr/>
              <p:nvPr/>
            </p:nvSpPr>
            <p:spPr>
              <a:xfrm>
                <a:off x="1713187" y="4687941"/>
                <a:ext cx="356195" cy="318386"/>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8"/>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8"/>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8"/>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8"/>
              <p:cNvSpPr/>
              <p:nvPr/>
            </p:nvSpPr>
            <p:spPr>
              <a:xfrm>
                <a:off x="1801658" y="4497009"/>
                <a:ext cx="179093" cy="135315"/>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cxnSp>
        <p:nvCxnSpPr>
          <p:cNvPr id="323" name="Google Shape;323;p8"/>
          <p:cNvCxnSpPr/>
          <p:nvPr/>
        </p:nvCxnSpPr>
        <p:spPr>
          <a:xfrm flipH="1">
            <a:off x="1133630" y="3609419"/>
            <a:ext cx="302127" cy="482878"/>
          </a:xfrm>
          <a:prstGeom prst="straightConnector1">
            <a:avLst/>
          </a:prstGeom>
          <a:noFill/>
          <a:ln w="19050" cap="flat" cmpd="sng">
            <a:gradFill>
              <a:gsLst>
                <a:gs pos="2717">
                  <a:srgbClr val="3E5E8E"/>
                </a:gs>
                <a:gs pos="58000">
                  <a:srgbClr val="5980B7"/>
                </a:gs>
                <a:gs pos="100000">
                  <a:schemeClr val="accent1">
                    <a:lumMod val="100000"/>
                  </a:schemeClr>
                </a:gs>
              </a:gsLst>
              <a:lin ang="5400000" scaled="1"/>
            </a:gradFill>
            <a:prstDash val="solid"/>
            <a:miter lim="800000"/>
            <a:headEnd type="triangle" w="med" len="med"/>
            <a:tailEnd type="triangle" w="med" len="med"/>
          </a:ln>
        </p:spPr>
      </p:cxnSp>
      <p:cxnSp>
        <p:nvCxnSpPr>
          <p:cNvPr id="324" name="Google Shape;324;p8"/>
          <p:cNvCxnSpPr/>
          <p:nvPr/>
        </p:nvCxnSpPr>
        <p:spPr>
          <a:xfrm>
            <a:off x="2279174" y="3609419"/>
            <a:ext cx="312402" cy="467112"/>
          </a:xfrm>
          <a:prstGeom prst="straightConnector1">
            <a:avLst/>
          </a:prstGeom>
          <a:noFill/>
          <a:ln w="19050" cap="flat" cmpd="sng">
            <a:gradFill>
              <a:gsLst>
                <a:gs pos="2717">
                  <a:srgbClr val="3E5E8E"/>
                </a:gs>
                <a:gs pos="58000">
                  <a:srgbClr val="5980B7"/>
                </a:gs>
                <a:gs pos="100000">
                  <a:schemeClr val="accent1">
                    <a:lumMod val="100000"/>
                  </a:schemeClr>
                </a:gs>
              </a:gsLst>
              <a:lin ang="5400000" scaled="1"/>
            </a:gradFill>
            <a:prstDash val="solid"/>
            <a:miter lim="800000"/>
            <a:headEnd type="triangle" w="med" len="med"/>
            <a:tailEnd type="triangle" w="med" len="med"/>
          </a:ln>
        </p:spPr>
      </p:cxnSp>
      <p:sp>
        <p:nvSpPr>
          <p:cNvPr id="325" name="Google Shape;325;p8"/>
          <p:cNvSpPr/>
          <p:nvPr/>
        </p:nvSpPr>
        <p:spPr>
          <a:xfrm>
            <a:off x="3724461" y="1257552"/>
            <a:ext cx="770711" cy="384721"/>
          </a:xfrm>
          <a:prstGeom prst="rect">
            <a:avLst/>
          </a:prstGeom>
          <a:gradFill>
            <a:gsLst>
              <a:gs pos="0">
                <a:srgbClr val="1657D9"/>
              </a:gs>
              <a:gs pos="100000">
                <a:srgbClr val="0BA8F9"/>
              </a:gs>
            </a:gsLst>
            <a:lin ang="0" scaled="0"/>
          </a:gra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err="1">
                <a:solidFill>
                  <a:schemeClr val="lt1"/>
                </a:solidFill>
                <a:latin typeface="Microsoft JhengHei"/>
                <a:ea typeface="Microsoft JhengHei"/>
                <a:cs typeface="Microsoft JhengHei"/>
                <a:sym typeface="Microsoft JhengHei"/>
              </a:rPr>
              <a:t>現在</a:t>
            </a:r>
            <a:endParaRPr sz="1900" b="1" i="0" u="none" strike="noStrike" cap="none">
              <a:solidFill>
                <a:schemeClr val="lt1"/>
              </a:solidFill>
              <a:latin typeface="Microsoft JhengHei"/>
              <a:ea typeface="Microsoft JhengHei"/>
              <a:cs typeface="Microsoft JhengHei"/>
              <a:sym typeface="Microsoft JhengHei"/>
            </a:endParaRPr>
          </a:p>
        </p:txBody>
      </p:sp>
      <p:sp>
        <p:nvSpPr>
          <p:cNvPr id="326" name="Google Shape;326;p8"/>
          <p:cNvSpPr/>
          <p:nvPr/>
        </p:nvSpPr>
        <p:spPr>
          <a:xfrm>
            <a:off x="4036077" y="4110443"/>
            <a:ext cx="441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02060"/>
                </a:solidFill>
                <a:latin typeface="Arial"/>
                <a:ea typeface="Arial"/>
                <a:cs typeface="Arial"/>
                <a:sym typeface="Arial"/>
              </a:rPr>
              <a:t>總部</a:t>
            </a:r>
            <a:endParaRPr sz="1400" b="0" i="0" u="none" strike="noStrike" cap="none">
              <a:solidFill>
                <a:srgbClr val="000000"/>
              </a:solidFill>
              <a:latin typeface="Arial"/>
              <a:ea typeface="Arial"/>
              <a:cs typeface="Arial"/>
              <a:sym typeface="Arial"/>
            </a:endParaRPr>
          </a:p>
        </p:txBody>
      </p:sp>
      <p:sp>
        <p:nvSpPr>
          <p:cNvPr id="327" name="Google Shape;327;p8"/>
          <p:cNvSpPr/>
          <p:nvPr/>
        </p:nvSpPr>
        <p:spPr>
          <a:xfrm>
            <a:off x="3720230" y="1683044"/>
            <a:ext cx="825867"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02060"/>
                </a:solidFill>
                <a:latin typeface="Arial"/>
                <a:ea typeface="Arial"/>
                <a:cs typeface="Arial"/>
                <a:sym typeface="Arial"/>
              </a:rPr>
              <a:t>分點辦公室</a:t>
            </a:r>
            <a:endParaRPr sz="1000" b="1" i="0" u="none" strike="noStrike" cap="none">
              <a:solidFill>
                <a:srgbClr val="002060"/>
              </a:solidFill>
              <a:latin typeface="Arial"/>
              <a:ea typeface="Arial"/>
              <a:cs typeface="Arial"/>
              <a:sym typeface="Arial"/>
            </a:endParaRPr>
          </a:p>
        </p:txBody>
      </p:sp>
      <p:sp>
        <p:nvSpPr>
          <p:cNvPr id="328" name="Google Shape;328;p8"/>
          <p:cNvSpPr/>
          <p:nvPr/>
        </p:nvSpPr>
        <p:spPr>
          <a:xfrm>
            <a:off x="4468542" y="1966301"/>
            <a:ext cx="176906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 使用 Qsirch、QuMagie 等應用 程式活用雲上資料 </a:t>
            </a:r>
            <a:endParaRPr sz="700" b="0" i="0" u="none" strike="noStrike" cap="none">
              <a:solidFill>
                <a:schemeClr val="dk1"/>
              </a:solidFill>
              <a:latin typeface="Arial"/>
              <a:ea typeface="Arial"/>
              <a:cs typeface="Arial"/>
              <a:sym typeface="Arial"/>
            </a:endParaRPr>
          </a:p>
        </p:txBody>
      </p:sp>
      <p:sp>
        <p:nvSpPr>
          <p:cNvPr id="329" name="Google Shape;329;p8"/>
          <p:cNvSpPr/>
          <p:nvPr/>
        </p:nvSpPr>
        <p:spPr>
          <a:xfrm>
            <a:off x="6894676" y="1569086"/>
            <a:ext cx="103817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US" sz="700" b="1" i="0" u="none" strike="noStrike" cap="none">
                <a:solidFill>
                  <a:srgbClr val="262626"/>
                </a:solidFill>
                <a:latin typeface="Arial"/>
                <a:ea typeface="Arial"/>
                <a:cs typeface="Arial"/>
                <a:sym typeface="Arial"/>
              </a:rPr>
              <a:t>透過分享連結或 FTP 下載檔案</a:t>
            </a:r>
            <a:endParaRPr sz="1400" b="0" i="0" u="none" strike="noStrike" cap="none">
              <a:solidFill>
                <a:srgbClr val="000000"/>
              </a:solidFill>
              <a:latin typeface="Arial"/>
              <a:ea typeface="Arial"/>
              <a:cs typeface="Arial"/>
              <a:sym typeface="Arial"/>
            </a:endParaRPr>
          </a:p>
        </p:txBody>
      </p:sp>
      <p:sp>
        <p:nvSpPr>
          <p:cNvPr id="330" name="Google Shape;330;p8"/>
          <p:cNvSpPr/>
          <p:nvPr/>
        </p:nvSpPr>
        <p:spPr>
          <a:xfrm>
            <a:off x="7690738" y="2135754"/>
            <a:ext cx="1124027"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34174"/>
                </a:solidFill>
                <a:latin typeface="Arial"/>
                <a:ea typeface="Arial"/>
                <a:cs typeface="Arial"/>
                <a:sym typeface="Arial"/>
              </a:rPr>
              <a:t>外部網路</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a:solidFill>
                  <a:srgbClr val="034174"/>
                </a:solidFill>
                <a:latin typeface="Arial"/>
                <a:ea typeface="Arial"/>
                <a:cs typeface="Arial"/>
                <a:sym typeface="Arial"/>
              </a:rPr>
              <a:t>（經由 http/ https）</a:t>
            </a:r>
            <a:endParaRPr sz="1400" b="0" i="0" u="none" strike="noStrike" cap="none">
              <a:solidFill>
                <a:srgbClr val="000000"/>
              </a:solidFill>
              <a:latin typeface="Arial"/>
              <a:ea typeface="Arial"/>
              <a:cs typeface="Arial"/>
              <a:sym typeface="Arial"/>
            </a:endParaRPr>
          </a:p>
        </p:txBody>
      </p:sp>
      <p:sp>
        <p:nvSpPr>
          <p:cNvPr id="331" name="Google Shape;331;p8"/>
          <p:cNvSpPr/>
          <p:nvPr/>
        </p:nvSpPr>
        <p:spPr>
          <a:xfrm>
            <a:off x="7892101" y="1515810"/>
            <a:ext cx="697627"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02060"/>
                </a:solidFill>
                <a:latin typeface="Arial"/>
                <a:ea typeface="Arial"/>
                <a:cs typeface="Arial"/>
                <a:sym typeface="Arial"/>
              </a:rPr>
              <a:t>外部客戶</a:t>
            </a:r>
            <a:endParaRPr sz="1400" b="1" i="0" u="none" strike="noStrike" cap="none">
              <a:solidFill>
                <a:srgbClr val="002060"/>
              </a:solidFill>
              <a:latin typeface="Arial"/>
              <a:ea typeface="Arial"/>
              <a:cs typeface="Arial"/>
              <a:sym typeface="Arial"/>
            </a:endParaRPr>
          </a:p>
        </p:txBody>
      </p:sp>
      <p:cxnSp>
        <p:nvCxnSpPr>
          <p:cNvPr id="332" name="Google Shape;332;p8"/>
          <p:cNvCxnSpPr/>
          <p:nvPr/>
        </p:nvCxnSpPr>
        <p:spPr>
          <a:xfrm>
            <a:off x="4453881" y="1945944"/>
            <a:ext cx="1961351" cy="0"/>
          </a:xfrm>
          <a:prstGeom prst="straightConnector1">
            <a:avLst/>
          </a:prstGeom>
          <a:noFill/>
          <a:ln w="19050" cap="flat" cmpd="sng">
            <a:gradFill>
              <a:gsLst>
                <a:gs pos="2717">
                  <a:srgbClr val="436597"/>
                </a:gs>
                <a:gs pos="58000">
                  <a:srgbClr val="5980B7"/>
                </a:gs>
                <a:gs pos="100000">
                  <a:schemeClr val="accent1">
                    <a:lumMod val="100000"/>
                  </a:schemeClr>
                </a:gs>
              </a:gsLst>
              <a:lin ang="0" scaled="0"/>
            </a:gradFill>
            <a:prstDash val="solid"/>
            <a:miter lim="800000"/>
            <a:headEnd type="triangle" w="med" len="med"/>
            <a:tailEnd type="triangle" w="med" len="med"/>
          </a:ln>
        </p:spPr>
      </p:cxnSp>
      <p:sp>
        <p:nvSpPr>
          <p:cNvPr id="333" name="Google Shape;333;p8"/>
          <p:cNvSpPr/>
          <p:nvPr/>
        </p:nvSpPr>
        <p:spPr>
          <a:xfrm>
            <a:off x="4485622" y="1632132"/>
            <a:ext cx="179009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*透過 File station 或常用的通訊協定SMB/ClFS, NFS, AFP, iSCSl 存取檔案</a:t>
            </a:r>
            <a:endParaRPr sz="700" b="0" i="0" u="none" strike="noStrike" cap="none">
              <a:solidFill>
                <a:schemeClr val="dk1"/>
              </a:solidFill>
              <a:latin typeface="Arial"/>
              <a:ea typeface="Arial"/>
              <a:cs typeface="Arial"/>
              <a:sym typeface="Arial"/>
            </a:endParaRPr>
          </a:p>
        </p:txBody>
      </p:sp>
      <p:sp>
        <p:nvSpPr>
          <p:cNvPr id="334" name="Google Shape;334;p8"/>
          <p:cNvSpPr/>
          <p:nvPr/>
        </p:nvSpPr>
        <p:spPr>
          <a:xfrm>
            <a:off x="4274478" y="3874909"/>
            <a:ext cx="7617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err="1">
                <a:solidFill>
                  <a:srgbClr val="262626"/>
                </a:solidFill>
                <a:latin typeface="Arial"/>
                <a:ea typeface="Arial"/>
                <a:cs typeface="Arial"/>
                <a:sym typeface="Arial"/>
              </a:rPr>
              <a:t>本地伺服器</a:t>
            </a:r>
            <a:endParaRPr sz="900" b="1" i="0" u="none" strike="noStrike" cap="none">
              <a:solidFill>
                <a:srgbClr val="262626"/>
              </a:solidFill>
              <a:latin typeface="Arial"/>
              <a:ea typeface="Arial"/>
              <a:cs typeface="Arial"/>
              <a:sym typeface="Arial"/>
            </a:endParaRPr>
          </a:p>
        </p:txBody>
      </p:sp>
      <p:sp>
        <p:nvSpPr>
          <p:cNvPr id="335" name="Google Shape;335;p8"/>
          <p:cNvSpPr/>
          <p:nvPr/>
        </p:nvSpPr>
        <p:spPr>
          <a:xfrm>
            <a:off x="5657798" y="3573293"/>
            <a:ext cx="1124100" cy="68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err="1">
                <a:solidFill>
                  <a:srgbClr val="274DA5"/>
                </a:solidFill>
                <a:latin typeface="Arial"/>
                <a:ea typeface="Arial"/>
                <a:cs typeface="Arial"/>
                <a:sym typeface="Arial"/>
              </a:rPr>
              <a:t>雲備份及</a:t>
            </a:r>
            <a:r>
              <a:rPr lang="en-US" sz="900" b="1" err="1">
                <a:solidFill>
                  <a:srgbClr val="274DA5"/>
                </a:solidFill>
              </a:rPr>
              <a:t>完整</a:t>
            </a:r>
            <a:r>
              <a:rPr lang="en-US" sz="900" b="1" i="0" u="none" strike="noStrike" cap="none" err="1">
                <a:solidFill>
                  <a:srgbClr val="274DA5"/>
                </a:solidFill>
                <a:latin typeface="Arial"/>
                <a:ea typeface="Arial"/>
                <a:cs typeface="Arial"/>
                <a:sym typeface="Arial"/>
              </a:rPr>
              <a:t>同步</a:t>
            </a:r>
            <a:r>
              <a:rPr lang="en-US" sz="900" b="1" err="1">
                <a:solidFill>
                  <a:srgbClr val="274DA5"/>
                </a:solidFill>
              </a:rPr>
              <a:t>，以及僅傳輸運算後的必要資訊提升雲端空間的效率</a:t>
            </a:r>
            <a:endParaRPr sz="900" b="1">
              <a:solidFill>
                <a:srgbClr val="274DA5"/>
              </a:solidFill>
            </a:endParaRPr>
          </a:p>
        </p:txBody>
      </p:sp>
      <p:sp>
        <p:nvSpPr>
          <p:cNvPr id="336" name="Google Shape;336;p8"/>
          <p:cNvSpPr/>
          <p:nvPr/>
        </p:nvSpPr>
        <p:spPr>
          <a:xfrm>
            <a:off x="6612050" y="4251484"/>
            <a:ext cx="6078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262626"/>
                </a:solidFill>
                <a:latin typeface="Arial"/>
                <a:ea typeface="Arial"/>
                <a:cs typeface="Arial"/>
                <a:sym typeface="Arial"/>
              </a:rPr>
              <a:t>本地 PC</a:t>
            </a:r>
            <a:endParaRPr sz="900" b="1" i="0" u="none" strike="noStrike" cap="none">
              <a:solidFill>
                <a:srgbClr val="262626"/>
              </a:solidFill>
              <a:latin typeface="Arial"/>
              <a:ea typeface="Arial"/>
              <a:cs typeface="Arial"/>
              <a:sym typeface="Arial"/>
            </a:endParaRPr>
          </a:p>
        </p:txBody>
      </p:sp>
      <p:cxnSp>
        <p:nvCxnSpPr>
          <p:cNvPr id="337" name="Google Shape;337;p8"/>
          <p:cNvCxnSpPr/>
          <p:nvPr/>
        </p:nvCxnSpPr>
        <p:spPr>
          <a:xfrm flipH="1">
            <a:off x="5126925" y="3399900"/>
            <a:ext cx="825000" cy="637500"/>
          </a:xfrm>
          <a:prstGeom prst="straightConnector1">
            <a:avLst/>
          </a:prstGeom>
          <a:noFill/>
          <a:ln w="19050" cap="flat" cmpd="sng">
            <a:gradFill>
              <a:gsLst>
                <a:gs pos="2717">
                  <a:srgbClr val="3E5E8E"/>
                </a:gs>
                <a:gs pos="58000">
                  <a:srgbClr val="5980B7"/>
                </a:gs>
                <a:gs pos="100000">
                  <a:schemeClr val="accent1">
                    <a:lumMod val="100000"/>
                  </a:schemeClr>
                </a:gs>
              </a:gsLst>
              <a:lin ang="5400000" scaled="1"/>
            </a:gradFill>
            <a:prstDash val="solid"/>
            <a:miter lim="800000"/>
            <a:headEnd type="triangle" w="med" len="med"/>
            <a:tailEnd type="triangle" w="med" len="med"/>
          </a:ln>
        </p:spPr>
      </p:cxnSp>
      <p:cxnSp>
        <p:nvCxnSpPr>
          <p:cNvPr id="338" name="Google Shape;338;p8"/>
          <p:cNvCxnSpPr/>
          <p:nvPr/>
        </p:nvCxnSpPr>
        <p:spPr>
          <a:xfrm>
            <a:off x="6733300" y="3466400"/>
            <a:ext cx="120600" cy="424800"/>
          </a:xfrm>
          <a:prstGeom prst="straightConnector1">
            <a:avLst/>
          </a:prstGeom>
          <a:noFill/>
          <a:ln w="19050" cap="flat" cmpd="sng">
            <a:gradFill>
              <a:gsLst>
                <a:gs pos="2717">
                  <a:srgbClr val="3E5E8E"/>
                </a:gs>
                <a:gs pos="58000">
                  <a:srgbClr val="5980B7"/>
                </a:gs>
                <a:gs pos="100000">
                  <a:schemeClr val="accent1">
                    <a:lumMod val="100000"/>
                  </a:schemeClr>
                </a:gs>
              </a:gsLst>
              <a:lin ang="5400000" scaled="1"/>
            </a:gradFill>
            <a:prstDash val="solid"/>
            <a:miter lim="800000"/>
            <a:headEnd type="triangle" w="med" len="med"/>
            <a:tailEnd type="triangle" w="med" len="med"/>
          </a:ln>
        </p:spPr>
      </p:cxnSp>
      <p:grpSp>
        <p:nvGrpSpPr>
          <p:cNvPr id="381" name="Google Shape;381;p8"/>
          <p:cNvGrpSpPr/>
          <p:nvPr/>
        </p:nvGrpSpPr>
        <p:grpSpPr>
          <a:xfrm>
            <a:off x="4764957" y="4529184"/>
            <a:ext cx="316982" cy="249330"/>
            <a:chOff x="2576400" y="4606766"/>
            <a:chExt cx="455696" cy="358439"/>
          </a:xfrm>
        </p:grpSpPr>
        <p:grpSp>
          <p:nvGrpSpPr>
            <p:cNvPr id="382" name="Google Shape;382;p8"/>
            <p:cNvGrpSpPr/>
            <p:nvPr/>
          </p:nvGrpSpPr>
          <p:grpSpPr>
            <a:xfrm>
              <a:off x="2576400" y="4695452"/>
              <a:ext cx="283914" cy="261772"/>
              <a:chOff x="722665" y="4079208"/>
              <a:chExt cx="439105" cy="404845"/>
            </a:xfrm>
          </p:grpSpPr>
          <p:sp>
            <p:nvSpPr>
              <p:cNvPr id="383" name="Google Shape;383;p8"/>
              <p:cNvSpPr/>
              <p:nvPr/>
            </p:nvSpPr>
            <p:spPr>
              <a:xfrm>
                <a:off x="862841" y="4416884"/>
                <a:ext cx="159236" cy="19301"/>
              </a:xfrm>
              <a:custGeom>
                <a:avLst/>
                <a:gdLst/>
                <a:ahLst/>
                <a:cxnLst/>
                <a:rect l="l" t="t" r="r" b="b"/>
                <a:pathLst>
                  <a:path w="159235" h="19301" extrusionOk="0">
                    <a:moveTo>
                      <a:pt x="3619" y="3619"/>
                    </a:moveTo>
                    <a:lnTo>
                      <a:pt x="157354" y="3619"/>
                    </a:lnTo>
                    <a:lnTo>
                      <a:pt x="157354" y="19977"/>
                    </a:lnTo>
                    <a:lnTo>
                      <a:pt x="3619" y="19977"/>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84" name="Google Shape;384;p8"/>
              <p:cNvSpPr/>
              <p:nvPr/>
            </p:nvSpPr>
            <p:spPr>
              <a:xfrm>
                <a:off x="722665" y="4079208"/>
                <a:ext cx="439105" cy="337773"/>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85" name="Google Shape;385;p8"/>
              <p:cNvSpPr/>
              <p:nvPr/>
            </p:nvSpPr>
            <p:spPr>
              <a:xfrm>
                <a:off x="817917" y="4440625"/>
                <a:ext cx="246092" cy="43428"/>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grpSp>
          <p:nvGrpSpPr>
            <p:cNvPr id="386" name="Google Shape;386;p8"/>
            <p:cNvGrpSpPr/>
            <p:nvPr/>
          </p:nvGrpSpPr>
          <p:grpSpPr>
            <a:xfrm>
              <a:off x="2781420" y="4606766"/>
              <a:ext cx="250676" cy="358439"/>
              <a:chOff x="1713187" y="4497009"/>
              <a:chExt cx="356195" cy="509318"/>
            </a:xfrm>
          </p:grpSpPr>
          <p:sp>
            <p:nvSpPr>
              <p:cNvPr id="387" name="Google Shape;387;p8"/>
              <p:cNvSpPr/>
              <p:nvPr/>
            </p:nvSpPr>
            <p:spPr>
              <a:xfrm>
                <a:off x="1713187" y="4687941"/>
                <a:ext cx="356195" cy="318386"/>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8"/>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8"/>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8"/>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8"/>
              <p:cNvSpPr/>
              <p:nvPr/>
            </p:nvSpPr>
            <p:spPr>
              <a:xfrm>
                <a:off x="1801658" y="4497009"/>
                <a:ext cx="179093" cy="135315"/>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92" name="Google Shape;392;p8"/>
          <p:cNvGrpSpPr/>
          <p:nvPr/>
        </p:nvGrpSpPr>
        <p:grpSpPr>
          <a:xfrm>
            <a:off x="4347677" y="4544701"/>
            <a:ext cx="336789" cy="235005"/>
            <a:chOff x="1943855" y="4626573"/>
            <a:chExt cx="484171" cy="337845"/>
          </a:xfrm>
        </p:grpSpPr>
        <p:sp>
          <p:nvSpPr>
            <p:cNvPr id="393" name="Google Shape;393;p8"/>
            <p:cNvSpPr/>
            <p:nvPr/>
          </p:nvSpPr>
          <p:spPr>
            <a:xfrm>
              <a:off x="1943855" y="4688114"/>
              <a:ext cx="341178" cy="222842"/>
            </a:xfrm>
            <a:custGeom>
              <a:avLst/>
              <a:gdLst/>
              <a:ahLst/>
              <a:cxnLst/>
              <a:rect l="l" t="t" r="r" b="b"/>
              <a:pathLst>
                <a:path w="570007" h="372301" extrusionOk="0">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8"/>
            <p:cNvSpPr/>
            <p:nvPr/>
          </p:nvSpPr>
          <p:spPr>
            <a:xfrm>
              <a:off x="2030763" y="4948454"/>
              <a:ext cx="175199" cy="10758"/>
            </a:xfrm>
            <a:custGeom>
              <a:avLst/>
              <a:gdLst/>
              <a:ahLst/>
              <a:cxnLst/>
              <a:rect l="l" t="t" r="r" b="b"/>
              <a:pathLst>
                <a:path w="292706" h="17973" extrusionOk="0">
                  <a:moveTo>
                    <a:pt x="294093" y="19103"/>
                  </a:moveTo>
                  <a:lnTo>
                    <a:pt x="0" y="19103"/>
                  </a:lnTo>
                  <a:lnTo>
                    <a:pt x="58387" y="0"/>
                  </a:lnTo>
                  <a:lnTo>
                    <a:pt x="147046" y="0"/>
                  </a:lnTo>
                  <a:lnTo>
                    <a:pt x="235654" y="0"/>
                  </a:lnTo>
                  <a:lnTo>
                    <a:pt x="294093" y="19103"/>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8"/>
            <p:cNvSpPr/>
            <p:nvPr/>
          </p:nvSpPr>
          <p:spPr>
            <a:xfrm>
              <a:off x="2065711" y="4918962"/>
              <a:ext cx="106042" cy="23053"/>
            </a:xfrm>
            <a:custGeom>
              <a:avLst/>
              <a:gdLst/>
              <a:ahLst/>
              <a:cxnLst/>
              <a:rect l="l" t="t" r="r" b="b"/>
              <a:pathLst>
                <a:path w="177164" h="38513" extrusionOk="0">
                  <a:moveTo>
                    <a:pt x="0" y="0"/>
                  </a:moveTo>
                  <a:lnTo>
                    <a:pt x="177267" y="0"/>
                  </a:lnTo>
                  <a:lnTo>
                    <a:pt x="177267" y="39978"/>
                  </a:lnTo>
                  <a:lnTo>
                    <a:pt x="0" y="39978"/>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96" name="Google Shape;396;p8"/>
            <p:cNvGrpSpPr/>
            <p:nvPr/>
          </p:nvGrpSpPr>
          <p:grpSpPr>
            <a:xfrm>
              <a:off x="2186076" y="4626573"/>
              <a:ext cx="241950" cy="337845"/>
              <a:chOff x="2248972" y="4626573"/>
              <a:chExt cx="241950" cy="337845"/>
            </a:xfrm>
          </p:grpSpPr>
          <p:sp>
            <p:nvSpPr>
              <p:cNvPr id="397" name="Google Shape;397;p8"/>
              <p:cNvSpPr/>
              <p:nvPr/>
            </p:nvSpPr>
            <p:spPr>
              <a:xfrm>
                <a:off x="2305155" y="4711692"/>
                <a:ext cx="11875" cy="35624"/>
              </a:xfrm>
              <a:custGeom>
                <a:avLst/>
                <a:gdLst/>
                <a:ahLst/>
                <a:cxnLst/>
                <a:rect l="l" t="t" r="r" b="b"/>
                <a:pathLst>
                  <a:path w="16873" h="50620" extrusionOk="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8"/>
              <p:cNvSpPr/>
              <p:nvPr/>
            </p:nvSpPr>
            <p:spPr>
              <a:xfrm>
                <a:off x="2421900" y="4711692"/>
                <a:ext cx="11875" cy="35624"/>
              </a:xfrm>
              <a:custGeom>
                <a:avLst/>
                <a:gdLst/>
                <a:ahLst/>
                <a:cxnLst/>
                <a:rect l="l" t="t" r="r" b="b"/>
                <a:pathLst>
                  <a:path w="16873" h="50620" extrusionOk="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8"/>
              <p:cNvSpPr/>
              <p:nvPr/>
            </p:nvSpPr>
            <p:spPr>
              <a:xfrm>
                <a:off x="2317965" y="4647449"/>
                <a:ext cx="103849" cy="170701"/>
              </a:xfrm>
              <a:custGeom>
                <a:avLst/>
                <a:gdLst/>
                <a:ahLst/>
                <a:cxnLst/>
                <a:rect l="l" t="t" r="r" b="b"/>
                <a:pathLst>
                  <a:path w="164515" h="242555" extrusionOk="0">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8"/>
              <p:cNvSpPr/>
              <p:nvPr/>
            </p:nvSpPr>
            <p:spPr>
              <a:xfrm>
                <a:off x="2248972" y="4822411"/>
                <a:ext cx="241950" cy="141014"/>
              </a:xfrm>
              <a:custGeom>
                <a:avLst/>
                <a:gdLst/>
                <a:ahLst/>
                <a:cxnLst/>
                <a:rect l="l" t="t" r="r" b="b"/>
                <a:pathLst>
                  <a:path w="343795" h="200371" extrusionOk="0">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8"/>
              <p:cNvSpPr/>
              <p:nvPr/>
            </p:nvSpPr>
            <p:spPr>
              <a:xfrm>
                <a:off x="2303206" y="4791721"/>
                <a:ext cx="72734" cy="118749"/>
              </a:xfrm>
              <a:custGeom>
                <a:avLst/>
                <a:gdLst/>
                <a:ahLst/>
                <a:cxnLst/>
                <a:rect l="l" t="t" r="r" b="b"/>
                <a:pathLst>
                  <a:path w="103349" h="168733" extrusionOk="0">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8"/>
              <p:cNvSpPr/>
              <p:nvPr/>
            </p:nvSpPr>
            <p:spPr>
              <a:xfrm>
                <a:off x="2366914" y="4796746"/>
                <a:ext cx="72734" cy="118749"/>
              </a:xfrm>
              <a:custGeom>
                <a:avLst/>
                <a:gdLst/>
                <a:ahLst/>
                <a:cxnLst/>
                <a:rect l="l" t="t" r="r" b="b"/>
                <a:pathLst>
                  <a:path w="103349" h="168733" extrusionOk="0">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8"/>
              <p:cNvSpPr/>
              <p:nvPr/>
            </p:nvSpPr>
            <p:spPr>
              <a:xfrm>
                <a:off x="2302807" y="4626573"/>
                <a:ext cx="135077" cy="99452"/>
              </a:xfrm>
              <a:custGeom>
                <a:avLst/>
                <a:gdLst/>
                <a:ahLst/>
                <a:cxnLst/>
                <a:rect l="l" t="t" r="r" b="b"/>
                <a:pathLst>
                  <a:path w="191934" h="141314" extrusionOk="0">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8"/>
              <p:cNvSpPr/>
              <p:nvPr/>
            </p:nvSpPr>
            <p:spPr>
              <a:xfrm>
                <a:off x="2358473" y="4892517"/>
                <a:ext cx="20781" cy="71249"/>
              </a:xfrm>
              <a:custGeom>
                <a:avLst/>
                <a:gdLst/>
                <a:ahLst/>
                <a:cxnLst/>
                <a:rect l="l" t="t" r="r" b="b"/>
                <a:pathLst>
                  <a:path w="29528" h="101240" extrusionOk="0">
                    <a:moveTo>
                      <a:pt x="31131" y="102675"/>
                    </a:moveTo>
                    <a:lnTo>
                      <a:pt x="31131" y="0"/>
                    </a:lnTo>
                    <a:lnTo>
                      <a:pt x="15566" y="7614"/>
                    </a:lnTo>
                    <a:lnTo>
                      <a:pt x="0" y="0"/>
                    </a:lnTo>
                    <a:lnTo>
                      <a:pt x="0" y="102675"/>
                    </a:lnTo>
                    <a:lnTo>
                      <a:pt x="31131" y="102675"/>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8"/>
              <p:cNvSpPr/>
              <p:nvPr/>
            </p:nvSpPr>
            <p:spPr>
              <a:xfrm>
                <a:off x="2363238" y="4917098"/>
                <a:ext cx="13360" cy="13360"/>
              </a:xfrm>
              <a:custGeom>
                <a:avLst/>
                <a:gdLst/>
                <a:ahLst/>
                <a:cxnLst/>
                <a:rect l="l" t="t" r="r" b="b"/>
                <a:pathLst>
                  <a:path w="18982" h="18982" extrusionOk="0">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8"/>
              <p:cNvSpPr/>
              <p:nvPr/>
            </p:nvSpPr>
            <p:spPr>
              <a:xfrm>
                <a:off x="2363201" y="4952543"/>
                <a:ext cx="13360" cy="11875"/>
              </a:xfrm>
              <a:custGeom>
                <a:avLst/>
                <a:gdLst/>
                <a:ahLst/>
                <a:cxnLst/>
                <a:rect l="l" t="t" r="r" b="b"/>
                <a:pathLst>
                  <a:path w="18982" h="16873" extrusionOk="0">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07" name="Google Shape;407;p8"/>
          <p:cNvGrpSpPr/>
          <p:nvPr/>
        </p:nvGrpSpPr>
        <p:grpSpPr>
          <a:xfrm>
            <a:off x="5159977" y="4536369"/>
            <a:ext cx="319700" cy="241231"/>
            <a:chOff x="3164294" y="4614579"/>
            <a:chExt cx="459604" cy="346795"/>
          </a:xfrm>
        </p:grpSpPr>
        <p:sp>
          <p:nvSpPr>
            <p:cNvPr id="408" name="Google Shape;408;p8"/>
            <p:cNvSpPr/>
            <p:nvPr/>
          </p:nvSpPr>
          <p:spPr>
            <a:xfrm>
              <a:off x="3164294" y="4695377"/>
              <a:ext cx="283914" cy="218397"/>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409" name="Google Shape;409;p8"/>
            <p:cNvSpPr/>
            <p:nvPr/>
          </p:nvSpPr>
          <p:spPr>
            <a:xfrm rot="10800000" flipH="1">
              <a:off x="3172225" y="4918617"/>
              <a:ext cx="289432" cy="36000"/>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nvGrpSpPr>
            <p:cNvPr id="410" name="Google Shape;410;p8"/>
            <p:cNvGrpSpPr/>
            <p:nvPr/>
          </p:nvGrpSpPr>
          <p:grpSpPr>
            <a:xfrm>
              <a:off x="3373222" y="4614579"/>
              <a:ext cx="250676" cy="346795"/>
              <a:chOff x="3373222" y="4614579"/>
              <a:chExt cx="250676" cy="346795"/>
            </a:xfrm>
          </p:grpSpPr>
          <p:grpSp>
            <p:nvGrpSpPr>
              <p:cNvPr id="411" name="Google Shape;411;p8"/>
              <p:cNvGrpSpPr/>
              <p:nvPr/>
            </p:nvGrpSpPr>
            <p:grpSpPr>
              <a:xfrm>
                <a:off x="3373222" y="4614579"/>
                <a:ext cx="250676" cy="346795"/>
                <a:chOff x="3373222" y="4614579"/>
                <a:chExt cx="250676" cy="346795"/>
              </a:xfrm>
            </p:grpSpPr>
            <p:grpSp>
              <p:nvGrpSpPr>
                <p:cNvPr id="412" name="Google Shape;412;p8"/>
                <p:cNvGrpSpPr/>
                <p:nvPr/>
              </p:nvGrpSpPr>
              <p:grpSpPr>
                <a:xfrm>
                  <a:off x="3373222" y="4614579"/>
                  <a:ext cx="250676" cy="346795"/>
                  <a:chOff x="1713187" y="4497010"/>
                  <a:chExt cx="356195" cy="492773"/>
                </a:xfrm>
              </p:grpSpPr>
              <p:sp>
                <p:nvSpPr>
                  <p:cNvPr id="413" name="Google Shape;413;p8"/>
                  <p:cNvSpPr/>
                  <p:nvPr/>
                </p:nvSpPr>
                <p:spPr>
                  <a:xfrm>
                    <a:off x="1713187" y="4687941"/>
                    <a:ext cx="356195" cy="301842"/>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8"/>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8"/>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8"/>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8"/>
                  <p:cNvSpPr/>
                  <p:nvPr/>
                </p:nvSpPr>
                <p:spPr>
                  <a:xfrm>
                    <a:off x="1801656" y="4497010"/>
                    <a:ext cx="179094" cy="135316"/>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8" name="Google Shape;418;p8"/>
                <p:cNvSpPr/>
                <p:nvPr/>
              </p:nvSpPr>
              <p:spPr>
                <a:xfrm>
                  <a:off x="3546023" y="4729819"/>
                  <a:ext cx="34834"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9" name="Google Shape;419;p8"/>
                <p:cNvSpPr/>
                <p:nvPr/>
              </p:nvSpPr>
              <p:spPr>
                <a:xfrm flipH="1">
                  <a:off x="3403963" y="4735262"/>
                  <a:ext cx="45719"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cxnSp>
            <p:nvCxnSpPr>
              <p:cNvPr id="420" name="Google Shape;420;p8"/>
              <p:cNvCxnSpPr/>
              <p:nvPr/>
            </p:nvCxnSpPr>
            <p:spPr>
              <a:xfrm>
                <a:off x="3499967" y="4847701"/>
                <a:ext cx="0" cy="111579"/>
              </a:xfrm>
              <a:prstGeom prst="straightConnector1">
                <a:avLst/>
              </a:prstGeom>
              <a:noFill/>
              <a:ln w="9525" cap="flat" cmpd="sng">
                <a:solidFill>
                  <a:schemeClr val="lt1"/>
                </a:solidFill>
                <a:prstDash val="solid"/>
                <a:miter lim="800000"/>
                <a:headEnd type="none" w="sm" len="sm"/>
                <a:tailEnd type="none" w="sm" len="sm"/>
              </a:ln>
            </p:spPr>
          </p:cxnSp>
        </p:grpSp>
      </p:grpSp>
      <p:sp>
        <p:nvSpPr>
          <p:cNvPr id="421" name="Google Shape;421;p8"/>
          <p:cNvSpPr/>
          <p:nvPr/>
        </p:nvSpPr>
        <p:spPr>
          <a:xfrm>
            <a:off x="5231068" y="4366834"/>
            <a:ext cx="45600" cy="174000"/>
          </a:xfrm>
          <a:prstGeom prst="downArrow">
            <a:avLst>
              <a:gd name="adj1" fmla="val 50000"/>
              <a:gd name="adj2" fmla="val 50000"/>
            </a:avLst>
          </a:prstGeom>
          <a:solidFill>
            <a:srgbClr val="274D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74DA5"/>
              </a:solidFill>
              <a:latin typeface="Arial"/>
              <a:ea typeface="Arial"/>
              <a:cs typeface="Arial"/>
              <a:sym typeface="Arial"/>
            </a:endParaRPr>
          </a:p>
        </p:txBody>
      </p:sp>
      <p:sp>
        <p:nvSpPr>
          <p:cNvPr id="422" name="Google Shape;422;p8"/>
          <p:cNvSpPr/>
          <p:nvPr/>
        </p:nvSpPr>
        <p:spPr>
          <a:xfrm>
            <a:off x="4901736" y="4366834"/>
            <a:ext cx="45600" cy="174000"/>
          </a:xfrm>
          <a:prstGeom prst="downArrow">
            <a:avLst>
              <a:gd name="adj1" fmla="val 50000"/>
              <a:gd name="adj2" fmla="val 50000"/>
            </a:avLst>
          </a:prstGeom>
          <a:solidFill>
            <a:srgbClr val="274D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74DA5"/>
              </a:solidFill>
              <a:latin typeface="Arial"/>
              <a:ea typeface="Arial"/>
              <a:cs typeface="Arial"/>
              <a:sym typeface="Arial"/>
            </a:endParaRPr>
          </a:p>
        </p:txBody>
      </p:sp>
      <p:sp>
        <p:nvSpPr>
          <p:cNvPr id="423" name="Google Shape;423;p8"/>
          <p:cNvSpPr/>
          <p:nvPr/>
        </p:nvSpPr>
        <p:spPr>
          <a:xfrm>
            <a:off x="4527054" y="4366834"/>
            <a:ext cx="45600" cy="174000"/>
          </a:xfrm>
          <a:prstGeom prst="downArrow">
            <a:avLst>
              <a:gd name="adj1" fmla="val 50000"/>
              <a:gd name="adj2" fmla="val 50000"/>
            </a:avLst>
          </a:prstGeom>
          <a:solidFill>
            <a:srgbClr val="274D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74DA5"/>
              </a:solidFill>
              <a:latin typeface="Arial"/>
              <a:ea typeface="Arial"/>
              <a:cs typeface="Arial"/>
              <a:sym typeface="Arial"/>
            </a:endParaRPr>
          </a:p>
        </p:txBody>
      </p:sp>
      <p:sp>
        <p:nvSpPr>
          <p:cNvPr id="425" name="Google Shape;425;p8"/>
          <p:cNvSpPr/>
          <p:nvPr/>
        </p:nvSpPr>
        <p:spPr>
          <a:xfrm>
            <a:off x="4408734" y="4128465"/>
            <a:ext cx="1052329" cy="198101"/>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8"/>
          <p:cNvSpPr/>
          <p:nvPr/>
        </p:nvSpPr>
        <p:spPr>
          <a:xfrm>
            <a:off x="4407110" y="4126841"/>
            <a:ext cx="1055576" cy="201348"/>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8"/>
          <p:cNvSpPr/>
          <p:nvPr/>
        </p:nvSpPr>
        <p:spPr>
          <a:xfrm>
            <a:off x="4486944" y="4182699"/>
            <a:ext cx="207868" cy="55208"/>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8"/>
          <p:cNvSpPr/>
          <p:nvPr/>
        </p:nvSpPr>
        <p:spPr>
          <a:xfrm>
            <a:off x="4485320" y="4181107"/>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8"/>
          <p:cNvSpPr/>
          <p:nvPr/>
        </p:nvSpPr>
        <p:spPr>
          <a:xfrm>
            <a:off x="4664216" y="4192084"/>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8"/>
          <p:cNvSpPr/>
          <p:nvPr/>
        </p:nvSpPr>
        <p:spPr>
          <a:xfrm>
            <a:off x="4662592" y="4190493"/>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8"/>
          <p:cNvSpPr/>
          <p:nvPr/>
        </p:nvSpPr>
        <p:spPr>
          <a:xfrm>
            <a:off x="4714624" y="4182699"/>
            <a:ext cx="207868" cy="55208"/>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8"/>
          <p:cNvSpPr/>
          <p:nvPr/>
        </p:nvSpPr>
        <p:spPr>
          <a:xfrm>
            <a:off x="4713000" y="4181107"/>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8"/>
          <p:cNvSpPr/>
          <p:nvPr/>
        </p:nvSpPr>
        <p:spPr>
          <a:xfrm>
            <a:off x="4891896" y="4192084"/>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8"/>
          <p:cNvSpPr/>
          <p:nvPr/>
        </p:nvSpPr>
        <p:spPr>
          <a:xfrm>
            <a:off x="4890272" y="4190493"/>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8"/>
          <p:cNvSpPr/>
          <p:nvPr/>
        </p:nvSpPr>
        <p:spPr>
          <a:xfrm>
            <a:off x="4940647" y="4181107"/>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8"/>
          <p:cNvSpPr/>
          <p:nvPr/>
        </p:nvSpPr>
        <p:spPr>
          <a:xfrm>
            <a:off x="5119575" y="4192084"/>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8"/>
          <p:cNvSpPr/>
          <p:nvPr/>
        </p:nvSpPr>
        <p:spPr>
          <a:xfrm>
            <a:off x="5117951" y="4190493"/>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8"/>
          <p:cNvSpPr/>
          <p:nvPr/>
        </p:nvSpPr>
        <p:spPr>
          <a:xfrm>
            <a:off x="5168359" y="4181107"/>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8"/>
          <p:cNvSpPr/>
          <p:nvPr/>
        </p:nvSpPr>
        <p:spPr>
          <a:xfrm>
            <a:off x="5347255" y="4192084"/>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8"/>
          <p:cNvSpPr/>
          <p:nvPr/>
        </p:nvSpPr>
        <p:spPr>
          <a:xfrm>
            <a:off x="5345631" y="4190493"/>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8"/>
          <p:cNvSpPr/>
          <p:nvPr/>
        </p:nvSpPr>
        <p:spPr>
          <a:xfrm>
            <a:off x="4486944" y="4256224"/>
            <a:ext cx="207868" cy="55208"/>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8"/>
          <p:cNvSpPr/>
          <p:nvPr/>
        </p:nvSpPr>
        <p:spPr>
          <a:xfrm>
            <a:off x="4485320" y="4254599"/>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8"/>
          <p:cNvSpPr/>
          <p:nvPr/>
        </p:nvSpPr>
        <p:spPr>
          <a:xfrm>
            <a:off x="4648885" y="4255769"/>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8"/>
          <p:cNvSpPr/>
          <p:nvPr/>
        </p:nvSpPr>
        <p:spPr>
          <a:xfrm>
            <a:off x="4664216" y="4265609"/>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8"/>
          <p:cNvSpPr/>
          <p:nvPr/>
        </p:nvSpPr>
        <p:spPr>
          <a:xfrm>
            <a:off x="4662592" y="4264018"/>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8"/>
          <p:cNvSpPr/>
          <p:nvPr/>
        </p:nvSpPr>
        <p:spPr>
          <a:xfrm>
            <a:off x="4648885" y="4181075"/>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8"/>
          <p:cNvSpPr/>
          <p:nvPr/>
        </p:nvSpPr>
        <p:spPr>
          <a:xfrm>
            <a:off x="4876240" y="4181075"/>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8"/>
          <p:cNvSpPr/>
          <p:nvPr/>
        </p:nvSpPr>
        <p:spPr>
          <a:xfrm>
            <a:off x="4876240" y="4255769"/>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8"/>
          <p:cNvSpPr/>
          <p:nvPr/>
        </p:nvSpPr>
        <p:spPr>
          <a:xfrm>
            <a:off x="5103595" y="4181075"/>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8"/>
          <p:cNvSpPr/>
          <p:nvPr/>
        </p:nvSpPr>
        <p:spPr>
          <a:xfrm>
            <a:off x="5103595" y="4255769"/>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8"/>
          <p:cNvSpPr/>
          <p:nvPr/>
        </p:nvSpPr>
        <p:spPr>
          <a:xfrm>
            <a:off x="5330950" y="4181075"/>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8"/>
          <p:cNvSpPr/>
          <p:nvPr/>
        </p:nvSpPr>
        <p:spPr>
          <a:xfrm>
            <a:off x="5330950" y="4255769"/>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8"/>
          <p:cNvSpPr/>
          <p:nvPr/>
        </p:nvSpPr>
        <p:spPr>
          <a:xfrm>
            <a:off x="4713000" y="4254599"/>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8"/>
          <p:cNvSpPr/>
          <p:nvPr/>
        </p:nvSpPr>
        <p:spPr>
          <a:xfrm>
            <a:off x="4891896" y="4265609"/>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8"/>
          <p:cNvSpPr/>
          <p:nvPr/>
        </p:nvSpPr>
        <p:spPr>
          <a:xfrm>
            <a:off x="4890272" y="4264018"/>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8"/>
          <p:cNvSpPr/>
          <p:nvPr/>
        </p:nvSpPr>
        <p:spPr>
          <a:xfrm>
            <a:off x="4940647" y="4254599"/>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8"/>
          <p:cNvSpPr/>
          <p:nvPr/>
        </p:nvSpPr>
        <p:spPr>
          <a:xfrm>
            <a:off x="5119575" y="4265609"/>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8"/>
          <p:cNvSpPr/>
          <p:nvPr/>
        </p:nvSpPr>
        <p:spPr>
          <a:xfrm>
            <a:off x="5117951" y="4264018"/>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8"/>
          <p:cNvSpPr/>
          <p:nvPr/>
        </p:nvSpPr>
        <p:spPr>
          <a:xfrm>
            <a:off x="5168359" y="4254599"/>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8"/>
          <p:cNvSpPr/>
          <p:nvPr/>
        </p:nvSpPr>
        <p:spPr>
          <a:xfrm>
            <a:off x="5347255" y="4265609"/>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8"/>
          <p:cNvSpPr/>
          <p:nvPr/>
        </p:nvSpPr>
        <p:spPr>
          <a:xfrm>
            <a:off x="5345631" y="4264018"/>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8"/>
          <p:cNvSpPr/>
          <p:nvPr/>
        </p:nvSpPr>
        <p:spPr>
          <a:xfrm>
            <a:off x="4489088" y="4144540"/>
            <a:ext cx="84446" cy="9742"/>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8"/>
          <p:cNvSpPr/>
          <p:nvPr/>
        </p:nvSpPr>
        <p:spPr>
          <a:xfrm>
            <a:off x="4486911" y="4142300"/>
            <a:ext cx="87694" cy="16237"/>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8"/>
          <p:cNvSpPr/>
          <p:nvPr/>
        </p:nvSpPr>
        <p:spPr>
          <a:xfrm>
            <a:off x="4473725" y="4127783"/>
            <a:ext cx="3247" cy="201348"/>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8"/>
          <p:cNvSpPr/>
          <p:nvPr/>
        </p:nvSpPr>
        <p:spPr>
          <a:xfrm>
            <a:off x="5392888" y="4127783"/>
            <a:ext cx="3247" cy="201348"/>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66" name="Google Shape;466;p8"/>
          <p:cNvGrpSpPr/>
          <p:nvPr/>
        </p:nvGrpSpPr>
        <p:grpSpPr>
          <a:xfrm>
            <a:off x="6757420" y="4000553"/>
            <a:ext cx="316982" cy="249330"/>
            <a:chOff x="2576400" y="4606766"/>
            <a:chExt cx="455696" cy="358439"/>
          </a:xfrm>
        </p:grpSpPr>
        <p:grpSp>
          <p:nvGrpSpPr>
            <p:cNvPr id="467" name="Google Shape;467;p8"/>
            <p:cNvGrpSpPr/>
            <p:nvPr/>
          </p:nvGrpSpPr>
          <p:grpSpPr>
            <a:xfrm>
              <a:off x="2576400" y="4695452"/>
              <a:ext cx="283914" cy="261772"/>
              <a:chOff x="722665" y="4079208"/>
              <a:chExt cx="439105" cy="404845"/>
            </a:xfrm>
          </p:grpSpPr>
          <p:sp>
            <p:nvSpPr>
              <p:cNvPr id="468" name="Google Shape;468;p8"/>
              <p:cNvSpPr/>
              <p:nvPr/>
            </p:nvSpPr>
            <p:spPr>
              <a:xfrm>
                <a:off x="862841" y="4416884"/>
                <a:ext cx="159236" cy="19301"/>
              </a:xfrm>
              <a:custGeom>
                <a:avLst/>
                <a:gdLst/>
                <a:ahLst/>
                <a:cxnLst/>
                <a:rect l="l" t="t" r="r" b="b"/>
                <a:pathLst>
                  <a:path w="159235" h="19301" extrusionOk="0">
                    <a:moveTo>
                      <a:pt x="3619" y="3619"/>
                    </a:moveTo>
                    <a:lnTo>
                      <a:pt x="157354" y="3619"/>
                    </a:lnTo>
                    <a:lnTo>
                      <a:pt x="157354" y="19977"/>
                    </a:lnTo>
                    <a:lnTo>
                      <a:pt x="3619" y="19977"/>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469" name="Google Shape;469;p8"/>
              <p:cNvSpPr/>
              <p:nvPr/>
            </p:nvSpPr>
            <p:spPr>
              <a:xfrm>
                <a:off x="722665" y="4079208"/>
                <a:ext cx="439105" cy="337773"/>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470" name="Google Shape;470;p8"/>
              <p:cNvSpPr/>
              <p:nvPr/>
            </p:nvSpPr>
            <p:spPr>
              <a:xfrm>
                <a:off x="817917" y="4440625"/>
                <a:ext cx="246092" cy="43428"/>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grpSp>
          <p:nvGrpSpPr>
            <p:cNvPr id="471" name="Google Shape;471;p8"/>
            <p:cNvGrpSpPr/>
            <p:nvPr/>
          </p:nvGrpSpPr>
          <p:grpSpPr>
            <a:xfrm>
              <a:off x="2781420" y="4606766"/>
              <a:ext cx="250676" cy="358439"/>
              <a:chOff x="1713187" y="4497009"/>
              <a:chExt cx="356195" cy="509318"/>
            </a:xfrm>
          </p:grpSpPr>
          <p:sp>
            <p:nvSpPr>
              <p:cNvPr id="472" name="Google Shape;472;p8"/>
              <p:cNvSpPr/>
              <p:nvPr/>
            </p:nvSpPr>
            <p:spPr>
              <a:xfrm>
                <a:off x="1713187" y="4687941"/>
                <a:ext cx="356195" cy="318386"/>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8"/>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8"/>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8"/>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8"/>
              <p:cNvSpPr/>
              <p:nvPr/>
            </p:nvSpPr>
            <p:spPr>
              <a:xfrm>
                <a:off x="1801658" y="4497009"/>
                <a:ext cx="179093" cy="135315"/>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77" name="Google Shape;477;p8"/>
          <p:cNvGrpSpPr/>
          <p:nvPr/>
        </p:nvGrpSpPr>
        <p:grpSpPr>
          <a:xfrm>
            <a:off x="3693581" y="1902132"/>
            <a:ext cx="316984" cy="249331"/>
            <a:chOff x="2576400" y="4606766"/>
            <a:chExt cx="455696" cy="358439"/>
          </a:xfrm>
        </p:grpSpPr>
        <p:grpSp>
          <p:nvGrpSpPr>
            <p:cNvPr id="478" name="Google Shape;478;p8"/>
            <p:cNvGrpSpPr/>
            <p:nvPr/>
          </p:nvGrpSpPr>
          <p:grpSpPr>
            <a:xfrm>
              <a:off x="2576400" y="4695452"/>
              <a:ext cx="283914" cy="261772"/>
              <a:chOff x="722665" y="4079208"/>
              <a:chExt cx="439105" cy="404845"/>
            </a:xfrm>
          </p:grpSpPr>
          <p:sp>
            <p:nvSpPr>
              <p:cNvPr id="479" name="Google Shape;479;p8"/>
              <p:cNvSpPr/>
              <p:nvPr/>
            </p:nvSpPr>
            <p:spPr>
              <a:xfrm>
                <a:off x="862841" y="4416884"/>
                <a:ext cx="159236" cy="19301"/>
              </a:xfrm>
              <a:custGeom>
                <a:avLst/>
                <a:gdLst/>
                <a:ahLst/>
                <a:cxnLst/>
                <a:rect l="l" t="t" r="r" b="b"/>
                <a:pathLst>
                  <a:path w="159235" h="19301" extrusionOk="0">
                    <a:moveTo>
                      <a:pt x="3619" y="3619"/>
                    </a:moveTo>
                    <a:lnTo>
                      <a:pt x="157354" y="3619"/>
                    </a:lnTo>
                    <a:lnTo>
                      <a:pt x="157354" y="19977"/>
                    </a:lnTo>
                    <a:lnTo>
                      <a:pt x="3619" y="19977"/>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480" name="Google Shape;480;p8"/>
              <p:cNvSpPr/>
              <p:nvPr/>
            </p:nvSpPr>
            <p:spPr>
              <a:xfrm>
                <a:off x="722665" y="4079208"/>
                <a:ext cx="439105" cy="337773"/>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481" name="Google Shape;481;p8"/>
              <p:cNvSpPr/>
              <p:nvPr/>
            </p:nvSpPr>
            <p:spPr>
              <a:xfrm>
                <a:off x="817917" y="4440625"/>
                <a:ext cx="246092" cy="43428"/>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grpSp>
          <p:nvGrpSpPr>
            <p:cNvPr id="482" name="Google Shape;482;p8"/>
            <p:cNvGrpSpPr/>
            <p:nvPr/>
          </p:nvGrpSpPr>
          <p:grpSpPr>
            <a:xfrm>
              <a:off x="2781420" y="4606766"/>
              <a:ext cx="250676" cy="358439"/>
              <a:chOff x="1713187" y="4497009"/>
              <a:chExt cx="356195" cy="509318"/>
            </a:xfrm>
          </p:grpSpPr>
          <p:sp>
            <p:nvSpPr>
              <p:cNvPr id="483" name="Google Shape;483;p8"/>
              <p:cNvSpPr/>
              <p:nvPr/>
            </p:nvSpPr>
            <p:spPr>
              <a:xfrm>
                <a:off x="1713187" y="4687941"/>
                <a:ext cx="356195" cy="318386"/>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8"/>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8"/>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8"/>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8"/>
              <p:cNvSpPr/>
              <p:nvPr/>
            </p:nvSpPr>
            <p:spPr>
              <a:xfrm>
                <a:off x="1801658" y="4497009"/>
                <a:ext cx="179093" cy="135315"/>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88" name="Google Shape;488;p8"/>
          <p:cNvGrpSpPr/>
          <p:nvPr/>
        </p:nvGrpSpPr>
        <p:grpSpPr>
          <a:xfrm>
            <a:off x="4088593" y="1909325"/>
            <a:ext cx="319701" cy="241232"/>
            <a:chOff x="3164294" y="4614579"/>
            <a:chExt cx="459604" cy="346795"/>
          </a:xfrm>
        </p:grpSpPr>
        <p:sp>
          <p:nvSpPr>
            <p:cNvPr id="489" name="Google Shape;489;p8"/>
            <p:cNvSpPr/>
            <p:nvPr/>
          </p:nvSpPr>
          <p:spPr>
            <a:xfrm>
              <a:off x="3164294" y="4695377"/>
              <a:ext cx="283914" cy="218397"/>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490" name="Google Shape;490;p8"/>
            <p:cNvSpPr/>
            <p:nvPr/>
          </p:nvSpPr>
          <p:spPr>
            <a:xfrm rot="10800000" flipH="1">
              <a:off x="3172225" y="4918617"/>
              <a:ext cx="289432" cy="36000"/>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nvGrpSpPr>
            <p:cNvPr id="491" name="Google Shape;491;p8"/>
            <p:cNvGrpSpPr/>
            <p:nvPr/>
          </p:nvGrpSpPr>
          <p:grpSpPr>
            <a:xfrm>
              <a:off x="3373222" y="4614579"/>
              <a:ext cx="250676" cy="346795"/>
              <a:chOff x="3373222" y="4614579"/>
              <a:chExt cx="250676" cy="346795"/>
            </a:xfrm>
          </p:grpSpPr>
          <p:grpSp>
            <p:nvGrpSpPr>
              <p:cNvPr id="492" name="Google Shape;492;p8"/>
              <p:cNvGrpSpPr/>
              <p:nvPr/>
            </p:nvGrpSpPr>
            <p:grpSpPr>
              <a:xfrm>
                <a:off x="3373222" y="4614579"/>
                <a:ext cx="250676" cy="346795"/>
                <a:chOff x="3373222" y="4614579"/>
                <a:chExt cx="250676" cy="346795"/>
              </a:xfrm>
            </p:grpSpPr>
            <p:grpSp>
              <p:nvGrpSpPr>
                <p:cNvPr id="493" name="Google Shape;493;p8"/>
                <p:cNvGrpSpPr/>
                <p:nvPr/>
              </p:nvGrpSpPr>
              <p:grpSpPr>
                <a:xfrm>
                  <a:off x="3373222" y="4614579"/>
                  <a:ext cx="250676" cy="346795"/>
                  <a:chOff x="1713187" y="4497010"/>
                  <a:chExt cx="356195" cy="492773"/>
                </a:xfrm>
              </p:grpSpPr>
              <p:sp>
                <p:nvSpPr>
                  <p:cNvPr id="494" name="Google Shape;494;p8"/>
                  <p:cNvSpPr/>
                  <p:nvPr/>
                </p:nvSpPr>
                <p:spPr>
                  <a:xfrm>
                    <a:off x="1713187" y="4687941"/>
                    <a:ext cx="356195" cy="301842"/>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8"/>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8"/>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8"/>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8"/>
                  <p:cNvSpPr/>
                  <p:nvPr/>
                </p:nvSpPr>
                <p:spPr>
                  <a:xfrm>
                    <a:off x="1801656" y="4497010"/>
                    <a:ext cx="179094" cy="135316"/>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9" name="Google Shape;499;p8"/>
                <p:cNvSpPr/>
                <p:nvPr/>
              </p:nvSpPr>
              <p:spPr>
                <a:xfrm>
                  <a:off x="3546023" y="4729819"/>
                  <a:ext cx="34834"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0" name="Google Shape;500;p8"/>
                <p:cNvSpPr/>
                <p:nvPr/>
              </p:nvSpPr>
              <p:spPr>
                <a:xfrm flipH="1">
                  <a:off x="3403963" y="4735262"/>
                  <a:ext cx="45719"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cxnSp>
            <p:nvCxnSpPr>
              <p:cNvPr id="501" name="Google Shape;501;p8"/>
              <p:cNvCxnSpPr/>
              <p:nvPr/>
            </p:nvCxnSpPr>
            <p:spPr>
              <a:xfrm>
                <a:off x="3499967" y="4847701"/>
                <a:ext cx="0" cy="111579"/>
              </a:xfrm>
              <a:prstGeom prst="straightConnector1">
                <a:avLst/>
              </a:prstGeom>
              <a:noFill/>
              <a:ln w="9525" cap="flat" cmpd="sng">
                <a:solidFill>
                  <a:schemeClr val="lt1"/>
                </a:solidFill>
                <a:prstDash val="solid"/>
                <a:miter lim="800000"/>
                <a:headEnd type="none" w="sm" len="sm"/>
                <a:tailEnd type="none" w="sm" len="sm"/>
              </a:ln>
            </p:spPr>
          </p:cxnSp>
        </p:grpSp>
      </p:grpSp>
      <p:grpSp>
        <p:nvGrpSpPr>
          <p:cNvPr id="502" name="Google Shape;502;p8"/>
          <p:cNvGrpSpPr/>
          <p:nvPr/>
        </p:nvGrpSpPr>
        <p:grpSpPr>
          <a:xfrm>
            <a:off x="7882937" y="1878127"/>
            <a:ext cx="316984" cy="249331"/>
            <a:chOff x="2576400" y="4606766"/>
            <a:chExt cx="455696" cy="358439"/>
          </a:xfrm>
        </p:grpSpPr>
        <p:grpSp>
          <p:nvGrpSpPr>
            <p:cNvPr id="503" name="Google Shape;503;p8"/>
            <p:cNvGrpSpPr/>
            <p:nvPr/>
          </p:nvGrpSpPr>
          <p:grpSpPr>
            <a:xfrm>
              <a:off x="2576400" y="4695452"/>
              <a:ext cx="283914" cy="261772"/>
              <a:chOff x="722665" y="4079208"/>
              <a:chExt cx="439105" cy="404845"/>
            </a:xfrm>
          </p:grpSpPr>
          <p:sp>
            <p:nvSpPr>
              <p:cNvPr id="504" name="Google Shape;504;p8"/>
              <p:cNvSpPr/>
              <p:nvPr/>
            </p:nvSpPr>
            <p:spPr>
              <a:xfrm>
                <a:off x="862841" y="4416884"/>
                <a:ext cx="159236" cy="19301"/>
              </a:xfrm>
              <a:custGeom>
                <a:avLst/>
                <a:gdLst/>
                <a:ahLst/>
                <a:cxnLst/>
                <a:rect l="l" t="t" r="r" b="b"/>
                <a:pathLst>
                  <a:path w="159235" h="19301" extrusionOk="0">
                    <a:moveTo>
                      <a:pt x="3619" y="3619"/>
                    </a:moveTo>
                    <a:lnTo>
                      <a:pt x="157354" y="3619"/>
                    </a:lnTo>
                    <a:lnTo>
                      <a:pt x="157354" y="19977"/>
                    </a:lnTo>
                    <a:lnTo>
                      <a:pt x="3619" y="19977"/>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05" name="Google Shape;505;p8"/>
              <p:cNvSpPr/>
              <p:nvPr/>
            </p:nvSpPr>
            <p:spPr>
              <a:xfrm>
                <a:off x="722665" y="4079208"/>
                <a:ext cx="439105" cy="337773"/>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06" name="Google Shape;506;p8"/>
              <p:cNvSpPr/>
              <p:nvPr/>
            </p:nvSpPr>
            <p:spPr>
              <a:xfrm>
                <a:off x="817917" y="4440625"/>
                <a:ext cx="246092" cy="43428"/>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grpSp>
          <p:nvGrpSpPr>
            <p:cNvPr id="507" name="Google Shape;507;p8"/>
            <p:cNvGrpSpPr/>
            <p:nvPr/>
          </p:nvGrpSpPr>
          <p:grpSpPr>
            <a:xfrm>
              <a:off x="2781420" y="4606766"/>
              <a:ext cx="250676" cy="358439"/>
              <a:chOff x="1713187" y="4497009"/>
              <a:chExt cx="356195" cy="509318"/>
            </a:xfrm>
          </p:grpSpPr>
          <p:sp>
            <p:nvSpPr>
              <p:cNvPr id="508" name="Google Shape;508;p8"/>
              <p:cNvSpPr/>
              <p:nvPr/>
            </p:nvSpPr>
            <p:spPr>
              <a:xfrm>
                <a:off x="1713187" y="4687941"/>
                <a:ext cx="356195" cy="318386"/>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8"/>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8"/>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8"/>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8"/>
              <p:cNvSpPr/>
              <p:nvPr/>
            </p:nvSpPr>
            <p:spPr>
              <a:xfrm>
                <a:off x="1801658" y="4497009"/>
                <a:ext cx="179093" cy="135315"/>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13" name="Google Shape;513;p8"/>
          <p:cNvGrpSpPr/>
          <p:nvPr/>
        </p:nvGrpSpPr>
        <p:grpSpPr>
          <a:xfrm>
            <a:off x="8277949" y="1885320"/>
            <a:ext cx="319701" cy="241232"/>
            <a:chOff x="3164294" y="4614579"/>
            <a:chExt cx="459604" cy="346795"/>
          </a:xfrm>
        </p:grpSpPr>
        <p:sp>
          <p:nvSpPr>
            <p:cNvPr id="514" name="Google Shape;514;p8"/>
            <p:cNvSpPr/>
            <p:nvPr/>
          </p:nvSpPr>
          <p:spPr>
            <a:xfrm>
              <a:off x="3164294" y="4695377"/>
              <a:ext cx="283914" cy="218397"/>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15" name="Google Shape;515;p8"/>
            <p:cNvSpPr/>
            <p:nvPr/>
          </p:nvSpPr>
          <p:spPr>
            <a:xfrm rot="10800000" flipH="1">
              <a:off x="3172225" y="4918617"/>
              <a:ext cx="289432" cy="36000"/>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nvGrpSpPr>
            <p:cNvPr id="516" name="Google Shape;516;p8"/>
            <p:cNvGrpSpPr/>
            <p:nvPr/>
          </p:nvGrpSpPr>
          <p:grpSpPr>
            <a:xfrm>
              <a:off x="3373222" y="4614579"/>
              <a:ext cx="250676" cy="346795"/>
              <a:chOff x="3373222" y="4614579"/>
              <a:chExt cx="250676" cy="346795"/>
            </a:xfrm>
          </p:grpSpPr>
          <p:grpSp>
            <p:nvGrpSpPr>
              <p:cNvPr id="517" name="Google Shape;517;p8"/>
              <p:cNvGrpSpPr/>
              <p:nvPr/>
            </p:nvGrpSpPr>
            <p:grpSpPr>
              <a:xfrm>
                <a:off x="3373222" y="4614579"/>
                <a:ext cx="250676" cy="346795"/>
                <a:chOff x="3373222" y="4614579"/>
                <a:chExt cx="250676" cy="346795"/>
              </a:xfrm>
            </p:grpSpPr>
            <p:grpSp>
              <p:nvGrpSpPr>
                <p:cNvPr id="518" name="Google Shape;518;p8"/>
                <p:cNvGrpSpPr/>
                <p:nvPr/>
              </p:nvGrpSpPr>
              <p:grpSpPr>
                <a:xfrm>
                  <a:off x="3373222" y="4614579"/>
                  <a:ext cx="250676" cy="346795"/>
                  <a:chOff x="1713187" y="4497010"/>
                  <a:chExt cx="356195" cy="492773"/>
                </a:xfrm>
              </p:grpSpPr>
              <p:sp>
                <p:nvSpPr>
                  <p:cNvPr id="519" name="Google Shape;519;p8"/>
                  <p:cNvSpPr/>
                  <p:nvPr/>
                </p:nvSpPr>
                <p:spPr>
                  <a:xfrm>
                    <a:off x="1713187" y="4687941"/>
                    <a:ext cx="356195" cy="301842"/>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8"/>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8"/>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8"/>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8"/>
                  <p:cNvSpPr/>
                  <p:nvPr/>
                </p:nvSpPr>
                <p:spPr>
                  <a:xfrm>
                    <a:off x="1801656" y="4497010"/>
                    <a:ext cx="179094" cy="135316"/>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4" name="Google Shape;524;p8"/>
                <p:cNvSpPr/>
                <p:nvPr/>
              </p:nvSpPr>
              <p:spPr>
                <a:xfrm>
                  <a:off x="3546023" y="4729819"/>
                  <a:ext cx="34834"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5" name="Google Shape;525;p8"/>
                <p:cNvSpPr/>
                <p:nvPr/>
              </p:nvSpPr>
              <p:spPr>
                <a:xfrm flipH="1">
                  <a:off x="3403963" y="4735262"/>
                  <a:ext cx="45719"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cxnSp>
            <p:nvCxnSpPr>
              <p:cNvPr id="526" name="Google Shape;526;p8"/>
              <p:cNvCxnSpPr/>
              <p:nvPr/>
            </p:nvCxnSpPr>
            <p:spPr>
              <a:xfrm>
                <a:off x="3499967" y="4847701"/>
                <a:ext cx="0" cy="111579"/>
              </a:xfrm>
              <a:prstGeom prst="straightConnector1">
                <a:avLst/>
              </a:prstGeom>
              <a:noFill/>
              <a:ln w="9525" cap="flat" cmpd="sng">
                <a:solidFill>
                  <a:schemeClr val="lt1"/>
                </a:solidFill>
                <a:prstDash val="solid"/>
                <a:miter lim="800000"/>
                <a:headEnd type="none" w="sm" len="sm"/>
                <a:tailEnd type="none" w="sm" len="sm"/>
              </a:ln>
            </p:spPr>
          </p:cxnSp>
        </p:grpSp>
      </p:grpSp>
      <p:pic>
        <p:nvPicPr>
          <p:cNvPr id="527" name="Google Shape;527;p8"/>
          <p:cNvPicPr preferRelativeResize="0"/>
          <p:nvPr/>
        </p:nvPicPr>
        <p:blipFill rotWithShape="1">
          <a:blip r:embed="rId5">
            <a:alphaModFix/>
          </a:blip>
          <a:srcRect/>
          <a:stretch/>
        </p:blipFill>
        <p:spPr>
          <a:xfrm>
            <a:off x="1058973" y="2568524"/>
            <a:ext cx="1693993" cy="964635"/>
          </a:xfrm>
          <a:prstGeom prst="rect">
            <a:avLst/>
          </a:prstGeom>
          <a:noFill/>
          <a:ln>
            <a:noFill/>
          </a:ln>
          <a:effectLst>
            <a:outerShdw blurRad="50800" dist="38100" dir="2700000" algn="tl" rotWithShape="0">
              <a:srgbClr val="000000">
                <a:alpha val="40000"/>
              </a:srgbClr>
            </a:outerShdw>
          </a:effectLst>
        </p:spPr>
      </p:pic>
      <p:sp>
        <p:nvSpPr>
          <p:cNvPr id="528" name="Google Shape;528;p8"/>
          <p:cNvSpPr/>
          <p:nvPr/>
        </p:nvSpPr>
        <p:spPr>
          <a:xfrm>
            <a:off x="949042" y="2994995"/>
            <a:ext cx="1893327"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AWS, Azure,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AliCloud, DigitalOcean </a:t>
            </a:r>
            <a:endParaRPr sz="1100" b="1" i="0" u="none" strike="noStrike" cap="none">
              <a:solidFill>
                <a:schemeClr val="lt1"/>
              </a:solidFill>
              <a:latin typeface="Arial"/>
              <a:ea typeface="Arial"/>
              <a:cs typeface="Arial"/>
              <a:sym typeface="Arial"/>
            </a:endParaRPr>
          </a:p>
        </p:txBody>
      </p:sp>
      <p:pic>
        <p:nvPicPr>
          <p:cNvPr id="529" name="Google Shape;529;p8" descr="一張含有 鏡 的圖片&#10;&#10;自動產生的描述"/>
          <p:cNvPicPr preferRelativeResize="0"/>
          <p:nvPr/>
        </p:nvPicPr>
        <p:blipFill rotWithShape="1">
          <a:blip r:embed="rId6">
            <a:alphaModFix amt="81000"/>
          </a:blip>
          <a:srcRect/>
          <a:stretch/>
        </p:blipFill>
        <p:spPr>
          <a:xfrm>
            <a:off x="5533297" y="1786020"/>
            <a:ext cx="2791535" cy="1752979"/>
          </a:xfrm>
          <a:prstGeom prst="rect">
            <a:avLst/>
          </a:prstGeom>
          <a:noFill/>
          <a:ln>
            <a:noFill/>
          </a:ln>
        </p:spPr>
      </p:pic>
      <p:pic>
        <p:nvPicPr>
          <p:cNvPr id="530" name="Google Shape;530;p8" descr="白雲.png"/>
          <p:cNvPicPr preferRelativeResize="0"/>
          <p:nvPr/>
        </p:nvPicPr>
        <p:blipFill rotWithShape="1">
          <a:blip r:embed="rId7">
            <a:alphaModFix/>
          </a:blip>
          <a:srcRect t="21681" b="11286"/>
          <a:stretch/>
        </p:blipFill>
        <p:spPr>
          <a:xfrm>
            <a:off x="5533747" y="1840531"/>
            <a:ext cx="2749693" cy="1608430"/>
          </a:xfrm>
          <a:prstGeom prst="rect">
            <a:avLst/>
          </a:prstGeom>
          <a:noFill/>
          <a:ln>
            <a:noFill/>
          </a:ln>
          <a:effectLst>
            <a:outerShdw blurRad="50800" dist="38100" dir="2700000" algn="tl" rotWithShape="0">
              <a:srgbClr val="000000">
                <a:alpha val="40000"/>
              </a:srgbClr>
            </a:outerShdw>
          </a:effectLst>
        </p:spPr>
      </p:pic>
      <p:grpSp>
        <p:nvGrpSpPr>
          <p:cNvPr id="531" name="Google Shape;531;p8"/>
          <p:cNvGrpSpPr/>
          <p:nvPr/>
        </p:nvGrpSpPr>
        <p:grpSpPr>
          <a:xfrm>
            <a:off x="6190626" y="2444274"/>
            <a:ext cx="279054" cy="875392"/>
            <a:chOff x="9669037" y="3302923"/>
            <a:chExt cx="498956" cy="1589702"/>
          </a:xfrm>
        </p:grpSpPr>
        <p:pic>
          <p:nvPicPr>
            <p:cNvPr id="532" name="Google Shape;532;p8" descr="一張含有 向量圖形 的圖片&#10;&#10;自動產生的描述"/>
            <p:cNvPicPr preferRelativeResize="0"/>
            <p:nvPr/>
          </p:nvPicPr>
          <p:blipFill rotWithShape="1">
            <a:blip r:embed="rId8">
              <a:alphaModFix/>
            </a:blip>
            <a:srcRect/>
            <a:stretch/>
          </p:blipFill>
          <p:spPr>
            <a:xfrm>
              <a:off x="9670453" y="3302923"/>
              <a:ext cx="497540" cy="497541"/>
            </a:xfrm>
            <a:prstGeom prst="rect">
              <a:avLst/>
            </a:prstGeom>
            <a:noFill/>
            <a:ln>
              <a:noFill/>
            </a:ln>
          </p:spPr>
        </p:pic>
        <p:pic>
          <p:nvPicPr>
            <p:cNvPr id="533" name="Google Shape;533;p8" descr="一張含有 向量圖形 的圖片&#10;&#10;自動產生的描述"/>
            <p:cNvPicPr preferRelativeResize="0"/>
            <p:nvPr/>
          </p:nvPicPr>
          <p:blipFill rotWithShape="1">
            <a:blip r:embed="rId9">
              <a:alphaModFix/>
            </a:blip>
            <a:srcRect/>
            <a:stretch/>
          </p:blipFill>
          <p:spPr>
            <a:xfrm>
              <a:off x="9678467" y="4408535"/>
              <a:ext cx="484092" cy="484090"/>
            </a:xfrm>
            <a:prstGeom prst="rect">
              <a:avLst/>
            </a:prstGeom>
            <a:noFill/>
            <a:ln>
              <a:noFill/>
            </a:ln>
          </p:spPr>
        </p:pic>
        <p:pic>
          <p:nvPicPr>
            <p:cNvPr id="534" name="Google Shape;534;p8" descr="一張含有 物件 的圖片&#10;&#10;自動產生的描述"/>
            <p:cNvPicPr preferRelativeResize="0"/>
            <p:nvPr/>
          </p:nvPicPr>
          <p:blipFill rotWithShape="1">
            <a:blip r:embed="rId10">
              <a:alphaModFix/>
            </a:blip>
            <a:srcRect/>
            <a:stretch/>
          </p:blipFill>
          <p:spPr>
            <a:xfrm>
              <a:off x="9669037" y="3886872"/>
              <a:ext cx="475127" cy="475130"/>
            </a:xfrm>
            <a:prstGeom prst="rect">
              <a:avLst/>
            </a:prstGeom>
            <a:noFill/>
            <a:ln>
              <a:noFill/>
            </a:ln>
          </p:spPr>
        </p:pic>
      </p:grpSp>
      <p:grpSp>
        <p:nvGrpSpPr>
          <p:cNvPr id="535" name="Google Shape;535;p8"/>
          <p:cNvGrpSpPr/>
          <p:nvPr/>
        </p:nvGrpSpPr>
        <p:grpSpPr>
          <a:xfrm>
            <a:off x="6577953" y="2496256"/>
            <a:ext cx="865601" cy="811353"/>
            <a:chOff x="14268237" y="3174859"/>
            <a:chExt cx="1213799" cy="1183640"/>
          </a:xfrm>
        </p:grpSpPr>
        <p:grpSp>
          <p:nvGrpSpPr>
            <p:cNvPr id="536" name="Google Shape;536;p8"/>
            <p:cNvGrpSpPr/>
            <p:nvPr/>
          </p:nvGrpSpPr>
          <p:grpSpPr>
            <a:xfrm>
              <a:off x="14268237" y="3174859"/>
              <a:ext cx="640424" cy="1183640"/>
              <a:chOff x="7484087" y="1781729"/>
              <a:chExt cx="540437" cy="998843"/>
            </a:xfrm>
          </p:grpSpPr>
          <p:sp>
            <p:nvSpPr>
              <p:cNvPr id="537" name="Google Shape;537;p8"/>
              <p:cNvSpPr/>
              <p:nvPr/>
            </p:nvSpPr>
            <p:spPr>
              <a:xfrm>
                <a:off x="7484087" y="1781729"/>
                <a:ext cx="540437" cy="998843"/>
              </a:xfrm>
              <a:custGeom>
                <a:avLst/>
                <a:gdLst/>
                <a:ahLst/>
                <a:cxnLst/>
                <a:rect l="l" t="t" r="r" b="b"/>
                <a:pathLst>
                  <a:path w="540436" h="998843" extrusionOk="0">
                    <a:moveTo>
                      <a:pt x="540678" y="997154"/>
                    </a:moveTo>
                    <a:lnTo>
                      <a:pt x="3619" y="997154"/>
                    </a:lnTo>
                    <a:lnTo>
                      <a:pt x="3619" y="3619"/>
                    </a:lnTo>
                    <a:lnTo>
                      <a:pt x="540678" y="3619"/>
                    </a:lnTo>
                    <a:close/>
                    <a:moveTo>
                      <a:pt x="23837" y="977081"/>
                    </a:moveTo>
                    <a:lnTo>
                      <a:pt x="520846" y="977081"/>
                    </a:lnTo>
                    <a:lnTo>
                      <a:pt x="520846" y="23644"/>
                    </a:lnTo>
                    <a:lnTo>
                      <a:pt x="23837" y="23644"/>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38" name="Google Shape;538;p8"/>
              <p:cNvSpPr/>
              <p:nvPr/>
            </p:nvSpPr>
            <p:spPr>
              <a:xfrm>
                <a:off x="7514197" y="1826846"/>
                <a:ext cx="482533" cy="149585"/>
              </a:xfrm>
              <a:custGeom>
                <a:avLst/>
                <a:gdLst/>
                <a:ahLst/>
                <a:cxnLst/>
                <a:rect l="l" t="t" r="r" b="b"/>
                <a:pathLst>
                  <a:path w="482532" h="149585" extrusionOk="0">
                    <a:moveTo>
                      <a:pt x="480314" y="149199"/>
                    </a:moveTo>
                    <a:lnTo>
                      <a:pt x="3619" y="149199"/>
                    </a:lnTo>
                    <a:lnTo>
                      <a:pt x="3619" y="3619"/>
                    </a:lnTo>
                    <a:lnTo>
                      <a:pt x="480314" y="3619"/>
                    </a:lnTo>
                    <a:close/>
                    <a:moveTo>
                      <a:pt x="23693" y="129126"/>
                    </a:moveTo>
                    <a:lnTo>
                      <a:pt x="460240" y="129126"/>
                    </a:lnTo>
                    <a:lnTo>
                      <a:pt x="460240" y="23741"/>
                    </a:lnTo>
                    <a:lnTo>
                      <a:pt x="23693" y="23741"/>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39" name="Google Shape;539;p8"/>
              <p:cNvSpPr/>
              <p:nvPr/>
            </p:nvSpPr>
            <p:spPr>
              <a:xfrm>
                <a:off x="7750011" y="1861974"/>
                <a:ext cx="188188" cy="72380"/>
              </a:xfrm>
              <a:custGeom>
                <a:avLst/>
                <a:gdLst/>
                <a:ahLst/>
                <a:cxnLst/>
                <a:rect l="l" t="t" r="r" b="b"/>
                <a:pathLst>
                  <a:path w="188187" h="72379" extrusionOk="0">
                    <a:moveTo>
                      <a:pt x="189298" y="68857"/>
                    </a:moveTo>
                    <a:lnTo>
                      <a:pt x="3619" y="68857"/>
                    </a:lnTo>
                    <a:lnTo>
                      <a:pt x="3619" y="3619"/>
                    </a:lnTo>
                    <a:lnTo>
                      <a:pt x="189298" y="3619"/>
                    </a:lnTo>
                    <a:close/>
                    <a:moveTo>
                      <a:pt x="13655" y="58821"/>
                    </a:moveTo>
                    <a:lnTo>
                      <a:pt x="179261" y="58821"/>
                    </a:lnTo>
                    <a:lnTo>
                      <a:pt x="179261" y="13656"/>
                    </a:lnTo>
                    <a:lnTo>
                      <a:pt x="13655"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40" name="Google Shape;540;p8"/>
              <p:cNvSpPr/>
              <p:nvPr/>
            </p:nvSpPr>
            <p:spPr>
              <a:xfrm>
                <a:off x="7544307" y="1866993"/>
                <a:ext cx="159236" cy="72380"/>
              </a:xfrm>
              <a:custGeom>
                <a:avLst/>
                <a:gdLst/>
                <a:ahLst/>
                <a:cxnLst/>
                <a:rect l="l" t="t" r="r" b="b"/>
                <a:pathLst>
                  <a:path w="159235" h="72379" extrusionOk="0">
                    <a:moveTo>
                      <a:pt x="3619" y="3619"/>
                    </a:moveTo>
                    <a:lnTo>
                      <a:pt x="158416" y="3619"/>
                    </a:lnTo>
                    <a:lnTo>
                      <a:pt x="158416" y="68857"/>
                    </a:lnTo>
                    <a:lnTo>
                      <a:pt x="3619" y="68857"/>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41" name="Google Shape;541;p8"/>
              <p:cNvSpPr/>
              <p:nvPr/>
            </p:nvSpPr>
            <p:spPr>
              <a:xfrm>
                <a:off x="7755029" y="1932231"/>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42" name="Google Shape;542;p8"/>
              <p:cNvSpPr/>
              <p:nvPr/>
            </p:nvSpPr>
            <p:spPr>
              <a:xfrm>
                <a:off x="7775103" y="193223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43" name="Google Shape;543;p8"/>
              <p:cNvSpPr/>
              <p:nvPr/>
            </p:nvSpPr>
            <p:spPr>
              <a:xfrm>
                <a:off x="7795176" y="193223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44" name="Google Shape;544;p8"/>
              <p:cNvSpPr/>
              <p:nvPr/>
            </p:nvSpPr>
            <p:spPr>
              <a:xfrm>
                <a:off x="7815249" y="1932231"/>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45" name="Google Shape;545;p8"/>
              <p:cNvSpPr/>
              <p:nvPr/>
            </p:nvSpPr>
            <p:spPr>
              <a:xfrm>
                <a:off x="7719901" y="1861974"/>
                <a:ext cx="14476" cy="14476"/>
              </a:xfrm>
              <a:custGeom>
                <a:avLst/>
                <a:gdLst/>
                <a:ahLst/>
                <a:cxnLst/>
                <a:rect l="l" t="t" r="r" b="b"/>
                <a:pathLst>
                  <a:path w="14475" h="14475" extrusionOk="0">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46" name="Google Shape;546;p8"/>
              <p:cNvSpPr/>
              <p:nvPr/>
            </p:nvSpPr>
            <p:spPr>
              <a:xfrm>
                <a:off x="7855396" y="1932231"/>
                <a:ext cx="24127" cy="14476"/>
              </a:xfrm>
              <a:custGeom>
                <a:avLst/>
                <a:gdLst/>
                <a:ahLst/>
                <a:cxnLst/>
                <a:rect l="l" t="t" r="r" b="b"/>
                <a:pathLst>
                  <a:path w="24126" h="14475" extrusionOk="0">
                    <a:moveTo>
                      <a:pt x="3619" y="3619"/>
                    </a:moveTo>
                    <a:lnTo>
                      <a:pt x="23693" y="3619"/>
                    </a:lnTo>
                    <a:lnTo>
                      <a:pt x="2369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47" name="Google Shape;547;p8"/>
              <p:cNvSpPr/>
              <p:nvPr/>
            </p:nvSpPr>
            <p:spPr>
              <a:xfrm>
                <a:off x="7514197" y="2002488"/>
                <a:ext cx="482533" cy="149585"/>
              </a:xfrm>
              <a:custGeom>
                <a:avLst/>
                <a:gdLst/>
                <a:ahLst/>
                <a:cxnLst/>
                <a:rect l="l" t="t" r="r" b="b"/>
                <a:pathLst>
                  <a:path w="482532" h="149585" extrusionOk="0">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48" name="Google Shape;548;p8"/>
              <p:cNvSpPr/>
              <p:nvPr/>
            </p:nvSpPr>
            <p:spPr>
              <a:xfrm>
                <a:off x="7755029" y="2032598"/>
                <a:ext cx="188188" cy="72380"/>
              </a:xfrm>
              <a:custGeom>
                <a:avLst/>
                <a:gdLst/>
                <a:ahLst/>
                <a:cxnLst/>
                <a:rect l="l" t="t" r="r" b="b"/>
                <a:pathLst>
                  <a:path w="188187" h="72379" extrusionOk="0">
                    <a:moveTo>
                      <a:pt x="189298" y="68906"/>
                    </a:moveTo>
                    <a:lnTo>
                      <a:pt x="3619" y="68906"/>
                    </a:lnTo>
                    <a:lnTo>
                      <a:pt x="3619" y="3619"/>
                    </a:lnTo>
                    <a:lnTo>
                      <a:pt x="189298" y="3619"/>
                    </a:lnTo>
                    <a:close/>
                    <a:moveTo>
                      <a:pt x="13656" y="58869"/>
                    </a:moveTo>
                    <a:lnTo>
                      <a:pt x="179261" y="58869"/>
                    </a:lnTo>
                    <a:lnTo>
                      <a:pt x="179261" y="13704"/>
                    </a:lnTo>
                    <a:lnTo>
                      <a:pt x="13656" y="13704"/>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49" name="Google Shape;549;p8"/>
              <p:cNvSpPr/>
              <p:nvPr/>
            </p:nvSpPr>
            <p:spPr>
              <a:xfrm>
                <a:off x="7544307" y="2042635"/>
                <a:ext cx="159236" cy="72380"/>
              </a:xfrm>
              <a:custGeom>
                <a:avLst/>
                <a:gdLst/>
                <a:ahLst/>
                <a:cxnLst/>
                <a:rect l="l" t="t" r="r" b="b"/>
                <a:pathLst>
                  <a:path w="159235" h="72379" extrusionOk="0">
                    <a:moveTo>
                      <a:pt x="3619" y="3619"/>
                    </a:moveTo>
                    <a:lnTo>
                      <a:pt x="158416" y="3619"/>
                    </a:lnTo>
                    <a:lnTo>
                      <a:pt x="158416" y="68857"/>
                    </a:lnTo>
                    <a:lnTo>
                      <a:pt x="3619" y="68857"/>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50" name="Google Shape;550;p8"/>
              <p:cNvSpPr/>
              <p:nvPr/>
            </p:nvSpPr>
            <p:spPr>
              <a:xfrm>
                <a:off x="7755029" y="2107873"/>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51" name="Google Shape;551;p8"/>
              <p:cNvSpPr/>
              <p:nvPr/>
            </p:nvSpPr>
            <p:spPr>
              <a:xfrm>
                <a:off x="7775103" y="2107873"/>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52" name="Google Shape;552;p8"/>
              <p:cNvSpPr/>
              <p:nvPr/>
            </p:nvSpPr>
            <p:spPr>
              <a:xfrm>
                <a:off x="7795176" y="2107873"/>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53" name="Google Shape;553;p8"/>
              <p:cNvSpPr/>
              <p:nvPr/>
            </p:nvSpPr>
            <p:spPr>
              <a:xfrm>
                <a:off x="7815249" y="2107873"/>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54" name="Google Shape;554;p8"/>
              <p:cNvSpPr/>
              <p:nvPr/>
            </p:nvSpPr>
            <p:spPr>
              <a:xfrm>
                <a:off x="7719901" y="2037616"/>
                <a:ext cx="14476" cy="14476"/>
              </a:xfrm>
              <a:custGeom>
                <a:avLst/>
                <a:gdLst/>
                <a:ahLst/>
                <a:cxnLst/>
                <a:rect l="l" t="t" r="r" b="b"/>
                <a:pathLst>
                  <a:path w="14475" h="14475" extrusionOk="0">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55" name="Google Shape;555;p8"/>
              <p:cNvSpPr/>
              <p:nvPr/>
            </p:nvSpPr>
            <p:spPr>
              <a:xfrm>
                <a:off x="7855396" y="2107873"/>
                <a:ext cx="24127" cy="14476"/>
              </a:xfrm>
              <a:custGeom>
                <a:avLst/>
                <a:gdLst/>
                <a:ahLst/>
                <a:cxnLst/>
                <a:rect l="l" t="t" r="r" b="b"/>
                <a:pathLst>
                  <a:path w="24126" h="14475" extrusionOk="0">
                    <a:moveTo>
                      <a:pt x="3619" y="3619"/>
                    </a:moveTo>
                    <a:lnTo>
                      <a:pt x="23693" y="3619"/>
                    </a:lnTo>
                    <a:lnTo>
                      <a:pt x="2369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56" name="Google Shape;556;p8"/>
              <p:cNvSpPr/>
              <p:nvPr/>
            </p:nvSpPr>
            <p:spPr>
              <a:xfrm>
                <a:off x="7514197" y="2178130"/>
                <a:ext cx="482533" cy="149585"/>
              </a:xfrm>
              <a:custGeom>
                <a:avLst/>
                <a:gdLst/>
                <a:ahLst/>
                <a:cxnLst/>
                <a:rect l="l" t="t" r="r" b="b"/>
                <a:pathLst>
                  <a:path w="482532" h="149585" extrusionOk="0">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57" name="Google Shape;557;p8"/>
              <p:cNvSpPr/>
              <p:nvPr/>
            </p:nvSpPr>
            <p:spPr>
              <a:xfrm>
                <a:off x="7755029" y="2208240"/>
                <a:ext cx="188188" cy="72380"/>
              </a:xfrm>
              <a:custGeom>
                <a:avLst/>
                <a:gdLst/>
                <a:ahLst/>
                <a:cxnLst/>
                <a:rect l="l" t="t" r="r" b="b"/>
                <a:pathLst>
                  <a:path w="188187" h="72379" extrusionOk="0">
                    <a:moveTo>
                      <a:pt x="189298" y="68858"/>
                    </a:moveTo>
                    <a:lnTo>
                      <a:pt x="3619" y="68858"/>
                    </a:lnTo>
                    <a:lnTo>
                      <a:pt x="3619" y="3619"/>
                    </a:lnTo>
                    <a:lnTo>
                      <a:pt x="189298" y="3619"/>
                    </a:lnTo>
                    <a:close/>
                    <a:moveTo>
                      <a:pt x="13656" y="58821"/>
                    </a:moveTo>
                    <a:lnTo>
                      <a:pt x="179261" y="58821"/>
                    </a:lnTo>
                    <a:lnTo>
                      <a:pt x="179261" y="13897"/>
                    </a:lnTo>
                    <a:lnTo>
                      <a:pt x="13656" y="13897"/>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58" name="Google Shape;558;p8"/>
              <p:cNvSpPr/>
              <p:nvPr/>
            </p:nvSpPr>
            <p:spPr>
              <a:xfrm>
                <a:off x="7544307" y="2218277"/>
                <a:ext cx="159236" cy="72380"/>
              </a:xfrm>
              <a:custGeom>
                <a:avLst/>
                <a:gdLst/>
                <a:ahLst/>
                <a:cxnLst/>
                <a:rect l="l" t="t" r="r" b="b"/>
                <a:pathLst>
                  <a:path w="159235" h="72379" extrusionOk="0">
                    <a:moveTo>
                      <a:pt x="3619" y="3619"/>
                    </a:moveTo>
                    <a:lnTo>
                      <a:pt x="158416" y="3619"/>
                    </a:lnTo>
                    <a:lnTo>
                      <a:pt x="158416" y="68857"/>
                    </a:lnTo>
                    <a:lnTo>
                      <a:pt x="3619" y="68857"/>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59" name="Google Shape;559;p8"/>
              <p:cNvSpPr/>
              <p:nvPr/>
            </p:nvSpPr>
            <p:spPr>
              <a:xfrm>
                <a:off x="7755029" y="2283515"/>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60" name="Google Shape;560;p8"/>
              <p:cNvSpPr/>
              <p:nvPr/>
            </p:nvSpPr>
            <p:spPr>
              <a:xfrm>
                <a:off x="7775103" y="2283515"/>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61" name="Google Shape;561;p8"/>
              <p:cNvSpPr/>
              <p:nvPr/>
            </p:nvSpPr>
            <p:spPr>
              <a:xfrm>
                <a:off x="7795176" y="2283515"/>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62" name="Google Shape;562;p8"/>
              <p:cNvSpPr/>
              <p:nvPr/>
            </p:nvSpPr>
            <p:spPr>
              <a:xfrm>
                <a:off x="7815249" y="2283515"/>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63" name="Google Shape;563;p8"/>
              <p:cNvSpPr/>
              <p:nvPr/>
            </p:nvSpPr>
            <p:spPr>
              <a:xfrm>
                <a:off x="7719901" y="2213258"/>
                <a:ext cx="14476" cy="14476"/>
              </a:xfrm>
              <a:custGeom>
                <a:avLst/>
                <a:gdLst/>
                <a:ahLst/>
                <a:cxnLst/>
                <a:rect l="l" t="t" r="r" b="b"/>
                <a:pathLst>
                  <a:path w="14475" h="14475" extrusionOk="0">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64" name="Google Shape;564;p8"/>
              <p:cNvSpPr/>
              <p:nvPr/>
            </p:nvSpPr>
            <p:spPr>
              <a:xfrm>
                <a:off x="7855396" y="2283515"/>
                <a:ext cx="24127" cy="14476"/>
              </a:xfrm>
              <a:custGeom>
                <a:avLst/>
                <a:gdLst/>
                <a:ahLst/>
                <a:cxnLst/>
                <a:rect l="l" t="t" r="r" b="b"/>
                <a:pathLst>
                  <a:path w="24126" h="14475" extrusionOk="0">
                    <a:moveTo>
                      <a:pt x="3619" y="3619"/>
                    </a:moveTo>
                    <a:lnTo>
                      <a:pt x="23693" y="3619"/>
                    </a:lnTo>
                    <a:lnTo>
                      <a:pt x="2369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65" name="Google Shape;565;p8"/>
              <p:cNvSpPr/>
              <p:nvPr/>
            </p:nvSpPr>
            <p:spPr>
              <a:xfrm>
                <a:off x="7514197" y="2353627"/>
                <a:ext cx="482533" cy="149585"/>
              </a:xfrm>
              <a:custGeom>
                <a:avLst/>
                <a:gdLst/>
                <a:ahLst/>
                <a:cxnLst/>
                <a:rect l="l" t="t" r="r" b="b"/>
                <a:pathLst>
                  <a:path w="482532" h="149585" extrusionOk="0">
                    <a:moveTo>
                      <a:pt x="480314" y="149247"/>
                    </a:moveTo>
                    <a:lnTo>
                      <a:pt x="3619" y="149247"/>
                    </a:lnTo>
                    <a:lnTo>
                      <a:pt x="3619" y="3619"/>
                    </a:lnTo>
                    <a:lnTo>
                      <a:pt x="480314" y="3619"/>
                    </a:lnTo>
                    <a:close/>
                    <a:moveTo>
                      <a:pt x="23693" y="129078"/>
                    </a:moveTo>
                    <a:lnTo>
                      <a:pt x="460240" y="129078"/>
                    </a:lnTo>
                    <a:lnTo>
                      <a:pt x="460240" y="23837"/>
                    </a:lnTo>
                    <a:lnTo>
                      <a:pt x="23693" y="23837"/>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66" name="Google Shape;566;p8"/>
              <p:cNvSpPr/>
              <p:nvPr/>
            </p:nvSpPr>
            <p:spPr>
              <a:xfrm>
                <a:off x="7755029" y="2383882"/>
                <a:ext cx="188188" cy="72380"/>
              </a:xfrm>
              <a:custGeom>
                <a:avLst/>
                <a:gdLst/>
                <a:ahLst/>
                <a:cxnLst/>
                <a:rect l="l" t="t" r="r" b="b"/>
                <a:pathLst>
                  <a:path w="188187" h="72379" extrusionOk="0">
                    <a:moveTo>
                      <a:pt x="189298" y="68809"/>
                    </a:moveTo>
                    <a:lnTo>
                      <a:pt x="3619" y="68809"/>
                    </a:lnTo>
                    <a:lnTo>
                      <a:pt x="3619" y="3619"/>
                    </a:lnTo>
                    <a:lnTo>
                      <a:pt x="189298" y="3619"/>
                    </a:lnTo>
                    <a:close/>
                    <a:moveTo>
                      <a:pt x="13656" y="58821"/>
                    </a:moveTo>
                    <a:lnTo>
                      <a:pt x="179261" y="58821"/>
                    </a:lnTo>
                    <a:lnTo>
                      <a:pt x="179261" y="13656"/>
                    </a:lnTo>
                    <a:lnTo>
                      <a:pt x="13656"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67" name="Google Shape;567;p8"/>
              <p:cNvSpPr/>
              <p:nvPr/>
            </p:nvSpPr>
            <p:spPr>
              <a:xfrm>
                <a:off x="7544307" y="2393919"/>
                <a:ext cx="159236" cy="72380"/>
              </a:xfrm>
              <a:custGeom>
                <a:avLst/>
                <a:gdLst/>
                <a:ahLst/>
                <a:cxnLst/>
                <a:rect l="l" t="t" r="r" b="b"/>
                <a:pathLst>
                  <a:path w="159235" h="72379" extrusionOk="0">
                    <a:moveTo>
                      <a:pt x="3619" y="3619"/>
                    </a:moveTo>
                    <a:lnTo>
                      <a:pt x="158416" y="3619"/>
                    </a:lnTo>
                    <a:lnTo>
                      <a:pt x="158416" y="68857"/>
                    </a:lnTo>
                    <a:lnTo>
                      <a:pt x="3619" y="68857"/>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68" name="Google Shape;568;p8"/>
              <p:cNvSpPr/>
              <p:nvPr/>
            </p:nvSpPr>
            <p:spPr>
              <a:xfrm>
                <a:off x="7755029" y="2459109"/>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69" name="Google Shape;569;p8"/>
              <p:cNvSpPr/>
              <p:nvPr/>
            </p:nvSpPr>
            <p:spPr>
              <a:xfrm>
                <a:off x="7775103" y="2459109"/>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70" name="Google Shape;570;p8"/>
              <p:cNvSpPr/>
              <p:nvPr/>
            </p:nvSpPr>
            <p:spPr>
              <a:xfrm>
                <a:off x="7795176" y="2459109"/>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71" name="Google Shape;571;p8"/>
              <p:cNvSpPr/>
              <p:nvPr/>
            </p:nvSpPr>
            <p:spPr>
              <a:xfrm>
                <a:off x="7815249" y="2459109"/>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72" name="Google Shape;572;p8"/>
              <p:cNvSpPr/>
              <p:nvPr/>
            </p:nvSpPr>
            <p:spPr>
              <a:xfrm>
                <a:off x="7719901" y="2388900"/>
                <a:ext cx="14476" cy="14476"/>
              </a:xfrm>
              <a:custGeom>
                <a:avLst/>
                <a:gdLst/>
                <a:ahLst/>
                <a:cxnLst/>
                <a:rect l="l" t="t" r="r" b="b"/>
                <a:pathLst>
                  <a:path w="14475" h="14475" extrusionOk="0">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73" name="Google Shape;573;p8"/>
              <p:cNvSpPr/>
              <p:nvPr/>
            </p:nvSpPr>
            <p:spPr>
              <a:xfrm>
                <a:off x="7855396" y="2459109"/>
                <a:ext cx="24127" cy="14476"/>
              </a:xfrm>
              <a:custGeom>
                <a:avLst/>
                <a:gdLst/>
                <a:ahLst/>
                <a:cxnLst/>
                <a:rect l="l" t="t" r="r" b="b"/>
                <a:pathLst>
                  <a:path w="24126" h="14475" extrusionOk="0">
                    <a:moveTo>
                      <a:pt x="3619" y="3619"/>
                    </a:moveTo>
                    <a:lnTo>
                      <a:pt x="23693" y="3619"/>
                    </a:lnTo>
                    <a:lnTo>
                      <a:pt x="2369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74" name="Google Shape;574;p8"/>
              <p:cNvSpPr/>
              <p:nvPr/>
            </p:nvSpPr>
            <p:spPr>
              <a:xfrm>
                <a:off x="7514197" y="2529366"/>
                <a:ext cx="482533" cy="149585"/>
              </a:xfrm>
              <a:custGeom>
                <a:avLst/>
                <a:gdLst/>
                <a:ahLst/>
                <a:cxnLst/>
                <a:rect l="l" t="t" r="r" b="b"/>
                <a:pathLst>
                  <a:path w="482532" h="149585" extrusionOk="0">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75" name="Google Shape;575;p8"/>
              <p:cNvSpPr/>
              <p:nvPr/>
            </p:nvSpPr>
            <p:spPr>
              <a:xfrm>
                <a:off x="7755029" y="2559476"/>
                <a:ext cx="188188" cy="72380"/>
              </a:xfrm>
              <a:custGeom>
                <a:avLst/>
                <a:gdLst/>
                <a:ahLst/>
                <a:cxnLst/>
                <a:rect l="l" t="t" r="r" b="b"/>
                <a:pathLst>
                  <a:path w="188187" h="72379" extrusionOk="0">
                    <a:moveTo>
                      <a:pt x="189298" y="68857"/>
                    </a:moveTo>
                    <a:lnTo>
                      <a:pt x="3619" y="68857"/>
                    </a:lnTo>
                    <a:lnTo>
                      <a:pt x="3619" y="3619"/>
                    </a:lnTo>
                    <a:lnTo>
                      <a:pt x="189298" y="3619"/>
                    </a:lnTo>
                    <a:close/>
                    <a:moveTo>
                      <a:pt x="13656" y="58821"/>
                    </a:moveTo>
                    <a:lnTo>
                      <a:pt x="179261" y="58821"/>
                    </a:lnTo>
                    <a:lnTo>
                      <a:pt x="179261" y="13656"/>
                    </a:lnTo>
                    <a:lnTo>
                      <a:pt x="13656"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76" name="Google Shape;576;p8"/>
              <p:cNvSpPr/>
              <p:nvPr/>
            </p:nvSpPr>
            <p:spPr>
              <a:xfrm>
                <a:off x="7544307" y="2569512"/>
                <a:ext cx="159236" cy="72380"/>
              </a:xfrm>
              <a:custGeom>
                <a:avLst/>
                <a:gdLst/>
                <a:ahLst/>
                <a:cxnLst/>
                <a:rect l="l" t="t" r="r" b="b"/>
                <a:pathLst>
                  <a:path w="159235" h="72379" extrusionOk="0">
                    <a:moveTo>
                      <a:pt x="3619" y="3619"/>
                    </a:moveTo>
                    <a:lnTo>
                      <a:pt x="158416" y="3619"/>
                    </a:lnTo>
                    <a:lnTo>
                      <a:pt x="158416" y="68857"/>
                    </a:lnTo>
                    <a:lnTo>
                      <a:pt x="3619" y="68857"/>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77" name="Google Shape;577;p8"/>
              <p:cNvSpPr/>
              <p:nvPr/>
            </p:nvSpPr>
            <p:spPr>
              <a:xfrm>
                <a:off x="7755029" y="2634751"/>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78" name="Google Shape;578;p8"/>
              <p:cNvSpPr/>
              <p:nvPr/>
            </p:nvSpPr>
            <p:spPr>
              <a:xfrm>
                <a:off x="7775103" y="263475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79" name="Google Shape;579;p8"/>
              <p:cNvSpPr/>
              <p:nvPr/>
            </p:nvSpPr>
            <p:spPr>
              <a:xfrm>
                <a:off x="7795176" y="263475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80" name="Google Shape;580;p8"/>
              <p:cNvSpPr/>
              <p:nvPr/>
            </p:nvSpPr>
            <p:spPr>
              <a:xfrm>
                <a:off x="7815249" y="2634751"/>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81" name="Google Shape;581;p8"/>
              <p:cNvSpPr/>
              <p:nvPr/>
            </p:nvSpPr>
            <p:spPr>
              <a:xfrm>
                <a:off x="7719901" y="2564494"/>
                <a:ext cx="14476" cy="14476"/>
              </a:xfrm>
              <a:custGeom>
                <a:avLst/>
                <a:gdLst/>
                <a:ahLst/>
                <a:cxnLst/>
                <a:rect l="l" t="t" r="r" b="b"/>
                <a:pathLst>
                  <a:path w="14475" h="14475" extrusionOk="0">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82" name="Google Shape;582;p8"/>
              <p:cNvSpPr/>
              <p:nvPr/>
            </p:nvSpPr>
            <p:spPr>
              <a:xfrm>
                <a:off x="7855396" y="2634751"/>
                <a:ext cx="24127" cy="14476"/>
              </a:xfrm>
              <a:custGeom>
                <a:avLst/>
                <a:gdLst/>
                <a:ahLst/>
                <a:cxnLst/>
                <a:rect l="l" t="t" r="r" b="b"/>
                <a:pathLst>
                  <a:path w="24126" h="14475" extrusionOk="0">
                    <a:moveTo>
                      <a:pt x="3619" y="3619"/>
                    </a:moveTo>
                    <a:lnTo>
                      <a:pt x="23693" y="3619"/>
                    </a:lnTo>
                    <a:lnTo>
                      <a:pt x="2369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83" name="Google Shape;583;p8"/>
              <p:cNvSpPr/>
              <p:nvPr/>
            </p:nvSpPr>
            <p:spPr>
              <a:xfrm>
                <a:off x="7775103" y="2579549"/>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84" name="Google Shape;584;p8"/>
              <p:cNvSpPr/>
              <p:nvPr/>
            </p:nvSpPr>
            <p:spPr>
              <a:xfrm>
                <a:off x="7795176" y="2579549"/>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85" name="Google Shape;585;p8"/>
              <p:cNvSpPr/>
              <p:nvPr/>
            </p:nvSpPr>
            <p:spPr>
              <a:xfrm>
                <a:off x="7775103" y="2403955"/>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86" name="Google Shape;586;p8"/>
              <p:cNvSpPr/>
              <p:nvPr/>
            </p:nvSpPr>
            <p:spPr>
              <a:xfrm>
                <a:off x="7775103" y="2228313"/>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87" name="Google Shape;587;p8"/>
              <p:cNvSpPr/>
              <p:nvPr/>
            </p:nvSpPr>
            <p:spPr>
              <a:xfrm>
                <a:off x="7795176" y="2228313"/>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88" name="Google Shape;588;p8"/>
              <p:cNvSpPr/>
              <p:nvPr/>
            </p:nvSpPr>
            <p:spPr>
              <a:xfrm>
                <a:off x="7805213" y="2228313"/>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89" name="Google Shape;589;p8"/>
              <p:cNvSpPr/>
              <p:nvPr/>
            </p:nvSpPr>
            <p:spPr>
              <a:xfrm>
                <a:off x="7825286" y="2228313"/>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90" name="Google Shape;590;p8"/>
              <p:cNvSpPr/>
              <p:nvPr/>
            </p:nvSpPr>
            <p:spPr>
              <a:xfrm>
                <a:off x="7845359" y="2228313"/>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91" name="Google Shape;591;p8"/>
              <p:cNvSpPr/>
              <p:nvPr/>
            </p:nvSpPr>
            <p:spPr>
              <a:xfrm>
                <a:off x="7855396" y="2228313"/>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92" name="Google Shape;592;p8"/>
              <p:cNvSpPr/>
              <p:nvPr/>
            </p:nvSpPr>
            <p:spPr>
              <a:xfrm>
                <a:off x="7775103" y="205267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93" name="Google Shape;593;p8"/>
              <p:cNvSpPr/>
              <p:nvPr/>
            </p:nvSpPr>
            <p:spPr>
              <a:xfrm>
                <a:off x="7795176" y="205267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94" name="Google Shape;594;p8"/>
              <p:cNvSpPr/>
              <p:nvPr/>
            </p:nvSpPr>
            <p:spPr>
              <a:xfrm>
                <a:off x="7805213" y="2052671"/>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95" name="Google Shape;595;p8"/>
              <p:cNvSpPr/>
              <p:nvPr/>
            </p:nvSpPr>
            <p:spPr>
              <a:xfrm>
                <a:off x="7825286" y="205267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96" name="Google Shape;596;p8"/>
              <p:cNvSpPr/>
              <p:nvPr/>
            </p:nvSpPr>
            <p:spPr>
              <a:xfrm>
                <a:off x="7775103" y="1877029"/>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97" name="Google Shape;597;p8"/>
              <p:cNvSpPr/>
              <p:nvPr/>
            </p:nvSpPr>
            <p:spPr>
              <a:xfrm>
                <a:off x="7795176" y="1877029"/>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98" name="Google Shape;598;p8"/>
              <p:cNvSpPr/>
              <p:nvPr/>
            </p:nvSpPr>
            <p:spPr>
              <a:xfrm>
                <a:off x="7845359" y="1877029"/>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99" name="Google Shape;599;p8"/>
              <p:cNvSpPr/>
              <p:nvPr/>
            </p:nvSpPr>
            <p:spPr>
              <a:xfrm>
                <a:off x="7855396" y="1877029"/>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00" name="Google Shape;600;p8"/>
              <p:cNvSpPr/>
              <p:nvPr/>
            </p:nvSpPr>
            <p:spPr>
              <a:xfrm>
                <a:off x="7865433" y="1877029"/>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01" name="Google Shape;601;p8"/>
              <p:cNvSpPr/>
              <p:nvPr/>
            </p:nvSpPr>
            <p:spPr>
              <a:xfrm>
                <a:off x="7815249" y="1877029"/>
                <a:ext cx="24127" cy="14476"/>
              </a:xfrm>
              <a:custGeom>
                <a:avLst/>
                <a:gdLst/>
                <a:ahLst/>
                <a:cxnLst/>
                <a:rect l="l" t="t" r="r" b="b"/>
                <a:pathLst>
                  <a:path w="24126" h="14475" extrusionOk="0">
                    <a:moveTo>
                      <a:pt x="3619" y="3619"/>
                    </a:moveTo>
                    <a:lnTo>
                      <a:pt x="23692" y="3619"/>
                    </a:lnTo>
                    <a:lnTo>
                      <a:pt x="23692"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02" name="Google Shape;602;p8"/>
              <p:cNvSpPr/>
              <p:nvPr/>
            </p:nvSpPr>
            <p:spPr>
              <a:xfrm>
                <a:off x="7845359" y="2052671"/>
                <a:ext cx="24127" cy="14476"/>
              </a:xfrm>
              <a:custGeom>
                <a:avLst/>
                <a:gdLst/>
                <a:ahLst/>
                <a:cxnLst/>
                <a:rect l="l" t="t" r="r" b="b"/>
                <a:pathLst>
                  <a:path w="24126" h="14475" extrusionOk="0">
                    <a:moveTo>
                      <a:pt x="3619" y="3619"/>
                    </a:moveTo>
                    <a:lnTo>
                      <a:pt x="23692" y="3619"/>
                    </a:lnTo>
                    <a:lnTo>
                      <a:pt x="23692"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03" name="Google Shape;603;p8"/>
              <p:cNvSpPr/>
              <p:nvPr/>
            </p:nvSpPr>
            <p:spPr>
              <a:xfrm>
                <a:off x="7875469" y="205267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04" name="Google Shape;604;p8"/>
              <p:cNvSpPr/>
              <p:nvPr/>
            </p:nvSpPr>
            <p:spPr>
              <a:xfrm>
                <a:off x="7895543" y="2052671"/>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05" name="Google Shape;605;p8"/>
              <p:cNvSpPr/>
              <p:nvPr/>
            </p:nvSpPr>
            <p:spPr>
              <a:xfrm>
                <a:off x="7795176" y="2403955"/>
                <a:ext cx="28952" cy="14476"/>
              </a:xfrm>
              <a:custGeom>
                <a:avLst/>
                <a:gdLst/>
                <a:ahLst/>
                <a:cxnLst/>
                <a:rect l="l" t="t" r="r" b="b"/>
                <a:pathLst>
                  <a:path w="28951" h="14475" extrusionOk="0">
                    <a:moveTo>
                      <a:pt x="3619" y="3619"/>
                    </a:moveTo>
                    <a:lnTo>
                      <a:pt x="28711" y="3619"/>
                    </a:lnTo>
                    <a:lnTo>
                      <a:pt x="28711"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06" name="Google Shape;606;p8"/>
              <p:cNvSpPr/>
              <p:nvPr/>
            </p:nvSpPr>
            <p:spPr>
              <a:xfrm>
                <a:off x="7830304" y="2403955"/>
                <a:ext cx="28952" cy="14476"/>
              </a:xfrm>
              <a:custGeom>
                <a:avLst/>
                <a:gdLst/>
                <a:ahLst/>
                <a:cxnLst/>
                <a:rect l="l" t="t" r="r" b="b"/>
                <a:pathLst>
                  <a:path w="28951" h="14475" extrusionOk="0">
                    <a:moveTo>
                      <a:pt x="3619" y="3619"/>
                    </a:moveTo>
                    <a:lnTo>
                      <a:pt x="28710" y="3619"/>
                    </a:lnTo>
                    <a:lnTo>
                      <a:pt x="28710"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07" name="Google Shape;607;p8"/>
              <p:cNvSpPr/>
              <p:nvPr/>
            </p:nvSpPr>
            <p:spPr>
              <a:xfrm>
                <a:off x="7865433" y="2403955"/>
                <a:ext cx="28952" cy="14476"/>
              </a:xfrm>
              <a:custGeom>
                <a:avLst/>
                <a:gdLst/>
                <a:ahLst/>
                <a:cxnLst/>
                <a:rect l="l" t="t" r="r" b="b"/>
                <a:pathLst>
                  <a:path w="28951" h="14475" extrusionOk="0">
                    <a:moveTo>
                      <a:pt x="3619" y="3619"/>
                    </a:moveTo>
                    <a:lnTo>
                      <a:pt x="28710" y="3619"/>
                    </a:lnTo>
                    <a:lnTo>
                      <a:pt x="28710"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08" name="Google Shape;608;p8"/>
              <p:cNvSpPr/>
              <p:nvPr/>
            </p:nvSpPr>
            <p:spPr>
              <a:xfrm>
                <a:off x="7514197" y="2689953"/>
                <a:ext cx="482533" cy="14476"/>
              </a:xfrm>
              <a:custGeom>
                <a:avLst/>
                <a:gdLst/>
                <a:ahLst/>
                <a:cxnLst/>
                <a:rect l="l" t="t" r="r" b="b"/>
                <a:pathLst>
                  <a:path w="482532" h="14475" extrusionOk="0">
                    <a:moveTo>
                      <a:pt x="3619" y="3619"/>
                    </a:moveTo>
                    <a:lnTo>
                      <a:pt x="480313" y="3619"/>
                    </a:lnTo>
                    <a:lnTo>
                      <a:pt x="48031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09" name="Google Shape;609;p8"/>
              <p:cNvSpPr/>
              <p:nvPr/>
            </p:nvSpPr>
            <p:spPr>
              <a:xfrm>
                <a:off x="7514197" y="2710026"/>
                <a:ext cx="482533" cy="14476"/>
              </a:xfrm>
              <a:custGeom>
                <a:avLst/>
                <a:gdLst/>
                <a:ahLst/>
                <a:cxnLst/>
                <a:rect l="l" t="t" r="r" b="b"/>
                <a:pathLst>
                  <a:path w="482532" h="14475" extrusionOk="0">
                    <a:moveTo>
                      <a:pt x="3619" y="3619"/>
                    </a:moveTo>
                    <a:lnTo>
                      <a:pt x="480313" y="3619"/>
                    </a:lnTo>
                    <a:lnTo>
                      <a:pt x="48031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10" name="Google Shape;610;p8"/>
              <p:cNvSpPr/>
              <p:nvPr/>
            </p:nvSpPr>
            <p:spPr>
              <a:xfrm>
                <a:off x="7514197" y="2730099"/>
                <a:ext cx="482533" cy="14476"/>
              </a:xfrm>
              <a:custGeom>
                <a:avLst/>
                <a:gdLst/>
                <a:ahLst/>
                <a:cxnLst/>
                <a:rect l="l" t="t" r="r" b="b"/>
                <a:pathLst>
                  <a:path w="482532" h="14475" extrusionOk="0">
                    <a:moveTo>
                      <a:pt x="3619" y="3619"/>
                    </a:moveTo>
                    <a:lnTo>
                      <a:pt x="480313" y="3619"/>
                    </a:lnTo>
                    <a:lnTo>
                      <a:pt x="48031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grpSp>
          <p:nvGrpSpPr>
            <p:cNvPr id="611" name="Google Shape;611;p8"/>
            <p:cNvGrpSpPr/>
            <p:nvPr/>
          </p:nvGrpSpPr>
          <p:grpSpPr>
            <a:xfrm>
              <a:off x="14915946" y="3271357"/>
              <a:ext cx="566089" cy="1040688"/>
              <a:chOff x="7887797" y="3025211"/>
              <a:chExt cx="477708" cy="878210"/>
            </a:xfrm>
          </p:grpSpPr>
          <p:sp>
            <p:nvSpPr>
              <p:cNvPr id="612" name="Google Shape;612;p8"/>
              <p:cNvSpPr/>
              <p:nvPr/>
            </p:nvSpPr>
            <p:spPr>
              <a:xfrm>
                <a:off x="7887797" y="3025211"/>
                <a:ext cx="477708" cy="878210"/>
              </a:xfrm>
              <a:custGeom>
                <a:avLst/>
                <a:gdLst/>
                <a:ahLst/>
                <a:cxnLst/>
                <a:rect l="l" t="t" r="r" b="b"/>
                <a:pathLst>
                  <a:path w="477707" h="878210" extrusionOk="0">
                    <a:moveTo>
                      <a:pt x="474909" y="875701"/>
                    </a:moveTo>
                    <a:lnTo>
                      <a:pt x="3619" y="875701"/>
                    </a:lnTo>
                    <a:lnTo>
                      <a:pt x="3619" y="3619"/>
                    </a:lnTo>
                    <a:lnTo>
                      <a:pt x="474909" y="3619"/>
                    </a:lnTo>
                    <a:close/>
                    <a:moveTo>
                      <a:pt x="21328" y="858088"/>
                    </a:moveTo>
                    <a:lnTo>
                      <a:pt x="457393" y="858088"/>
                    </a:lnTo>
                    <a:lnTo>
                      <a:pt x="457393" y="21231"/>
                    </a:lnTo>
                    <a:lnTo>
                      <a:pt x="21328" y="21231"/>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13" name="Google Shape;613;p8"/>
              <p:cNvSpPr/>
              <p:nvPr/>
            </p:nvSpPr>
            <p:spPr>
              <a:xfrm>
                <a:off x="7914240" y="3064875"/>
                <a:ext cx="424629" cy="130284"/>
              </a:xfrm>
              <a:custGeom>
                <a:avLst/>
                <a:gdLst/>
                <a:ahLst/>
                <a:cxnLst/>
                <a:rect l="l" t="t" r="r" b="b"/>
                <a:pathLst>
                  <a:path w="424629" h="130283" extrusionOk="0">
                    <a:moveTo>
                      <a:pt x="422024" y="131345"/>
                    </a:moveTo>
                    <a:lnTo>
                      <a:pt x="3619" y="131345"/>
                    </a:lnTo>
                    <a:lnTo>
                      <a:pt x="3619" y="3619"/>
                    </a:lnTo>
                    <a:lnTo>
                      <a:pt x="422024" y="3619"/>
                    </a:lnTo>
                    <a:close/>
                    <a:moveTo>
                      <a:pt x="21232" y="113733"/>
                    </a:moveTo>
                    <a:lnTo>
                      <a:pt x="404411" y="113733"/>
                    </a:lnTo>
                    <a:lnTo>
                      <a:pt x="404411" y="21231"/>
                    </a:lnTo>
                    <a:lnTo>
                      <a:pt x="21232" y="21231"/>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14" name="Google Shape;614;p8"/>
              <p:cNvSpPr/>
              <p:nvPr/>
            </p:nvSpPr>
            <p:spPr>
              <a:xfrm>
                <a:off x="8121247" y="3095709"/>
                <a:ext cx="168887" cy="62729"/>
              </a:xfrm>
              <a:custGeom>
                <a:avLst/>
                <a:gdLst/>
                <a:ahLst/>
                <a:cxnLst/>
                <a:rect l="l" t="t" r="r" b="b"/>
                <a:pathLst>
                  <a:path w="168886" h="62729" extrusionOk="0">
                    <a:moveTo>
                      <a:pt x="166570" y="60992"/>
                    </a:moveTo>
                    <a:lnTo>
                      <a:pt x="3619" y="60992"/>
                    </a:lnTo>
                    <a:lnTo>
                      <a:pt x="3619" y="3619"/>
                    </a:lnTo>
                    <a:lnTo>
                      <a:pt x="166570" y="3619"/>
                    </a:lnTo>
                    <a:close/>
                    <a:moveTo>
                      <a:pt x="12160" y="52210"/>
                    </a:moveTo>
                    <a:lnTo>
                      <a:pt x="157499" y="52210"/>
                    </a:lnTo>
                    <a:lnTo>
                      <a:pt x="157499" y="12546"/>
                    </a:lnTo>
                    <a:lnTo>
                      <a:pt x="12160" y="1254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15" name="Google Shape;615;p8"/>
              <p:cNvSpPr/>
              <p:nvPr/>
            </p:nvSpPr>
            <p:spPr>
              <a:xfrm>
                <a:off x="8297420" y="3091270"/>
                <a:ext cx="14476" cy="28952"/>
              </a:xfrm>
              <a:custGeom>
                <a:avLst/>
                <a:gdLst/>
                <a:ahLst/>
                <a:cxnLst/>
                <a:rect l="l" t="t" r="r" b="b"/>
                <a:pathLst>
                  <a:path w="14475" h="28951" extrusionOk="0">
                    <a:moveTo>
                      <a:pt x="3619" y="3619"/>
                    </a:moveTo>
                    <a:lnTo>
                      <a:pt x="12449" y="3619"/>
                    </a:lnTo>
                    <a:lnTo>
                      <a:pt x="12449" y="25623"/>
                    </a:lnTo>
                    <a:lnTo>
                      <a:pt x="3619" y="25623"/>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16" name="Google Shape;616;p8"/>
              <p:cNvSpPr/>
              <p:nvPr/>
            </p:nvSpPr>
            <p:spPr>
              <a:xfrm>
                <a:off x="8297420" y="3122104"/>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17" name="Google Shape;617;p8"/>
              <p:cNvSpPr/>
              <p:nvPr/>
            </p:nvSpPr>
            <p:spPr>
              <a:xfrm>
                <a:off x="8297420" y="3139764"/>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18" name="Google Shape;618;p8"/>
              <p:cNvSpPr/>
              <p:nvPr/>
            </p:nvSpPr>
            <p:spPr>
              <a:xfrm>
                <a:off x="8125638" y="315737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19" name="Google Shape;619;p8"/>
              <p:cNvSpPr/>
              <p:nvPr/>
            </p:nvSpPr>
            <p:spPr>
              <a:xfrm>
                <a:off x="8143250" y="315737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20" name="Google Shape;620;p8"/>
              <p:cNvSpPr/>
              <p:nvPr/>
            </p:nvSpPr>
            <p:spPr>
              <a:xfrm>
                <a:off x="8160863" y="315737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21" name="Google Shape;621;p8"/>
              <p:cNvSpPr/>
              <p:nvPr/>
            </p:nvSpPr>
            <p:spPr>
              <a:xfrm>
                <a:off x="8178475" y="315737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22" name="Google Shape;622;p8"/>
              <p:cNvSpPr/>
              <p:nvPr/>
            </p:nvSpPr>
            <p:spPr>
              <a:xfrm>
                <a:off x="8213748" y="3157377"/>
                <a:ext cx="24127" cy="14476"/>
              </a:xfrm>
              <a:custGeom>
                <a:avLst/>
                <a:gdLst/>
                <a:ahLst/>
                <a:cxnLst/>
                <a:rect l="l" t="t" r="r" b="b"/>
                <a:pathLst>
                  <a:path w="24126" h="14475" extrusionOk="0">
                    <a:moveTo>
                      <a:pt x="3619" y="3619"/>
                    </a:moveTo>
                    <a:lnTo>
                      <a:pt x="21232" y="3619"/>
                    </a:lnTo>
                    <a:lnTo>
                      <a:pt x="21232"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23" name="Google Shape;623;p8"/>
              <p:cNvSpPr/>
              <p:nvPr/>
            </p:nvSpPr>
            <p:spPr>
              <a:xfrm>
                <a:off x="7914240" y="3219045"/>
                <a:ext cx="424629" cy="130284"/>
              </a:xfrm>
              <a:custGeom>
                <a:avLst/>
                <a:gdLst/>
                <a:ahLst/>
                <a:cxnLst/>
                <a:rect l="l" t="t" r="r" b="b"/>
                <a:pathLst>
                  <a:path w="424629" h="130283" extrusionOk="0">
                    <a:moveTo>
                      <a:pt x="422024" y="131345"/>
                    </a:moveTo>
                    <a:lnTo>
                      <a:pt x="3619" y="131345"/>
                    </a:lnTo>
                    <a:lnTo>
                      <a:pt x="3619" y="3619"/>
                    </a:lnTo>
                    <a:lnTo>
                      <a:pt x="422024" y="3619"/>
                    </a:lnTo>
                    <a:close/>
                    <a:moveTo>
                      <a:pt x="21232" y="113685"/>
                    </a:moveTo>
                    <a:lnTo>
                      <a:pt x="404411" y="113685"/>
                    </a:lnTo>
                    <a:lnTo>
                      <a:pt x="404411" y="21231"/>
                    </a:lnTo>
                    <a:lnTo>
                      <a:pt x="21232" y="21231"/>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24" name="Google Shape;624;p8"/>
              <p:cNvSpPr/>
              <p:nvPr/>
            </p:nvSpPr>
            <p:spPr>
              <a:xfrm>
                <a:off x="8125638" y="3245439"/>
                <a:ext cx="168887" cy="62729"/>
              </a:xfrm>
              <a:custGeom>
                <a:avLst/>
                <a:gdLst/>
                <a:ahLst/>
                <a:cxnLst/>
                <a:rect l="l" t="t" r="r" b="b"/>
                <a:pathLst>
                  <a:path w="168886" h="62729" extrusionOk="0">
                    <a:moveTo>
                      <a:pt x="166570" y="60847"/>
                    </a:moveTo>
                    <a:lnTo>
                      <a:pt x="3619" y="60847"/>
                    </a:lnTo>
                    <a:lnTo>
                      <a:pt x="3619" y="3619"/>
                    </a:lnTo>
                    <a:lnTo>
                      <a:pt x="166570" y="3619"/>
                    </a:lnTo>
                    <a:close/>
                    <a:moveTo>
                      <a:pt x="12449" y="52017"/>
                    </a:moveTo>
                    <a:lnTo>
                      <a:pt x="157788" y="52017"/>
                    </a:lnTo>
                    <a:lnTo>
                      <a:pt x="157788" y="12594"/>
                    </a:lnTo>
                    <a:lnTo>
                      <a:pt x="12449" y="12594"/>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25" name="Google Shape;625;p8"/>
              <p:cNvSpPr/>
              <p:nvPr/>
            </p:nvSpPr>
            <p:spPr>
              <a:xfrm>
                <a:off x="8297420" y="3245439"/>
                <a:ext cx="14476" cy="28952"/>
              </a:xfrm>
              <a:custGeom>
                <a:avLst/>
                <a:gdLst/>
                <a:ahLst/>
                <a:cxnLst/>
                <a:rect l="l" t="t" r="r" b="b"/>
                <a:pathLst>
                  <a:path w="14475" h="28951" extrusionOk="0">
                    <a:moveTo>
                      <a:pt x="3619" y="3619"/>
                    </a:moveTo>
                    <a:lnTo>
                      <a:pt x="12449" y="3619"/>
                    </a:lnTo>
                    <a:lnTo>
                      <a:pt x="12449" y="25623"/>
                    </a:lnTo>
                    <a:lnTo>
                      <a:pt x="3619" y="25623"/>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26" name="Google Shape;626;p8"/>
              <p:cNvSpPr/>
              <p:nvPr/>
            </p:nvSpPr>
            <p:spPr>
              <a:xfrm>
                <a:off x="8297420" y="3276273"/>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27" name="Google Shape;627;p8"/>
              <p:cNvSpPr/>
              <p:nvPr/>
            </p:nvSpPr>
            <p:spPr>
              <a:xfrm>
                <a:off x="8297420" y="3293885"/>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28" name="Google Shape;628;p8"/>
              <p:cNvSpPr/>
              <p:nvPr/>
            </p:nvSpPr>
            <p:spPr>
              <a:xfrm>
                <a:off x="8125638" y="331149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29" name="Google Shape;629;p8"/>
              <p:cNvSpPr/>
              <p:nvPr/>
            </p:nvSpPr>
            <p:spPr>
              <a:xfrm>
                <a:off x="8143250" y="331149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30" name="Google Shape;630;p8"/>
              <p:cNvSpPr/>
              <p:nvPr/>
            </p:nvSpPr>
            <p:spPr>
              <a:xfrm>
                <a:off x="8160863" y="331149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31" name="Google Shape;631;p8"/>
              <p:cNvSpPr/>
              <p:nvPr/>
            </p:nvSpPr>
            <p:spPr>
              <a:xfrm>
                <a:off x="8178475" y="331149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32" name="Google Shape;632;p8"/>
              <p:cNvSpPr/>
              <p:nvPr/>
            </p:nvSpPr>
            <p:spPr>
              <a:xfrm>
                <a:off x="8213748" y="3311498"/>
                <a:ext cx="24127" cy="14476"/>
              </a:xfrm>
              <a:custGeom>
                <a:avLst/>
                <a:gdLst/>
                <a:ahLst/>
                <a:cxnLst/>
                <a:rect l="l" t="t" r="r" b="b"/>
                <a:pathLst>
                  <a:path w="24126" h="14475" extrusionOk="0">
                    <a:moveTo>
                      <a:pt x="3619" y="3619"/>
                    </a:moveTo>
                    <a:lnTo>
                      <a:pt x="21232" y="3619"/>
                    </a:lnTo>
                    <a:lnTo>
                      <a:pt x="21232"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33" name="Google Shape;633;p8"/>
              <p:cNvSpPr/>
              <p:nvPr/>
            </p:nvSpPr>
            <p:spPr>
              <a:xfrm>
                <a:off x="7914240" y="3373166"/>
                <a:ext cx="424629" cy="130284"/>
              </a:xfrm>
              <a:custGeom>
                <a:avLst/>
                <a:gdLst/>
                <a:ahLst/>
                <a:cxnLst/>
                <a:rect l="l" t="t" r="r" b="b"/>
                <a:pathLst>
                  <a:path w="424629" h="130283" extrusionOk="0">
                    <a:moveTo>
                      <a:pt x="422024" y="131345"/>
                    </a:moveTo>
                    <a:lnTo>
                      <a:pt x="3619" y="131345"/>
                    </a:lnTo>
                    <a:lnTo>
                      <a:pt x="3619" y="3619"/>
                    </a:lnTo>
                    <a:lnTo>
                      <a:pt x="422024" y="3619"/>
                    </a:lnTo>
                    <a:close/>
                    <a:moveTo>
                      <a:pt x="21232" y="113733"/>
                    </a:moveTo>
                    <a:lnTo>
                      <a:pt x="404411" y="113733"/>
                    </a:lnTo>
                    <a:lnTo>
                      <a:pt x="404411" y="21232"/>
                    </a:lnTo>
                    <a:lnTo>
                      <a:pt x="21232" y="21232"/>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34" name="Google Shape;634;p8"/>
              <p:cNvSpPr/>
              <p:nvPr/>
            </p:nvSpPr>
            <p:spPr>
              <a:xfrm>
                <a:off x="8125638" y="3399608"/>
                <a:ext cx="168887" cy="62729"/>
              </a:xfrm>
              <a:custGeom>
                <a:avLst/>
                <a:gdLst/>
                <a:ahLst/>
                <a:cxnLst/>
                <a:rect l="l" t="t" r="r" b="b"/>
                <a:pathLst>
                  <a:path w="168886" h="62729" extrusionOk="0">
                    <a:moveTo>
                      <a:pt x="166570" y="61089"/>
                    </a:moveTo>
                    <a:lnTo>
                      <a:pt x="3619" y="61089"/>
                    </a:lnTo>
                    <a:lnTo>
                      <a:pt x="3619" y="3619"/>
                    </a:lnTo>
                    <a:lnTo>
                      <a:pt x="166570" y="3619"/>
                    </a:lnTo>
                    <a:close/>
                    <a:moveTo>
                      <a:pt x="12449" y="52307"/>
                    </a:moveTo>
                    <a:lnTo>
                      <a:pt x="157788" y="52307"/>
                    </a:lnTo>
                    <a:lnTo>
                      <a:pt x="157788" y="12642"/>
                    </a:lnTo>
                    <a:lnTo>
                      <a:pt x="12449" y="12642"/>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35" name="Google Shape;635;p8"/>
              <p:cNvSpPr/>
              <p:nvPr/>
            </p:nvSpPr>
            <p:spPr>
              <a:xfrm>
                <a:off x="8297420" y="3399608"/>
                <a:ext cx="14476" cy="28952"/>
              </a:xfrm>
              <a:custGeom>
                <a:avLst/>
                <a:gdLst/>
                <a:ahLst/>
                <a:cxnLst/>
                <a:rect l="l" t="t" r="r" b="b"/>
                <a:pathLst>
                  <a:path w="14475" h="28951" extrusionOk="0">
                    <a:moveTo>
                      <a:pt x="3619" y="3619"/>
                    </a:moveTo>
                    <a:lnTo>
                      <a:pt x="12449" y="3619"/>
                    </a:lnTo>
                    <a:lnTo>
                      <a:pt x="12449" y="25622"/>
                    </a:lnTo>
                    <a:lnTo>
                      <a:pt x="3619" y="25622"/>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36" name="Google Shape;636;p8"/>
              <p:cNvSpPr/>
              <p:nvPr/>
            </p:nvSpPr>
            <p:spPr>
              <a:xfrm>
                <a:off x="8297420" y="343044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37" name="Google Shape;637;p8"/>
              <p:cNvSpPr/>
              <p:nvPr/>
            </p:nvSpPr>
            <p:spPr>
              <a:xfrm>
                <a:off x="8297420" y="3448055"/>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38" name="Google Shape;638;p8"/>
              <p:cNvSpPr/>
              <p:nvPr/>
            </p:nvSpPr>
            <p:spPr>
              <a:xfrm>
                <a:off x="8125638" y="346566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39" name="Google Shape;639;p8"/>
              <p:cNvSpPr/>
              <p:nvPr/>
            </p:nvSpPr>
            <p:spPr>
              <a:xfrm>
                <a:off x="8143250" y="346566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40" name="Google Shape;640;p8"/>
              <p:cNvSpPr/>
              <p:nvPr/>
            </p:nvSpPr>
            <p:spPr>
              <a:xfrm>
                <a:off x="8160863" y="346566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41" name="Google Shape;641;p8"/>
              <p:cNvSpPr/>
              <p:nvPr/>
            </p:nvSpPr>
            <p:spPr>
              <a:xfrm>
                <a:off x="8178475" y="346566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42" name="Google Shape;642;p8"/>
              <p:cNvSpPr/>
              <p:nvPr/>
            </p:nvSpPr>
            <p:spPr>
              <a:xfrm>
                <a:off x="8213748" y="3465667"/>
                <a:ext cx="24127" cy="14476"/>
              </a:xfrm>
              <a:custGeom>
                <a:avLst/>
                <a:gdLst/>
                <a:ahLst/>
                <a:cxnLst/>
                <a:rect l="l" t="t" r="r" b="b"/>
                <a:pathLst>
                  <a:path w="24126" h="14475" extrusionOk="0">
                    <a:moveTo>
                      <a:pt x="3619" y="3619"/>
                    </a:moveTo>
                    <a:lnTo>
                      <a:pt x="21232" y="3619"/>
                    </a:lnTo>
                    <a:lnTo>
                      <a:pt x="21232"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43" name="Google Shape;643;p8"/>
              <p:cNvSpPr/>
              <p:nvPr/>
            </p:nvSpPr>
            <p:spPr>
              <a:xfrm>
                <a:off x="7914240" y="3527335"/>
                <a:ext cx="424629" cy="130284"/>
              </a:xfrm>
              <a:custGeom>
                <a:avLst/>
                <a:gdLst/>
                <a:ahLst/>
                <a:cxnLst/>
                <a:rect l="l" t="t" r="r" b="b"/>
                <a:pathLst>
                  <a:path w="424629" h="130283" extrusionOk="0">
                    <a:moveTo>
                      <a:pt x="422024" y="131201"/>
                    </a:moveTo>
                    <a:lnTo>
                      <a:pt x="3619" y="131201"/>
                    </a:lnTo>
                    <a:lnTo>
                      <a:pt x="3619" y="3619"/>
                    </a:lnTo>
                    <a:lnTo>
                      <a:pt x="422024" y="3619"/>
                    </a:lnTo>
                    <a:close/>
                    <a:moveTo>
                      <a:pt x="21232" y="113588"/>
                    </a:moveTo>
                    <a:lnTo>
                      <a:pt x="404411" y="113588"/>
                    </a:lnTo>
                    <a:lnTo>
                      <a:pt x="404411" y="21231"/>
                    </a:lnTo>
                    <a:lnTo>
                      <a:pt x="21232" y="21231"/>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44" name="Google Shape;644;p8"/>
              <p:cNvSpPr/>
              <p:nvPr/>
            </p:nvSpPr>
            <p:spPr>
              <a:xfrm>
                <a:off x="8125638" y="3553585"/>
                <a:ext cx="168887" cy="62729"/>
              </a:xfrm>
              <a:custGeom>
                <a:avLst/>
                <a:gdLst/>
                <a:ahLst/>
                <a:cxnLst/>
                <a:rect l="l" t="t" r="r" b="b"/>
                <a:pathLst>
                  <a:path w="168886" h="62729" extrusionOk="0">
                    <a:moveTo>
                      <a:pt x="166570" y="61040"/>
                    </a:moveTo>
                    <a:lnTo>
                      <a:pt x="3619" y="61040"/>
                    </a:lnTo>
                    <a:lnTo>
                      <a:pt x="3619" y="3619"/>
                    </a:lnTo>
                    <a:lnTo>
                      <a:pt x="166570" y="3619"/>
                    </a:lnTo>
                    <a:close/>
                    <a:moveTo>
                      <a:pt x="12449" y="52258"/>
                    </a:moveTo>
                    <a:lnTo>
                      <a:pt x="157788" y="52258"/>
                    </a:lnTo>
                    <a:lnTo>
                      <a:pt x="157788" y="12594"/>
                    </a:lnTo>
                    <a:lnTo>
                      <a:pt x="12449" y="12594"/>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45" name="Google Shape;645;p8"/>
              <p:cNvSpPr/>
              <p:nvPr/>
            </p:nvSpPr>
            <p:spPr>
              <a:xfrm>
                <a:off x="8297420" y="3553778"/>
                <a:ext cx="14476" cy="28952"/>
              </a:xfrm>
              <a:custGeom>
                <a:avLst/>
                <a:gdLst/>
                <a:ahLst/>
                <a:cxnLst/>
                <a:rect l="l" t="t" r="r" b="b"/>
                <a:pathLst>
                  <a:path w="14475" h="28951" extrusionOk="0">
                    <a:moveTo>
                      <a:pt x="3619" y="3619"/>
                    </a:moveTo>
                    <a:lnTo>
                      <a:pt x="12449" y="3619"/>
                    </a:lnTo>
                    <a:lnTo>
                      <a:pt x="12449" y="25623"/>
                    </a:lnTo>
                    <a:lnTo>
                      <a:pt x="3619" y="25623"/>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46" name="Google Shape;646;p8"/>
              <p:cNvSpPr/>
              <p:nvPr/>
            </p:nvSpPr>
            <p:spPr>
              <a:xfrm>
                <a:off x="8297420" y="358461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47" name="Google Shape;647;p8"/>
              <p:cNvSpPr/>
              <p:nvPr/>
            </p:nvSpPr>
            <p:spPr>
              <a:xfrm>
                <a:off x="8297420" y="3602224"/>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48" name="Google Shape;648;p8"/>
              <p:cNvSpPr/>
              <p:nvPr/>
            </p:nvSpPr>
            <p:spPr>
              <a:xfrm>
                <a:off x="8125638" y="3619836"/>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49" name="Google Shape;649;p8"/>
              <p:cNvSpPr/>
              <p:nvPr/>
            </p:nvSpPr>
            <p:spPr>
              <a:xfrm>
                <a:off x="8143250" y="3619836"/>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50" name="Google Shape;650;p8"/>
              <p:cNvSpPr/>
              <p:nvPr/>
            </p:nvSpPr>
            <p:spPr>
              <a:xfrm>
                <a:off x="8160863" y="3619836"/>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51" name="Google Shape;651;p8"/>
              <p:cNvSpPr/>
              <p:nvPr/>
            </p:nvSpPr>
            <p:spPr>
              <a:xfrm>
                <a:off x="8178475" y="3619836"/>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52" name="Google Shape;652;p8"/>
              <p:cNvSpPr/>
              <p:nvPr/>
            </p:nvSpPr>
            <p:spPr>
              <a:xfrm>
                <a:off x="8213748" y="3619836"/>
                <a:ext cx="24127" cy="14476"/>
              </a:xfrm>
              <a:custGeom>
                <a:avLst/>
                <a:gdLst/>
                <a:ahLst/>
                <a:cxnLst/>
                <a:rect l="l" t="t" r="r" b="b"/>
                <a:pathLst>
                  <a:path w="24126" h="14475" extrusionOk="0">
                    <a:moveTo>
                      <a:pt x="3619" y="3619"/>
                    </a:moveTo>
                    <a:lnTo>
                      <a:pt x="21232" y="3619"/>
                    </a:lnTo>
                    <a:lnTo>
                      <a:pt x="21232"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53" name="Google Shape;653;p8"/>
              <p:cNvSpPr/>
              <p:nvPr/>
            </p:nvSpPr>
            <p:spPr>
              <a:xfrm>
                <a:off x="7914240" y="3681504"/>
                <a:ext cx="424629" cy="130284"/>
              </a:xfrm>
              <a:custGeom>
                <a:avLst/>
                <a:gdLst/>
                <a:ahLst/>
                <a:cxnLst/>
                <a:rect l="l" t="t" r="r" b="b"/>
                <a:pathLst>
                  <a:path w="424629" h="130283" extrusionOk="0">
                    <a:moveTo>
                      <a:pt x="422024" y="131442"/>
                    </a:moveTo>
                    <a:lnTo>
                      <a:pt x="3619" y="131442"/>
                    </a:lnTo>
                    <a:lnTo>
                      <a:pt x="3619" y="3619"/>
                    </a:lnTo>
                    <a:lnTo>
                      <a:pt x="422024" y="3619"/>
                    </a:lnTo>
                    <a:close/>
                    <a:moveTo>
                      <a:pt x="21232" y="113830"/>
                    </a:moveTo>
                    <a:lnTo>
                      <a:pt x="404411" y="113830"/>
                    </a:lnTo>
                    <a:lnTo>
                      <a:pt x="404411" y="21231"/>
                    </a:lnTo>
                    <a:lnTo>
                      <a:pt x="21232" y="21231"/>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54" name="Google Shape;654;p8"/>
              <p:cNvSpPr/>
              <p:nvPr/>
            </p:nvSpPr>
            <p:spPr>
              <a:xfrm>
                <a:off x="8125638" y="3707995"/>
                <a:ext cx="168887" cy="62729"/>
              </a:xfrm>
              <a:custGeom>
                <a:avLst/>
                <a:gdLst/>
                <a:ahLst/>
                <a:cxnLst/>
                <a:rect l="l" t="t" r="r" b="b"/>
                <a:pathLst>
                  <a:path w="168886" h="62729" extrusionOk="0">
                    <a:moveTo>
                      <a:pt x="166570" y="60799"/>
                    </a:moveTo>
                    <a:lnTo>
                      <a:pt x="3619" y="60799"/>
                    </a:lnTo>
                    <a:lnTo>
                      <a:pt x="3619" y="3619"/>
                    </a:lnTo>
                    <a:lnTo>
                      <a:pt x="166570" y="3619"/>
                    </a:lnTo>
                    <a:close/>
                    <a:moveTo>
                      <a:pt x="12449" y="51872"/>
                    </a:moveTo>
                    <a:lnTo>
                      <a:pt x="157788" y="51872"/>
                    </a:lnTo>
                    <a:lnTo>
                      <a:pt x="157788" y="12256"/>
                    </a:lnTo>
                    <a:lnTo>
                      <a:pt x="12449" y="122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55" name="Google Shape;655;p8"/>
              <p:cNvSpPr/>
              <p:nvPr/>
            </p:nvSpPr>
            <p:spPr>
              <a:xfrm>
                <a:off x="8297420" y="3707899"/>
                <a:ext cx="14476" cy="28952"/>
              </a:xfrm>
              <a:custGeom>
                <a:avLst/>
                <a:gdLst/>
                <a:ahLst/>
                <a:cxnLst/>
                <a:rect l="l" t="t" r="r" b="b"/>
                <a:pathLst>
                  <a:path w="14475" h="28951" extrusionOk="0">
                    <a:moveTo>
                      <a:pt x="3619" y="3619"/>
                    </a:moveTo>
                    <a:lnTo>
                      <a:pt x="12449" y="3619"/>
                    </a:lnTo>
                    <a:lnTo>
                      <a:pt x="12449" y="25623"/>
                    </a:lnTo>
                    <a:lnTo>
                      <a:pt x="3619" y="25623"/>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56" name="Google Shape;656;p8"/>
              <p:cNvSpPr/>
              <p:nvPr/>
            </p:nvSpPr>
            <p:spPr>
              <a:xfrm>
                <a:off x="8297420" y="3738733"/>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57" name="Google Shape;657;p8"/>
              <p:cNvSpPr/>
              <p:nvPr/>
            </p:nvSpPr>
            <p:spPr>
              <a:xfrm>
                <a:off x="8297420" y="3756345"/>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58" name="Google Shape;658;p8"/>
              <p:cNvSpPr/>
              <p:nvPr/>
            </p:nvSpPr>
            <p:spPr>
              <a:xfrm>
                <a:off x="8125638" y="377395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59" name="Google Shape;659;p8"/>
              <p:cNvSpPr/>
              <p:nvPr/>
            </p:nvSpPr>
            <p:spPr>
              <a:xfrm>
                <a:off x="8143250" y="377395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60" name="Google Shape;660;p8"/>
              <p:cNvSpPr/>
              <p:nvPr/>
            </p:nvSpPr>
            <p:spPr>
              <a:xfrm>
                <a:off x="8160863" y="377395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61" name="Google Shape;661;p8"/>
              <p:cNvSpPr/>
              <p:nvPr/>
            </p:nvSpPr>
            <p:spPr>
              <a:xfrm>
                <a:off x="8178475" y="377395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62" name="Google Shape;662;p8"/>
              <p:cNvSpPr/>
              <p:nvPr/>
            </p:nvSpPr>
            <p:spPr>
              <a:xfrm>
                <a:off x="8213748" y="3773958"/>
                <a:ext cx="24127" cy="14476"/>
              </a:xfrm>
              <a:custGeom>
                <a:avLst/>
                <a:gdLst/>
                <a:ahLst/>
                <a:cxnLst/>
                <a:rect l="l" t="t" r="r" b="b"/>
                <a:pathLst>
                  <a:path w="24126" h="14475" extrusionOk="0">
                    <a:moveTo>
                      <a:pt x="3619" y="3619"/>
                    </a:moveTo>
                    <a:lnTo>
                      <a:pt x="21232" y="3619"/>
                    </a:lnTo>
                    <a:lnTo>
                      <a:pt x="21232"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63" name="Google Shape;663;p8"/>
              <p:cNvSpPr/>
              <p:nvPr/>
            </p:nvSpPr>
            <p:spPr>
              <a:xfrm>
                <a:off x="8143250" y="372551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64" name="Google Shape;664;p8"/>
              <p:cNvSpPr/>
              <p:nvPr/>
            </p:nvSpPr>
            <p:spPr>
              <a:xfrm>
                <a:off x="8160863" y="372551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65" name="Google Shape;665;p8"/>
              <p:cNvSpPr/>
              <p:nvPr/>
            </p:nvSpPr>
            <p:spPr>
              <a:xfrm>
                <a:off x="8143250" y="3571390"/>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66" name="Google Shape;666;p8"/>
              <p:cNvSpPr/>
              <p:nvPr/>
            </p:nvSpPr>
            <p:spPr>
              <a:xfrm>
                <a:off x="8143250" y="341722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67" name="Google Shape;667;p8"/>
              <p:cNvSpPr/>
              <p:nvPr/>
            </p:nvSpPr>
            <p:spPr>
              <a:xfrm>
                <a:off x="8160863" y="341722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68" name="Google Shape;668;p8"/>
              <p:cNvSpPr/>
              <p:nvPr/>
            </p:nvSpPr>
            <p:spPr>
              <a:xfrm>
                <a:off x="8169693" y="341722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69" name="Google Shape;669;p8"/>
              <p:cNvSpPr/>
              <p:nvPr/>
            </p:nvSpPr>
            <p:spPr>
              <a:xfrm>
                <a:off x="8187306" y="341722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70" name="Google Shape;670;p8"/>
              <p:cNvSpPr/>
              <p:nvPr/>
            </p:nvSpPr>
            <p:spPr>
              <a:xfrm>
                <a:off x="8204918" y="341722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71" name="Google Shape;671;p8"/>
              <p:cNvSpPr/>
              <p:nvPr/>
            </p:nvSpPr>
            <p:spPr>
              <a:xfrm>
                <a:off x="8213748" y="341722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72" name="Google Shape;672;p8"/>
              <p:cNvSpPr/>
              <p:nvPr/>
            </p:nvSpPr>
            <p:spPr>
              <a:xfrm>
                <a:off x="8143250" y="326305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73" name="Google Shape;673;p8"/>
              <p:cNvSpPr/>
              <p:nvPr/>
            </p:nvSpPr>
            <p:spPr>
              <a:xfrm>
                <a:off x="8160863" y="326305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74" name="Google Shape;674;p8"/>
              <p:cNvSpPr/>
              <p:nvPr/>
            </p:nvSpPr>
            <p:spPr>
              <a:xfrm>
                <a:off x="8169693" y="326305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75" name="Google Shape;675;p8"/>
              <p:cNvSpPr/>
              <p:nvPr/>
            </p:nvSpPr>
            <p:spPr>
              <a:xfrm>
                <a:off x="8187306" y="326305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76" name="Google Shape;676;p8"/>
              <p:cNvSpPr/>
              <p:nvPr/>
            </p:nvSpPr>
            <p:spPr>
              <a:xfrm>
                <a:off x="8143250" y="310893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77" name="Google Shape;677;p8"/>
              <p:cNvSpPr/>
              <p:nvPr/>
            </p:nvSpPr>
            <p:spPr>
              <a:xfrm>
                <a:off x="8160863" y="310893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78" name="Google Shape;678;p8"/>
              <p:cNvSpPr/>
              <p:nvPr/>
            </p:nvSpPr>
            <p:spPr>
              <a:xfrm>
                <a:off x="8204918" y="310893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79" name="Google Shape;679;p8"/>
              <p:cNvSpPr/>
              <p:nvPr/>
            </p:nvSpPr>
            <p:spPr>
              <a:xfrm>
                <a:off x="8213748" y="310893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80" name="Google Shape;680;p8"/>
              <p:cNvSpPr/>
              <p:nvPr/>
            </p:nvSpPr>
            <p:spPr>
              <a:xfrm>
                <a:off x="8222531" y="310893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81" name="Google Shape;681;p8"/>
              <p:cNvSpPr/>
              <p:nvPr/>
            </p:nvSpPr>
            <p:spPr>
              <a:xfrm>
                <a:off x="8178475" y="3108931"/>
                <a:ext cx="24127" cy="14476"/>
              </a:xfrm>
              <a:custGeom>
                <a:avLst/>
                <a:gdLst/>
                <a:ahLst/>
                <a:cxnLst/>
                <a:rect l="l" t="t" r="r" b="b"/>
                <a:pathLst>
                  <a:path w="24126" h="14475" extrusionOk="0">
                    <a:moveTo>
                      <a:pt x="3619" y="3619"/>
                    </a:moveTo>
                    <a:lnTo>
                      <a:pt x="21231" y="3619"/>
                    </a:lnTo>
                    <a:lnTo>
                      <a:pt x="21231"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82" name="Google Shape;682;p8"/>
              <p:cNvSpPr/>
              <p:nvPr/>
            </p:nvSpPr>
            <p:spPr>
              <a:xfrm>
                <a:off x="8204918" y="3263052"/>
                <a:ext cx="24127" cy="14476"/>
              </a:xfrm>
              <a:custGeom>
                <a:avLst/>
                <a:gdLst/>
                <a:ahLst/>
                <a:cxnLst/>
                <a:rect l="l" t="t" r="r" b="b"/>
                <a:pathLst>
                  <a:path w="24126" h="14475" extrusionOk="0">
                    <a:moveTo>
                      <a:pt x="3619" y="3619"/>
                    </a:moveTo>
                    <a:lnTo>
                      <a:pt x="21231" y="3619"/>
                    </a:lnTo>
                    <a:lnTo>
                      <a:pt x="21231"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83" name="Google Shape;683;p8"/>
              <p:cNvSpPr/>
              <p:nvPr/>
            </p:nvSpPr>
            <p:spPr>
              <a:xfrm>
                <a:off x="8231361" y="326305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84" name="Google Shape;684;p8"/>
              <p:cNvSpPr/>
              <p:nvPr/>
            </p:nvSpPr>
            <p:spPr>
              <a:xfrm>
                <a:off x="8248973" y="326305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85" name="Google Shape;685;p8"/>
              <p:cNvSpPr/>
              <p:nvPr/>
            </p:nvSpPr>
            <p:spPr>
              <a:xfrm>
                <a:off x="8160863" y="3571390"/>
                <a:ext cx="28952" cy="14476"/>
              </a:xfrm>
              <a:custGeom>
                <a:avLst/>
                <a:gdLst/>
                <a:ahLst/>
                <a:cxnLst/>
                <a:rect l="l" t="t" r="r" b="b"/>
                <a:pathLst>
                  <a:path w="28951" h="14475" extrusionOk="0">
                    <a:moveTo>
                      <a:pt x="3619" y="3619"/>
                    </a:moveTo>
                    <a:lnTo>
                      <a:pt x="25623" y="3619"/>
                    </a:lnTo>
                    <a:lnTo>
                      <a:pt x="25623"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86" name="Google Shape;686;p8"/>
              <p:cNvSpPr/>
              <p:nvPr/>
            </p:nvSpPr>
            <p:spPr>
              <a:xfrm>
                <a:off x="8191697" y="3571390"/>
                <a:ext cx="28952" cy="14476"/>
              </a:xfrm>
              <a:custGeom>
                <a:avLst/>
                <a:gdLst/>
                <a:ahLst/>
                <a:cxnLst/>
                <a:rect l="l" t="t" r="r" b="b"/>
                <a:pathLst>
                  <a:path w="28951" h="14475" extrusionOk="0">
                    <a:moveTo>
                      <a:pt x="3619" y="3619"/>
                    </a:moveTo>
                    <a:lnTo>
                      <a:pt x="25623" y="3619"/>
                    </a:lnTo>
                    <a:lnTo>
                      <a:pt x="25623"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87" name="Google Shape;687;p8"/>
              <p:cNvSpPr/>
              <p:nvPr/>
            </p:nvSpPr>
            <p:spPr>
              <a:xfrm>
                <a:off x="8222531" y="3571390"/>
                <a:ext cx="28952" cy="14476"/>
              </a:xfrm>
              <a:custGeom>
                <a:avLst/>
                <a:gdLst/>
                <a:ahLst/>
                <a:cxnLst/>
                <a:rect l="l" t="t" r="r" b="b"/>
                <a:pathLst>
                  <a:path w="28951" h="14475" extrusionOk="0">
                    <a:moveTo>
                      <a:pt x="3619" y="3619"/>
                    </a:moveTo>
                    <a:lnTo>
                      <a:pt x="25623" y="3619"/>
                    </a:lnTo>
                    <a:lnTo>
                      <a:pt x="25623"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88" name="Google Shape;688;p8"/>
              <p:cNvSpPr/>
              <p:nvPr/>
            </p:nvSpPr>
            <p:spPr>
              <a:xfrm>
                <a:off x="7914240" y="3822404"/>
                <a:ext cx="424629" cy="14476"/>
              </a:xfrm>
              <a:custGeom>
                <a:avLst/>
                <a:gdLst/>
                <a:ahLst/>
                <a:cxnLst/>
                <a:rect l="l" t="t" r="r" b="b"/>
                <a:pathLst>
                  <a:path w="424629" h="14475" extrusionOk="0">
                    <a:moveTo>
                      <a:pt x="3619" y="3619"/>
                    </a:moveTo>
                    <a:lnTo>
                      <a:pt x="422023" y="3619"/>
                    </a:lnTo>
                    <a:lnTo>
                      <a:pt x="422023"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89" name="Google Shape;689;p8"/>
              <p:cNvSpPr/>
              <p:nvPr/>
            </p:nvSpPr>
            <p:spPr>
              <a:xfrm>
                <a:off x="7914240" y="3840065"/>
                <a:ext cx="424629" cy="14476"/>
              </a:xfrm>
              <a:custGeom>
                <a:avLst/>
                <a:gdLst/>
                <a:ahLst/>
                <a:cxnLst/>
                <a:rect l="l" t="t" r="r" b="b"/>
                <a:pathLst>
                  <a:path w="424629" h="14475" extrusionOk="0">
                    <a:moveTo>
                      <a:pt x="3619" y="3619"/>
                    </a:moveTo>
                    <a:lnTo>
                      <a:pt x="422023" y="3619"/>
                    </a:lnTo>
                    <a:lnTo>
                      <a:pt x="422023"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90" name="Google Shape;690;p8"/>
              <p:cNvSpPr/>
              <p:nvPr/>
            </p:nvSpPr>
            <p:spPr>
              <a:xfrm>
                <a:off x="7914240" y="3857677"/>
                <a:ext cx="424629" cy="14476"/>
              </a:xfrm>
              <a:custGeom>
                <a:avLst/>
                <a:gdLst/>
                <a:ahLst/>
                <a:cxnLst/>
                <a:rect l="l" t="t" r="r" b="b"/>
                <a:pathLst>
                  <a:path w="424629" h="14475" extrusionOk="0">
                    <a:moveTo>
                      <a:pt x="3619" y="3619"/>
                    </a:moveTo>
                    <a:lnTo>
                      <a:pt x="422023" y="3619"/>
                    </a:lnTo>
                    <a:lnTo>
                      <a:pt x="422023"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grpSp>
      <p:pic>
        <p:nvPicPr>
          <p:cNvPr id="691" name="Google Shape;691;p8"/>
          <p:cNvPicPr preferRelativeResize="0"/>
          <p:nvPr/>
        </p:nvPicPr>
        <p:blipFill rotWithShape="1">
          <a:blip r:embed="rId11">
            <a:alphaModFix/>
          </a:blip>
          <a:srcRect/>
          <a:stretch/>
        </p:blipFill>
        <p:spPr>
          <a:xfrm>
            <a:off x="6266712" y="2207112"/>
            <a:ext cx="868108" cy="150612"/>
          </a:xfrm>
          <a:prstGeom prst="rect">
            <a:avLst/>
          </a:prstGeom>
          <a:noFill/>
          <a:ln>
            <a:noFill/>
          </a:ln>
        </p:spPr>
      </p:pic>
      <p:pic>
        <p:nvPicPr>
          <p:cNvPr id="692" name="Google Shape;692;p8"/>
          <p:cNvPicPr preferRelativeResize="0"/>
          <p:nvPr/>
        </p:nvPicPr>
        <p:blipFill rotWithShape="1">
          <a:blip r:embed="rId5">
            <a:alphaModFix/>
          </a:blip>
          <a:srcRect/>
          <a:stretch/>
        </p:blipFill>
        <p:spPr>
          <a:xfrm>
            <a:off x="4363566" y="2276279"/>
            <a:ext cx="1693993" cy="964635"/>
          </a:xfrm>
          <a:prstGeom prst="rect">
            <a:avLst/>
          </a:prstGeom>
          <a:noFill/>
          <a:ln>
            <a:noFill/>
          </a:ln>
          <a:effectLst>
            <a:outerShdw blurRad="50800" dist="38100" dir="2700000" algn="tl" rotWithShape="0">
              <a:srgbClr val="000000">
                <a:alpha val="40000"/>
              </a:srgbClr>
            </a:outerShdw>
          </a:effectLst>
        </p:spPr>
      </p:pic>
      <p:sp>
        <p:nvSpPr>
          <p:cNvPr id="693" name="Google Shape;693;p8"/>
          <p:cNvSpPr/>
          <p:nvPr/>
        </p:nvSpPr>
        <p:spPr>
          <a:xfrm>
            <a:off x="4275216" y="2705740"/>
            <a:ext cx="1893300" cy="43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AWS, Azure,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AliCloud, DigitalOcean </a:t>
            </a:r>
            <a:endParaRPr sz="1100" b="1" i="0" u="none" strike="noStrike" cap="none">
              <a:solidFill>
                <a:schemeClr val="lt1"/>
              </a:solidFill>
              <a:latin typeface="Arial"/>
              <a:ea typeface="Arial"/>
              <a:cs typeface="Arial"/>
              <a:sym typeface="Arial"/>
            </a:endParaRPr>
          </a:p>
        </p:txBody>
      </p:sp>
      <p:cxnSp>
        <p:nvCxnSpPr>
          <p:cNvPr id="694" name="Google Shape;694;p8"/>
          <p:cNvCxnSpPr/>
          <p:nvPr/>
        </p:nvCxnSpPr>
        <p:spPr>
          <a:xfrm>
            <a:off x="7082488" y="1963151"/>
            <a:ext cx="726425" cy="0"/>
          </a:xfrm>
          <a:prstGeom prst="straightConnector1">
            <a:avLst/>
          </a:prstGeom>
          <a:noFill/>
          <a:ln w="19050" cap="flat" cmpd="sng">
            <a:gradFill>
              <a:gsLst>
                <a:gs pos="2717">
                  <a:srgbClr val="3E5E8E"/>
                </a:gs>
                <a:gs pos="58000">
                  <a:srgbClr val="5980B7"/>
                </a:gs>
                <a:gs pos="100000">
                  <a:schemeClr val="accent1">
                    <a:lumMod val="100000"/>
                  </a:schemeClr>
                </a:gs>
              </a:gsLst>
              <a:lin ang="0" scaled="0"/>
            </a:gradFill>
            <a:prstDash val="solid"/>
            <a:miter lim="800000"/>
            <a:headEnd type="triangle" w="med" len="med"/>
            <a:tailEnd type="triangle" w="med" len="med"/>
          </a:ln>
        </p:spPr>
      </p:cxnSp>
      <p:grpSp>
        <p:nvGrpSpPr>
          <p:cNvPr id="15" name="群組 14">
            <a:extLst>
              <a:ext uri="{FF2B5EF4-FFF2-40B4-BE49-F238E27FC236}">
                <a16:creationId xmlns:a16="http://schemas.microsoft.com/office/drawing/2014/main" id="{F7529CB7-25F5-4F31-B76A-61378F3BCDB1}"/>
              </a:ext>
            </a:extLst>
          </p:cNvPr>
          <p:cNvGrpSpPr/>
          <p:nvPr/>
        </p:nvGrpSpPr>
        <p:grpSpPr>
          <a:xfrm>
            <a:off x="357876" y="4120773"/>
            <a:ext cx="1055576" cy="202290"/>
            <a:chOff x="5535342" y="5551752"/>
            <a:chExt cx="1055576" cy="202290"/>
          </a:xfrm>
        </p:grpSpPr>
        <p:sp>
          <p:nvSpPr>
            <p:cNvPr id="746" name="Google Shape;425;p8">
              <a:extLst>
                <a:ext uri="{FF2B5EF4-FFF2-40B4-BE49-F238E27FC236}">
                  <a16:creationId xmlns:a16="http://schemas.microsoft.com/office/drawing/2014/main" id="{93651DFC-1B87-4DA5-A873-0B6011A6FCF8}"/>
                </a:ext>
              </a:extLst>
            </p:cNvPr>
            <p:cNvSpPr/>
            <p:nvPr/>
          </p:nvSpPr>
          <p:spPr>
            <a:xfrm>
              <a:off x="5536966" y="5553376"/>
              <a:ext cx="1052329" cy="198101"/>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426;p8">
              <a:extLst>
                <a:ext uri="{FF2B5EF4-FFF2-40B4-BE49-F238E27FC236}">
                  <a16:creationId xmlns:a16="http://schemas.microsoft.com/office/drawing/2014/main" id="{C3463037-E1EC-46E5-A830-D85608652226}"/>
                </a:ext>
              </a:extLst>
            </p:cNvPr>
            <p:cNvSpPr/>
            <p:nvPr/>
          </p:nvSpPr>
          <p:spPr>
            <a:xfrm>
              <a:off x="5535342" y="5551752"/>
              <a:ext cx="1055576" cy="201348"/>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427;p8">
              <a:extLst>
                <a:ext uri="{FF2B5EF4-FFF2-40B4-BE49-F238E27FC236}">
                  <a16:creationId xmlns:a16="http://schemas.microsoft.com/office/drawing/2014/main" id="{81817E43-DF24-459A-9165-0DAB49B36489}"/>
                </a:ext>
              </a:extLst>
            </p:cNvPr>
            <p:cNvSpPr/>
            <p:nvPr/>
          </p:nvSpPr>
          <p:spPr>
            <a:xfrm>
              <a:off x="5615176" y="5607610"/>
              <a:ext cx="207868" cy="55208"/>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428;p8">
              <a:extLst>
                <a:ext uri="{FF2B5EF4-FFF2-40B4-BE49-F238E27FC236}">
                  <a16:creationId xmlns:a16="http://schemas.microsoft.com/office/drawing/2014/main" id="{86EDC831-26D7-45A8-9832-78B970CFC596}"/>
                </a:ext>
              </a:extLst>
            </p:cNvPr>
            <p:cNvSpPr/>
            <p:nvPr/>
          </p:nvSpPr>
          <p:spPr>
            <a:xfrm>
              <a:off x="5613552" y="5606018"/>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429;p8">
              <a:extLst>
                <a:ext uri="{FF2B5EF4-FFF2-40B4-BE49-F238E27FC236}">
                  <a16:creationId xmlns:a16="http://schemas.microsoft.com/office/drawing/2014/main" id="{17D9A553-2850-45CD-80A7-FD907A911E15}"/>
                </a:ext>
              </a:extLst>
            </p:cNvPr>
            <p:cNvSpPr/>
            <p:nvPr/>
          </p:nvSpPr>
          <p:spPr>
            <a:xfrm>
              <a:off x="5792448"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430;p8">
              <a:extLst>
                <a:ext uri="{FF2B5EF4-FFF2-40B4-BE49-F238E27FC236}">
                  <a16:creationId xmlns:a16="http://schemas.microsoft.com/office/drawing/2014/main" id="{8590CA80-18F2-4258-9BD7-5EBDD45A2648}"/>
                </a:ext>
              </a:extLst>
            </p:cNvPr>
            <p:cNvSpPr/>
            <p:nvPr/>
          </p:nvSpPr>
          <p:spPr>
            <a:xfrm>
              <a:off x="5790824"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431;p8">
              <a:extLst>
                <a:ext uri="{FF2B5EF4-FFF2-40B4-BE49-F238E27FC236}">
                  <a16:creationId xmlns:a16="http://schemas.microsoft.com/office/drawing/2014/main" id="{403A5DEA-303F-43FF-B883-8A8F24A65A8B}"/>
                </a:ext>
              </a:extLst>
            </p:cNvPr>
            <p:cNvSpPr/>
            <p:nvPr/>
          </p:nvSpPr>
          <p:spPr>
            <a:xfrm>
              <a:off x="5842856" y="5607610"/>
              <a:ext cx="207868" cy="55208"/>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432;p8">
              <a:extLst>
                <a:ext uri="{FF2B5EF4-FFF2-40B4-BE49-F238E27FC236}">
                  <a16:creationId xmlns:a16="http://schemas.microsoft.com/office/drawing/2014/main" id="{751CF94F-D7D4-4A57-8F03-259424281C78}"/>
                </a:ext>
              </a:extLst>
            </p:cNvPr>
            <p:cNvSpPr/>
            <p:nvPr/>
          </p:nvSpPr>
          <p:spPr>
            <a:xfrm>
              <a:off x="5841232" y="5606018"/>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433;p8">
              <a:extLst>
                <a:ext uri="{FF2B5EF4-FFF2-40B4-BE49-F238E27FC236}">
                  <a16:creationId xmlns:a16="http://schemas.microsoft.com/office/drawing/2014/main" id="{AB51E4FE-BEB1-45FF-97CB-1FB6DB94E18F}"/>
                </a:ext>
              </a:extLst>
            </p:cNvPr>
            <p:cNvSpPr/>
            <p:nvPr/>
          </p:nvSpPr>
          <p:spPr>
            <a:xfrm>
              <a:off x="6020128"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434;p8">
              <a:extLst>
                <a:ext uri="{FF2B5EF4-FFF2-40B4-BE49-F238E27FC236}">
                  <a16:creationId xmlns:a16="http://schemas.microsoft.com/office/drawing/2014/main" id="{CCD51D3A-4708-4909-A25E-CCC2D425AADE}"/>
                </a:ext>
              </a:extLst>
            </p:cNvPr>
            <p:cNvSpPr/>
            <p:nvPr/>
          </p:nvSpPr>
          <p:spPr>
            <a:xfrm>
              <a:off x="6018504"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435;p8">
              <a:extLst>
                <a:ext uri="{FF2B5EF4-FFF2-40B4-BE49-F238E27FC236}">
                  <a16:creationId xmlns:a16="http://schemas.microsoft.com/office/drawing/2014/main" id="{A4CFC737-1B97-4897-A1B2-A047AB76C57C}"/>
                </a:ext>
              </a:extLst>
            </p:cNvPr>
            <p:cNvSpPr/>
            <p:nvPr/>
          </p:nvSpPr>
          <p:spPr>
            <a:xfrm>
              <a:off x="6068879" y="5606018"/>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436;p8">
              <a:extLst>
                <a:ext uri="{FF2B5EF4-FFF2-40B4-BE49-F238E27FC236}">
                  <a16:creationId xmlns:a16="http://schemas.microsoft.com/office/drawing/2014/main" id="{EDA2E53E-AFE4-49F2-B00F-D1DA752CB50C}"/>
                </a:ext>
              </a:extLst>
            </p:cNvPr>
            <p:cNvSpPr/>
            <p:nvPr/>
          </p:nvSpPr>
          <p:spPr>
            <a:xfrm>
              <a:off x="6247807"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437;p8">
              <a:extLst>
                <a:ext uri="{FF2B5EF4-FFF2-40B4-BE49-F238E27FC236}">
                  <a16:creationId xmlns:a16="http://schemas.microsoft.com/office/drawing/2014/main" id="{57BD8B98-1467-475C-A579-27703493F38A}"/>
                </a:ext>
              </a:extLst>
            </p:cNvPr>
            <p:cNvSpPr/>
            <p:nvPr/>
          </p:nvSpPr>
          <p:spPr>
            <a:xfrm>
              <a:off x="6246183"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438;p8">
              <a:extLst>
                <a:ext uri="{FF2B5EF4-FFF2-40B4-BE49-F238E27FC236}">
                  <a16:creationId xmlns:a16="http://schemas.microsoft.com/office/drawing/2014/main" id="{1AB508A7-4FE3-451E-96A2-F644BFDBAD21}"/>
                </a:ext>
              </a:extLst>
            </p:cNvPr>
            <p:cNvSpPr/>
            <p:nvPr/>
          </p:nvSpPr>
          <p:spPr>
            <a:xfrm>
              <a:off x="6296591" y="5606018"/>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439;p8">
              <a:extLst>
                <a:ext uri="{FF2B5EF4-FFF2-40B4-BE49-F238E27FC236}">
                  <a16:creationId xmlns:a16="http://schemas.microsoft.com/office/drawing/2014/main" id="{E55EAC5F-34EB-4D38-8AE1-B50AB3373F40}"/>
                </a:ext>
              </a:extLst>
            </p:cNvPr>
            <p:cNvSpPr/>
            <p:nvPr/>
          </p:nvSpPr>
          <p:spPr>
            <a:xfrm>
              <a:off x="6475487"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440;p8">
              <a:extLst>
                <a:ext uri="{FF2B5EF4-FFF2-40B4-BE49-F238E27FC236}">
                  <a16:creationId xmlns:a16="http://schemas.microsoft.com/office/drawing/2014/main" id="{083E2235-9311-4CFD-9264-7764AB56EA14}"/>
                </a:ext>
              </a:extLst>
            </p:cNvPr>
            <p:cNvSpPr/>
            <p:nvPr/>
          </p:nvSpPr>
          <p:spPr>
            <a:xfrm>
              <a:off x="6473863"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441;p8">
              <a:extLst>
                <a:ext uri="{FF2B5EF4-FFF2-40B4-BE49-F238E27FC236}">
                  <a16:creationId xmlns:a16="http://schemas.microsoft.com/office/drawing/2014/main" id="{0474E584-F72F-41E4-8AAE-9F6100165592}"/>
                </a:ext>
              </a:extLst>
            </p:cNvPr>
            <p:cNvSpPr/>
            <p:nvPr/>
          </p:nvSpPr>
          <p:spPr>
            <a:xfrm>
              <a:off x="5615176" y="5681135"/>
              <a:ext cx="207868" cy="55208"/>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442;p8">
              <a:extLst>
                <a:ext uri="{FF2B5EF4-FFF2-40B4-BE49-F238E27FC236}">
                  <a16:creationId xmlns:a16="http://schemas.microsoft.com/office/drawing/2014/main" id="{DFE49200-7794-4D8B-B960-51AF2B1F0875}"/>
                </a:ext>
              </a:extLst>
            </p:cNvPr>
            <p:cNvSpPr/>
            <p:nvPr/>
          </p:nvSpPr>
          <p:spPr>
            <a:xfrm>
              <a:off x="5613552" y="5679510"/>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443;p8">
              <a:extLst>
                <a:ext uri="{FF2B5EF4-FFF2-40B4-BE49-F238E27FC236}">
                  <a16:creationId xmlns:a16="http://schemas.microsoft.com/office/drawing/2014/main" id="{F3BA0D7F-467B-483C-A5E3-B9ABBEE70F74}"/>
                </a:ext>
              </a:extLst>
            </p:cNvPr>
            <p:cNvSpPr/>
            <p:nvPr/>
          </p:nvSpPr>
          <p:spPr>
            <a:xfrm>
              <a:off x="5777117"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444;p8">
              <a:extLst>
                <a:ext uri="{FF2B5EF4-FFF2-40B4-BE49-F238E27FC236}">
                  <a16:creationId xmlns:a16="http://schemas.microsoft.com/office/drawing/2014/main" id="{EC0EE588-F0B1-400C-B232-EDF00F0A1716}"/>
                </a:ext>
              </a:extLst>
            </p:cNvPr>
            <p:cNvSpPr/>
            <p:nvPr/>
          </p:nvSpPr>
          <p:spPr>
            <a:xfrm>
              <a:off x="5792448"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445;p8">
              <a:extLst>
                <a:ext uri="{FF2B5EF4-FFF2-40B4-BE49-F238E27FC236}">
                  <a16:creationId xmlns:a16="http://schemas.microsoft.com/office/drawing/2014/main" id="{7EFEECB2-ACBA-4D08-B846-947CA033D579}"/>
                </a:ext>
              </a:extLst>
            </p:cNvPr>
            <p:cNvSpPr/>
            <p:nvPr/>
          </p:nvSpPr>
          <p:spPr>
            <a:xfrm>
              <a:off x="5790824"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446;p8">
              <a:extLst>
                <a:ext uri="{FF2B5EF4-FFF2-40B4-BE49-F238E27FC236}">
                  <a16:creationId xmlns:a16="http://schemas.microsoft.com/office/drawing/2014/main" id="{317EDDCA-48A6-4C74-A6DD-6D0681056C34}"/>
                </a:ext>
              </a:extLst>
            </p:cNvPr>
            <p:cNvSpPr/>
            <p:nvPr/>
          </p:nvSpPr>
          <p:spPr>
            <a:xfrm>
              <a:off x="5777117"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447;p8">
              <a:extLst>
                <a:ext uri="{FF2B5EF4-FFF2-40B4-BE49-F238E27FC236}">
                  <a16:creationId xmlns:a16="http://schemas.microsoft.com/office/drawing/2014/main" id="{029D21E5-ECF8-459A-AA6F-529C61A69069}"/>
                </a:ext>
              </a:extLst>
            </p:cNvPr>
            <p:cNvSpPr/>
            <p:nvPr/>
          </p:nvSpPr>
          <p:spPr>
            <a:xfrm>
              <a:off x="6004472"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448;p8">
              <a:extLst>
                <a:ext uri="{FF2B5EF4-FFF2-40B4-BE49-F238E27FC236}">
                  <a16:creationId xmlns:a16="http://schemas.microsoft.com/office/drawing/2014/main" id="{562F6324-1031-4FA7-A37E-EC78A6E9FD63}"/>
                </a:ext>
              </a:extLst>
            </p:cNvPr>
            <p:cNvSpPr/>
            <p:nvPr/>
          </p:nvSpPr>
          <p:spPr>
            <a:xfrm>
              <a:off x="6004472"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449;p8">
              <a:extLst>
                <a:ext uri="{FF2B5EF4-FFF2-40B4-BE49-F238E27FC236}">
                  <a16:creationId xmlns:a16="http://schemas.microsoft.com/office/drawing/2014/main" id="{CE4E283A-84E8-46A2-90EB-238CB1BD6EC7}"/>
                </a:ext>
              </a:extLst>
            </p:cNvPr>
            <p:cNvSpPr/>
            <p:nvPr/>
          </p:nvSpPr>
          <p:spPr>
            <a:xfrm>
              <a:off x="6231827"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450;p8">
              <a:extLst>
                <a:ext uri="{FF2B5EF4-FFF2-40B4-BE49-F238E27FC236}">
                  <a16:creationId xmlns:a16="http://schemas.microsoft.com/office/drawing/2014/main" id="{EA01C7B0-D960-4338-B096-CC37DEA5D338}"/>
                </a:ext>
              </a:extLst>
            </p:cNvPr>
            <p:cNvSpPr/>
            <p:nvPr/>
          </p:nvSpPr>
          <p:spPr>
            <a:xfrm>
              <a:off x="6231827"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451;p8">
              <a:extLst>
                <a:ext uri="{FF2B5EF4-FFF2-40B4-BE49-F238E27FC236}">
                  <a16:creationId xmlns:a16="http://schemas.microsoft.com/office/drawing/2014/main" id="{7D1E4734-D404-4903-909D-C8CD934C920F}"/>
                </a:ext>
              </a:extLst>
            </p:cNvPr>
            <p:cNvSpPr/>
            <p:nvPr/>
          </p:nvSpPr>
          <p:spPr>
            <a:xfrm>
              <a:off x="6459182"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452;p8">
              <a:extLst>
                <a:ext uri="{FF2B5EF4-FFF2-40B4-BE49-F238E27FC236}">
                  <a16:creationId xmlns:a16="http://schemas.microsoft.com/office/drawing/2014/main" id="{B6E2074F-A20C-467D-B461-0980A6BB25E5}"/>
                </a:ext>
              </a:extLst>
            </p:cNvPr>
            <p:cNvSpPr/>
            <p:nvPr/>
          </p:nvSpPr>
          <p:spPr>
            <a:xfrm>
              <a:off x="6459182"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453;p8">
              <a:extLst>
                <a:ext uri="{FF2B5EF4-FFF2-40B4-BE49-F238E27FC236}">
                  <a16:creationId xmlns:a16="http://schemas.microsoft.com/office/drawing/2014/main" id="{408D1A58-A3ED-491E-B043-6F09BBD8D86E}"/>
                </a:ext>
              </a:extLst>
            </p:cNvPr>
            <p:cNvSpPr/>
            <p:nvPr/>
          </p:nvSpPr>
          <p:spPr>
            <a:xfrm>
              <a:off x="5841232" y="5679510"/>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454;p8">
              <a:extLst>
                <a:ext uri="{FF2B5EF4-FFF2-40B4-BE49-F238E27FC236}">
                  <a16:creationId xmlns:a16="http://schemas.microsoft.com/office/drawing/2014/main" id="{3430863B-6637-449E-83C2-911824A7533E}"/>
                </a:ext>
              </a:extLst>
            </p:cNvPr>
            <p:cNvSpPr/>
            <p:nvPr/>
          </p:nvSpPr>
          <p:spPr>
            <a:xfrm>
              <a:off x="6020128"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455;p8">
              <a:extLst>
                <a:ext uri="{FF2B5EF4-FFF2-40B4-BE49-F238E27FC236}">
                  <a16:creationId xmlns:a16="http://schemas.microsoft.com/office/drawing/2014/main" id="{6234D4CD-1600-43C6-A75F-3F4A54CB3378}"/>
                </a:ext>
              </a:extLst>
            </p:cNvPr>
            <p:cNvSpPr/>
            <p:nvPr/>
          </p:nvSpPr>
          <p:spPr>
            <a:xfrm>
              <a:off x="6018504"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456;p8">
              <a:extLst>
                <a:ext uri="{FF2B5EF4-FFF2-40B4-BE49-F238E27FC236}">
                  <a16:creationId xmlns:a16="http://schemas.microsoft.com/office/drawing/2014/main" id="{C760E7FF-F7EF-4BF9-B539-CC5BEBBDA5F4}"/>
                </a:ext>
              </a:extLst>
            </p:cNvPr>
            <p:cNvSpPr/>
            <p:nvPr/>
          </p:nvSpPr>
          <p:spPr>
            <a:xfrm>
              <a:off x="6068879" y="5679510"/>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457;p8">
              <a:extLst>
                <a:ext uri="{FF2B5EF4-FFF2-40B4-BE49-F238E27FC236}">
                  <a16:creationId xmlns:a16="http://schemas.microsoft.com/office/drawing/2014/main" id="{591DB776-2EA2-41D6-96AD-2AAEF374CD82}"/>
                </a:ext>
              </a:extLst>
            </p:cNvPr>
            <p:cNvSpPr/>
            <p:nvPr/>
          </p:nvSpPr>
          <p:spPr>
            <a:xfrm>
              <a:off x="6247807"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458;p8">
              <a:extLst>
                <a:ext uri="{FF2B5EF4-FFF2-40B4-BE49-F238E27FC236}">
                  <a16:creationId xmlns:a16="http://schemas.microsoft.com/office/drawing/2014/main" id="{3C114E7F-8223-4843-84D5-4DF485146B20}"/>
                </a:ext>
              </a:extLst>
            </p:cNvPr>
            <p:cNvSpPr/>
            <p:nvPr/>
          </p:nvSpPr>
          <p:spPr>
            <a:xfrm>
              <a:off x="6246183"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459;p8">
              <a:extLst>
                <a:ext uri="{FF2B5EF4-FFF2-40B4-BE49-F238E27FC236}">
                  <a16:creationId xmlns:a16="http://schemas.microsoft.com/office/drawing/2014/main" id="{F73432DE-FEFD-416E-832E-70795D71D754}"/>
                </a:ext>
              </a:extLst>
            </p:cNvPr>
            <p:cNvSpPr/>
            <p:nvPr/>
          </p:nvSpPr>
          <p:spPr>
            <a:xfrm>
              <a:off x="6296591" y="5679510"/>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460;p8">
              <a:extLst>
                <a:ext uri="{FF2B5EF4-FFF2-40B4-BE49-F238E27FC236}">
                  <a16:creationId xmlns:a16="http://schemas.microsoft.com/office/drawing/2014/main" id="{130D8536-8BF5-4537-8B3F-78C4B86C7BA3}"/>
                </a:ext>
              </a:extLst>
            </p:cNvPr>
            <p:cNvSpPr/>
            <p:nvPr/>
          </p:nvSpPr>
          <p:spPr>
            <a:xfrm>
              <a:off x="6475487"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461;p8">
              <a:extLst>
                <a:ext uri="{FF2B5EF4-FFF2-40B4-BE49-F238E27FC236}">
                  <a16:creationId xmlns:a16="http://schemas.microsoft.com/office/drawing/2014/main" id="{9FBAD7DC-58EC-4F0A-884D-B4306D74D277}"/>
                </a:ext>
              </a:extLst>
            </p:cNvPr>
            <p:cNvSpPr/>
            <p:nvPr/>
          </p:nvSpPr>
          <p:spPr>
            <a:xfrm>
              <a:off x="6473863"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462;p8">
              <a:extLst>
                <a:ext uri="{FF2B5EF4-FFF2-40B4-BE49-F238E27FC236}">
                  <a16:creationId xmlns:a16="http://schemas.microsoft.com/office/drawing/2014/main" id="{DC8823A2-DA62-40AC-A36A-BBBB21BCFD35}"/>
                </a:ext>
              </a:extLst>
            </p:cNvPr>
            <p:cNvSpPr/>
            <p:nvPr/>
          </p:nvSpPr>
          <p:spPr>
            <a:xfrm>
              <a:off x="5617320" y="5569451"/>
              <a:ext cx="84446" cy="9742"/>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463;p8">
              <a:extLst>
                <a:ext uri="{FF2B5EF4-FFF2-40B4-BE49-F238E27FC236}">
                  <a16:creationId xmlns:a16="http://schemas.microsoft.com/office/drawing/2014/main" id="{459E2733-BB8D-4B0D-A006-DE5336D755E5}"/>
                </a:ext>
              </a:extLst>
            </p:cNvPr>
            <p:cNvSpPr/>
            <p:nvPr/>
          </p:nvSpPr>
          <p:spPr>
            <a:xfrm>
              <a:off x="5615143" y="5567211"/>
              <a:ext cx="87694" cy="16237"/>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464;p8">
              <a:extLst>
                <a:ext uri="{FF2B5EF4-FFF2-40B4-BE49-F238E27FC236}">
                  <a16:creationId xmlns:a16="http://schemas.microsoft.com/office/drawing/2014/main" id="{0B944E77-819B-476A-9923-C89E8F94F000}"/>
                </a:ext>
              </a:extLst>
            </p:cNvPr>
            <p:cNvSpPr/>
            <p:nvPr/>
          </p:nvSpPr>
          <p:spPr>
            <a:xfrm>
              <a:off x="5601957" y="5552694"/>
              <a:ext cx="3247" cy="201348"/>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465;p8">
              <a:extLst>
                <a:ext uri="{FF2B5EF4-FFF2-40B4-BE49-F238E27FC236}">
                  <a16:creationId xmlns:a16="http://schemas.microsoft.com/office/drawing/2014/main" id="{FEE234B1-26C9-4CE5-B651-8E0284026A99}"/>
                </a:ext>
              </a:extLst>
            </p:cNvPr>
            <p:cNvSpPr/>
            <p:nvPr/>
          </p:nvSpPr>
          <p:spPr>
            <a:xfrm>
              <a:off x="6521120" y="5552694"/>
              <a:ext cx="3247" cy="201348"/>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39" name="矩形: 圓角 38">
            <a:extLst>
              <a:ext uri="{FF2B5EF4-FFF2-40B4-BE49-F238E27FC236}">
                <a16:creationId xmlns:a16="http://schemas.microsoft.com/office/drawing/2014/main" id="{A83B9438-97AA-4E01-95E6-D461084F70B2}"/>
              </a:ext>
            </a:extLst>
          </p:cNvPr>
          <p:cNvSpPr/>
          <p:nvPr/>
        </p:nvSpPr>
        <p:spPr>
          <a:xfrm>
            <a:off x="447661" y="1388354"/>
            <a:ext cx="6141801" cy="4232631"/>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形 12">
            <a:extLst>
              <a:ext uri="{FF2B5EF4-FFF2-40B4-BE49-F238E27FC236}">
                <a16:creationId xmlns:a16="http://schemas.microsoft.com/office/drawing/2014/main" id="{D44E7529-4064-4E44-AB1D-3288C73AB6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70892" y="1804903"/>
            <a:ext cx="2891446" cy="3178587"/>
          </a:xfrm>
          <a:prstGeom prst="rect">
            <a:avLst/>
          </a:prstGeom>
          <a:effectLst>
            <a:outerShdw blurRad="342900" dist="177800" dir="3600000" algn="t" rotWithShape="0">
              <a:prstClr val="black">
                <a:alpha val="40000"/>
              </a:prstClr>
            </a:outerShdw>
          </a:effectLst>
        </p:spPr>
      </p:pic>
      <p:pic>
        <p:nvPicPr>
          <p:cNvPr id="11" name="圖形 10">
            <a:extLst>
              <a:ext uri="{FF2B5EF4-FFF2-40B4-BE49-F238E27FC236}">
                <a16:creationId xmlns:a16="http://schemas.microsoft.com/office/drawing/2014/main" id="{3701E292-E403-46BE-9F14-57AE543B45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6101" y="1804904"/>
            <a:ext cx="5595915" cy="3178587"/>
          </a:xfrm>
          <a:prstGeom prst="rect">
            <a:avLst/>
          </a:prstGeom>
        </p:spPr>
      </p:pic>
      <p:sp>
        <p:nvSpPr>
          <p:cNvPr id="699" name="Google Shape;699;g9c7701d810_0_10"/>
          <p:cNvSpPr txBox="1">
            <a:spLocks noGrp="1"/>
          </p:cNvSpPr>
          <p:nvPr>
            <p:ph type="title"/>
          </p:nvPr>
        </p:nvSpPr>
        <p:spPr>
          <a:xfrm>
            <a:off x="0" y="50801"/>
            <a:ext cx="9143999" cy="994172"/>
          </a:xfrm>
          <a:prstGeom prst="rect">
            <a:avLst/>
          </a:prstGeom>
          <a:noFill/>
          <a:ln>
            <a:noFill/>
          </a:ln>
        </p:spPr>
        <p:txBody>
          <a:bodyPr spcFirstLastPara="1" wrap="square" lIns="91425" tIns="45700" rIns="91425" bIns="45700" anchor="ctr" anchorCtr="0">
            <a:noAutofit/>
          </a:bodyPr>
          <a:lstStyle/>
          <a:p>
            <a:pPr marL="0" lvl="0" indent="0" algn="ctr" rtl="0">
              <a:lnSpc>
                <a:spcPct val="122413"/>
              </a:lnSpc>
              <a:spcBef>
                <a:spcPts val="0"/>
              </a:spcBef>
              <a:spcAft>
                <a:spcPts val="0"/>
              </a:spcAft>
              <a:buClr>
                <a:schemeClr val="lt1"/>
              </a:buClr>
              <a:buSzPts val="2900"/>
              <a:buFont typeface="Arial"/>
              <a:buNone/>
            </a:pPr>
            <a:r>
              <a:rPr lang="en-US" b="1" err="1">
                <a:latin typeface="Microsoft JhengHei"/>
                <a:ea typeface="Microsoft JhengHei"/>
                <a:cs typeface="Microsoft JhengHei"/>
                <a:sym typeface="Microsoft JhengHei"/>
              </a:rPr>
              <a:t>支援平台</a:t>
            </a:r>
            <a:endParaRPr b="1">
              <a:latin typeface="Microsoft JhengHei"/>
              <a:ea typeface="Microsoft JhengHei"/>
              <a:cs typeface="Microsoft JhengHei"/>
              <a:sym typeface="Microsoft JhengHei"/>
            </a:endParaRPr>
          </a:p>
        </p:txBody>
      </p:sp>
      <p:pic>
        <p:nvPicPr>
          <p:cNvPr id="702" name="Google Shape;702;g9c7701d810_0_10"/>
          <p:cNvPicPr preferRelativeResize="0"/>
          <p:nvPr/>
        </p:nvPicPr>
        <p:blipFill rotWithShape="1">
          <a:blip r:embed="rId7">
            <a:alphaModFix/>
          </a:blip>
          <a:srcRect/>
          <a:stretch/>
        </p:blipFill>
        <p:spPr>
          <a:xfrm>
            <a:off x="7367331" y="3611222"/>
            <a:ext cx="1232466" cy="345281"/>
          </a:xfrm>
          <a:prstGeom prst="rect">
            <a:avLst/>
          </a:prstGeom>
          <a:noFill/>
          <a:ln>
            <a:noFill/>
          </a:ln>
        </p:spPr>
      </p:pic>
      <p:sp>
        <p:nvSpPr>
          <p:cNvPr id="705" name="Google Shape;705;g9c7701d810_0_10"/>
          <p:cNvSpPr txBox="1"/>
          <p:nvPr/>
        </p:nvSpPr>
        <p:spPr>
          <a:xfrm>
            <a:off x="338404" y="1231748"/>
            <a:ext cx="5571601" cy="48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200" i="0" u="none" strike="noStrike" kern="200" cap="none" spc="200" err="1">
                <a:solidFill>
                  <a:schemeClr val="bg2">
                    <a:lumMod val="50000"/>
                  </a:schemeClr>
                </a:solidFill>
                <a:latin typeface="Microsoft JhengHei"/>
                <a:ea typeface="Microsoft JhengHei"/>
                <a:cs typeface="Microsoft JhengHei"/>
                <a:sym typeface="Microsoft JhengHei"/>
              </a:rPr>
              <a:t>雲端平台</a:t>
            </a:r>
            <a:endParaRPr sz="2200" i="0" u="none" strike="noStrike" kern="200" cap="none" spc="200">
              <a:solidFill>
                <a:schemeClr val="bg2">
                  <a:lumMod val="50000"/>
                </a:schemeClr>
              </a:solidFill>
              <a:latin typeface="Microsoft JhengHei"/>
              <a:ea typeface="Microsoft JhengHei"/>
              <a:cs typeface="Microsoft JhengHei"/>
              <a:sym typeface="Microsoft JhengHei"/>
            </a:endParaRPr>
          </a:p>
        </p:txBody>
      </p:sp>
      <p:sp>
        <p:nvSpPr>
          <p:cNvPr id="706" name="Google Shape;706;g9c7701d810_0_10"/>
          <p:cNvSpPr txBox="1"/>
          <p:nvPr/>
        </p:nvSpPr>
        <p:spPr>
          <a:xfrm>
            <a:off x="6015097" y="1229173"/>
            <a:ext cx="2845300" cy="48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200" i="0" u="none" strike="noStrike" kern="200" cap="none" spc="200" err="1">
                <a:solidFill>
                  <a:schemeClr val="bg2">
                    <a:lumMod val="50000"/>
                  </a:schemeClr>
                </a:solidFill>
                <a:latin typeface="Microsoft JhengHei"/>
                <a:ea typeface="Microsoft JhengHei"/>
                <a:cs typeface="Microsoft JhengHei"/>
                <a:sym typeface="Microsoft JhengHei"/>
              </a:rPr>
              <a:t>虛擬機服務</a:t>
            </a:r>
            <a:endParaRPr sz="2200" i="0" u="none" strike="noStrike" kern="200" cap="none" spc="200">
              <a:solidFill>
                <a:schemeClr val="bg2">
                  <a:lumMod val="50000"/>
                </a:schemeClr>
              </a:solidFill>
              <a:latin typeface="Microsoft JhengHei"/>
              <a:ea typeface="Microsoft JhengHei"/>
              <a:cs typeface="Microsoft JhengHei"/>
              <a:sym typeface="Microsoft JhengHei"/>
            </a:endParaRPr>
          </a:p>
        </p:txBody>
      </p:sp>
      <p:pic>
        <p:nvPicPr>
          <p:cNvPr id="707" name="Google Shape;707;g9c7701d810_0_10"/>
          <p:cNvPicPr preferRelativeResize="0"/>
          <p:nvPr/>
        </p:nvPicPr>
        <p:blipFill>
          <a:blip r:embed="rId8">
            <a:alphaModFix/>
          </a:blip>
          <a:stretch>
            <a:fillRect/>
          </a:stretch>
        </p:blipFill>
        <p:spPr>
          <a:xfrm>
            <a:off x="3675725" y="2219036"/>
            <a:ext cx="1742296" cy="483599"/>
          </a:xfrm>
          <a:prstGeom prst="rect">
            <a:avLst/>
          </a:prstGeom>
          <a:noFill/>
          <a:ln>
            <a:noFill/>
          </a:ln>
        </p:spPr>
      </p:pic>
      <p:pic>
        <p:nvPicPr>
          <p:cNvPr id="708" name="Google Shape;708;g9c7701d810_0_10"/>
          <p:cNvPicPr preferRelativeResize="0"/>
          <p:nvPr/>
        </p:nvPicPr>
        <p:blipFill>
          <a:blip r:embed="rId9">
            <a:alphaModFix/>
          </a:blip>
          <a:stretch>
            <a:fillRect/>
          </a:stretch>
        </p:blipFill>
        <p:spPr>
          <a:xfrm>
            <a:off x="3235969" y="2997904"/>
            <a:ext cx="2334305" cy="359675"/>
          </a:xfrm>
          <a:prstGeom prst="rect">
            <a:avLst/>
          </a:prstGeom>
          <a:noFill/>
          <a:ln>
            <a:noFill/>
          </a:ln>
        </p:spPr>
      </p:pic>
      <p:pic>
        <p:nvPicPr>
          <p:cNvPr id="709" name="Google Shape;709;g9c7701d810_0_10"/>
          <p:cNvPicPr preferRelativeResize="0"/>
          <p:nvPr/>
        </p:nvPicPr>
        <p:blipFill rotWithShape="1">
          <a:blip r:embed="rId10">
            <a:alphaModFix/>
          </a:blip>
          <a:srcRect l="24396" t="12748" r="23319" b="14109"/>
          <a:stretch/>
        </p:blipFill>
        <p:spPr>
          <a:xfrm>
            <a:off x="4831887" y="3717368"/>
            <a:ext cx="626862" cy="876974"/>
          </a:xfrm>
          <a:prstGeom prst="rect">
            <a:avLst/>
          </a:prstGeom>
          <a:noFill/>
          <a:ln>
            <a:noFill/>
          </a:ln>
        </p:spPr>
      </p:pic>
      <p:pic>
        <p:nvPicPr>
          <p:cNvPr id="710" name="Google Shape;710;g9c7701d810_0_10"/>
          <p:cNvPicPr preferRelativeResize="0"/>
          <p:nvPr/>
        </p:nvPicPr>
        <p:blipFill rotWithShape="1">
          <a:blip r:embed="rId11">
            <a:alphaModFix/>
          </a:blip>
          <a:srcRect t="29044" b="32561"/>
          <a:stretch/>
        </p:blipFill>
        <p:spPr>
          <a:xfrm>
            <a:off x="6452912" y="2064745"/>
            <a:ext cx="2071330" cy="758838"/>
          </a:xfrm>
          <a:prstGeom prst="rect">
            <a:avLst/>
          </a:prstGeom>
          <a:noFill/>
          <a:ln>
            <a:noFill/>
          </a:ln>
        </p:spPr>
      </p:pic>
      <p:pic>
        <p:nvPicPr>
          <p:cNvPr id="711" name="Google Shape;711;g9c7701d810_0_10"/>
          <p:cNvPicPr preferRelativeResize="0"/>
          <p:nvPr/>
        </p:nvPicPr>
        <p:blipFill rotWithShape="1">
          <a:blip r:embed="rId12">
            <a:alphaModFix/>
          </a:blip>
          <a:srcRect/>
          <a:stretch/>
        </p:blipFill>
        <p:spPr>
          <a:xfrm>
            <a:off x="6331609" y="3611211"/>
            <a:ext cx="1115591" cy="1065800"/>
          </a:xfrm>
          <a:prstGeom prst="rect">
            <a:avLst/>
          </a:prstGeom>
          <a:noFill/>
          <a:ln>
            <a:noFill/>
          </a:ln>
        </p:spPr>
      </p:pic>
      <p:pic>
        <p:nvPicPr>
          <p:cNvPr id="712" name="Google Shape;712;g9c7701d810_0_10" descr="一張含有 電視, 螢幕, 坐, 黑暗 的圖片&#10;&#10;自動產生的描述"/>
          <p:cNvPicPr preferRelativeResize="0"/>
          <p:nvPr/>
        </p:nvPicPr>
        <p:blipFill rotWithShape="1">
          <a:blip r:embed="rId13">
            <a:alphaModFix/>
          </a:blip>
          <a:srcRect t="27076" b="26818"/>
          <a:stretch/>
        </p:blipFill>
        <p:spPr>
          <a:xfrm>
            <a:off x="6450675" y="2823570"/>
            <a:ext cx="1762600" cy="812650"/>
          </a:xfrm>
          <a:prstGeom prst="rect">
            <a:avLst/>
          </a:prstGeom>
          <a:noFill/>
          <a:ln>
            <a:noFill/>
          </a:ln>
        </p:spPr>
      </p:pic>
      <p:pic>
        <p:nvPicPr>
          <p:cNvPr id="713" name="Google Shape;713;g9c7701d810_0_10"/>
          <p:cNvPicPr preferRelativeResize="0"/>
          <p:nvPr/>
        </p:nvPicPr>
        <p:blipFill rotWithShape="1">
          <a:blip r:embed="rId14">
            <a:alphaModFix/>
          </a:blip>
          <a:srcRect/>
          <a:stretch/>
        </p:blipFill>
        <p:spPr>
          <a:xfrm>
            <a:off x="2686874" y="4052255"/>
            <a:ext cx="847854" cy="627875"/>
          </a:xfrm>
          <a:prstGeom prst="rect">
            <a:avLst/>
          </a:prstGeom>
          <a:noFill/>
          <a:ln>
            <a:noFill/>
          </a:ln>
        </p:spPr>
      </p:pic>
      <p:pic>
        <p:nvPicPr>
          <p:cNvPr id="714" name="Google Shape;714;g9c7701d810_0_10"/>
          <p:cNvPicPr preferRelativeResize="0"/>
          <p:nvPr/>
        </p:nvPicPr>
        <p:blipFill rotWithShape="1">
          <a:blip r:embed="rId15">
            <a:alphaModFix/>
          </a:blip>
          <a:srcRect/>
          <a:stretch/>
        </p:blipFill>
        <p:spPr>
          <a:xfrm>
            <a:off x="2243249" y="3010355"/>
            <a:ext cx="1000701" cy="812650"/>
          </a:xfrm>
          <a:prstGeom prst="rect">
            <a:avLst/>
          </a:prstGeom>
          <a:noFill/>
          <a:ln>
            <a:noFill/>
          </a:ln>
        </p:spPr>
      </p:pic>
      <p:pic>
        <p:nvPicPr>
          <p:cNvPr id="715" name="Google Shape;715;g9c7701d810_0_10"/>
          <p:cNvPicPr preferRelativeResize="0"/>
          <p:nvPr/>
        </p:nvPicPr>
        <p:blipFill rotWithShape="1">
          <a:blip r:embed="rId16">
            <a:alphaModFix/>
          </a:blip>
          <a:srcRect/>
          <a:stretch/>
        </p:blipFill>
        <p:spPr>
          <a:xfrm>
            <a:off x="1759650" y="4060654"/>
            <a:ext cx="756850" cy="627874"/>
          </a:xfrm>
          <a:prstGeom prst="rect">
            <a:avLst/>
          </a:prstGeom>
          <a:noFill/>
          <a:ln>
            <a:noFill/>
          </a:ln>
        </p:spPr>
      </p:pic>
      <p:pic>
        <p:nvPicPr>
          <p:cNvPr id="716" name="Google Shape;716;g9c7701d810_0_10" descr="一張含有 標誌, 街道, 停止 的圖片&#10;&#10;自動產生的描述"/>
          <p:cNvPicPr preferRelativeResize="0"/>
          <p:nvPr/>
        </p:nvPicPr>
        <p:blipFill rotWithShape="1">
          <a:blip r:embed="rId17">
            <a:alphaModFix/>
          </a:blip>
          <a:srcRect/>
          <a:stretch/>
        </p:blipFill>
        <p:spPr>
          <a:xfrm>
            <a:off x="1893517" y="2130687"/>
            <a:ext cx="1350425" cy="650425"/>
          </a:xfrm>
          <a:prstGeom prst="rect">
            <a:avLst/>
          </a:prstGeom>
          <a:noFill/>
          <a:ln>
            <a:noFill/>
          </a:ln>
        </p:spPr>
      </p:pic>
      <p:pic>
        <p:nvPicPr>
          <p:cNvPr id="717" name="Google Shape;717;g9c7701d810_0_10" descr="A picture containing drawing&#10;&#10;Description automatically generated"/>
          <p:cNvPicPr preferRelativeResize="0"/>
          <p:nvPr/>
        </p:nvPicPr>
        <p:blipFill rotWithShape="1">
          <a:blip r:embed="rId18">
            <a:alphaModFix/>
          </a:blip>
          <a:srcRect/>
          <a:stretch/>
        </p:blipFill>
        <p:spPr>
          <a:xfrm>
            <a:off x="610050" y="2153654"/>
            <a:ext cx="756850" cy="483600"/>
          </a:xfrm>
          <a:prstGeom prst="rect">
            <a:avLst/>
          </a:prstGeom>
          <a:noFill/>
          <a:ln>
            <a:noFill/>
          </a:ln>
        </p:spPr>
      </p:pic>
      <p:pic>
        <p:nvPicPr>
          <p:cNvPr id="718" name="Google Shape;718;g9c7701d810_0_10" descr="Logo&#10;&#10;Description automatically generated"/>
          <p:cNvPicPr preferRelativeResize="0"/>
          <p:nvPr/>
        </p:nvPicPr>
        <p:blipFill rotWithShape="1">
          <a:blip r:embed="rId19">
            <a:alphaModFix/>
          </a:blip>
          <a:srcRect/>
          <a:stretch/>
        </p:blipFill>
        <p:spPr>
          <a:xfrm>
            <a:off x="487983" y="3337696"/>
            <a:ext cx="1742301" cy="669171"/>
          </a:xfrm>
          <a:prstGeom prst="rect">
            <a:avLst/>
          </a:prstGeom>
          <a:noFill/>
          <a:ln>
            <a:noFill/>
          </a:ln>
        </p:spPr>
      </p:pic>
      <p:pic>
        <p:nvPicPr>
          <p:cNvPr id="719" name="Google Shape;719;g9c7701d810_0_10" descr="Text&#10;&#10;Description automatically generated"/>
          <p:cNvPicPr preferRelativeResize="0"/>
          <p:nvPr/>
        </p:nvPicPr>
        <p:blipFill rotWithShape="1">
          <a:blip r:embed="rId20">
            <a:alphaModFix/>
          </a:blip>
          <a:srcRect t="22354" b="19339"/>
          <a:stretch/>
        </p:blipFill>
        <p:spPr>
          <a:xfrm>
            <a:off x="610052" y="2725267"/>
            <a:ext cx="1620225" cy="708501"/>
          </a:xfrm>
          <a:prstGeom prst="rect">
            <a:avLst/>
          </a:prstGeom>
          <a:noFill/>
          <a:ln>
            <a:noFill/>
          </a:ln>
        </p:spPr>
      </p:pic>
      <p:grpSp>
        <p:nvGrpSpPr>
          <p:cNvPr id="720" name="Google Shape;720;g9c7701d810_0_10"/>
          <p:cNvGrpSpPr/>
          <p:nvPr/>
        </p:nvGrpSpPr>
        <p:grpSpPr>
          <a:xfrm>
            <a:off x="643249" y="3818657"/>
            <a:ext cx="946013" cy="869873"/>
            <a:chOff x="1711324" y="3971166"/>
            <a:chExt cx="554977" cy="552511"/>
          </a:xfrm>
        </p:grpSpPr>
        <p:pic>
          <p:nvPicPr>
            <p:cNvPr id="721" name="Google Shape;721;g9c7701d810_0_10"/>
            <p:cNvPicPr preferRelativeResize="0"/>
            <p:nvPr/>
          </p:nvPicPr>
          <p:blipFill rotWithShape="1">
            <a:blip r:embed="rId21">
              <a:alphaModFix/>
            </a:blip>
            <a:srcRect t="-81719" r="77693"/>
            <a:stretch/>
          </p:blipFill>
          <p:spPr>
            <a:xfrm>
              <a:off x="1849194" y="3971166"/>
              <a:ext cx="309716" cy="415988"/>
            </a:xfrm>
            <a:prstGeom prst="rect">
              <a:avLst/>
            </a:prstGeom>
            <a:noFill/>
            <a:ln>
              <a:noFill/>
            </a:ln>
          </p:spPr>
        </p:pic>
        <p:pic>
          <p:nvPicPr>
            <p:cNvPr id="722" name="Google Shape;722;g9c7701d810_0_10"/>
            <p:cNvPicPr preferRelativeResize="0"/>
            <p:nvPr/>
          </p:nvPicPr>
          <p:blipFill rotWithShape="1">
            <a:blip r:embed="rId21">
              <a:alphaModFix/>
            </a:blip>
            <a:srcRect l="22305" t="-17382" b="11"/>
            <a:stretch/>
          </p:blipFill>
          <p:spPr>
            <a:xfrm>
              <a:off x="1711324" y="4385423"/>
              <a:ext cx="554977" cy="138254"/>
            </a:xfrm>
            <a:prstGeom prst="rect">
              <a:avLst/>
            </a:prstGeom>
            <a:noFill/>
            <a:ln>
              <a:noFill/>
            </a:ln>
          </p:spPr>
        </p:pic>
      </p:grpSp>
      <p:grpSp>
        <p:nvGrpSpPr>
          <p:cNvPr id="723" name="Google Shape;723;g9c7701d810_0_10"/>
          <p:cNvGrpSpPr/>
          <p:nvPr/>
        </p:nvGrpSpPr>
        <p:grpSpPr>
          <a:xfrm>
            <a:off x="3715876" y="3954879"/>
            <a:ext cx="946028" cy="708482"/>
            <a:chOff x="4582859" y="4675804"/>
            <a:chExt cx="413908" cy="369444"/>
          </a:xfrm>
        </p:grpSpPr>
        <p:pic>
          <p:nvPicPr>
            <p:cNvPr id="724" name="Google Shape;724;g9c7701d810_0_10"/>
            <p:cNvPicPr preferRelativeResize="0"/>
            <p:nvPr/>
          </p:nvPicPr>
          <p:blipFill rotWithShape="1">
            <a:blip r:embed="rId22">
              <a:alphaModFix/>
            </a:blip>
            <a:srcRect r="79452"/>
            <a:stretch/>
          </p:blipFill>
          <p:spPr>
            <a:xfrm>
              <a:off x="4627088" y="4675804"/>
              <a:ext cx="286960" cy="270293"/>
            </a:xfrm>
            <a:prstGeom prst="rect">
              <a:avLst/>
            </a:prstGeom>
            <a:noFill/>
            <a:ln>
              <a:noFill/>
            </a:ln>
          </p:spPr>
        </p:pic>
        <p:pic>
          <p:nvPicPr>
            <p:cNvPr id="725" name="Google Shape;725;g9c7701d810_0_10"/>
            <p:cNvPicPr preferRelativeResize="0"/>
            <p:nvPr/>
          </p:nvPicPr>
          <p:blipFill rotWithShape="1">
            <a:blip r:embed="rId22">
              <a:alphaModFix/>
            </a:blip>
            <a:srcRect l="19204"/>
            <a:stretch/>
          </p:blipFill>
          <p:spPr>
            <a:xfrm>
              <a:off x="4582859" y="4946097"/>
              <a:ext cx="413908" cy="99151"/>
            </a:xfrm>
            <a:prstGeom prst="rect">
              <a:avLst/>
            </a:prstGeom>
            <a:noFill/>
            <a:ln>
              <a:noFill/>
            </a:ln>
          </p:spPr>
        </p:pic>
      </p:grpSp>
      <p:grpSp>
        <p:nvGrpSpPr>
          <p:cNvPr id="726" name="Google Shape;726;g9c7701d810_0_10"/>
          <p:cNvGrpSpPr/>
          <p:nvPr/>
        </p:nvGrpSpPr>
        <p:grpSpPr>
          <a:xfrm>
            <a:off x="7090845" y="3611224"/>
            <a:ext cx="1620238" cy="1591670"/>
            <a:chOff x="3786806" y="4499872"/>
            <a:chExt cx="711817" cy="699912"/>
          </a:xfrm>
        </p:grpSpPr>
        <p:pic>
          <p:nvPicPr>
            <p:cNvPr id="727" name="Google Shape;727;g9c7701d810_0_10"/>
            <p:cNvPicPr preferRelativeResize="0"/>
            <p:nvPr/>
          </p:nvPicPr>
          <p:blipFill rotWithShape="1">
            <a:blip r:embed="rId23">
              <a:alphaModFix/>
            </a:blip>
            <a:srcRect b="36471"/>
            <a:stretch/>
          </p:blipFill>
          <p:spPr>
            <a:xfrm>
              <a:off x="3786806" y="4499872"/>
              <a:ext cx="711817" cy="449390"/>
            </a:xfrm>
            <a:prstGeom prst="rect">
              <a:avLst/>
            </a:prstGeom>
            <a:noFill/>
            <a:ln>
              <a:noFill/>
            </a:ln>
          </p:spPr>
        </p:pic>
        <p:pic>
          <p:nvPicPr>
            <p:cNvPr id="728" name="Google Shape;728;g9c7701d810_0_10"/>
            <p:cNvPicPr preferRelativeResize="0"/>
            <p:nvPr/>
          </p:nvPicPr>
          <p:blipFill rotWithShape="1">
            <a:blip r:embed="rId23">
              <a:alphaModFix/>
            </a:blip>
            <a:srcRect t="63798"/>
            <a:stretch/>
          </p:blipFill>
          <p:spPr>
            <a:xfrm>
              <a:off x="3813081" y="4956720"/>
              <a:ext cx="675597" cy="243064"/>
            </a:xfrm>
            <a:prstGeom prst="rect">
              <a:avLst/>
            </a:prstGeom>
            <a:noFill/>
            <a:ln>
              <a:noFill/>
            </a:ln>
          </p:spPr>
        </p:pic>
      </p:grpSp>
      <p:pic>
        <p:nvPicPr>
          <p:cNvPr id="41" name="圖片 40" descr="一張含有 文字, 標誌, 美工圖案 的圖片&#10;&#10;自動產生的描述">
            <a:extLst>
              <a:ext uri="{FF2B5EF4-FFF2-40B4-BE49-F238E27FC236}">
                <a16:creationId xmlns:a16="http://schemas.microsoft.com/office/drawing/2014/main" id="{B72171A3-9BB4-45C9-972E-97192FE5DF10}"/>
              </a:ext>
            </a:extLst>
          </p:cNvPr>
          <p:cNvPicPr>
            <a:picLocks noChangeAspect="1"/>
          </p:cNvPicPr>
          <p:nvPr/>
        </p:nvPicPr>
        <p:blipFill>
          <a:blip r:embed="rId24"/>
          <a:stretch>
            <a:fillRect/>
          </a:stretch>
        </p:blipFill>
        <p:spPr>
          <a:xfrm>
            <a:off x="5243259" y="1916313"/>
            <a:ext cx="453119" cy="271464"/>
          </a:xfrm>
          <a:prstGeom prst="rect">
            <a:avLst/>
          </a:prstGeom>
          <a:effectLst>
            <a:outerShdw blurRad="342900" dist="177800" dir="3600000" algn="t" rotWithShape="0">
              <a:prstClr val="black">
                <a:alpha val="40000"/>
              </a:prstClr>
            </a:outerShdw>
          </a:effectLst>
        </p:spPr>
      </p:pic>
      <p:pic>
        <p:nvPicPr>
          <p:cNvPr id="43" name="圖片 42" descr="一張含有 文字, 標誌, 美工圖案 的圖片&#10;&#10;自動產生的描述">
            <a:extLst>
              <a:ext uri="{FF2B5EF4-FFF2-40B4-BE49-F238E27FC236}">
                <a16:creationId xmlns:a16="http://schemas.microsoft.com/office/drawing/2014/main" id="{52C322CA-B082-4653-B26F-39C249FC008B}"/>
              </a:ext>
            </a:extLst>
          </p:cNvPr>
          <p:cNvPicPr>
            <a:picLocks noChangeAspect="1"/>
          </p:cNvPicPr>
          <p:nvPr/>
        </p:nvPicPr>
        <p:blipFill>
          <a:blip r:embed="rId24"/>
          <a:stretch>
            <a:fillRect/>
          </a:stretch>
        </p:blipFill>
        <p:spPr>
          <a:xfrm>
            <a:off x="5232189" y="2694105"/>
            <a:ext cx="453119" cy="271464"/>
          </a:xfrm>
          <a:prstGeom prst="rect">
            <a:avLst/>
          </a:prstGeom>
          <a:effectLst>
            <a:outerShdw blurRad="342900" dist="177800" dir="3600000" algn="t" rotWithShape="0">
              <a:prstClr val="black">
                <a:alpha val="40000"/>
              </a:prstClr>
            </a:outerShdw>
          </a:effectLst>
        </p:spPr>
      </p:pic>
      <p:pic>
        <p:nvPicPr>
          <p:cNvPr id="44" name="圖片 43" descr="一張含有 文字, 標誌, 美工圖案 的圖片&#10;&#10;自動產生的描述">
            <a:extLst>
              <a:ext uri="{FF2B5EF4-FFF2-40B4-BE49-F238E27FC236}">
                <a16:creationId xmlns:a16="http://schemas.microsoft.com/office/drawing/2014/main" id="{17AA05A5-E273-479B-B3F4-0532A67EC016}"/>
              </a:ext>
            </a:extLst>
          </p:cNvPr>
          <p:cNvPicPr>
            <a:picLocks noChangeAspect="1"/>
          </p:cNvPicPr>
          <p:nvPr/>
        </p:nvPicPr>
        <p:blipFill>
          <a:blip r:embed="rId24"/>
          <a:stretch>
            <a:fillRect/>
          </a:stretch>
        </p:blipFill>
        <p:spPr>
          <a:xfrm>
            <a:off x="5207514" y="3439065"/>
            <a:ext cx="453119" cy="271464"/>
          </a:xfrm>
          <a:prstGeom prst="rect">
            <a:avLst/>
          </a:prstGeom>
          <a:effectLst>
            <a:outerShdw blurRad="342900" dist="177800" dir="3600000" algn="t" rotWithShape="0">
              <a:prstClr val="black">
                <a:alpha val="40000"/>
              </a:prst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119" name="矩形: 圓角 118">
            <a:extLst>
              <a:ext uri="{FF2B5EF4-FFF2-40B4-BE49-F238E27FC236}">
                <a16:creationId xmlns:a16="http://schemas.microsoft.com/office/drawing/2014/main" id="{7507C9FA-B5E1-4186-A76F-324BEF264C60}"/>
              </a:ext>
            </a:extLst>
          </p:cNvPr>
          <p:cNvSpPr/>
          <p:nvPr/>
        </p:nvSpPr>
        <p:spPr>
          <a:xfrm>
            <a:off x="4342368" y="1483172"/>
            <a:ext cx="5145975"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8" name="矩形: 圓角 117">
            <a:extLst>
              <a:ext uri="{FF2B5EF4-FFF2-40B4-BE49-F238E27FC236}">
                <a16:creationId xmlns:a16="http://schemas.microsoft.com/office/drawing/2014/main" id="{EDF10F74-46AF-4FDE-A504-7873C32DF9EE}"/>
              </a:ext>
            </a:extLst>
          </p:cNvPr>
          <p:cNvSpPr/>
          <p:nvPr/>
        </p:nvSpPr>
        <p:spPr>
          <a:xfrm>
            <a:off x="-139700" y="1483172"/>
            <a:ext cx="5235399"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6" name="矩形 115">
            <a:extLst>
              <a:ext uri="{FF2B5EF4-FFF2-40B4-BE49-F238E27FC236}">
                <a16:creationId xmlns:a16="http://schemas.microsoft.com/office/drawing/2014/main" id="{D2EAA5E8-9A46-4C0D-8772-EE6FB0C6CBAD}"/>
              </a:ext>
            </a:extLst>
          </p:cNvPr>
          <p:cNvSpPr/>
          <p:nvPr/>
        </p:nvSpPr>
        <p:spPr>
          <a:xfrm>
            <a:off x="4626721" y="1841746"/>
            <a:ext cx="3921429" cy="3066704"/>
          </a:xfrm>
          <a:prstGeom prst="rect">
            <a:avLst/>
          </a:prstGeom>
          <a:gradFill>
            <a:gsLst>
              <a:gs pos="0">
                <a:schemeClr val="bg1"/>
              </a:gs>
              <a:gs pos="100000">
                <a:srgbClr val="E2E2E2"/>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1" name="矩形 110">
            <a:extLst>
              <a:ext uri="{FF2B5EF4-FFF2-40B4-BE49-F238E27FC236}">
                <a16:creationId xmlns:a16="http://schemas.microsoft.com/office/drawing/2014/main" id="{5B1CFB32-2696-4BD7-B146-9B1F964F44DC}"/>
              </a:ext>
            </a:extLst>
          </p:cNvPr>
          <p:cNvSpPr/>
          <p:nvPr/>
        </p:nvSpPr>
        <p:spPr>
          <a:xfrm>
            <a:off x="498339" y="1841846"/>
            <a:ext cx="3921429" cy="3066704"/>
          </a:xfrm>
          <a:prstGeom prst="rect">
            <a:avLst/>
          </a:prstGeom>
          <a:gradFill>
            <a:gsLst>
              <a:gs pos="0">
                <a:schemeClr val="bg1"/>
              </a:gs>
              <a:gs pos="100000">
                <a:srgbClr val="E2E2E2"/>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2" name="Google Shape;742;gc0a00def9f_0_36"/>
          <p:cNvSpPr txBox="1">
            <a:spLocks noGrp="1"/>
          </p:cNvSpPr>
          <p:nvPr>
            <p:ph type="title"/>
          </p:nvPr>
        </p:nvSpPr>
        <p:spPr>
          <a:xfrm>
            <a:off x="33866" y="78741"/>
            <a:ext cx="9084733" cy="994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a:latin typeface="+mj-lt"/>
              </a:rPr>
              <a:t>Storage Pass-through</a:t>
            </a:r>
            <a:endParaRPr>
              <a:latin typeface="+mj-lt"/>
              <a:ea typeface="Microsoft JhengHei"/>
              <a:cs typeface="Microsoft JhengHei"/>
              <a:sym typeface="Microsoft JhengHei"/>
            </a:endParaRPr>
          </a:p>
        </p:txBody>
      </p:sp>
      <p:sp>
        <p:nvSpPr>
          <p:cNvPr id="745" name="Google Shape;745;gc0a00def9f_0_36"/>
          <p:cNvSpPr/>
          <p:nvPr/>
        </p:nvSpPr>
        <p:spPr>
          <a:xfrm>
            <a:off x="1430423" y="3563672"/>
            <a:ext cx="2069100" cy="642300"/>
          </a:xfrm>
          <a:prstGeom prst="roundRect">
            <a:avLst>
              <a:gd name="adj" fmla="val 7493"/>
            </a:avLst>
          </a:prstGeom>
          <a:noFill/>
          <a:ln w="12700" cap="flat" cmpd="sng">
            <a:solidFill>
              <a:srgbClr val="9D4627"/>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j-lt"/>
              <a:ea typeface="Arial"/>
              <a:cs typeface="Arial"/>
              <a:sym typeface="Arial"/>
            </a:endParaRPr>
          </a:p>
        </p:txBody>
      </p:sp>
      <p:sp>
        <p:nvSpPr>
          <p:cNvPr id="746" name="Google Shape;746;gc0a00def9f_0_36"/>
          <p:cNvSpPr/>
          <p:nvPr/>
        </p:nvSpPr>
        <p:spPr>
          <a:xfrm>
            <a:off x="1535703" y="3650613"/>
            <a:ext cx="891600" cy="227700"/>
          </a:xfrm>
          <a:prstGeom prst="can">
            <a:avLst>
              <a:gd name="adj" fmla="val 25000"/>
            </a:avLst>
          </a:prstGeom>
          <a:solidFill>
            <a:srgbClr val="F6B26B"/>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800">
                <a:solidFill>
                  <a:schemeClr val="dk1"/>
                </a:solidFill>
                <a:latin typeface="+mj-lt"/>
                <a:ea typeface="Calibri"/>
                <a:cs typeface="Calibri"/>
                <a:sym typeface="Calibri"/>
              </a:rPr>
              <a:t>Physical Disk</a:t>
            </a:r>
            <a:endParaRPr sz="800" b="0" i="0" u="none" strike="noStrike" cap="none">
              <a:solidFill>
                <a:schemeClr val="dk1"/>
              </a:solidFill>
              <a:latin typeface="+mj-lt"/>
              <a:ea typeface="Calibri"/>
              <a:cs typeface="Calibri"/>
              <a:sym typeface="Calibri"/>
            </a:endParaRPr>
          </a:p>
        </p:txBody>
      </p:sp>
      <p:sp>
        <p:nvSpPr>
          <p:cNvPr id="747" name="Google Shape;747;gc0a00def9f_0_36"/>
          <p:cNvSpPr/>
          <p:nvPr/>
        </p:nvSpPr>
        <p:spPr>
          <a:xfrm>
            <a:off x="1892864" y="3912639"/>
            <a:ext cx="1071000" cy="261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i="0" u="none" strike="noStrike" cap="none">
                <a:solidFill>
                  <a:schemeClr val="dk1"/>
                </a:solidFill>
                <a:latin typeface="+mj-lt"/>
                <a:ea typeface="Arial"/>
                <a:cs typeface="Arial"/>
                <a:sym typeface="Arial"/>
              </a:rPr>
              <a:t>Storage Pools</a:t>
            </a:r>
            <a:endParaRPr sz="1400" i="0" u="none" strike="noStrike" cap="none">
              <a:solidFill>
                <a:srgbClr val="000000"/>
              </a:solidFill>
              <a:latin typeface="+mj-lt"/>
              <a:ea typeface="Arial"/>
              <a:cs typeface="Arial"/>
              <a:sym typeface="Arial"/>
            </a:endParaRPr>
          </a:p>
        </p:txBody>
      </p:sp>
      <p:sp>
        <p:nvSpPr>
          <p:cNvPr id="748" name="Google Shape;748;gc0a00def9f_0_36"/>
          <p:cNvSpPr/>
          <p:nvPr/>
        </p:nvSpPr>
        <p:spPr>
          <a:xfrm>
            <a:off x="2524128" y="3650613"/>
            <a:ext cx="891600" cy="227700"/>
          </a:xfrm>
          <a:prstGeom prst="can">
            <a:avLst>
              <a:gd name="adj" fmla="val 25000"/>
            </a:avLst>
          </a:prstGeom>
          <a:solidFill>
            <a:srgbClr val="F6B26B"/>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800">
                <a:solidFill>
                  <a:schemeClr val="dk1"/>
                </a:solidFill>
                <a:latin typeface="+mj-lt"/>
                <a:ea typeface="Calibri"/>
                <a:cs typeface="Calibri"/>
                <a:sym typeface="Calibri"/>
              </a:rPr>
              <a:t>Physical Disk</a:t>
            </a:r>
            <a:endParaRPr sz="800" b="0" i="0" u="none" strike="noStrike" cap="none">
              <a:solidFill>
                <a:schemeClr val="dk1"/>
              </a:solidFill>
              <a:latin typeface="+mj-lt"/>
              <a:ea typeface="Calibri"/>
              <a:cs typeface="Calibri"/>
              <a:sym typeface="Calibri"/>
            </a:endParaRPr>
          </a:p>
        </p:txBody>
      </p:sp>
      <p:sp>
        <p:nvSpPr>
          <p:cNvPr id="838" name="Google Shape;838;gc0a00def9f_0_36"/>
          <p:cNvSpPr/>
          <p:nvPr/>
        </p:nvSpPr>
        <p:spPr>
          <a:xfrm>
            <a:off x="5608327" y="3552735"/>
            <a:ext cx="2069100" cy="642300"/>
          </a:xfrm>
          <a:prstGeom prst="roundRect">
            <a:avLst>
              <a:gd name="adj" fmla="val 7493"/>
            </a:avLst>
          </a:prstGeom>
          <a:noFill/>
          <a:ln w="12700" cap="flat" cmpd="sng">
            <a:solidFill>
              <a:srgbClr val="9D4627"/>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j-lt"/>
              <a:ea typeface="Arial"/>
              <a:cs typeface="Arial"/>
              <a:sym typeface="Arial"/>
            </a:endParaRPr>
          </a:p>
        </p:txBody>
      </p:sp>
      <p:sp>
        <p:nvSpPr>
          <p:cNvPr id="839" name="Google Shape;839;gc0a00def9f_0_36"/>
          <p:cNvSpPr/>
          <p:nvPr/>
        </p:nvSpPr>
        <p:spPr>
          <a:xfrm>
            <a:off x="5713608" y="3639676"/>
            <a:ext cx="891600" cy="227700"/>
          </a:xfrm>
          <a:prstGeom prst="can">
            <a:avLst>
              <a:gd name="adj" fmla="val 25000"/>
            </a:avLst>
          </a:prstGeom>
          <a:solidFill>
            <a:srgbClr val="F6B26B"/>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800">
                <a:solidFill>
                  <a:schemeClr val="dk1"/>
                </a:solidFill>
                <a:latin typeface="+mj-lt"/>
                <a:ea typeface="Calibri"/>
                <a:cs typeface="Calibri"/>
                <a:sym typeface="Calibri"/>
              </a:rPr>
              <a:t>Physical Disk</a:t>
            </a:r>
            <a:endParaRPr sz="800" b="0" i="0" u="none" strike="noStrike" cap="none">
              <a:solidFill>
                <a:schemeClr val="dk1"/>
              </a:solidFill>
              <a:latin typeface="+mj-lt"/>
              <a:ea typeface="Calibri"/>
              <a:cs typeface="Calibri"/>
              <a:sym typeface="Calibri"/>
            </a:endParaRPr>
          </a:p>
        </p:txBody>
      </p:sp>
      <p:sp>
        <p:nvSpPr>
          <p:cNvPr id="840" name="Google Shape;840;gc0a00def9f_0_36"/>
          <p:cNvSpPr/>
          <p:nvPr/>
        </p:nvSpPr>
        <p:spPr>
          <a:xfrm>
            <a:off x="6070769" y="3901702"/>
            <a:ext cx="1071000" cy="261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i="0" u="none" strike="noStrike" cap="none">
                <a:solidFill>
                  <a:schemeClr val="dk1"/>
                </a:solidFill>
                <a:latin typeface="+mj-lt"/>
                <a:ea typeface="Arial"/>
                <a:cs typeface="Arial"/>
                <a:sym typeface="Arial"/>
              </a:rPr>
              <a:t>Storage Pools</a:t>
            </a:r>
            <a:endParaRPr sz="1400" i="0" u="none" strike="noStrike" cap="none">
              <a:solidFill>
                <a:srgbClr val="000000"/>
              </a:solidFill>
              <a:latin typeface="+mj-lt"/>
              <a:ea typeface="Arial"/>
              <a:cs typeface="Arial"/>
              <a:sym typeface="Arial"/>
            </a:endParaRPr>
          </a:p>
        </p:txBody>
      </p:sp>
      <p:sp>
        <p:nvSpPr>
          <p:cNvPr id="841" name="Google Shape;841;gc0a00def9f_0_36"/>
          <p:cNvSpPr/>
          <p:nvPr/>
        </p:nvSpPr>
        <p:spPr>
          <a:xfrm>
            <a:off x="6702033" y="3639676"/>
            <a:ext cx="891600" cy="227700"/>
          </a:xfrm>
          <a:prstGeom prst="can">
            <a:avLst>
              <a:gd name="adj" fmla="val 25000"/>
            </a:avLst>
          </a:prstGeom>
          <a:solidFill>
            <a:srgbClr val="F6B26B"/>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800">
                <a:solidFill>
                  <a:schemeClr val="dk1"/>
                </a:solidFill>
                <a:latin typeface="+mj-lt"/>
                <a:ea typeface="Calibri"/>
                <a:cs typeface="Calibri"/>
                <a:sym typeface="Calibri"/>
              </a:rPr>
              <a:t>Physical Disk</a:t>
            </a:r>
            <a:endParaRPr sz="800" b="0" i="0" u="none" strike="noStrike" cap="none">
              <a:solidFill>
                <a:schemeClr val="dk1"/>
              </a:solidFill>
              <a:latin typeface="+mj-lt"/>
              <a:ea typeface="Calibri"/>
              <a:cs typeface="Calibri"/>
              <a:sym typeface="Calibri"/>
            </a:endParaRPr>
          </a:p>
        </p:txBody>
      </p:sp>
      <p:sp>
        <p:nvSpPr>
          <p:cNvPr id="842" name="Google Shape;842;gc0a00def9f_0_36"/>
          <p:cNvSpPr/>
          <p:nvPr/>
        </p:nvSpPr>
        <p:spPr>
          <a:xfrm>
            <a:off x="6071208" y="3221428"/>
            <a:ext cx="176400" cy="303417"/>
          </a:xfrm>
          <a:prstGeom prst="downArrow">
            <a:avLst>
              <a:gd name="adj1" fmla="val 50000"/>
              <a:gd name="adj2" fmla="val 50000"/>
            </a:avLst>
          </a:prstGeom>
          <a:gradFill>
            <a:gsLst>
              <a:gs pos="0">
                <a:srgbClr val="93C47D">
                  <a:alpha val="0"/>
                </a:srgbClr>
              </a:gs>
              <a:gs pos="100000">
                <a:srgbClr val="5A9141"/>
              </a:gs>
              <a:gs pos="73000">
                <a:srgbClr val="7CB761"/>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15" name="文字方塊 114">
            <a:extLst>
              <a:ext uri="{FF2B5EF4-FFF2-40B4-BE49-F238E27FC236}">
                <a16:creationId xmlns:a16="http://schemas.microsoft.com/office/drawing/2014/main" id="{D44E1A9F-90E8-4AD4-9EFA-EADB57138F8D}"/>
              </a:ext>
            </a:extLst>
          </p:cNvPr>
          <p:cNvSpPr txBox="1"/>
          <p:nvPr/>
        </p:nvSpPr>
        <p:spPr>
          <a:xfrm>
            <a:off x="498338" y="1317221"/>
            <a:ext cx="3921430" cy="43088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400"/>
              <a:buFont typeface="Arial"/>
              <a:buNone/>
            </a:pPr>
            <a:r>
              <a:rPr lang="zh-TW" altLang="en-US" sz="2200" kern="300" spc="300">
                <a:solidFill>
                  <a:schemeClr val="tx1"/>
                </a:solidFill>
                <a:latin typeface="Microsoft JhengHei"/>
                <a:ea typeface="Microsoft JhengHei"/>
                <a:cs typeface="Microsoft JhengHei"/>
                <a:sym typeface="Microsoft JhengHei"/>
              </a:rPr>
              <a:t>使用虛擬硬碟</a:t>
            </a:r>
            <a:endParaRPr lang="zh-TW" altLang="en-US" sz="2200" i="0" u="none" strike="noStrike" kern="300" cap="none" spc="300">
              <a:solidFill>
                <a:schemeClr val="tx1"/>
              </a:solidFill>
              <a:latin typeface="Microsoft JhengHei"/>
              <a:ea typeface="Microsoft JhengHei"/>
              <a:cs typeface="Microsoft JhengHei"/>
              <a:sym typeface="Microsoft JhengHei"/>
            </a:endParaRPr>
          </a:p>
        </p:txBody>
      </p:sp>
      <p:sp>
        <p:nvSpPr>
          <p:cNvPr id="117" name="文字方塊 116">
            <a:extLst>
              <a:ext uri="{FF2B5EF4-FFF2-40B4-BE49-F238E27FC236}">
                <a16:creationId xmlns:a16="http://schemas.microsoft.com/office/drawing/2014/main" id="{E5B0FEBC-F98F-4622-9BA2-A2E5A17A0B8C}"/>
              </a:ext>
            </a:extLst>
          </p:cNvPr>
          <p:cNvSpPr txBox="1"/>
          <p:nvPr/>
        </p:nvSpPr>
        <p:spPr>
          <a:xfrm>
            <a:off x="4626720" y="1317245"/>
            <a:ext cx="3921429" cy="43088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400"/>
              <a:buFont typeface="Arial"/>
              <a:buNone/>
            </a:pPr>
            <a:r>
              <a:rPr lang="zh-TW" altLang="en-US" sz="2200" kern="300" spc="300">
                <a:solidFill>
                  <a:schemeClr val="tx1"/>
                </a:solidFill>
                <a:latin typeface="Microsoft JhengHei"/>
                <a:ea typeface="Microsoft JhengHei"/>
                <a:cs typeface="Microsoft JhengHei"/>
                <a:sym typeface="Microsoft JhengHei"/>
              </a:rPr>
              <a:t>使用直連硬碟</a:t>
            </a:r>
            <a:endParaRPr lang="zh-TW" altLang="en-US" sz="2200" i="0" u="none" strike="noStrike" kern="300" cap="none" spc="300">
              <a:solidFill>
                <a:schemeClr val="tx1"/>
              </a:solidFill>
              <a:latin typeface="Microsoft JhengHei"/>
              <a:ea typeface="Microsoft JhengHei"/>
              <a:cs typeface="Microsoft JhengHei"/>
              <a:sym typeface="Microsoft JhengHei"/>
            </a:endParaRPr>
          </a:p>
        </p:txBody>
      </p:sp>
      <p:pic>
        <p:nvPicPr>
          <p:cNvPr id="123" name="圖片 122" descr="一張含有 文字, 標誌, 美工圖案 的圖片&#10;&#10;自動產生的描述">
            <a:extLst>
              <a:ext uri="{FF2B5EF4-FFF2-40B4-BE49-F238E27FC236}">
                <a16:creationId xmlns:a16="http://schemas.microsoft.com/office/drawing/2014/main" id="{056EFCAC-07C8-481F-A2F6-E3C516D33F00}"/>
              </a:ext>
            </a:extLst>
          </p:cNvPr>
          <p:cNvPicPr>
            <a:picLocks noChangeAspect="1"/>
          </p:cNvPicPr>
          <p:nvPr/>
        </p:nvPicPr>
        <p:blipFill>
          <a:blip r:embed="rId3"/>
          <a:stretch>
            <a:fillRect/>
          </a:stretch>
        </p:blipFill>
        <p:spPr>
          <a:xfrm>
            <a:off x="7647916" y="1233212"/>
            <a:ext cx="453119" cy="271464"/>
          </a:xfrm>
          <a:prstGeom prst="rect">
            <a:avLst/>
          </a:prstGeom>
          <a:effectLst>
            <a:outerShdw blurRad="342900" dist="177800" dir="3600000" algn="t" rotWithShape="0">
              <a:prstClr val="black">
                <a:alpha val="40000"/>
              </a:prstClr>
            </a:outerShdw>
          </a:effectLst>
        </p:spPr>
      </p:pic>
      <p:pic>
        <p:nvPicPr>
          <p:cNvPr id="124" name="圖片 123" descr="一張含有 文字, 標誌, 美工圖案 的圖片&#10;&#10;自動產生的描述">
            <a:extLst>
              <a:ext uri="{FF2B5EF4-FFF2-40B4-BE49-F238E27FC236}">
                <a16:creationId xmlns:a16="http://schemas.microsoft.com/office/drawing/2014/main" id="{67F00EA2-CA04-4DA8-8FBA-CC6CC6009682}"/>
              </a:ext>
            </a:extLst>
          </p:cNvPr>
          <p:cNvPicPr>
            <a:picLocks noChangeAspect="1"/>
          </p:cNvPicPr>
          <p:nvPr/>
        </p:nvPicPr>
        <p:blipFill>
          <a:blip r:embed="rId3"/>
          <a:stretch>
            <a:fillRect/>
          </a:stretch>
        </p:blipFill>
        <p:spPr>
          <a:xfrm>
            <a:off x="7171198" y="3186831"/>
            <a:ext cx="453119" cy="271464"/>
          </a:xfrm>
          <a:prstGeom prst="rect">
            <a:avLst/>
          </a:prstGeom>
          <a:effectLst>
            <a:outerShdw blurRad="342900" dist="177800" dir="3600000" algn="t" rotWithShape="0">
              <a:prstClr val="black">
                <a:alpha val="40000"/>
              </a:prstClr>
            </a:outerShdw>
          </a:effectLst>
        </p:spPr>
      </p:pic>
      <p:sp>
        <p:nvSpPr>
          <p:cNvPr id="133" name="Google Shape;752;gc0a00def9f_0_36">
            <a:extLst>
              <a:ext uri="{FF2B5EF4-FFF2-40B4-BE49-F238E27FC236}">
                <a16:creationId xmlns:a16="http://schemas.microsoft.com/office/drawing/2014/main" id="{92CB07CB-AB10-44C1-B3BE-B96F235C2693}"/>
              </a:ext>
            </a:extLst>
          </p:cNvPr>
          <p:cNvSpPr/>
          <p:nvPr/>
        </p:nvSpPr>
        <p:spPr>
          <a:xfrm>
            <a:off x="2425420" y="2659167"/>
            <a:ext cx="176400" cy="353163"/>
          </a:xfrm>
          <a:prstGeom prst="downArrow">
            <a:avLst>
              <a:gd name="adj1" fmla="val 50000"/>
              <a:gd name="adj2" fmla="val 50000"/>
            </a:avLst>
          </a:prstGeom>
          <a:gradFill>
            <a:gsLst>
              <a:gs pos="0">
                <a:srgbClr val="6D9EEB">
                  <a:alpha val="0"/>
                </a:srgbClr>
              </a:gs>
              <a:gs pos="90217">
                <a:srgbClr val="4280E6"/>
              </a:gs>
              <a:gs pos="75000">
                <a:srgbClr val="6D9EEB"/>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1" name="Google Shape;751;gc0a00def9f_0_36"/>
          <p:cNvPicPr preferRelativeResize="0"/>
          <p:nvPr/>
        </p:nvPicPr>
        <p:blipFill rotWithShape="1">
          <a:blip r:embed="rId4">
            <a:alphaModFix/>
          </a:blip>
          <a:srcRect l="21181" t="33130" r="18212" b="28888"/>
          <a:stretch/>
        </p:blipFill>
        <p:spPr>
          <a:xfrm>
            <a:off x="1841303" y="1951213"/>
            <a:ext cx="1377070" cy="862963"/>
          </a:xfrm>
          <a:prstGeom prst="rect">
            <a:avLst/>
          </a:prstGeom>
          <a:noFill/>
          <a:ln>
            <a:noFill/>
          </a:ln>
          <a:effectLst>
            <a:outerShdw blurRad="50800" dist="38100" dir="2700000" algn="tl" rotWithShape="0">
              <a:srgbClr val="000000">
                <a:alpha val="40000"/>
              </a:srgbClr>
            </a:outerShdw>
          </a:effectLst>
        </p:spPr>
      </p:pic>
      <p:sp>
        <p:nvSpPr>
          <p:cNvPr id="134" name="Google Shape;752;gc0a00def9f_0_36">
            <a:extLst>
              <a:ext uri="{FF2B5EF4-FFF2-40B4-BE49-F238E27FC236}">
                <a16:creationId xmlns:a16="http://schemas.microsoft.com/office/drawing/2014/main" id="{3A7C9696-6814-4F48-BD1B-B2E238FA4B40}"/>
              </a:ext>
            </a:extLst>
          </p:cNvPr>
          <p:cNvSpPr/>
          <p:nvPr/>
        </p:nvSpPr>
        <p:spPr>
          <a:xfrm>
            <a:off x="6231316" y="2638378"/>
            <a:ext cx="176400" cy="353163"/>
          </a:xfrm>
          <a:prstGeom prst="downArrow">
            <a:avLst>
              <a:gd name="adj1" fmla="val 50000"/>
              <a:gd name="adj2" fmla="val 50000"/>
            </a:avLst>
          </a:prstGeom>
          <a:gradFill>
            <a:gsLst>
              <a:gs pos="0">
                <a:srgbClr val="6D9EEB">
                  <a:alpha val="0"/>
                </a:srgbClr>
              </a:gs>
              <a:gs pos="90217">
                <a:srgbClr val="4280E6"/>
              </a:gs>
              <a:gs pos="75000">
                <a:srgbClr val="6D9EEB"/>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52;gc0a00def9f_0_36">
            <a:extLst>
              <a:ext uri="{FF2B5EF4-FFF2-40B4-BE49-F238E27FC236}">
                <a16:creationId xmlns:a16="http://schemas.microsoft.com/office/drawing/2014/main" id="{627F4944-8AF7-4CB5-B34F-B008277FACF2}"/>
              </a:ext>
            </a:extLst>
          </p:cNvPr>
          <p:cNvSpPr/>
          <p:nvPr/>
        </p:nvSpPr>
        <p:spPr>
          <a:xfrm>
            <a:off x="6920269" y="2760490"/>
            <a:ext cx="176400" cy="747759"/>
          </a:xfrm>
          <a:prstGeom prst="downArrow">
            <a:avLst>
              <a:gd name="adj1" fmla="val 50000"/>
              <a:gd name="adj2" fmla="val 50000"/>
            </a:avLst>
          </a:prstGeom>
          <a:gradFill>
            <a:gsLst>
              <a:gs pos="0">
                <a:srgbClr val="6D9EEB">
                  <a:alpha val="0"/>
                </a:srgbClr>
              </a:gs>
              <a:gs pos="90217">
                <a:srgbClr val="4280E6"/>
              </a:gs>
              <a:gs pos="75000">
                <a:srgbClr val="6D9EEB"/>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4" name="Google Shape;844;gc0a00def9f_0_36"/>
          <p:cNvPicPr preferRelativeResize="0"/>
          <p:nvPr/>
        </p:nvPicPr>
        <p:blipFill rotWithShape="1">
          <a:blip r:embed="rId4">
            <a:alphaModFix/>
          </a:blip>
          <a:srcRect l="21181" t="33130" r="18212" b="28888"/>
          <a:stretch/>
        </p:blipFill>
        <p:spPr>
          <a:xfrm>
            <a:off x="6019208" y="1940276"/>
            <a:ext cx="1377070" cy="862963"/>
          </a:xfrm>
          <a:prstGeom prst="rect">
            <a:avLst/>
          </a:prstGeom>
          <a:noFill/>
          <a:ln>
            <a:noFill/>
          </a:ln>
          <a:effectLst>
            <a:outerShdw blurRad="50800" dist="38100" dir="2700000" algn="tl" rotWithShape="0">
              <a:srgbClr val="000000">
                <a:alpha val="40000"/>
              </a:srgbClr>
            </a:outerShdw>
          </a:effectLst>
        </p:spPr>
      </p:pic>
      <p:sp>
        <p:nvSpPr>
          <p:cNvPr id="136" name="Google Shape;842;gc0a00def9f_0_36">
            <a:extLst>
              <a:ext uri="{FF2B5EF4-FFF2-40B4-BE49-F238E27FC236}">
                <a16:creationId xmlns:a16="http://schemas.microsoft.com/office/drawing/2014/main" id="{AAF3061C-77F2-4228-921C-721A46A262A0}"/>
              </a:ext>
            </a:extLst>
          </p:cNvPr>
          <p:cNvSpPr/>
          <p:nvPr/>
        </p:nvSpPr>
        <p:spPr>
          <a:xfrm>
            <a:off x="2417645" y="3233010"/>
            <a:ext cx="176400" cy="303417"/>
          </a:xfrm>
          <a:prstGeom prst="downArrow">
            <a:avLst>
              <a:gd name="adj1" fmla="val 50000"/>
              <a:gd name="adj2" fmla="val 50000"/>
            </a:avLst>
          </a:prstGeom>
          <a:gradFill>
            <a:gsLst>
              <a:gs pos="0">
                <a:srgbClr val="93C47D">
                  <a:alpha val="0"/>
                </a:srgbClr>
              </a:gs>
              <a:gs pos="100000">
                <a:srgbClr val="5A9141"/>
              </a:gs>
              <a:gs pos="73000">
                <a:srgbClr val="7CB761"/>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750" name="Google Shape;750;gc0a00def9f_0_36"/>
          <p:cNvSpPr/>
          <p:nvPr/>
        </p:nvSpPr>
        <p:spPr>
          <a:xfrm>
            <a:off x="2055803" y="3044063"/>
            <a:ext cx="891600" cy="227700"/>
          </a:xfrm>
          <a:prstGeom prst="can">
            <a:avLst>
              <a:gd name="adj" fmla="val 25000"/>
            </a:avLst>
          </a:prstGeom>
          <a:solidFill>
            <a:srgbClr val="93C47D"/>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900">
                <a:solidFill>
                  <a:schemeClr val="dk1"/>
                </a:solidFill>
                <a:latin typeface="+mj-lt"/>
                <a:ea typeface="Calibri"/>
                <a:cs typeface="Calibri"/>
                <a:sym typeface="Calibri"/>
              </a:rPr>
              <a:t>Virtual Disk</a:t>
            </a:r>
            <a:endParaRPr sz="900" b="0" i="0" u="none" strike="noStrike" cap="none">
              <a:solidFill>
                <a:schemeClr val="dk1"/>
              </a:solidFill>
              <a:latin typeface="+mj-lt"/>
              <a:ea typeface="Calibri"/>
              <a:cs typeface="Calibri"/>
              <a:sym typeface="Calibri"/>
            </a:endParaRPr>
          </a:p>
        </p:txBody>
      </p:sp>
      <p:sp>
        <p:nvSpPr>
          <p:cNvPr id="843" name="Google Shape;843;gc0a00def9f_0_36"/>
          <p:cNvSpPr/>
          <p:nvPr/>
        </p:nvSpPr>
        <p:spPr>
          <a:xfrm>
            <a:off x="5713608" y="3033126"/>
            <a:ext cx="891600" cy="227700"/>
          </a:xfrm>
          <a:prstGeom prst="can">
            <a:avLst>
              <a:gd name="adj" fmla="val 25000"/>
            </a:avLst>
          </a:prstGeom>
          <a:solidFill>
            <a:srgbClr val="93C47D"/>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900">
                <a:solidFill>
                  <a:schemeClr val="dk1"/>
                </a:solidFill>
                <a:latin typeface="+mj-lt"/>
                <a:ea typeface="Calibri"/>
                <a:cs typeface="Calibri"/>
                <a:sym typeface="Calibri"/>
              </a:rPr>
              <a:t>Virtual Disk</a:t>
            </a:r>
            <a:endParaRPr sz="900" b="0" i="0" u="none" strike="noStrike" cap="none">
              <a:solidFill>
                <a:schemeClr val="dk1"/>
              </a:solidFill>
              <a:latin typeface="+mj-lt"/>
              <a:ea typeface="Calibri"/>
              <a:cs typeface="Calibri"/>
              <a:sym typeface="Calibri"/>
            </a:endParaRPr>
          </a:p>
        </p:txBody>
      </p:sp>
      <p:grpSp>
        <p:nvGrpSpPr>
          <p:cNvPr id="137" name="群組 136">
            <a:extLst>
              <a:ext uri="{FF2B5EF4-FFF2-40B4-BE49-F238E27FC236}">
                <a16:creationId xmlns:a16="http://schemas.microsoft.com/office/drawing/2014/main" id="{BA203F35-F219-4910-95FC-BF3BEEB8B52A}"/>
              </a:ext>
            </a:extLst>
          </p:cNvPr>
          <p:cNvGrpSpPr/>
          <p:nvPr/>
        </p:nvGrpSpPr>
        <p:grpSpPr>
          <a:xfrm>
            <a:off x="1430423" y="4344399"/>
            <a:ext cx="2069100" cy="402363"/>
            <a:chOff x="5535342" y="5551752"/>
            <a:chExt cx="1055576" cy="202290"/>
          </a:xfrm>
        </p:grpSpPr>
        <p:sp>
          <p:nvSpPr>
            <p:cNvPr id="138" name="Google Shape;425;p8">
              <a:extLst>
                <a:ext uri="{FF2B5EF4-FFF2-40B4-BE49-F238E27FC236}">
                  <a16:creationId xmlns:a16="http://schemas.microsoft.com/office/drawing/2014/main" id="{9C0849F6-2A90-4828-BACF-2BEAF83355DA}"/>
                </a:ext>
              </a:extLst>
            </p:cNvPr>
            <p:cNvSpPr/>
            <p:nvPr/>
          </p:nvSpPr>
          <p:spPr>
            <a:xfrm>
              <a:off x="5536966" y="5553376"/>
              <a:ext cx="1052329" cy="198101"/>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426;p8">
              <a:extLst>
                <a:ext uri="{FF2B5EF4-FFF2-40B4-BE49-F238E27FC236}">
                  <a16:creationId xmlns:a16="http://schemas.microsoft.com/office/drawing/2014/main" id="{28DA006A-CD13-4FBD-A157-51910CDAE79D}"/>
                </a:ext>
              </a:extLst>
            </p:cNvPr>
            <p:cNvSpPr/>
            <p:nvPr/>
          </p:nvSpPr>
          <p:spPr>
            <a:xfrm>
              <a:off x="5535342" y="5551752"/>
              <a:ext cx="1055576" cy="201348"/>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427;p8">
              <a:extLst>
                <a:ext uri="{FF2B5EF4-FFF2-40B4-BE49-F238E27FC236}">
                  <a16:creationId xmlns:a16="http://schemas.microsoft.com/office/drawing/2014/main" id="{D2DB34FA-C544-4960-B902-99894BFC14DE}"/>
                </a:ext>
              </a:extLst>
            </p:cNvPr>
            <p:cNvSpPr/>
            <p:nvPr/>
          </p:nvSpPr>
          <p:spPr>
            <a:xfrm>
              <a:off x="5615176" y="5607610"/>
              <a:ext cx="207868" cy="55208"/>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428;p8">
              <a:extLst>
                <a:ext uri="{FF2B5EF4-FFF2-40B4-BE49-F238E27FC236}">
                  <a16:creationId xmlns:a16="http://schemas.microsoft.com/office/drawing/2014/main" id="{A1C6B478-1E80-4C82-A8BF-114C501630CF}"/>
                </a:ext>
              </a:extLst>
            </p:cNvPr>
            <p:cNvSpPr/>
            <p:nvPr/>
          </p:nvSpPr>
          <p:spPr>
            <a:xfrm>
              <a:off x="5613552" y="5606018"/>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429;p8">
              <a:extLst>
                <a:ext uri="{FF2B5EF4-FFF2-40B4-BE49-F238E27FC236}">
                  <a16:creationId xmlns:a16="http://schemas.microsoft.com/office/drawing/2014/main" id="{A86126F2-046C-4851-A07F-8A19E817A769}"/>
                </a:ext>
              </a:extLst>
            </p:cNvPr>
            <p:cNvSpPr/>
            <p:nvPr/>
          </p:nvSpPr>
          <p:spPr>
            <a:xfrm>
              <a:off x="5792448"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430;p8">
              <a:extLst>
                <a:ext uri="{FF2B5EF4-FFF2-40B4-BE49-F238E27FC236}">
                  <a16:creationId xmlns:a16="http://schemas.microsoft.com/office/drawing/2014/main" id="{74BE1BAD-7656-45E9-A968-3DA92A47FB56}"/>
                </a:ext>
              </a:extLst>
            </p:cNvPr>
            <p:cNvSpPr/>
            <p:nvPr/>
          </p:nvSpPr>
          <p:spPr>
            <a:xfrm>
              <a:off x="5790824"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431;p8">
              <a:extLst>
                <a:ext uri="{FF2B5EF4-FFF2-40B4-BE49-F238E27FC236}">
                  <a16:creationId xmlns:a16="http://schemas.microsoft.com/office/drawing/2014/main" id="{3E6872FC-50E8-4AEC-8E13-7DF25DD5269D}"/>
                </a:ext>
              </a:extLst>
            </p:cNvPr>
            <p:cNvSpPr/>
            <p:nvPr/>
          </p:nvSpPr>
          <p:spPr>
            <a:xfrm>
              <a:off x="5842856" y="5607610"/>
              <a:ext cx="207868" cy="55208"/>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432;p8">
              <a:extLst>
                <a:ext uri="{FF2B5EF4-FFF2-40B4-BE49-F238E27FC236}">
                  <a16:creationId xmlns:a16="http://schemas.microsoft.com/office/drawing/2014/main" id="{A499C7A3-4A15-4E76-A88C-5CE549230CFB}"/>
                </a:ext>
              </a:extLst>
            </p:cNvPr>
            <p:cNvSpPr/>
            <p:nvPr/>
          </p:nvSpPr>
          <p:spPr>
            <a:xfrm>
              <a:off x="5841232" y="5606018"/>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433;p8">
              <a:extLst>
                <a:ext uri="{FF2B5EF4-FFF2-40B4-BE49-F238E27FC236}">
                  <a16:creationId xmlns:a16="http://schemas.microsoft.com/office/drawing/2014/main" id="{5B7D81A4-96A4-47E2-981A-B6ABF489589B}"/>
                </a:ext>
              </a:extLst>
            </p:cNvPr>
            <p:cNvSpPr/>
            <p:nvPr/>
          </p:nvSpPr>
          <p:spPr>
            <a:xfrm>
              <a:off x="6020128"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434;p8">
              <a:extLst>
                <a:ext uri="{FF2B5EF4-FFF2-40B4-BE49-F238E27FC236}">
                  <a16:creationId xmlns:a16="http://schemas.microsoft.com/office/drawing/2014/main" id="{D86B543F-2162-4184-B9EA-B8EBB0E45311}"/>
                </a:ext>
              </a:extLst>
            </p:cNvPr>
            <p:cNvSpPr/>
            <p:nvPr/>
          </p:nvSpPr>
          <p:spPr>
            <a:xfrm>
              <a:off x="6018504"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435;p8">
              <a:extLst>
                <a:ext uri="{FF2B5EF4-FFF2-40B4-BE49-F238E27FC236}">
                  <a16:creationId xmlns:a16="http://schemas.microsoft.com/office/drawing/2014/main" id="{4F9A43DF-B59B-4FF5-90D1-EBC275F28E11}"/>
                </a:ext>
              </a:extLst>
            </p:cNvPr>
            <p:cNvSpPr/>
            <p:nvPr/>
          </p:nvSpPr>
          <p:spPr>
            <a:xfrm>
              <a:off x="6068879" y="5606018"/>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436;p8">
              <a:extLst>
                <a:ext uri="{FF2B5EF4-FFF2-40B4-BE49-F238E27FC236}">
                  <a16:creationId xmlns:a16="http://schemas.microsoft.com/office/drawing/2014/main" id="{10911419-657D-42B6-9B69-98A06B5AD659}"/>
                </a:ext>
              </a:extLst>
            </p:cNvPr>
            <p:cNvSpPr/>
            <p:nvPr/>
          </p:nvSpPr>
          <p:spPr>
            <a:xfrm>
              <a:off x="6247807"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437;p8">
              <a:extLst>
                <a:ext uri="{FF2B5EF4-FFF2-40B4-BE49-F238E27FC236}">
                  <a16:creationId xmlns:a16="http://schemas.microsoft.com/office/drawing/2014/main" id="{5D0FA4B3-DF89-4896-A4C5-4ABBAE5AE9C4}"/>
                </a:ext>
              </a:extLst>
            </p:cNvPr>
            <p:cNvSpPr/>
            <p:nvPr/>
          </p:nvSpPr>
          <p:spPr>
            <a:xfrm>
              <a:off x="6246183"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438;p8">
              <a:extLst>
                <a:ext uri="{FF2B5EF4-FFF2-40B4-BE49-F238E27FC236}">
                  <a16:creationId xmlns:a16="http://schemas.microsoft.com/office/drawing/2014/main" id="{2EADA33F-53B7-4C54-A90F-FB339DEA5397}"/>
                </a:ext>
              </a:extLst>
            </p:cNvPr>
            <p:cNvSpPr/>
            <p:nvPr/>
          </p:nvSpPr>
          <p:spPr>
            <a:xfrm>
              <a:off x="6296591" y="5606018"/>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439;p8">
              <a:extLst>
                <a:ext uri="{FF2B5EF4-FFF2-40B4-BE49-F238E27FC236}">
                  <a16:creationId xmlns:a16="http://schemas.microsoft.com/office/drawing/2014/main" id="{18501ABB-B55C-4510-B18F-5359E39178A5}"/>
                </a:ext>
              </a:extLst>
            </p:cNvPr>
            <p:cNvSpPr/>
            <p:nvPr/>
          </p:nvSpPr>
          <p:spPr>
            <a:xfrm>
              <a:off x="6475487"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440;p8">
              <a:extLst>
                <a:ext uri="{FF2B5EF4-FFF2-40B4-BE49-F238E27FC236}">
                  <a16:creationId xmlns:a16="http://schemas.microsoft.com/office/drawing/2014/main" id="{9249406D-909D-4444-B6BF-11458C5D0D89}"/>
                </a:ext>
              </a:extLst>
            </p:cNvPr>
            <p:cNvSpPr/>
            <p:nvPr/>
          </p:nvSpPr>
          <p:spPr>
            <a:xfrm>
              <a:off x="6473863"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441;p8">
              <a:extLst>
                <a:ext uri="{FF2B5EF4-FFF2-40B4-BE49-F238E27FC236}">
                  <a16:creationId xmlns:a16="http://schemas.microsoft.com/office/drawing/2014/main" id="{F92DD6D1-63E2-48E1-9868-CDBD30B54DFB}"/>
                </a:ext>
              </a:extLst>
            </p:cNvPr>
            <p:cNvSpPr/>
            <p:nvPr/>
          </p:nvSpPr>
          <p:spPr>
            <a:xfrm>
              <a:off x="5615176" y="5681135"/>
              <a:ext cx="207868" cy="55208"/>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442;p8">
              <a:extLst>
                <a:ext uri="{FF2B5EF4-FFF2-40B4-BE49-F238E27FC236}">
                  <a16:creationId xmlns:a16="http://schemas.microsoft.com/office/drawing/2014/main" id="{6A7ACDF6-EF45-495F-8583-E9D6C1E98D1D}"/>
                </a:ext>
              </a:extLst>
            </p:cNvPr>
            <p:cNvSpPr/>
            <p:nvPr/>
          </p:nvSpPr>
          <p:spPr>
            <a:xfrm>
              <a:off x="5613552" y="5679510"/>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443;p8">
              <a:extLst>
                <a:ext uri="{FF2B5EF4-FFF2-40B4-BE49-F238E27FC236}">
                  <a16:creationId xmlns:a16="http://schemas.microsoft.com/office/drawing/2014/main" id="{D4626310-28D0-42BD-AFA7-F3EE905992AB}"/>
                </a:ext>
              </a:extLst>
            </p:cNvPr>
            <p:cNvSpPr/>
            <p:nvPr/>
          </p:nvSpPr>
          <p:spPr>
            <a:xfrm>
              <a:off x="5777117"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444;p8">
              <a:extLst>
                <a:ext uri="{FF2B5EF4-FFF2-40B4-BE49-F238E27FC236}">
                  <a16:creationId xmlns:a16="http://schemas.microsoft.com/office/drawing/2014/main" id="{1CC3C820-376C-431B-8049-9A307F0E9E68}"/>
                </a:ext>
              </a:extLst>
            </p:cNvPr>
            <p:cNvSpPr/>
            <p:nvPr/>
          </p:nvSpPr>
          <p:spPr>
            <a:xfrm>
              <a:off x="5792448"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445;p8">
              <a:extLst>
                <a:ext uri="{FF2B5EF4-FFF2-40B4-BE49-F238E27FC236}">
                  <a16:creationId xmlns:a16="http://schemas.microsoft.com/office/drawing/2014/main" id="{F2DB3C7B-8319-4C4C-8687-DA47FE1172D3}"/>
                </a:ext>
              </a:extLst>
            </p:cNvPr>
            <p:cNvSpPr/>
            <p:nvPr/>
          </p:nvSpPr>
          <p:spPr>
            <a:xfrm>
              <a:off x="5790824"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446;p8">
              <a:extLst>
                <a:ext uri="{FF2B5EF4-FFF2-40B4-BE49-F238E27FC236}">
                  <a16:creationId xmlns:a16="http://schemas.microsoft.com/office/drawing/2014/main" id="{00D3978E-6EC8-47D6-8AB6-58324811B171}"/>
                </a:ext>
              </a:extLst>
            </p:cNvPr>
            <p:cNvSpPr/>
            <p:nvPr/>
          </p:nvSpPr>
          <p:spPr>
            <a:xfrm>
              <a:off x="5777117"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447;p8">
              <a:extLst>
                <a:ext uri="{FF2B5EF4-FFF2-40B4-BE49-F238E27FC236}">
                  <a16:creationId xmlns:a16="http://schemas.microsoft.com/office/drawing/2014/main" id="{A69AD1B4-BBF1-4431-A677-00727031EFCF}"/>
                </a:ext>
              </a:extLst>
            </p:cNvPr>
            <p:cNvSpPr/>
            <p:nvPr/>
          </p:nvSpPr>
          <p:spPr>
            <a:xfrm>
              <a:off x="6004472"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448;p8">
              <a:extLst>
                <a:ext uri="{FF2B5EF4-FFF2-40B4-BE49-F238E27FC236}">
                  <a16:creationId xmlns:a16="http://schemas.microsoft.com/office/drawing/2014/main" id="{A3CFF624-0D7E-4F00-83CC-9C1AEDDB3E42}"/>
                </a:ext>
              </a:extLst>
            </p:cNvPr>
            <p:cNvSpPr/>
            <p:nvPr/>
          </p:nvSpPr>
          <p:spPr>
            <a:xfrm>
              <a:off x="6004472"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449;p8">
              <a:extLst>
                <a:ext uri="{FF2B5EF4-FFF2-40B4-BE49-F238E27FC236}">
                  <a16:creationId xmlns:a16="http://schemas.microsoft.com/office/drawing/2014/main" id="{39BE3105-5F01-4E79-99CE-8EFA0FF5A961}"/>
                </a:ext>
              </a:extLst>
            </p:cNvPr>
            <p:cNvSpPr/>
            <p:nvPr/>
          </p:nvSpPr>
          <p:spPr>
            <a:xfrm>
              <a:off x="6231827"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450;p8">
              <a:extLst>
                <a:ext uri="{FF2B5EF4-FFF2-40B4-BE49-F238E27FC236}">
                  <a16:creationId xmlns:a16="http://schemas.microsoft.com/office/drawing/2014/main" id="{8FD04D60-4B42-428F-8FA8-93A2FE3580CF}"/>
                </a:ext>
              </a:extLst>
            </p:cNvPr>
            <p:cNvSpPr/>
            <p:nvPr/>
          </p:nvSpPr>
          <p:spPr>
            <a:xfrm>
              <a:off x="6231827"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451;p8">
              <a:extLst>
                <a:ext uri="{FF2B5EF4-FFF2-40B4-BE49-F238E27FC236}">
                  <a16:creationId xmlns:a16="http://schemas.microsoft.com/office/drawing/2014/main" id="{C7AD8CBF-1D8B-48BC-B2CD-EC912F4753E7}"/>
                </a:ext>
              </a:extLst>
            </p:cNvPr>
            <p:cNvSpPr/>
            <p:nvPr/>
          </p:nvSpPr>
          <p:spPr>
            <a:xfrm>
              <a:off x="6459182"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452;p8">
              <a:extLst>
                <a:ext uri="{FF2B5EF4-FFF2-40B4-BE49-F238E27FC236}">
                  <a16:creationId xmlns:a16="http://schemas.microsoft.com/office/drawing/2014/main" id="{D66B1FA5-C929-4EC6-815C-EEFAA926DB5E}"/>
                </a:ext>
              </a:extLst>
            </p:cNvPr>
            <p:cNvSpPr/>
            <p:nvPr/>
          </p:nvSpPr>
          <p:spPr>
            <a:xfrm>
              <a:off x="6459182"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453;p8">
              <a:extLst>
                <a:ext uri="{FF2B5EF4-FFF2-40B4-BE49-F238E27FC236}">
                  <a16:creationId xmlns:a16="http://schemas.microsoft.com/office/drawing/2014/main" id="{B2A4ABFF-AD18-4C9E-B685-190B709DE9AC}"/>
                </a:ext>
              </a:extLst>
            </p:cNvPr>
            <p:cNvSpPr/>
            <p:nvPr/>
          </p:nvSpPr>
          <p:spPr>
            <a:xfrm>
              <a:off x="5841232" y="5679510"/>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454;p8">
              <a:extLst>
                <a:ext uri="{FF2B5EF4-FFF2-40B4-BE49-F238E27FC236}">
                  <a16:creationId xmlns:a16="http://schemas.microsoft.com/office/drawing/2014/main" id="{59D5310D-C4F9-46F0-936F-9BEF87B15129}"/>
                </a:ext>
              </a:extLst>
            </p:cNvPr>
            <p:cNvSpPr/>
            <p:nvPr/>
          </p:nvSpPr>
          <p:spPr>
            <a:xfrm>
              <a:off x="6020128"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455;p8">
              <a:extLst>
                <a:ext uri="{FF2B5EF4-FFF2-40B4-BE49-F238E27FC236}">
                  <a16:creationId xmlns:a16="http://schemas.microsoft.com/office/drawing/2014/main" id="{9093EBC6-393B-4AE5-85AE-FC86A88A45A6}"/>
                </a:ext>
              </a:extLst>
            </p:cNvPr>
            <p:cNvSpPr/>
            <p:nvPr/>
          </p:nvSpPr>
          <p:spPr>
            <a:xfrm>
              <a:off x="6018504"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456;p8">
              <a:extLst>
                <a:ext uri="{FF2B5EF4-FFF2-40B4-BE49-F238E27FC236}">
                  <a16:creationId xmlns:a16="http://schemas.microsoft.com/office/drawing/2014/main" id="{E13B8F72-74E1-4B29-87EF-32D81774D407}"/>
                </a:ext>
              </a:extLst>
            </p:cNvPr>
            <p:cNvSpPr/>
            <p:nvPr/>
          </p:nvSpPr>
          <p:spPr>
            <a:xfrm>
              <a:off x="6068879" y="5679510"/>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457;p8">
              <a:extLst>
                <a:ext uri="{FF2B5EF4-FFF2-40B4-BE49-F238E27FC236}">
                  <a16:creationId xmlns:a16="http://schemas.microsoft.com/office/drawing/2014/main" id="{C1F4DCB3-FB90-497E-9565-C1A41103A05C}"/>
                </a:ext>
              </a:extLst>
            </p:cNvPr>
            <p:cNvSpPr/>
            <p:nvPr/>
          </p:nvSpPr>
          <p:spPr>
            <a:xfrm>
              <a:off x="6247807"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458;p8">
              <a:extLst>
                <a:ext uri="{FF2B5EF4-FFF2-40B4-BE49-F238E27FC236}">
                  <a16:creationId xmlns:a16="http://schemas.microsoft.com/office/drawing/2014/main" id="{2B4A4C36-6F8D-4D14-B902-33E9CC4A43CA}"/>
                </a:ext>
              </a:extLst>
            </p:cNvPr>
            <p:cNvSpPr/>
            <p:nvPr/>
          </p:nvSpPr>
          <p:spPr>
            <a:xfrm>
              <a:off x="6246183"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459;p8">
              <a:extLst>
                <a:ext uri="{FF2B5EF4-FFF2-40B4-BE49-F238E27FC236}">
                  <a16:creationId xmlns:a16="http://schemas.microsoft.com/office/drawing/2014/main" id="{62FC5710-D89F-4111-9349-383D5E0F0D2B}"/>
                </a:ext>
              </a:extLst>
            </p:cNvPr>
            <p:cNvSpPr/>
            <p:nvPr/>
          </p:nvSpPr>
          <p:spPr>
            <a:xfrm>
              <a:off x="6296591" y="5679510"/>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460;p8">
              <a:extLst>
                <a:ext uri="{FF2B5EF4-FFF2-40B4-BE49-F238E27FC236}">
                  <a16:creationId xmlns:a16="http://schemas.microsoft.com/office/drawing/2014/main" id="{6FF375E3-CFEC-460A-ACD4-3FFDBAEA2FEC}"/>
                </a:ext>
              </a:extLst>
            </p:cNvPr>
            <p:cNvSpPr/>
            <p:nvPr/>
          </p:nvSpPr>
          <p:spPr>
            <a:xfrm>
              <a:off x="6475487"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461;p8">
              <a:extLst>
                <a:ext uri="{FF2B5EF4-FFF2-40B4-BE49-F238E27FC236}">
                  <a16:creationId xmlns:a16="http://schemas.microsoft.com/office/drawing/2014/main" id="{0C386C00-309F-4E74-A2A4-A7D1A36B1160}"/>
                </a:ext>
              </a:extLst>
            </p:cNvPr>
            <p:cNvSpPr/>
            <p:nvPr/>
          </p:nvSpPr>
          <p:spPr>
            <a:xfrm>
              <a:off x="6473863"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462;p8">
              <a:extLst>
                <a:ext uri="{FF2B5EF4-FFF2-40B4-BE49-F238E27FC236}">
                  <a16:creationId xmlns:a16="http://schemas.microsoft.com/office/drawing/2014/main" id="{653D0B40-964A-41D0-B479-98E20DABF022}"/>
                </a:ext>
              </a:extLst>
            </p:cNvPr>
            <p:cNvSpPr/>
            <p:nvPr/>
          </p:nvSpPr>
          <p:spPr>
            <a:xfrm>
              <a:off x="5617320" y="5569451"/>
              <a:ext cx="84446" cy="9742"/>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463;p8">
              <a:extLst>
                <a:ext uri="{FF2B5EF4-FFF2-40B4-BE49-F238E27FC236}">
                  <a16:creationId xmlns:a16="http://schemas.microsoft.com/office/drawing/2014/main" id="{6BD7B94D-10CD-45A5-954E-2AD16E57C6ED}"/>
                </a:ext>
              </a:extLst>
            </p:cNvPr>
            <p:cNvSpPr/>
            <p:nvPr/>
          </p:nvSpPr>
          <p:spPr>
            <a:xfrm>
              <a:off x="5615143" y="5567211"/>
              <a:ext cx="87694" cy="16237"/>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464;p8">
              <a:extLst>
                <a:ext uri="{FF2B5EF4-FFF2-40B4-BE49-F238E27FC236}">
                  <a16:creationId xmlns:a16="http://schemas.microsoft.com/office/drawing/2014/main" id="{1D81EE14-761F-408A-BC44-0935695B25FC}"/>
                </a:ext>
              </a:extLst>
            </p:cNvPr>
            <p:cNvSpPr/>
            <p:nvPr/>
          </p:nvSpPr>
          <p:spPr>
            <a:xfrm>
              <a:off x="5601957" y="5552694"/>
              <a:ext cx="3247" cy="201348"/>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465;p8">
              <a:extLst>
                <a:ext uri="{FF2B5EF4-FFF2-40B4-BE49-F238E27FC236}">
                  <a16:creationId xmlns:a16="http://schemas.microsoft.com/office/drawing/2014/main" id="{8E4BBCAE-1513-40E5-95FC-048D31104610}"/>
                </a:ext>
              </a:extLst>
            </p:cNvPr>
            <p:cNvSpPr/>
            <p:nvPr/>
          </p:nvSpPr>
          <p:spPr>
            <a:xfrm>
              <a:off x="6521120" y="5552694"/>
              <a:ext cx="3247" cy="201348"/>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9" name="群組 178">
            <a:extLst>
              <a:ext uri="{FF2B5EF4-FFF2-40B4-BE49-F238E27FC236}">
                <a16:creationId xmlns:a16="http://schemas.microsoft.com/office/drawing/2014/main" id="{1F9342B0-270A-4890-BBF3-E23DB764A5E7}"/>
              </a:ext>
            </a:extLst>
          </p:cNvPr>
          <p:cNvGrpSpPr/>
          <p:nvPr/>
        </p:nvGrpSpPr>
        <p:grpSpPr>
          <a:xfrm>
            <a:off x="5627440" y="4347629"/>
            <a:ext cx="2069100" cy="402363"/>
            <a:chOff x="5535342" y="5551752"/>
            <a:chExt cx="1055576" cy="202290"/>
          </a:xfrm>
        </p:grpSpPr>
        <p:sp>
          <p:nvSpPr>
            <p:cNvPr id="180" name="Google Shape;425;p8">
              <a:extLst>
                <a:ext uri="{FF2B5EF4-FFF2-40B4-BE49-F238E27FC236}">
                  <a16:creationId xmlns:a16="http://schemas.microsoft.com/office/drawing/2014/main" id="{E85DE784-F253-4257-B9F9-7E06FB54E25F}"/>
                </a:ext>
              </a:extLst>
            </p:cNvPr>
            <p:cNvSpPr/>
            <p:nvPr/>
          </p:nvSpPr>
          <p:spPr>
            <a:xfrm>
              <a:off x="5536966" y="5553376"/>
              <a:ext cx="1052329" cy="198101"/>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426;p8">
              <a:extLst>
                <a:ext uri="{FF2B5EF4-FFF2-40B4-BE49-F238E27FC236}">
                  <a16:creationId xmlns:a16="http://schemas.microsoft.com/office/drawing/2014/main" id="{C043591F-4ED7-4E67-9C31-1FE9B95BB019}"/>
                </a:ext>
              </a:extLst>
            </p:cNvPr>
            <p:cNvSpPr/>
            <p:nvPr/>
          </p:nvSpPr>
          <p:spPr>
            <a:xfrm>
              <a:off x="5535342" y="5551752"/>
              <a:ext cx="1055576" cy="201348"/>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427;p8">
              <a:extLst>
                <a:ext uri="{FF2B5EF4-FFF2-40B4-BE49-F238E27FC236}">
                  <a16:creationId xmlns:a16="http://schemas.microsoft.com/office/drawing/2014/main" id="{96708453-9E12-4175-997C-9D6614AADF99}"/>
                </a:ext>
              </a:extLst>
            </p:cNvPr>
            <p:cNvSpPr/>
            <p:nvPr/>
          </p:nvSpPr>
          <p:spPr>
            <a:xfrm>
              <a:off x="5615176" y="5607610"/>
              <a:ext cx="207868" cy="55208"/>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428;p8">
              <a:extLst>
                <a:ext uri="{FF2B5EF4-FFF2-40B4-BE49-F238E27FC236}">
                  <a16:creationId xmlns:a16="http://schemas.microsoft.com/office/drawing/2014/main" id="{A9781B1D-3329-47A7-AD33-6BB55BB793D1}"/>
                </a:ext>
              </a:extLst>
            </p:cNvPr>
            <p:cNvSpPr/>
            <p:nvPr/>
          </p:nvSpPr>
          <p:spPr>
            <a:xfrm>
              <a:off x="5613552" y="5606018"/>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429;p8">
              <a:extLst>
                <a:ext uri="{FF2B5EF4-FFF2-40B4-BE49-F238E27FC236}">
                  <a16:creationId xmlns:a16="http://schemas.microsoft.com/office/drawing/2014/main" id="{1AFC3364-0596-4FAB-9B57-A3F5E7E084C2}"/>
                </a:ext>
              </a:extLst>
            </p:cNvPr>
            <p:cNvSpPr/>
            <p:nvPr/>
          </p:nvSpPr>
          <p:spPr>
            <a:xfrm>
              <a:off x="5792448"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430;p8">
              <a:extLst>
                <a:ext uri="{FF2B5EF4-FFF2-40B4-BE49-F238E27FC236}">
                  <a16:creationId xmlns:a16="http://schemas.microsoft.com/office/drawing/2014/main" id="{BB654B36-BEAE-40B8-9477-7E534C265791}"/>
                </a:ext>
              </a:extLst>
            </p:cNvPr>
            <p:cNvSpPr/>
            <p:nvPr/>
          </p:nvSpPr>
          <p:spPr>
            <a:xfrm>
              <a:off x="5790824"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431;p8">
              <a:extLst>
                <a:ext uri="{FF2B5EF4-FFF2-40B4-BE49-F238E27FC236}">
                  <a16:creationId xmlns:a16="http://schemas.microsoft.com/office/drawing/2014/main" id="{592A1756-1E71-415B-93F8-A718BBA5BB85}"/>
                </a:ext>
              </a:extLst>
            </p:cNvPr>
            <p:cNvSpPr/>
            <p:nvPr/>
          </p:nvSpPr>
          <p:spPr>
            <a:xfrm>
              <a:off x="5842856" y="5607610"/>
              <a:ext cx="207868" cy="55208"/>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432;p8">
              <a:extLst>
                <a:ext uri="{FF2B5EF4-FFF2-40B4-BE49-F238E27FC236}">
                  <a16:creationId xmlns:a16="http://schemas.microsoft.com/office/drawing/2014/main" id="{B4C2A35A-EA33-462A-B7D7-725C0DC195A5}"/>
                </a:ext>
              </a:extLst>
            </p:cNvPr>
            <p:cNvSpPr/>
            <p:nvPr/>
          </p:nvSpPr>
          <p:spPr>
            <a:xfrm>
              <a:off x="5841232" y="5606018"/>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433;p8">
              <a:extLst>
                <a:ext uri="{FF2B5EF4-FFF2-40B4-BE49-F238E27FC236}">
                  <a16:creationId xmlns:a16="http://schemas.microsoft.com/office/drawing/2014/main" id="{42E4EBF9-22B4-426F-9085-7509EFB671D4}"/>
                </a:ext>
              </a:extLst>
            </p:cNvPr>
            <p:cNvSpPr/>
            <p:nvPr/>
          </p:nvSpPr>
          <p:spPr>
            <a:xfrm>
              <a:off x="6020128"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434;p8">
              <a:extLst>
                <a:ext uri="{FF2B5EF4-FFF2-40B4-BE49-F238E27FC236}">
                  <a16:creationId xmlns:a16="http://schemas.microsoft.com/office/drawing/2014/main" id="{D463D4E0-626C-4256-99A8-771F85E62F0B}"/>
                </a:ext>
              </a:extLst>
            </p:cNvPr>
            <p:cNvSpPr/>
            <p:nvPr/>
          </p:nvSpPr>
          <p:spPr>
            <a:xfrm>
              <a:off x="6018504"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435;p8">
              <a:extLst>
                <a:ext uri="{FF2B5EF4-FFF2-40B4-BE49-F238E27FC236}">
                  <a16:creationId xmlns:a16="http://schemas.microsoft.com/office/drawing/2014/main" id="{615B9D31-9FD3-4511-817F-90CB7A856430}"/>
                </a:ext>
              </a:extLst>
            </p:cNvPr>
            <p:cNvSpPr/>
            <p:nvPr/>
          </p:nvSpPr>
          <p:spPr>
            <a:xfrm>
              <a:off x="6068879" y="5606018"/>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436;p8">
              <a:extLst>
                <a:ext uri="{FF2B5EF4-FFF2-40B4-BE49-F238E27FC236}">
                  <a16:creationId xmlns:a16="http://schemas.microsoft.com/office/drawing/2014/main" id="{D37A2B6D-6487-496C-BE19-06DF43F2E095}"/>
                </a:ext>
              </a:extLst>
            </p:cNvPr>
            <p:cNvSpPr/>
            <p:nvPr/>
          </p:nvSpPr>
          <p:spPr>
            <a:xfrm>
              <a:off x="6247807"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437;p8">
              <a:extLst>
                <a:ext uri="{FF2B5EF4-FFF2-40B4-BE49-F238E27FC236}">
                  <a16:creationId xmlns:a16="http://schemas.microsoft.com/office/drawing/2014/main" id="{1908658B-F60C-417D-AEB4-384257E9A76D}"/>
                </a:ext>
              </a:extLst>
            </p:cNvPr>
            <p:cNvSpPr/>
            <p:nvPr/>
          </p:nvSpPr>
          <p:spPr>
            <a:xfrm>
              <a:off x="6246183"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438;p8">
              <a:extLst>
                <a:ext uri="{FF2B5EF4-FFF2-40B4-BE49-F238E27FC236}">
                  <a16:creationId xmlns:a16="http://schemas.microsoft.com/office/drawing/2014/main" id="{28900241-0BDC-4790-976C-9F325609B6B9}"/>
                </a:ext>
              </a:extLst>
            </p:cNvPr>
            <p:cNvSpPr/>
            <p:nvPr/>
          </p:nvSpPr>
          <p:spPr>
            <a:xfrm>
              <a:off x="6296591" y="5606018"/>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439;p8">
              <a:extLst>
                <a:ext uri="{FF2B5EF4-FFF2-40B4-BE49-F238E27FC236}">
                  <a16:creationId xmlns:a16="http://schemas.microsoft.com/office/drawing/2014/main" id="{B9D71DA3-B9AA-4E16-99A2-7E89E7CA1902}"/>
                </a:ext>
              </a:extLst>
            </p:cNvPr>
            <p:cNvSpPr/>
            <p:nvPr/>
          </p:nvSpPr>
          <p:spPr>
            <a:xfrm>
              <a:off x="6475487"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440;p8">
              <a:extLst>
                <a:ext uri="{FF2B5EF4-FFF2-40B4-BE49-F238E27FC236}">
                  <a16:creationId xmlns:a16="http://schemas.microsoft.com/office/drawing/2014/main" id="{B5D4AFB5-AD3C-4506-A0EE-7D2DC175F641}"/>
                </a:ext>
              </a:extLst>
            </p:cNvPr>
            <p:cNvSpPr/>
            <p:nvPr/>
          </p:nvSpPr>
          <p:spPr>
            <a:xfrm>
              <a:off x="6473863"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441;p8">
              <a:extLst>
                <a:ext uri="{FF2B5EF4-FFF2-40B4-BE49-F238E27FC236}">
                  <a16:creationId xmlns:a16="http://schemas.microsoft.com/office/drawing/2014/main" id="{7F8FB688-B125-4F67-A063-6F119FEED760}"/>
                </a:ext>
              </a:extLst>
            </p:cNvPr>
            <p:cNvSpPr/>
            <p:nvPr/>
          </p:nvSpPr>
          <p:spPr>
            <a:xfrm>
              <a:off x="5615176" y="5681135"/>
              <a:ext cx="207868" cy="55208"/>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442;p8">
              <a:extLst>
                <a:ext uri="{FF2B5EF4-FFF2-40B4-BE49-F238E27FC236}">
                  <a16:creationId xmlns:a16="http://schemas.microsoft.com/office/drawing/2014/main" id="{CF1E1F7E-1942-4A9F-82AB-31FFC436D7D6}"/>
                </a:ext>
              </a:extLst>
            </p:cNvPr>
            <p:cNvSpPr/>
            <p:nvPr/>
          </p:nvSpPr>
          <p:spPr>
            <a:xfrm>
              <a:off x="5613552" y="5679510"/>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443;p8">
              <a:extLst>
                <a:ext uri="{FF2B5EF4-FFF2-40B4-BE49-F238E27FC236}">
                  <a16:creationId xmlns:a16="http://schemas.microsoft.com/office/drawing/2014/main" id="{30CF001B-6BFF-4262-A06C-8517A5239D10}"/>
                </a:ext>
              </a:extLst>
            </p:cNvPr>
            <p:cNvSpPr/>
            <p:nvPr/>
          </p:nvSpPr>
          <p:spPr>
            <a:xfrm>
              <a:off x="5777117"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444;p8">
              <a:extLst>
                <a:ext uri="{FF2B5EF4-FFF2-40B4-BE49-F238E27FC236}">
                  <a16:creationId xmlns:a16="http://schemas.microsoft.com/office/drawing/2014/main" id="{591F7015-BA1C-4C6F-9BDA-CB321C3C965B}"/>
                </a:ext>
              </a:extLst>
            </p:cNvPr>
            <p:cNvSpPr/>
            <p:nvPr/>
          </p:nvSpPr>
          <p:spPr>
            <a:xfrm>
              <a:off x="5792448"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445;p8">
              <a:extLst>
                <a:ext uri="{FF2B5EF4-FFF2-40B4-BE49-F238E27FC236}">
                  <a16:creationId xmlns:a16="http://schemas.microsoft.com/office/drawing/2014/main" id="{4970D996-B7BE-4E96-9633-2C555966CBA6}"/>
                </a:ext>
              </a:extLst>
            </p:cNvPr>
            <p:cNvSpPr/>
            <p:nvPr/>
          </p:nvSpPr>
          <p:spPr>
            <a:xfrm>
              <a:off x="5790824"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446;p8">
              <a:extLst>
                <a:ext uri="{FF2B5EF4-FFF2-40B4-BE49-F238E27FC236}">
                  <a16:creationId xmlns:a16="http://schemas.microsoft.com/office/drawing/2014/main" id="{58101FE7-375C-47C5-9D13-E7E2C6387B5F}"/>
                </a:ext>
              </a:extLst>
            </p:cNvPr>
            <p:cNvSpPr/>
            <p:nvPr/>
          </p:nvSpPr>
          <p:spPr>
            <a:xfrm>
              <a:off x="5777117"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447;p8">
              <a:extLst>
                <a:ext uri="{FF2B5EF4-FFF2-40B4-BE49-F238E27FC236}">
                  <a16:creationId xmlns:a16="http://schemas.microsoft.com/office/drawing/2014/main" id="{F3D63552-5C28-4F23-BEDF-FDEA8FBCEB18}"/>
                </a:ext>
              </a:extLst>
            </p:cNvPr>
            <p:cNvSpPr/>
            <p:nvPr/>
          </p:nvSpPr>
          <p:spPr>
            <a:xfrm>
              <a:off x="6004472"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448;p8">
              <a:extLst>
                <a:ext uri="{FF2B5EF4-FFF2-40B4-BE49-F238E27FC236}">
                  <a16:creationId xmlns:a16="http://schemas.microsoft.com/office/drawing/2014/main" id="{504168C7-3F3F-47AC-B827-65B2F44CF1D5}"/>
                </a:ext>
              </a:extLst>
            </p:cNvPr>
            <p:cNvSpPr/>
            <p:nvPr/>
          </p:nvSpPr>
          <p:spPr>
            <a:xfrm>
              <a:off x="6004472"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449;p8">
              <a:extLst>
                <a:ext uri="{FF2B5EF4-FFF2-40B4-BE49-F238E27FC236}">
                  <a16:creationId xmlns:a16="http://schemas.microsoft.com/office/drawing/2014/main" id="{D32477F6-E90F-49B5-B70B-810C2765DCEE}"/>
                </a:ext>
              </a:extLst>
            </p:cNvPr>
            <p:cNvSpPr/>
            <p:nvPr/>
          </p:nvSpPr>
          <p:spPr>
            <a:xfrm>
              <a:off x="6231827"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450;p8">
              <a:extLst>
                <a:ext uri="{FF2B5EF4-FFF2-40B4-BE49-F238E27FC236}">
                  <a16:creationId xmlns:a16="http://schemas.microsoft.com/office/drawing/2014/main" id="{D334E381-5E18-46D0-86D2-97EF08FE9782}"/>
                </a:ext>
              </a:extLst>
            </p:cNvPr>
            <p:cNvSpPr/>
            <p:nvPr/>
          </p:nvSpPr>
          <p:spPr>
            <a:xfrm>
              <a:off x="6231827"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451;p8">
              <a:extLst>
                <a:ext uri="{FF2B5EF4-FFF2-40B4-BE49-F238E27FC236}">
                  <a16:creationId xmlns:a16="http://schemas.microsoft.com/office/drawing/2014/main" id="{3003CE2C-7C4F-4C9C-9900-0110AF375DAC}"/>
                </a:ext>
              </a:extLst>
            </p:cNvPr>
            <p:cNvSpPr/>
            <p:nvPr/>
          </p:nvSpPr>
          <p:spPr>
            <a:xfrm>
              <a:off x="6459182"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452;p8">
              <a:extLst>
                <a:ext uri="{FF2B5EF4-FFF2-40B4-BE49-F238E27FC236}">
                  <a16:creationId xmlns:a16="http://schemas.microsoft.com/office/drawing/2014/main" id="{2EC02D5A-2AB0-4BAC-B9F9-61649870B9EA}"/>
                </a:ext>
              </a:extLst>
            </p:cNvPr>
            <p:cNvSpPr/>
            <p:nvPr/>
          </p:nvSpPr>
          <p:spPr>
            <a:xfrm>
              <a:off x="6459182"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453;p8">
              <a:extLst>
                <a:ext uri="{FF2B5EF4-FFF2-40B4-BE49-F238E27FC236}">
                  <a16:creationId xmlns:a16="http://schemas.microsoft.com/office/drawing/2014/main" id="{E8C59C76-6F50-483A-8BB0-4E8E983CA1E0}"/>
                </a:ext>
              </a:extLst>
            </p:cNvPr>
            <p:cNvSpPr/>
            <p:nvPr/>
          </p:nvSpPr>
          <p:spPr>
            <a:xfrm>
              <a:off x="5841232" y="5679510"/>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454;p8">
              <a:extLst>
                <a:ext uri="{FF2B5EF4-FFF2-40B4-BE49-F238E27FC236}">
                  <a16:creationId xmlns:a16="http://schemas.microsoft.com/office/drawing/2014/main" id="{28AC3D14-69FF-4373-ABB8-30D51D618736}"/>
                </a:ext>
              </a:extLst>
            </p:cNvPr>
            <p:cNvSpPr/>
            <p:nvPr/>
          </p:nvSpPr>
          <p:spPr>
            <a:xfrm>
              <a:off x="6020128"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455;p8">
              <a:extLst>
                <a:ext uri="{FF2B5EF4-FFF2-40B4-BE49-F238E27FC236}">
                  <a16:creationId xmlns:a16="http://schemas.microsoft.com/office/drawing/2014/main" id="{5AAB09F6-0111-4B53-B1AC-B6A20E213DA3}"/>
                </a:ext>
              </a:extLst>
            </p:cNvPr>
            <p:cNvSpPr/>
            <p:nvPr/>
          </p:nvSpPr>
          <p:spPr>
            <a:xfrm>
              <a:off x="6018504"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456;p8">
              <a:extLst>
                <a:ext uri="{FF2B5EF4-FFF2-40B4-BE49-F238E27FC236}">
                  <a16:creationId xmlns:a16="http://schemas.microsoft.com/office/drawing/2014/main" id="{7BA5E177-8FC2-4977-9A44-2E9DFDD7A289}"/>
                </a:ext>
              </a:extLst>
            </p:cNvPr>
            <p:cNvSpPr/>
            <p:nvPr/>
          </p:nvSpPr>
          <p:spPr>
            <a:xfrm>
              <a:off x="6068879" y="5679510"/>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457;p8">
              <a:extLst>
                <a:ext uri="{FF2B5EF4-FFF2-40B4-BE49-F238E27FC236}">
                  <a16:creationId xmlns:a16="http://schemas.microsoft.com/office/drawing/2014/main" id="{5042AE80-AAC9-4F13-A9C0-5ED682287E93}"/>
                </a:ext>
              </a:extLst>
            </p:cNvPr>
            <p:cNvSpPr/>
            <p:nvPr/>
          </p:nvSpPr>
          <p:spPr>
            <a:xfrm>
              <a:off x="6247807"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458;p8">
              <a:extLst>
                <a:ext uri="{FF2B5EF4-FFF2-40B4-BE49-F238E27FC236}">
                  <a16:creationId xmlns:a16="http://schemas.microsoft.com/office/drawing/2014/main" id="{A147C0E8-85D3-4B38-9C43-DE19A5FBB344}"/>
                </a:ext>
              </a:extLst>
            </p:cNvPr>
            <p:cNvSpPr/>
            <p:nvPr/>
          </p:nvSpPr>
          <p:spPr>
            <a:xfrm>
              <a:off x="6246183"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459;p8">
              <a:extLst>
                <a:ext uri="{FF2B5EF4-FFF2-40B4-BE49-F238E27FC236}">
                  <a16:creationId xmlns:a16="http://schemas.microsoft.com/office/drawing/2014/main" id="{5051F329-535A-48FA-A64F-06E11DD830F4}"/>
                </a:ext>
              </a:extLst>
            </p:cNvPr>
            <p:cNvSpPr/>
            <p:nvPr/>
          </p:nvSpPr>
          <p:spPr>
            <a:xfrm>
              <a:off x="6296591" y="5679510"/>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460;p8">
              <a:extLst>
                <a:ext uri="{FF2B5EF4-FFF2-40B4-BE49-F238E27FC236}">
                  <a16:creationId xmlns:a16="http://schemas.microsoft.com/office/drawing/2014/main" id="{174BAAC3-421C-4C6B-9236-327204DF9EC0}"/>
                </a:ext>
              </a:extLst>
            </p:cNvPr>
            <p:cNvSpPr/>
            <p:nvPr/>
          </p:nvSpPr>
          <p:spPr>
            <a:xfrm>
              <a:off x="6475487"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461;p8">
              <a:extLst>
                <a:ext uri="{FF2B5EF4-FFF2-40B4-BE49-F238E27FC236}">
                  <a16:creationId xmlns:a16="http://schemas.microsoft.com/office/drawing/2014/main" id="{72AD6B5B-282B-42BE-9CE6-80F575B62EC9}"/>
                </a:ext>
              </a:extLst>
            </p:cNvPr>
            <p:cNvSpPr/>
            <p:nvPr/>
          </p:nvSpPr>
          <p:spPr>
            <a:xfrm>
              <a:off x="6473863"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462;p8">
              <a:extLst>
                <a:ext uri="{FF2B5EF4-FFF2-40B4-BE49-F238E27FC236}">
                  <a16:creationId xmlns:a16="http://schemas.microsoft.com/office/drawing/2014/main" id="{DCEFF1CF-D28D-452C-8C04-E9409D2DCBCE}"/>
                </a:ext>
              </a:extLst>
            </p:cNvPr>
            <p:cNvSpPr/>
            <p:nvPr/>
          </p:nvSpPr>
          <p:spPr>
            <a:xfrm>
              <a:off x="5617320" y="5569451"/>
              <a:ext cx="84446" cy="9742"/>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463;p8">
              <a:extLst>
                <a:ext uri="{FF2B5EF4-FFF2-40B4-BE49-F238E27FC236}">
                  <a16:creationId xmlns:a16="http://schemas.microsoft.com/office/drawing/2014/main" id="{39C3AB3F-DAAB-4291-BE3A-E033FCE09590}"/>
                </a:ext>
              </a:extLst>
            </p:cNvPr>
            <p:cNvSpPr/>
            <p:nvPr/>
          </p:nvSpPr>
          <p:spPr>
            <a:xfrm>
              <a:off x="5615143" y="5567211"/>
              <a:ext cx="87694" cy="16237"/>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464;p8">
              <a:extLst>
                <a:ext uri="{FF2B5EF4-FFF2-40B4-BE49-F238E27FC236}">
                  <a16:creationId xmlns:a16="http://schemas.microsoft.com/office/drawing/2014/main" id="{D547A3D9-50D8-4868-A4D3-AC32E81EB464}"/>
                </a:ext>
              </a:extLst>
            </p:cNvPr>
            <p:cNvSpPr/>
            <p:nvPr/>
          </p:nvSpPr>
          <p:spPr>
            <a:xfrm>
              <a:off x="5601957" y="5552694"/>
              <a:ext cx="3247" cy="201348"/>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465;p8">
              <a:extLst>
                <a:ext uri="{FF2B5EF4-FFF2-40B4-BE49-F238E27FC236}">
                  <a16:creationId xmlns:a16="http://schemas.microsoft.com/office/drawing/2014/main" id="{6CFEC2AA-F419-4EAF-BBA8-83DA8E73F1EB}"/>
                </a:ext>
              </a:extLst>
            </p:cNvPr>
            <p:cNvSpPr/>
            <p:nvPr/>
          </p:nvSpPr>
          <p:spPr>
            <a:xfrm>
              <a:off x="6521120" y="5552694"/>
              <a:ext cx="3247" cy="201348"/>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853871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9"/>
          <p:cNvSpPr/>
          <p:nvPr/>
        </p:nvSpPr>
        <p:spPr>
          <a:xfrm>
            <a:off x="0" y="1630849"/>
            <a:ext cx="53046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800"/>
              <a:buFont typeface="Arial"/>
              <a:buNone/>
            </a:pPr>
            <a:r>
              <a:rPr lang="en-US" sz="4800" b="1" i="0" u="none" strike="noStrike" cap="none">
                <a:solidFill>
                  <a:schemeClr val="lt1"/>
                </a:solidFill>
                <a:latin typeface="Microsoft JhengHei"/>
                <a:ea typeface="Microsoft JhengHei"/>
                <a:cs typeface="Microsoft JhengHei"/>
                <a:sym typeface="Microsoft JhengHei"/>
              </a:rPr>
              <a:t>使</a:t>
            </a:r>
            <a:r>
              <a:rPr lang="zh-TW" altLang="en-US" sz="4800" b="1" i="0" u="none" strike="noStrike" cap="none">
                <a:solidFill>
                  <a:schemeClr val="lt1"/>
                </a:solidFill>
                <a:latin typeface="Microsoft JhengHei"/>
                <a:ea typeface="Microsoft JhengHei"/>
                <a:cs typeface="Microsoft JhengHei"/>
                <a:sym typeface="Microsoft JhengHei"/>
              </a:rPr>
              <a:t> </a:t>
            </a:r>
            <a:r>
              <a:rPr lang="en-US" sz="4800" b="1" i="0" u="none" strike="noStrike" cap="none">
                <a:solidFill>
                  <a:schemeClr val="lt1"/>
                </a:solidFill>
                <a:latin typeface="Microsoft JhengHei"/>
                <a:ea typeface="Microsoft JhengHei"/>
                <a:cs typeface="Microsoft JhengHei"/>
                <a:sym typeface="Microsoft JhengHei"/>
              </a:rPr>
              <a:t>用</a:t>
            </a:r>
            <a:r>
              <a:rPr lang="zh-TW" altLang="en-US" sz="4800" b="1" i="0" u="none" strike="noStrike" cap="none">
                <a:solidFill>
                  <a:schemeClr val="lt1"/>
                </a:solidFill>
                <a:latin typeface="Microsoft JhengHei"/>
                <a:ea typeface="Microsoft JhengHei"/>
                <a:cs typeface="Microsoft JhengHei"/>
                <a:sym typeface="Microsoft JhengHei"/>
              </a:rPr>
              <a:t> </a:t>
            </a:r>
            <a:r>
              <a:rPr lang="en-US" sz="4800" b="1" i="0" u="none" strike="noStrike" cap="none">
                <a:solidFill>
                  <a:schemeClr val="lt1"/>
                </a:solidFill>
                <a:latin typeface="Microsoft JhengHei"/>
                <a:ea typeface="Microsoft JhengHei"/>
                <a:cs typeface="Microsoft JhengHei"/>
                <a:sym typeface="Microsoft JhengHei"/>
              </a:rPr>
              <a:t>案</a:t>
            </a:r>
            <a:r>
              <a:rPr lang="zh-TW" altLang="en-US" sz="4800" b="1" i="0" u="none" strike="noStrike" cap="none">
                <a:solidFill>
                  <a:schemeClr val="lt1"/>
                </a:solidFill>
                <a:latin typeface="Microsoft JhengHei"/>
                <a:ea typeface="Microsoft JhengHei"/>
                <a:cs typeface="Microsoft JhengHei"/>
                <a:sym typeface="Microsoft JhengHei"/>
              </a:rPr>
              <a:t> </a:t>
            </a:r>
            <a:r>
              <a:rPr lang="en-US" sz="4800" b="1" i="0" u="none" strike="noStrike" cap="none">
                <a:solidFill>
                  <a:schemeClr val="lt1"/>
                </a:solidFill>
                <a:latin typeface="Microsoft JhengHei"/>
                <a:ea typeface="Microsoft JhengHei"/>
                <a:cs typeface="Microsoft JhengHei"/>
                <a:sym typeface="Microsoft JhengHei"/>
              </a:rPr>
              <a:t>例</a:t>
            </a:r>
            <a:endParaRPr sz="4800" b="1" i="0" u="none" strike="noStrike" cap="none">
              <a:solidFill>
                <a:schemeClr val="lt1"/>
              </a:solidFill>
              <a:latin typeface="Microsoft JhengHei"/>
              <a:ea typeface="Microsoft JhengHei"/>
              <a:cs typeface="Microsoft JhengHei"/>
              <a:sym typeface="Microsoft JhengHei"/>
            </a:endParaRPr>
          </a:p>
        </p:txBody>
      </p:sp>
      <p:pic>
        <p:nvPicPr>
          <p:cNvPr id="855" name="Google Shape;855;p9"/>
          <p:cNvPicPr preferRelativeResize="0"/>
          <p:nvPr/>
        </p:nvPicPr>
        <p:blipFill rotWithShape="1">
          <a:blip r:embed="rId3">
            <a:alphaModFix/>
          </a:blip>
          <a:srcRect/>
          <a:stretch/>
        </p:blipFill>
        <p:spPr>
          <a:xfrm>
            <a:off x="1705042" y="3053206"/>
            <a:ext cx="2056623" cy="356812"/>
          </a:xfrm>
          <a:prstGeom prst="rect">
            <a:avLst/>
          </a:prstGeom>
          <a:noFill/>
          <a:ln>
            <a:noFill/>
          </a:ln>
        </p:spPr>
      </p:pic>
      <p:cxnSp>
        <p:nvCxnSpPr>
          <p:cNvPr id="4" name="直線接點 3">
            <a:extLst>
              <a:ext uri="{FF2B5EF4-FFF2-40B4-BE49-F238E27FC236}">
                <a16:creationId xmlns:a16="http://schemas.microsoft.com/office/drawing/2014/main" id="{04C021DC-CB9A-4FBB-BD3C-2666C3C8A8EA}"/>
              </a:ext>
            </a:extLst>
          </p:cNvPr>
          <p:cNvCxnSpPr>
            <a:cxnSpLocks/>
          </p:cNvCxnSpPr>
          <p:nvPr/>
        </p:nvCxnSpPr>
        <p:spPr>
          <a:xfrm>
            <a:off x="1259036" y="2632710"/>
            <a:ext cx="2926229" cy="0"/>
          </a:xfrm>
          <a:prstGeom prst="line">
            <a:avLst/>
          </a:prstGeom>
          <a:ln w="25400">
            <a:solidFill>
              <a:schemeClr val="bg1"/>
            </a:solidFill>
          </a:ln>
          <a:effectLst>
            <a:outerShdw blurRad="127000" dist="76200" dir="5040000" sx="63000" sy="63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1_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900</Words>
  <Application>Microsoft Office PowerPoint</Application>
  <PresentationFormat>如螢幕大小 (16:9)</PresentationFormat>
  <Paragraphs>333</Paragraphs>
  <Slides>28</Slides>
  <Notes>28</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28</vt:i4>
      </vt:variant>
    </vt:vector>
  </HeadingPairs>
  <TitlesOfParts>
    <vt:vector size="34" baseType="lpstr">
      <vt:lpstr>Microsoft JhengHei</vt:lpstr>
      <vt:lpstr>Microsoft JhengHei</vt:lpstr>
      <vt:lpstr>微軟正黑體 Light</vt:lpstr>
      <vt:lpstr>Arial</vt:lpstr>
      <vt:lpstr>Calibri</vt:lpstr>
      <vt:lpstr>1_Office 佈景主題</vt:lpstr>
      <vt:lpstr>PowerPoint 簡報</vt:lpstr>
      <vt:lpstr>PowerPoint 簡報</vt:lpstr>
      <vt:lpstr>PowerPoint 簡報</vt:lpstr>
      <vt:lpstr>什麼是雲 NAS</vt:lpstr>
      <vt:lpstr>多年淬鍊的 QTS 作業系統 現已開放在雲上運行</vt:lpstr>
      <vt:lpstr>使用 QNAP 雲 NAS  有效率地活用儲存在各雲端中的檔案</vt:lpstr>
      <vt:lpstr>支援平台</vt:lpstr>
      <vt:lpstr>Storage Pass-through</vt:lpstr>
      <vt:lpstr>PowerPoint 簡報</vt:lpstr>
      <vt:lpstr>快速復原加密於磁碟陣列的資料</vt:lpstr>
      <vt:lpstr>快速復原加密於磁碟陣列的資料</vt:lpstr>
      <vt:lpstr>嘗試 QTS 的新方式</vt:lpstr>
      <vt:lpstr>嘗試 QTS 的新方式</vt:lpstr>
      <vt:lpstr>雲端與 IT 內部環境的通透新架構</vt:lpstr>
      <vt:lpstr>成功案例 - qibb (德國)</vt:lpstr>
      <vt:lpstr>成功案例 - qibb (德國)</vt:lpstr>
      <vt:lpstr>PowerPoint 簡報</vt:lpstr>
      <vt:lpstr>實際展示</vt:lpstr>
      <vt:lpstr>PowerPoint 簡報</vt:lpstr>
      <vt:lpstr>QuTScloud 重點功能</vt:lpstr>
      <vt:lpstr>使用 HybridMount  擴充 QTScloud 的可用空間</vt:lpstr>
      <vt:lpstr>便捷的檔案分享與權限管理</vt:lpstr>
      <vt:lpstr>HBS3 備份傳輸在雲上如虎添翼</vt:lpstr>
      <vt:lpstr>雲端資料保護及安全性</vt:lpstr>
      <vt:lpstr>隨時掌握雲 NAS 的狀態</vt:lpstr>
      <vt:lpstr>豐富多元的應用方案</vt:lpstr>
      <vt:lpstr>QNAP 雲 NAS QuTScloud 建議售價 (美金)</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Aseem Manmualiya</dc:creator>
  <cp:lastModifiedBy>QNAP_Han Tsai</cp:lastModifiedBy>
  <cp:revision>2</cp:revision>
  <dcterms:modified xsi:type="dcterms:W3CDTF">2021-03-12T02:07:37Z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0x010100516C237E5AED534FA28A1706C33D2837</vt:lpwstr>
  </property>
</Properties>
</file>