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4"/>
  </p:notesMasterIdLst>
  <p:sldIdLst>
    <p:sldId id="256" r:id="rId2"/>
    <p:sldId id="1437" r:id="rId3"/>
    <p:sldId id="1438" r:id="rId4"/>
    <p:sldId id="1439" r:id="rId5"/>
    <p:sldId id="1440" r:id="rId6"/>
    <p:sldId id="258" r:id="rId7"/>
    <p:sldId id="257" r:id="rId8"/>
    <p:sldId id="1430" r:id="rId9"/>
    <p:sldId id="1431" r:id="rId10"/>
    <p:sldId id="1429" r:id="rId11"/>
    <p:sldId id="1428" r:id="rId12"/>
    <p:sldId id="1434" r:id="rId13"/>
    <p:sldId id="1432" r:id="rId14"/>
    <p:sldId id="1418" r:id="rId15"/>
    <p:sldId id="1415" r:id="rId16"/>
    <p:sldId id="1436" r:id="rId17"/>
    <p:sldId id="1419" r:id="rId18"/>
    <p:sldId id="303" r:id="rId19"/>
    <p:sldId id="1433" r:id="rId20"/>
    <p:sldId id="1427" r:id="rId21"/>
    <p:sldId id="1441" r:id="rId22"/>
    <p:sldId id="1435" r:id="rId23"/>
  </p:sldIdLst>
  <p:sldSz cx="12192000" cy="6858000"/>
  <p:notesSz cx="6858000" cy="9144000"/>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BBC"/>
    <a:srgbClr val="0099CC"/>
    <a:srgbClr val="119FFF"/>
    <a:srgbClr val="D4C8DD"/>
    <a:srgbClr val="60A0D3"/>
    <a:srgbClr val="676C74"/>
    <a:srgbClr val="7E838D"/>
    <a:srgbClr val="1774BD"/>
    <a:srgbClr val="0066B5"/>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4" autoAdjust="0"/>
    <p:restoredTop sz="94660"/>
  </p:normalViewPr>
  <p:slideViewPr>
    <p:cSldViewPr snapToGrid="0">
      <p:cViewPr varScale="1">
        <p:scale>
          <a:sx n="68" d="100"/>
          <a:sy n="68" d="100"/>
        </p:scale>
        <p:origin x="2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85C0C-CEDF-794E-A553-C769545E88F5}" type="datetimeFigureOut">
              <a:rPr lang="en-TW" smtClean="0"/>
              <a:t>08/24/2021</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BF703-AB66-8C4C-A93F-7969B99F9D5C}" type="slidenum">
              <a:rPr lang="en-TW" smtClean="0"/>
              <a:t>‹#›</a:t>
            </a:fld>
            <a:endParaRPr lang="en-TW"/>
          </a:p>
        </p:txBody>
      </p:sp>
    </p:spTree>
    <p:extLst>
      <p:ext uri="{BB962C8B-B14F-4D97-AF65-F5344CB8AC3E}">
        <p14:creationId xmlns:p14="http://schemas.microsoft.com/office/powerpoint/2010/main" val="266653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117D-422A-7D40-94F7-D9DE9D749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72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6F1BF703-AB66-8C4C-A93F-7969B99F9D5C}" type="slidenum">
              <a:rPr lang="en-TW" smtClean="0"/>
              <a:t>18</a:t>
            </a:fld>
            <a:endParaRPr lang="en-TW"/>
          </a:p>
        </p:txBody>
      </p:sp>
    </p:spTree>
    <p:extLst>
      <p:ext uri="{BB962C8B-B14F-4D97-AF65-F5344CB8AC3E}">
        <p14:creationId xmlns:p14="http://schemas.microsoft.com/office/powerpoint/2010/main" val="210813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F1BF703-AB66-8C4C-A93F-7969B99F9D5C}" type="slidenum">
              <a:rPr lang="en-TW" smtClean="0"/>
              <a:t>21</a:t>
            </a:fld>
            <a:endParaRPr lang="en-TW"/>
          </a:p>
        </p:txBody>
      </p:sp>
    </p:spTree>
    <p:extLst>
      <p:ext uri="{BB962C8B-B14F-4D97-AF65-F5344CB8AC3E}">
        <p14:creationId xmlns:p14="http://schemas.microsoft.com/office/powerpoint/2010/main" val="379095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5C9AA90-133D-497D-BEC1-ADAD0DEA31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57"/>
            <a:ext cx="12192000" cy="6856285"/>
          </a:xfrm>
          <a:prstGeom prst="rect">
            <a:avLst/>
          </a:prstGeom>
        </p:spPr>
      </p:pic>
    </p:spTree>
    <p:extLst>
      <p:ext uri="{BB962C8B-B14F-4D97-AF65-F5344CB8AC3E}">
        <p14:creationId xmlns:p14="http://schemas.microsoft.com/office/powerpoint/2010/main" val="212465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2E8F-8B4A-7C4B-84E0-C470BEAE39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W"/>
          </a:p>
        </p:txBody>
      </p:sp>
      <p:sp>
        <p:nvSpPr>
          <p:cNvPr id="3" name="Text Placeholder 2">
            <a:extLst>
              <a:ext uri="{FF2B5EF4-FFF2-40B4-BE49-F238E27FC236}">
                <a16:creationId xmlns:a16="http://schemas.microsoft.com/office/drawing/2014/main" id="{3EF129DD-5656-644A-B01A-D77FD5925F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260F53-55AB-C049-830D-45858B8E5837}"/>
              </a:ext>
            </a:extLst>
          </p:cNvPr>
          <p:cNvSpPr>
            <a:spLocks noGrp="1"/>
          </p:cNvSpPr>
          <p:nvPr>
            <p:ph type="dt" sz="half" idx="10"/>
          </p:nvPr>
        </p:nvSpPr>
        <p:spPr/>
        <p:txBody>
          <a:bodyPr/>
          <a:lstStyle/>
          <a:p>
            <a:fld id="{CB39EA0B-F1B7-E944-B3A7-31B47EE9BA4D}" type="datetimeFigureOut">
              <a:rPr lang="en-TW" smtClean="0"/>
              <a:t>08/24/2021</a:t>
            </a:fld>
            <a:endParaRPr lang="en-TW"/>
          </a:p>
        </p:txBody>
      </p:sp>
      <p:sp>
        <p:nvSpPr>
          <p:cNvPr id="5" name="Footer Placeholder 4">
            <a:extLst>
              <a:ext uri="{FF2B5EF4-FFF2-40B4-BE49-F238E27FC236}">
                <a16:creationId xmlns:a16="http://schemas.microsoft.com/office/drawing/2014/main" id="{257B938B-1A2A-1048-9089-4DFBA2CD08F6}"/>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02BBC08B-ACD1-1E4F-B352-050593CED251}"/>
              </a:ext>
            </a:extLst>
          </p:cNvPr>
          <p:cNvSpPr>
            <a:spLocks noGrp="1"/>
          </p:cNvSpPr>
          <p:nvPr>
            <p:ph type="sldNum" sz="quarter" idx="12"/>
          </p:nvPr>
        </p:nvSpPr>
        <p:spPr/>
        <p:txBody>
          <a:bodyPr/>
          <a:lstStyle/>
          <a:p>
            <a:fld id="{F95080FA-7EAE-E54F-B2F6-1375688BE107}" type="slidenum">
              <a:rPr lang="en-TW" smtClean="0"/>
              <a:t>‹#›</a:t>
            </a:fld>
            <a:endParaRPr lang="en-TW"/>
          </a:p>
        </p:txBody>
      </p:sp>
    </p:spTree>
    <p:extLst>
      <p:ext uri="{BB962C8B-B14F-4D97-AF65-F5344CB8AC3E}">
        <p14:creationId xmlns:p14="http://schemas.microsoft.com/office/powerpoint/2010/main" val="210758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5C9AA90-133D-497D-BEC1-ADAD0DEA31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85" y="0"/>
            <a:ext cx="12189630" cy="6858000"/>
          </a:xfrm>
          <a:prstGeom prst="rect">
            <a:avLst/>
          </a:prstGeom>
        </p:spPr>
      </p:pic>
      <p:sp>
        <p:nvSpPr>
          <p:cNvPr id="3" name="文字方塊 2">
            <a:extLst>
              <a:ext uri="{FF2B5EF4-FFF2-40B4-BE49-F238E27FC236}">
                <a16:creationId xmlns:a16="http://schemas.microsoft.com/office/drawing/2014/main" id="{584800F1-8C34-460E-B592-C3A257353F01}"/>
              </a:ext>
            </a:extLst>
          </p:cNvPr>
          <p:cNvSpPr txBox="1"/>
          <p:nvPr userDrawn="1"/>
        </p:nvSpPr>
        <p:spPr>
          <a:xfrm>
            <a:off x="886866" y="4358958"/>
            <a:ext cx="6412292" cy="338554"/>
          </a:xfrm>
          <a:prstGeom prst="rect">
            <a:avLst/>
          </a:prstGeom>
          <a:noFill/>
        </p:spPr>
        <p:txBody>
          <a:bodyPr wrap="square" rtlCol="0" anchor="t">
            <a:spAutoFit/>
          </a:bodyPr>
          <a:lstStyle/>
          <a:p>
            <a:pPr>
              <a:spcBef>
                <a:spcPts val="500"/>
              </a:spcBef>
            </a:pPr>
            <a:r>
              <a:rPr lang="en-US" altLang="zh-TW" sz="800">
                <a:solidFill>
                  <a:schemeClr val="bg1"/>
                </a:solidFill>
                <a:latin typeface="Arial" panose="020B0604020202020204" pitchFamily="34" charset="0"/>
                <a:ea typeface="新細明體"/>
                <a:cs typeface="Arial" panose="020B0604020202020204" pitchFamily="34" charset="0"/>
                <a:sym typeface="Microsoft JhengHei"/>
              </a:rPr>
              <a:t>©</a:t>
            </a:r>
            <a:r>
              <a:rPr lang="zh-TW" altLang="en-US" sz="800">
                <a:solidFill>
                  <a:schemeClr val="bg1"/>
                </a:solidFill>
                <a:latin typeface="Arial" panose="020B0604020202020204" pitchFamily="34" charset="0"/>
                <a:ea typeface="新細明體"/>
                <a:cs typeface="Arial" panose="020B0604020202020204" pitchFamily="34" charset="0"/>
                <a:sym typeface="Microsoft JhengHei"/>
              </a:rPr>
              <a:t> </a:t>
            </a:r>
            <a:r>
              <a:rPr lang="en-US" altLang="zh-TW" sz="800">
                <a:solidFill>
                  <a:schemeClr val="bg1"/>
                </a:solidFill>
                <a:latin typeface="Arial" panose="020B0604020202020204" pitchFamily="34" charset="0"/>
                <a:ea typeface="新細明體"/>
                <a:cs typeface="Arial" panose="020B0604020202020204" pitchFamily="34" charset="0"/>
                <a:sym typeface="Microsoft JhengHei"/>
              </a:rPr>
              <a:t>2021</a:t>
            </a:r>
            <a:r>
              <a:rPr lang="zh-TW" altLang="zh-TW" sz="800">
                <a:solidFill>
                  <a:schemeClr val="bg1"/>
                </a:solidFill>
                <a:latin typeface="Arial" panose="020B0604020202020204" pitchFamily="34" charset="0"/>
                <a:ea typeface="新細明體"/>
                <a:cs typeface="Arial" panose="020B0604020202020204" pitchFamily="34" charset="0"/>
                <a:sym typeface="Microsoft JhengHei"/>
              </a:rPr>
              <a:t> Copyright is owned by QNAP Technology Co., Ltd. QNAP Technology reserves all rights. A trademark or mark used or registered by QNAP Technology Co., Ltd. The products and company names mentioned in the file may be trademarks owned by other</a:t>
            </a:r>
            <a:r>
              <a:rPr lang="zh-TW" altLang="zh-TW" sz="800">
                <a:solidFill>
                  <a:schemeClr val="bg1"/>
                </a:solidFill>
                <a:latin typeface="Arial" panose="020B0604020202020204" pitchFamily="34" charset="0"/>
                <a:ea typeface="微軟正黑體"/>
                <a:cs typeface="Arial" panose="020B0604020202020204" pitchFamily="34" charset="0"/>
                <a:sym typeface="Microsoft JhengHei"/>
              </a:rPr>
              <a:t> companies.</a:t>
            </a:r>
            <a:endParaRPr lang="zh-TW" altLang="zh-TW" sz="800">
              <a:solidFill>
                <a:schemeClr val="bg1"/>
              </a:solidFill>
              <a:latin typeface="Arial" panose="020B0604020202020204" pitchFamily="34" charset="0"/>
              <a:ea typeface="微軟正黑體"/>
              <a:cs typeface="Arial" panose="020B0604020202020204" pitchFamily="34" charset="0"/>
            </a:endParaRPr>
          </a:p>
        </p:txBody>
      </p:sp>
    </p:spTree>
    <p:extLst>
      <p:ext uri="{BB962C8B-B14F-4D97-AF65-F5344CB8AC3E}">
        <p14:creationId xmlns:p14="http://schemas.microsoft.com/office/powerpoint/2010/main" val="222365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5C9AA90-133D-497D-BEC1-ADAD0DEA31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85" y="0"/>
            <a:ext cx="12189630" cy="6857999"/>
          </a:xfrm>
          <a:prstGeom prst="rect">
            <a:avLst/>
          </a:prstGeom>
        </p:spPr>
      </p:pic>
    </p:spTree>
    <p:extLst>
      <p:ext uri="{BB962C8B-B14F-4D97-AF65-F5344CB8AC3E}">
        <p14:creationId xmlns:p14="http://schemas.microsoft.com/office/powerpoint/2010/main" val="149230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3" name="圖形 2">
            <a:extLst>
              <a:ext uri="{FF2B5EF4-FFF2-40B4-BE49-F238E27FC236}">
                <a16:creationId xmlns:a16="http://schemas.microsoft.com/office/drawing/2014/main" id="{06CFE5B2-79A0-49A0-B570-F63D0145A1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922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7E12-1428-E548-96FA-3828F23C51CF}"/>
              </a:ext>
            </a:extLst>
          </p:cNvPr>
          <p:cNvSpPr>
            <a:spLocks noGrp="1"/>
          </p:cNvSpPr>
          <p:nvPr>
            <p:ph type="title"/>
          </p:nvPr>
        </p:nvSpPr>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4A5D7336-E12E-7644-8E07-40DB845DB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Tree>
    <p:extLst>
      <p:ext uri="{BB962C8B-B14F-4D97-AF65-F5344CB8AC3E}">
        <p14:creationId xmlns:p14="http://schemas.microsoft.com/office/powerpoint/2010/main" val="65400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E6B41849-6385-451E-B9C9-237BDE10FD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8" y="0"/>
            <a:ext cx="12186584" cy="6858000"/>
          </a:xfrm>
          <a:prstGeom prst="rect">
            <a:avLst/>
          </a:prstGeom>
        </p:spPr>
      </p:pic>
      <p:sp>
        <p:nvSpPr>
          <p:cNvPr id="2" name="Title 1">
            <a:extLst>
              <a:ext uri="{FF2B5EF4-FFF2-40B4-BE49-F238E27FC236}">
                <a16:creationId xmlns:a16="http://schemas.microsoft.com/office/drawing/2014/main" id="{DF6B7E12-1428-E548-96FA-3828F23C51CF}"/>
              </a:ext>
            </a:extLst>
          </p:cNvPr>
          <p:cNvSpPr>
            <a:spLocks noGrp="1"/>
          </p:cNvSpPr>
          <p:nvPr>
            <p:ph type="title"/>
          </p:nvPr>
        </p:nvSpPr>
        <p:spPr>
          <a:xfrm>
            <a:off x="838200" y="1082841"/>
            <a:ext cx="10515600" cy="1541722"/>
          </a:xfrm>
        </p:spPr>
        <p:txBody>
          <a:bodyPr/>
          <a:lstStyle>
            <a:lvl1pPr>
              <a:defRPr>
                <a:solidFill>
                  <a:schemeClr val="tx1"/>
                </a:solidFill>
                <a:effectLst/>
              </a:defRPr>
            </a:lvl1pPr>
          </a:lstStyle>
          <a:p>
            <a:r>
              <a:rPr lang="en-US"/>
              <a:t>Click to edit Master title style</a:t>
            </a:r>
            <a:endParaRPr lang="en-TW"/>
          </a:p>
        </p:txBody>
      </p:sp>
      <p:sp>
        <p:nvSpPr>
          <p:cNvPr id="3" name="Content Placeholder 2">
            <a:extLst>
              <a:ext uri="{FF2B5EF4-FFF2-40B4-BE49-F238E27FC236}">
                <a16:creationId xmlns:a16="http://schemas.microsoft.com/office/drawing/2014/main" id="{4A5D7336-E12E-7644-8E07-40DB845DB340}"/>
              </a:ext>
            </a:extLst>
          </p:cNvPr>
          <p:cNvSpPr>
            <a:spLocks noGrp="1"/>
          </p:cNvSpPr>
          <p:nvPr>
            <p:ph idx="1"/>
          </p:nvPr>
        </p:nvSpPr>
        <p:spPr>
          <a:xfrm>
            <a:off x="838200" y="2767262"/>
            <a:ext cx="10515600" cy="3681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Tree>
    <p:extLst>
      <p:ext uri="{BB962C8B-B14F-4D97-AF65-F5344CB8AC3E}">
        <p14:creationId xmlns:p14="http://schemas.microsoft.com/office/powerpoint/2010/main" val="304902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7F424707-53BE-4DF0-A80A-3880A7C61E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BEE92E8F-8B4A-7C4B-84E0-C470BEAE3951}"/>
              </a:ext>
            </a:extLst>
          </p:cNvPr>
          <p:cNvSpPr>
            <a:spLocks noGrp="1"/>
          </p:cNvSpPr>
          <p:nvPr>
            <p:ph type="title" hasCustomPrompt="1"/>
          </p:nvPr>
        </p:nvSpPr>
        <p:spPr>
          <a:xfrm>
            <a:off x="831850" y="1913021"/>
            <a:ext cx="7133055" cy="3056022"/>
          </a:xfrm>
        </p:spPr>
        <p:txBody>
          <a:bodyPr anchor="ctr">
            <a:normAutofit/>
          </a:bodyPr>
          <a:lstStyle>
            <a:lvl1pPr>
              <a:defRPr sz="4000"/>
            </a:lvl1pPr>
          </a:lstStyle>
          <a:p>
            <a:r>
              <a:rPr lang="en-US"/>
              <a:t>Click to edit Master title style</a:t>
            </a:r>
            <a:endParaRPr lang="en-TW"/>
          </a:p>
        </p:txBody>
      </p:sp>
    </p:spTree>
    <p:extLst>
      <p:ext uri="{BB962C8B-B14F-4D97-AF65-F5344CB8AC3E}">
        <p14:creationId xmlns:p14="http://schemas.microsoft.com/office/powerpoint/2010/main" val="218788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7C89-2328-CF47-892D-1A19ADA48CE6}"/>
              </a:ext>
            </a:extLst>
          </p:cNvPr>
          <p:cNvSpPr>
            <a:spLocks noGrp="1"/>
          </p:cNvSpPr>
          <p:nvPr>
            <p:ph type="title"/>
          </p:nvPr>
        </p:nvSpPr>
        <p:spPr/>
        <p:txBody>
          <a:bodyPr/>
          <a:lstStyle/>
          <a:p>
            <a:r>
              <a:rPr lang="en-US"/>
              <a:t>Click to edit Master title style</a:t>
            </a:r>
            <a:endParaRPr lang="en-TW"/>
          </a:p>
        </p:txBody>
      </p:sp>
      <p:sp>
        <p:nvSpPr>
          <p:cNvPr id="3" name="Date Placeholder 2">
            <a:extLst>
              <a:ext uri="{FF2B5EF4-FFF2-40B4-BE49-F238E27FC236}">
                <a16:creationId xmlns:a16="http://schemas.microsoft.com/office/drawing/2014/main" id="{FE133D65-DF99-634C-A2D7-19A85194ADF1}"/>
              </a:ext>
            </a:extLst>
          </p:cNvPr>
          <p:cNvSpPr>
            <a:spLocks noGrp="1"/>
          </p:cNvSpPr>
          <p:nvPr>
            <p:ph type="dt" sz="half" idx="10"/>
          </p:nvPr>
        </p:nvSpPr>
        <p:spPr>
          <a:xfrm>
            <a:off x="838200" y="6356350"/>
            <a:ext cx="2743200" cy="365125"/>
          </a:xfrm>
          <a:prstGeom prst="rect">
            <a:avLst/>
          </a:prstGeom>
        </p:spPr>
        <p:txBody>
          <a:bodyPr/>
          <a:lstStyle/>
          <a:p>
            <a:fld id="{CB39EA0B-F1B7-E944-B3A7-31B47EE9BA4D}" type="datetimeFigureOut">
              <a:rPr lang="en-TW" smtClean="0"/>
              <a:t>08/24/2021</a:t>
            </a:fld>
            <a:endParaRPr lang="en-TW"/>
          </a:p>
        </p:txBody>
      </p:sp>
      <p:sp>
        <p:nvSpPr>
          <p:cNvPr id="4" name="Footer Placeholder 3">
            <a:extLst>
              <a:ext uri="{FF2B5EF4-FFF2-40B4-BE49-F238E27FC236}">
                <a16:creationId xmlns:a16="http://schemas.microsoft.com/office/drawing/2014/main" id="{B564ACDB-6144-C64A-9F13-EF0B39F5AFCB}"/>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5" name="Slide Number Placeholder 4">
            <a:extLst>
              <a:ext uri="{FF2B5EF4-FFF2-40B4-BE49-F238E27FC236}">
                <a16:creationId xmlns:a16="http://schemas.microsoft.com/office/drawing/2014/main" id="{ED57B5F7-83B9-C945-A288-D8F4050467BC}"/>
              </a:ext>
            </a:extLst>
          </p:cNvPr>
          <p:cNvSpPr>
            <a:spLocks noGrp="1"/>
          </p:cNvSpPr>
          <p:nvPr>
            <p:ph type="sldNum" sz="quarter" idx="12"/>
          </p:nvPr>
        </p:nvSpPr>
        <p:spPr>
          <a:xfrm>
            <a:off x="8610600" y="6356350"/>
            <a:ext cx="2743200" cy="365125"/>
          </a:xfrm>
          <a:prstGeom prst="rect">
            <a:avLst/>
          </a:prstGeom>
        </p:spPr>
        <p:txBody>
          <a:bodyPr/>
          <a:lstStyle/>
          <a:p>
            <a:fld id="{F95080FA-7EAE-E54F-B2F6-1375688BE107}" type="slidenum">
              <a:rPr lang="en-TW" smtClean="0"/>
              <a:t>‹#›</a:t>
            </a:fld>
            <a:endParaRPr lang="en-TW"/>
          </a:p>
        </p:txBody>
      </p:sp>
    </p:spTree>
    <p:extLst>
      <p:ext uri="{BB962C8B-B14F-4D97-AF65-F5344CB8AC3E}">
        <p14:creationId xmlns:p14="http://schemas.microsoft.com/office/powerpoint/2010/main" val="251200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F67C8-0E89-CC43-8E74-EC1540AA5700}"/>
              </a:ext>
            </a:extLst>
          </p:cNvPr>
          <p:cNvSpPr>
            <a:spLocks noGrp="1"/>
          </p:cNvSpPr>
          <p:nvPr>
            <p:ph type="dt" sz="half" idx="10"/>
          </p:nvPr>
        </p:nvSpPr>
        <p:spPr>
          <a:xfrm>
            <a:off x="838200" y="6356350"/>
            <a:ext cx="2743200" cy="365125"/>
          </a:xfrm>
          <a:prstGeom prst="rect">
            <a:avLst/>
          </a:prstGeom>
        </p:spPr>
        <p:txBody>
          <a:bodyPr/>
          <a:lstStyle/>
          <a:p>
            <a:fld id="{CB39EA0B-F1B7-E944-B3A7-31B47EE9BA4D}" type="datetimeFigureOut">
              <a:rPr lang="en-TW" smtClean="0"/>
              <a:t>08/24/2021</a:t>
            </a:fld>
            <a:endParaRPr lang="en-TW"/>
          </a:p>
        </p:txBody>
      </p:sp>
      <p:sp>
        <p:nvSpPr>
          <p:cNvPr id="3" name="Footer Placeholder 2">
            <a:extLst>
              <a:ext uri="{FF2B5EF4-FFF2-40B4-BE49-F238E27FC236}">
                <a16:creationId xmlns:a16="http://schemas.microsoft.com/office/drawing/2014/main" id="{13128964-0ADD-E944-A347-DA85E3789D03}"/>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4" name="Slide Number Placeholder 3">
            <a:extLst>
              <a:ext uri="{FF2B5EF4-FFF2-40B4-BE49-F238E27FC236}">
                <a16:creationId xmlns:a16="http://schemas.microsoft.com/office/drawing/2014/main" id="{F8260613-F377-7646-84BA-7AC3F09C04AA}"/>
              </a:ext>
            </a:extLst>
          </p:cNvPr>
          <p:cNvSpPr>
            <a:spLocks noGrp="1"/>
          </p:cNvSpPr>
          <p:nvPr>
            <p:ph type="sldNum" sz="quarter" idx="12"/>
          </p:nvPr>
        </p:nvSpPr>
        <p:spPr>
          <a:xfrm>
            <a:off x="8610600" y="6356350"/>
            <a:ext cx="2743200" cy="365125"/>
          </a:xfrm>
          <a:prstGeom prst="rect">
            <a:avLst/>
          </a:prstGeom>
        </p:spPr>
        <p:txBody>
          <a:bodyPr/>
          <a:lstStyle/>
          <a:p>
            <a:fld id="{F95080FA-7EAE-E54F-B2F6-1375688BE107}" type="slidenum">
              <a:rPr lang="en-TW" smtClean="0"/>
              <a:t>‹#›</a:t>
            </a:fld>
            <a:endParaRPr lang="en-TW"/>
          </a:p>
        </p:txBody>
      </p:sp>
    </p:spTree>
    <p:extLst>
      <p:ext uri="{BB962C8B-B14F-4D97-AF65-F5344CB8AC3E}">
        <p14:creationId xmlns:p14="http://schemas.microsoft.com/office/powerpoint/2010/main" val="382714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1019B269-096C-4F74-B619-628E2AB8346D}"/>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708" y="0"/>
            <a:ext cx="12186584" cy="6858000"/>
          </a:xfrm>
          <a:prstGeom prst="rect">
            <a:avLst/>
          </a:prstGeom>
        </p:spPr>
      </p:pic>
      <p:sp>
        <p:nvSpPr>
          <p:cNvPr id="2" name="Title Placeholder 1">
            <a:extLst>
              <a:ext uri="{FF2B5EF4-FFF2-40B4-BE49-F238E27FC236}">
                <a16:creationId xmlns:a16="http://schemas.microsoft.com/office/drawing/2014/main" id="{814B322F-7CAA-7D4C-A178-642CE190874E}"/>
              </a:ext>
            </a:extLst>
          </p:cNvPr>
          <p:cNvSpPr>
            <a:spLocks noGrp="1"/>
          </p:cNvSpPr>
          <p:nvPr>
            <p:ph type="title"/>
          </p:nvPr>
        </p:nvSpPr>
        <p:spPr>
          <a:xfrm>
            <a:off x="838200" y="0"/>
            <a:ext cx="10515600" cy="1541722"/>
          </a:xfrm>
          <a:prstGeom prst="rect">
            <a:avLst/>
          </a:prstGeom>
        </p:spPr>
        <p:txBody>
          <a:bodyPr vert="horz" lIns="91440" tIns="45720" rIns="91440" bIns="45720" rtlCol="0" anchor="ctr">
            <a:normAutofit/>
          </a:bodyPr>
          <a:lstStyle/>
          <a:p>
            <a:r>
              <a:rPr lang="en-US"/>
              <a:t>Click to edit Master title style</a:t>
            </a:r>
            <a:endParaRPr lang="en-TW"/>
          </a:p>
        </p:txBody>
      </p:sp>
      <p:sp>
        <p:nvSpPr>
          <p:cNvPr id="3" name="Text Placeholder 2">
            <a:extLst>
              <a:ext uri="{FF2B5EF4-FFF2-40B4-BE49-F238E27FC236}">
                <a16:creationId xmlns:a16="http://schemas.microsoft.com/office/drawing/2014/main" id="{1934872E-1EF5-5C4E-A2D8-F7686B431F57}"/>
              </a:ext>
            </a:extLst>
          </p:cNvPr>
          <p:cNvSpPr>
            <a:spLocks noGrp="1"/>
          </p:cNvSpPr>
          <p:nvPr>
            <p:ph type="body" idx="1"/>
          </p:nvPr>
        </p:nvSpPr>
        <p:spPr>
          <a:xfrm>
            <a:off x="838200" y="1701209"/>
            <a:ext cx="10515600" cy="44757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Tree>
    <p:extLst>
      <p:ext uri="{BB962C8B-B14F-4D97-AF65-F5344CB8AC3E}">
        <p14:creationId xmlns:p14="http://schemas.microsoft.com/office/powerpoint/2010/main" val="398948920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60" r:id="rId4"/>
    <p:sldLayoutId id="2147483650" r:id="rId5"/>
    <p:sldLayoutId id="2147483658" r:id="rId6"/>
    <p:sldLayoutId id="2147483651" r:id="rId7"/>
    <p:sldLayoutId id="2147483654" r:id="rId8"/>
    <p:sldLayoutId id="2147483655" r:id="rId9"/>
    <p:sldLayoutId id="2147483659" r:id="rId10"/>
  </p:sldLayoutIdLst>
  <p:txStyles>
    <p:titleStyle>
      <a:lvl1pPr algn="l" defTabSz="914400" rtl="0" eaLnBrk="1" latinLnBrk="0" hangingPunct="1">
        <a:lnSpc>
          <a:spcPct val="90000"/>
        </a:lnSpc>
        <a:spcBef>
          <a:spcPct val="0"/>
        </a:spcBef>
        <a:buNone/>
        <a:defRPr sz="38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18" Type="http://schemas.openxmlformats.org/officeDocument/2006/relationships/image" Target="../media/image42.png"/><Relationship Id="rId3" Type="http://schemas.openxmlformats.org/officeDocument/2006/relationships/image" Target="../media/image30.png"/><Relationship Id="rId7" Type="http://schemas.openxmlformats.org/officeDocument/2006/relationships/image" Target="../media/image35.tiff"/><Relationship Id="rId12" Type="http://schemas.openxmlformats.org/officeDocument/2006/relationships/image" Target="../media/image54.svg"/><Relationship Id="rId17" Type="http://schemas.openxmlformats.org/officeDocument/2006/relationships/image" Target="../media/image41.png"/><Relationship Id="rId2" Type="http://schemas.openxmlformats.org/officeDocument/2006/relationships/image" Target="../media/image32.png"/><Relationship Id="rId16" Type="http://schemas.openxmlformats.org/officeDocument/2006/relationships/image" Target="../media/image58.svg"/><Relationship Id="rId20"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12.png"/><Relationship Id="rId19" Type="http://schemas.openxmlformats.org/officeDocument/2006/relationships/image" Target="../media/image43.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56.svg"/></Relationships>
</file>

<file path=ppt/slides/_rels/slide11.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tiff"/><Relationship Id="rId1" Type="http://schemas.openxmlformats.org/officeDocument/2006/relationships/slideLayout" Target="../slideLayouts/slideLayout5.xml"/><Relationship Id="rId4" Type="http://schemas.openxmlformats.org/officeDocument/2006/relationships/image" Target="../media/image67.sv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3.tiff"/><Relationship Id="rId5" Type="http://schemas.openxmlformats.org/officeDocument/2006/relationships/image" Target="../media/image52.png"/><Relationship Id="rId10" Type="http://schemas.openxmlformats.org/officeDocument/2006/relationships/image" Target="../media/image41.png"/><Relationship Id="rId4" Type="http://schemas.openxmlformats.org/officeDocument/2006/relationships/image" Target="../media/image51.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image" Target="../media/image57.tiff"/><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image" Target="../media/image59.tiff"/><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image" Target="../media/image61.png"/><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tiff"/></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8.png"/><Relationship Id="rId11" Type="http://schemas.openxmlformats.org/officeDocument/2006/relationships/image" Target="../media/image42.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2.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tiff"/><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74.tiff"/><Relationship Id="rId5" Type="http://schemas.microsoft.com/office/2007/relationships/hdphoto" Target="../media/hdphoto2.wdp"/><Relationship Id="rId10" Type="http://schemas.openxmlformats.org/officeDocument/2006/relationships/image" Target="../media/image72.png"/><Relationship Id="rId4" Type="http://schemas.openxmlformats.org/officeDocument/2006/relationships/image" Target="../media/image73.png"/><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image" Target="../media/image35.tiff"/><Relationship Id="rId13" Type="http://schemas.openxmlformats.org/officeDocument/2006/relationships/image" Target="../media/image54.svg"/><Relationship Id="rId18" Type="http://schemas.openxmlformats.org/officeDocument/2006/relationships/image" Target="../media/image77.png"/><Relationship Id="rId3" Type="http://schemas.openxmlformats.org/officeDocument/2006/relationships/image" Target="../media/image32.png"/><Relationship Id="rId21" Type="http://schemas.openxmlformats.org/officeDocument/2006/relationships/image" Target="../media/image43.png"/><Relationship Id="rId7" Type="http://schemas.openxmlformats.org/officeDocument/2006/relationships/image" Target="../media/image34.png"/><Relationship Id="rId12" Type="http://schemas.openxmlformats.org/officeDocument/2006/relationships/image" Target="../media/image38.png"/><Relationship Id="rId17" Type="http://schemas.openxmlformats.org/officeDocument/2006/relationships/image" Target="../media/image58.svg"/><Relationship Id="rId2" Type="http://schemas.openxmlformats.org/officeDocument/2006/relationships/notesSlide" Target="../notesSlides/notesSlide3.xml"/><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12.png"/><Relationship Id="rId24" Type="http://schemas.openxmlformats.org/officeDocument/2006/relationships/image" Target="../media/image99.svg"/><Relationship Id="rId5" Type="http://schemas.openxmlformats.org/officeDocument/2006/relationships/image" Target="../media/image33.png"/><Relationship Id="rId15" Type="http://schemas.openxmlformats.org/officeDocument/2006/relationships/image" Target="../media/image56.svg"/><Relationship Id="rId23" Type="http://schemas.openxmlformats.org/officeDocument/2006/relationships/image" Target="../media/image78.png"/><Relationship Id="rId10" Type="http://schemas.openxmlformats.org/officeDocument/2006/relationships/image" Target="../media/image37.png"/><Relationship Id="rId19" Type="http://schemas.openxmlformats.org/officeDocument/2006/relationships/image" Target="../media/image41.png"/><Relationship Id="rId4" Type="http://schemas.openxmlformats.org/officeDocument/2006/relationships/image" Target="../media/image30.png"/><Relationship Id="rId9" Type="http://schemas.openxmlformats.org/officeDocument/2006/relationships/image" Target="../media/image36.png"/><Relationship Id="rId14" Type="http://schemas.openxmlformats.org/officeDocument/2006/relationships/image" Target="../media/image39.png"/><Relationship Id="rId22"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39.svg"/><Relationship Id="rId4" Type="http://schemas.openxmlformats.org/officeDocument/2006/relationships/image" Target="../media/image25.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932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EE4C73E-1BB6-4E37-99BE-81759E9B8CBC}"/>
              </a:ext>
            </a:extLst>
          </p:cNvPr>
          <p:cNvSpPr/>
          <p:nvPr/>
        </p:nvSpPr>
        <p:spPr>
          <a:xfrm>
            <a:off x="838200" y="4223848"/>
            <a:ext cx="10515600" cy="2019863"/>
          </a:xfrm>
          <a:prstGeom prst="rect">
            <a:avLst/>
          </a:prstGeom>
          <a:gradFill>
            <a:gsLst>
              <a:gs pos="0">
                <a:schemeClr val="bg1">
                  <a:alpha val="0"/>
                </a:schemeClr>
              </a:gs>
              <a:gs pos="85000">
                <a:schemeClr val="accent5">
                  <a:lumMod val="20000"/>
                  <a:lumOff val="80000"/>
                </a:schemeClr>
              </a:gs>
              <a:gs pos="15000">
                <a:schemeClr val="accent5">
                  <a:lumMod val="20000"/>
                  <a:lumOff val="80000"/>
                </a:schemeClr>
              </a:gs>
              <a:gs pos="100000">
                <a:schemeClr val="bg1">
                  <a:alpha val="0"/>
                </a:schemeClr>
              </a:gs>
            </a:gsLst>
            <a:lin ang="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2" name="Title 1">
            <a:extLst>
              <a:ext uri="{FF2B5EF4-FFF2-40B4-BE49-F238E27FC236}">
                <a16:creationId xmlns:a16="http://schemas.microsoft.com/office/drawing/2014/main" id="{C8DD22EF-2814-3A44-9F1E-994AC2922FAF}"/>
              </a:ext>
            </a:extLst>
          </p:cNvPr>
          <p:cNvSpPr>
            <a:spLocks noGrp="1"/>
          </p:cNvSpPr>
          <p:nvPr>
            <p:ph type="title"/>
          </p:nvPr>
        </p:nvSpPr>
        <p:spPr/>
        <p:txBody>
          <a:bodyPr/>
          <a:lstStyle/>
          <a:p>
            <a:r>
              <a:rPr lang="en-US" altLang="ja-JP" dirty="0" err="1">
                <a:latin typeface="ＭＳ Ｐゴシック" panose="020B0600070205080204" pitchFamily="50" charset="-128"/>
                <a:ea typeface="ＭＳ Ｐゴシック" panose="020B0600070205080204" pitchFamily="50" charset="-128"/>
              </a:rPr>
              <a:t>Boxafe</a:t>
            </a:r>
            <a:r>
              <a:rPr lang="ja-JP" altLang="en-US" dirty="0">
                <a:latin typeface="ＭＳ Ｐゴシック" panose="020B0600070205080204" pitchFamily="50" charset="-128"/>
                <a:ea typeface="ＭＳ Ｐゴシック" panose="020B0600070205080204" pitchFamily="50" charset="-128"/>
              </a:rPr>
              <a:t>はあなたのビジネスデータを保護します！</a:t>
            </a:r>
            <a:endParaRPr lang="en-TW" b="1" dirty="0">
              <a:latin typeface="ＭＳ Ｐゴシック" panose="020B0600070205080204" pitchFamily="50" charset="-128"/>
              <a:ea typeface="ＭＳ Ｐゴシック" panose="020B0600070205080204" pitchFamily="50" charset="-128"/>
            </a:endParaRPr>
          </a:p>
        </p:txBody>
      </p:sp>
      <p:sp>
        <p:nvSpPr>
          <p:cNvPr id="41" name="Rectangle 41">
            <a:extLst>
              <a:ext uri="{FF2B5EF4-FFF2-40B4-BE49-F238E27FC236}">
                <a16:creationId xmlns:a16="http://schemas.microsoft.com/office/drawing/2014/main" id="{C965BAC8-24E6-465A-AD98-A9F508070F89}"/>
              </a:ext>
            </a:extLst>
          </p:cNvPr>
          <p:cNvSpPr/>
          <p:nvPr/>
        </p:nvSpPr>
        <p:spPr>
          <a:xfrm>
            <a:off x="838200" y="2355351"/>
            <a:ext cx="4702225" cy="1696331"/>
          </a:xfrm>
          <a:prstGeom prst="roundRect">
            <a:avLst>
              <a:gd name="adj" fmla="val 6161"/>
            </a:avLst>
          </a:prstGeom>
          <a:gradFill>
            <a:gsLst>
              <a:gs pos="50000">
                <a:srgbClr val="FFFFFF"/>
              </a:gs>
              <a:gs pos="0">
                <a:schemeClr val="bg1"/>
              </a:gs>
              <a:gs pos="100000">
                <a:schemeClr val="bg1">
                  <a:lumMod val="85000"/>
                </a:schemeClr>
              </a:gs>
            </a:gsLst>
            <a:lin ang="5400000" scaled="0"/>
          </a:gradFill>
          <a:ln w="1905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25000"/>
              </a:schemeClr>
            </a:glo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Rectangle 41">
            <a:extLst>
              <a:ext uri="{FF2B5EF4-FFF2-40B4-BE49-F238E27FC236}">
                <a16:creationId xmlns:a16="http://schemas.microsoft.com/office/drawing/2014/main" id="{3452F694-9A5D-4B9D-89A4-F621DE9E7B43}"/>
              </a:ext>
            </a:extLst>
          </p:cNvPr>
          <p:cNvSpPr/>
          <p:nvPr/>
        </p:nvSpPr>
        <p:spPr>
          <a:xfrm>
            <a:off x="838200" y="2150110"/>
            <a:ext cx="4702225" cy="569244"/>
          </a:xfrm>
          <a:prstGeom prst="roundRect">
            <a:avLst>
              <a:gd name="adj" fmla="val 50000"/>
            </a:avLst>
          </a:prstGeom>
          <a:solidFill>
            <a:schemeClr val="bg1"/>
          </a:solidFill>
          <a:ln w="1905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25000"/>
              </a:schemeClr>
            </a:glo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pic>
        <p:nvPicPr>
          <p:cNvPr id="2050" name="Picture 2" descr="Image result for google workspace logo">
            <a:extLst>
              <a:ext uri="{FF2B5EF4-FFF2-40B4-BE49-F238E27FC236}">
                <a16:creationId xmlns:a16="http://schemas.microsoft.com/office/drawing/2014/main" id="{74B8C499-910E-3F49-9792-F35725FB9B8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0616" y="2254218"/>
            <a:ext cx="2821687" cy="37071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a:extLst>
              <a:ext uri="{FF2B5EF4-FFF2-40B4-BE49-F238E27FC236}">
                <a16:creationId xmlns:a16="http://schemas.microsoft.com/office/drawing/2014/main" id="{56083856-59D6-41BC-8F79-427A731C56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3670" y="2893506"/>
            <a:ext cx="560967" cy="560967"/>
          </a:xfrm>
          <a:prstGeom prst="rect">
            <a:avLst/>
          </a:prstGeom>
        </p:spPr>
      </p:pic>
      <p:pic>
        <p:nvPicPr>
          <p:cNvPr id="47" name="Picture 2" descr="Image result for gmail icon">
            <a:extLst>
              <a:ext uri="{FF2B5EF4-FFF2-40B4-BE49-F238E27FC236}">
                <a16:creationId xmlns:a16="http://schemas.microsoft.com/office/drawing/2014/main" id="{3EDF9696-6C23-423B-9192-A50418F0CA0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6215" y="2941920"/>
            <a:ext cx="618851" cy="46413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google drive icon">
            <a:extLst>
              <a:ext uri="{FF2B5EF4-FFF2-40B4-BE49-F238E27FC236}">
                <a16:creationId xmlns:a16="http://schemas.microsoft.com/office/drawing/2014/main" id="{17CBA6E7-497D-4C97-851B-2F5E992D7D5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16323" y="2847866"/>
            <a:ext cx="652246" cy="65224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Image result for logo google calendar icon">
            <a:extLst>
              <a:ext uri="{FF2B5EF4-FFF2-40B4-BE49-F238E27FC236}">
                <a16:creationId xmlns:a16="http://schemas.microsoft.com/office/drawing/2014/main" id="{A4D4FF72-8113-4FA0-966A-7326D40DAE7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10168" y="2898463"/>
            <a:ext cx="551053" cy="551053"/>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29">
            <a:extLst>
              <a:ext uri="{FF2B5EF4-FFF2-40B4-BE49-F238E27FC236}">
                <a16:creationId xmlns:a16="http://schemas.microsoft.com/office/drawing/2014/main" id="{62F57AE8-4E49-4F1A-B89B-B290EBD93038}"/>
              </a:ext>
            </a:extLst>
          </p:cNvPr>
          <p:cNvSpPr txBox="1"/>
          <p:nvPr/>
        </p:nvSpPr>
        <p:spPr>
          <a:xfrm>
            <a:off x="1233803" y="3573075"/>
            <a:ext cx="823673" cy="276999"/>
          </a:xfrm>
          <a:prstGeom prst="rect">
            <a:avLst/>
          </a:prstGeom>
          <a:noFill/>
        </p:spPr>
        <p:txBody>
          <a:bodyPr wrap="square" rtlCol="0">
            <a:spAutoFit/>
          </a:bodyPr>
          <a:lstStyle/>
          <a:p>
            <a:pPr algn="ctr"/>
            <a:r>
              <a:rPr lang="en-TW" sz="1200" b="1">
                <a:latin typeface="ＭＳ Ｐゴシック" panose="020B0600070205080204" pitchFamily="50" charset="-128"/>
                <a:ea typeface="ＭＳ Ｐゴシック" panose="020B0600070205080204" pitchFamily="50" charset="-128"/>
                <a:cs typeface="Arial" panose="020B0604020202020204" pitchFamily="34" charset="0"/>
              </a:rPr>
              <a:t>Gmail</a:t>
            </a:r>
          </a:p>
        </p:txBody>
      </p:sp>
      <p:sp>
        <p:nvSpPr>
          <p:cNvPr id="53" name="TextBox 29">
            <a:extLst>
              <a:ext uri="{FF2B5EF4-FFF2-40B4-BE49-F238E27FC236}">
                <a16:creationId xmlns:a16="http://schemas.microsoft.com/office/drawing/2014/main" id="{58D30BA1-979F-4D96-AA60-022AEBE8815D}"/>
              </a:ext>
            </a:extLst>
          </p:cNvPr>
          <p:cNvSpPr txBox="1"/>
          <p:nvPr/>
        </p:nvSpPr>
        <p:spPr>
          <a:xfrm>
            <a:off x="2158351" y="3573075"/>
            <a:ext cx="1030621" cy="276999"/>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Calendar</a:t>
            </a:r>
          </a:p>
        </p:txBody>
      </p:sp>
      <p:sp>
        <p:nvSpPr>
          <p:cNvPr id="54" name="TextBox 29">
            <a:extLst>
              <a:ext uri="{FF2B5EF4-FFF2-40B4-BE49-F238E27FC236}">
                <a16:creationId xmlns:a16="http://schemas.microsoft.com/office/drawing/2014/main" id="{7E01E88A-CF8C-4D9F-88F7-AC077D833436}"/>
              </a:ext>
            </a:extLst>
          </p:cNvPr>
          <p:cNvSpPr txBox="1"/>
          <p:nvPr/>
        </p:nvSpPr>
        <p:spPr>
          <a:xfrm>
            <a:off x="3102966" y="3480742"/>
            <a:ext cx="1296535" cy="461665"/>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My Drive / Shared Drive</a:t>
            </a:r>
          </a:p>
        </p:txBody>
      </p:sp>
      <p:sp>
        <p:nvSpPr>
          <p:cNvPr id="55" name="TextBox 29">
            <a:extLst>
              <a:ext uri="{FF2B5EF4-FFF2-40B4-BE49-F238E27FC236}">
                <a16:creationId xmlns:a16="http://schemas.microsoft.com/office/drawing/2014/main" id="{92DC4942-3D62-4203-9E37-87790E15DBF3}"/>
              </a:ext>
            </a:extLst>
          </p:cNvPr>
          <p:cNvSpPr txBox="1"/>
          <p:nvPr/>
        </p:nvSpPr>
        <p:spPr>
          <a:xfrm>
            <a:off x="4291219" y="3573075"/>
            <a:ext cx="1030621" cy="276999"/>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Contacts</a:t>
            </a:r>
          </a:p>
        </p:txBody>
      </p:sp>
      <p:sp>
        <p:nvSpPr>
          <p:cNvPr id="56" name="Rectangle 41">
            <a:extLst>
              <a:ext uri="{FF2B5EF4-FFF2-40B4-BE49-F238E27FC236}">
                <a16:creationId xmlns:a16="http://schemas.microsoft.com/office/drawing/2014/main" id="{6AE55845-202C-469D-B7CC-140D504F19C6}"/>
              </a:ext>
            </a:extLst>
          </p:cNvPr>
          <p:cNvSpPr/>
          <p:nvPr/>
        </p:nvSpPr>
        <p:spPr>
          <a:xfrm>
            <a:off x="5784199" y="2355351"/>
            <a:ext cx="5569601" cy="1696331"/>
          </a:xfrm>
          <a:prstGeom prst="roundRect">
            <a:avLst>
              <a:gd name="adj" fmla="val 6161"/>
            </a:avLst>
          </a:prstGeom>
          <a:gradFill>
            <a:gsLst>
              <a:gs pos="50000">
                <a:srgbClr val="FFFFFF"/>
              </a:gs>
              <a:gs pos="0">
                <a:schemeClr val="bg1"/>
              </a:gs>
              <a:gs pos="100000">
                <a:schemeClr val="bg1">
                  <a:lumMod val="85000"/>
                </a:schemeClr>
              </a:gs>
            </a:gsLst>
            <a:lin ang="5400000" scaled="0"/>
          </a:gradFill>
          <a:ln w="1905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25000"/>
              </a:schemeClr>
            </a:glo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57" name="Rectangle 41">
            <a:extLst>
              <a:ext uri="{FF2B5EF4-FFF2-40B4-BE49-F238E27FC236}">
                <a16:creationId xmlns:a16="http://schemas.microsoft.com/office/drawing/2014/main" id="{634B335E-9FCE-4F6C-8712-00CBEA008900}"/>
              </a:ext>
            </a:extLst>
          </p:cNvPr>
          <p:cNvSpPr/>
          <p:nvPr/>
        </p:nvSpPr>
        <p:spPr>
          <a:xfrm>
            <a:off x="5784199" y="2150110"/>
            <a:ext cx="5569601" cy="563714"/>
          </a:xfrm>
          <a:prstGeom prst="roundRect">
            <a:avLst>
              <a:gd name="adj" fmla="val 50000"/>
            </a:avLst>
          </a:prstGeom>
          <a:solidFill>
            <a:schemeClr val="bg1"/>
          </a:solidFill>
          <a:ln w="1905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25000"/>
              </a:schemeClr>
            </a:glo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63" name="TextBox 29">
            <a:extLst>
              <a:ext uri="{FF2B5EF4-FFF2-40B4-BE49-F238E27FC236}">
                <a16:creationId xmlns:a16="http://schemas.microsoft.com/office/drawing/2014/main" id="{C7512709-7C16-4F2B-8A14-017D2DC967F4}"/>
              </a:ext>
            </a:extLst>
          </p:cNvPr>
          <p:cNvSpPr txBox="1"/>
          <p:nvPr/>
        </p:nvSpPr>
        <p:spPr>
          <a:xfrm>
            <a:off x="6119716" y="3573075"/>
            <a:ext cx="2748469" cy="276999"/>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Outlook (mail, calendar, contacts)</a:t>
            </a:r>
          </a:p>
        </p:txBody>
      </p:sp>
      <p:sp>
        <p:nvSpPr>
          <p:cNvPr id="67" name="TextBox 32">
            <a:extLst>
              <a:ext uri="{FF2B5EF4-FFF2-40B4-BE49-F238E27FC236}">
                <a16:creationId xmlns:a16="http://schemas.microsoft.com/office/drawing/2014/main" id="{683FB66F-8E20-4D27-9E32-E263F0A0BD0B}"/>
              </a:ext>
            </a:extLst>
          </p:cNvPr>
          <p:cNvSpPr txBox="1"/>
          <p:nvPr/>
        </p:nvSpPr>
        <p:spPr>
          <a:xfrm>
            <a:off x="0" y="1642834"/>
            <a:ext cx="12192000" cy="400110"/>
          </a:xfrm>
          <a:prstGeom prst="rect">
            <a:avLst/>
          </a:prstGeom>
          <a:noFill/>
        </p:spPr>
        <p:txBody>
          <a:bodyPr wrap="square" rtlCol="0">
            <a:spAutoFit/>
          </a:bodyPr>
          <a:lstStyle/>
          <a:p>
            <a:pPr algn="ctr"/>
            <a:r>
              <a:rPr lang="en-US" altLang="ja-JP" sz="2000" b="1" dirty="0" err="1">
                <a:latin typeface="ＭＳ Ｐゴシック" panose="020B0600070205080204" pitchFamily="50" charset="-128"/>
                <a:ea typeface="ＭＳ Ｐゴシック" panose="020B0600070205080204" pitchFamily="50" charset="-128"/>
                <a:cs typeface="Arial" panose="020B0604020202020204" pitchFamily="34" charset="0"/>
              </a:rPr>
              <a:t>Boxafe</a:t>
            </a:r>
            <a:r>
              <a:rPr lang="ja-JP" altLang="en-US" sz="2000" b="1" dirty="0">
                <a:latin typeface="ＭＳ Ｐゴシック" panose="020B0600070205080204" pitchFamily="50" charset="-128"/>
                <a:ea typeface="ＭＳ Ｐゴシック" panose="020B0600070205080204" pitchFamily="50" charset="-128"/>
                <a:cs typeface="Arial" panose="020B0604020202020204" pitchFamily="34" charset="0"/>
              </a:rPr>
              <a:t>は保護します</a:t>
            </a:r>
            <a:endParaRPr lang="en-TW" sz="20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69" name="Picture 27">
            <a:extLst>
              <a:ext uri="{FF2B5EF4-FFF2-40B4-BE49-F238E27FC236}">
                <a16:creationId xmlns:a16="http://schemas.microsoft.com/office/drawing/2014/main" id="{74529A5D-F176-45E5-AF14-8341B1B519F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66468" y="2213480"/>
            <a:ext cx="2086271" cy="452189"/>
          </a:xfrm>
          <a:prstGeom prst="rect">
            <a:avLst/>
          </a:prstGeom>
        </p:spPr>
      </p:pic>
      <p:sp>
        <p:nvSpPr>
          <p:cNvPr id="70" name="TextBox 29">
            <a:extLst>
              <a:ext uri="{FF2B5EF4-FFF2-40B4-BE49-F238E27FC236}">
                <a16:creationId xmlns:a16="http://schemas.microsoft.com/office/drawing/2014/main" id="{3F4292DC-35F1-422A-B19D-70BEFE8D92BA}"/>
              </a:ext>
            </a:extLst>
          </p:cNvPr>
          <p:cNvSpPr txBox="1"/>
          <p:nvPr/>
        </p:nvSpPr>
        <p:spPr>
          <a:xfrm>
            <a:off x="8885322" y="3573076"/>
            <a:ext cx="1045073" cy="276999"/>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OneDrive</a:t>
            </a:r>
          </a:p>
        </p:txBody>
      </p:sp>
      <p:sp>
        <p:nvSpPr>
          <p:cNvPr id="71" name="TextBox 29">
            <a:extLst>
              <a:ext uri="{FF2B5EF4-FFF2-40B4-BE49-F238E27FC236}">
                <a16:creationId xmlns:a16="http://schemas.microsoft.com/office/drawing/2014/main" id="{40921AAC-BFB9-49D4-B970-D43126B73025}"/>
              </a:ext>
            </a:extLst>
          </p:cNvPr>
          <p:cNvSpPr txBox="1"/>
          <p:nvPr/>
        </p:nvSpPr>
        <p:spPr>
          <a:xfrm>
            <a:off x="9964832" y="3573076"/>
            <a:ext cx="1045073" cy="276999"/>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SharePoint</a:t>
            </a:r>
          </a:p>
        </p:txBody>
      </p:sp>
      <p:pic>
        <p:nvPicPr>
          <p:cNvPr id="72" name="Picture 23">
            <a:extLst>
              <a:ext uri="{FF2B5EF4-FFF2-40B4-BE49-F238E27FC236}">
                <a16:creationId xmlns:a16="http://schemas.microsoft.com/office/drawing/2014/main" id="{A3DD875D-83B5-47C2-946B-11479A9BC9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72513" y="2885989"/>
            <a:ext cx="657896" cy="576000"/>
          </a:xfrm>
          <a:prstGeom prst="rect">
            <a:avLst/>
          </a:prstGeom>
        </p:spPr>
      </p:pic>
      <p:pic>
        <p:nvPicPr>
          <p:cNvPr id="73" name="Picture 13">
            <a:extLst>
              <a:ext uri="{FF2B5EF4-FFF2-40B4-BE49-F238E27FC236}">
                <a16:creationId xmlns:a16="http://schemas.microsoft.com/office/drawing/2014/main" id="{E869D38C-00FF-43DC-8F14-5D5320EDA9A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63132" y="2952763"/>
            <a:ext cx="689452" cy="442452"/>
          </a:xfrm>
          <a:prstGeom prst="rect">
            <a:avLst/>
          </a:prstGeom>
        </p:spPr>
      </p:pic>
      <p:pic>
        <p:nvPicPr>
          <p:cNvPr id="76" name="Picture 10" descr="Image result for sharepoint logo">
            <a:extLst>
              <a:ext uri="{FF2B5EF4-FFF2-40B4-BE49-F238E27FC236}">
                <a16:creationId xmlns:a16="http://schemas.microsoft.com/office/drawing/2014/main" id="{0B2484E3-EFFE-415F-A7EB-29BBDF21ECC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27207" t="15931" r="25945" b="14161"/>
          <a:stretch/>
        </p:blipFill>
        <p:spPr bwMode="auto">
          <a:xfrm>
            <a:off x="10142642" y="2831048"/>
            <a:ext cx="689452" cy="685882"/>
          </a:xfrm>
          <a:prstGeom prst="rect">
            <a:avLst/>
          </a:prstGeom>
          <a:noFill/>
          <a:extLst>
            <a:ext uri="{909E8E84-426E-40DD-AFC4-6F175D3DCCD1}">
              <a14:hiddenFill xmlns:a14="http://schemas.microsoft.com/office/drawing/2010/main">
                <a:solidFill>
                  <a:srgbClr val="FFFFFF"/>
                </a:solidFill>
              </a14:hiddenFill>
            </a:ext>
          </a:extLst>
        </p:spPr>
      </p:pic>
      <p:pic>
        <p:nvPicPr>
          <p:cNvPr id="4" name="圖形 3">
            <a:extLst>
              <a:ext uri="{FF2B5EF4-FFF2-40B4-BE49-F238E27FC236}">
                <a16:creationId xmlns:a16="http://schemas.microsoft.com/office/drawing/2014/main" id="{D9D026DE-8839-4A74-BE91-9606265F8CC4}"/>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7125356" y="3057835"/>
            <a:ext cx="395920" cy="329933"/>
          </a:xfrm>
          <a:prstGeom prst="rect">
            <a:avLst/>
          </a:prstGeom>
        </p:spPr>
      </p:pic>
      <p:pic>
        <p:nvPicPr>
          <p:cNvPr id="5" name="圖形 4">
            <a:extLst>
              <a:ext uri="{FF2B5EF4-FFF2-40B4-BE49-F238E27FC236}">
                <a16:creationId xmlns:a16="http://schemas.microsoft.com/office/drawing/2014/main" id="{51AAAB19-BA48-46B5-8DFE-978D12B3014C}"/>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686825" y="3019342"/>
            <a:ext cx="395920" cy="406918"/>
          </a:xfrm>
          <a:prstGeom prst="rect">
            <a:avLst/>
          </a:prstGeom>
        </p:spPr>
      </p:pic>
      <p:pic>
        <p:nvPicPr>
          <p:cNvPr id="6" name="圖形 5">
            <a:extLst>
              <a:ext uri="{FF2B5EF4-FFF2-40B4-BE49-F238E27FC236}">
                <a16:creationId xmlns:a16="http://schemas.microsoft.com/office/drawing/2014/main" id="{F7DAD105-F4B7-477D-93FB-00C18002878C}"/>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248293" y="3024841"/>
            <a:ext cx="395920" cy="395920"/>
          </a:xfrm>
          <a:prstGeom prst="rect">
            <a:avLst/>
          </a:prstGeom>
        </p:spPr>
      </p:pic>
      <p:sp>
        <p:nvSpPr>
          <p:cNvPr id="77" name="TextBox 32">
            <a:extLst>
              <a:ext uri="{FF2B5EF4-FFF2-40B4-BE49-F238E27FC236}">
                <a16:creationId xmlns:a16="http://schemas.microsoft.com/office/drawing/2014/main" id="{058B7108-CB64-4C48-A001-2AA6D556B97D}"/>
              </a:ext>
            </a:extLst>
          </p:cNvPr>
          <p:cNvSpPr txBox="1"/>
          <p:nvPr/>
        </p:nvSpPr>
        <p:spPr>
          <a:xfrm>
            <a:off x="838200" y="4336178"/>
            <a:ext cx="10515600" cy="400110"/>
          </a:xfrm>
          <a:prstGeom prst="rect">
            <a:avLst/>
          </a:prstGeom>
          <a:noFill/>
        </p:spPr>
        <p:txBody>
          <a:bodyPr wrap="square" rtlCol="0">
            <a:spAutoFit/>
          </a:bodyPr>
          <a:lstStyle/>
          <a:p>
            <a:pPr algn="ctr"/>
            <a:r>
              <a:rPr lang="en-TW" altLang="zh-TW" sz="2000" b="1">
                <a:solidFill>
                  <a:srgbClr val="0070C0"/>
                </a:solidFill>
                <a:latin typeface="ＭＳ Ｐゴシック" panose="020B0600070205080204" pitchFamily="50" charset="-128"/>
                <a:ea typeface="ＭＳ Ｐゴシック" panose="020B0600070205080204" pitchFamily="50" charset="-128"/>
                <a:cs typeface="Arial" panose="020B0604020202020204" pitchFamily="34" charset="0"/>
              </a:rPr>
              <a:t>with</a:t>
            </a:r>
          </a:p>
        </p:txBody>
      </p:sp>
      <p:pic>
        <p:nvPicPr>
          <p:cNvPr id="78" name="Picture 14">
            <a:extLst>
              <a:ext uri="{FF2B5EF4-FFF2-40B4-BE49-F238E27FC236}">
                <a16:creationId xmlns:a16="http://schemas.microsoft.com/office/drawing/2014/main" id="{7D6FA636-394B-4921-97CA-916AD019FB4A}"/>
              </a:ext>
            </a:extLst>
          </p:cNvPr>
          <p:cNvPicPr>
            <a:picLocks noChangeAspect="1"/>
          </p:cNvPicPr>
          <p:nvPr/>
        </p:nvPicPr>
        <p:blipFill>
          <a:blip r:embed="rId17"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580813" y="4755279"/>
            <a:ext cx="896392" cy="896392"/>
          </a:xfrm>
          <a:prstGeom prst="rect">
            <a:avLst/>
          </a:prstGeom>
        </p:spPr>
      </p:pic>
      <p:pic>
        <p:nvPicPr>
          <p:cNvPr id="79" name="Picture 15">
            <a:extLst>
              <a:ext uri="{FF2B5EF4-FFF2-40B4-BE49-F238E27FC236}">
                <a16:creationId xmlns:a16="http://schemas.microsoft.com/office/drawing/2014/main" id="{E1EFE184-570F-465A-8533-16486CFBEC45}"/>
              </a:ext>
            </a:extLst>
          </p:cNvPr>
          <p:cNvPicPr>
            <a:picLocks noChangeAspect="1"/>
          </p:cNvPicPr>
          <p:nvPr/>
        </p:nvPicPr>
        <p:blipFill>
          <a:blip r:embed="rId18"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885322" y="4755279"/>
            <a:ext cx="887122" cy="887122"/>
          </a:xfrm>
          <a:prstGeom prst="rect">
            <a:avLst/>
          </a:prstGeom>
        </p:spPr>
      </p:pic>
      <p:pic>
        <p:nvPicPr>
          <p:cNvPr id="80" name="Picture 16">
            <a:extLst>
              <a:ext uri="{FF2B5EF4-FFF2-40B4-BE49-F238E27FC236}">
                <a16:creationId xmlns:a16="http://schemas.microsoft.com/office/drawing/2014/main" id="{D9FAE0C3-3290-4142-9154-0D5F0A0A62B3}"/>
              </a:ext>
            </a:extLst>
          </p:cNvPr>
          <p:cNvPicPr>
            <a:picLocks noChangeAspect="1"/>
          </p:cNvPicPr>
          <p:nvPr/>
        </p:nvPicPr>
        <p:blipFill>
          <a:blip r:embed="rId19"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746326" y="4755279"/>
            <a:ext cx="869876" cy="869876"/>
          </a:xfrm>
          <a:prstGeom prst="rect">
            <a:avLst/>
          </a:prstGeom>
        </p:spPr>
      </p:pic>
      <p:pic>
        <p:nvPicPr>
          <p:cNvPr id="81" name="Picture 17">
            <a:extLst>
              <a:ext uri="{FF2B5EF4-FFF2-40B4-BE49-F238E27FC236}">
                <a16:creationId xmlns:a16="http://schemas.microsoft.com/office/drawing/2014/main" id="{9756F59B-E97F-41CB-AFCD-FBC22B8957FE}"/>
              </a:ext>
            </a:extLst>
          </p:cNvPr>
          <p:cNvPicPr>
            <a:picLocks noChangeAspect="1"/>
          </p:cNvPicPr>
          <p:nvPr/>
        </p:nvPicPr>
        <p:blipFill>
          <a:blip r:embed="rId20"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23659" y="4756772"/>
            <a:ext cx="888033" cy="888033"/>
          </a:xfrm>
          <a:prstGeom prst="rect">
            <a:avLst/>
          </a:prstGeom>
        </p:spPr>
      </p:pic>
      <p:sp>
        <p:nvSpPr>
          <p:cNvPr id="83" name="Rectangle 21">
            <a:extLst>
              <a:ext uri="{FF2B5EF4-FFF2-40B4-BE49-F238E27FC236}">
                <a16:creationId xmlns:a16="http://schemas.microsoft.com/office/drawing/2014/main" id="{74154026-75AE-486A-B621-24A66975A4E0}"/>
              </a:ext>
            </a:extLst>
          </p:cNvPr>
          <p:cNvSpPr/>
          <p:nvPr/>
        </p:nvSpPr>
        <p:spPr>
          <a:xfrm>
            <a:off x="1914458" y="5714922"/>
            <a:ext cx="1906434" cy="400110"/>
          </a:xfrm>
          <a:prstGeom prst="rect">
            <a:avLst/>
          </a:prstGeom>
        </p:spPr>
        <p:txBody>
          <a:bodyPr wrap="none">
            <a:noAutofit/>
          </a:bodyPr>
          <a:lstStyle/>
          <a:p>
            <a:pPr marR="0" lvl="0" indent="0" algn="ctr" fontAlgn="auto">
              <a:lnSpc>
                <a:spcPct val="100000"/>
              </a:lnSpc>
              <a:spcBef>
                <a:spcPts val="0"/>
              </a:spcBef>
              <a:spcAft>
                <a:spcPts val="0"/>
              </a:spcAft>
              <a:buClrTx/>
              <a:buSzTx/>
              <a:buFontTx/>
              <a:buNone/>
              <a:tabLst/>
              <a:defRPr/>
            </a:pP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フ</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レンドリーな</a:t>
            </a:r>
            <a:r>
              <a:rPr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UI</a:t>
            </a:r>
            <a:endParaRPr lang="en-US" altLang="zh-CN"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84" name="Rectangle 21">
            <a:extLst>
              <a:ext uri="{FF2B5EF4-FFF2-40B4-BE49-F238E27FC236}">
                <a16:creationId xmlns:a16="http://schemas.microsoft.com/office/drawing/2014/main" id="{A5A471B3-C59A-40AE-AEEA-5DEED8F79720}"/>
              </a:ext>
            </a:extLst>
          </p:cNvPr>
          <p:cNvSpPr/>
          <p:nvPr/>
        </p:nvSpPr>
        <p:spPr>
          <a:xfrm>
            <a:off x="4075792" y="5714922"/>
            <a:ext cx="1906434" cy="400110"/>
          </a:xfrm>
          <a:prstGeom prst="rect">
            <a:avLst/>
          </a:prstGeom>
        </p:spPr>
        <p:txBody>
          <a:bodyPr wrap="none">
            <a:no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セ</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キュリティ</a:t>
            </a:r>
            <a:endParaRPr lang="en-US" altLang="zh-CN"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85" name="Rectangle 21">
            <a:extLst>
              <a:ext uri="{FF2B5EF4-FFF2-40B4-BE49-F238E27FC236}">
                <a16:creationId xmlns:a16="http://schemas.microsoft.com/office/drawing/2014/main" id="{19522EC3-1C84-4111-9D4A-C9AB1ACABCA5}"/>
              </a:ext>
            </a:extLst>
          </p:cNvPr>
          <p:cNvSpPr/>
          <p:nvPr/>
        </p:nvSpPr>
        <p:spPr>
          <a:xfrm>
            <a:off x="6228047" y="5714922"/>
            <a:ext cx="1906434" cy="400110"/>
          </a:xfrm>
          <a:prstGeom prst="rect">
            <a:avLst/>
          </a:prstGeom>
        </p:spPr>
        <p:txBody>
          <a:bodyPr wrap="none">
            <a:noAutofit/>
          </a:bodyPr>
          <a:lstStyle/>
          <a:p>
            <a:pPr marR="0" lvl="0" indent="0" algn="ctr" fontAlgn="auto">
              <a:lnSpc>
                <a:spcPct val="100000"/>
              </a:lnSpc>
              <a:spcBef>
                <a:spcPts val="0"/>
              </a:spcBef>
              <a:spcAft>
                <a:spcPts val="0"/>
              </a:spcAft>
              <a:buClrTx/>
              <a:buSzTx/>
              <a:buFontTx/>
              <a:buNone/>
              <a:tabLst/>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信頼性</a:t>
            </a:r>
            <a:endParaRPr lang="en-US" altLang="zh-CN"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86" name="Rectangle 21">
            <a:extLst>
              <a:ext uri="{FF2B5EF4-FFF2-40B4-BE49-F238E27FC236}">
                <a16:creationId xmlns:a16="http://schemas.microsoft.com/office/drawing/2014/main" id="{1F88A00D-AB6B-4DBB-8CC3-90C8829E0A4D}"/>
              </a:ext>
            </a:extLst>
          </p:cNvPr>
          <p:cNvSpPr/>
          <p:nvPr/>
        </p:nvSpPr>
        <p:spPr>
          <a:xfrm>
            <a:off x="8375666" y="5714922"/>
            <a:ext cx="1906434" cy="400110"/>
          </a:xfrm>
          <a:prstGeom prst="rect">
            <a:avLst/>
          </a:prstGeom>
        </p:spPr>
        <p:txBody>
          <a:bodyPr wrap="none">
            <a:no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データの一元化</a:t>
            </a:r>
            <a:endParaRPr lang="en-US" altLang="zh-CN"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9612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A0FFE-A986-3041-B75E-F98DDACED1E1}"/>
              </a:ext>
            </a:extLst>
          </p:cNvPr>
          <p:cNvSpPr>
            <a:spLocks noGrp="1"/>
          </p:cNvSpPr>
          <p:nvPr>
            <p:ph type="title"/>
          </p:nvPr>
        </p:nvSpPr>
        <p:spPr>
          <a:xfrm>
            <a:off x="838200" y="0"/>
            <a:ext cx="10515600" cy="1451898"/>
          </a:xfrm>
        </p:spPr>
        <p:txBody>
          <a:bodyPr anchor="b"/>
          <a:lstStyle/>
          <a:p>
            <a:r>
              <a:rPr lang="en-TW" dirty="0">
                <a:latin typeface="ＭＳ Ｐゴシック" panose="020B0600070205080204" pitchFamily="50" charset="-128"/>
                <a:ea typeface="ＭＳ Ｐゴシック" panose="020B0600070205080204" pitchFamily="50" charset="-128"/>
              </a:rPr>
              <a:t>Google Workspace</a:t>
            </a:r>
          </a:p>
        </p:txBody>
      </p:sp>
      <p:sp>
        <p:nvSpPr>
          <p:cNvPr id="4" name="Content Placeholder 3">
            <a:extLst>
              <a:ext uri="{FF2B5EF4-FFF2-40B4-BE49-F238E27FC236}">
                <a16:creationId xmlns:a16="http://schemas.microsoft.com/office/drawing/2014/main" id="{6D183AB5-48FE-7E42-8175-7A20ED5BB5DF}"/>
              </a:ext>
            </a:extLst>
          </p:cNvPr>
          <p:cNvSpPr>
            <a:spLocks noGrp="1"/>
          </p:cNvSpPr>
          <p:nvPr>
            <p:ph idx="1"/>
          </p:nvPr>
        </p:nvSpPr>
        <p:spPr>
          <a:xfrm>
            <a:off x="838201" y="2098735"/>
            <a:ext cx="3856630" cy="4078228"/>
          </a:xfrm>
        </p:spPr>
        <p:txBody>
          <a:bodyPr>
            <a:normAutofit/>
          </a:bodyPr>
          <a:lstStyle/>
          <a:p>
            <a:pPr marL="177800" indent="-177800">
              <a:lnSpc>
                <a:spcPct val="100000"/>
              </a:lnSpc>
              <a:buNone/>
            </a:pPr>
            <a:r>
              <a:rPr lang="en-TW" sz="1800" dirty="0">
                <a:solidFill>
                  <a:srgbClr val="7030A0"/>
                </a:solidFill>
                <a:latin typeface="ＭＳ Ｐゴシック" panose="020B0600070205080204" pitchFamily="50" charset="-128"/>
                <a:ea typeface="ＭＳ Ｐゴシック" panose="020B0600070205080204" pitchFamily="50" charset="-128"/>
              </a:rPr>
              <a:t>Mail</a:t>
            </a:r>
          </a:p>
          <a:p>
            <a:pPr marL="177800" lvl="1" indent="-177800">
              <a:lnSpc>
                <a:spcPct val="100000"/>
              </a:lnSpc>
            </a:pPr>
            <a:r>
              <a:rPr lang="ja-JP" altLang="en-US" sz="1600" dirty="0">
                <a:latin typeface="ＭＳ Ｐゴシック" panose="020B0600070205080204" pitchFamily="50" charset="-128"/>
                <a:ea typeface="ＭＳ Ｐゴシック" panose="020B0600070205080204" pitchFamily="50" charset="-128"/>
              </a:rPr>
              <a:t>メールデータ、添付ファイル、ラベルを保護します</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pPr marL="0" lvl="1" indent="0">
              <a:lnSpc>
                <a:spcPct val="100000"/>
              </a:lnSpc>
              <a:buNone/>
            </a:pPr>
            <a:r>
              <a:rPr lang="en-TW" sz="1800" dirty="0" smtClean="0">
                <a:solidFill>
                  <a:srgbClr val="7030A0"/>
                </a:solidFill>
                <a:latin typeface="ＭＳ Ｐゴシック" panose="020B0600070205080204" pitchFamily="50" charset="-128"/>
                <a:ea typeface="ＭＳ Ｐゴシック" panose="020B0600070205080204" pitchFamily="50" charset="-128"/>
              </a:rPr>
              <a:t>Calendar</a:t>
            </a:r>
            <a:endParaRPr lang="en-TW" sz="1800" dirty="0">
              <a:solidFill>
                <a:srgbClr val="7030A0"/>
              </a:solidFill>
              <a:latin typeface="ＭＳ Ｐゴシック" panose="020B0600070205080204" pitchFamily="50" charset="-128"/>
              <a:ea typeface="ＭＳ Ｐゴシック" panose="020B0600070205080204" pitchFamily="50" charset="-128"/>
            </a:endParaRPr>
          </a:p>
          <a:p>
            <a:pPr marL="177800" lvl="1" indent="-177800">
              <a:lnSpc>
                <a:spcPct val="100000"/>
              </a:lnSpc>
            </a:pPr>
            <a:r>
              <a:rPr lang="ja-JP" altLang="en-US" sz="1600" dirty="0">
                <a:latin typeface="ＭＳ Ｐゴシック" panose="020B0600070205080204" pitchFamily="50" charset="-128"/>
                <a:ea typeface="ＭＳ Ｐゴシック" panose="020B0600070205080204" pitchFamily="50" charset="-128"/>
              </a:rPr>
              <a:t>イベントの情報を保護し</a:t>
            </a:r>
            <a:r>
              <a:rPr lang="ja-JP" altLang="en-US" sz="1600" dirty="0" smtClean="0">
                <a:latin typeface="ＭＳ Ｐゴシック" panose="020B0600070205080204" pitchFamily="50" charset="-128"/>
                <a:ea typeface="ＭＳ Ｐゴシック" panose="020B0600070205080204" pitchFamily="50" charset="-128"/>
              </a:rPr>
              <a:t>ま</a:t>
            </a:r>
            <a:endParaRPr lang="en-US" altLang="ja-JP" sz="1600" dirty="0">
              <a:latin typeface="ＭＳ Ｐゴシック" panose="020B0600070205080204" pitchFamily="50" charset="-128"/>
              <a:ea typeface="ＭＳ Ｐゴシック" panose="020B0600070205080204" pitchFamily="50" charset="-128"/>
            </a:endParaRPr>
          </a:p>
          <a:p>
            <a:pPr marL="0" lvl="1" indent="0">
              <a:lnSpc>
                <a:spcPct val="100000"/>
              </a:lnSpc>
              <a:buNone/>
            </a:pPr>
            <a:r>
              <a:rPr lang="en-TW" sz="1800" dirty="0" smtClean="0">
                <a:solidFill>
                  <a:srgbClr val="7030A0"/>
                </a:solidFill>
                <a:latin typeface="ＭＳ Ｐゴシック" panose="020B0600070205080204" pitchFamily="50" charset="-128"/>
                <a:ea typeface="ＭＳ Ｐゴシック" panose="020B0600070205080204" pitchFamily="50" charset="-128"/>
              </a:rPr>
              <a:t>Contacts</a:t>
            </a:r>
            <a:endParaRPr lang="en-TW" sz="1800" dirty="0">
              <a:solidFill>
                <a:srgbClr val="7030A0"/>
              </a:solidFill>
              <a:latin typeface="ＭＳ Ｐゴシック" panose="020B0600070205080204" pitchFamily="50" charset="-128"/>
              <a:ea typeface="ＭＳ Ｐゴシック" panose="020B0600070205080204" pitchFamily="50" charset="-128"/>
            </a:endParaRPr>
          </a:p>
          <a:p>
            <a:pPr marL="177800" lvl="1" indent="-177800">
              <a:lnSpc>
                <a:spcPct val="100000"/>
              </a:lnSpc>
            </a:pPr>
            <a:r>
              <a:rPr lang="ja-JP" altLang="en-US" sz="1600" dirty="0">
                <a:latin typeface="ＭＳ Ｐゴシック" panose="020B0600070205080204" pitchFamily="50" charset="-128"/>
                <a:ea typeface="ＭＳ Ｐゴシック" panose="020B0600070205080204" pitchFamily="50" charset="-128"/>
              </a:rPr>
              <a:t>重要な顧客の連絡先を保護します</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pPr marL="0" lvl="1" indent="0">
              <a:lnSpc>
                <a:spcPct val="100000"/>
              </a:lnSpc>
              <a:buNone/>
            </a:pPr>
            <a:r>
              <a:rPr lang="en-TW" sz="1800" dirty="0" smtClean="0">
                <a:solidFill>
                  <a:srgbClr val="7030A0"/>
                </a:solidFill>
                <a:latin typeface="ＭＳ Ｐゴシック" panose="020B0600070205080204" pitchFamily="50" charset="-128"/>
                <a:ea typeface="ＭＳ Ｐゴシック" panose="020B0600070205080204" pitchFamily="50" charset="-128"/>
              </a:rPr>
              <a:t>Drive</a:t>
            </a:r>
            <a:endParaRPr lang="en-TW" sz="1800" dirty="0">
              <a:solidFill>
                <a:srgbClr val="7030A0"/>
              </a:solidFill>
              <a:latin typeface="ＭＳ Ｐゴシック" panose="020B0600070205080204" pitchFamily="50" charset="-128"/>
              <a:ea typeface="ＭＳ Ｐゴシック" panose="020B0600070205080204" pitchFamily="50" charset="-128"/>
            </a:endParaRPr>
          </a:p>
          <a:p>
            <a:pPr marL="177800" lvl="1" indent="-177800">
              <a:lnSpc>
                <a:spcPct val="100000"/>
              </a:lnSpc>
            </a:pPr>
            <a:r>
              <a:rPr lang="ja-JP" altLang="en-US" sz="1600" dirty="0">
                <a:latin typeface="ＭＳ Ｐゴシック" panose="020B0600070205080204" pitchFamily="50" charset="-128"/>
                <a:ea typeface="ＭＳ Ｐゴシック" panose="020B0600070205080204" pitchFamily="50" charset="-128"/>
              </a:rPr>
              <a:t>バックアップデータ、メタデータ、ドライブと共有ドライブ内のファイルのアクセ</a:t>
            </a:r>
            <a:r>
              <a:rPr lang="ja-JP" altLang="en-US" sz="1600" dirty="0" smtClean="0">
                <a:latin typeface="ＭＳ Ｐゴシック" panose="020B0600070205080204" pitchFamily="50" charset="-128"/>
                <a:ea typeface="ＭＳ Ｐゴシック" panose="020B0600070205080204" pitchFamily="50" charset="-128"/>
              </a:rPr>
              <a:t>ス設定。</a:t>
            </a:r>
            <a:endParaRPr lang="en-TW" sz="1600" dirty="0">
              <a:latin typeface="ＭＳ Ｐゴシック" panose="020B0600070205080204" pitchFamily="50" charset="-128"/>
              <a:ea typeface="ＭＳ Ｐゴシック" panose="020B0600070205080204" pitchFamily="50" charset="-128"/>
            </a:endParaRPr>
          </a:p>
        </p:txBody>
      </p:sp>
      <p:pic>
        <p:nvPicPr>
          <p:cNvPr id="5" name="Picture 4">
            <a:extLst>
              <a:ext uri="{FF2B5EF4-FFF2-40B4-BE49-F238E27FC236}">
                <a16:creationId xmlns:a16="http://schemas.microsoft.com/office/drawing/2014/main" id="{196419F5-092E-0744-BDBC-166878D056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7785" y="2098735"/>
            <a:ext cx="7895415" cy="3869424"/>
          </a:xfrm>
          <a:prstGeom prst="roundRect">
            <a:avLst>
              <a:gd name="adj" fmla="val 2863"/>
            </a:avLst>
          </a:prstGeom>
          <a:solidFill>
            <a:srgbClr val="FFFFFF">
              <a:shade val="85000"/>
            </a:srgbClr>
          </a:solidFill>
          <a:ln>
            <a:noFill/>
          </a:ln>
          <a:effectLst>
            <a:outerShdw blurRad="50800" dist="38100" dir="2700000" algn="tl" rotWithShape="0">
              <a:prstClr val="black">
                <a:alpha val="40000"/>
              </a:prstClr>
            </a:outerShdw>
          </a:effectLst>
        </p:spPr>
      </p:pic>
      <p:sp>
        <p:nvSpPr>
          <p:cNvPr id="2" name="箭號: 五邊形 1">
            <a:extLst>
              <a:ext uri="{FF2B5EF4-FFF2-40B4-BE49-F238E27FC236}">
                <a16:creationId xmlns:a16="http://schemas.microsoft.com/office/drawing/2014/main" id="{FF88A826-3C33-4388-9C98-5AA070C7C465}"/>
              </a:ext>
            </a:extLst>
          </p:cNvPr>
          <p:cNvSpPr/>
          <p:nvPr/>
        </p:nvSpPr>
        <p:spPr>
          <a:xfrm>
            <a:off x="-1" y="209964"/>
            <a:ext cx="5221705" cy="560897"/>
          </a:xfrm>
          <a:prstGeom prst="homePlate">
            <a:avLst/>
          </a:prstGeom>
          <a:gradFill>
            <a:gsLst>
              <a:gs pos="0">
                <a:srgbClr val="7030A0"/>
              </a:gs>
              <a:gs pos="98230">
                <a:srgbClr val="FFC000"/>
              </a:gs>
              <a:gs pos="80000">
                <a:schemeClr val="accent2"/>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06450">
              <a:lnSpc>
                <a:spcPct val="90000"/>
              </a:lnSpc>
              <a:spcBef>
                <a:spcPct val="0"/>
              </a:spcBef>
            </a:pPr>
            <a:r>
              <a:rPr lang="ja-JP" altLang="en-US" sz="24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包</a:t>
            </a: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括的な保護</a:t>
            </a:r>
            <a:endParaRPr lang="zh-TW"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9483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8CEB-C087-5849-9FB1-2C9A4182CD28}"/>
              </a:ext>
            </a:extLst>
          </p:cNvPr>
          <p:cNvSpPr>
            <a:spLocks noGrp="1"/>
          </p:cNvSpPr>
          <p:nvPr>
            <p:ph type="title"/>
          </p:nvPr>
        </p:nvSpPr>
        <p:spPr>
          <a:xfrm>
            <a:off x="838200" y="0"/>
            <a:ext cx="10515600" cy="1455821"/>
          </a:xfrm>
        </p:spPr>
        <p:txBody>
          <a:bodyPr anchor="b"/>
          <a:lstStyle/>
          <a:p>
            <a:r>
              <a:rPr lang="en-TW">
                <a:latin typeface="ＭＳ Ｐゴシック" panose="020B0600070205080204" pitchFamily="50" charset="-128"/>
                <a:ea typeface="ＭＳ Ｐゴシック" panose="020B0600070205080204" pitchFamily="50" charset="-128"/>
              </a:rPr>
              <a:t>Microsoft 365</a:t>
            </a:r>
          </a:p>
        </p:txBody>
      </p:sp>
      <p:sp>
        <p:nvSpPr>
          <p:cNvPr id="3" name="Content Placeholder 2">
            <a:extLst>
              <a:ext uri="{FF2B5EF4-FFF2-40B4-BE49-F238E27FC236}">
                <a16:creationId xmlns:a16="http://schemas.microsoft.com/office/drawing/2014/main" id="{F9788B38-BFB1-8A4F-AAE8-7F9592A82C66}"/>
              </a:ext>
            </a:extLst>
          </p:cNvPr>
          <p:cNvSpPr>
            <a:spLocks noGrp="1"/>
          </p:cNvSpPr>
          <p:nvPr>
            <p:ph idx="1"/>
          </p:nvPr>
        </p:nvSpPr>
        <p:spPr>
          <a:xfrm>
            <a:off x="838201" y="2098735"/>
            <a:ext cx="3856630" cy="4078228"/>
          </a:xfrm>
        </p:spPr>
        <p:txBody>
          <a:bodyPr>
            <a:normAutofit/>
          </a:bodyPr>
          <a:lstStyle/>
          <a:p>
            <a:pPr marL="177800" indent="-177800">
              <a:lnSpc>
                <a:spcPct val="100000"/>
              </a:lnSpc>
              <a:buFont typeface="Arial" panose="020B0604020202020204" pitchFamily="34" charset="0"/>
              <a:buNone/>
            </a:pPr>
            <a:r>
              <a:rPr lang="en-TW" sz="1800" dirty="0">
                <a:solidFill>
                  <a:srgbClr val="7030A0"/>
                </a:solidFill>
                <a:latin typeface="ＭＳ Ｐゴシック" panose="020B0600070205080204" pitchFamily="50" charset="-128"/>
                <a:ea typeface="ＭＳ Ｐゴシック" panose="020B0600070205080204" pitchFamily="50" charset="-128"/>
              </a:rPr>
              <a:t>Mail</a:t>
            </a:r>
          </a:p>
          <a:p>
            <a:pPr marL="177800" lvl="1" indent="-177800">
              <a:lnSpc>
                <a:spcPct val="100000"/>
              </a:lnSpc>
            </a:pPr>
            <a:r>
              <a:rPr lang="ja-JP" altLang="en-US" sz="1600" dirty="0">
                <a:latin typeface="ＭＳ Ｐゴシック" panose="020B0600070205080204" pitchFamily="50" charset="-128"/>
                <a:ea typeface="ＭＳ Ｐゴシック" panose="020B0600070205080204" pitchFamily="50" charset="-128"/>
              </a:rPr>
              <a:t>メールデータ、添付ファイル、およ</a:t>
            </a:r>
            <a:r>
              <a:rPr lang="ja-JP" altLang="en-US" sz="1600" dirty="0" smtClean="0">
                <a:latin typeface="ＭＳ Ｐゴシック" panose="020B0600070205080204" pitchFamily="50" charset="-128"/>
                <a:ea typeface="ＭＳ Ｐゴシック" panose="020B0600070205080204" pitchFamily="50" charset="-128"/>
              </a:rPr>
              <a:t>び</a:t>
            </a:r>
            <a:r>
              <a:rPr lang="ja-JP" altLang="en-US" sz="1600" dirty="0">
                <a:latin typeface="ＭＳ Ｐゴシック" panose="020B0600070205080204" pitchFamily="50" charset="-128"/>
                <a:ea typeface="ＭＳ Ｐゴシック" panose="020B0600070205080204" pitchFamily="50" charset="-128"/>
              </a:rPr>
              <a:t>フォルダ</a:t>
            </a:r>
            <a:r>
              <a:rPr lang="ja-JP" altLang="en-US" sz="1600" dirty="0" smtClean="0">
                <a:latin typeface="ＭＳ Ｐゴシック" panose="020B0600070205080204" pitchFamily="50" charset="-128"/>
                <a:ea typeface="ＭＳ Ｐゴシック" panose="020B0600070205080204" pitchFamily="50" charset="-128"/>
              </a:rPr>
              <a:t>構</a:t>
            </a:r>
            <a:r>
              <a:rPr lang="ja-JP" altLang="en-US" sz="1600" dirty="0">
                <a:latin typeface="ＭＳ Ｐゴシック" panose="020B0600070205080204" pitchFamily="50" charset="-128"/>
                <a:ea typeface="ＭＳ Ｐゴシック" panose="020B0600070205080204" pitchFamily="50" charset="-128"/>
              </a:rPr>
              <a:t>造を保護します</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pPr marL="0" lvl="1" indent="0">
              <a:lnSpc>
                <a:spcPct val="100000"/>
              </a:lnSpc>
              <a:buNone/>
            </a:pPr>
            <a:r>
              <a:rPr lang="en-TW" sz="1800" dirty="0" smtClean="0">
                <a:solidFill>
                  <a:srgbClr val="7030A0"/>
                </a:solidFill>
                <a:latin typeface="ＭＳ Ｐゴシック" panose="020B0600070205080204" pitchFamily="50" charset="-128"/>
                <a:ea typeface="ＭＳ Ｐゴシック" panose="020B0600070205080204" pitchFamily="50" charset="-128"/>
              </a:rPr>
              <a:t>Calendar</a:t>
            </a:r>
            <a:endParaRPr lang="en-TW" sz="1800" dirty="0">
              <a:solidFill>
                <a:srgbClr val="7030A0"/>
              </a:solidFill>
              <a:latin typeface="ＭＳ Ｐゴシック" panose="020B0600070205080204" pitchFamily="50" charset="-128"/>
              <a:ea typeface="ＭＳ Ｐゴシック" panose="020B0600070205080204" pitchFamily="50" charset="-128"/>
            </a:endParaRPr>
          </a:p>
          <a:p>
            <a:pPr marL="177800" lvl="1" indent="-177800">
              <a:lnSpc>
                <a:spcPct val="100000"/>
              </a:lnSpc>
            </a:pPr>
            <a:r>
              <a:rPr lang="ja-JP" altLang="en-US" sz="1600" dirty="0">
                <a:latin typeface="ＭＳ Ｐゴシック" panose="020B0600070205080204" pitchFamily="50" charset="-128"/>
                <a:ea typeface="ＭＳ Ｐゴシック" panose="020B0600070205080204" pitchFamily="50" charset="-128"/>
              </a:rPr>
              <a:t>イベントの情報を保護し</a:t>
            </a:r>
            <a:r>
              <a:rPr lang="ja-JP" altLang="en-US" sz="1600" dirty="0" smtClean="0">
                <a:latin typeface="ＭＳ Ｐゴシック" panose="020B0600070205080204" pitchFamily="50" charset="-128"/>
                <a:ea typeface="ＭＳ Ｐゴシック" panose="020B0600070205080204" pitchFamily="50" charset="-128"/>
              </a:rPr>
              <a:t>ます。</a:t>
            </a:r>
            <a:endParaRPr lang="en-US" altLang="ja-JP" sz="1600" dirty="0">
              <a:latin typeface="ＭＳ Ｐゴシック" panose="020B0600070205080204" pitchFamily="50" charset="-128"/>
              <a:ea typeface="ＭＳ Ｐゴシック" panose="020B0600070205080204" pitchFamily="50" charset="-128"/>
            </a:endParaRPr>
          </a:p>
          <a:p>
            <a:pPr marL="0" lvl="1" indent="0">
              <a:lnSpc>
                <a:spcPct val="100000"/>
              </a:lnSpc>
              <a:buNone/>
            </a:pPr>
            <a:r>
              <a:rPr lang="en-TW" sz="1800" dirty="0" smtClean="0">
                <a:solidFill>
                  <a:srgbClr val="7030A0"/>
                </a:solidFill>
                <a:latin typeface="ＭＳ Ｐゴシック" panose="020B0600070205080204" pitchFamily="50" charset="-128"/>
                <a:ea typeface="ＭＳ Ｐゴシック" panose="020B0600070205080204" pitchFamily="50" charset="-128"/>
              </a:rPr>
              <a:t>Contacts</a:t>
            </a:r>
            <a:endParaRPr lang="en-TW" sz="1800" dirty="0">
              <a:solidFill>
                <a:srgbClr val="7030A0"/>
              </a:solidFill>
              <a:latin typeface="ＭＳ Ｐゴシック" panose="020B0600070205080204" pitchFamily="50" charset="-128"/>
              <a:ea typeface="ＭＳ Ｐゴシック" panose="020B0600070205080204" pitchFamily="50" charset="-128"/>
            </a:endParaRPr>
          </a:p>
          <a:p>
            <a:pPr marL="177800" lvl="1" indent="-177800">
              <a:lnSpc>
                <a:spcPct val="100000"/>
              </a:lnSpc>
            </a:pPr>
            <a:r>
              <a:rPr lang="ja-JP" altLang="en-US" sz="1600" dirty="0">
                <a:latin typeface="ＭＳ Ｐゴシック" panose="020B0600070205080204" pitchFamily="50" charset="-128"/>
                <a:ea typeface="ＭＳ Ｐゴシック" panose="020B0600070205080204" pitchFamily="50" charset="-128"/>
              </a:rPr>
              <a:t>重要な顧客の連絡先を保護し</a:t>
            </a:r>
            <a:r>
              <a:rPr lang="ja-JP" altLang="en-US" sz="1600" dirty="0" smtClean="0">
                <a:latin typeface="ＭＳ Ｐゴシック" panose="020B0600070205080204" pitchFamily="50" charset="-128"/>
                <a:ea typeface="ＭＳ Ｐゴシック" panose="020B0600070205080204" pitchFamily="50" charset="-128"/>
              </a:rPr>
              <a:t>ます。</a:t>
            </a:r>
            <a:endParaRPr lang="en-US" altLang="ja-JP" sz="1600" dirty="0" smtClean="0">
              <a:latin typeface="ＭＳ Ｐゴシック" panose="020B0600070205080204" pitchFamily="50" charset="-128"/>
              <a:ea typeface="ＭＳ Ｐゴシック" panose="020B0600070205080204" pitchFamily="50" charset="-128"/>
            </a:endParaRPr>
          </a:p>
          <a:p>
            <a:pPr marL="0" lvl="1" indent="0">
              <a:lnSpc>
                <a:spcPct val="100000"/>
              </a:lnSpc>
              <a:buNone/>
            </a:pPr>
            <a:r>
              <a:rPr lang="en-TW" sz="1800" dirty="0" smtClean="0">
                <a:solidFill>
                  <a:srgbClr val="7030A0"/>
                </a:solidFill>
                <a:latin typeface="ＭＳ Ｐゴシック" panose="020B0600070205080204" pitchFamily="50" charset="-128"/>
                <a:ea typeface="ＭＳ Ｐゴシック" panose="020B0600070205080204" pitchFamily="50" charset="-128"/>
              </a:rPr>
              <a:t>OneDrive</a:t>
            </a:r>
            <a:endParaRPr lang="en-TW" sz="1800" dirty="0">
              <a:solidFill>
                <a:srgbClr val="7030A0"/>
              </a:solidFill>
              <a:latin typeface="ＭＳ Ｐゴシック" panose="020B0600070205080204" pitchFamily="50" charset="-128"/>
              <a:ea typeface="ＭＳ Ｐゴシック" panose="020B0600070205080204" pitchFamily="50" charset="-128"/>
            </a:endParaRPr>
          </a:p>
          <a:p>
            <a:pPr marL="177800" lvl="1" indent="-177800">
              <a:lnSpc>
                <a:spcPct val="100000"/>
              </a:lnSpc>
            </a:pPr>
            <a:r>
              <a:rPr lang="ja-JP" altLang="en-US" sz="1600" dirty="0">
                <a:latin typeface="ＭＳ Ｐゴシック" panose="020B0600070205080204" pitchFamily="50" charset="-128"/>
                <a:ea typeface="ＭＳ Ｐゴシック" panose="020B0600070205080204" pitchFamily="50" charset="-128"/>
              </a:rPr>
              <a:t>バックアップデータ、メタデータ、ファイルのアクセ</a:t>
            </a:r>
            <a:r>
              <a:rPr lang="ja-JP" altLang="en-US" sz="1600" dirty="0" smtClean="0">
                <a:latin typeface="ＭＳ Ｐゴシック" panose="020B0600070205080204" pitchFamily="50" charset="-128"/>
                <a:ea typeface="ＭＳ Ｐゴシック" panose="020B0600070205080204" pitchFamily="50" charset="-128"/>
              </a:rPr>
              <a:t>ス</a:t>
            </a:r>
            <a:r>
              <a:rPr lang="ja-JP" altLang="en-US" sz="1600" dirty="0">
                <a:latin typeface="ＭＳ Ｐゴシック" panose="020B0600070205080204" pitchFamily="50" charset="-128"/>
                <a:ea typeface="ＭＳ Ｐゴシック" panose="020B0600070205080204" pitchFamily="50" charset="-128"/>
              </a:rPr>
              <a:t>設定</a:t>
            </a:r>
            <a:r>
              <a:rPr lang="ja-JP" altLang="en-US" sz="1600" dirty="0" smtClean="0">
                <a:latin typeface="ＭＳ Ｐゴシック" panose="020B0600070205080204" pitchFamily="50" charset="-128"/>
                <a:ea typeface="ＭＳ Ｐゴシック" panose="020B0600070205080204" pitchFamily="50" charset="-128"/>
              </a:rPr>
              <a:t>。</a:t>
            </a:r>
            <a:endParaRPr lang="en-TW" sz="1600" dirty="0">
              <a:latin typeface="ＭＳ Ｐゴシック" panose="020B0600070205080204" pitchFamily="50" charset="-128"/>
              <a:ea typeface="ＭＳ Ｐゴシック" panose="020B0600070205080204" pitchFamily="50" charset="-128"/>
            </a:endParaRPr>
          </a:p>
        </p:txBody>
      </p:sp>
      <p:pic>
        <p:nvPicPr>
          <p:cNvPr id="4" name="Picture 3">
            <a:extLst>
              <a:ext uri="{FF2B5EF4-FFF2-40B4-BE49-F238E27FC236}">
                <a16:creationId xmlns:a16="http://schemas.microsoft.com/office/drawing/2014/main" id="{49F29168-4CFA-624F-9892-C1B8FCB890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1433" y="2098735"/>
            <a:ext cx="7951330" cy="3869424"/>
          </a:xfrm>
          <a:prstGeom prst="roundRect">
            <a:avLst>
              <a:gd name="adj" fmla="val 2863"/>
            </a:avLst>
          </a:prstGeom>
          <a:solidFill>
            <a:srgbClr val="FFFFFF">
              <a:shade val="85000"/>
            </a:srgbClr>
          </a:solidFill>
          <a:ln>
            <a:noFill/>
          </a:ln>
          <a:effectLst>
            <a:outerShdw blurRad="50800" dist="38100" dir="2700000" algn="tl" rotWithShape="0">
              <a:prstClr val="black">
                <a:alpha val="40000"/>
              </a:prstClr>
            </a:outerShdw>
          </a:effectLst>
        </p:spPr>
      </p:pic>
      <p:sp>
        <p:nvSpPr>
          <p:cNvPr id="5" name="箭號: 五邊形 4">
            <a:extLst>
              <a:ext uri="{FF2B5EF4-FFF2-40B4-BE49-F238E27FC236}">
                <a16:creationId xmlns:a16="http://schemas.microsoft.com/office/drawing/2014/main" id="{90E5D50A-81BC-4413-A420-17D91508AB0F}"/>
              </a:ext>
            </a:extLst>
          </p:cNvPr>
          <p:cNvSpPr/>
          <p:nvPr/>
        </p:nvSpPr>
        <p:spPr>
          <a:xfrm>
            <a:off x="-1" y="209964"/>
            <a:ext cx="5221705" cy="560897"/>
          </a:xfrm>
          <a:prstGeom prst="homePlate">
            <a:avLst/>
          </a:prstGeom>
          <a:gradFill>
            <a:gsLst>
              <a:gs pos="0">
                <a:srgbClr val="7030A0"/>
              </a:gs>
              <a:gs pos="98230">
                <a:srgbClr val="FFC000"/>
              </a:gs>
              <a:gs pos="80000">
                <a:schemeClr val="accent2"/>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06450">
              <a:lnSpc>
                <a:spcPct val="90000"/>
              </a:lnSpc>
              <a:spcBef>
                <a:spcPct val="0"/>
              </a:spcBef>
            </a:pP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包括的な保護</a:t>
            </a:r>
            <a:endParaRPr lang="zh-TW"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1823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A0FFE-A986-3041-B75E-F98DDACED1E1}"/>
              </a:ext>
            </a:extLst>
          </p:cNvPr>
          <p:cNvSpPr>
            <a:spLocks noGrp="1"/>
          </p:cNvSpPr>
          <p:nvPr>
            <p:ph type="title"/>
          </p:nvPr>
        </p:nvSpPr>
        <p:spPr>
          <a:xfrm>
            <a:off x="1350335" y="0"/>
            <a:ext cx="10003465" cy="1443789"/>
          </a:xfrm>
        </p:spPr>
        <p:txBody>
          <a:bodyPr anchor="b">
            <a:normAutofit/>
          </a:bodyPr>
          <a:lstStyle/>
          <a:p>
            <a:r>
              <a:rPr lang="en-TW">
                <a:latin typeface="ＭＳ Ｐゴシック" panose="020B0600070205080204" pitchFamily="50" charset="-128"/>
                <a:ea typeface="ＭＳ Ｐゴシック" panose="020B0600070205080204" pitchFamily="50" charset="-128"/>
              </a:rPr>
              <a:t>Microsoft SharePoint (beta)</a:t>
            </a:r>
          </a:p>
        </p:txBody>
      </p:sp>
      <p:sp>
        <p:nvSpPr>
          <p:cNvPr id="4" name="Content Placeholder 3">
            <a:extLst>
              <a:ext uri="{FF2B5EF4-FFF2-40B4-BE49-F238E27FC236}">
                <a16:creationId xmlns:a16="http://schemas.microsoft.com/office/drawing/2014/main" id="{6D183AB5-48FE-7E42-8175-7A20ED5BB5DF}"/>
              </a:ext>
            </a:extLst>
          </p:cNvPr>
          <p:cNvSpPr>
            <a:spLocks noGrp="1"/>
          </p:cNvSpPr>
          <p:nvPr>
            <p:ph idx="1"/>
          </p:nvPr>
        </p:nvSpPr>
        <p:spPr>
          <a:xfrm>
            <a:off x="838200" y="2098735"/>
            <a:ext cx="3974432" cy="865083"/>
          </a:xfrm>
        </p:spPr>
        <p:txBody>
          <a:bodyPr>
            <a:normAutofit/>
          </a:bodyPr>
          <a:lstStyle/>
          <a:p>
            <a:pPr marL="0" indent="0">
              <a:buNone/>
            </a:pPr>
            <a:r>
              <a:rPr lang="en-US" altLang="ja-JP" sz="1600" dirty="0" err="1">
                <a:latin typeface="ＭＳ Ｐゴシック" panose="020B0600070205080204" pitchFamily="50" charset="-128"/>
                <a:ea typeface="ＭＳ Ｐゴシック" panose="020B0600070205080204" pitchFamily="50" charset="-128"/>
              </a:rPr>
              <a:t>Boxafe</a:t>
            </a:r>
            <a:r>
              <a:rPr lang="ja-JP" altLang="en-US" sz="1600" dirty="0">
                <a:latin typeface="ＭＳ Ｐゴシック" panose="020B0600070205080204" pitchFamily="50" charset="-128"/>
                <a:ea typeface="ＭＳ Ｐゴシック" panose="020B0600070205080204" pitchFamily="50" charset="-128"/>
              </a:rPr>
              <a:t>は、以下を含むサイトおよびサブサイト</a:t>
            </a:r>
            <a:r>
              <a:rPr lang="ja-JP" altLang="en-US" sz="1600" dirty="0" smtClean="0">
                <a:latin typeface="ＭＳ Ｐゴシック" panose="020B0600070205080204" pitchFamily="50" charset="-128"/>
                <a:ea typeface="ＭＳ Ｐゴシック" panose="020B0600070205080204" pitchFamily="50" charset="-128"/>
              </a:rPr>
              <a:t>のコ</a:t>
            </a:r>
            <a:r>
              <a:rPr lang="ja-JP" altLang="en-US" sz="1600" dirty="0">
                <a:latin typeface="ＭＳ Ｐゴシック" panose="020B0600070205080204" pitchFamily="50" charset="-128"/>
                <a:ea typeface="ＭＳ Ｐゴシック" panose="020B0600070205080204" pitchFamily="50" charset="-128"/>
              </a:rPr>
              <a:t>ンテン</a:t>
            </a:r>
            <a:r>
              <a:rPr lang="ja-JP" altLang="en-US" sz="1600" dirty="0" smtClean="0">
                <a:latin typeface="ＭＳ Ｐゴシック" panose="020B0600070205080204" pitchFamily="50" charset="-128"/>
                <a:ea typeface="ＭＳ Ｐゴシック" panose="020B0600070205080204" pitchFamily="50" charset="-128"/>
              </a:rPr>
              <a:t>ツデ</a:t>
            </a:r>
            <a:r>
              <a:rPr lang="ja-JP" altLang="en-US" sz="1600" dirty="0">
                <a:latin typeface="ＭＳ Ｐゴシック" panose="020B0600070205080204" pitchFamily="50" charset="-128"/>
                <a:ea typeface="ＭＳ Ｐゴシック" panose="020B0600070205080204" pitchFamily="50" charset="-128"/>
              </a:rPr>
              <a:t>ータ</a:t>
            </a:r>
            <a:r>
              <a:rPr lang="ja-JP" altLang="en-US" sz="1600" dirty="0" smtClean="0">
                <a:latin typeface="ＭＳ Ｐゴシック" panose="020B0600070205080204" pitchFamily="50" charset="-128"/>
                <a:ea typeface="ＭＳ Ｐゴシック" panose="020B0600070205080204" pitchFamily="50" charset="-128"/>
              </a:rPr>
              <a:t>と</a:t>
            </a:r>
            <a:r>
              <a:rPr lang="ja-JP" altLang="en-US" sz="1600" dirty="0">
                <a:latin typeface="ＭＳ Ｐゴシック" panose="020B0600070205080204" pitchFamily="50" charset="-128"/>
                <a:ea typeface="ＭＳ Ｐゴシック" panose="020B0600070205080204" pitchFamily="50" charset="-128"/>
              </a:rPr>
              <a:t>アクセス許可設定</a:t>
            </a:r>
            <a:r>
              <a:rPr lang="ja-JP" altLang="en-US" sz="1600" dirty="0" smtClean="0">
                <a:latin typeface="ＭＳ Ｐゴシック" panose="020B0600070205080204" pitchFamily="50" charset="-128"/>
                <a:ea typeface="ＭＳ Ｐゴシック" panose="020B0600070205080204" pitchFamily="50" charset="-128"/>
              </a:rPr>
              <a:t>を</a:t>
            </a:r>
            <a:r>
              <a:rPr lang="ja-JP" altLang="en-US" sz="1600" dirty="0">
                <a:latin typeface="ＭＳ Ｐゴシック" panose="020B0600070205080204" pitchFamily="50" charset="-128"/>
                <a:ea typeface="ＭＳ Ｐゴシック" panose="020B0600070205080204" pitchFamily="50" charset="-128"/>
              </a:rPr>
              <a:t>バックアッ</a:t>
            </a:r>
            <a:r>
              <a:rPr lang="ja-JP" altLang="en-US" sz="1600" dirty="0" smtClean="0">
                <a:latin typeface="ＭＳ Ｐゴシック" panose="020B0600070205080204" pitchFamily="50" charset="-128"/>
                <a:ea typeface="ＭＳ Ｐゴシック" panose="020B0600070205080204" pitchFamily="50" charset="-128"/>
              </a:rPr>
              <a:t>プ</a:t>
            </a:r>
            <a:r>
              <a:rPr lang="ja-JP" altLang="en-US" sz="1600" dirty="0">
                <a:latin typeface="ＭＳ Ｐゴシック" panose="020B0600070205080204" pitchFamily="50" charset="-128"/>
                <a:ea typeface="ＭＳ Ｐゴシック" panose="020B0600070205080204" pitchFamily="50" charset="-128"/>
              </a:rPr>
              <a:t>し、</a:t>
            </a:r>
            <a:r>
              <a:rPr lang="ja-JP" altLang="en-US" sz="1600" dirty="0" smtClean="0">
                <a:latin typeface="ＭＳ Ｐゴシック" panose="020B0600070205080204" pitchFamily="50" charset="-128"/>
                <a:ea typeface="ＭＳ Ｐゴシック" panose="020B0600070205080204" pitchFamily="50" charset="-128"/>
              </a:rPr>
              <a:t>復元</a:t>
            </a:r>
            <a:r>
              <a:rPr lang="ja-JP" altLang="en-US" sz="1600" dirty="0">
                <a:latin typeface="ＭＳ Ｐゴシック" panose="020B0600070205080204" pitchFamily="50" charset="-128"/>
                <a:ea typeface="ＭＳ Ｐゴシック" panose="020B0600070205080204" pitchFamily="50" charset="-128"/>
              </a:rPr>
              <a:t>可能で</a:t>
            </a:r>
            <a:r>
              <a:rPr lang="ja-JP" altLang="en-US" sz="1600" dirty="0" smtClean="0">
                <a:latin typeface="ＭＳ Ｐゴシック" panose="020B0600070205080204" pitchFamily="50" charset="-128"/>
                <a:ea typeface="ＭＳ Ｐゴシック" panose="020B0600070205080204" pitchFamily="50" charset="-128"/>
              </a:rPr>
              <a:t>す。</a:t>
            </a:r>
            <a:endParaRPr lang="en-US" sz="1600" dirty="0">
              <a:latin typeface="ＭＳ Ｐゴシック" panose="020B0600070205080204" pitchFamily="50" charset="-128"/>
              <a:ea typeface="ＭＳ Ｐゴシック" panose="020B0600070205080204" pitchFamily="50" charset="-128"/>
            </a:endParaRPr>
          </a:p>
        </p:txBody>
      </p:sp>
      <p:pic>
        <p:nvPicPr>
          <p:cNvPr id="2" name="Picture 1">
            <a:extLst>
              <a:ext uri="{FF2B5EF4-FFF2-40B4-BE49-F238E27FC236}">
                <a16:creationId xmlns:a16="http://schemas.microsoft.com/office/drawing/2014/main" id="{A8BD20A0-8C38-9B48-AF33-D6ED307D06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1433" y="2098735"/>
            <a:ext cx="7951330" cy="3886073"/>
          </a:xfrm>
          <a:prstGeom prst="roundRect">
            <a:avLst>
              <a:gd name="adj" fmla="val 2863"/>
            </a:avLst>
          </a:prstGeom>
          <a:solidFill>
            <a:srgbClr val="FFFFFF">
              <a:shade val="85000"/>
            </a:srgbClr>
          </a:solidFill>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462736D0-E428-A047-85AC-E098CD424EFC}"/>
              </a:ext>
            </a:extLst>
          </p:cNvPr>
          <p:cNvSpPr txBox="1"/>
          <p:nvPr/>
        </p:nvSpPr>
        <p:spPr>
          <a:xfrm>
            <a:off x="838199" y="6265642"/>
            <a:ext cx="7222959" cy="261610"/>
          </a:xfrm>
          <a:prstGeom prst="rect">
            <a:avLst/>
          </a:prstGeom>
          <a:noFill/>
          <a:ln>
            <a:solidFill>
              <a:schemeClr val="tx1">
                <a:lumMod val="65000"/>
                <a:lumOff val="35000"/>
              </a:schemeClr>
            </a:solidFill>
          </a:ln>
        </p:spPr>
        <p:txBody>
          <a:bodyPr wrap="square" rtlCol="0">
            <a:spAutoFit/>
          </a:bodyPr>
          <a:lstStyle/>
          <a:p>
            <a:r>
              <a:rPr lang="en-TW" sz="1100">
                <a:solidFill>
                  <a:schemeClr val="tx1">
                    <a:lumMod val="75000"/>
                    <a:lumOff val="25000"/>
                  </a:schemeClr>
                </a:solidFill>
                <a:latin typeface="ＭＳ Ｐゴシック" panose="020B0600070205080204" pitchFamily="50" charset="-128"/>
                <a:ea typeface="ＭＳ Ｐゴシック" panose="020B0600070205080204" pitchFamily="50" charset="-128"/>
                <a:cs typeface="Arial" panose="020B0604020202020204" pitchFamily="34" charset="0"/>
              </a:rPr>
              <a:t>If Microsoft 365 backup task was created, </a:t>
            </a:r>
            <a:r>
              <a:rPr lang="en-US" sz="1100">
                <a:solidFill>
                  <a:schemeClr val="tx1">
                    <a:lumMod val="75000"/>
                    <a:lumOff val="25000"/>
                  </a:schemeClr>
                </a:solidFill>
                <a:latin typeface="ＭＳ Ｐゴシック" panose="020B0600070205080204" pitchFamily="50" charset="-128"/>
                <a:ea typeface="ＭＳ Ｐゴシック" panose="020B0600070205080204" pitchFamily="50" charset="-128"/>
                <a:cs typeface="Arial" panose="020B0604020202020204" pitchFamily="34" charset="0"/>
              </a:rPr>
              <a:t>grant permissions for SharePoint Sites to backup SharePoint in </a:t>
            </a:r>
            <a:r>
              <a:rPr lang="en-US" sz="1100" err="1">
                <a:solidFill>
                  <a:schemeClr val="tx1">
                    <a:lumMod val="75000"/>
                    <a:lumOff val="25000"/>
                  </a:schemeClr>
                </a:solidFill>
                <a:latin typeface="ＭＳ Ｐゴシック" panose="020B0600070205080204" pitchFamily="50" charset="-128"/>
                <a:ea typeface="ＭＳ Ｐゴシック" panose="020B0600070205080204" pitchFamily="50" charset="-128"/>
                <a:cs typeface="Arial" panose="020B0604020202020204" pitchFamily="34" charset="0"/>
              </a:rPr>
              <a:t>Boxafe</a:t>
            </a:r>
            <a:r>
              <a:rPr lang="en-US" sz="1100">
                <a:solidFill>
                  <a:schemeClr val="tx1">
                    <a:lumMod val="75000"/>
                    <a:lumOff val="25000"/>
                  </a:schemeClr>
                </a:solidFill>
                <a:latin typeface="ＭＳ Ｐゴシック" panose="020B0600070205080204" pitchFamily="50" charset="-128"/>
                <a:ea typeface="ＭＳ Ｐゴシック" panose="020B0600070205080204" pitchFamily="50" charset="-128"/>
                <a:cs typeface="Arial" panose="020B0604020202020204" pitchFamily="34" charset="0"/>
              </a:rPr>
              <a:t>.</a:t>
            </a:r>
          </a:p>
        </p:txBody>
      </p:sp>
      <p:sp>
        <p:nvSpPr>
          <p:cNvPr id="7" name="箭號: 五邊形 6">
            <a:extLst>
              <a:ext uri="{FF2B5EF4-FFF2-40B4-BE49-F238E27FC236}">
                <a16:creationId xmlns:a16="http://schemas.microsoft.com/office/drawing/2014/main" id="{11031864-52DB-4459-A19B-9C5DFB6BB764}"/>
              </a:ext>
            </a:extLst>
          </p:cNvPr>
          <p:cNvSpPr/>
          <p:nvPr/>
        </p:nvSpPr>
        <p:spPr>
          <a:xfrm>
            <a:off x="-1" y="209964"/>
            <a:ext cx="5763127" cy="560897"/>
          </a:xfrm>
          <a:prstGeom prst="homePlate">
            <a:avLst/>
          </a:prstGeom>
          <a:gradFill>
            <a:gsLst>
              <a:gs pos="0">
                <a:srgbClr val="7030A0"/>
              </a:gs>
              <a:gs pos="98230">
                <a:srgbClr val="FFC000"/>
              </a:gs>
              <a:gs pos="80000">
                <a:schemeClr val="accent2"/>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06450">
              <a:lnSpc>
                <a:spcPct val="90000"/>
              </a:lnSpc>
              <a:spcBef>
                <a:spcPct val="0"/>
              </a:spcBef>
            </a:pPr>
            <a:r>
              <a:rPr lang="ja-JP" altLang="en-US" sz="24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　　　包</a:t>
            </a: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括的な保護</a:t>
            </a:r>
            <a:endParaRPr lang="zh-TW"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六邊形 11">
            <a:extLst>
              <a:ext uri="{FF2B5EF4-FFF2-40B4-BE49-F238E27FC236}">
                <a16:creationId xmlns:a16="http://schemas.microsoft.com/office/drawing/2014/main" id="{3A587572-4AB1-4250-975C-294F9A54FD45}"/>
              </a:ext>
            </a:extLst>
          </p:cNvPr>
          <p:cNvSpPr/>
          <p:nvPr/>
        </p:nvSpPr>
        <p:spPr>
          <a:xfrm rot="16200000">
            <a:off x="137653" y="178947"/>
            <a:ext cx="1268073" cy="1093166"/>
          </a:xfrm>
          <a:prstGeom prst="hexagon">
            <a:avLst/>
          </a:prstGeom>
          <a:gradFill>
            <a:gsLst>
              <a:gs pos="100000">
                <a:srgbClr val="C00000"/>
              </a:gs>
              <a:gs pos="0">
                <a:schemeClr val="tx1"/>
              </a:gs>
            </a:gsLst>
            <a:lin ang="0" scaled="0"/>
          </a:gradFill>
          <a:ln w="31750">
            <a:gradFill>
              <a:gsLst>
                <a:gs pos="0">
                  <a:schemeClr val="accent1">
                    <a:lumMod val="5000"/>
                    <a:lumOff val="95000"/>
                  </a:schemeClr>
                </a:gs>
                <a:gs pos="100000">
                  <a:schemeClr val="bg1">
                    <a:alpha val="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TW" altLang="en-US" sz="3200">
              <a:solidFill>
                <a:schemeClr val="bg1">
                  <a:alpha val="50000"/>
                </a:schemeClr>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 name="文字方塊 10">
            <a:extLst>
              <a:ext uri="{FF2B5EF4-FFF2-40B4-BE49-F238E27FC236}">
                <a16:creationId xmlns:a16="http://schemas.microsoft.com/office/drawing/2014/main" id="{DE214250-5AF6-47DA-87A9-E0017070B901}"/>
              </a:ext>
            </a:extLst>
          </p:cNvPr>
          <p:cNvSpPr txBox="1"/>
          <p:nvPr/>
        </p:nvSpPr>
        <p:spPr>
          <a:xfrm>
            <a:off x="225103" y="530795"/>
            <a:ext cx="1093167" cy="480131"/>
          </a:xfrm>
          <a:prstGeom prst="rect">
            <a:avLst/>
          </a:prstGeom>
          <a:noFill/>
        </p:spPr>
        <p:txBody>
          <a:bodyPr wrap="square" rtlCol="0">
            <a:spAutoFit/>
          </a:bodyPr>
          <a:lstStyle/>
          <a:p>
            <a:pPr algn="ctr">
              <a:lnSpc>
                <a:spcPct val="90000"/>
              </a:lnSpc>
              <a:spcBef>
                <a:spcPct val="0"/>
              </a:spcBef>
            </a:pPr>
            <a:r>
              <a:rPr lang="en-US" altLang="zh-TW" sz="28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NEW</a:t>
            </a:r>
            <a:endParaRPr lang="zh-TW" altLang="en-US" sz="28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5" name="圖形 14">
            <a:extLst>
              <a:ext uri="{FF2B5EF4-FFF2-40B4-BE49-F238E27FC236}">
                <a16:creationId xmlns:a16="http://schemas.microsoft.com/office/drawing/2014/main" id="{8C4C833A-6A9D-4CF7-A08C-24AB04E5CD9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99753" y="2955838"/>
            <a:ext cx="418517" cy="396934"/>
          </a:xfrm>
          <a:prstGeom prst="rect">
            <a:avLst/>
          </a:prstGeom>
        </p:spPr>
      </p:pic>
      <p:sp>
        <p:nvSpPr>
          <p:cNvPr id="17" name="文字方塊 16">
            <a:extLst>
              <a:ext uri="{FF2B5EF4-FFF2-40B4-BE49-F238E27FC236}">
                <a16:creationId xmlns:a16="http://schemas.microsoft.com/office/drawing/2014/main" id="{F260F831-3C42-4BAB-B811-5EACDEBD6445}"/>
              </a:ext>
            </a:extLst>
          </p:cNvPr>
          <p:cNvSpPr txBox="1"/>
          <p:nvPr/>
        </p:nvSpPr>
        <p:spPr>
          <a:xfrm>
            <a:off x="1318270" y="2985028"/>
            <a:ext cx="2622884" cy="338554"/>
          </a:xfrm>
          <a:prstGeom prst="rect">
            <a:avLst/>
          </a:prstGeom>
          <a:noFill/>
        </p:spPr>
        <p:txBody>
          <a:bodyPr wrap="square" rtlCol="0">
            <a:spAutoFit/>
          </a:bodyPr>
          <a:lstStyle/>
          <a:p>
            <a:pPr fontAlgn="base"/>
            <a:r>
              <a:rPr lang="en-US" altLang="zh-TW" sz="1600" b="1" dirty="0">
                <a:solidFill>
                  <a:schemeClr val="accent6"/>
                </a:solidFill>
                <a:latin typeface="ＭＳ Ｐゴシック" panose="020B0600070205080204" pitchFamily="50" charset="-128"/>
                <a:ea typeface="ＭＳ Ｐゴシック" panose="020B0600070205080204" pitchFamily="50" charset="-128"/>
                <a:cs typeface="Arial" panose="020B0604020202020204" pitchFamily="34" charset="0"/>
              </a:rPr>
              <a:t>Document libraries</a:t>
            </a:r>
          </a:p>
        </p:txBody>
      </p:sp>
      <p:pic>
        <p:nvPicPr>
          <p:cNvPr id="30" name="圖形 29">
            <a:extLst>
              <a:ext uri="{FF2B5EF4-FFF2-40B4-BE49-F238E27FC236}">
                <a16:creationId xmlns:a16="http://schemas.microsoft.com/office/drawing/2014/main" id="{7382E47B-19BB-4B57-8B64-C69FC9CDA97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99753" y="3516315"/>
            <a:ext cx="418517" cy="396934"/>
          </a:xfrm>
          <a:prstGeom prst="rect">
            <a:avLst/>
          </a:prstGeom>
        </p:spPr>
      </p:pic>
      <p:sp>
        <p:nvSpPr>
          <p:cNvPr id="31" name="文字方塊 30">
            <a:extLst>
              <a:ext uri="{FF2B5EF4-FFF2-40B4-BE49-F238E27FC236}">
                <a16:creationId xmlns:a16="http://schemas.microsoft.com/office/drawing/2014/main" id="{1D29D733-26A1-4490-85F3-9815A8CF736B}"/>
              </a:ext>
            </a:extLst>
          </p:cNvPr>
          <p:cNvSpPr txBox="1"/>
          <p:nvPr/>
        </p:nvSpPr>
        <p:spPr>
          <a:xfrm>
            <a:off x="1318270" y="3545505"/>
            <a:ext cx="2622884" cy="338554"/>
          </a:xfrm>
          <a:prstGeom prst="rect">
            <a:avLst/>
          </a:prstGeom>
          <a:noFill/>
        </p:spPr>
        <p:txBody>
          <a:bodyPr wrap="square" rtlCol="0">
            <a:spAutoFit/>
          </a:bodyPr>
          <a:lstStyle/>
          <a:p>
            <a:pPr indent="0" fontAlgn="base">
              <a:buNone/>
            </a:pPr>
            <a:r>
              <a:rPr lang="en-US" altLang="zh-TW" sz="1600" b="1">
                <a:solidFill>
                  <a:schemeClr val="accent6"/>
                </a:solidFill>
                <a:latin typeface="ＭＳ Ｐゴシック" panose="020B0600070205080204" pitchFamily="50" charset="-128"/>
                <a:ea typeface="ＭＳ Ｐゴシック" panose="020B0600070205080204" pitchFamily="50" charset="-128"/>
                <a:cs typeface="Arial" panose="020B0604020202020204" pitchFamily="34" charset="0"/>
              </a:rPr>
              <a:t>Page libraries</a:t>
            </a:r>
          </a:p>
        </p:txBody>
      </p:sp>
      <p:pic>
        <p:nvPicPr>
          <p:cNvPr id="36" name="圖形 35">
            <a:extLst>
              <a:ext uri="{FF2B5EF4-FFF2-40B4-BE49-F238E27FC236}">
                <a16:creationId xmlns:a16="http://schemas.microsoft.com/office/drawing/2014/main" id="{AF71EDC5-E7AB-4313-A41F-7254D047FD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99753" y="4076792"/>
            <a:ext cx="418517" cy="396934"/>
          </a:xfrm>
          <a:prstGeom prst="rect">
            <a:avLst/>
          </a:prstGeom>
        </p:spPr>
      </p:pic>
      <p:sp>
        <p:nvSpPr>
          <p:cNvPr id="37" name="文字方塊 36">
            <a:extLst>
              <a:ext uri="{FF2B5EF4-FFF2-40B4-BE49-F238E27FC236}">
                <a16:creationId xmlns:a16="http://schemas.microsoft.com/office/drawing/2014/main" id="{94650B14-A92A-411D-AA86-4E8DFBBFB864}"/>
              </a:ext>
            </a:extLst>
          </p:cNvPr>
          <p:cNvSpPr txBox="1"/>
          <p:nvPr/>
        </p:nvSpPr>
        <p:spPr>
          <a:xfrm>
            <a:off x="1318270" y="4105982"/>
            <a:ext cx="2622884" cy="338554"/>
          </a:xfrm>
          <a:prstGeom prst="rect">
            <a:avLst/>
          </a:prstGeom>
          <a:noFill/>
        </p:spPr>
        <p:txBody>
          <a:bodyPr wrap="square" rtlCol="0">
            <a:spAutoFit/>
          </a:bodyPr>
          <a:lstStyle/>
          <a:p>
            <a:pPr fontAlgn="base"/>
            <a:r>
              <a:rPr lang="en-US" altLang="zh-TW" sz="1600" b="1">
                <a:solidFill>
                  <a:schemeClr val="accent6"/>
                </a:solidFill>
                <a:latin typeface="ＭＳ Ｐゴシック" panose="020B0600070205080204" pitchFamily="50" charset="-128"/>
                <a:ea typeface="ＭＳ Ｐゴシック" panose="020B0600070205080204" pitchFamily="50" charset="-128"/>
                <a:cs typeface="Arial" panose="020B0604020202020204" pitchFamily="34" charset="0"/>
              </a:rPr>
              <a:t>Lists</a:t>
            </a:r>
          </a:p>
        </p:txBody>
      </p:sp>
      <p:pic>
        <p:nvPicPr>
          <p:cNvPr id="39" name="圖形 38">
            <a:extLst>
              <a:ext uri="{FF2B5EF4-FFF2-40B4-BE49-F238E27FC236}">
                <a16:creationId xmlns:a16="http://schemas.microsoft.com/office/drawing/2014/main" id="{2CA6927E-8666-417A-89E7-FA2FD946D30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99753" y="4637269"/>
            <a:ext cx="418517" cy="396934"/>
          </a:xfrm>
          <a:prstGeom prst="rect">
            <a:avLst/>
          </a:prstGeom>
        </p:spPr>
      </p:pic>
      <p:sp>
        <p:nvSpPr>
          <p:cNvPr id="40" name="文字方塊 39">
            <a:extLst>
              <a:ext uri="{FF2B5EF4-FFF2-40B4-BE49-F238E27FC236}">
                <a16:creationId xmlns:a16="http://schemas.microsoft.com/office/drawing/2014/main" id="{97F8963E-8A04-4D32-8795-2DD28F3B5F18}"/>
              </a:ext>
            </a:extLst>
          </p:cNvPr>
          <p:cNvSpPr txBox="1"/>
          <p:nvPr/>
        </p:nvSpPr>
        <p:spPr>
          <a:xfrm>
            <a:off x="1318270" y="4666459"/>
            <a:ext cx="2622884" cy="338554"/>
          </a:xfrm>
          <a:prstGeom prst="rect">
            <a:avLst/>
          </a:prstGeom>
          <a:noFill/>
        </p:spPr>
        <p:txBody>
          <a:bodyPr wrap="square" rtlCol="0">
            <a:spAutoFit/>
          </a:bodyPr>
          <a:lstStyle/>
          <a:p>
            <a:pPr indent="0" fontAlgn="base">
              <a:buNone/>
            </a:pPr>
            <a:r>
              <a:rPr lang="en-US" altLang="zh-TW" sz="1600" b="1">
                <a:solidFill>
                  <a:schemeClr val="accent6"/>
                </a:solidFill>
                <a:latin typeface="ＭＳ Ｐゴシック" panose="020B0600070205080204" pitchFamily="50" charset="-128"/>
                <a:ea typeface="ＭＳ Ｐゴシック" panose="020B0600070205080204" pitchFamily="50" charset="-128"/>
                <a:cs typeface="Arial" panose="020B0604020202020204" pitchFamily="34" charset="0"/>
              </a:rPr>
              <a:t>Site Asset</a:t>
            </a:r>
          </a:p>
        </p:txBody>
      </p:sp>
      <p:pic>
        <p:nvPicPr>
          <p:cNvPr id="42" name="圖形 41">
            <a:extLst>
              <a:ext uri="{FF2B5EF4-FFF2-40B4-BE49-F238E27FC236}">
                <a16:creationId xmlns:a16="http://schemas.microsoft.com/office/drawing/2014/main" id="{83B9B653-ECA6-4BFB-98B6-1F38F6EDBE5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99753" y="5197747"/>
            <a:ext cx="418517" cy="396934"/>
          </a:xfrm>
          <a:prstGeom prst="rect">
            <a:avLst/>
          </a:prstGeom>
        </p:spPr>
      </p:pic>
      <p:sp>
        <p:nvSpPr>
          <p:cNvPr id="43" name="文字方塊 42">
            <a:extLst>
              <a:ext uri="{FF2B5EF4-FFF2-40B4-BE49-F238E27FC236}">
                <a16:creationId xmlns:a16="http://schemas.microsoft.com/office/drawing/2014/main" id="{89C14FED-BA32-4D0A-B1A7-3DC2B383EAAB}"/>
              </a:ext>
            </a:extLst>
          </p:cNvPr>
          <p:cNvSpPr txBox="1"/>
          <p:nvPr/>
        </p:nvSpPr>
        <p:spPr>
          <a:xfrm>
            <a:off x="1318270" y="5226937"/>
            <a:ext cx="2622884" cy="338554"/>
          </a:xfrm>
          <a:prstGeom prst="rect">
            <a:avLst/>
          </a:prstGeom>
          <a:noFill/>
        </p:spPr>
        <p:txBody>
          <a:bodyPr wrap="square" rtlCol="0">
            <a:spAutoFit/>
          </a:bodyPr>
          <a:lstStyle/>
          <a:p>
            <a:pPr fontAlgn="base"/>
            <a:r>
              <a:rPr lang="en-US" altLang="zh-TW" sz="1600" b="1">
                <a:solidFill>
                  <a:schemeClr val="accent6"/>
                </a:solidFill>
                <a:latin typeface="ＭＳ Ｐゴシック" panose="020B0600070205080204" pitchFamily="50" charset="-128"/>
                <a:ea typeface="ＭＳ Ｐゴシック" panose="020B0600070205080204" pitchFamily="50" charset="-128"/>
                <a:cs typeface="Arial" panose="020B0604020202020204" pitchFamily="34" charset="0"/>
              </a:rPr>
              <a:t>OneNote</a:t>
            </a:r>
          </a:p>
        </p:txBody>
      </p:sp>
    </p:spTree>
    <p:extLst>
      <p:ext uri="{BB962C8B-B14F-4D97-AF65-F5344CB8AC3E}">
        <p14:creationId xmlns:p14="http://schemas.microsoft.com/office/powerpoint/2010/main" val="2779222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圖片 68" descr="一張含有 物件 的圖片&#10;&#10;自動產生的描述">
            <a:extLst>
              <a:ext uri="{FF2B5EF4-FFF2-40B4-BE49-F238E27FC236}">
                <a16:creationId xmlns:a16="http://schemas.microsoft.com/office/drawing/2014/main" id="{E7B6D4A0-8585-4823-82F1-19725015A34B}"/>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9010" y="3871210"/>
            <a:ext cx="1063766" cy="679445"/>
          </a:xfrm>
          <a:prstGeom prst="rect">
            <a:avLst/>
          </a:prstGeom>
        </p:spPr>
      </p:pic>
      <p:pic>
        <p:nvPicPr>
          <p:cNvPr id="68" name="圖片 67" descr="一張含有 物件 的圖片&#10;&#10;自動產生的描述">
            <a:extLst>
              <a:ext uri="{FF2B5EF4-FFF2-40B4-BE49-F238E27FC236}">
                <a16:creationId xmlns:a16="http://schemas.microsoft.com/office/drawing/2014/main" id="{6EEF0980-DE3E-490C-852A-AE04D075A6E2}"/>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00454" y="1959779"/>
            <a:ext cx="1063766" cy="679445"/>
          </a:xfrm>
          <a:prstGeom prst="rect">
            <a:avLst/>
          </a:prstGeom>
        </p:spPr>
      </p:pic>
      <p:sp>
        <p:nvSpPr>
          <p:cNvPr id="2" name="Title 1">
            <a:extLst>
              <a:ext uri="{FF2B5EF4-FFF2-40B4-BE49-F238E27FC236}">
                <a16:creationId xmlns:a16="http://schemas.microsoft.com/office/drawing/2014/main" id="{0C89FC8D-02E6-584D-A9A8-0CCE84D938A6}"/>
              </a:ext>
            </a:extLst>
          </p:cNvPr>
          <p:cNvSpPr>
            <a:spLocks noGrp="1"/>
          </p:cNvSpPr>
          <p:nvPr>
            <p:ph type="title"/>
          </p:nvPr>
        </p:nvSpPr>
        <p:spPr/>
        <p:txBody>
          <a:bodyPr>
            <a:normAutofit/>
          </a:bodyPr>
          <a:lstStyle/>
          <a:p>
            <a:r>
              <a:rPr lang="ja-JP" altLang="en-US" dirty="0">
                <a:latin typeface="ＭＳ Ｐゴシック" panose="020B0600070205080204" pitchFamily="50" charset="-128"/>
                <a:ea typeface="ＭＳ Ｐゴシック" panose="020B0600070205080204" pitchFamily="50" charset="-128"/>
                <a:sym typeface="Arial" panose="020B0604020202020204" pitchFamily="34" charset="0"/>
              </a:rPr>
              <a:t>さまざまな</a:t>
            </a:r>
            <a:r>
              <a:rPr lang="en-US" altLang="ja-JP" dirty="0" err="1">
                <a:latin typeface="ＭＳ Ｐゴシック" panose="020B0600070205080204" pitchFamily="50" charset="-128"/>
                <a:ea typeface="ＭＳ Ｐゴシック" panose="020B0600070205080204" pitchFamily="50" charset="-128"/>
                <a:sym typeface="Arial" panose="020B0604020202020204" pitchFamily="34" charset="0"/>
              </a:rPr>
              <a:t>GoogleWorkplace</a:t>
            </a:r>
            <a:r>
              <a:rPr lang="en-US" altLang="ja-JP" dirty="0">
                <a:latin typeface="ＭＳ Ｐゴシック" panose="020B0600070205080204" pitchFamily="50" charset="-128"/>
                <a:ea typeface="ＭＳ Ｐゴシック" panose="020B0600070205080204" pitchFamily="50" charset="-128"/>
                <a:sym typeface="Arial" panose="020B0604020202020204" pitchFamily="34" charset="0"/>
              </a:rPr>
              <a:t> / MS365</a:t>
            </a:r>
            <a:r>
              <a:rPr lang="ja-JP" altLang="en-US" dirty="0">
                <a:latin typeface="ＭＳ Ｐゴシック" panose="020B0600070205080204" pitchFamily="50" charset="-128"/>
                <a:ea typeface="ＭＳ Ｐゴシック" panose="020B0600070205080204" pitchFamily="50" charset="-128"/>
                <a:sym typeface="Arial" panose="020B0604020202020204" pitchFamily="34" charset="0"/>
              </a:rPr>
              <a:t>ユーザー向けのマルチユーザーソリューション</a:t>
            </a:r>
            <a:endParaRPr lang="en-US" dirty="0">
              <a:latin typeface="ＭＳ Ｐゴシック" panose="020B0600070205080204" pitchFamily="50" charset="-128"/>
              <a:ea typeface="ＭＳ Ｐゴシック" panose="020B0600070205080204" pitchFamily="50" charset="-128"/>
              <a:sym typeface="Arial" panose="020B0604020202020204" pitchFamily="34" charset="0"/>
            </a:endParaRPr>
          </a:p>
        </p:txBody>
      </p:sp>
      <p:pic>
        <p:nvPicPr>
          <p:cNvPr id="25" name="Picture 24">
            <a:extLst>
              <a:ext uri="{FF2B5EF4-FFF2-40B4-BE49-F238E27FC236}">
                <a16:creationId xmlns:a16="http://schemas.microsoft.com/office/drawing/2014/main" id="{87BB53FA-3BBF-6F47-A94C-86BB43F2D166}"/>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61730" y="1950694"/>
            <a:ext cx="3696380" cy="2359742"/>
          </a:xfrm>
          <a:prstGeom prst="rect">
            <a:avLst/>
          </a:prstGeom>
        </p:spPr>
      </p:pic>
      <p:sp>
        <p:nvSpPr>
          <p:cNvPr id="42" name="TextBox 41">
            <a:extLst>
              <a:ext uri="{FF2B5EF4-FFF2-40B4-BE49-F238E27FC236}">
                <a16:creationId xmlns:a16="http://schemas.microsoft.com/office/drawing/2014/main" id="{8AA577D1-19B5-7D4B-9DDF-C8A98BA4E075}"/>
              </a:ext>
            </a:extLst>
          </p:cNvPr>
          <p:cNvSpPr txBox="1"/>
          <p:nvPr/>
        </p:nvSpPr>
        <p:spPr>
          <a:xfrm>
            <a:off x="6494708" y="1898003"/>
            <a:ext cx="5047061" cy="1077218"/>
          </a:xfrm>
          <a:prstGeom prst="rect">
            <a:avLst/>
          </a:prstGeom>
          <a:noFill/>
        </p:spPr>
        <p:txBody>
          <a:bodyPr wrap="square" rtlCol="0">
            <a:spAutoFit/>
          </a:bodyPr>
          <a:lstStyle/>
          <a:p>
            <a:pPr marL="177800" indent="-177800">
              <a:buFont typeface="Arial" panose="020B0604020202020204" pitchFamily="34" charset="0"/>
              <a:buChar cha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バックアップされたデータには、権限のない担当者がアクセスすることはできません</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a:t>
            </a:r>
            <a:endParaRPr lang="en-US" altLang="ja-JP" sz="1600" b="1" dirty="0" smtClean="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a:p>
            <a:pPr marL="177800" indent="-177800">
              <a:buFont typeface="Arial" panose="020B0604020202020204" pitchFamily="34" charset="0"/>
              <a:buChar cha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クラウドへのデータの復元は、ユーザーが行うことができます。</a:t>
            </a:r>
            <a:endParaRPr lang="en-US" altLang="zh-TW"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pic>
        <p:nvPicPr>
          <p:cNvPr id="45" name="Picture 44">
            <a:extLst>
              <a:ext uri="{FF2B5EF4-FFF2-40B4-BE49-F238E27FC236}">
                <a16:creationId xmlns:a16="http://schemas.microsoft.com/office/drawing/2014/main" id="{610B581D-2570-E542-A818-1F6831DB67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5319" y="3626054"/>
            <a:ext cx="410029" cy="410029"/>
          </a:xfrm>
          <a:prstGeom prst="rect">
            <a:avLst/>
          </a:prstGeom>
        </p:spPr>
      </p:pic>
      <p:pic>
        <p:nvPicPr>
          <p:cNvPr id="46" name="Picture 45">
            <a:extLst>
              <a:ext uri="{FF2B5EF4-FFF2-40B4-BE49-F238E27FC236}">
                <a16:creationId xmlns:a16="http://schemas.microsoft.com/office/drawing/2014/main" id="{7EFD4DA8-D781-3049-895A-989E019E022D}"/>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29319" y="3626054"/>
            <a:ext cx="410029" cy="410029"/>
          </a:xfrm>
          <a:prstGeom prst="rect">
            <a:avLst/>
          </a:prstGeom>
        </p:spPr>
      </p:pic>
      <p:pic>
        <p:nvPicPr>
          <p:cNvPr id="47" name="Picture 46">
            <a:extLst>
              <a:ext uri="{FF2B5EF4-FFF2-40B4-BE49-F238E27FC236}">
                <a16:creationId xmlns:a16="http://schemas.microsoft.com/office/drawing/2014/main" id="{8EA0619F-337C-8845-997B-3A06A1970328}"/>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653319" y="3626054"/>
            <a:ext cx="410029" cy="410029"/>
          </a:xfrm>
          <a:prstGeom prst="rect">
            <a:avLst/>
          </a:prstGeom>
        </p:spPr>
      </p:pic>
      <p:pic>
        <p:nvPicPr>
          <p:cNvPr id="48" name="Picture 47">
            <a:extLst>
              <a:ext uri="{FF2B5EF4-FFF2-40B4-BE49-F238E27FC236}">
                <a16:creationId xmlns:a16="http://schemas.microsoft.com/office/drawing/2014/main" id="{CDE76A5B-7836-3540-AB63-58DAA0518A01}"/>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77319" y="3626054"/>
            <a:ext cx="410029" cy="410029"/>
          </a:xfrm>
          <a:prstGeom prst="rect">
            <a:avLst/>
          </a:prstGeom>
        </p:spPr>
      </p:pic>
      <p:pic>
        <p:nvPicPr>
          <p:cNvPr id="49" name="Picture 48">
            <a:extLst>
              <a:ext uri="{FF2B5EF4-FFF2-40B4-BE49-F238E27FC236}">
                <a16:creationId xmlns:a16="http://schemas.microsoft.com/office/drawing/2014/main" id="{5AFD31DC-8589-4347-9DE3-27A64DBA36DC}"/>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01319" y="3626054"/>
            <a:ext cx="410029" cy="410029"/>
          </a:xfrm>
          <a:prstGeom prst="rect">
            <a:avLst/>
          </a:prstGeom>
        </p:spPr>
      </p:pic>
      <p:pic>
        <p:nvPicPr>
          <p:cNvPr id="50" name="Picture 49">
            <a:extLst>
              <a:ext uri="{FF2B5EF4-FFF2-40B4-BE49-F238E27FC236}">
                <a16:creationId xmlns:a16="http://schemas.microsoft.com/office/drawing/2014/main" id="{B8C611E9-D79C-9148-8C41-B1E29AAEA9D6}"/>
              </a:ext>
            </a:extLst>
          </p:cNvPr>
          <p:cNvPicPr>
            <a:picLocks noChangeAspect="1"/>
          </p:cNvPicPr>
          <p:nvPr/>
        </p:nvPicPr>
        <p:blipFill>
          <a:blip r:embed="rId4"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3625211" y="3626054"/>
            <a:ext cx="410029" cy="410029"/>
          </a:xfrm>
          <a:prstGeom prst="rect">
            <a:avLst/>
          </a:prstGeom>
        </p:spPr>
      </p:pic>
      <p:pic>
        <p:nvPicPr>
          <p:cNvPr id="51" name="Picture 50">
            <a:extLst>
              <a:ext uri="{FF2B5EF4-FFF2-40B4-BE49-F238E27FC236}">
                <a16:creationId xmlns:a16="http://schemas.microsoft.com/office/drawing/2014/main" id="{D0B8DCFF-91F0-A04C-81CC-D6931F6BD268}"/>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49319" y="3626054"/>
            <a:ext cx="410029" cy="410029"/>
          </a:xfrm>
          <a:prstGeom prst="rect">
            <a:avLst/>
          </a:prstGeom>
        </p:spPr>
      </p:pic>
      <p:pic>
        <p:nvPicPr>
          <p:cNvPr id="24" name="圖形 107">
            <a:extLst>
              <a:ext uri="{FF2B5EF4-FFF2-40B4-BE49-F238E27FC236}">
                <a16:creationId xmlns:a16="http://schemas.microsoft.com/office/drawing/2014/main" id="{422549BF-7EC4-0E4E-8898-AECF0935D5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06134" y="4871943"/>
            <a:ext cx="3207572" cy="1020170"/>
          </a:xfrm>
          <a:prstGeom prst="rect">
            <a:avLst/>
          </a:prstGeom>
        </p:spPr>
      </p:pic>
      <p:pic>
        <p:nvPicPr>
          <p:cNvPr id="3" name="Picture 2">
            <a:extLst>
              <a:ext uri="{FF2B5EF4-FFF2-40B4-BE49-F238E27FC236}">
                <a16:creationId xmlns:a16="http://schemas.microsoft.com/office/drawing/2014/main" id="{FC931302-43EB-264A-8440-239F22DB3B7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10333" y="3103340"/>
            <a:ext cx="1933606" cy="419100"/>
          </a:xfrm>
          <a:prstGeom prst="rect">
            <a:avLst/>
          </a:prstGeom>
        </p:spPr>
      </p:pic>
      <p:pic>
        <p:nvPicPr>
          <p:cNvPr id="40" name="Picture 39">
            <a:extLst>
              <a:ext uri="{FF2B5EF4-FFF2-40B4-BE49-F238E27FC236}">
                <a16:creationId xmlns:a16="http://schemas.microsoft.com/office/drawing/2014/main" id="{A88155C0-F974-3449-B812-270925259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5319" y="5713565"/>
            <a:ext cx="410029" cy="410029"/>
          </a:xfrm>
          <a:prstGeom prst="rect">
            <a:avLst/>
          </a:prstGeom>
        </p:spPr>
      </p:pic>
      <p:pic>
        <p:nvPicPr>
          <p:cNvPr id="41" name="Picture 40">
            <a:extLst>
              <a:ext uri="{FF2B5EF4-FFF2-40B4-BE49-F238E27FC236}">
                <a16:creationId xmlns:a16="http://schemas.microsoft.com/office/drawing/2014/main" id="{7456FF15-289E-9047-BED4-EA524137DF0F}"/>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29319" y="5713565"/>
            <a:ext cx="410029" cy="410029"/>
          </a:xfrm>
          <a:prstGeom prst="rect">
            <a:avLst/>
          </a:prstGeom>
        </p:spPr>
      </p:pic>
      <p:pic>
        <p:nvPicPr>
          <p:cNvPr id="43" name="Picture 42">
            <a:extLst>
              <a:ext uri="{FF2B5EF4-FFF2-40B4-BE49-F238E27FC236}">
                <a16:creationId xmlns:a16="http://schemas.microsoft.com/office/drawing/2014/main" id="{8DDF0224-EAA5-9B4C-88D4-89FDC1B08FAE}"/>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653319" y="5713565"/>
            <a:ext cx="410029" cy="410029"/>
          </a:xfrm>
          <a:prstGeom prst="rect">
            <a:avLst/>
          </a:prstGeom>
        </p:spPr>
      </p:pic>
      <p:pic>
        <p:nvPicPr>
          <p:cNvPr id="44" name="Picture 43">
            <a:extLst>
              <a:ext uri="{FF2B5EF4-FFF2-40B4-BE49-F238E27FC236}">
                <a16:creationId xmlns:a16="http://schemas.microsoft.com/office/drawing/2014/main" id="{094ED592-2208-184F-8C3F-0B8887319A2D}"/>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77319" y="5713565"/>
            <a:ext cx="410029" cy="410029"/>
          </a:xfrm>
          <a:prstGeom prst="rect">
            <a:avLst/>
          </a:prstGeom>
        </p:spPr>
      </p:pic>
      <p:pic>
        <p:nvPicPr>
          <p:cNvPr id="54" name="Picture 53">
            <a:extLst>
              <a:ext uri="{FF2B5EF4-FFF2-40B4-BE49-F238E27FC236}">
                <a16:creationId xmlns:a16="http://schemas.microsoft.com/office/drawing/2014/main" id="{31BD19D4-857E-F145-8C45-DE4347A7F143}"/>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01319" y="5713565"/>
            <a:ext cx="410029" cy="410029"/>
          </a:xfrm>
          <a:prstGeom prst="rect">
            <a:avLst/>
          </a:prstGeom>
        </p:spPr>
      </p:pic>
      <p:pic>
        <p:nvPicPr>
          <p:cNvPr id="55" name="Picture 54">
            <a:extLst>
              <a:ext uri="{FF2B5EF4-FFF2-40B4-BE49-F238E27FC236}">
                <a16:creationId xmlns:a16="http://schemas.microsoft.com/office/drawing/2014/main" id="{721E0DDA-FB0E-3B4F-905D-F63403860D54}"/>
              </a:ext>
            </a:extLst>
          </p:cNvPr>
          <p:cNvPicPr>
            <a:picLocks noChangeAspect="1"/>
          </p:cNvPicPr>
          <p:nvPr/>
        </p:nvPicPr>
        <p:blipFill>
          <a:blip r:embed="rId4"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3625211" y="5713565"/>
            <a:ext cx="410029" cy="410029"/>
          </a:xfrm>
          <a:prstGeom prst="rect">
            <a:avLst/>
          </a:prstGeom>
        </p:spPr>
      </p:pic>
      <p:pic>
        <p:nvPicPr>
          <p:cNvPr id="56" name="Picture 55">
            <a:extLst>
              <a:ext uri="{FF2B5EF4-FFF2-40B4-BE49-F238E27FC236}">
                <a16:creationId xmlns:a16="http://schemas.microsoft.com/office/drawing/2014/main" id="{22C6C835-9217-6942-AA68-4BC9DAE33CA7}"/>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49319" y="5713565"/>
            <a:ext cx="410029" cy="410029"/>
          </a:xfrm>
          <a:prstGeom prst="rect">
            <a:avLst/>
          </a:prstGeom>
        </p:spPr>
      </p:pic>
      <p:pic>
        <p:nvPicPr>
          <p:cNvPr id="59" name="Picture 58">
            <a:extLst>
              <a:ext uri="{FF2B5EF4-FFF2-40B4-BE49-F238E27FC236}">
                <a16:creationId xmlns:a16="http://schemas.microsoft.com/office/drawing/2014/main" id="{B80749CB-6360-DA46-9500-B44DF0C6B22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6000" y="2918583"/>
            <a:ext cx="4782759" cy="3573325"/>
          </a:xfrm>
          <a:prstGeom prst="roundRect">
            <a:avLst>
              <a:gd name="adj" fmla="val 2863"/>
            </a:avLst>
          </a:prstGeom>
          <a:solidFill>
            <a:srgbClr val="FFFFFF">
              <a:shade val="85000"/>
            </a:srgbClr>
          </a:solidFill>
          <a:ln>
            <a:noFill/>
          </a:ln>
          <a:effectLst>
            <a:outerShdw blurRad="50800" dist="38100" dir="2700000" algn="tl" rotWithShape="0">
              <a:prstClr val="black">
                <a:alpha val="40000"/>
              </a:prstClr>
            </a:outerShdw>
          </a:effectLst>
        </p:spPr>
      </p:pic>
      <p:pic>
        <p:nvPicPr>
          <p:cNvPr id="28" name="Picture 2" descr="Image result for google workspace icons">
            <a:extLst>
              <a:ext uri="{FF2B5EF4-FFF2-40B4-BE49-F238E27FC236}">
                <a16:creationId xmlns:a16="http://schemas.microsoft.com/office/drawing/2014/main" id="{06282EF1-46B0-E846-B0F6-13E8EE8350B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92404" y="2131737"/>
            <a:ext cx="1542836" cy="10285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2" descr="A picture containing shirt&#10;&#10;Description automatically generated">
            <a:extLst>
              <a:ext uri="{FF2B5EF4-FFF2-40B4-BE49-F238E27FC236}">
                <a16:creationId xmlns:a16="http://schemas.microsoft.com/office/drawing/2014/main" id="{0EEEC1F0-8247-47EF-8FF0-F885423BE74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54334" y="4472928"/>
            <a:ext cx="1020172" cy="1020170"/>
          </a:xfrm>
          <a:prstGeom prst="rect">
            <a:avLst/>
          </a:prstGeom>
          <a:effectLst>
            <a:outerShdw blurRad="50800" dist="38100" dir="2700000" algn="tl" rotWithShape="0">
              <a:prstClr val="black">
                <a:alpha val="40000"/>
              </a:prstClr>
            </a:outerShdw>
          </a:effectLst>
        </p:spPr>
      </p:pic>
      <p:pic>
        <p:nvPicPr>
          <p:cNvPr id="30" name="Picture 14">
            <a:extLst>
              <a:ext uri="{FF2B5EF4-FFF2-40B4-BE49-F238E27FC236}">
                <a16:creationId xmlns:a16="http://schemas.microsoft.com/office/drawing/2014/main" id="{921E9090-357F-43A4-ADA4-A496E584CB0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19502" y="1810074"/>
            <a:ext cx="896392" cy="896392"/>
          </a:xfrm>
          <a:prstGeom prst="rect">
            <a:avLst/>
          </a:prstGeom>
        </p:spPr>
      </p:pic>
    </p:spTree>
    <p:extLst>
      <p:ext uri="{BB962C8B-B14F-4D97-AF65-F5344CB8AC3E}">
        <p14:creationId xmlns:p14="http://schemas.microsoft.com/office/powerpoint/2010/main" val="282769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FC8D-02E6-584D-A9A8-0CCE84D938A6}"/>
              </a:ext>
            </a:extLst>
          </p:cNvPr>
          <p:cNvSpPr>
            <a:spLocks noGrp="1"/>
          </p:cNvSpPr>
          <p:nvPr>
            <p:ph type="title"/>
          </p:nvPr>
        </p:nvSpPr>
        <p:spPr/>
        <p:txBody>
          <a:bodyPr>
            <a:normAutofit/>
          </a:bodyPr>
          <a:lstStyle/>
          <a:p>
            <a:r>
              <a:rPr lang="ja-JP" altLang="en-US" dirty="0">
                <a:latin typeface="ＭＳ Ｐゴシック" panose="020B0600070205080204" pitchFamily="50" charset="-128"/>
                <a:ea typeface="ＭＳ Ｐゴシック" panose="020B0600070205080204" pitchFamily="50" charset="-128"/>
                <a:sym typeface="Arial" panose="020B0604020202020204" pitchFamily="34" charset="0"/>
              </a:rPr>
              <a:t>データのプレビューと検索</a:t>
            </a:r>
            <a:endParaRPr lang="en-US" b="1" dirty="0">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42" name="TextBox 41">
            <a:extLst>
              <a:ext uri="{FF2B5EF4-FFF2-40B4-BE49-F238E27FC236}">
                <a16:creationId xmlns:a16="http://schemas.microsoft.com/office/drawing/2014/main" id="{8AA577D1-19B5-7D4B-9DDF-C8A98BA4E075}"/>
              </a:ext>
            </a:extLst>
          </p:cNvPr>
          <p:cNvSpPr txBox="1"/>
          <p:nvPr/>
        </p:nvSpPr>
        <p:spPr>
          <a:xfrm>
            <a:off x="664189" y="2826078"/>
            <a:ext cx="3850913" cy="2649315"/>
          </a:xfrm>
          <a:prstGeom prst="rect">
            <a:avLst/>
          </a:prstGeom>
          <a:noFill/>
        </p:spPr>
        <p:txBody>
          <a:bodyPr wrap="square" rtlCol="0">
            <a:spAutoFit/>
          </a:bodyPr>
          <a:lstStyle/>
          <a:p>
            <a:pPr marL="177800" lvl="1" indent="-177800">
              <a:lnSpc>
                <a:spcPts val="2900"/>
              </a:lnSpc>
              <a:buFont typeface="Arial" panose="020B0604020202020204" pitchFamily="34" charset="0"/>
              <a:buChar cha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メール：件名、</a:t>
            </a:r>
            <a:r>
              <a:rPr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from</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a:t>
            </a:r>
            <a:r>
              <a:rPr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to</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a:t>
            </a:r>
            <a:r>
              <a:rPr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cc</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a:t>
            </a:r>
            <a:r>
              <a:rPr lang="en-US" altLang="ja-JP" sz="1600" b="1" dirty="0" smtClean="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bcc</a:t>
            </a:r>
            <a:endPar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a:p>
            <a:pPr marL="177800" lvl="1" indent="-177800">
              <a:lnSpc>
                <a:spcPts val="2900"/>
              </a:lnSpc>
              <a:buFont typeface="Arial" panose="020B0604020202020204" pitchFamily="34" charset="0"/>
              <a:buChar cha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連絡先：名前、電子メール、ニックネーム、職業、電話番</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号</a:t>
            </a:r>
            <a:endPar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a:p>
            <a:pPr marL="177800" lvl="1" indent="-177800">
              <a:lnSpc>
                <a:spcPts val="2900"/>
              </a:lnSpc>
              <a:buFont typeface="Arial" panose="020B0604020202020204" pitchFamily="34" charset="0"/>
              <a:buChar cha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カレンダー：主催者、タイトル、イベントの場</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所</a:t>
            </a:r>
            <a:endPar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a:p>
            <a:pPr marL="177800" lvl="1" indent="-177800">
              <a:lnSpc>
                <a:spcPts val="2900"/>
              </a:lnSpc>
              <a:buFont typeface="Arial" panose="020B0604020202020204" pitchFamily="34" charset="0"/>
              <a:buChar cha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ドライブ：タイプ、所有者、変更日、アイテム</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名</a:t>
            </a:r>
            <a:endParaRPr 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4E5A79BE-DBB1-8041-953D-2B3192387B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5102" y="2723072"/>
            <a:ext cx="7012709" cy="3398316"/>
          </a:xfrm>
          <a:prstGeom prst="roundRect">
            <a:avLst>
              <a:gd name="adj" fmla="val 2863"/>
            </a:avLst>
          </a:prstGeom>
          <a:solidFill>
            <a:srgbClr val="FFFFFF">
              <a:shade val="85000"/>
            </a:srgbClr>
          </a:solidFill>
          <a:ln>
            <a:no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45FF05D-5D78-7044-8902-754B25F1A4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68654" y="3471747"/>
            <a:ext cx="2143954" cy="2143954"/>
          </a:xfrm>
          <a:prstGeom prst="ellipse">
            <a:avLst/>
          </a:prstGeom>
          <a:noFill/>
          <a:ln w="3810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10000"/>
              </a:schemeClr>
            </a:glow>
            <a:outerShdw blurRad="50800" dist="38100" dir="8100000" algn="tr" rotWithShape="0">
              <a:prstClr val="black">
                <a:alpha val="40000"/>
              </a:prstClr>
            </a:outerShdw>
          </a:effectLst>
        </p:spPr>
      </p:pic>
      <p:pic>
        <p:nvPicPr>
          <p:cNvPr id="9" name="Picture 17">
            <a:extLst>
              <a:ext uri="{FF2B5EF4-FFF2-40B4-BE49-F238E27FC236}">
                <a16:creationId xmlns:a16="http://schemas.microsoft.com/office/drawing/2014/main" id="{15FC2A14-F629-4FB2-A862-2A3ED6B6AF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819232"/>
            <a:ext cx="888033" cy="888033"/>
          </a:xfrm>
          <a:prstGeom prst="rect">
            <a:avLst/>
          </a:prstGeom>
        </p:spPr>
      </p:pic>
      <p:sp>
        <p:nvSpPr>
          <p:cNvPr id="10" name="TextBox 41">
            <a:extLst>
              <a:ext uri="{FF2B5EF4-FFF2-40B4-BE49-F238E27FC236}">
                <a16:creationId xmlns:a16="http://schemas.microsoft.com/office/drawing/2014/main" id="{0B94D897-E67E-426E-A5F2-D1BBF8C8B5F6}"/>
              </a:ext>
            </a:extLst>
          </p:cNvPr>
          <p:cNvSpPr txBox="1"/>
          <p:nvPr/>
        </p:nvSpPr>
        <p:spPr>
          <a:xfrm>
            <a:off x="1821767" y="2092432"/>
            <a:ext cx="7529062" cy="341632"/>
          </a:xfrm>
          <a:prstGeom prst="rect">
            <a:avLst/>
          </a:prstGeom>
          <a:noFill/>
        </p:spPr>
        <p:txBody>
          <a:bodyPr wrap="square" rtlCol="0">
            <a:spAutoFit/>
          </a:bodyPr>
          <a:lstStyle/>
          <a:p>
            <a:pPr>
              <a:lnSpc>
                <a:spcPct val="90000"/>
              </a:lnSpc>
              <a:spcBef>
                <a:spcPts val="1000"/>
              </a:spcBef>
            </a:pPr>
            <a:r>
              <a:rPr lang="ja-JP" altLang="en-US" b="1" dirty="0">
                <a:solidFill>
                  <a:schemeClr val="accent2">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復元前のデータプレビュー。次の方法で特定のデータを検索します。</a:t>
            </a:r>
            <a:endParaRPr lang="en-US" b="1" dirty="0">
              <a:solidFill>
                <a:schemeClr val="accent2">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85802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C89FF4-B89F-6440-9650-41C56C8EA6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11477" y="2157311"/>
            <a:ext cx="6940588" cy="3723765"/>
          </a:xfrm>
          <a:prstGeom prst="roundRect">
            <a:avLst>
              <a:gd name="adj" fmla="val 2863"/>
            </a:avLst>
          </a:prstGeom>
          <a:solidFill>
            <a:srgbClr val="FFFFFF">
              <a:shade val="85000"/>
            </a:srgbClr>
          </a:solidFill>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FB0DAC1-18E9-FC40-A6F2-06098C8D5032}"/>
              </a:ext>
            </a:extLst>
          </p:cNvPr>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sym typeface="Arial" panose="020B0604020202020204" pitchFamily="34" charset="0"/>
              </a:rPr>
              <a:t>きめ細かい復元用のデータを選択</a:t>
            </a:r>
            <a:endParaRPr lang="en-TW" dirty="0">
              <a:latin typeface="ＭＳ Ｐゴシック" panose="020B0600070205080204" pitchFamily="50" charset="-128"/>
              <a:ea typeface="ＭＳ Ｐゴシック" panose="020B0600070205080204" pitchFamily="50" charset="-128"/>
            </a:endParaRPr>
          </a:p>
        </p:txBody>
      </p:sp>
      <p:sp>
        <p:nvSpPr>
          <p:cNvPr id="6" name="TextBox 5">
            <a:extLst>
              <a:ext uri="{FF2B5EF4-FFF2-40B4-BE49-F238E27FC236}">
                <a16:creationId xmlns:a16="http://schemas.microsoft.com/office/drawing/2014/main" id="{39569D3C-FBF0-2244-BDD2-CE7AB2F782B8}"/>
              </a:ext>
            </a:extLst>
          </p:cNvPr>
          <p:cNvSpPr txBox="1"/>
          <p:nvPr/>
        </p:nvSpPr>
        <p:spPr>
          <a:xfrm>
            <a:off x="639935" y="2772901"/>
            <a:ext cx="3951110" cy="1913665"/>
          </a:xfrm>
          <a:prstGeom prst="rect">
            <a:avLst/>
          </a:prstGeom>
          <a:noFill/>
        </p:spPr>
        <p:txBody>
          <a:bodyPr wrap="square" rtlCol="0">
            <a:spAutoFit/>
          </a:bodyPr>
          <a:lstStyle/>
          <a:p>
            <a:pPr marL="177800" lvl="1" indent="-177800">
              <a:lnSpc>
                <a:spcPts val="2900"/>
              </a:lnSpc>
              <a:buFont typeface="Arial" panose="020B0604020202020204" pitchFamily="34" charset="0"/>
              <a:buChar cha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アカウントに復元する複数の選択データ。毎回完全バックアップを復元する必要はありません。</a:t>
            </a:r>
          </a:p>
          <a:p>
            <a:pPr marL="177800" lvl="1" indent="-177800">
              <a:lnSpc>
                <a:spcPts val="2900"/>
              </a:lnSpc>
              <a:buFont typeface="Arial" panose="020B0604020202020204" pitchFamily="34" charset="0"/>
              <a:buChar cha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従業員がすでに退職したときに別のアカウントに復元します。</a:t>
            </a:r>
            <a:endParaRPr lang="en-TW" sz="2000" dirty="0">
              <a:latin typeface="ＭＳ Ｐゴシック" panose="020B0600070205080204" pitchFamily="50" charset="-128"/>
              <a:ea typeface="ＭＳ Ｐゴシック" panose="020B0600070205080204" pitchFamily="50" charset="-128"/>
              <a:sym typeface="Arial" panose="020B0604020202020204" pitchFamily="34" charset="0"/>
            </a:endParaRPr>
          </a:p>
        </p:txBody>
      </p:sp>
      <p:pic>
        <p:nvPicPr>
          <p:cNvPr id="9" name="Picture 8">
            <a:extLst>
              <a:ext uri="{FF2B5EF4-FFF2-40B4-BE49-F238E27FC236}">
                <a16:creationId xmlns:a16="http://schemas.microsoft.com/office/drawing/2014/main" id="{B6D042A2-A6C2-B141-A830-FAAFA3E43F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3623" y="3429000"/>
            <a:ext cx="1128721" cy="1128721"/>
          </a:xfrm>
          <a:prstGeom prst="ellipse">
            <a:avLst/>
          </a:prstGeom>
          <a:noFill/>
          <a:ln w="3810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10000"/>
              </a:schemeClr>
            </a:glow>
            <a:outerShdw blurRad="50800" dist="38100" dir="8100000" algn="tr" rotWithShape="0">
              <a:prstClr val="black">
                <a:alpha val="40000"/>
              </a:prstClr>
            </a:outerShdw>
          </a:effectLst>
        </p:spPr>
      </p:pic>
      <p:pic>
        <p:nvPicPr>
          <p:cNvPr id="10" name="Picture 17">
            <a:extLst>
              <a:ext uri="{FF2B5EF4-FFF2-40B4-BE49-F238E27FC236}">
                <a16:creationId xmlns:a16="http://schemas.microsoft.com/office/drawing/2014/main" id="{5EF590AF-927E-49FD-BC9F-A8F598A0AB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819232"/>
            <a:ext cx="888033" cy="888033"/>
          </a:xfrm>
          <a:prstGeom prst="rect">
            <a:avLst/>
          </a:prstGeom>
        </p:spPr>
      </p:pic>
    </p:spTree>
    <p:extLst>
      <p:ext uri="{BB962C8B-B14F-4D97-AF65-F5344CB8AC3E}">
        <p14:creationId xmlns:p14="http://schemas.microsoft.com/office/powerpoint/2010/main" val="3971238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6">
            <a:extLst>
              <a:ext uri="{FF2B5EF4-FFF2-40B4-BE49-F238E27FC236}">
                <a16:creationId xmlns:a16="http://schemas.microsoft.com/office/drawing/2014/main" id="{29C2BE68-7917-4BB7-AA3B-4C17F19699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199" y="1819231"/>
            <a:ext cx="888033" cy="888033"/>
          </a:xfrm>
          <a:prstGeom prst="rect">
            <a:avLst/>
          </a:prstGeom>
        </p:spPr>
      </p:pic>
      <p:pic>
        <p:nvPicPr>
          <p:cNvPr id="3" name="Picture 2">
            <a:extLst>
              <a:ext uri="{FF2B5EF4-FFF2-40B4-BE49-F238E27FC236}">
                <a16:creationId xmlns:a16="http://schemas.microsoft.com/office/drawing/2014/main" id="{05E77BBA-4AFC-5245-8027-3B8C435D63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5056" y="2707264"/>
            <a:ext cx="6784998" cy="3669945"/>
          </a:xfrm>
          <a:prstGeom prst="roundRect">
            <a:avLst>
              <a:gd name="adj" fmla="val 2863"/>
            </a:avLst>
          </a:prstGeom>
          <a:solidFill>
            <a:srgbClr val="FFFFFF">
              <a:shade val="85000"/>
            </a:srgbClr>
          </a:solidFill>
          <a:ln>
            <a:noFill/>
          </a:ln>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D94489AB-A7DC-4945-80A8-0F76C07C9B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38704" y="3077773"/>
            <a:ext cx="1786783" cy="1786783"/>
          </a:xfrm>
          <a:prstGeom prst="ellipse">
            <a:avLst/>
          </a:prstGeom>
          <a:noFill/>
          <a:ln w="3810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10000"/>
              </a:schemeClr>
            </a:glow>
            <a:outerShdw blurRad="50800" dist="38100" dir="8100000" algn="tr" rotWithShape="0">
              <a:prstClr val="black">
                <a:alpha val="40000"/>
              </a:prstClr>
            </a:outerShdw>
          </a:effectLst>
        </p:spPr>
      </p:pic>
      <p:sp>
        <p:nvSpPr>
          <p:cNvPr id="2" name="Title 1">
            <a:extLst>
              <a:ext uri="{FF2B5EF4-FFF2-40B4-BE49-F238E27FC236}">
                <a16:creationId xmlns:a16="http://schemas.microsoft.com/office/drawing/2014/main" id="{0C89FC8D-02E6-584D-A9A8-0CCE84D938A6}"/>
              </a:ext>
            </a:extLst>
          </p:cNvPr>
          <p:cNvSpPr>
            <a:spLocks noGrp="1"/>
          </p:cNvSpPr>
          <p:nvPr>
            <p:ph type="title"/>
          </p:nvPr>
        </p:nvSpPr>
        <p:spPr/>
        <p:txBody>
          <a:bodyPr>
            <a:normAutofit/>
          </a:bodyPr>
          <a:lstStyle/>
          <a:p>
            <a:r>
              <a:rPr lang="ja-JP" altLang="en-US" dirty="0">
                <a:latin typeface="ＭＳ Ｐゴシック" panose="020B0600070205080204" pitchFamily="50" charset="-128"/>
                <a:ea typeface="ＭＳ Ｐゴシック" panose="020B0600070205080204" pitchFamily="50" charset="-128"/>
                <a:sym typeface="Arial" panose="020B0604020202020204" pitchFamily="34" charset="0"/>
              </a:rPr>
              <a:t>マルチバージョンバックアップをスケジュールして、</a:t>
            </a:r>
            <a:r>
              <a:rPr lang="en-US" altLang="ja-JP" dirty="0">
                <a:latin typeface="ＭＳ Ｐゴシック" panose="020B0600070205080204" pitchFamily="50" charset="-128"/>
                <a:ea typeface="ＭＳ Ｐゴシック" panose="020B0600070205080204" pitchFamily="50" charset="-128"/>
                <a:sym typeface="Arial" panose="020B0604020202020204" pitchFamily="34" charset="0"/>
              </a:rPr>
              <a:t>RPO</a:t>
            </a:r>
            <a:r>
              <a:rPr lang="ja-JP" altLang="en-US" dirty="0">
                <a:latin typeface="ＭＳ Ｐゴシック" panose="020B0600070205080204" pitchFamily="50" charset="-128"/>
                <a:ea typeface="ＭＳ Ｐゴシック" panose="020B0600070205080204" pitchFamily="50" charset="-128"/>
                <a:sym typeface="Arial" panose="020B0604020202020204" pitchFamily="34" charset="0"/>
              </a:rPr>
              <a:t>を削減します</a:t>
            </a:r>
            <a:endParaRPr lang="en-US" b="1" dirty="0">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grpSp>
        <p:nvGrpSpPr>
          <p:cNvPr id="22" name="Group 21">
            <a:extLst>
              <a:ext uri="{FF2B5EF4-FFF2-40B4-BE49-F238E27FC236}">
                <a16:creationId xmlns:a16="http://schemas.microsoft.com/office/drawing/2014/main" id="{AAF41669-FCD8-9E41-9139-BBE250AFBF63}"/>
              </a:ext>
            </a:extLst>
          </p:cNvPr>
          <p:cNvGrpSpPr/>
          <p:nvPr/>
        </p:nvGrpSpPr>
        <p:grpSpPr>
          <a:xfrm>
            <a:off x="2792804" y="4864556"/>
            <a:ext cx="1549733" cy="1018886"/>
            <a:chOff x="6808500" y="1346199"/>
            <a:chExt cx="2298700" cy="1511300"/>
          </a:xfrm>
          <a:effectLst>
            <a:outerShdw blurRad="50800" dist="38100" dir="2700000" algn="tl" rotWithShape="0">
              <a:prstClr val="black">
                <a:alpha val="40000"/>
              </a:prstClr>
            </a:outerShdw>
          </a:effectLst>
          <a:scene3d>
            <a:camera prst="isometricLeftDown"/>
            <a:lightRig rig="threePt" dir="t"/>
          </a:scene3d>
        </p:grpSpPr>
        <p:sp>
          <p:nvSpPr>
            <p:cNvPr id="23" name="Rounded Rectangle 22">
              <a:extLst>
                <a:ext uri="{FF2B5EF4-FFF2-40B4-BE49-F238E27FC236}">
                  <a16:creationId xmlns:a16="http://schemas.microsoft.com/office/drawing/2014/main" id="{BBDD9D5E-DA64-324A-9714-B8AB2524F9BF}"/>
                </a:ext>
              </a:extLst>
            </p:cNvPr>
            <p:cNvSpPr/>
            <p:nvPr/>
          </p:nvSpPr>
          <p:spPr>
            <a:xfrm>
              <a:off x="6808500" y="1346199"/>
              <a:ext cx="2298700" cy="1511300"/>
            </a:xfrm>
            <a:prstGeom prst="roundRect">
              <a:avLst>
                <a:gd name="adj" fmla="val 4902"/>
              </a:avLst>
            </a:prstGeom>
            <a:ln w="28575">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27" name="Rectangle 26">
              <a:extLst>
                <a:ext uri="{FF2B5EF4-FFF2-40B4-BE49-F238E27FC236}">
                  <a16:creationId xmlns:a16="http://schemas.microsoft.com/office/drawing/2014/main" id="{49A6B1DA-7E6F-DD41-9CB6-DEE58244CC94}"/>
                </a:ext>
              </a:extLst>
            </p:cNvPr>
            <p:cNvSpPr/>
            <p:nvPr/>
          </p:nvSpPr>
          <p:spPr>
            <a:xfrm>
              <a:off x="7081097" y="1498600"/>
              <a:ext cx="1800000" cy="2259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28" name="Rectangle 27">
              <a:extLst>
                <a:ext uri="{FF2B5EF4-FFF2-40B4-BE49-F238E27FC236}">
                  <a16:creationId xmlns:a16="http://schemas.microsoft.com/office/drawing/2014/main" id="{B5F97502-3FD8-534D-B981-5F00DEF70811}"/>
                </a:ext>
              </a:extLst>
            </p:cNvPr>
            <p:cNvSpPr/>
            <p:nvPr/>
          </p:nvSpPr>
          <p:spPr>
            <a:xfrm>
              <a:off x="7081097" y="1889626"/>
              <a:ext cx="792000" cy="127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29" name="Rectangle 28">
              <a:extLst>
                <a:ext uri="{FF2B5EF4-FFF2-40B4-BE49-F238E27FC236}">
                  <a16:creationId xmlns:a16="http://schemas.microsoft.com/office/drawing/2014/main" id="{6D2CB2DD-8150-F149-9007-D847BD575271}"/>
                </a:ext>
              </a:extLst>
            </p:cNvPr>
            <p:cNvSpPr/>
            <p:nvPr/>
          </p:nvSpPr>
          <p:spPr>
            <a:xfrm>
              <a:off x="7081097" y="2194426"/>
              <a:ext cx="1116000" cy="127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grpSp>
      <p:grpSp>
        <p:nvGrpSpPr>
          <p:cNvPr id="30" name="Group 29">
            <a:extLst>
              <a:ext uri="{FF2B5EF4-FFF2-40B4-BE49-F238E27FC236}">
                <a16:creationId xmlns:a16="http://schemas.microsoft.com/office/drawing/2014/main" id="{03B61A40-204B-6A4C-93C5-FA1EB171AD2C}"/>
              </a:ext>
            </a:extLst>
          </p:cNvPr>
          <p:cNvGrpSpPr/>
          <p:nvPr/>
        </p:nvGrpSpPr>
        <p:grpSpPr>
          <a:xfrm>
            <a:off x="2074024" y="4864556"/>
            <a:ext cx="1549733" cy="1018886"/>
            <a:chOff x="3527603" y="1427747"/>
            <a:chExt cx="2298700" cy="1511300"/>
          </a:xfrm>
          <a:effectLst>
            <a:outerShdw blurRad="50800" dist="38100" dir="2700000" algn="tl" rotWithShape="0">
              <a:prstClr val="black">
                <a:alpha val="40000"/>
              </a:prstClr>
            </a:outerShdw>
          </a:effectLst>
          <a:scene3d>
            <a:camera prst="isometricLeftDown"/>
            <a:lightRig rig="threePt" dir="t"/>
          </a:scene3d>
        </p:grpSpPr>
        <p:sp>
          <p:nvSpPr>
            <p:cNvPr id="31" name="Rounded Rectangle 30">
              <a:extLst>
                <a:ext uri="{FF2B5EF4-FFF2-40B4-BE49-F238E27FC236}">
                  <a16:creationId xmlns:a16="http://schemas.microsoft.com/office/drawing/2014/main" id="{E6639A99-2A33-824E-865B-AE98C2E42E4C}"/>
                </a:ext>
              </a:extLst>
            </p:cNvPr>
            <p:cNvSpPr/>
            <p:nvPr/>
          </p:nvSpPr>
          <p:spPr>
            <a:xfrm>
              <a:off x="3527603" y="1427747"/>
              <a:ext cx="2298700" cy="1511300"/>
            </a:xfrm>
            <a:prstGeom prst="roundRect">
              <a:avLst>
                <a:gd name="adj" fmla="val 4902"/>
              </a:avLst>
            </a:prstGeom>
            <a:ln w="28575">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2" name="Rectangle 31">
              <a:extLst>
                <a:ext uri="{FF2B5EF4-FFF2-40B4-BE49-F238E27FC236}">
                  <a16:creationId xmlns:a16="http://schemas.microsoft.com/office/drawing/2014/main" id="{B38E8E1E-6A26-FE4B-BDC0-ABE45D9F8E22}"/>
                </a:ext>
              </a:extLst>
            </p:cNvPr>
            <p:cNvSpPr/>
            <p:nvPr/>
          </p:nvSpPr>
          <p:spPr>
            <a:xfrm>
              <a:off x="3800200" y="1580148"/>
              <a:ext cx="1800000" cy="2259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7" name="Rectangle 36">
              <a:extLst>
                <a:ext uri="{FF2B5EF4-FFF2-40B4-BE49-F238E27FC236}">
                  <a16:creationId xmlns:a16="http://schemas.microsoft.com/office/drawing/2014/main" id="{0EE7D43D-8063-E641-BEA8-7A47B417E535}"/>
                </a:ext>
              </a:extLst>
            </p:cNvPr>
            <p:cNvSpPr/>
            <p:nvPr/>
          </p:nvSpPr>
          <p:spPr>
            <a:xfrm>
              <a:off x="3800200" y="1971174"/>
              <a:ext cx="792000" cy="127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8" name="Rectangle 37">
              <a:extLst>
                <a:ext uri="{FF2B5EF4-FFF2-40B4-BE49-F238E27FC236}">
                  <a16:creationId xmlns:a16="http://schemas.microsoft.com/office/drawing/2014/main" id="{E463D41F-50DC-B747-8545-052B6D53F90B}"/>
                </a:ext>
              </a:extLst>
            </p:cNvPr>
            <p:cNvSpPr/>
            <p:nvPr/>
          </p:nvSpPr>
          <p:spPr>
            <a:xfrm>
              <a:off x="3800200" y="2275974"/>
              <a:ext cx="1116000" cy="127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9" name="Rectangle 38">
              <a:extLst>
                <a:ext uri="{FF2B5EF4-FFF2-40B4-BE49-F238E27FC236}">
                  <a16:creationId xmlns:a16="http://schemas.microsoft.com/office/drawing/2014/main" id="{41CCF49D-DB1A-D248-B489-054E8C35E1C9}"/>
                </a:ext>
              </a:extLst>
            </p:cNvPr>
            <p:cNvSpPr/>
            <p:nvPr/>
          </p:nvSpPr>
          <p:spPr>
            <a:xfrm>
              <a:off x="3800200" y="2555374"/>
              <a:ext cx="1692000" cy="127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grpSp>
      <p:grpSp>
        <p:nvGrpSpPr>
          <p:cNvPr id="40" name="Group 39">
            <a:extLst>
              <a:ext uri="{FF2B5EF4-FFF2-40B4-BE49-F238E27FC236}">
                <a16:creationId xmlns:a16="http://schemas.microsoft.com/office/drawing/2014/main" id="{1637223F-846F-C645-A310-5A3CE2FD90E8}"/>
              </a:ext>
            </a:extLst>
          </p:cNvPr>
          <p:cNvGrpSpPr/>
          <p:nvPr/>
        </p:nvGrpSpPr>
        <p:grpSpPr>
          <a:xfrm>
            <a:off x="1414408" y="4864556"/>
            <a:ext cx="1549733" cy="1018886"/>
            <a:chOff x="1988003" y="3838073"/>
            <a:chExt cx="2298700" cy="1511300"/>
          </a:xfrm>
          <a:effectLst>
            <a:outerShdw blurRad="50800" dist="38100" dir="2700000" algn="tl" rotWithShape="0">
              <a:prstClr val="black">
                <a:alpha val="40000"/>
              </a:prstClr>
            </a:outerShdw>
          </a:effectLst>
          <a:scene3d>
            <a:camera prst="isometricLeftDown"/>
            <a:lightRig rig="threePt" dir="t"/>
          </a:scene3d>
        </p:grpSpPr>
        <p:sp>
          <p:nvSpPr>
            <p:cNvPr id="41" name="Rounded Rectangle 40">
              <a:extLst>
                <a:ext uri="{FF2B5EF4-FFF2-40B4-BE49-F238E27FC236}">
                  <a16:creationId xmlns:a16="http://schemas.microsoft.com/office/drawing/2014/main" id="{4CCC0DA9-9538-3641-827A-588CB18A509C}"/>
                </a:ext>
              </a:extLst>
            </p:cNvPr>
            <p:cNvSpPr/>
            <p:nvPr/>
          </p:nvSpPr>
          <p:spPr>
            <a:xfrm>
              <a:off x="1988003" y="3838073"/>
              <a:ext cx="2298700" cy="1511300"/>
            </a:xfrm>
            <a:prstGeom prst="roundRect">
              <a:avLst>
                <a:gd name="adj" fmla="val 4902"/>
              </a:avLst>
            </a:prstGeom>
            <a:ln w="28575">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43" name="Rectangle 42">
              <a:extLst>
                <a:ext uri="{FF2B5EF4-FFF2-40B4-BE49-F238E27FC236}">
                  <a16:creationId xmlns:a16="http://schemas.microsoft.com/office/drawing/2014/main" id="{566E418C-A026-AE41-851C-F3CA57A75F97}"/>
                </a:ext>
              </a:extLst>
            </p:cNvPr>
            <p:cNvSpPr/>
            <p:nvPr/>
          </p:nvSpPr>
          <p:spPr>
            <a:xfrm>
              <a:off x="2260600" y="3990474"/>
              <a:ext cx="1800000" cy="2259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44" name="Rectangle 43">
              <a:extLst>
                <a:ext uri="{FF2B5EF4-FFF2-40B4-BE49-F238E27FC236}">
                  <a16:creationId xmlns:a16="http://schemas.microsoft.com/office/drawing/2014/main" id="{0AAA2959-4019-BA48-BF71-75A9D506D13B}"/>
                </a:ext>
              </a:extLst>
            </p:cNvPr>
            <p:cNvSpPr/>
            <p:nvPr/>
          </p:nvSpPr>
          <p:spPr>
            <a:xfrm>
              <a:off x="2260600" y="4381500"/>
              <a:ext cx="792000" cy="127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45" name="Rectangle 44">
              <a:extLst>
                <a:ext uri="{FF2B5EF4-FFF2-40B4-BE49-F238E27FC236}">
                  <a16:creationId xmlns:a16="http://schemas.microsoft.com/office/drawing/2014/main" id="{01FB3C3B-B982-DD48-A813-BBB753B362F4}"/>
                </a:ext>
              </a:extLst>
            </p:cNvPr>
            <p:cNvSpPr/>
            <p:nvPr/>
          </p:nvSpPr>
          <p:spPr>
            <a:xfrm>
              <a:off x="2260600" y="4686300"/>
              <a:ext cx="1116000" cy="127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46" name="Rectangle 45">
              <a:extLst>
                <a:ext uri="{FF2B5EF4-FFF2-40B4-BE49-F238E27FC236}">
                  <a16:creationId xmlns:a16="http://schemas.microsoft.com/office/drawing/2014/main" id="{812A2A1A-C185-734B-A7AB-C26EC216EA53}"/>
                </a:ext>
              </a:extLst>
            </p:cNvPr>
            <p:cNvSpPr/>
            <p:nvPr/>
          </p:nvSpPr>
          <p:spPr>
            <a:xfrm>
              <a:off x="2260600" y="4965700"/>
              <a:ext cx="1692000" cy="127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47" name="Pie 46">
              <a:extLst>
                <a:ext uri="{FF2B5EF4-FFF2-40B4-BE49-F238E27FC236}">
                  <a16:creationId xmlns:a16="http://schemas.microsoft.com/office/drawing/2014/main" id="{1198A8EB-A9AD-5C4A-9279-939380BD819F}"/>
                </a:ext>
              </a:extLst>
            </p:cNvPr>
            <p:cNvSpPr/>
            <p:nvPr/>
          </p:nvSpPr>
          <p:spPr>
            <a:xfrm>
              <a:off x="3484709" y="4289773"/>
              <a:ext cx="554403" cy="580722"/>
            </a:xfrm>
            <a:prstGeom prst="pie">
              <a:avLst>
                <a:gd name="adj1" fmla="val 20569034"/>
                <a:gd name="adj2" fmla="val 20525782"/>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grpSp>
      <p:sp>
        <p:nvSpPr>
          <p:cNvPr id="8" name="TextBox 7">
            <a:extLst>
              <a:ext uri="{FF2B5EF4-FFF2-40B4-BE49-F238E27FC236}">
                <a16:creationId xmlns:a16="http://schemas.microsoft.com/office/drawing/2014/main" id="{06EED32A-B3A9-4C4F-86BF-0F6283E778F3}"/>
              </a:ext>
            </a:extLst>
          </p:cNvPr>
          <p:cNvSpPr txBox="1"/>
          <p:nvPr/>
        </p:nvSpPr>
        <p:spPr>
          <a:xfrm>
            <a:off x="1821766" y="2092431"/>
            <a:ext cx="7419607" cy="341632"/>
          </a:xfrm>
          <a:prstGeom prst="rect">
            <a:avLst/>
          </a:prstGeom>
          <a:noFill/>
        </p:spPr>
        <p:txBody>
          <a:bodyPr wrap="square" rtlCol="0">
            <a:spAutoFit/>
          </a:bodyPr>
          <a:lstStyle/>
          <a:p>
            <a:pPr>
              <a:lnSpc>
                <a:spcPct val="90000"/>
              </a:lnSpc>
              <a:spcBef>
                <a:spcPts val="1000"/>
              </a:spcBef>
            </a:pPr>
            <a:r>
              <a:rPr lang="en-US" altLang="ja-JP" b="1" dirty="0" err="1">
                <a:solidFill>
                  <a:schemeClr val="accent2">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Boxafe</a:t>
            </a:r>
            <a:r>
              <a:rPr lang="ja-JP" altLang="en-US" b="1" dirty="0">
                <a:solidFill>
                  <a:schemeClr val="accent2">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は差分バックアップを作成し、複数のバージョンを保持しま</a:t>
            </a:r>
            <a:r>
              <a:rPr lang="ja-JP" altLang="en-US" b="1" dirty="0" smtClean="0">
                <a:solidFill>
                  <a:schemeClr val="accent2">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す</a:t>
            </a:r>
            <a:endParaRPr lang="en-US" b="1" dirty="0">
              <a:solidFill>
                <a:schemeClr val="accent2">
                  <a:lumMod val="75000"/>
                </a:schemeClr>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8729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號: 五邊形 3">
            <a:extLst>
              <a:ext uri="{FF2B5EF4-FFF2-40B4-BE49-F238E27FC236}">
                <a16:creationId xmlns:a16="http://schemas.microsoft.com/office/drawing/2014/main" id="{4373CFD1-568E-4B7E-8029-EE0C2D66BA6C}"/>
              </a:ext>
            </a:extLst>
          </p:cNvPr>
          <p:cNvSpPr/>
          <p:nvPr/>
        </p:nvSpPr>
        <p:spPr>
          <a:xfrm flipH="1">
            <a:off x="4112548" y="2541790"/>
            <a:ext cx="8079447" cy="4316210"/>
          </a:xfrm>
          <a:prstGeom prst="homePlate">
            <a:avLst>
              <a:gd name="adj" fmla="val 41637"/>
            </a:avLst>
          </a:prstGeom>
          <a:gradFill>
            <a:gsLst>
              <a:gs pos="100000">
                <a:schemeClr val="accent4">
                  <a:lumMod val="40000"/>
                  <a:lumOff val="60000"/>
                </a:schemeClr>
              </a:gs>
              <a:gs pos="0">
                <a:schemeClr val="accent4">
                  <a:lumMod val="40000"/>
                  <a:lumOff val="6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2" name="Title 1">
            <a:extLst>
              <a:ext uri="{FF2B5EF4-FFF2-40B4-BE49-F238E27FC236}">
                <a16:creationId xmlns:a16="http://schemas.microsoft.com/office/drawing/2014/main" id="{0C89FC8D-02E6-584D-A9A8-0CCE84D938A6}"/>
              </a:ext>
            </a:extLst>
          </p:cNvPr>
          <p:cNvSpPr>
            <a:spLocks noGrp="1"/>
          </p:cNvSpPr>
          <p:nvPr>
            <p:ph type="title"/>
          </p:nvPr>
        </p:nvSpPr>
        <p:spPr/>
        <p:txBody>
          <a:bodyPr vert="horz" lIns="91440" tIns="45720" rIns="91440" bIns="45720" rtlCol="0" anchor="ctr">
            <a:normAutofit/>
          </a:bodyPr>
          <a:lstStyle/>
          <a:p>
            <a:r>
              <a:rPr lang="ja-JP" altLang="en-US" dirty="0">
                <a:latin typeface="ＭＳ Ｐゴシック" panose="020B0600070205080204" pitchFamily="50" charset="-128"/>
                <a:ea typeface="ＭＳ Ｐゴシック" panose="020B0600070205080204" pitchFamily="50" charset="-128"/>
              </a:rPr>
              <a:t>一元化されたデータの使用を拡張する</a:t>
            </a:r>
            <a:endParaRPr lang="en-US" dirty="0">
              <a:latin typeface="ＭＳ Ｐゴシック" panose="020B0600070205080204" pitchFamily="50" charset="-128"/>
              <a:ea typeface="ＭＳ Ｐゴシック" panose="020B0600070205080204" pitchFamily="50" charset="-128"/>
            </a:endParaRPr>
          </a:p>
        </p:txBody>
      </p:sp>
      <p:pic>
        <p:nvPicPr>
          <p:cNvPr id="10" name="圖形 37">
            <a:extLst>
              <a:ext uri="{FF2B5EF4-FFF2-40B4-BE49-F238E27FC236}">
                <a16:creationId xmlns:a16="http://schemas.microsoft.com/office/drawing/2014/main" id="{BDB2CA0B-4BFD-C245-973C-8A04D016B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424" y="4203812"/>
            <a:ext cx="3194126" cy="1015892"/>
          </a:xfrm>
          <a:prstGeom prst="rect">
            <a:avLst/>
          </a:prstGeom>
        </p:spPr>
      </p:pic>
      <p:cxnSp>
        <p:nvCxnSpPr>
          <p:cNvPr id="30" name="Straight Arrow Connector 29">
            <a:extLst>
              <a:ext uri="{FF2B5EF4-FFF2-40B4-BE49-F238E27FC236}">
                <a16:creationId xmlns:a16="http://schemas.microsoft.com/office/drawing/2014/main" id="{ED8BD28E-AFBE-E74E-A6ED-A22DFE5DCEBD}"/>
              </a:ext>
            </a:extLst>
          </p:cNvPr>
          <p:cNvCxnSpPr>
            <a:cxnSpLocks/>
            <a:stCxn id="87" idx="2"/>
            <a:endCxn id="10" idx="0"/>
          </p:cNvCxnSpPr>
          <p:nvPr/>
        </p:nvCxnSpPr>
        <p:spPr>
          <a:xfrm>
            <a:off x="2515487" y="3222343"/>
            <a:ext cx="0" cy="981469"/>
          </a:xfrm>
          <a:prstGeom prst="straightConnector1">
            <a:avLst/>
          </a:prstGeom>
          <a:ln w="44450">
            <a:gradFill>
              <a:gsLst>
                <a:gs pos="0">
                  <a:srgbClr val="00B0F0">
                    <a:alpha val="0"/>
                  </a:srgbClr>
                </a:gs>
                <a:gs pos="60000">
                  <a:srgbClr val="7030A0"/>
                </a:gs>
              </a:gsLst>
              <a:lin ang="5400000" scaled="1"/>
            </a:gra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984752B-9A0B-6349-A9B2-DC20C5AAD4A1}"/>
              </a:ext>
            </a:extLst>
          </p:cNvPr>
          <p:cNvSpPr txBox="1"/>
          <p:nvPr/>
        </p:nvSpPr>
        <p:spPr>
          <a:xfrm>
            <a:off x="2609164" y="3490149"/>
            <a:ext cx="822661" cy="338554"/>
          </a:xfrm>
          <a:prstGeom prst="rect">
            <a:avLst/>
          </a:prstGeom>
          <a:noFill/>
        </p:spPr>
        <p:txBody>
          <a:bodyPr wrap="none" rtlCol="0">
            <a:spAutoFit/>
          </a:bodyPr>
          <a:lstStyle/>
          <a:p>
            <a:r>
              <a:rPr lang="en-US" sz="1600" b="1">
                <a:latin typeface="ＭＳ Ｐゴシック" panose="020B0600070205080204" pitchFamily="50" charset="-128"/>
                <a:ea typeface="ＭＳ Ｐゴシック" panose="020B0600070205080204" pitchFamily="50" charset="-128"/>
                <a:cs typeface="Arial" panose="020B0604020202020204" pitchFamily="34" charset="0"/>
              </a:rPr>
              <a:t>Backup</a:t>
            </a:r>
          </a:p>
        </p:txBody>
      </p:sp>
      <p:pic>
        <p:nvPicPr>
          <p:cNvPr id="33" name="Picture 32">
            <a:extLst>
              <a:ext uri="{FF2B5EF4-FFF2-40B4-BE49-F238E27FC236}">
                <a16:creationId xmlns:a16="http://schemas.microsoft.com/office/drawing/2014/main" id="{564C53B2-9215-4542-BC72-1ACA2A7A2E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6173" y="2697864"/>
            <a:ext cx="530608" cy="530608"/>
          </a:xfrm>
          <a:prstGeom prst="ellipse">
            <a:avLst/>
          </a:prstGeom>
        </p:spPr>
      </p:pic>
      <p:sp>
        <p:nvSpPr>
          <p:cNvPr id="38" name="TextBox 37">
            <a:extLst>
              <a:ext uri="{FF2B5EF4-FFF2-40B4-BE49-F238E27FC236}">
                <a16:creationId xmlns:a16="http://schemas.microsoft.com/office/drawing/2014/main" id="{B51A51D0-EE31-E247-850E-349697147441}"/>
              </a:ext>
            </a:extLst>
          </p:cNvPr>
          <p:cNvSpPr txBox="1"/>
          <p:nvPr/>
        </p:nvSpPr>
        <p:spPr>
          <a:xfrm>
            <a:off x="5236149" y="4269092"/>
            <a:ext cx="801823" cy="276999"/>
          </a:xfrm>
          <a:prstGeom prst="rect">
            <a:avLst/>
          </a:prstGeom>
          <a:noFill/>
        </p:spPr>
        <p:txBody>
          <a:bodyPr wrap="none" rtlCol="0">
            <a:spAutoFit/>
          </a:bodyPr>
          <a:lstStyle/>
          <a:p>
            <a:r>
              <a:rPr lang="en-US" sz="1200" b="1" dirty="0">
                <a:latin typeface="ＭＳ Ｐゴシック" panose="020B0600070205080204" pitchFamily="50" charset="-128"/>
                <a:ea typeface="ＭＳ Ｐゴシック" panose="020B0600070205080204" pitchFamily="50" charset="-128"/>
                <a:cs typeface="Arial" panose="020B0604020202020204" pitchFamily="34" charset="0"/>
              </a:rPr>
              <a:t>Project A</a:t>
            </a:r>
          </a:p>
        </p:txBody>
      </p:sp>
      <p:sp>
        <p:nvSpPr>
          <p:cNvPr id="39" name="TextBox 38">
            <a:extLst>
              <a:ext uri="{FF2B5EF4-FFF2-40B4-BE49-F238E27FC236}">
                <a16:creationId xmlns:a16="http://schemas.microsoft.com/office/drawing/2014/main" id="{F942D575-C376-6444-AD93-F08004023271}"/>
              </a:ext>
            </a:extLst>
          </p:cNvPr>
          <p:cNvSpPr txBox="1"/>
          <p:nvPr/>
        </p:nvSpPr>
        <p:spPr>
          <a:xfrm>
            <a:off x="5972749" y="4269092"/>
            <a:ext cx="803425" cy="276999"/>
          </a:xfrm>
          <a:prstGeom prst="rect">
            <a:avLst/>
          </a:prstGeom>
          <a:noFill/>
        </p:spPr>
        <p:txBody>
          <a:bodyPr wrap="none" rtlCol="0">
            <a:spAutoFit/>
          </a:bodyPr>
          <a:lstStyle/>
          <a:p>
            <a:r>
              <a:rPr lang="en-US" sz="1200" b="1">
                <a:latin typeface="ＭＳ Ｐゴシック" panose="020B0600070205080204" pitchFamily="50" charset="-128"/>
                <a:ea typeface="ＭＳ Ｐゴシック" panose="020B0600070205080204" pitchFamily="50" charset="-128"/>
                <a:cs typeface="Arial" panose="020B0604020202020204" pitchFamily="34" charset="0"/>
              </a:rPr>
              <a:t>Project B</a:t>
            </a:r>
          </a:p>
        </p:txBody>
      </p:sp>
      <p:sp>
        <p:nvSpPr>
          <p:cNvPr id="40" name="TextBox 39">
            <a:extLst>
              <a:ext uri="{FF2B5EF4-FFF2-40B4-BE49-F238E27FC236}">
                <a16:creationId xmlns:a16="http://schemas.microsoft.com/office/drawing/2014/main" id="{4CCA7E07-E77E-1C4E-A94A-C10FC8432FD7}"/>
              </a:ext>
            </a:extLst>
          </p:cNvPr>
          <p:cNvSpPr txBox="1"/>
          <p:nvPr/>
        </p:nvSpPr>
        <p:spPr>
          <a:xfrm>
            <a:off x="6747449" y="4269092"/>
            <a:ext cx="806631" cy="276999"/>
          </a:xfrm>
          <a:prstGeom prst="rect">
            <a:avLst/>
          </a:prstGeom>
          <a:noFill/>
        </p:spPr>
        <p:txBody>
          <a:bodyPr wrap="none" rtlCol="0">
            <a:spAutoFit/>
          </a:bodyPr>
          <a:lstStyle/>
          <a:p>
            <a:r>
              <a:rPr lang="en-US" sz="1200" b="1">
                <a:latin typeface="ＭＳ Ｐゴシック" panose="020B0600070205080204" pitchFamily="50" charset="-128"/>
                <a:ea typeface="ＭＳ Ｐゴシック" panose="020B0600070205080204" pitchFamily="50" charset="-128"/>
                <a:cs typeface="Arial" panose="020B0604020202020204" pitchFamily="34" charset="0"/>
              </a:rPr>
              <a:t>Project C</a:t>
            </a:r>
          </a:p>
        </p:txBody>
      </p:sp>
      <p:cxnSp>
        <p:nvCxnSpPr>
          <p:cNvPr id="42" name="Straight Connector 41">
            <a:extLst>
              <a:ext uri="{FF2B5EF4-FFF2-40B4-BE49-F238E27FC236}">
                <a16:creationId xmlns:a16="http://schemas.microsoft.com/office/drawing/2014/main" id="{75D03FE2-EDB3-2444-ADD7-DC465AD6E06C}"/>
              </a:ext>
            </a:extLst>
          </p:cNvPr>
          <p:cNvCxnSpPr/>
          <p:nvPr/>
        </p:nvCxnSpPr>
        <p:spPr>
          <a:xfrm>
            <a:off x="6320560" y="3267899"/>
            <a:ext cx="0" cy="444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5EE5C82-93E9-294C-B750-5D36E55C2C11}"/>
              </a:ext>
            </a:extLst>
          </p:cNvPr>
          <p:cNvCxnSpPr/>
          <p:nvPr/>
        </p:nvCxnSpPr>
        <p:spPr>
          <a:xfrm>
            <a:off x="5558145" y="3490149"/>
            <a:ext cx="152666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27F00CC-582E-EA41-A9BF-AB0982E24EE7}"/>
              </a:ext>
            </a:extLst>
          </p:cNvPr>
          <p:cNvCxnSpPr/>
          <p:nvPr/>
        </p:nvCxnSpPr>
        <p:spPr>
          <a:xfrm>
            <a:off x="7084808" y="3490149"/>
            <a:ext cx="0" cy="22225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6CC1C97-3411-2146-85C5-DDA5C180B837}"/>
              </a:ext>
            </a:extLst>
          </p:cNvPr>
          <p:cNvCxnSpPr/>
          <p:nvPr/>
        </p:nvCxnSpPr>
        <p:spPr>
          <a:xfrm>
            <a:off x="5558145" y="3490149"/>
            <a:ext cx="0" cy="22225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85D1371-15B3-F048-9B28-320ED5D3A147}"/>
              </a:ext>
            </a:extLst>
          </p:cNvPr>
          <p:cNvSpPr txBox="1"/>
          <p:nvPr/>
        </p:nvSpPr>
        <p:spPr>
          <a:xfrm>
            <a:off x="6583017" y="2833324"/>
            <a:ext cx="633507" cy="276999"/>
          </a:xfrm>
          <a:prstGeom prst="rect">
            <a:avLst/>
          </a:prstGeom>
          <a:noFill/>
        </p:spPr>
        <p:txBody>
          <a:bodyPr wrap="none" rtlCol="0">
            <a:spAutoFit/>
          </a:bodyPr>
          <a:lstStyle/>
          <a:p>
            <a:r>
              <a:rPr lang="en-US" sz="1200" b="1">
                <a:latin typeface="ＭＳ Ｐゴシック" panose="020B0600070205080204" pitchFamily="50" charset="-128"/>
                <a:ea typeface="ＭＳ Ｐゴシック" panose="020B0600070205080204" pitchFamily="50" charset="-128"/>
                <a:cs typeface="Arial" panose="020B0604020202020204" pitchFamily="34" charset="0"/>
              </a:rPr>
              <a:t>User A</a:t>
            </a:r>
          </a:p>
        </p:txBody>
      </p:sp>
      <p:pic>
        <p:nvPicPr>
          <p:cNvPr id="50" name="Picture 49">
            <a:extLst>
              <a:ext uri="{FF2B5EF4-FFF2-40B4-BE49-F238E27FC236}">
                <a16:creationId xmlns:a16="http://schemas.microsoft.com/office/drawing/2014/main" id="{EAC5BCBA-EF3A-E445-8E23-83E0B1A522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72373" y="2697864"/>
            <a:ext cx="530608" cy="530608"/>
          </a:xfrm>
          <a:prstGeom prst="ellipse">
            <a:avLst/>
          </a:prstGeom>
        </p:spPr>
      </p:pic>
      <p:sp>
        <p:nvSpPr>
          <p:cNvPr id="54" name="TextBox 53">
            <a:extLst>
              <a:ext uri="{FF2B5EF4-FFF2-40B4-BE49-F238E27FC236}">
                <a16:creationId xmlns:a16="http://schemas.microsoft.com/office/drawing/2014/main" id="{4B6151E5-E95C-9545-A3F8-8211E10D5FE1}"/>
              </a:ext>
            </a:extLst>
          </p:cNvPr>
          <p:cNvSpPr txBox="1"/>
          <p:nvPr/>
        </p:nvSpPr>
        <p:spPr>
          <a:xfrm>
            <a:off x="7852349" y="4269092"/>
            <a:ext cx="801823" cy="276999"/>
          </a:xfrm>
          <a:prstGeom prst="rect">
            <a:avLst/>
          </a:prstGeom>
          <a:noFill/>
        </p:spPr>
        <p:txBody>
          <a:bodyPr wrap="none" rtlCol="0">
            <a:spAutoFit/>
          </a:bodyPr>
          <a:lstStyle/>
          <a:p>
            <a:r>
              <a:rPr lang="en-US" sz="1200" b="1">
                <a:latin typeface="ＭＳ Ｐゴシック" panose="020B0600070205080204" pitchFamily="50" charset="-128"/>
                <a:ea typeface="ＭＳ Ｐゴシック" panose="020B0600070205080204" pitchFamily="50" charset="-128"/>
                <a:cs typeface="Arial" panose="020B0604020202020204" pitchFamily="34" charset="0"/>
              </a:rPr>
              <a:t>Project A</a:t>
            </a:r>
          </a:p>
        </p:txBody>
      </p:sp>
      <p:sp>
        <p:nvSpPr>
          <p:cNvPr id="55" name="TextBox 54">
            <a:extLst>
              <a:ext uri="{FF2B5EF4-FFF2-40B4-BE49-F238E27FC236}">
                <a16:creationId xmlns:a16="http://schemas.microsoft.com/office/drawing/2014/main" id="{8587D2F7-62A7-F243-8C18-1BEB68DB1B95}"/>
              </a:ext>
            </a:extLst>
          </p:cNvPr>
          <p:cNvSpPr txBox="1"/>
          <p:nvPr/>
        </p:nvSpPr>
        <p:spPr>
          <a:xfrm>
            <a:off x="8588949" y="4269092"/>
            <a:ext cx="806631" cy="276999"/>
          </a:xfrm>
          <a:prstGeom prst="rect">
            <a:avLst/>
          </a:prstGeom>
          <a:noFill/>
        </p:spPr>
        <p:txBody>
          <a:bodyPr wrap="none" rtlCol="0">
            <a:spAutoFit/>
          </a:bodyPr>
          <a:lstStyle/>
          <a:p>
            <a:r>
              <a:rPr lang="en-US" sz="1200" b="1">
                <a:latin typeface="ＭＳ Ｐゴシック" panose="020B0600070205080204" pitchFamily="50" charset="-128"/>
                <a:ea typeface="ＭＳ Ｐゴシック" panose="020B0600070205080204" pitchFamily="50" charset="-128"/>
                <a:cs typeface="Arial" panose="020B0604020202020204" pitchFamily="34" charset="0"/>
              </a:rPr>
              <a:t>Project C</a:t>
            </a:r>
          </a:p>
        </p:txBody>
      </p:sp>
      <p:sp>
        <p:nvSpPr>
          <p:cNvPr id="56" name="TextBox 55">
            <a:extLst>
              <a:ext uri="{FF2B5EF4-FFF2-40B4-BE49-F238E27FC236}">
                <a16:creationId xmlns:a16="http://schemas.microsoft.com/office/drawing/2014/main" id="{32FB0495-D1B6-A24A-B4D5-217EDB10057F}"/>
              </a:ext>
            </a:extLst>
          </p:cNvPr>
          <p:cNvSpPr txBox="1"/>
          <p:nvPr/>
        </p:nvSpPr>
        <p:spPr>
          <a:xfrm>
            <a:off x="9363649" y="4269092"/>
            <a:ext cx="805029" cy="276999"/>
          </a:xfrm>
          <a:prstGeom prst="rect">
            <a:avLst/>
          </a:prstGeom>
          <a:noFill/>
        </p:spPr>
        <p:txBody>
          <a:bodyPr wrap="none" rtlCol="0">
            <a:spAutoFit/>
          </a:bodyPr>
          <a:lstStyle/>
          <a:p>
            <a:r>
              <a:rPr lang="en-US" sz="1200" b="1">
                <a:latin typeface="ＭＳ Ｐゴシック" panose="020B0600070205080204" pitchFamily="50" charset="-128"/>
                <a:ea typeface="ＭＳ Ｐゴシック" panose="020B0600070205080204" pitchFamily="50" charset="-128"/>
                <a:cs typeface="Arial" panose="020B0604020202020204" pitchFamily="34" charset="0"/>
              </a:rPr>
              <a:t>Project D</a:t>
            </a:r>
          </a:p>
        </p:txBody>
      </p:sp>
      <p:cxnSp>
        <p:nvCxnSpPr>
          <p:cNvPr id="57" name="Straight Connector 56">
            <a:extLst>
              <a:ext uri="{FF2B5EF4-FFF2-40B4-BE49-F238E27FC236}">
                <a16:creationId xmlns:a16="http://schemas.microsoft.com/office/drawing/2014/main" id="{825E2C51-B6B0-3547-9ED8-983DBC75D05D}"/>
              </a:ext>
            </a:extLst>
          </p:cNvPr>
          <p:cNvCxnSpPr/>
          <p:nvPr/>
        </p:nvCxnSpPr>
        <p:spPr>
          <a:xfrm>
            <a:off x="8936760" y="3267899"/>
            <a:ext cx="0" cy="4445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2087934-B85F-474C-BA09-3A169E655E7E}"/>
              </a:ext>
            </a:extLst>
          </p:cNvPr>
          <p:cNvCxnSpPr/>
          <p:nvPr/>
        </p:nvCxnSpPr>
        <p:spPr>
          <a:xfrm>
            <a:off x="8174345" y="3490149"/>
            <a:ext cx="152666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BDFB39E-3952-C546-8BD3-7F9B9C1D03CC}"/>
              </a:ext>
            </a:extLst>
          </p:cNvPr>
          <p:cNvCxnSpPr/>
          <p:nvPr/>
        </p:nvCxnSpPr>
        <p:spPr>
          <a:xfrm>
            <a:off x="9701008" y="3490149"/>
            <a:ext cx="0" cy="22225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8BD76C5-AAA6-5D4D-A7BE-6BA8E06AA4FA}"/>
              </a:ext>
            </a:extLst>
          </p:cNvPr>
          <p:cNvCxnSpPr/>
          <p:nvPr/>
        </p:nvCxnSpPr>
        <p:spPr>
          <a:xfrm>
            <a:off x="8174345" y="3490149"/>
            <a:ext cx="0" cy="22225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01C78E4-73D1-6B42-9B42-7C84C915BA14}"/>
              </a:ext>
            </a:extLst>
          </p:cNvPr>
          <p:cNvSpPr txBox="1"/>
          <p:nvPr/>
        </p:nvSpPr>
        <p:spPr>
          <a:xfrm>
            <a:off x="9199217" y="2833324"/>
            <a:ext cx="635110" cy="276999"/>
          </a:xfrm>
          <a:prstGeom prst="rect">
            <a:avLst/>
          </a:prstGeom>
          <a:noFill/>
        </p:spPr>
        <p:txBody>
          <a:bodyPr wrap="none" rtlCol="0">
            <a:spAutoFit/>
          </a:bodyPr>
          <a:lstStyle/>
          <a:p>
            <a:r>
              <a:rPr lang="en-US" sz="1200" b="1">
                <a:latin typeface="ＭＳ Ｐゴシック" panose="020B0600070205080204" pitchFamily="50" charset="-128"/>
                <a:ea typeface="ＭＳ Ｐゴシック" panose="020B0600070205080204" pitchFamily="50" charset="-128"/>
                <a:cs typeface="Arial" panose="020B0604020202020204" pitchFamily="34" charset="0"/>
              </a:rPr>
              <a:t>User B</a:t>
            </a:r>
          </a:p>
        </p:txBody>
      </p:sp>
      <p:pic>
        <p:nvPicPr>
          <p:cNvPr id="62" name="Picture 61">
            <a:extLst>
              <a:ext uri="{FF2B5EF4-FFF2-40B4-BE49-F238E27FC236}">
                <a16:creationId xmlns:a16="http://schemas.microsoft.com/office/drawing/2014/main" id="{7FE51875-1603-F94C-951A-A576271BF7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6008" y="5740185"/>
            <a:ext cx="622299" cy="486307"/>
          </a:xfrm>
          <a:prstGeom prst="rect">
            <a:avLst/>
          </a:prstGeom>
        </p:spPr>
      </p:pic>
      <p:pic>
        <p:nvPicPr>
          <p:cNvPr id="63" name="Picture 62">
            <a:extLst>
              <a:ext uri="{FF2B5EF4-FFF2-40B4-BE49-F238E27FC236}">
                <a16:creationId xmlns:a16="http://schemas.microsoft.com/office/drawing/2014/main" id="{2895762D-4A07-5044-8823-0BAB992B03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8156" y="5740185"/>
            <a:ext cx="622299" cy="486307"/>
          </a:xfrm>
          <a:prstGeom prst="rect">
            <a:avLst/>
          </a:prstGeom>
        </p:spPr>
      </p:pic>
      <p:pic>
        <p:nvPicPr>
          <p:cNvPr id="64" name="Picture 63">
            <a:extLst>
              <a:ext uri="{FF2B5EF4-FFF2-40B4-BE49-F238E27FC236}">
                <a16:creationId xmlns:a16="http://schemas.microsoft.com/office/drawing/2014/main" id="{655DE20C-20ED-5245-9DED-270FB65A47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0304" y="5740185"/>
            <a:ext cx="622299" cy="486307"/>
          </a:xfrm>
          <a:prstGeom prst="rect">
            <a:avLst/>
          </a:prstGeom>
        </p:spPr>
      </p:pic>
      <p:sp>
        <p:nvSpPr>
          <p:cNvPr id="65" name="TextBox 64">
            <a:extLst>
              <a:ext uri="{FF2B5EF4-FFF2-40B4-BE49-F238E27FC236}">
                <a16:creationId xmlns:a16="http://schemas.microsoft.com/office/drawing/2014/main" id="{B52E057D-880C-5447-A424-985094AD6AAD}"/>
              </a:ext>
            </a:extLst>
          </p:cNvPr>
          <p:cNvSpPr txBox="1"/>
          <p:nvPr/>
        </p:nvSpPr>
        <p:spPr>
          <a:xfrm>
            <a:off x="6099977" y="6264462"/>
            <a:ext cx="801823" cy="276999"/>
          </a:xfrm>
          <a:prstGeom prst="rect">
            <a:avLst/>
          </a:prstGeom>
          <a:noFill/>
        </p:spPr>
        <p:txBody>
          <a:bodyPr wrap="none" rtlCol="0">
            <a:spAutoFit/>
          </a:bodyPr>
          <a:lstStyle/>
          <a:p>
            <a:r>
              <a:rPr lang="en-US" sz="1200" b="1">
                <a:latin typeface="ＭＳ Ｐゴシック" panose="020B0600070205080204" pitchFamily="50" charset="-128"/>
                <a:ea typeface="ＭＳ Ｐゴシック" panose="020B0600070205080204" pitchFamily="50" charset="-128"/>
                <a:cs typeface="Arial" panose="020B0604020202020204" pitchFamily="34" charset="0"/>
              </a:rPr>
              <a:t>Project A</a:t>
            </a:r>
          </a:p>
        </p:txBody>
      </p:sp>
      <p:sp>
        <p:nvSpPr>
          <p:cNvPr id="66" name="TextBox 65">
            <a:extLst>
              <a:ext uri="{FF2B5EF4-FFF2-40B4-BE49-F238E27FC236}">
                <a16:creationId xmlns:a16="http://schemas.microsoft.com/office/drawing/2014/main" id="{D8AE8FBB-14A5-9E4B-A36E-BF6D99F9FD65}"/>
              </a:ext>
            </a:extLst>
          </p:cNvPr>
          <p:cNvSpPr txBox="1"/>
          <p:nvPr/>
        </p:nvSpPr>
        <p:spPr>
          <a:xfrm>
            <a:off x="6928176" y="6264462"/>
            <a:ext cx="803425" cy="276999"/>
          </a:xfrm>
          <a:prstGeom prst="rect">
            <a:avLst/>
          </a:prstGeom>
          <a:noFill/>
        </p:spPr>
        <p:txBody>
          <a:bodyPr wrap="none" rtlCol="0">
            <a:spAutoFit/>
          </a:bodyPr>
          <a:lstStyle/>
          <a:p>
            <a:r>
              <a:rPr lang="en-US" sz="1200" b="1">
                <a:latin typeface="ＭＳ Ｐゴシック" panose="020B0600070205080204" pitchFamily="50" charset="-128"/>
                <a:ea typeface="ＭＳ Ｐゴシック" panose="020B0600070205080204" pitchFamily="50" charset="-128"/>
                <a:cs typeface="Arial" panose="020B0604020202020204" pitchFamily="34" charset="0"/>
              </a:rPr>
              <a:t>Project B</a:t>
            </a:r>
          </a:p>
        </p:txBody>
      </p:sp>
      <p:sp>
        <p:nvSpPr>
          <p:cNvPr id="67" name="TextBox 66">
            <a:extLst>
              <a:ext uri="{FF2B5EF4-FFF2-40B4-BE49-F238E27FC236}">
                <a16:creationId xmlns:a16="http://schemas.microsoft.com/office/drawing/2014/main" id="{ACF1656E-7D5E-D649-894D-347D79A366A6}"/>
              </a:ext>
            </a:extLst>
          </p:cNvPr>
          <p:cNvSpPr txBox="1"/>
          <p:nvPr/>
        </p:nvSpPr>
        <p:spPr>
          <a:xfrm>
            <a:off x="7711151" y="6264462"/>
            <a:ext cx="806631" cy="276999"/>
          </a:xfrm>
          <a:prstGeom prst="rect">
            <a:avLst/>
          </a:prstGeom>
          <a:noFill/>
        </p:spPr>
        <p:txBody>
          <a:bodyPr wrap="none" rtlCol="0">
            <a:spAutoFit/>
          </a:bodyPr>
          <a:lstStyle/>
          <a:p>
            <a:r>
              <a:rPr lang="en-US" sz="1200" b="1">
                <a:latin typeface="ＭＳ Ｐゴシック" panose="020B0600070205080204" pitchFamily="50" charset="-128"/>
                <a:ea typeface="ＭＳ Ｐゴシック" panose="020B0600070205080204" pitchFamily="50" charset="-128"/>
                <a:cs typeface="Arial" panose="020B0604020202020204" pitchFamily="34" charset="0"/>
              </a:rPr>
              <a:t>Project C</a:t>
            </a:r>
          </a:p>
        </p:txBody>
      </p:sp>
      <p:pic>
        <p:nvPicPr>
          <p:cNvPr id="68" name="Picture 67">
            <a:extLst>
              <a:ext uri="{FF2B5EF4-FFF2-40B4-BE49-F238E27FC236}">
                <a16:creationId xmlns:a16="http://schemas.microsoft.com/office/drawing/2014/main" id="{EFDCC4ED-FC3D-E549-8C42-73DAE40FE7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2452" y="5740185"/>
            <a:ext cx="622299" cy="486307"/>
          </a:xfrm>
          <a:prstGeom prst="rect">
            <a:avLst/>
          </a:prstGeom>
        </p:spPr>
      </p:pic>
      <p:sp>
        <p:nvSpPr>
          <p:cNvPr id="69" name="TextBox 68">
            <a:extLst>
              <a:ext uri="{FF2B5EF4-FFF2-40B4-BE49-F238E27FC236}">
                <a16:creationId xmlns:a16="http://schemas.microsoft.com/office/drawing/2014/main" id="{278CB305-8614-AE48-8CEC-AEDB0A4E36CE}"/>
              </a:ext>
            </a:extLst>
          </p:cNvPr>
          <p:cNvSpPr txBox="1"/>
          <p:nvPr/>
        </p:nvSpPr>
        <p:spPr>
          <a:xfrm>
            <a:off x="8523763" y="6264462"/>
            <a:ext cx="805029" cy="276999"/>
          </a:xfrm>
          <a:prstGeom prst="rect">
            <a:avLst/>
          </a:prstGeom>
          <a:noFill/>
        </p:spPr>
        <p:txBody>
          <a:bodyPr wrap="none" rtlCol="0">
            <a:spAutoFit/>
          </a:bodyPr>
          <a:lstStyle/>
          <a:p>
            <a:r>
              <a:rPr lang="en-US" sz="1200" b="1">
                <a:latin typeface="ＭＳ Ｐゴシック" panose="020B0600070205080204" pitchFamily="50" charset="-128"/>
                <a:ea typeface="ＭＳ Ｐゴシック" panose="020B0600070205080204" pitchFamily="50" charset="-128"/>
                <a:cs typeface="Arial" panose="020B0604020202020204" pitchFamily="34" charset="0"/>
              </a:rPr>
              <a:t>Project D</a:t>
            </a:r>
          </a:p>
        </p:txBody>
      </p:sp>
      <p:pic>
        <p:nvPicPr>
          <p:cNvPr id="70" name="圖片 74">
            <a:extLst>
              <a:ext uri="{FF2B5EF4-FFF2-40B4-BE49-F238E27FC236}">
                <a16:creationId xmlns:a16="http://schemas.microsoft.com/office/drawing/2014/main" id="{36F17030-6FFC-014B-ADBF-A0EB0C205B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88404" y="4996929"/>
            <a:ext cx="558165" cy="572654"/>
          </a:xfrm>
          <a:prstGeom prst="rect">
            <a:avLst/>
          </a:prstGeom>
          <a:effectLst>
            <a:outerShdw blurRad="50800" dist="38100" dir="2700000" algn="tl" rotWithShape="0">
              <a:prstClr val="black">
                <a:alpha val="40000"/>
              </a:prstClr>
            </a:outerShdw>
          </a:effectLst>
        </p:spPr>
      </p:pic>
      <p:sp>
        <p:nvSpPr>
          <p:cNvPr id="71" name="文字方塊 75">
            <a:extLst>
              <a:ext uri="{FF2B5EF4-FFF2-40B4-BE49-F238E27FC236}">
                <a16:creationId xmlns:a16="http://schemas.microsoft.com/office/drawing/2014/main" id="{3433C128-6FFE-4A43-A941-270026D45B48}"/>
              </a:ext>
            </a:extLst>
          </p:cNvPr>
          <p:cNvSpPr txBox="1"/>
          <p:nvPr/>
        </p:nvSpPr>
        <p:spPr>
          <a:xfrm>
            <a:off x="9655256" y="5579668"/>
            <a:ext cx="591829" cy="276999"/>
          </a:xfrm>
          <a:prstGeom prst="rect">
            <a:avLst/>
          </a:prstGeom>
          <a:noFill/>
        </p:spPr>
        <p:txBody>
          <a:bodyPr wrap="none" rtlCol="0" anchor="ctr" anchorCtr="0">
            <a:spAutoFit/>
          </a:bodyPr>
          <a:lstStyle/>
          <a:p>
            <a:pPr algn="ctr"/>
            <a:r>
              <a:rPr kumimoji="1" lang="en-US" altLang="zh-TW" sz="1200" b="1" err="1">
                <a:latin typeface="ＭＳ Ｐゴシック" panose="020B0600070205080204" pitchFamily="50" charset="-128"/>
                <a:ea typeface="ＭＳ Ｐゴシック" panose="020B0600070205080204" pitchFamily="50" charset="-128"/>
                <a:cs typeface="Arial" panose="020B0604020202020204" pitchFamily="34" charset="0"/>
              </a:rPr>
              <a:t>Qfiling</a:t>
            </a:r>
            <a:endParaRPr kumimoji="1" lang="zh-TW" altLang="en-US" sz="1200" b="1">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2" name="TextBox 71">
            <a:extLst>
              <a:ext uri="{FF2B5EF4-FFF2-40B4-BE49-F238E27FC236}">
                <a16:creationId xmlns:a16="http://schemas.microsoft.com/office/drawing/2014/main" id="{A73A0D51-F08E-FF46-AAD9-75440CB49384}"/>
              </a:ext>
            </a:extLst>
          </p:cNvPr>
          <p:cNvSpPr txBox="1"/>
          <p:nvPr/>
        </p:nvSpPr>
        <p:spPr>
          <a:xfrm>
            <a:off x="10304973" y="5109148"/>
            <a:ext cx="1498543" cy="461665"/>
          </a:xfrm>
          <a:prstGeom prst="rect">
            <a:avLst/>
          </a:prstGeom>
          <a:noFill/>
        </p:spPr>
        <p:txBody>
          <a:bodyPr wrap="square" rtlCol="0">
            <a:spAutoFit/>
          </a:bodyPr>
          <a:lstStyle/>
          <a:p>
            <a:r>
              <a:rPr lang="en-US" sz="1200" b="1" dirty="0">
                <a:latin typeface="ＭＳ Ｐゴシック" panose="020B0600070205080204" pitchFamily="50" charset="-128"/>
                <a:ea typeface="ＭＳ Ｐゴシック" panose="020B0600070205080204" pitchFamily="50" charset="-128"/>
                <a:cs typeface="Arial" panose="020B0604020202020204" pitchFamily="34" charset="0"/>
              </a:rPr>
              <a:t>Re-arrange and move files</a:t>
            </a:r>
          </a:p>
        </p:txBody>
      </p:sp>
      <p:pic>
        <p:nvPicPr>
          <p:cNvPr id="73" name="Picture 72">
            <a:extLst>
              <a:ext uri="{FF2B5EF4-FFF2-40B4-BE49-F238E27FC236}">
                <a16:creationId xmlns:a16="http://schemas.microsoft.com/office/drawing/2014/main" id="{D0296817-165D-8E49-AFCD-DBD7B416FE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78478" y="3751827"/>
            <a:ext cx="440473" cy="533400"/>
          </a:xfrm>
          <a:prstGeom prst="rect">
            <a:avLst/>
          </a:prstGeom>
        </p:spPr>
      </p:pic>
      <p:pic>
        <p:nvPicPr>
          <p:cNvPr id="74" name="Picture 73">
            <a:extLst>
              <a:ext uri="{FF2B5EF4-FFF2-40B4-BE49-F238E27FC236}">
                <a16:creationId xmlns:a16="http://schemas.microsoft.com/office/drawing/2014/main" id="{E9AB42B0-49A2-CE41-B9D6-ABC781CD3A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5078" y="3751827"/>
            <a:ext cx="440473" cy="533400"/>
          </a:xfrm>
          <a:prstGeom prst="rect">
            <a:avLst/>
          </a:prstGeom>
        </p:spPr>
      </p:pic>
      <p:pic>
        <p:nvPicPr>
          <p:cNvPr id="75" name="Picture 74">
            <a:extLst>
              <a:ext uri="{FF2B5EF4-FFF2-40B4-BE49-F238E27FC236}">
                <a16:creationId xmlns:a16="http://schemas.microsoft.com/office/drawing/2014/main" id="{5F46F3EE-FB5D-1549-B135-8F365A185E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40578" y="3751827"/>
            <a:ext cx="440473" cy="533400"/>
          </a:xfrm>
          <a:prstGeom prst="rect">
            <a:avLst/>
          </a:prstGeom>
        </p:spPr>
      </p:pic>
      <p:pic>
        <p:nvPicPr>
          <p:cNvPr id="76" name="Picture 75">
            <a:extLst>
              <a:ext uri="{FF2B5EF4-FFF2-40B4-BE49-F238E27FC236}">
                <a16:creationId xmlns:a16="http://schemas.microsoft.com/office/drawing/2014/main" id="{8C8F250A-FB1B-C548-B7CD-EF19ECDB4E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2216" y="3751827"/>
            <a:ext cx="440473" cy="533400"/>
          </a:xfrm>
          <a:prstGeom prst="rect">
            <a:avLst/>
          </a:prstGeom>
        </p:spPr>
      </p:pic>
      <p:pic>
        <p:nvPicPr>
          <p:cNvPr id="77" name="Picture 76">
            <a:extLst>
              <a:ext uri="{FF2B5EF4-FFF2-40B4-BE49-F238E27FC236}">
                <a16:creationId xmlns:a16="http://schemas.microsoft.com/office/drawing/2014/main" id="{5D40C6EB-CF44-7149-BBB0-6350ECBA49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36116" y="3751827"/>
            <a:ext cx="440473" cy="533400"/>
          </a:xfrm>
          <a:prstGeom prst="rect">
            <a:avLst/>
          </a:prstGeom>
        </p:spPr>
      </p:pic>
      <p:pic>
        <p:nvPicPr>
          <p:cNvPr id="78" name="Picture 77">
            <a:extLst>
              <a:ext uri="{FF2B5EF4-FFF2-40B4-BE49-F238E27FC236}">
                <a16:creationId xmlns:a16="http://schemas.microsoft.com/office/drawing/2014/main" id="{7585EA96-323C-1E40-A5A8-718D15640B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10816" y="3751827"/>
            <a:ext cx="440473" cy="533400"/>
          </a:xfrm>
          <a:prstGeom prst="rect">
            <a:avLst/>
          </a:prstGeom>
        </p:spPr>
      </p:pic>
      <p:cxnSp>
        <p:nvCxnSpPr>
          <p:cNvPr id="82" name="Curved Connector 81">
            <a:extLst>
              <a:ext uri="{FF2B5EF4-FFF2-40B4-BE49-F238E27FC236}">
                <a16:creationId xmlns:a16="http://schemas.microsoft.com/office/drawing/2014/main" id="{439E5492-06D9-1A42-961C-9CCB4EB014E3}"/>
              </a:ext>
            </a:extLst>
          </p:cNvPr>
          <p:cNvCxnSpPr>
            <a:stCxn id="38" idx="2"/>
            <a:endCxn id="62" idx="0"/>
          </p:cNvCxnSpPr>
          <p:nvPr/>
        </p:nvCxnSpPr>
        <p:spPr>
          <a:xfrm rot="16200000" flipH="1">
            <a:off x="5480062" y="4703089"/>
            <a:ext cx="1194094" cy="880097"/>
          </a:xfrm>
          <a:prstGeom prst="curvedConnector3">
            <a:avLst/>
          </a:prstGeom>
          <a:ln w="22225" cap="rnd">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84" name="Curved Connector 83">
            <a:extLst>
              <a:ext uri="{FF2B5EF4-FFF2-40B4-BE49-F238E27FC236}">
                <a16:creationId xmlns:a16="http://schemas.microsoft.com/office/drawing/2014/main" id="{C9029C15-000B-A24C-93E8-B086289E5F6C}"/>
              </a:ext>
            </a:extLst>
          </p:cNvPr>
          <p:cNvCxnSpPr>
            <a:stCxn id="39" idx="2"/>
            <a:endCxn id="63" idx="0"/>
          </p:cNvCxnSpPr>
          <p:nvPr/>
        </p:nvCxnSpPr>
        <p:spPr>
          <a:xfrm rot="16200000" flipH="1">
            <a:off x="6254837" y="4665716"/>
            <a:ext cx="1194094" cy="954844"/>
          </a:xfrm>
          <a:prstGeom prst="curvedConnector3">
            <a:avLst>
              <a:gd name="adj1" fmla="val 50000"/>
            </a:avLst>
          </a:prstGeom>
          <a:ln w="22225" cap="rnd">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86" name="Curved Connector 85">
            <a:extLst>
              <a:ext uri="{FF2B5EF4-FFF2-40B4-BE49-F238E27FC236}">
                <a16:creationId xmlns:a16="http://schemas.microsoft.com/office/drawing/2014/main" id="{15875D92-8DA9-314B-AB5C-5E03D619EF84}"/>
              </a:ext>
            </a:extLst>
          </p:cNvPr>
          <p:cNvCxnSpPr>
            <a:stCxn id="40" idx="2"/>
            <a:endCxn id="64" idx="0"/>
          </p:cNvCxnSpPr>
          <p:nvPr/>
        </p:nvCxnSpPr>
        <p:spPr>
          <a:xfrm rot="16200000" flipH="1">
            <a:off x="7049062" y="4647793"/>
            <a:ext cx="1194094" cy="990689"/>
          </a:xfrm>
          <a:prstGeom prst="curvedConnector3">
            <a:avLst>
              <a:gd name="adj1" fmla="val 50000"/>
            </a:avLst>
          </a:prstGeom>
          <a:ln w="22225" cap="rnd">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88" name="Curved Connector 87">
            <a:extLst>
              <a:ext uri="{FF2B5EF4-FFF2-40B4-BE49-F238E27FC236}">
                <a16:creationId xmlns:a16="http://schemas.microsoft.com/office/drawing/2014/main" id="{A4DC7166-6C5C-424B-A247-B23B7BED41C7}"/>
              </a:ext>
            </a:extLst>
          </p:cNvPr>
          <p:cNvCxnSpPr>
            <a:stCxn id="54" idx="2"/>
            <a:endCxn id="62" idx="0"/>
          </p:cNvCxnSpPr>
          <p:nvPr/>
        </p:nvCxnSpPr>
        <p:spPr>
          <a:xfrm rot="5400000">
            <a:off x="6788163" y="4275087"/>
            <a:ext cx="1194094" cy="1736103"/>
          </a:xfrm>
          <a:prstGeom prst="curvedConnector3">
            <a:avLst/>
          </a:prstGeom>
          <a:ln w="22225" cap="rnd">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90" name="Curved Connector 89">
            <a:extLst>
              <a:ext uri="{FF2B5EF4-FFF2-40B4-BE49-F238E27FC236}">
                <a16:creationId xmlns:a16="http://schemas.microsoft.com/office/drawing/2014/main" id="{69740A04-1E5D-7F46-8CB4-7E8A540E05F1}"/>
              </a:ext>
            </a:extLst>
          </p:cNvPr>
          <p:cNvCxnSpPr>
            <a:stCxn id="55" idx="2"/>
            <a:endCxn id="64" idx="0"/>
          </p:cNvCxnSpPr>
          <p:nvPr/>
        </p:nvCxnSpPr>
        <p:spPr>
          <a:xfrm rot="5400000">
            <a:off x="7969813" y="4717733"/>
            <a:ext cx="1194094" cy="850811"/>
          </a:xfrm>
          <a:prstGeom prst="curvedConnector3">
            <a:avLst/>
          </a:prstGeom>
          <a:ln w="22225" cap="rnd">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92" name="Curved Connector 91">
            <a:extLst>
              <a:ext uri="{FF2B5EF4-FFF2-40B4-BE49-F238E27FC236}">
                <a16:creationId xmlns:a16="http://schemas.microsoft.com/office/drawing/2014/main" id="{A740B660-7EC7-1C48-A080-0E1FAEF949C3}"/>
              </a:ext>
            </a:extLst>
          </p:cNvPr>
          <p:cNvCxnSpPr>
            <a:stCxn id="56" idx="2"/>
            <a:endCxn id="68" idx="0"/>
          </p:cNvCxnSpPr>
          <p:nvPr/>
        </p:nvCxnSpPr>
        <p:spPr>
          <a:xfrm rot="5400000">
            <a:off x="8762836" y="4736857"/>
            <a:ext cx="1194094" cy="812562"/>
          </a:xfrm>
          <a:prstGeom prst="curvedConnector3">
            <a:avLst/>
          </a:prstGeom>
          <a:ln w="22225" cap="rnd">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523BCB4-778A-0544-A2AA-4FBBF9DDC994}"/>
              </a:ext>
            </a:extLst>
          </p:cNvPr>
          <p:cNvSpPr txBox="1"/>
          <p:nvPr/>
        </p:nvSpPr>
        <p:spPr>
          <a:xfrm>
            <a:off x="5972749" y="1808430"/>
            <a:ext cx="5925337" cy="584775"/>
          </a:xfrm>
          <a:prstGeom prst="rect">
            <a:avLst/>
          </a:prstGeom>
          <a:noFill/>
        </p:spPr>
        <p:txBody>
          <a:bodyPr wrap="square" rtlCol="0" anchor="t">
            <a:spAutoFit/>
          </a:bodyPr>
          <a:lstStyle/>
          <a:p>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ファイルを</a:t>
            </a:r>
            <a:r>
              <a:rPr lang="en-US" altLang="ja-JP" sz="1600" b="1" dirty="0" err="1">
                <a:latin typeface="ＭＳ Ｐゴシック" panose="020B0600070205080204" pitchFamily="50" charset="-128"/>
                <a:ea typeface="ＭＳ Ｐゴシック" panose="020B0600070205080204" pitchFamily="50" charset="-128"/>
                <a:cs typeface="Arial" panose="020B0604020202020204" pitchFamily="34" charset="0"/>
              </a:rPr>
              <a:t>FileStation</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にエクスポートし、ファイルをさまざまなユーザーに同時に配布して、さらに使用できるようにします。</a:t>
            </a:r>
            <a:endParaRPr lang="en-US"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85" name="群組 17">
            <a:extLst>
              <a:ext uri="{FF2B5EF4-FFF2-40B4-BE49-F238E27FC236}">
                <a16:creationId xmlns:a16="http://schemas.microsoft.com/office/drawing/2014/main" id="{D6AAFAB0-396E-D54B-AC02-CE32993DE592}"/>
              </a:ext>
            </a:extLst>
          </p:cNvPr>
          <p:cNvGrpSpPr/>
          <p:nvPr/>
        </p:nvGrpSpPr>
        <p:grpSpPr>
          <a:xfrm>
            <a:off x="1288484" y="1655724"/>
            <a:ext cx="2454006" cy="1566619"/>
            <a:chOff x="6692327" y="106009"/>
            <a:chExt cx="2454006" cy="1566619"/>
          </a:xfrm>
        </p:grpSpPr>
        <p:pic>
          <p:nvPicPr>
            <p:cNvPr id="87" name="Picture 86">
              <a:extLst>
                <a:ext uri="{FF2B5EF4-FFF2-40B4-BE49-F238E27FC236}">
                  <a16:creationId xmlns:a16="http://schemas.microsoft.com/office/drawing/2014/main" id="{BED0FD95-30F0-9E4A-81AA-295294E9EBC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92327" y="106009"/>
              <a:ext cx="2454006" cy="1566619"/>
            </a:xfrm>
            <a:prstGeom prst="rect">
              <a:avLst/>
            </a:prstGeom>
          </p:spPr>
        </p:pic>
        <p:pic>
          <p:nvPicPr>
            <p:cNvPr id="89" name="Picture 88">
              <a:extLst>
                <a:ext uri="{FF2B5EF4-FFF2-40B4-BE49-F238E27FC236}">
                  <a16:creationId xmlns:a16="http://schemas.microsoft.com/office/drawing/2014/main" id="{D83ED08A-370D-BF4B-AA36-140843C0F3A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102248" y="1092811"/>
              <a:ext cx="1742175" cy="377608"/>
            </a:xfrm>
            <a:prstGeom prst="rect">
              <a:avLst/>
            </a:prstGeom>
          </p:spPr>
        </p:pic>
      </p:grpSp>
      <p:pic>
        <p:nvPicPr>
          <p:cNvPr id="91" name="Picture 2" descr="Image result for google workspace icons">
            <a:extLst>
              <a:ext uri="{FF2B5EF4-FFF2-40B4-BE49-F238E27FC236}">
                <a16:creationId xmlns:a16="http://schemas.microsoft.com/office/drawing/2014/main" id="{56BC4E5D-2690-CA46-ADA8-D356CD6362A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933188" y="1876079"/>
            <a:ext cx="1272607" cy="84840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a:extLst>
              <a:ext uri="{FF2B5EF4-FFF2-40B4-BE49-F238E27FC236}">
                <a16:creationId xmlns:a16="http://schemas.microsoft.com/office/drawing/2014/main" id="{ADDFB1BD-327D-4884-8E39-34AFC4DEFBE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92493" y="1654668"/>
            <a:ext cx="887122" cy="887122"/>
          </a:xfrm>
          <a:prstGeom prst="rect">
            <a:avLst/>
          </a:prstGeom>
        </p:spPr>
      </p:pic>
      <p:pic>
        <p:nvPicPr>
          <p:cNvPr id="81" name="Picture 42" descr="A picture containing shirt&#10;&#10;Description automatically generated">
            <a:extLst>
              <a:ext uri="{FF2B5EF4-FFF2-40B4-BE49-F238E27FC236}">
                <a16:creationId xmlns:a16="http://schemas.microsoft.com/office/drawing/2014/main" id="{C2B4F937-139B-48DF-ACBD-00ABF699947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76939" y="4804727"/>
            <a:ext cx="1020172" cy="10201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322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06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形 25">
            <a:extLst>
              <a:ext uri="{FF2B5EF4-FFF2-40B4-BE49-F238E27FC236}">
                <a16:creationId xmlns:a16="http://schemas.microsoft.com/office/drawing/2014/main" id="{03FFA88D-1CF7-48E9-9DB9-FE804C33CD9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4740442"/>
            <a:ext cx="12192000" cy="2117558"/>
          </a:xfrm>
          <a:prstGeom prst="rect">
            <a:avLst/>
          </a:prstGeom>
        </p:spPr>
      </p:pic>
      <p:sp>
        <p:nvSpPr>
          <p:cNvPr id="9" name="Title 8">
            <a:extLst>
              <a:ext uri="{FF2B5EF4-FFF2-40B4-BE49-F238E27FC236}">
                <a16:creationId xmlns:a16="http://schemas.microsoft.com/office/drawing/2014/main" id="{A2550AFC-6AC6-9342-9733-FD262B8C7E6C}"/>
              </a:ext>
            </a:extLst>
          </p:cNvPr>
          <p:cNvSpPr>
            <a:spLocks noGrp="1"/>
          </p:cNvSpPr>
          <p:nvPr>
            <p:ph type="title" idx="4294967295"/>
          </p:nvPr>
        </p:nvSpPr>
        <p:spPr>
          <a:xfrm>
            <a:off x="1132973" y="0"/>
            <a:ext cx="9926053" cy="1584202"/>
          </a:xfrm>
        </p:spPr>
        <p:txBody>
          <a:bodyPr/>
          <a:lstStyle/>
          <a:p>
            <a:pPr algn="ctr"/>
            <a:r>
              <a:rPr lang="en-US" altLang="ja-JP" dirty="0">
                <a:latin typeface="ＭＳ Ｐゴシック" panose="020B0600070205080204" pitchFamily="50" charset="-128"/>
                <a:ea typeface="ＭＳ Ｐゴシック" panose="020B0600070205080204" pitchFamily="50" charset="-128"/>
              </a:rPr>
              <a:t>1</a:t>
            </a:r>
            <a:r>
              <a:rPr lang="ja-JP" altLang="en-US" dirty="0">
                <a:latin typeface="ＭＳ Ｐゴシック" panose="020B0600070205080204" pitchFamily="50" charset="-128"/>
                <a:ea typeface="ＭＳ Ｐゴシック" panose="020B0600070205080204" pitchFamily="50" charset="-128"/>
              </a:rPr>
              <a:t>万を超える組織が</a:t>
            </a:r>
            <a:r>
              <a:rPr lang="en-US" altLang="ja-JP" dirty="0" err="1">
                <a:latin typeface="ＭＳ Ｐゴシック" panose="020B0600070205080204" pitchFamily="50" charset="-128"/>
                <a:ea typeface="ＭＳ Ｐゴシック" panose="020B0600070205080204" pitchFamily="50" charset="-128"/>
              </a:rPr>
              <a:t>Boxafe</a:t>
            </a:r>
            <a:r>
              <a:rPr lang="ja-JP" altLang="en-US" dirty="0">
                <a:latin typeface="ＭＳ Ｐゴシック" panose="020B0600070205080204" pitchFamily="50" charset="-128"/>
                <a:ea typeface="ＭＳ Ｐゴシック" panose="020B0600070205080204" pitchFamily="50" charset="-128"/>
              </a:rPr>
              <a:t>によってデータを保護しています</a:t>
            </a:r>
            <a:endParaRPr lang="en-TW" dirty="0">
              <a:latin typeface="ＭＳ Ｐゴシック" panose="020B0600070205080204" pitchFamily="50" charset="-128"/>
              <a:ea typeface="ＭＳ Ｐゴシック" panose="020B0600070205080204" pitchFamily="50" charset="-128"/>
            </a:endParaRPr>
          </a:p>
        </p:txBody>
      </p:sp>
      <p:sp>
        <p:nvSpPr>
          <p:cNvPr id="13" name="TextBox 12">
            <a:extLst>
              <a:ext uri="{FF2B5EF4-FFF2-40B4-BE49-F238E27FC236}">
                <a16:creationId xmlns:a16="http://schemas.microsoft.com/office/drawing/2014/main" id="{3FF5E460-EFBB-5943-B77C-8CF3FEBB6B88}"/>
              </a:ext>
            </a:extLst>
          </p:cNvPr>
          <p:cNvSpPr txBox="1"/>
          <p:nvPr/>
        </p:nvSpPr>
        <p:spPr>
          <a:xfrm>
            <a:off x="1" y="1464316"/>
            <a:ext cx="12192000" cy="369332"/>
          </a:xfrm>
          <a:prstGeom prst="rect">
            <a:avLst/>
          </a:prstGeom>
          <a:noFill/>
        </p:spPr>
        <p:txBody>
          <a:bodyPr wrap="square" rtlCol="0">
            <a:spAutoFit/>
          </a:bodyPr>
          <a:lstStyle/>
          <a:p>
            <a:pPr algn="ctr">
              <a:lnSpc>
                <a:spcPct val="90000"/>
              </a:lnSpc>
              <a:spcBef>
                <a:spcPts val="1000"/>
              </a:spcBef>
            </a:pPr>
            <a:r>
              <a:rPr lang="ja-JP" altLang="en-US" sz="2000" b="1" dirty="0" smtClean="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お客様の声</a:t>
            </a:r>
            <a:endParaRPr lang="en-TW" sz="2000" b="1"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2" name="圖形 1">
            <a:extLst>
              <a:ext uri="{FF2B5EF4-FFF2-40B4-BE49-F238E27FC236}">
                <a16:creationId xmlns:a16="http://schemas.microsoft.com/office/drawing/2014/main" id="{14AB5D6C-5888-4193-8797-905799AAF53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181048" y="4089850"/>
            <a:ext cx="2206883" cy="2810149"/>
          </a:xfrm>
          <a:prstGeom prst="rect">
            <a:avLst/>
          </a:prstGeom>
        </p:spPr>
      </p:pic>
      <p:sp>
        <p:nvSpPr>
          <p:cNvPr id="16" name="Rounded Rectangular Callout 10">
            <a:extLst>
              <a:ext uri="{FF2B5EF4-FFF2-40B4-BE49-F238E27FC236}">
                <a16:creationId xmlns:a16="http://schemas.microsoft.com/office/drawing/2014/main" id="{2D1D98AD-C7DE-42FB-AAC3-F8C845E69037}"/>
              </a:ext>
            </a:extLst>
          </p:cNvPr>
          <p:cNvSpPr/>
          <p:nvPr/>
        </p:nvSpPr>
        <p:spPr>
          <a:xfrm>
            <a:off x="4939637" y="4222065"/>
            <a:ext cx="4109063" cy="881906"/>
          </a:xfrm>
          <a:prstGeom prst="wedgeRoundRectCallout">
            <a:avLst>
              <a:gd name="adj1" fmla="val 62963"/>
              <a:gd name="adj2" fmla="val -11372"/>
              <a:gd name="adj3" fmla="val 16667"/>
            </a:avLst>
          </a:prstGeom>
          <a:gradFill>
            <a:gsLst>
              <a:gs pos="0">
                <a:schemeClr val="bg1"/>
              </a:gs>
              <a:gs pos="100000">
                <a:schemeClr val="bg1">
                  <a:lumMod val="75000"/>
                </a:schemeClr>
              </a:gs>
            </a:gsLst>
            <a:lin ang="0" scaled="0"/>
          </a:gradFill>
          <a:ln w="19050">
            <a:gradFill>
              <a:gsLst>
                <a:gs pos="0">
                  <a:schemeClr val="accent1">
                    <a:lumMod val="5000"/>
                    <a:lumOff val="95000"/>
                  </a:schemeClr>
                </a:gs>
                <a:gs pos="100000">
                  <a:schemeClr val="tx1">
                    <a:lumMod val="50000"/>
                    <a:lumOff val="50000"/>
                  </a:schemeClr>
                </a:gs>
              </a:gsLst>
              <a:lin ang="108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すべてのアカウントでバックアップが実行され、すべてが正常に機能しているようです。</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3" name="圖形 2">
            <a:extLst>
              <a:ext uri="{FF2B5EF4-FFF2-40B4-BE49-F238E27FC236}">
                <a16:creationId xmlns:a16="http://schemas.microsoft.com/office/drawing/2014/main" id="{5E814A0D-C419-4708-B120-755452E9E8E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804069" y="4247346"/>
            <a:ext cx="2495541" cy="2810149"/>
          </a:xfrm>
          <a:prstGeom prst="rect">
            <a:avLst/>
          </a:prstGeom>
        </p:spPr>
      </p:pic>
      <p:sp>
        <p:nvSpPr>
          <p:cNvPr id="17" name="Rounded Rectangular Callout 10">
            <a:extLst>
              <a:ext uri="{FF2B5EF4-FFF2-40B4-BE49-F238E27FC236}">
                <a16:creationId xmlns:a16="http://schemas.microsoft.com/office/drawing/2014/main" id="{3322B509-0AB4-4C27-88B2-10311A15A6EF}"/>
              </a:ext>
            </a:extLst>
          </p:cNvPr>
          <p:cNvSpPr/>
          <p:nvPr/>
        </p:nvSpPr>
        <p:spPr>
          <a:xfrm>
            <a:off x="2236836" y="3479958"/>
            <a:ext cx="3478163" cy="550567"/>
          </a:xfrm>
          <a:prstGeom prst="wedgeRoundRectCallout">
            <a:avLst>
              <a:gd name="adj1" fmla="val -46179"/>
              <a:gd name="adj2" fmla="val 115720"/>
              <a:gd name="adj3" fmla="val 16667"/>
            </a:avLst>
          </a:prstGeom>
          <a:gradFill>
            <a:gsLst>
              <a:gs pos="0">
                <a:schemeClr val="bg1"/>
              </a:gs>
              <a:gs pos="100000">
                <a:schemeClr val="bg1">
                  <a:lumMod val="75000"/>
                </a:schemeClr>
              </a:gs>
            </a:gsLst>
            <a:lin ang="0" scaled="0"/>
          </a:gradFill>
          <a:ln w="19050">
            <a:gradFill>
              <a:gsLst>
                <a:gs pos="0">
                  <a:schemeClr val="accent1">
                    <a:lumMod val="5000"/>
                    <a:lumOff val="95000"/>
                  </a:schemeClr>
                </a:gs>
                <a:gs pos="100000">
                  <a:schemeClr val="tx1">
                    <a:lumMod val="50000"/>
                    <a:lumOff val="50000"/>
                  </a:schemeClr>
                </a:gs>
              </a:gsLst>
              <a:lin ang="108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それ</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は</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非常に</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に</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うま</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く</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動作しています</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 name="Rounded Rectangular Callout 10">
            <a:extLst>
              <a:ext uri="{FF2B5EF4-FFF2-40B4-BE49-F238E27FC236}">
                <a16:creationId xmlns:a16="http://schemas.microsoft.com/office/drawing/2014/main" id="{37412EA5-1C7B-4706-8978-9D53E363C94B}"/>
              </a:ext>
            </a:extLst>
          </p:cNvPr>
          <p:cNvSpPr/>
          <p:nvPr/>
        </p:nvSpPr>
        <p:spPr>
          <a:xfrm>
            <a:off x="1859335" y="2087303"/>
            <a:ext cx="4109063" cy="1158515"/>
          </a:xfrm>
          <a:prstGeom prst="wedgeRoundRectCallout">
            <a:avLst>
              <a:gd name="adj1" fmla="val -70629"/>
              <a:gd name="adj2" fmla="val 1109"/>
              <a:gd name="adj3" fmla="val 16667"/>
            </a:avLst>
          </a:prstGeom>
          <a:gradFill>
            <a:gsLst>
              <a:gs pos="0">
                <a:schemeClr val="bg1"/>
              </a:gs>
              <a:gs pos="100000">
                <a:schemeClr val="bg1">
                  <a:lumMod val="75000"/>
                </a:schemeClr>
              </a:gs>
            </a:gsLst>
            <a:lin ang="0" scaled="0"/>
          </a:gradFill>
          <a:ln w="19050">
            <a:gradFill>
              <a:gsLst>
                <a:gs pos="0">
                  <a:schemeClr val="accent1">
                    <a:lumMod val="5000"/>
                    <a:lumOff val="95000"/>
                  </a:schemeClr>
                </a:gs>
                <a:gs pos="100000">
                  <a:schemeClr val="tx1">
                    <a:lumMod val="50000"/>
                    <a:lumOff val="50000"/>
                  </a:schemeClr>
                </a:gs>
              </a:gsLst>
              <a:lin ang="108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お客様のために、</a:t>
            </a:r>
            <a:r>
              <a:rPr lang="en-US" altLang="ja-JP"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Office 365</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と</a:t>
            </a:r>
            <a:r>
              <a:rPr lang="en-US" altLang="ja-JP" sz="1600" b="1" dirty="0" err="1">
                <a:latin typeface="ＭＳ Ｐゴシック" panose="020B0600070205080204" pitchFamily="50" charset="-128"/>
                <a:ea typeface="ＭＳ Ｐゴシック" panose="020B0600070205080204" pitchFamily="50" charset="-128"/>
                <a:cs typeface="Arial" panose="020B0604020202020204" pitchFamily="34" charset="0"/>
              </a:rPr>
              <a:t>Gsuite</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のバ</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ックアップソリューションを探していました。 </a:t>
            </a:r>
            <a:r>
              <a:rPr lang="en-US" altLang="ja-JP" sz="1600" b="1" dirty="0" err="1">
                <a:latin typeface="ＭＳ Ｐゴシック" panose="020B0600070205080204" pitchFamily="50" charset="-128"/>
                <a:ea typeface="ＭＳ Ｐゴシック" panose="020B0600070205080204" pitchFamily="50" charset="-128"/>
                <a:cs typeface="Arial" panose="020B0604020202020204" pitchFamily="34" charset="0"/>
              </a:rPr>
              <a:t>Boxafe</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は</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期待通り</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に</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動作しています。</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9" name="Rounded Rectangular Callout 10">
            <a:extLst>
              <a:ext uri="{FF2B5EF4-FFF2-40B4-BE49-F238E27FC236}">
                <a16:creationId xmlns:a16="http://schemas.microsoft.com/office/drawing/2014/main" id="{B62F8AB9-F3D7-4998-966C-5883EC190300}"/>
              </a:ext>
            </a:extLst>
          </p:cNvPr>
          <p:cNvSpPr/>
          <p:nvPr/>
        </p:nvSpPr>
        <p:spPr>
          <a:xfrm>
            <a:off x="6223604" y="2747762"/>
            <a:ext cx="3988365" cy="955527"/>
          </a:xfrm>
          <a:prstGeom prst="wedgeRoundRectCallout">
            <a:avLst>
              <a:gd name="adj1" fmla="val 66931"/>
              <a:gd name="adj2" fmla="val -44495"/>
              <a:gd name="adj3" fmla="val 16667"/>
            </a:avLst>
          </a:prstGeom>
          <a:gradFill>
            <a:gsLst>
              <a:gs pos="0">
                <a:schemeClr val="bg1"/>
              </a:gs>
              <a:gs pos="100000">
                <a:schemeClr val="bg1">
                  <a:lumMod val="75000"/>
                </a:schemeClr>
              </a:gs>
            </a:gsLst>
            <a:lin ang="0" scaled="0"/>
          </a:gradFill>
          <a:ln w="19050">
            <a:gradFill>
              <a:gsLst>
                <a:gs pos="0">
                  <a:schemeClr val="accent1">
                    <a:lumMod val="5000"/>
                    <a:lumOff val="95000"/>
                  </a:schemeClr>
                </a:gs>
                <a:gs pos="100000">
                  <a:schemeClr val="tx1">
                    <a:lumMod val="50000"/>
                    <a:lumOff val="50000"/>
                  </a:schemeClr>
                </a:gs>
              </a:gsLst>
              <a:lin ang="108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err="1">
                <a:latin typeface="ＭＳ Ｐゴシック" panose="020B0600070205080204" pitchFamily="50" charset="-128"/>
                <a:ea typeface="ＭＳ Ｐゴシック" panose="020B0600070205080204" pitchFamily="50" charset="-128"/>
                <a:cs typeface="Arial" panose="020B0604020202020204" pitchFamily="34" charset="0"/>
              </a:rPr>
              <a:t>Boxafe</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を使用し</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て</a:t>
            </a:r>
            <a:r>
              <a:rPr lang="en-US" altLang="ja-JP"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Office 365</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環境を保護できるのは素晴らしいことです。</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4878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33E1BD5-CCC7-F742-8866-E79D1EC15163}"/>
              </a:ext>
            </a:extLst>
          </p:cNvPr>
          <p:cNvSpPr/>
          <p:nvPr/>
        </p:nvSpPr>
        <p:spPr>
          <a:xfrm>
            <a:off x="4247573" y="2164920"/>
            <a:ext cx="6987258" cy="3755013"/>
          </a:xfrm>
          <a:prstGeom prst="roundRect">
            <a:avLst>
              <a:gd name="adj" fmla="val 2867"/>
            </a:avLst>
          </a:prstGeom>
          <a:solidFill>
            <a:srgbClr val="D4C8DD">
              <a:alpha val="30000"/>
            </a:srgbClr>
          </a:solidFill>
          <a:ln w="2540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25000"/>
              </a:schemeClr>
            </a:glo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grpSp>
        <p:nvGrpSpPr>
          <p:cNvPr id="18" name="群組 17">
            <a:extLst>
              <a:ext uri="{FF2B5EF4-FFF2-40B4-BE49-F238E27FC236}">
                <a16:creationId xmlns:a16="http://schemas.microsoft.com/office/drawing/2014/main" id="{1F840F54-3FBA-4059-AC02-53073BFA8699}"/>
              </a:ext>
            </a:extLst>
          </p:cNvPr>
          <p:cNvGrpSpPr/>
          <p:nvPr/>
        </p:nvGrpSpPr>
        <p:grpSpPr>
          <a:xfrm>
            <a:off x="6421034" y="320544"/>
            <a:ext cx="2454006" cy="1566619"/>
            <a:chOff x="6692327" y="106009"/>
            <a:chExt cx="2454006" cy="1566619"/>
          </a:xfrm>
        </p:grpSpPr>
        <p:pic>
          <p:nvPicPr>
            <p:cNvPr id="3" name="Picture 2">
              <a:extLst>
                <a:ext uri="{FF2B5EF4-FFF2-40B4-BE49-F238E27FC236}">
                  <a16:creationId xmlns:a16="http://schemas.microsoft.com/office/drawing/2014/main" id="{60A3D4C4-6FBA-5147-9166-49F93431B0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2327" y="106009"/>
              <a:ext cx="2454006" cy="1566619"/>
            </a:xfrm>
            <a:prstGeom prst="rect">
              <a:avLst/>
            </a:prstGeom>
          </p:spPr>
        </p:pic>
        <p:pic>
          <p:nvPicPr>
            <p:cNvPr id="5" name="Picture 4">
              <a:extLst>
                <a:ext uri="{FF2B5EF4-FFF2-40B4-BE49-F238E27FC236}">
                  <a16:creationId xmlns:a16="http://schemas.microsoft.com/office/drawing/2014/main" id="{A0D8D919-69A0-1C4D-A9CC-65866B9F1A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02248" y="1092811"/>
              <a:ext cx="1742175" cy="377608"/>
            </a:xfrm>
            <a:prstGeom prst="rect">
              <a:avLst/>
            </a:prstGeom>
          </p:spPr>
        </p:pic>
      </p:grpSp>
      <p:sp>
        <p:nvSpPr>
          <p:cNvPr id="6" name="Rounded Rectangle 5">
            <a:extLst>
              <a:ext uri="{FF2B5EF4-FFF2-40B4-BE49-F238E27FC236}">
                <a16:creationId xmlns:a16="http://schemas.microsoft.com/office/drawing/2014/main" id="{18C507BB-503C-7045-83F9-3E25DB5A23EA}"/>
              </a:ext>
            </a:extLst>
          </p:cNvPr>
          <p:cNvSpPr/>
          <p:nvPr/>
        </p:nvSpPr>
        <p:spPr>
          <a:xfrm>
            <a:off x="5712359" y="2591538"/>
            <a:ext cx="3871356" cy="529517"/>
          </a:xfrm>
          <a:prstGeom prst="roundRect">
            <a:avLst>
              <a:gd name="adj" fmla="val 9396"/>
            </a:avLst>
          </a:prstGeom>
          <a:gradFill>
            <a:gsLst>
              <a:gs pos="100000">
                <a:srgbClr val="0070C0"/>
              </a:gs>
              <a:gs pos="0">
                <a:srgbClr val="119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Worker pool</a:t>
            </a:r>
          </a:p>
        </p:txBody>
      </p:sp>
      <p:sp>
        <p:nvSpPr>
          <p:cNvPr id="7" name="Rounded Rectangle 6">
            <a:extLst>
              <a:ext uri="{FF2B5EF4-FFF2-40B4-BE49-F238E27FC236}">
                <a16:creationId xmlns:a16="http://schemas.microsoft.com/office/drawing/2014/main" id="{FA03C401-53A5-DA47-8200-D5790677A773}"/>
              </a:ext>
            </a:extLst>
          </p:cNvPr>
          <p:cNvSpPr/>
          <p:nvPr/>
        </p:nvSpPr>
        <p:spPr>
          <a:xfrm>
            <a:off x="4470200" y="3522212"/>
            <a:ext cx="3676117" cy="852118"/>
          </a:xfrm>
          <a:prstGeom prst="roundRect">
            <a:avLst>
              <a:gd name="adj" fmla="val 8666"/>
            </a:avLst>
          </a:prstGeom>
          <a:gradFill>
            <a:gsLst>
              <a:gs pos="100000">
                <a:srgbClr val="0070C0"/>
              </a:gs>
              <a:gs pos="0">
                <a:srgbClr val="119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nchorCtr="0"/>
          <a:lstStyle/>
          <a:p>
            <a:pPr algn="ctr"/>
            <a:endParaRPr lang="en-TW" sz="140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8" name="Rounded Rectangle 7">
            <a:extLst>
              <a:ext uri="{FF2B5EF4-FFF2-40B4-BE49-F238E27FC236}">
                <a16:creationId xmlns:a16="http://schemas.microsoft.com/office/drawing/2014/main" id="{23B65078-623E-4148-9EA8-CD25C9B70A1C}"/>
              </a:ext>
            </a:extLst>
          </p:cNvPr>
          <p:cNvSpPr/>
          <p:nvPr/>
        </p:nvSpPr>
        <p:spPr>
          <a:xfrm>
            <a:off x="5859389" y="4767701"/>
            <a:ext cx="3871353" cy="914401"/>
          </a:xfrm>
          <a:prstGeom prst="roundRect">
            <a:avLst>
              <a:gd name="adj" fmla="val 8246"/>
            </a:avLst>
          </a:prstGeom>
          <a:gradFill>
            <a:gsLst>
              <a:gs pos="100000">
                <a:srgbClr val="0070C0"/>
              </a:gs>
              <a:gs pos="0">
                <a:srgbClr val="119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9" name="Rounded Rectangle 8">
            <a:extLst>
              <a:ext uri="{FF2B5EF4-FFF2-40B4-BE49-F238E27FC236}">
                <a16:creationId xmlns:a16="http://schemas.microsoft.com/office/drawing/2014/main" id="{4247F5A0-A2DA-B248-9C36-D0F85ED4BAC3}"/>
              </a:ext>
            </a:extLst>
          </p:cNvPr>
          <p:cNvSpPr/>
          <p:nvPr/>
        </p:nvSpPr>
        <p:spPr>
          <a:xfrm>
            <a:off x="7048637" y="4849921"/>
            <a:ext cx="2561558" cy="332511"/>
          </a:xfrm>
          <a:prstGeom prst="roundRect">
            <a:avLst/>
          </a:prstGeom>
          <a:gradFill>
            <a:gsLst>
              <a:gs pos="100000">
                <a:schemeClr val="bg1">
                  <a:lumMod val="65000"/>
                </a:schemeClr>
              </a:gs>
              <a:gs pos="0">
                <a:schemeClr val="bg1"/>
              </a:gs>
            </a:gsLst>
            <a:lin ang="5400000" scaled="1"/>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TW" sz="1400" b="1">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API Endpoint</a:t>
            </a:r>
          </a:p>
        </p:txBody>
      </p:sp>
      <p:sp>
        <p:nvSpPr>
          <p:cNvPr id="10" name="Rounded Rectangle 9">
            <a:extLst>
              <a:ext uri="{FF2B5EF4-FFF2-40B4-BE49-F238E27FC236}">
                <a16:creationId xmlns:a16="http://schemas.microsoft.com/office/drawing/2014/main" id="{EC778534-E33B-2842-B1EE-21C0356667AE}"/>
              </a:ext>
            </a:extLst>
          </p:cNvPr>
          <p:cNvSpPr/>
          <p:nvPr/>
        </p:nvSpPr>
        <p:spPr>
          <a:xfrm>
            <a:off x="7048637" y="5267869"/>
            <a:ext cx="2561558" cy="332511"/>
          </a:xfrm>
          <a:prstGeom prst="roundRect">
            <a:avLst/>
          </a:prstGeom>
          <a:gradFill>
            <a:gsLst>
              <a:gs pos="100000">
                <a:schemeClr val="bg1">
                  <a:lumMod val="65000"/>
                </a:schemeClr>
              </a:gs>
              <a:gs pos="0">
                <a:schemeClr val="bg1"/>
              </a:gs>
            </a:gsLst>
            <a:lin ang="5400000" scaled="1"/>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TW" sz="1400" b="1">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User Interface</a:t>
            </a:r>
          </a:p>
        </p:txBody>
      </p:sp>
      <p:pic>
        <p:nvPicPr>
          <p:cNvPr id="12" name="Picture 11">
            <a:extLst>
              <a:ext uri="{FF2B5EF4-FFF2-40B4-BE49-F238E27FC236}">
                <a16:creationId xmlns:a16="http://schemas.microsoft.com/office/drawing/2014/main" id="{DE4B02C6-7BE6-3E4C-BDE6-710ACA4C24AB}"/>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6639154" y="3623489"/>
            <a:ext cx="276916" cy="276916"/>
          </a:xfrm>
          <a:prstGeom prst="rect">
            <a:avLst/>
          </a:prstGeom>
        </p:spPr>
      </p:pic>
      <p:pic>
        <p:nvPicPr>
          <p:cNvPr id="13" name="Picture 12">
            <a:extLst>
              <a:ext uri="{FF2B5EF4-FFF2-40B4-BE49-F238E27FC236}">
                <a16:creationId xmlns:a16="http://schemas.microsoft.com/office/drawing/2014/main" id="{8D4F3E3D-F544-2043-8F9E-EE6C99F331CA}"/>
              </a:ext>
            </a:extLst>
          </p:cNvPr>
          <p:cNvPicPr>
            <a:picLocks noChangeAspect="1"/>
          </p:cNvPicPr>
          <p:nvPr/>
        </p:nvPicPr>
        <p:blipFill>
          <a:blip r:embed="rId6" cstate="screen">
            <a:clrChange>
              <a:clrFrom>
                <a:srgbClr val="F7F7F7"/>
              </a:clrFrom>
              <a:clrTo>
                <a:srgbClr val="F7F7F7">
                  <a:alpha val="0"/>
                </a:srgbClr>
              </a:clrTo>
            </a:clrChange>
            <a:biLevel thresh="25000"/>
            <a:extLst>
              <a:ext uri="{28A0092B-C50C-407E-A947-70E740481C1C}">
                <a14:useLocalDpi xmlns:a14="http://schemas.microsoft.com/office/drawing/2010/main"/>
              </a:ext>
            </a:extLst>
          </a:blip>
          <a:stretch>
            <a:fillRect/>
          </a:stretch>
        </p:blipFill>
        <p:spPr>
          <a:xfrm>
            <a:off x="6639154" y="3997153"/>
            <a:ext cx="288229" cy="256725"/>
          </a:xfrm>
          <a:prstGeom prst="rect">
            <a:avLst/>
          </a:prstGeom>
        </p:spPr>
      </p:pic>
      <p:sp>
        <p:nvSpPr>
          <p:cNvPr id="14" name="Rounded Rectangle 13">
            <a:extLst>
              <a:ext uri="{FF2B5EF4-FFF2-40B4-BE49-F238E27FC236}">
                <a16:creationId xmlns:a16="http://schemas.microsoft.com/office/drawing/2014/main" id="{53EE197F-6622-F149-BD67-FD80F55F0F38}"/>
              </a:ext>
            </a:extLst>
          </p:cNvPr>
          <p:cNvSpPr/>
          <p:nvPr/>
        </p:nvSpPr>
        <p:spPr>
          <a:xfrm>
            <a:off x="8289085" y="3522212"/>
            <a:ext cx="2738697" cy="852118"/>
          </a:xfrm>
          <a:prstGeom prst="roundRect">
            <a:avLst>
              <a:gd name="adj" fmla="val 7779"/>
            </a:avLst>
          </a:prstGeom>
          <a:gradFill>
            <a:gsLst>
              <a:gs pos="100000">
                <a:srgbClr val="0070C0"/>
              </a:gs>
              <a:gs pos="0">
                <a:srgbClr val="119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Job queue / executor</a:t>
            </a:r>
          </a:p>
        </p:txBody>
      </p:sp>
      <p:sp>
        <p:nvSpPr>
          <p:cNvPr id="15" name="TextBox 14">
            <a:extLst>
              <a:ext uri="{FF2B5EF4-FFF2-40B4-BE49-F238E27FC236}">
                <a16:creationId xmlns:a16="http://schemas.microsoft.com/office/drawing/2014/main" id="{CC9D50DB-7EF3-6745-A860-2379FA15B9CE}"/>
              </a:ext>
            </a:extLst>
          </p:cNvPr>
          <p:cNvSpPr txBox="1"/>
          <p:nvPr/>
        </p:nvSpPr>
        <p:spPr>
          <a:xfrm>
            <a:off x="6901608" y="3608059"/>
            <a:ext cx="1258784" cy="307777"/>
          </a:xfrm>
          <a:prstGeom prst="rect">
            <a:avLst/>
          </a:prstGeom>
          <a:noFill/>
          <a:ln>
            <a:noFill/>
          </a:ln>
        </p:spPr>
        <p:txBody>
          <a:bodyPr wrap="square" rtlCol="0">
            <a:spAutoFit/>
          </a:bodyPr>
          <a:lstStyle/>
          <a:p>
            <a:r>
              <a:rPr lang="en-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database</a:t>
            </a:r>
          </a:p>
        </p:txBody>
      </p:sp>
      <p:sp>
        <p:nvSpPr>
          <p:cNvPr id="16" name="TextBox 15">
            <a:extLst>
              <a:ext uri="{FF2B5EF4-FFF2-40B4-BE49-F238E27FC236}">
                <a16:creationId xmlns:a16="http://schemas.microsoft.com/office/drawing/2014/main" id="{198C0714-713C-F346-B31B-1AE8E9C76050}"/>
              </a:ext>
            </a:extLst>
          </p:cNvPr>
          <p:cNvSpPr txBox="1"/>
          <p:nvPr/>
        </p:nvSpPr>
        <p:spPr>
          <a:xfrm>
            <a:off x="6888334" y="3971627"/>
            <a:ext cx="1400751" cy="307777"/>
          </a:xfrm>
          <a:prstGeom prst="rect">
            <a:avLst/>
          </a:prstGeom>
          <a:noFill/>
        </p:spPr>
        <p:txBody>
          <a:bodyPr wrap="square" rtlCol="0">
            <a:spAutoFit/>
          </a:bodyPr>
          <a:lstStyle/>
          <a:p>
            <a:r>
              <a:rPr lang="en-US"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f</a:t>
            </a:r>
            <a:r>
              <a:rPr lang="en-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ile storage</a:t>
            </a:r>
          </a:p>
        </p:txBody>
      </p:sp>
      <p:cxnSp>
        <p:nvCxnSpPr>
          <p:cNvPr id="20" name="Straight Arrow Connector 19">
            <a:extLst>
              <a:ext uri="{FF2B5EF4-FFF2-40B4-BE49-F238E27FC236}">
                <a16:creationId xmlns:a16="http://schemas.microsoft.com/office/drawing/2014/main" id="{FCFC33B1-C03C-C240-81A3-BC31A3C4F0C6}"/>
              </a:ext>
            </a:extLst>
          </p:cNvPr>
          <p:cNvCxnSpPr>
            <a:cxnSpLocks/>
            <a:stCxn id="3" idx="2"/>
            <a:endCxn id="6" idx="0"/>
          </p:cNvCxnSpPr>
          <p:nvPr/>
        </p:nvCxnSpPr>
        <p:spPr>
          <a:xfrm>
            <a:off x="7648037" y="1887163"/>
            <a:ext cx="0" cy="704375"/>
          </a:xfrm>
          <a:prstGeom prst="straightConnector1">
            <a:avLst/>
          </a:prstGeom>
          <a:ln w="38100">
            <a:gradFill>
              <a:gsLst>
                <a:gs pos="0">
                  <a:srgbClr val="00B0F0">
                    <a:alpha val="0"/>
                  </a:srgbClr>
                </a:gs>
                <a:gs pos="60000">
                  <a:srgbClr val="7030A0"/>
                </a:gs>
              </a:gsLst>
              <a:lin ang="16200000" scaled="0"/>
            </a:gra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AECF452-0A2F-3240-A9E7-4EC3383F0F06}"/>
              </a:ext>
            </a:extLst>
          </p:cNvPr>
          <p:cNvSpPr txBox="1"/>
          <p:nvPr/>
        </p:nvSpPr>
        <p:spPr>
          <a:xfrm>
            <a:off x="7702041" y="2211874"/>
            <a:ext cx="2441694" cy="338554"/>
          </a:xfrm>
          <a:prstGeom prst="rect">
            <a:avLst/>
          </a:prstGeom>
          <a:noFill/>
        </p:spPr>
        <p:txBody>
          <a:bodyPr wrap="none" rtlCol="0">
            <a:spAutoFit/>
          </a:bodyPr>
          <a:lstStyle/>
          <a:p>
            <a:r>
              <a:rPr lang="en-US" sz="16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B</a:t>
            </a:r>
            <a:r>
              <a:rPr lang="en-TW" sz="16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ackup/Restore API calls</a:t>
            </a:r>
          </a:p>
        </p:txBody>
      </p:sp>
      <p:cxnSp>
        <p:nvCxnSpPr>
          <p:cNvPr id="23" name="Straight Arrow Connector 22">
            <a:extLst>
              <a:ext uri="{FF2B5EF4-FFF2-40B4-BE49-F238E27FC236}">
                <a16:creationId xmlns:a16="http://schemas.microsoft.com/office/drawing/2014/main" id="{BCDC9F80-0300-CA4B-8F14-57AF3C92F444}"/>
              </a:ext>
            </a:extLst>
          </p:cNvPr>
          <p:cNvCxnSpPr>
            <a:cxnSpLocks/>
          </p:cNvCxnSpPr>
          <p:nvPr/>
        </p:nvCxnSpPr>
        <p:spPr>
          <a:xfrm>
            <a:off x="6320290" y="3123393"/>
            <a:ext cx="0" cy="399288"/>
          </a:xfrm>
          <a:prstGeom prst="straightConnector1">
            <a:avLst/>
          </a:prstGeom>
          <a:ln w="38100">
            <a:gradFill>
              <a:gsLst>
                <a:gs pos="0">
                  <a:srgbClr val="00B0F0">
                    <a:alpha val="0"/>
                  </a:srgbClr>
                </a:gs>
                <a:gs pos="60000">
                  <a:srgbClr val="7030A0"/>
                </a:gs>
              </a:gsLst>
              <a:lin ang="5400000" scaled="1"/>
            </a:gra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952E21F-7F99-E943-9539-A9F0964EDF65}"/>
              </a:ext>
            </a:extLst>
          </p:cNvPr>
          <p:cNvSpPr txBox="1"/>
          <p:nvPr/>
        </p:nvSpPr>
        <p:spPr>
          <a:xfrm>
            <a:off x="5060180" y="3154614"/>
            <a:ext cx="1104790" cy="338554"/>
          </a:xfrm>
          <a:prstGeom prst="rect">
            <a:avLst/>
          </a:prstGeom>
          <a:noFill/>
        </p:spPr>
        <p:txBody>
          <a:bodyPr wrap="none" rtlCol="0">
            <a:spAutoFit/>
          </a:bodyPr>
          <a:lstStyle/>
          <a:p>
            <a:r>
              <a:rPr lang="en-US" sz="16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Store data</a:t>
            </a:r>
            <a:endParaRPr lang="en-TW" sz="16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cxnSp>
        <p:nvCxnSpPr>
          <p:cNvPr id="25" name="Straight Arrow Connector 24">
            <a:extLst>
              <a:ext uri="{FF2B5EF4-FFF2-40B4-BE49-F238E27FC236}">
                <a16:creationId xmlns:a16="http://schemas.microsoft.com/office/drawing/2014/main" id="{54028E66-C1A0-4A47-8F6D-5FE2E5561769}"/>
              </a:ext>
            </a:extLst>
          </p:cNvPr>
          <p:cNvCxnSpPr>
            <a:cxnSpLocks/>
          </p:cNvCxnSpPr>
          <p:nvPr/>
        </p:nvCxnSpPr>
        <p:spPr>
          <a:xfrm>
            <a:off x="8969583" y="3123393"/>
            <a:ext cx="0" cy="399288"/>
          </a:xfrm>
          <a:prstGeom prst="straightConnector1">
            <a:avLst/>
          </a:prstGeom>
          <a:ln w="38100">
            <a:gradFill>
              <a:gsLst>
                <a:gs pos="0">
                  <a:srgbClr val="00B0F0">
                    <a:alpha val="0"/>
                  </a:srgbClr>
                </a:gs>
                <a:gs pos="60000">
                  <a:srgbClr val="7030A0"/>
                </a:gs>
              </a:gsLst>
              <a:lin ang="16200000" scaled="0"/>
            </a:gra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BDB8D02-BDD6-8F4C-8605-A330C4ED4D33}"/>
              </a:ext>
            </a:extLst>
          </p:cNvPr>
          <p:cNvSpPr txBox="1"/>
          <p:nvPr/>
        </p:nvSpPr>
        <p:spPr>
          <a:xfrm>
            <a:off x="9074668" y="3154614"/>
            <a:ext cx="1558440" cy="338554"/>
          </a:xfrm>
          <a:prstGeom prst="rect">
            <a:avLst/>
          </a:prstGeom>
          <a:noFill/>
        </p:spPr>
        <p:txBody>
          <a:bodyPr wrap="none" rtlCol="0">
            <a:spAutoFit/>
          </a:bodyPr>
          <a:lstStyle/>
          <a:p>
            <a:r>
              <a:rPr lang="en-US" sz="16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Launch workers</a:t>
            </a:r>
            <a:endParaRPr lang="en-TW" sz="16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cxnSp>
        <p:nvCxnSpPr>
          <p:cNvPr id="32" name="Straight Arrow Connector 31">
            <a:extLst>
              <a:ext uri="{FF2B5EF4-FFF2-40B4-BE49-F238E27FC236}">
                <a16:creationId xmlns:a16="http://schemas.microsoft.com/office/drawing/2014/main" id="{BB7E39B6-C196-B74B-81AF-E708D0C05673}"/>
              </a:ext>
            </a:extLst>
          </p:cNvPr>
          <p:cNvCxnSpPr>
            <a:cxnSpLocks/>
          </p:cNvCxnSpPr>
          <p:nvPr/>
        </p:nvCxnSpPr>
        <p:spPr>
          <a:xfrm flipV="1">
            <a:off x="8969583" y="4368203"/>
            <a:ext cx="0" cy="435594"/>
          </a:xfrm>
          <a:prstGeom prst="straightConnector1">
            <a:avLst/>
          </a:prstGeom>
          <a:ln w="38100">
            <a:gradFill>
              <a:gsLst>
                <a:gs pos="0">
                  <a:srgbClr val="00B0F0">
                    <a:alpha val="0"/>
                  </a:srgbClr>
                </a:gs>
                <a:gs pos="60000">
                  <a:srgbClr val="7030A0"/>
                </a:gs>
              </a:gsLst>
              <a:lin ang="5400000" scaled="1"/>
            </a:gra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0B928ED-1A7D-854C-8049-21FA0ABBDD69}"/>
              </a:ext>
            </a:extLst>
          </p:cNvPr>
          <p:cNvSpPr txBox="1"/>
          <p:nvPr/>
        </p:nvSpPr>
        <p:spPr>
          <a:xfrm>
            <a:off x="5072203" y="4406600"/>
            <a:ext cx="1059906" cy="338554"/>
          </a:xfrm>
          <a:prstGeom prst="rect">
            <a:avLst/>
          </a:prstGeom>
          <a:noFill/>
        </p:spPr>
        <p:txBody>
          <a:bodyPr wrap="none" rtlCol="0">
            <a:spAutoFit/>
          </a:bodyPr>
          <a:lstStyle/>
          <a:p>
            <a:r>
              <a:rPr lang="en-US" sz="16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Read data</a:t>
            </a:r>
            <a:endParaRPr lang="en-TW" sz="16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34" name="TextBox 33">
            <a:extLst>
              <a:ext uri="{FF2B5EF4-FFF2-40B4-BE49-F238E27FC236}">
                <a16:creationId xmlns:a16="http://schemas.microsoft.com/office/drawing/2014/main" id="{1913095A-DECC-1344-9AF2-E33BC4AE3287}"/>
              </a:ext>
            </a:extLst>
          </p:cNvPr>
          <p:cNvSpPr txBox="1"/>
          <p:nvPr/>
        </p:nvSpPr>
        <p:spPr>
          <a:xfrm>
            <a:off x="9074668" y="4406600"/>
            <a:ext cx="1156086" cy="338554"/>
          </a:xfrm>
          <a:prstGeom prst="rect">
            <a:avLst/>
          </a:prstGeom>
          <a:noFill/>
        </p:spPr>
        <p:txBody>
          <a:bodyPr wrap="none" rtlCol="0">
            <a:spAutoFit/>
          </a:bodyPr>
          <a:lstStyle/>
          <a:p>
            <a:r>
              <a:rPr lang="en-US" sz="16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Ad-hoc job</a:t>
            </a:r>
            <a:endParaRPr lang="en-TW" sz="16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35" name="TextBox 34">
            <a:extLst>
              <a:ext uri="{FF2B5EF4-FFF2-40B4-BE49-F238E27FC236}">
                <a16:creationId xmlns:a16="http://schemas.microsoft.com/office/drawing/2014/main" id="{C5F766A4-7B8B-5449-BF57-D243976EFBFC}"/>
              </a:ext>
            </a:extLst>
          </p:cNvPr>
          <p:cNvSpPr txBox="1"/>
          <p:nvPr/>
        </p:nvSpPr>
        <p:spPr>
          <a:xfrm>
            <a:off x="5920562" y="4901477"/>
            <a:ext cx="1096832" cy="646331"/>
          </a:xfrm>
          <a:prstGeom prst="rect">
            <a:avLst/>
          </a:prstGeom>
          <a:noFill/>
        </p:spPr>
        <p:txBody>
          <a:bodyPr wrap="square" rtlCol="0">
            <a:spAutoFit/>
          </a:bodyPr>
          <a:lstStyle/>
          <a:p>
            <a:pPr algn="ctr"/>
            <a:r>
              <a:rPr lang="en-TW"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Web server</a:t>
            </a:r>
          </a:p>
        </p:txBody>
      </p:sp>
      <p:pic>
        <p:nvPicPr>
          <p:cNvPr id="43" name="Picture 42" descr="A picture containing shirt&#10;&#10;Description automatically generated">
            <a:extLst>
              <a:ext uri="{FF2B5EF4-FFF2-40B4-BE49-F238E27FC236}">
                <a16:creationId xmlns:a16="http://schemas.microsoft.com/office/drawing/2014/main" id="{2ECE167E-F078-9641-95CE-DDFB2601E7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17009" y="1795336"/>
            <a:ext cx="1173579" cy="1173577"/>
          </a:xfrm>
          <a:prstGeom prst="rect">
            <a:avLst/>
          </a:prstGeom>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293748A7-0D32-1B4D-83DA-726B8A2EE929}"/>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460718" y="6088864"/>
            <a:ext cx="560967" cy="560967"/>
          </a:xfrm>
          <a:prstGeom prst="rect">
            <a:avLst/>
          </a:prstGeom>
        </p:spPr>
      </p:pic>
      <p:sp>
        <p:nvSpPr>
          <p:cNvPr id="28" name="文字方塊 27">
            <a:extLst>
              <a:ext uri="{FF2B5EF4-FFF2-40B4-BE49-F238E27FC236}">
                <a16:creationId xmlns:a16="http://schemas.microsoft.com/office/drawing/2014/main" id="{92A2E04B-ED5C-42E9-9612-C66B6A953F9F}"/>
              </a:ext>
            </a:extLst>
          </p:cNvPr>
          <p:cNvSpPr txBox="1"/>
          <p:nvPr/>
        </p:nvSpPr>
        <p:spPr>
          <a:xfrm>
            <a:off x="4575693" y="3580972"/>
            <a:ext cx="2027751" cy="523220"/>
          </a:xfrm>
          <a:prstGeom prst="rect">
            <a:avLst/>
          </a:prstGeom>
          <a:noFill/>
        </p:spPr>
        <p:txBody>
          <a:bodyPr wrap="square" rtlCol="0">
            <a:spAutoFit/>
          </a:bodyPr>
          <a:lstStyle/>
          <a:p>
            <a:r>
              <a:rPr lang="en-US"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Secure, fully optimized and versioned storage</a:t>
            </a:r>
          </a:p>
        </p:txBody>
      </p:sp>
      <p:pic>
        <p:nvPicPr>
          <p:cNvPr id="3074" name="Picture 2" descr="Image result for google workspace icons">
            <a:extLst>
              <a:ext uri="{FF2B5EF4-FFF2-40B4-BE49-F238E27FC236}">
                <a16:creationId xmlns:a16="http://schemas.microsoft.com/office/drawing/2014/main" id="{3179C6FB-6983-4547-BA75-BF34D8E0663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065738" y="536590"/>
            <a:ext cx="1272607" cy="848405"/>
          </a:xfrm>
          <a:prstGeom prst="rect">
            <a:avLst/>
          </a:prstGeom>
          <a:noFill/>
          <a:extLst>
            <a:ext uri="{909E8E84-426E-40DD-AFC4-6F175D3DCCD1}">
              <a14:hiddenFill xmlns:a14="http://schemas.microsoft.com/office/drawing/2010/main">
                <a:solidFill>
                  <a:srgbClr val="FFFFFF"/>
                </a:solidFill>
              </a14:hiddenFill>
            </a:ext>
          </a:extLst>
        </p:spPr>
      </p:pic>
      <p:sp>
        <p:nvSpPr>
          <p:cNvPr id="11" name="標題 10">
            <a:extLst>
              <a:ext uri="{FF2B5EF4-FFF2-40B4-BE49-F238E27FC236}">
                <a16:creationId xmlns:a16="http://schemas.microsoft.com/office/drawing/2014/main" id="{198B0C56-5442-424C-A860-B337608771F8}"/>
              </a:ext>
            </a:extLst>
          </p:cNvPr>
          <p:cNvSpPr>
            <a:spLocks noGrp="1"/>
          </p:cNvSpPr>
          <p:nvPr>
            <p:ph type="title"/>
          </p:nvPr>
        </p:nvSpPr>
        <p:spPr>
          <a:xfrm>
            <a:off x="986078" y="1795335"/>
            <a:ext cx="3060259" cy="2719561"/>
          </a:xfrm>
        </p:spPr>
        <p:txBody>
          <a:bodyPr anchor="t">
            <a:normAutofit/>
          </a:bodyPr>
          <a:lstStyle/>
          <a:p>
            <a:r>
              <a:rPr lang="en-US" altLang="ja-JP" sz="2800" dirty="0" err="1" smtClean="0">
                <a:solidFill>
                  <a:srgbClr val="7030A0"/>
                </a:solidFill>
                <a:latin typeface="ＭＳ Ｐゴシック" panose="020B0600070205080204" pitchFamily="50" charset="-128"/>
                <a:ea typeface="ＭＳ Ｐゴシック" panose="020B0600070205080204" pitchFamily="50" charset="-128"/>
                <a:sym typeface="Arial" panose="020B0604020202020204" pitchFamily="34" charset="0"/>
              </a:rPr>
              <a:t>Boxafe</a:t>
            </a:r>
            <a:r>
              <a:rPr lang="en-US" altLang="ja-JP" sz="2800" dirty="0" smtClean="0">
                <a:solidFill>
                  <a:srgbClr val="7030A0"/>
                </a:solidFill>
                <a:latin typeface="ＭＳ Ｐゴシック" panose="020B0600070205080204" pitchFamily="50" charset="-128"/>
                <a:ea typeface="ＭＳ Ｐゴシック" panose="020B0600070205080204" pitchFamily="50" charset="-128"/>
                <a:sym typeface="Arial" panose="020B0604020202020204" pitchFamily="34" charset="0"/>
              </a:rPr>
              <a:t/>
            </a:r>
            <a:br>
              <a:rPr lang="en-US" altLang="ja-JP" sz="2800" dirty="0" smtClean="0">
                <a:solidFill>
                  <a:srgbClr val="7030A0"/>
                </a:solidFill>
                <a:latin typeface="ＭＳ Ｐゴシック" panose="020B0600070205080204" pitchFamily="50" charset="-128"/>
                <a:ea typeface="ＭＳ Ｐゴシック" panose="020B0600070205080204" pitchFamily="50" charset="-128"/>
                <a:sym typeface="Arial" panose="020B0604020202020204" pitchFamily="34" charset="0"/>
              </a:rPr>
            </a:br>
            <a:r>
              <a:rPr lang="ja-JP" altLang="en-US" sz="2800" dirty="0" smtClean="0">
                <a:solidFill>
                  <a:srgbClr val="7030A0"/>
                </a:solidFill>
                <a:latin typeface="ＭＳ Ｐゴシック" panose="020B0600070205080204" pitchFamily="50" charset="-128"/>
                <a:ea typeface="ＭＳ Ｐゴシック" panose="020B0600070205080204" pitchFamily="50" charset="-128"/>
                <a:sym typeface="Arial" panose="020B0604020202020204" pitchFamily="34" charset="0"/>
              </a:rPr>
              <a:t>ア</a:t>
            </a:r>
            <a:r>
              <a:rPr lang="ja-JP" altLang="en-US" sz="2800" dirty="0">
                <a:solidFill>
                  <a:srgbClr val="7030A0"/>
                </a:solidFill>
                <a:latin typeface="ＭＳ Ｐゴシック" panose="020B0600070205080204" pitchFamily="50" charset="-128"/>
                <a:ea typeface="ＭＳ Ｐゴシック" panose="020B0600070205080204" pitchFamily="50" charset="-128"/>
                <a:sym typeface="Arial" panose="020B0604020202020204" pitchFamily="34" charset="0"/>
              </a:rPr>
              <a:t>ーキテクチャ図</a:t>
            </a:r>
            <a:endParaRPr lang="en-US" altLang="zh-TW" sz="2800" dirty="0">
              <a:solidFill>
                <a:srgbClr val="7030A0"/>
              </a:solidFill>
              <a:latin typeface="ＭＳ Ｐゴシック" panose="020B0600070205080204" pitchFamily="50" charset="-128"/>
              <a:ea typeface="ＭＳ Ｐゴシック" panose="020B0600070205080204" pitchFamily="50" charset="-128"/>
              <a:sym typeface="Arial" panose="020B0604020202020204" pitchFamily="34" charset="0"/>
            </a:endParaRPr>
          </a:p>
        </p:txBody>
      </p:sp>
      <p:cxnSp>
        <p:nvCxnSpPr>
          <p:cNvPr id="37" name="Straight Arrow Connector 31">
            <a:extLst>
              <a:ext uri="{FF2B5EF4-FFF2-40B4-BE49-F238E27FC236}">
                <a16:creationId xmlns:a16="http://schemas.microsoft.com/office/drawing/2014/main" id="{3B76368F-3716-4523-9F24-12CA47772CE8}"/>
              </a:ext>
            </a:extLst>
          </p:cNvPr>
          <p:cNvCxnSpPr>
            <a:cxnSpLocks/>
          </p:cNvCxnSpPr>
          <p:nvPr/>
        </p:nvCxnSpPr>
        <p:spPr>
          <a:xfrm flipV="1">
            <a:off x="6320290" y="4358080"/>
            <a:ext cx="0" cy="435594"/>
          </a:xfrm>
          <a:prstGeom prst="straightConnector1">
            <a:avLst/>
          </a:prstGeom>
          <a:ln w="38100">
            <a:gradFill>
              <a:gsLst>
                <a:gs pos="0">
                  <a:srgbClr val="00B0F0">
                    <a:alpha val="0"/>
                  </a:srgbClr>
                </a:gs>
                <a:gs pos="60000">
                  <a:srgbClr val="7030A0"/>
                </a:gs>
              </a:gsLst>
              <a:lin ang="5400000" scaled="1"/>
            </a:gra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1">
            <a:extLst>
              <a:ext uri="{FF2B5EF4-FFF2-40B4-BE49-F238E27FC236}">
                <a16:creationId xmlns:a16="http://schemas.microsoft.com/office/drawing/2014/main" id="{98E93E31-7114-40D9-AC07-538B840F2EFE}"/>
              </a:ext>
            </a:extLst>
          </p:cNvPr>
          <p:cNvCxnSpPr>
            <a:cxnSpLocks/>
          </p:cNvCxnSpPr>
          <p:nvPr/>
        </p:nvCxnSpPr>
        <p:spPr>
          <a:xfrm flipV="1">
            <a:off x="7741202" y="5649565"/>
            <a:ext cx="0" cy="435594"/>
          </a:xfrm>
          <a:prstGeom prst="straightConnector1">
            <a:avLst/>
          </a:prstGeom>
          <a:ln w="38100">
            <a:gradFill>
              <a:gsLst>
                <a:gs pos="0">
                  <a:srgbClr val="00B0F0">
                    <a:alpha val="0"/>
                  </a:srgbClr>
                </a:gs>
                <a:gs pos="60000">
                  <a:srgbClr val="7030A0"/>
                </a:gs>
              </a:gsLst>
              <a:lin ang="5400000" scaled="1"/>
            </a:gradFill>
            <a:headEnd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072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41">
            <a:extLst>
              <a:ext uri="{FF2B5EF4-FFF2-40B4-BE49-F238E27FC236}">
                <a16:creationId xmlns:a16="http://schemas.microsoft.com/office/drawing/2014/main" id="{B55C74A5-D6FD-47D6-913D-473D79FD6E7A}"/>
              </a:ext>
            </a:extLst>
          </p:cNvPr>
          <p:cNvSpPr/>
          <p:nvPr/>
        </p:nvSpPr>
        <p:spPr>
          <a:xfrm>
            <a:off x="7120839" y="819565"/>
            <a:ext cx="4475016" cy="2860452"/>
          </a:xfrm>
          <a:prstGeom prst="roundRect">
            <a:avLst>
              <a:gd name="adj" fmla="val 6161"/>
            </a:avLst>
          </a:prstGeom>
          <a:gradFill>
            <a:gsLst>
              <a:gs pos="50000">
                <a:srgbClr val="FFFFFF"/>
              </a:gs>
              <a:gs pos="0">
                <a:schemeClr val="bg1"/>
              </a:gs>
              <a:gs pos="100000">
                <a:schemeClr val="bg1">
                  <a:lumMod val="85000"/>
                </a:schemeClr>
              </a:gs>
            </a:gsLst>
            <a:lin ang="5400000" scaled="0"/>
          </a:gradFill>
          <a:ln w="1905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25000"/>
              </a:schemeClr>
            </a:glo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104" name="矩形: 圓角 103">
            <a:extLst>
              <a:ext uri="{FF2B5EF4-FFF2-40B4-BE49-F238E27FC236}">
                <a16:creationId xmlns:a16="http://schemas.microsoft.com/office/drawing/2014/main" id="{C75C403D-D3CB-478A-964B-2F9F79C01AAC}"/>
              </a:ext>
            </a:extLst>
          </p:cNvPr>
          <p:cNvSpPr/>
          <p:nvPr/>
        </p:nvSpPr>
        <p:spPr>
          <a:xfrm>
            <a:off x="7344469" y="2384099"/>
            <a:ext cx="4003845" cy="1117720"/>
          </a:xfrm>
          <a:prstGeom prst="roundRect">
            <a:avLst>
              <a:gd name="adj" fmla="val 11285"/>
            </a:avLst>
          </a:prstGeom>
          <a:solidFill>
            <a:schemeClr val="accent6">
              <a:lumMod val="20000"/>
              <a:lumOff val="80000"/>
            </a:schemeClr>
          </a:solidFill>
          <a:ln w="19050">
            <a:gradFill>
              <a:gsLst>
                <a:gs pos="0">
                  <a:srgbClr val="92D050"/>
                </a:gs>
                <a:gs pos="100000">
                  <a:schemeClr val="accent6">
                    <a:lumMod val="5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sp>
        <p:nvSpPr>
          <p:cNvPr id="52" name="Rectangle 41">
            <a:extLst>
              <a:ext uri="{FF2B5EF4-FFF2-40B4-BE49-F238E27FC236}">
                <a16:creationId xmlns:a16="http://schemas.microsoft.com/office/drawing/2014/main" id="{0FE4AA7B-5FF2-4903-BFF3-3BF72FDA2E6E}"/>
              </a:ext>
            </a:extLst>
          </p:cNvPr>
          <p:cNvSpPr/>
          <p:nvPr/>
        </p:nvSpPr>
        <p:spPr>
          <a:xfrm>
            <a:off x="590263" y="819564"/>
            <a:ext cx="4702225" cy="1696331"/>
          </a:xfrm>
          <a:prstGeom prst="roundRect">
            <a:avLst>
              <a:gd name="adj" fmla="val 6161"/>
            </a:avLst>
          </a:prstGeom>
          <a:gradFill>
            <a:gsLst>
              <a:gs pos="50000">
                <a:srgbClr val="FFFFFF"/>
              </a:gs>
              <a:gs pos="0">
                <a:schemeClr val="bg1"/>
              </a:gs>
              <a:gs pos="100000">
                <a:schemeClr val="bg1">
                  <a:lumMod val="85000"/>
                </a:schemeClr>
              </a:gs>
            </a:gsLst>
            <a:lin ang="5400000" scaled="0"/>
          </a:gradFill>
          <a:ln w="1905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25000"/>
              </a:schemeClr>
            </a:glo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53" name="Rectangle 41">
            <a:extLst>
              <a:ext uri="{FF2B5EF4-FFF2-40B4-BE49-F238E27FC236}">
                <a16:creationId xmlns:a16="http://schemas.microsoft.com/office/drawing/2014/main" id="{1E89B910-25D7-44C3-9AB4-265B326BEF48}"/>
              </a:ext>
            </a:extLst>
          </p:cNvPr>
          <p:cNvSpPr/>
          <p:nvPr/>
        </p:nvSpPr>
        <p:spPr>
          <a:xfrm>
            <a:off x="590263" y="614323"/>
            <a:ext cx="4702225" cy="569244"/>
          </a:xfrm>
          <a:prstGeom prst="roundRect">
            <a:avLst>
              <a:gd name="adj" fmla="val 50000"/>
            </a:avLst>
          </a:prstGeom>
          <a:solidFill>
            <a:schemeClr val="bg1"/>
          </a:solidFill>
          <a:ln w="1905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25000"/>
              </a:schemeClr>
            </a:glo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pic>
        <p:nvPicPr>
          <p:cNvPr id="54" name="Picture 2" descr="Image result for google workspace logo">
            <a:extLst>
              <a:ext uri="{FF2B5EF4-FFF2-40B4-BE49-F238E27FC236}">
                <a16:creationId xmlns:a16="http://schemas.microsoft.com/office/drawing/2014/main" id="{37CAF0AA-2399-4FBF-9665-61A73DCE37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02679" y="718431"/>
            <a:ext cx="2821687" cy="37071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a:extLst>
              <a:ext uri="{FF2B5EF4-FFF2-40B4-BE49-F238E27FC236}">
                <a16:creationId xmlns:a16="http://schemas.microsoft.com/office/drawing/2014/main" id="{3E430E04-EFAC-4EB3-B8F6-80666D4299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5733" y="1357719"/>
            <a:ext cx="560967" cy="560967"/>
          </a:xfrm>
          <a:prstGeom prst="rect">
            <a:avLst/>
          </a:prstGeom>
          <a:ln w="0">
            <a:noFill/>
          </a:ln>
        </p:spPr>
      </p:pic>
      <p:pic>
        <p:nvPicPr>
          <p:cNvPr id="56" name="Picture 2" descr="Image result for gmail icon">
            <a:extLst>
              <a:ext uri="{FF2B5EF4-FFF2-40B4-BE49-F238E27FC236}">
                <a16:creationId xmlns:a16="http://schemas.microsoft.com/office/drawing/2014/main" id="{26533D51-BC8E-4374-9787-80C815FD6F4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8278" y="1406133"/>
            <a:ext cx="618851" cy="46413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Image result for google drive icon">
            <a:extLst>
              <a:ext uri="{FF2B5EF4-FFF2-40B4-BE49-F238E27FC236}">
                <a16:creationId xmlns:a16="http://schemas.microsoft.com/office/drawing/2014/main" id="{63D777B9-15D3-41F2-A808-BAC7149BE17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68386" y="1312079"/>
            <a:ext cx="652246" cy="65224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Image result for logo google calendar icon">
            <a:extLst>
              <a:ext uri="{FF2B5EF4-FFF2-40B4-BE49-F238E27FC236}">
                <a16:creationId xmlns:a16="http://schemas.microsoft.com/office/drawing/2014/main" id="{239D83CF-36B1-4AAE-A390-045DBFF8AD5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62231" y="1362676"/>
            <a:ext cx="551053" cy="551053"/>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29">
            <a:extLst>
              <a:ext uri="{FF2B5EF4-FFF2-40B4-BE49-F238E27FC236}">
                <a16:creationId xmlns:a16="http://schemas.microsoft.com/office/drawing/2014/main" id="{15DA4B81-F227-4FB1-B1EA-B7EC59398065}"/>
              </a:ext>
            </a:extLst>
          </p:cNvPr>
          <p:cNvSpPr txBox="1"/>
          <p:nvPr/>
        </p:nvSpPr>
        <p:spPr>
          <a:xfrm>
            <a:off x="985866" y="2037288"/>
            <a:ext cx="823673" cy="276999"/>
          </a:xfrm>
          <a:prstGeom prst="rect">
            <a:avLst/>
          </a:prstGeom>
          <a:noFill/>
        </p:spPr>
        <p:txBody>
          <a:bodyPr wrap="square" rtlCol="0">
            <a:spAutoFit/>
          </a:bodyPr>
          <a:lstStyle/>
          <a:p>
            <a:pPr algn="ctr"/>
            <a:r>
              <a:rPr lang="en-TW" sz="1200" b="1">
                <a:latin typeface="ＭＳ Ｐゴシック" panose="020B0600070205080204" pitchFamily="50" charset="-128"/>
                <a:ea typeface="ＭＳ Ｐゴシック" panose="020B0600070205080204" pitchFamily="50" charset="-128"/>
                <a:cs typeface="Arial" panose="020B0604020202020204" pitchFamily="34" charset="0"/>
              </a:rPr>
              <a:t>Gmail</a:t>
            </a:r>
          </a:p>
        </p:txBody>
      </p:sp>
      <p:sp>
        <p:nvSpPr>
          <p:cNvPr id="60" name="TextBox 29">
            <a:extLst>
              <a:ext uri="{FF2B5EF4-FFF2-40B4-BE49-F238E27FC236}">
                <a16:creationId xmlns:a16="http://schemas.microsoft.com/office/drawing/2014/main" id="{36866D4F-ADCB-48CA-B93E-E6B9ECF9FC01}"/>
              </a:ext>
            </a:extLst>
          </p:cNvPr>
          <p:cNvSpPr txBox="1"/>
          <p:nvPr/>
        </p:nvSpPr>
        <p:spPr>
          <a:xfrm>
            <a:off x="1910414" y="2037288"/>
            <a:ext cx="1030621" cy="276999"/>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Calendar</a:t>
            </a:r>
          </a:p>
        </p:txBody>
      </p:sp>
      <p:sp>
        <p:nvSpPr>
          <p:cNvPr id="61" name="TextBox 29">
            <a:extLst>
              <a:ext uri="{FF2B5EF4-FFF2-40B4-BE49-F238E27FC236}">
                <a16:creationId xmlns:a16="http://schemas.microsoft.com/office/drawing/2014/main" id="{5D14076C-3E1B-43A3-8479-0A13CB1669B3}"/>
              </a:ext>
            </a:extLst>
          </p:cNvPr>
          <p:cNvSpPr txBox="1"/>
          <p:nvPr/>
        </p:nvSpPr>
        <p:spPr>
          <a:xfrm>
            <a:off x="2855029" y="1944955"/>
            <a:ext cx="1296535" cy="461665"/>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My Drive / Shared Drive</a:t>
            </a:r>
          </a:p>
        </p:txBody>
      </p:sp>
      <p:sp>
        <p:nvSpPr>
          <p:cNvPr id="62" name="TextBox 29">
            <a:extLst>
              <a:ext uri="{FF2B5EF4-FFF2-40B4-BE49-F238E27FC236}">
                <a16:creationId xmlns:a16="http://schemas.microsoft.com/office/drawing/2014/main" id="{DC0FFFCD-298B-424A-9E72-886AF5485775}"/>
              </a:ext>
            </a:extLst>
          </p:cNvPr>
          <p:cNvSpPr txBox="1"/>
          <p:nvPr/>
        </p:nvSpPr>
        <p:spPr>
          <a:xfrm>
            <a:off x="4043282" y="2037288"/>
            <a:ext cx="1030621" cy="276999"/>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Contacts</a:t>
            </a:r>
          </a:p>
        </p:txBody>
      </p:sp>
      <p:sp>
        <p:nvSpPr>
          <p:cNvPr id="64" name="Rectangle 41">
            <a:extLst>
              <a:ext uri="{FF2B5EF4-FFF2-40B4-BE49-F238E27FC236}">
                <a16:creationId xmlns:a16="http://schemas.microsoft.com/office/drawing/2014/main" id="{41E5E68E-CC20-4C05-9A82-D870897EF388}"/>
              </a:ext>
            </a:extLst>
          </p:cNvPr>
          <p:cNvSpPr/>
          <p:nvPr/>
        </p:nvSpPr>
        <p:spPr>
          <a:xfrm>
            <a:off x="7120839" y="614323"/>
            <a:ext cx="4475016" cy="563714"/>
          </a:xfrm>
          <a:prstGeom prst="roundRect">
            <a:avLst>
              <a:gd name="adj" fmla="val 50000"/>
            </a:avLst>
          </a:prstGeom>
          <a:solidFill>
            <a:schemeClr val="bg1"/>
          </a:solidFill>
          <a:ln w="19050" cap="flat" cmpd="sng" algn="ctr">
            <a:gradFill>
              <a:gsLst>
                <a:gs pos="0">
                  <a:srgbClr val="37A9FF"/>
                </a:gs>
                <a:gs pos="100000">
                  <a:srgbClr val="D609FF"/>
                </a:gs>
              </a:gsLst>
              <a:lin ang="2700000" scaled="0"/>
            </a:gradFill>
            <a:prstDash val="solid"/>
            <a:round/>
            <a:headEnd type="none" w="med" len="med"/>
            <a:tailEnd type="none" w="med" len="med"/>
          </a:ln>
          <a:effectLst>
            <a:glow rad="88900">
              <a:schemeClr val="accent5">
                <a:satMod val="175000"/>
                <a:alpha val="25000"/>
              </a:schemeClr>
            </a:glo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TW">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65" name="TextBox 29">
            <a:extLst>
              <a:ext uri="{FF2B5EF4-FFF2-40B4-BE49-F238E27FC236}">
                <a16:creationId xmlns:a16="http://schemas.microsoft.com/office/drawing/2014/main" id="{1A441981-0455-49A9-A61F-B385B8722757}"/>
              </a:ext>
            </a:extLst>
          </p:cNvPr>
          <p:cNvSpPr txBox="1"/>
          <p:nvPr/>
        </p:nvSpPr>
        <p:spPr>
          <a:xfrm>
            <a:off x="7456355" y="2037288"/>
            <a:ext cx="2748469" cy="276999"/>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Outlook (mail, calendar, contacts)</a:t>
            </a:r>
          </a:p>
        </p:txBody>
      </p:sp>
      <p:pic>
        <p:nvPicPr>
          <p:cNvPr id="66" name="Picture 27">
            <a:extLst>
              <a:ext uri="{FF2B5EF4-FFF2-40B4-BE49-F238E27FC236}">
                <a16:creationId xmlns:a16="http://schemas.microsoft.com/office/drawing/2014/main" id="{9FA4FBCC-EA68-4DEF-B668-1EF03233B47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49339" y="677693"/>
            <a:ext cx="2086271" cy="452189"/>
          </a:xfrm>
          <a:prstGeom prst="rect">
            <a:avLst/>
          </a:prstGeom>
        </p:spPr>
      </p:pic>
      <p:sp>
        <p:nvSpPr>
          <p:cNvPr id="67" name="TextBox 29">
            <a:extLst>
              <a:ext uri="{FF2B5EF4-FFF2-40B4-BE49-F238E27FC236}">
                <a16:creationId xmlns:a16="http://schemas.microsoft.com/office/drawing/2014/main" id="{0E9CF423-4AF8-42DC-AB40-77728DFD19F5}"/>
              </a:ext>
            </a:extLst>
          </p:cNvPr>
          <p:cNvSpPr txBox="1"/>
          <p:nvPr/>
        </p:nvSpPr>
        <p:spPr>
          <a:xfrm>
            <a:off x="10221961" y="2037289"/>
            <a:ext cx="1045073" cy="276999"/>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OneDrive</a:t>
            </a:r>
          </a:p>
        </p:txBody>
      </p:sp>
      <p:sp>
        <p:nvSpPr>
          <p:cNvPr id="68" name="TextBox 29">
            <a:extLst>
              <a:ext uri="{FF2B5EF4-FFF2-40B4-BE49-F238E27FC236}">
                <a16:creationId xmlns:a16="http://schemas.microsoft.com/office/drawing/2014/main" id="{400BF89C-138D-4386-8A85-E279EC749248}"/>
              </a:ext>
            </a:extLst>
          </p:cNvPr>
          <p:cNvSpPr txBox="1"/>
          <p:nvPr/>
        </p:nvSpPr>
        <p:spPr>
          <a:xfrm>
            <a:off x="7456355" y="3187836"/>
            <a:ext cx="1045073" cy="276999"/>
          </a:xfrm>
          <a:prstGeom prst="rect">
            <a:avLst/>
          </a:prstGeom>
          <a:noFill/>
        </p:spPr>
        <p:txBody>
          <a:bodyPr wrap="square" rtlCol="0">
            <a:spAutoFit/>
          </a:bodyPr>
          <a:lstStyle/>
          <a:p>
            <a:pPr algn="ct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SharePoint</a:t>
            </a:r>
          </a:p>
        </p:txBody>
      </p:sp>
      <p:pic>
        <p:nvPicPr>
          <p:cNvPr id="69" name="Picture 23">
            <a:extLst>
              <a:ext uri="{FF2B5EF4-FFF2-40B4-BE49-F238E27FC236}">
                <a16:creationId xmlns:a16="http://schemas.microsoft.com/office/drawing/2014/main" id="{46AD1D2F-D5E5-418D-9C13-24EBEBE4AAA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09152" y="1350202"/>
            <a:ext cx="657896" cy="576000"/>
          </a:xfrm>
          <a:prstGeom prst="rect">
            <a:avLst/>
          </a:prstGeom>
        </p:spPr>
      </p:pic>
      <p:pic>
        <p:nvPicPr>
          <p:cNvPr id="70" name="Picture 13">
            <a:extLst>
              <a:ext uri="{FF2B5EF4-FFF2-40B4-BE49-F238E27FC236}">
                <a16:creationId xmlns:a16="http://schemas.microsoft.com/office/drawing/2014/main" id="{8A733F2B-7109-401E-8DE3-C15DBF6E3A2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99771" y="1416976"/>
            <a:ext cx="689452" cy="442452"/>
          </a:xfrm>
          <a:prstGeom prst="rect">
            <a:avLst/>
          </a:prstGeom>
        </p:spPr>
      </p:pic>
      <p:pic>
        <p:nvPicPr>
          <p:cNvPr id="71" name="Picture 10" descr="Image result for sharepoint logo">
            <a:extLst>
              <a:ext uri="{FF2B5EF4-FFF2-40B4-BE49-F238E27FC236}">
                <a16:creationId xmlns:a16="http://schemas.microsoft.com/office/drawing/2014/main" id="{38F3118D-2613-4DD2-ABF5-55B95DB58FD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27207" t="15931" r="25945" b="14161"/>
          <a:stretch/>
        </p:blipFill>
        <p:spPr bwMode="auto">
          <a:xfrm>
            <a:off x="7634165" y="2518616"/>
            <a:ext cx="689452" cy="685882"/>
          </a:xfrm>
          <a:prstGeom prst="rect">
            <a:avLst/>
          </a:prstGeom>
          <a:noFill/>
          <a:extLst>
            <a:ext uri="{909E8E84-426E-40DD-AFC4-6F175D3DCCD1}">
              <a14:hiddenFill xmlns:a14="http://schemas.microsoft.com/office/drawing/2010/main">
                <a:solidFill>
                  <a:srgbClr val="FFFFFF"/>
                </a:solidFill>
              </a14:hiddenFill>
            </a:ext>
          </a:extLst>
        </p:spPr>
      </p:pic>
      <p:pic>
        <p:nvPicPr>
          <p:cNvPr id="72" name="圖形 71">
            <a:extLst>
              <a:ext uri="{FF2B5EF4-FFF2-40B4-BE49-F238E27FC236}">
                <a16:creationId xmlns:a16="http://schemas.microsoft.com/office/drawing/2014/main" id="{C0FF817F-AECA-4C29-B85E-482185B1BD37}"/>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461995" y="1522048"/>
            <a:ext cx="395920" cy="329933"/>
          </a:xfrm>
          <a:prstGeom prst="rect">
            <a:avLst/>
          </a:prstGeom>
        </p:spPr>
      </p:pic>
      <p:pic>
        <p:nvPicPr>
          <p:cNvPr id="73" name="圖形 72">
            <a:extLst>
              <a:ext uri="{FF2B5EF4-FFF2-40B4-BE49-F238E27FC236}">
                <a16:creationId xmlns:a16="http://schemas.microsoft.com/office/drawing/2014/main" id="{AE651745-6019-4C53-8775-C8AF34C4725C}"/>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9023464" y="1483555"/>
            <a:ext cx="395920" cy="406918"/>
          </a:xfrm>
          <a:prstGeom prst="rect">
            <a:avLst/>
          </a:prstGeom>
        </p:spPr>
      </p:pic>
      <p:pic>
        <p:nvPicPr>
          <p:cNvPr id="74" name="圖形 73">
            <a:extLst>
              <a:ext uri="{FF2B5EF4-FFF2-40B4-BE49-F238E27FC236}">
                <a16:creationId xmlns:a16="http://schemas.microsoft.com/office/drawing/2014/main" id="{C6C7F71C-3CE0-453F-A571-3B0DAD942F77}"/>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9584932" y="1489054"/>
            <a:ext cx="395920" cy="395920"/>
          </a:xfrm>
          <a:prstGeom prst="rect">
            <a:avLst/>
          </a:prstGeom>
        </p:spPr>
      </p:pic>
      <p:pic>
        <p:nvPicPr>
          <p:cNvPr id="51" name="Picture 42" descr="A picture containing shirt&#10;&#10;Description automatically generated">
            <a:extLst>
              <a:ext uri="{FF2B5EF4-FFF2-40B4-BE49-F238E27FC236}">
                <a16:creationId xmlns:a16="http://schemas.microsoft.com/office/drawing/2014/main" id="{4BDA98C9-6350-4894-BD84-44AED9B1276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063373" y="615236"/>
            <a:ext cx="2225553" cy="2225548"/>
          </a:xfrm>
          <a:prstGeom prst="rect">
            <a:avLst/>
          </a:prstGeom>
          <a:effectLst>
            <a:glow rad="101600">
              <a:srgbClr val="D4C8DD">
                <a:alpha val="60000"/>
              </a:srgbClr>
            </a:glow>
            <a:outerShdw blurRad="63500" dist="38100" dir="2700000" algn="tl" rotWithShape="0">
              <a:prstClr val="black">
                <a:alpha val="40000"/>
              </a:prstClr>
            </a:outerShdw>
          </a:effectLst>
        </p:spPr>
      </p:pic>
      <p:sp>
        <p:nvSpPr>
          <p:cNvPr id="76" name="TextBox 41">
            <a:extLst>
              <a:ext uri="{FF2B5EF4-FFF2-40B4-BE49-F238E27FC236}">
                <a16:creationId xmlns:a16="http://schemas.microsoft.com/office/drawing/2014/main" id="{E5A6AB55-565D-4E2F-987D-08D48F4005DF}"/>
              </a:ext>
            </a:extLst>
          </p:cNvPr>
          <p:cNvSpPr txBox="1"/>
          <p:nvPr/>
        </p:nvSpPr>
        <p:spPr>
          <a:xfrm>
            <a:off x="590263" y="2844956"/>
            <a:ext cx="7659075" cy="1588127"/>
          </a:xfrm>
          <a:prstGeom prst="rect">
            <a:avLst/>
          </a:prstGeom>
          <a:noFill/>
        </p:spPr>
        <p:txBody>
          <a:bodyPr wrap="square" rtlCol="0">
            <a:spAutoFit/>
          </a:bodyPr>
          <a:lstStyle/>
          <a:p>
            <a:pPr>
              <a:lnSpc>
                <a:spcPct val="90000"/>
              </a:lnSpc>
              <a:spcBef>
                <a:spcPct val="0"/>
              </a:spcBef>
            </a:pPr>
            <a:r>
              <a:rPr lang="ja-JP" altLang="en-US" sz="35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包括的な</a:t>
            </a:r>
            <a:r>
              <a:rPr lang="en-US" altLang="ja-JP" sz="3500" b="1" dirty="0" err="1"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GoogleWorkspace</a:t>
            </a:r>
            <a:endParaRPr lang="en-US" altLang="ja-JP" sz="35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a:lnSpc>
                <a:spcPct val="90000"/>
              </a:lnSpc>
              <a:spcBef>
                <a:spcPct val="0"/>
              </a:spcBef>
            </a:pPr>
            <a:r>
              <a:rPr lang="ja-JP" altLang="en-US" sz="35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お</a:t>
            </a:r>
            <a:r>
              <a:rPr lang="ja-JP" altLang="en-US" sz="35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よび</a:t>
            </a:r>
            <a:r>
              <a:rPr lang="en-US" altLang="ja-JP" sz="35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Microsoft365</a:t>
            </a:r>
          </a:p>
          <a:p>
            <a:pPr>
              <a:lnSpc>
                <a:spcPct val="90000"/>
              </a:lnSpc>
              <a:spcBef>
                <a:spcPct val="0"/>
              </a:spcBef>
            </a:pPr>
            <a:r>
              <a:rPr lang="ja-JP" altLang="en-US" sz="35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バ</a:t>
            </a:r>
            <a:r>
              <a:rPr lang="ja-JP" altLang="en-US" sz="35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ックアップソリューション</a:t>
            </a:r>
            <a:endParaRPr lang="en-TW" sz="35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7" name="矩形 76">
            <a:extLst>
              <a:ext uri="{FF2B5EF4-FFF2-40B4-BE49-F238E27FC236}">
                <a16:creationId xmlns:a16="http://schemas.microsoft.com/office/drawing/2014/main" id="{C6370C14-6A53-4C93-8EAD-24DABFA8A03A}"/>
              </a:ext>
            </a:extLst>
          </p:cNvPr>
          <p:cNvSpPr/>
          <p:nvPr/>
        </p:nvSpPr>
        <p:spPr>
          <a:xfrm>
            <a:off x="838200" y="4441406"/>
            <a:ext cx="10515600" cy="1864168"/>
          </a:xfrm>
          <a:prstGeom prst="rect">
            <a:avLst/>
          </a:prstGeom>
          <a:gradFill>
            <a:gsLst>
              <a:gs pos="0">
                <a:schemeClr val="bg1">
                  <a:alpha val="0"/>
                </a:schemeClr>
              </a:gs>
              <a:gs pos="85000">
                <a:schemeClr val="bg1">
                  <a:lumMod val="95000"/>
                </a:schemeClr>
              </a:gs>
              <a:gs pos="15000">
                <a:schemeClr val="bg1">
                  <a:lumMod val="95000"/>
                </a:schemeClr>
              </a:gs>
              <a:gs pos="100000">
                <a:schemeClr val="bg1">
                  <a:alpha val="0"/>
                </a:schemeClr>
              </a:gs>
            </a:gsLst>
            <a:lin ang="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79" name="Picture 14">
            <a:extLst>
              <a:ext uri="{FF2B5EF4-FFF2-40B4-BE49-F238E27FC236}">
                <a16:creationId xmlns:a16="http://schemas.microsoft.com/office/drawing/2014/main" id="{D38AED5F-FD64-4BE3-9576-A8F957FDF873}"/>
              </a:ext>
            </a:extLst>
          </p:cNvPr>
          <p:cNvPicPr>
            <a:picLocks noChangeAspect="1"/>
          </p:cNvPicPr>
          <p:nvPr/>
        </p:nvPicPr>
        <p:blipFill>
          <a:blip r:embed="rId19"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580813" y="4642840"/>
            <a:ext cx="896392" cy="896392"/>
          </a:xfrm>
          <a:prstGeom prst="rect">
            <a:avLst/>
          </a:prstGeom>
        </p:spPr>
      </p:pic>
      <p:pic>
        <p:nvPicPr>
          <p:cNvPr id="80" name="Picture 15">
            <a:extLst>
              <a:ext uri="{FF2B5EF4-FFF2-40B4-BE49-F238E27FC236}">
                <a16:creationId xmlns:a16="http://schemas.microsoft.com/office/drawing/2014/main" id="{C49A1B4F-2EAD-4877-B821-BA620366FA0D}"/>
              </a:ext>
            </a:extLst>
          </p:cNvPr>
          <p:cNvPicPr>
            <a:picLocks noChangeAspect="1"/>
          </p:cNvPicPr>
          <p:nvPr/>
        </p:nvPicPr>
        <p:blipFill>
          <a:blip r:embed="rId20"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885322" y="4642840"/>
            <a:ext cx="887122" cy="887122"/>
          </a:xfrm>
          <a:prstGeom prst="rect">
            <a:avLst/>
          </a:prstGeom>
        </p:spPr>
      </p:pic>
      <p:pic>
        <p:nvPicPr>
          <p:cNvPr id="81" name="Picture 16">
            <a:extLst>
              <a:ext uri="{FF2B5EF4-FFF2-40B4-BE49-F238E27FC236}">
                <a16:creationId xmlns:a16="http://schemas.microsoft.com/office/drawing/2014/main" id="{84DCE187-FDED-4F28-B98D-F9D87550D67F}"/>
              </a:ext>
            </a:extLst>
          </p:cNvPr>
          <p:cNvPicPr>
            <a:picLocks noChangeAspect="1"/>
          </p:cNvPicPr>
          <p:nvPr/>
        </p:nvPicPr>
        <p:blipFill>
          <a:blip r:embed="rId21"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746326" y="4642840"/>
            <a:ext cx="869876" cy="869876"/>
          </a:xfrm>
          <a:prstGeom prst="rect">
            <a:avLst/>
          </a:prstGeom>
        </p:spPr>
      </p:pic>
      <p:pic>
        <p:nvPicPr>
          <p:cNvPr id="82" name="Picture 17">
            <a:extLst>
              <a:ext uri="{FF2B5EF4-FFF2-40B4-BE49-F238E27FC236}">
                <a16:creationId xmlns:a16="http://schemas.microsoft.com/office/drawing/2014/main" id="{76A03613-185D-44DC-B80B-9784C2780A1A}"/>
              </a:ext>
            </a:extLst>
          </p:cNvPr>
          <p:cNvPicPr>
            <a:picLocks noChangeAspect="1"/>
          </p:cNvPicPr>
          <p:nvPr/>
        </p:nvPicPr>
        <p:blipFill>
          <a:blip r:embed="rId22"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23659" y="4644333"/>
            <a:ext cx="888033" cy="888033"/>
          </a:xfrm>
          <a:prstGeom prst="rect">
            <a:avLst/>
          </a:prstGeom>
        </p:spPr>
      </p:pic>
      <p:sp>
        <p:nvSpPr>
          <p:cNvPr id="83" name="Rectangle 21">
            <a:extLst>
              <a:ext uri="{FF2B5EF4-FFF2-40B4-BE49-F238E27FC236}">
                <a16:creationId xmlns:a16="http://schemas.microsoft.com/office/drawing/2014/main" id="{3418445A-2AE5-472E-9B36-12F37FBD40F0}"/>
              </a:ext>
            </a:extLst>
          </p:cNvPr>
          <p:cNvSpPr/>
          <p:nvPr/>
        </p:nvSpPr>
        <p:spPr>
          <a:xfrm>
            <a:off x="1914458" y="5602484"/>
            <a:ext cx="1906434" cy="498228"/>
          </a:xfrm>
          <a:prstGeom prst="rect">
            <a:avLst/>
          </a:prstGeom>
        </p:spPr>
        <p:txBody>
          <a:bodyPr wrap="none">
            <a:no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データプレビュー</a:t>
            </a:r>
          </a:p>
          <a:p>
            <a:pPr algn="ct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きめ細かい復元</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4" name="Rectangle 21">
            <a:extLst>
              <a:ext uri="{FF2B5EF4-FFF2-40B4-BE49-F238E27FC236}">
                <a16:creationId xmlns:a16="http://schemas.microsoft.com/office/drawing/2014/main" id="{1290F409-7821-44A3-84A8-0B081FBC34AB}"/>
              </a:ext>
            </a:extLst>
          </p:cNvPr>
          <p:cNvSpPr/>
          <p:nvPr/>
        </p:nvSpPr>
        <p:spPr>
          <a:xfrm>
            <a:off x="4075792" y="5602483"/>
            <a:ext cx="1906434" cy="400110"/>
          </a:xfrm>
          <a:prstGeom prst="rect">
            <a:avLst/>
          </a:prstGeom>
        </p:spPr>
        <p:txBody>
          <a:bodyPr wrap="none">
            <a:no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マルチユーザーアクセス</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5" name="Rectangle 21">
            <a:extLst>
              <a:ext uri="{FF2B5EF4-FFF2-40B4-BE49-F238E27FC236}">
                <a16:creationId xmlns:a16="http://schemas.microsoft.com/office/drawing/2014/main" id="{2CFE49F3-3D2D-4758-9CD3-F1B346FAD189}"/>
              </a:ext>
            </a:extLst>
          </p:cNvPr>
          <p:cNvSpPr/>
          <p:nvPr/>
        </p:nvSpPr>
        <p:spPr>
          <a:xfrm>
            <a:off x="6228047" y="5602483"/>
            <a:ext cx="1906434" cy="497519"/>
          </a:xfrm>
          <a:prstGeom prst="rect">
            <a:avLst/>
          </a:prstGeom>
        </p:spPr>
        <p:txBody>
          <a:bodyPr wrap="none">
            <a:no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マルチバージョン</a:t>
            </a:r>
          </a:p>
          <a:p>
            <a:pPr algn="ct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バックアップ</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6" name="Rectangle 21">
            <a:extLst>
              <a:ext uri="{FF2B5EF4-FFF2-40B4-BE49-F238E27FC236}">
                <a16:creationId xmlns:a16="http://schemas.microsoft.com/office/drawing/2014/main" id="{CBAFCB0D-73F9-46AD-B2E5-79207CE022BB}"/>
              </a:ext>
            </a:extLst>
          </p:cNvPr>
          <p:cNvSpPr/>
          <p:nvPr/>
        </p:nvSpPr>
        <p:spPr>
          <a:xfrm>
            <a:off x="8375666" y="5602483"/>
            <a:ext cx="1906434" cy="400110"/>
          </a:xfrm>
          <a:prstGeom prst="rect">
            <a:avLst/>
          </a:prstGeom>
        </p:spPr>
        <p:txBody>
          <a:bodyPr wrap="none">
            <a:no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データの一元化</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1" name="矩形: 圓角 30">
            <a:extLst>
              <a:ext uri="{FF2B5EF4-FFF2-40B4-BE49-F238E27FC236}">
                <a16:creationId xmlns:a16="http://schemas.microsoft.com/office/drawing/2014/main" id="{BB352E11-9EE3-4E08-87E8-378B64733FD7}"/>
              </a:ext>
            </a:extLst>
          </p:cNvPr>
          <p:cNvSpPr/>
          <p:nvPr/>
        </p:nvSpPr>
        <p:spPr>
          <a:xfrm>
            <a:off x="8609901" y="2512457"/>
            <a:ext cx="943606" cy="389500"/>
          </a:xfrm>
          <a:prstGeom prst="roundRect">
            <a:avLst>
              <a:gd name="adj" fmla="val 0"/>
            </a:avLst>
          </a:prstGeom>
          <a:gradFill>
            <a:gsLst>
              <a:gs pos="0">
                <a:srgbClr val="0099CC"/>
              </a:gs>
              <a:gs pos="100000">
                <a:schemeClr val="accent6">
                  <a:lumMod val="75000"/>
                </a:schemeClr>
              </a:gs>
            </a:gsLst>
            <a:lin ang="2700000" scaled="0"/>
          </a:gradFill>
          <a:ln w="19050" cap="flat" cmpd="sng" algn="ctr">
            <a:noFill/>
            <a:prstDash val="solid"/>
            <a:round/>
            <a:headEnd type="none" w="med" len="med"/>
            <a:tailEnd type="none" w="med" len="med"/>
          </a:ln>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TW" altLang="zh-TW" sz="11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Document Library</a:t>
            </a:r>
          </a:p>
        </p:txBody>
      </p:sp>
      <p:sp>
        <p:nvSpPr>
          <p:cNvPr id="98" name="矩形: 圓角 97">
            <a:extLst>
              <a:ext uri="{FF2B5EF4-FFF2-40B4-BE49-F238E27FC236}">
                <a16:creationId xmlns:a16="http://schemas.microsoft.com/office/drawing/2014/main" id="{D62C2F02-1024-4BAB-8EA9-6F3B7408ECE0}"/>
              </a:ext>
            </a:extLst>
          </p:cNvPr>
          <p:cNvSpPr/>
          <p:nvPr/>
        </p:nvSpPr>
        <p:spPr>
          <a:xfrm>
            <a:off x="9618317" y="2512457"/>
            <a:ext cx="689452" cy="389500"/>
          </a:xfrm>
          <a:prstGeom prst="roundRect">
            <a:avLst>
              <a:gd name="adj" fmla="val 0"/>
            </a:avLst>
          </a:prstGeom>
          <a:gradFill>
            <a:gsLst>
              <a:gs pos="0">
                <a:srgbClr val="0099CC"/>
              </a:gs>
              <a:gs pos="100000">
                <a:schemeClr val="accent6">
                  <a:lumMod val="75000"/>
                </a:schemeClr>
              </a:gs>
            </a:gsLst>
            <a:lin ang="2700000" scaled="0"/>
          </a:gradFill>
          <a:ln w="19050" cap="flat" cmpd="sng" algn="ctr">
            <a:noFill/>
            <a:prstDash val="solid"/>
            <a:round/>
            <a:headEnd type="none" w="med" len="med"/>
            <a:tailEnd type="none" w="med" len="med"/>
          </a:ln>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TW" altLang="zh-TW" sz="11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Pages</a:t>
            </a:r>
          </a:p>
        </p:txBody>
      </p:sp>
      <p:sp>
        <p:nvSpPr>
          <p:cNvPr id="99" name="矩形: 圓角 98">
            <a:extLst>
              <a:ext uri="{FF2B5EF4-FFF2-40B4-BE49-F238E27FC236}">
                <a16:creationId xmlns:a16="http://schemas.microsoft.com/office/drawing/2014/main" id="{5073C315-8093-47F5-A12F-1AB5CC689E01}"/>
              </a:ext>
            </a:extLst>
          </p:cNvPr>
          <p:cNvSpPr/>
          <p:nvPr/>
        </p:nvSpPr>
        <p:spPr>
          <a:xfrm>
            <a:off x="10372578" y="2512457"/>
            <a:ext cx="689452" cy="389500"/>
          </a:xfrm>
          <a:prstGeom prst="roundRect">
            <a:avLst>
              <a:gd name="adj" fmla="val 0"/>
            </a:avLst>
          </a:prstGeom>
          <a:gradFill>
            <a:gsLst>
              <a:gs pos="0">
                <a:srgbClr val="0099CC"/>
              </a:gs>
              <a:gs pos="100000">
                <a:schemeClr val="accent6">
                  <a:lumMod val="75000"/>
                </a:schemeClr>
              </a:gs>
            </a:gsLst>
            <a:lin ang="2700000" scaled="0"/>
          </a:gradFill>
          <a:ln w="19050" cap="flat" cmpd="sng" algn="ctr">
            <a:noFill/>
            <a:prstDash val="solid"/>
            <a:round/>
            <a:headEnd type="none" w="med" len="med"/>
            <a:tailEnd type="none" w="med" len="med"/>
          </a:ln>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TW" altLang="zh-TW" sz="11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List</a:t>
            </a:r>
          </a:p>
        </p:txBody>
      </p:sp>
      <p:sp>
        <p:nvSpPr>
          <p:cNvPr id="100" name="矩形: 圓角 99">
            <a:extLst>
              <a:ext uri="{FF2B5EF4-FFF2-40B4-BE49-F238E27FC236}">
                <a16:creationId xmlns:a16="http://schemas.microsoft.com/office/drawing/2014/main" id="{50236407-8861-4DA6-A404-1F236D334FBD}"/>
              </a:ext>
            </a:extLst>
          </p:cNvPr>
          <p:cNvSpPr/>
          <p:nvPr/>
        </p:nvSpPr>
        <p:spPr>
          <a:xfrm>
            <a:off x="8609901" y="2993365"/>
            <a:ext cx="943606" cy="389500"/>
          </a:xfrm>
          <a:prstGeom prst="roundRect">
            <a:avLst>
              <a:gd name="adj" fmla="val 0"/>
            </a:avLst>
          </a:prstGeom>
          <a:gradFill>
            <a:gsLst>
              <a:gs pos="0">
                <a:srgbClr val="0099CC"/>
              </a:gs>
              <a:gs pos="100000">
                <a:schemeClr val="accent6">
                  <a:lumMod val="75000"/>
                </a:schemeClr>
              </a:gs>
            </a:gsLst>
            <a:lin ang="2700000" scaled="0"/>
          </a:gradFill>
          <a:ln w="19050" cap="flat" cmpd="sng" algn="ctr">
            <a:noFill/>
            <a:prstDash val="solid"/>
            <a:round/>
            <a:headEnd type="none" w="med" len="med"/>
            <a:tailEnd type="none" w="med" len="med"/>
          </a:ln>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TW" altLang="zh-TW" sz="11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Site Assets</a:t>
            </a:r>
          </a:p>
        </p:txBody>
      </p:sp>
      <p:sp>
        <p:nvSpPr>
          <p:cNvPr id="101" name="矩形: 圓角 100">
            <a:extLst>
              <a:ext uri="{FF2B5EF4-FFF2-40B4-BE49-F238E27FC236}">
                <a16:creationId xmlns:a16="http://schemas.microsoft.com/office/drawing/2014/main" id="{4CC69971-E7B8-4E93-AD0B-C33E19A7D8E9}"/>
              </a:ext>
            </a:extLst>
          </p:cNvPr>
          <p:cNvSpPr/>
          <p:nvPr/>
        </p:nvSpPr>
        <p:spPr>
          <a:xfrm>
            <a:off x="9618317" y="2993365"/>
            <a:ext cx="689452" cy="389500"/>
          </a:xfrm>
          <a:prstGeom prst="roundRect">
            <a:avLst>
              <a:gd name="adj" fmla="val 0"/>
            </a:avLst>
          </a:prstGeom>
          <a:gradFill>
            <a:gsLst>
              <a:gs pos="0">
                <a:srgbClr val="0099CC"/>
              </a:gs>
              <a:gs pos="100000">
                <a:schemeClr val="accent6">
                  <a:lumMod val="75000"/>
                </a:schemeClr>
              </a:gs>
            </a:gsLst>
            <a:lin ang="2700000" scaled="0"/>
          </a:gradFill>
          <a:ln w="19050" cap="flat" cmpd="sng" algn="ctr">
            <a:noFill/>
            <a:prstDash val="solid"/>
            <a:round/>
            <a:headEnd type="none" w="med" len="med"/>
            <a:tailEnd type="none" w="med" len="med"/>
          </a:ln>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TW" altLang="zh-TW" sz="11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Notes</a:t>
            </a:r>
          </a:p>
        </p:txBody>
      </p:sp>
      <p:pic>
        <p:nvPicPr>
          <p:cNvPr id="103" name="圖形 102">
            <a:extLst>
              <a:ext uri="{FF2B5EF4-FFF2-40B4-BE49-F238E27FC236}">
                <a16:creationId xmlns:a16="http://schemas.microsoft.com/office/drawing/2014/main" id="{FB4B1E5F-2C66-4EA0-98B4-C4115D4E0CD2}"/>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10424797" y="2978796"/>
            <a:ext cx="639400" cy="596774"/>
          </a:xfrm>
          <a:prstGeom prst="rect">
            <a:avLst/>
          </a:prstGeom>
        </p:spPr>
      </p:pic>
    </p:spTree>
    <p:extLst>
      <p:ext uri="{BB962C8B-B14F-4D97-AF65-F5344CB8AC3E}">
        <p14:creationId xmlns:p14="http://schemas.microsoft.com/office/powerpoint/2010/main" val="3396273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80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02901398-512C-4161-887C-042097768F3C}"/>
              </a:ext>
            </a:extLst>
          </p:cNvPr>
          <p:cNvSpPr txBox="1">
            <a:spLocks/>
          </p:cNvSpPr>
          <p:nvPr/>
        </p:nvSpPr>
        <p:spPr>
          <a:xfrm>
            <a:off x="1132973" y="0"/>
            <a:ext cx="9926053" cy="158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ctr"/>
            <a:r>
              <a:rPr lang="en-US" altLang="ja-JP" dirty="0">
                <a:latin typeface="ＭＳ Ｐゴシック" panose="020B0600070205080204" pitchFamily="50" charset="-128"/>
                <a:ea typeface="ＭＳ Ｐゴシック" panose="020B0600070205080204" pitchFamily="50" charset="-128"/>
              </a:rPr>
              <a:t>SharePoint</a:t>
            </a:r>
            <a:r>
              <a:rPr lang="ja-JP" altLang="en-US" dirty="0">
                <a:latin typeface="ＭＳ Ｐゴシック" panose="020B0600070205080204" pitchFamily="50" charset="-128"/>
                <a:ea typeface="ＭＳ Ｐゴシック" panose="020B0600070205080204" pitchFamily="50" charset="-128"/>
              </a:rPr>
              <a:t>のバックアッ</a:t>
            </a:r>
            <a:r>
              <a:rPr lang="ja-JP" altLang="en-US" dirty="0" smtClean="0">
                <a:latin typeface="ＭＳ Ｐゴシック" panose="020B0600070205080204" pitchFamily="50" charset="-128"/>
                <a:ea typeface="ＭＳ Ｐゴシック" panose="020B0600070205080204" pitchFamily="50" charset="-128"/>
              </a:rPr>
              <a:t>プ</a:t>
            </a:r>
            <a:r>
              <a:rPr lang="ja-JP" altLang="en-US" dirty="0">
                <a:latin typeface="ＭＳ Ｐゴシック" panose="020B0600070205080204" pitchFamily="50" charset="-128"/>
                <a:ea typeface="ＭＳ Ｐゴシック" panose="020B0600070205080204" pitchFamily="50" charset="-128"/>
              </a:rPr>
              <a:t>に対</a:t>
            </a:r>
            <a:r>
              <a:rPr lang="ja-JP" altLang="en-US" dirty="0" smtClean="0">
                <a:latin typeface="ＭＳ Ｐゴシック" panose="020B0600070205080204" pitchFamily="50" charset="-128"/>
                <a:ea typeface="ＭＳ Ｐゴシック" panose="020B0600070205080204" pitchFamily="50" charset="-128"/>
              </a:rPr>
              <a:t>応</a:t>
            </a:r>
            <a:endParaRPr lang="en-US" altLang="ja-JP" dirty="0" smtClean="0">
              <a:latin typeface="ＭＳ Ｐゴシック" panose="020B0600070205080204" pitchFamily="50" charset="-128"/>
              <a:ea typeface="ＭＳ Ｐゴシック" panose="020B0600070205080204" pitchFamily="50" charset="-128"/>
            </a:endParaRPr>
          </a:p>
          <a:p>
            <a:pPr algn="ctr"/>
            <a:r>
              <a:rPr lang="ja-JP" altLang="en-US" dirty="0">
                <a:latin typeface="ＭＳ Ｐゴシック" panose="020B0600070205080204" pitchFamily="50" charset="-128"/>
                <a:ea typeface="ＭＳ Ｐゴシック" panose="020B0600070205080204" pitchFamily="50" charset="-128"/>
              </a:rPr>
              <a:t>お待たせしまし</a:t>
            </a:r>
            <a:r>
              <a:rPr lang="ja-JP" altLang="en-US" dirty="0" smtClean="0">
                <a:latin typeface="ＭＳ Ｐゴシック" panose="020B0600070205080204" pitchFamily="50" charset="-128"/>
                <a:ea typeface="ＭＳ Ｐゴシック" panose="020B0600070205080204" pitchFamily="50" charset="-128"/>
              </a:rPr>
              <a:t>た！</a:t>
            </a:r>
            <a:endParaRPr lang="en-TW" dirty="0">
              <a:latin typeface="ＭＳ Ｐゴシック" panose="020B0600070205080204" pitchFamily="50" charset="-128"/>
              <a:ea typeface="ＭＳ Ｐゴシック" panose="020B0600070205080204" pitchFamily="50" charset="-128"/>
            </a:endParaRPr>
          </a:p>
        </p:txBody>
      </p:sp>
      <p:pic>
        <p:nvPicPr>
          <p:cNvPr id="18" name="圖形 17">
            <a:extLst>
              <a:ext uri="{FF2B5EF4-FFF2-40B4-BE49-F238E27FC236}">
                <a16:creationId xmlns:a16="http://schemas.microsoft.com/office/drawing/2014/main" id="{8ABBCA51-A916-42DA-9BF7-02D9B25550B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74313" y="3609019"/>
            <a:ext cx="2757163" cy="2784701"/>
          </a:xfrm>
          <a:prstGeom prst="rect">
            <a:avLst/>
          </a:prstGeom>
          <a:effectLst>
            <a:outerShdw blurRad="50800" dist="38100" dir="5400000" algn="t" rotWithShape="0">
              <a:prstClr val="black">
                <a:alpha val="40000"/>
              </a:prstClr>
            </a:outerShdw>
          </a:effectLst>
        </p:spPr>
      </p:pic>
      <p:sp>
        <p:nvSpPr>
          <p:cNvPr id="25" name="矩形: 圓角 24">
            <a:extLst>
              <a:ext uri="{FF2B5EF4-FFF2-40B4-BE49-F238E27FC236}">
                <a16:creationId xmlns:a16="http://schemas.microsoft.com/office/drawing/2014/main" id="{86BFAE7C-A518-44B4-A7A6-9AD606058B3F}"/>
              </a:ext>
            </a:extLst>
          </p:cNvPr>
          <p:cNvSpPr/>
          <p:nvPr/>
        </p:nvSpPr>
        <p:spPr>
          <a:xfrm>
            <a:off x="1323008" y="1728127"/>
            <a:ext cx="9545984" cy="729693"/>
          </a:xfrm>
          <a:prstGeom prst="roundRect">
            <a:avLst/>
          </a:prstGeom>
          <a:gradFill>
            <a:gsLst>
              <a:gs pos="0">
                <a:schemeClr val="bg1"/>
              </a:gs>
              <a:gs pos="100000">
                <a:schemeClr val="bg1">
                  <a:lumMod val="75000"/>
                </a:schemeClr>
              </a:gs>
            </a:gsLst>
            <a:lin ang="0" scaled="0"/>
          </a:gradFill>
          <a:ln w="19050">
            <a:gradFill>
              <a:gsLst>
                <a:gs pos="0">
                  <a:schemeClr val="accent1">
                    <a:lumMod val="5000"/>
                    <a:lumOff val="95000"/>
                  </a:schemeClr>
                </a:gs>
                <a:gs pos="100000">
                  <a:schemeClr val="tx1">
                    <a:lumMod val="50000"/>
                    <a:lumOff val="50000"/>
                  </a:schemeClr>
                </a:gs>
              </a:gsLst>
              <a:lin ang="108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r>
              <a:rPr lang="en-US" altLang="ja-JP"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Office 365SharePoint</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ドキュメントライブラリに保存されている膨大な量の重要なデータ。それらのファイルも保</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護</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できれば</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素</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晴らし</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い</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のに。</a:t>
            </a:r>
            <a:endParaRPr lang="en-TW" altLang="zh-TW" sz="1600" b="1" dirty="0">
              <a:solidFill>
                <a:schemeClr val="dk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6" name="矩形: 圓角 25">
            <a:extLst>
              <a:ext uri="{FF2B5EF4-FFF2-40B4-BE49-F238E27FC236}">
                <a16:creationId xmlns:a16="http://schemas.microsoft.com/office/drawing/2014/main" id="{77E87CAA-7A04-42AE-A886-07484ED26325}"/>
              </a:ext>
            </a:extLst>
          </p:cNvPr>
          <p:cNvSpPr/>
          <p:nvPr/>
        </p:nvSpPr>
        <p:spPr>
          <a:xfrm>
            <a:off x="1323008" y="2668573"/>
            <a:ext cx="9545984" cy="729693"/>
          </a:xfrm>
          <a:prstGeom prst="roundRect">
            <a:avLst/>
          </a:prstGeom>
          <a:gradFill>
            <a:gsLst>
              <a:gs pos="0">
                <a:schemeClr val="bg1"/>
              </a:gs>
              <a:gs pos="100000">
                <a:schemeClr val="bg1">
                  <a:lumMod val="75000"/>
                </a:schemeClr>
              </a:gs>
            </a:gsLst>
            <a:lin ang="0" scaled="0"/>
          </a:gradFill>
          <a:ln w="19050">
            <a:gradFill>
              <a:gsLst>
                <a:gs pos="0">
                  <a:schemeClr val="accent1">
                    <a:lumMod val="5000"/>
                    <a:lumOff val="95000"/>
                  </a:schemeClr>
                </a:gs>
                <a:gs pos="100000">
                  <a:schemeClr val="tx1">
                    <a:lumMod val="50000"/>
                    <a:lumOff val="50000"/>
                  </a:schemeClr>
                </a:gs>
              </a:gsLst>
              <a:lin ang="108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カレンダー、投稿、ニュースなどを含むドキュメントライブラリ内のファイルだけでなく、</a:t>
            </a:r>
            <a:r>
              <a:rPr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rPr>
              <a:t>SharePoint</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オンラインサイト全</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体がバックアップできることをお</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勧めします。</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7" name="矩形: 圓角 26">
            <a:extLst>
              <a:ext uri="{FF2B5EF4-FFF2-40B4-BE49-F238E27FC236}">
                <a16:creationId xmlns:a16="http://schemas.microsoft.com/office/drawing/2014/main" id="{286C7D6B-BF12-4F09-A0AA-337D1ECB29B1}"/>
              </a:ext>
            </a:extLst>
          </p:cNvPr>
          <p:cNvSpPr/>
          <p:nvPr/>
        </p:nvSpPr>
        <p:spPr>
          <a:xfrm>
            <a:off x="4210732" y="3609019"/>
            <a:ext cx="6658260" cy="524171"/>
          </a:xfrm>
          <a:prstGeom prst="roundRect">
            <a:avLst/>
          </a:prstGeom>
          <a:gradFill>
            <a:gsLst>
              <a:gs pos="0">
                <a:schemeClr val="bg1"/>
              </a:gs>
              <a:gs pos="100000">
                <a:schemeClr val="bg1">
                  <a:lumMod val="75000"/>
                </a:schemeClr>
              </a:gs>
            </a:gsLst>
            <a:lin ang="0" scaled="0"/>
          </a:gradFill>
          <a:ln w="19050">
            <a:gradFill>
              <a:gsLst>
                <a:gs pos="0">
                  <a:schemeClr val="accent1">
                    <a:lumMod val="5000"/>
                    <a:lumOff val="95000"/>
                  </a:schemeClr>
                </a:gs>
                <a:gs pos="100000">
                  <a:schemeClr val="tx1">
                    <a:lumMod val="50000"/>
                    <a:lumOff val="50000"/>
                  </a:schemeClr>
                </a:gs>
              </a:gsLst>
              <a:lin ang="108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r>
              <a:rPr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rPr>
              <a:t>SharePoint</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サイトをバックアップできません。</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8" name="矩形: 圓角 27">
            <a:extLst>
              <a:ext uri="{FF2B5EF4-FFF2-40B4-BE49-F238E27FC236}">
                <a16:creationId xmlns:a16="http://schemas.microsoft.com/office/drawing/2014/main" id="{2EAB738E-7D72-4592-961B-24DCED06FE59}"/>
              </a:ext>
            </a:extLst>
          </p:cNvPr>
          <p:cNvSpPr/>
          <p:nvPr/>
        </p:nvSpPr>
        <p:spPr>
          <a:xfrm>
            <a:off x="4210732" y="4343943"/>
            <a:ext cx="6658260" cy="524171"/>
          </a:xfrm>
          <a:prstGeom prst="roundRect">
            <a:avLst/>
          </a:prstGeom>
          <a:gradFill>
            <a:gsLst>
              <a:gs pos="0">
                <a:schemeClr val="bg1"/>
              </a:gs>
              <a:gs pos="100000">
                <a:schemeClr val="bg1">
                  <a:lumMod val="75000"/>
                </a:schemeClr>
              </a:gs>
            </a:gsLst>
            <a:lin ang="0" scaled="0"/>
          </a:gradFill>
          <a:ln w="19050">
            <a:gradFill>
              <a:gsLst>
                <a:gs pos="0">
                  <a:schemeClr val="accent1">
                    <a:lumMod val="5000"/>
                    <a:lumOff val="95000"/>
                  </a:schemeClr>
                </a:gs>
                <a:gs pos="100000">
                  <a:schemeClr val="tx1">
                    <a:lumMod val="50000"/>
                    <a:lumOff val="50000"/>
                  </a:schemeClr>
                </a:gs>
              </a:gsLst>
              <a:lin ang="108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r>
              <a:rPr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rPr>
              <a:t>SharePoint</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サイトをバックアップできるようにしたいと思います。</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9" name="矩形: 圓角 28">
            <a:extLst>
              <a:ext uri="{FF2B5EF4-FFF2-40B4-BE49-F238E27FC236}">
                <a16:creationId xmlns:a16="http://schemas.microsoft.com/office/drawing/2014/main" id="{CB494199-19C6-412E-9F6D-659D2A30BFEF}"/>
              </a:ext>
            </a:extLst>
          </p:cNvPr>
          <p:cNvSpPr/>
          <p:nvPr/>
        </p:nvSpPr>
        <p:spPr>
          <a:xfrm>
            <a:off x="4210732" y="5078866"/>
            <a:ext cx="6658260" cy="524171"/>
          </a:xfrm>
          <a:prstGeom prst="roundRect">
            <a:avLst/>
          </a:prstGeom>
          <a:gradFill>
            <a:gsLst>
              <a:gs pos="0">
                <a:schemeClr val="bg1"/>
              </a:gs>
              <a:gs pos="100000">
                <a:schemeClr val="bg1">
                  <a:lumMod val="75000"/>
                </a:schemeClr>
              </a:gs>
            </a:gsLst>
            <a:lin ang="0" scaled="0"/>
          </a:gradFill>
          <a:ln w="19050">
            <a:gradFill>
              <a:gsLst>
                <a:gs pos="0">
                  <a:schemeClr val="accent1">
                    <a:lumMod val="5000"/>
                    <a:lumOff val="95000"/>
                  </a:schemeClr>
                </a:gs>
                <a:gs pos="100000">
                  <a:schemeClr val="tx1">
                    <a:lumMod val="50000"/>
                    <a:lumOff val="50000"/>
                  </a:schemeClr>
                </a:gs>
              </a:gsLst>
              <a:lin ang="10800000" scaled="0"/>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r>
              <a:rPr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rPr>
              <a:t>SharePoint</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のサポートはいつ期待できますか？</a:t>
            </a:r>
            <a:endParaRPr lang="en-TW" altLang="zh-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036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3A1D74-8FE8-8248-AE27-AB8BB7AD5ABA}"/>
              </a:ext>
            </a:extLst>
          </p:cNvPr>
          <p:cNvSpPr>
            <a:spLocks noGrp="1"/>
          </p:cNvSpPr>
          <p:nvPr>
            <p:ph type="title"/>
          </p:nvPr>
        </p:nvSpPr>
        <p:spPr/>
        <p:txBody>
          <a:bodyPr>
            <a:normAutofit/>
          </a:bodyPr>
          <a:lstStyle/>
          <a:p>
            <a:pPr>
              <a:lnSpc>
                <a:spcPct val="100000"/>
              </a:lnSpc>
            </a:pPr>
            <a:r>
              <a:rPr lang="en-US" altLang="ja-JP" dirty="0" err="1">
                <a:latin typeface="ＭＳ Ｐゴシック" panose="020B0600070205080204" pitchFamily="50" charset="-128"/>
                <a:ea typeface="ＭＳ Ｐゴシック" panose="020B0600070205080204" pitchFamily="50" charset="-128"/>
              </a:rPr>
              <a:t>Boxafe</a:t>
            </a:r>
            <a:r>
              <a:rPr lang="en-US" altLang="ja-JP" dirty="0">
                <a:latin typeface="ＭＳ Ｐゴシック" panose="020B0600070205080204" pitchFamily="50" charset="-128"/>
                <a:ea typeface="ＭＳ Ｐゴシック" panose="020B0600070205080204" pitchFamily="50" charset="-128"/>
              </a:rPr>
              <a:t> 1.3</a:t>
            </a:r>
            <a:r>
              <a:rPr lang="ja-JP" altLang="en-US" dirty="0">
                <a:latin typeface="ＭＳ Ｐゴシック" panose="020B0600070205080204" pitchFamily="50" charset="-128"/>
                <a:ea typeface="ＭＳ Ｐゴシック" panose="020B0600070205080204" pitchFamily="50" charset="-128"/>
              </a:rPr>
              <a:t>が</a:t>
            </a:r>
            <a:r>
              <a:rPr lang="en-US" altLang="ja-JP" dirty="0">
                <a:latin typeface="ＭＳ Ｐゴシック" panose="020B0600070205080204" pitchFamily="50" charset="-128"/>
                <a:ea typeface="ＭＳ Ｐゴシック" panose="020B0600070205080204" pitchFamily="50" charset="-128"/>
              </a:rPr>
              <a:t>SharePoint</a:t>
            </a:r>
            <a:r>
              <a:rPr lang="ja-JP" altLang="en-US" dirty="0">
                <a:latin typeface="ＭＳ Ｐゴシック" panose="020B0600070205080204" pitchFamily="50" charset="-128"/>
                <a:ea typeface="ＭＳ Ｐゴシック" panose="020B0600070205080204" pitchFamily="50" charset="-128"/>
              </a:rPr>
              <a:t>バックアップをサポートするようになりました！</a:t>
            </a:r>
            <a:endParaRPr lang="en-TW"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2516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CA651122-7FDC-403E-9AF1-92E6E0C103ED}"/>
              </a:ext>
            </a:extLst>
          </p:cNvPr>
          <p:cNvSpPr/>
          <p:nvPr/>
        </p:nvSpPr>
        <p:spPr>
          <a:xfrm>
            <a:off x="2846024" y="4804012"/>
            <a:ext cx="8580000" cy="1647254"/>
          </a:xfrm>
          <a:prstGeom prst="rect">
            <a:avLst/>
          </a:prstGeom>
          <a:gradFill>
            <a:gsLst>
              <a:gs pos="0">
                <a:srgbClr val="D4C8DD">
                  <a:alpha val="0"/>
                </a:srgbClr>
              </a:gs>
              <a:gs pos="100000">
                <a:srgbClr val="D4C8DD"/>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06450">
              <a:lnSpc>
                <a:spcPct val="90000"/>
              </a:lnSpc>
              <a:spcBef>
                <a:spcPct val="0"/>
              </a:spcBef>
            </a:pPr>
            <a:endParaRPr lang="zh-TW" altLang="en-US" sz="2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 name="標題 4">
            <a:extLst>
              <a:ext uri="{FF2B5EF4-FFF2-40B4-BE49-F238E27FC236}">
                <a16:creationId xmlns:a16="http://schemas.microsoft.com/office/drawing/2014/main" id="{75832113-74B7-4E59-858C-9725353B129A}"/>
              </a:ext>
            </a:extLst>
          </p:cNvPr>
          <p:cNvSpPr>
            <a:spLocks noGrp="1"/>
          </p:cNvSpPr>
          <p:nvPr>
            <p:ph type="title"/>
          </p:nvPr>
        </p:nvSpPr>
        <p:spPr>
          <a:xfrm>
            <a:off x="2846024" y="1082840"/>
            <a:ext cx="8507776" cy="1647254"/>
          </a:xfrm>
        </p:spPr>
        <p:txBody>
          <a:bodyPr/>
          <a:lstStyle/>
          <a:p>
            <a:pPr>
              <a:lnSpc>
                <a:spcPct val="100000"/>
              </a:lnSpc>
            </a:pPr>
            <a:r>
              <a:rPr lang="en-US" altLang="ja-JP" sz="3600" dirty="0">
                <a:solidFill>
                  <a:srgbClr val="7030A0"/>
                </a:solidFill>
                <a:latin typeface="ＭＳ Ｐゴシック" panose="020B0600070205080204" pitchFamily="50" charset="-128"/>
                <a:ea typeface="ＭＳ Ｐゴシック" panose="020B0600070205080204" pitchFamily="50" charset="-128"/>
                <a:cs typeface="+mn-ea"/>
                <a:sym typeface="Arial" panose="020B0604020202020204" pitchFamily="34" charset="0"/>
              </a:rPr>
              <a:t>25</a:t>
            </a:r>
            <a:r>
              <a:rPr lang="ja-JP" altLang="en-US" sz="3600" dirty="0" smtClean="0">
                <a:solidFill>
                  <a:srgbClr val="7030A0"/>
                </a:solidFill>
                <a:latin typeface="ＭＳ Ｐゴシック" panose="020B0600070205080204" pitchFamily="50" charset="-128"/>
                <a:ea typeface="ＭＳ Ｐゴシック" panose="020B0600070205080204" pitchFamily="50" charset="-128"/>
                <a:cs typeface="+mn-ea"/>
                <a:sym typeface="Arial" panose="020B0604020202020204" pitchFamily="34" charset="0"/>
              </a:rPr>
              <a:t>万</a:t>
            </a:r>
            <a:r>
              <a:rPr lang="ja-JP" altLang="en-US" sz="3600" dirty="0">
                <a:solidFill>
                  <a:srgbClr val="7030A0"/>
                </a:solidFill>
                <a:latin typeface="ＭＳ Ｐゴシック" panose="020B0600070205080204" pitchFamily="50" charset="-128"/>
                <a:ea typeface="ＭＳ Ｐゴシック" panose="020B0600070205080204" pitchFamily="50" charset="-128"/>
                <a:cs typeface="+mn-ea"/>
                <a:sym typeface="Arial" panose="020B0604020202020204" pitchFamily="34" charset="0"/>
              </a:rPr>
              <a:t>以上の</a:t>
            </a:r>
            <a:r>
              <a:rPr lang="ja-JP" altLang="en-US" sz="3600" dirty="0" smtClean="0">
                <a:solidFill>
                  <a:srgbClr val="7030A0"/>
                </a:solidFill>
                <a:latin typeface="ＭＳ Ｐゴシック" panose="020B0600070205080204" pitchFamily="50" charset="-128"/>
                <a:ea typeface="ＭＳ Ｐゴシック" panose="020B0600070205080204" pitchFamily="50" charset="-128"/>
                <a:cs typeface="+mn-ea"/>
                <a:sym typeface="Arial" panose="020B0604020202020204" pitchFamily="34" charset="0"/>
              </a:rPr>
              <a:t>組</a:t>
            </a:r>
            <a:r>
              <a:rPr lang="ja-JP" altLang="en-US" sz="3600" dirty="0">
                <a:solidFill>
                  <a:srgbClr val="7030A0"/>
                </a:solidFill>
                <a:latin typeface="ＭＳ Ｐゴシック" panose="020B0600070205080204" pitchFamily="50" charset="-128"/>
                <a:ea typeface="ＭＳ Ｐゴシック" panose="020B0600070205080204" pitchFamily="50" charset="-128"/>
                <a:cs typeface="+mn-ea"/>
                <a:sym typeface="Arial" panose="020B0604020202020204" pitchFamily="34" charset="0"/>
              </a:rPr>
              <a:t>織が</a:t>
            </a:r>
            <a:r>
              <a:rPr lang="en-US" altLang="ja-JP" sz="3600" dirty="0">
                <a:solidFill>
                  <a:srgbClr val="7030A0"/>
                </a:solidFill>
                <a:latin typeface="ＭＳ Ｐゴシック" panose="020B0600070205080204" pitchFamily="50" charset="-128"/>
                <a:ea typeface="ＭＳ Ｐゴシック" panose="020B0600070205080204" pitchFamily="50" charset="-128"/>
                <a:cs typeface="+mn-ea"/>
                <a:sym typeface="Arial" panose="020B0604020202020204" pitchFamily="34" charset="0"/>
              </a:rPr>
              <a:t>SharePoint</a:t>
            </a:r>
            <a:r>
              <a:rPr lang="ja-JP" altLang="en-US" sz="3600" dirty="0">
                <a:solidFill>
                  <a:srgbClr val="7030A0"/>
                </a:solidFill>
                <a:latin typeface="ＭＳ Ｐゴシック" panose="020B0600070205080204" pitchFamily="50" charset="-128"/>
                <a:ea typeface="ＭＳ Ｐゴシック" panose="020B0600070205080204" pitchFamily="50" charset="-128"/>
                <a:cs typeface="+mn-ea"/>
                <a:sym typeface="Arial" panose="020B0604020202020204" pitchFamily="34" charset="0"/>
              </a:rPr>
              <a:t>を使用しています</a:t>
            </a:r>
            <a:endParaRPr lang="en-TW" altLang="zh-TW" sz="3600" dirty="0">
              <a:solidFill>
                <a:srgbClr val="7030A0"/>
              </a:solidFill>
              <a:latin typeface="ＭＳ Ｐゴシック" panose="020B0600070205080204" pitchFamily="50" charset="-128"/>
              <a:ea typeface="ＭＳ Ｐゴシック" panose="020B0600070205080204" pitchFamily="50" charset="-128"/>
              <a:cs typeface="+mn-ea"/>
            </a:endParaRPr>
          </a:p>
        </p:txBody>
      </p:sp>
      <p:pic>
        <p:nvPicPr>
          <p:cNvPr id="24" name="Picture 10" descr="Image result for sharepoint logo">
            <a:extLst>
              <a:ext uri="{FF2B5EF4-FFF2-40B4-BE49-F238E27FC236}">
                <a16:creationId xmlns:a16="http://schemas.microsoft.com/office/drawing/2014/main" id="{3DB4754B-7963-1E4D-A7C0-CF9BDE49BE8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7207" t="15931" r="25945" b="14161"/>
          <a:stretch/>
        </p:blipFill>
        <p:spPr bwMode="auto">
          <a:xfrm>
            <a:off x="1125179" y="1238688"/>
            <a:ext cx="1461170" cy="14536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圖片 19">
            <a:extLst>
              <a:ext uri="{FF2B5EF4-FFF2-40B4-BE49-F238E27FC236}">
                <a16:creationId xmlns:a16="http://schemas.microsoft.com/office/drawing/2014/main" id="{C8AA2705-3981-4323-AAC5-F5033D1E86CF}"/>
              </a:ext>
            </a:extLst>
          </p:cNvPr>
          <p:cNvPicPr>
            <a:picLocks noChangeAspect="1"/>
          </p:cNvPicPr>
          <p:nvPr/>
        </p:nvPicPr>
        <p:blipFill>
          <a:blip r:embed="rId4"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5347805" y="2747442"/>
            <a:ext cx="1240539" cy="1243595"/>
          </a:xfrm>
          <a:prstGeom prst="rect">
            <a:avLst/>
          </a:prstGeom>
        </p:spPr>
      </p:pic>
      <p:pic>
        <p:nvPicPr>
          <p:cNvPr id="26" name="圖片 25">
            <a:extLst>
              <a:ext uri="{FF2B5EF4-FFF2-40B4-BE49-F238E27FC236}">
                <a16:creationId xmlns:a16="http://schemas.microsoft.com/office/drawing/2014/main" id="{D8D1B211-7C43-4C42-AA75-191A3BCEDD47}"/>
              </a:ext>
            </a:extLst>
          </p:cNvPr>
          <p:cNvPicPr>
            <a:picLocks noChangeAspect="1"/>
          </p:cNvPicPr>
          <p:nvPr/>
        </p:nvPicPr>
        <p:blipFill>
          <a:blip r:embed="rId5" cstate="screen">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a:off x="3445317" y="2749260"/>
            <a:ext cx="1240539" cy="1240539"/>
          </a:xfrm>
          <a:prstGeom prst="rect">
            <a:avLst/>
          </a:prstGeom>
        </p:spPr>
      </p:pic>
      <p:pic>
        <p:nvPicPr>
          <p:cNvPr id="27" name="圖片 26">
            <a:extLst>
              <a:ext uri="{FF2B5EF4-FFF2-40B4-BE49-F238E27FC236}">
                <a16:creationId xmlns:a16="http://schemas.microsoft.com/office/drawing/2014/main" id="{670457EF-4FFF-4C71-B6C2-EF144B6F5B00}"/>
              </a:ext>
            </a:extLst>
          </p:cNvPr>
          <p:cNvPicPr>
            <a:picLocks noChangeAspect="1"/>
          </p:cNvPicPr>
          <p:nvPr/>
        </p:nvPicPr>
        <p:blipFill>
          <a:blip r:embed="rId7"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50293" y="2802366"/>
            <a:ext cx="1187434" cy="1187434"/>
          </a:xfrm>
          <a:prstGeom prst="rect">
            <a:avLst/>
          </a:prstGeom>
        </p:spPr>
      </p:pic>
      <p:pic>
        <p:nvPicPr>
          <p:cNvPr id="28" name="圖片 27">
            <a:extLst>
              <a:ext uri="{FF2B5EF4-FFF2-40B4-BE49-F238E27FC236}">
                <a16:creationId xmlns:a16="http://schemas.microsoft.com/office/drawing/2014/main" id="{375AEAE9-DDD5-4B9F-8F28-970F1BA2076D}"/>
              </a:ext>
            </a:extLst>
          </p:cNvPr>
          <p:cNvPicPr>
            <a:picLocks noChangeAspect="1"/>
          </p:cNvPicPr>
          <p:nvPr/>
        </p:nvPicPr>
        <p:blipFill>
          <a:blip r:embed="rId8"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099677" y="2750499"/>
            <a:ext cx="1240538" cy="1240538"/>
          </a:xfrm>
          <a:prstGeom prst="rect">
            <a:avLst/>
          </a:prstGeom>
        </p:spPr>
      </p:pic>
      <p:sp>
        <p:nvSpPr>
          <p:cNvPr id="29" name="TextBox 38">
            <a:extLst>
              <a:ext uri="{FF2B5EF4-FFF2-40B4-BE49-F238E27FC236}">
                <a16:creationId xmlns:a16="http://schemas.microsoft.com/office/drawing/2014/main" id="{F91F0FB5-125E-46C7-9B4C-EBB81191BE2E}"/>
              </a:ext>
            </a:extLst>
          </p:cNvPr>
          <p:cNvSpPr txBox="1"/>
          <p:nvPr/>
        </p:nvSpPr>
        <p:spPr>
          <a:xfrm>
            <a:off x="3279488" y="4126133"/>
            <a:ext cx="1561646" cy="338554"/>
          </a:xfrm>
          <a:prstGeom prst="rect">
            <a:avLst/>
          </a:prstGeom>
          <a:noFill/>
        </p:spPr>
        <p:txBody>
          <a:bodyPr wrap="none" rtlCol="0">
            <a:spAutoFit/>
          </a:bodyPr>
          <a:lstStyle/>
          <a:p>
            <a:pPr lvl="0" algn="ctr">
              <a:defRPr/>
            </a:pPr>
            <a:r>
              <a:rPr lang="ja-JP" altLang="en-US" sz="1600" b="1" dirty="0" smtClean="0">
                <a:latin typeface="ＭＳ Ｐゴシック" panose="020B0600070205080204" pitchFamily="50" charset="-128"/>
                <a:ea typeface="ＭＳ Ｐゴシック" panose="020B0600070205080204" pitchFamily="50" charset="-128"/>
                <a:cs typeface="+mn-ea"/>
                <a:sym typeface="Arial" panose="020B0604020202020204" pitchFamily="34" charset="0"/>
              </a:rPr>
              <a:t>ア</a:t>
            </a: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クセシビリティ</a:t>
            </a:r>
            <a:endParaRPr kumimoji="0" 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0" name="TextBox 38">
            <a:extLst>
              <a:ext uri="{FF2B5EF4-FFF2-40B4-BE49-F238E27FC236}">
                <a16:creationId xmlns:a16="http://schemas.microsoft.com/office/drawing/2014/main" id="{F3A78FD8-8A38-4D87-92A7-1B56472A74F9}"/>
              </a:ext>
            </a:extLst>
          </p:cNvPr>
          <p:cNvSpPr txBox="1"/>
          <p:nvPr/>
        </p:nvSpPr>
        <p:spPr>
          <a:xfrm>
            <a:off x="5567964" y="4126133"/>
            <a:ext cx="800219" cy="338554"/>
          </a:xfrm>
          <a:prstGeom prst="rect">
            <a:avLst/>
          </a:prstGeom>
          <a:noFill/>
        </p:spPr>
        <p:txBody>
          <a:bodyPr wrap="none" rtlCol="0">
            <a:sp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可用性</a:t>
            </a:r>
            <a:endParaRPr lang="en-US" altLang="zh-TW"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1" name="TextBox 38">
            <a:extLst>
              <a:ext uri="{FF2B5EF4-FFF2-40B4-BE49-F238E27FC236}">
                <a16:creationId xmlns:a16="http://schemas.microsoft.com/office/drawing/2014/main" id="{58745F2A-517F-4089-84F5-26E7520B6D42}"/>
              </a:ext>
            </a:extLst>
          </p:cNvPr>
          <p:cNvSpPr txBox="1"/>
          <p:nvPr/>
        </p:nvSpPr>
        <p:spPr>
          <a:xfrm>
            <a:off x="7061940" y="4126133"/>
            <a:ext cx="1577675" cy="338554"/>
          </a:xfrm>
          <a:prstGeom prst="rect">
            <a:avLst/>
          </a:prstGeom>
          <a:noFill/>
        </p:spPr>
        <p:txBody>
          <a:bodyPr wrap="none" rtlCol="0">
            <a:spAutoFit/>
          </a:bodyPr>
          <a:lstStyle/>
          <a:p>
            <a:pPr marR="0" lvl="0" indent="0" algn="ctr" fontAlgn="auto">
              <a:lnSpc>
                <a:spcPct val="100000"/>
              </a:lnSpc>
              <a:spcBef>
                <a:spcPts val="0"/>
              </a:spcBef>
              <a:spcAft>
                <a:spcPts val="0"/>
              </a:spcAft>
              <a:buClrTx/>
              <a:buSzTx/>
              <a:buFontTx/>
              <a:buNone/>
              <a:tabLst/>
              <a:defRPr/>
            </a:pP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スケーラビリティ</a:t>
            </a:r>
            <a:endParaRPr lang="en-US" altLang="zh-TW"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2" name="TextBox 38">
            <a:extLst>
              <a:ext uri="{FF2B5EF4-FFF2-40B4-BE49-F238E27FC236}">
                <a16:creationId xmlns:a16="http://schemas.microsoft.com/office/drawing/2014/main" id="{FA504047-D123-48E3-8761-1AD2160B475E}"/>
              </a:ext>
            </a:extLst>
          </p:cNvPr>
          <p:cNvSpPr txBox="1"/>
          <p:nvPr/>
        </p:nvSpPr>
        <p:spPr>
          <a:xfrm>
            <a:off x="8806875" y="4126133"/>
            <a:ext cx="1826141" cy="338554"/>
          </a:xfrm>
          <a:prstGeom prst="rect">
            <a:avLst/>
          </a:prstGeom>
          <a:noFill/>
        </p:spPr>
        <p:txBody>
          <a:bodyPr wrap="none" rtlCol="0">
            <a:sp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サービスの継続性</a:t>
            </a:r>
            <a:endParaRPr lang="en-US" altLang="zh-TW"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3" name="TextBox 1">
            <a:extLst>
              <a:ext uri="{FF2B5EF4-FFF2-40B4-BE49-F238E27FC236}">
                <a16:creationId xmlns:a16="http://schemas.microsoft.com/office/drawing/2014/main" id="{1FF3533E-EF97-4488-B719-D3174F5B9C24}"/>
              </a:ext>
            </a:extLst>
          </p:cNvPr>
          <p:cNvSpPr txBox="1"/>
          <p:nvPr/>
        </p:nvSpPr>
        <p:spPr>
          <a:xfrm>
            <a:off x="3445317" y="5089030"/>
            <a:ext cx="7267850" cy="1077218"/>
          </a:xfrm>
          <a:prstGeom prst="rect">
            <a:avLst/>
          </a:prstGeom>
          <a:noFill/>
        </p:spPr>
        <p:txBody>
          <a:bodyPr wrap="square" rtlCol="0">
            <a:spAutoFit/>
          </a:bodyPr>
          <a:lstStyle/>
          <a:p>
            <a:pPr>
              <a:defRPr/>
            </a:pP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組</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織は</a:t>
            </a:r>
            <a:r>
              <a:rPr lang="en-US" altLang="ja-JP" sz="1600" b="1" dirty="0" err="1">
                <a:latin typeface="ＭＳ Ｐゴシック" panose="020B0600070205080204" pitchFamily="50" charset="-128"/>
                <a:ea typeface="ＭＳ Ｐゴシック" panose="020B0600070205080204" pitchFamily="50" charset="-128"/>
                <a:cs typeface="Arial" panose="020B0604020202020204" pitchFamily="34" charset="0"/>
              </a:rPr>
              <a:t>MicrosoftSharePoint</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を使用して</a:t>
            </a:r>
            <a:r>
              <a:rPr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rPr>
              <a:t>Web</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サイトを作成しま</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す</a:t>
            </a:r>
            <a:endPar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Font typeface="Arial" panose="020B0604020202020204" pitchFamily="34" charset="0"/>
              <a:buChar char="•"/>
              <a:defRPr/>
            </a:pPr>
            <a:r>
              <a:rPr lang="ja-JP" altLang="en-US" sz="1600" b="1" dirty="0">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rPr>
              <a:t>ドキュメントライブラリ</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と共にフ</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ァイルを共有す</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る</a:t>
            </a:r>
            <a:endPar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Font typeface="Arial" panose="020B0604020202020204" pitchFamily="34" charset="0"/>
              <a:buChar char="•"/>
              <a:defRPr/>
            </a:pPr>
            <a:r>
              <a:rPr lang="ja-JP" altLang="en-US" sz="1600" b="1" dirty="0">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rPr>
              <a:t>ページ上の情報</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を共有す</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る</a:t>
            </a:r>
            <a:endPar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buFont typeface="Arial" panose="020B0604020202020204" pitchFamily="34" charset="0"/>
              <a:buChar char="•"/>
              <a:defRPr/>
            </a:pPr>
            <a:r>
              <a:rPr lang="ja-JP" altLang="en-US" sz="1600" b="1" dirty="0">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rPr>
              <a:t>リスト</a:t>
            </a:r>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によるプロジェクトの管</a:t>
            </a:r>
            <a:r>
              <a:rPr lang="ja-JP" altLang="en-US" sz="1600" b="1" dirty="0" smtClean="0">
                <a:latin typeface="ＭＳ Ｐゴシック" panose="020B0600070205080204" pitchFamily="50" charset="-128"/>
                <a:ea typeface="ＭＳ Ｐゴシック" panose="020B0600070205080204" pitchFamily="50" charset="-128"/>
                <a:cs typeface="Arial" panose="020B0604020202020204" pitchFamily="34" charset="0"/>
              </a:rPr>
              <a:t>理</a:t>
            </a:r>
            <a:endParaRPr lang="en-US"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3631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FBD81C90-4C6C-4969-A368-0E46C0553DBD}"/>
              </a:ext>
            </a:extLst>
          </p:cNvPr>
          <p:cNvSpPr/>
          <p:nvPr/>
        </p:nvSpPr>
        <p:spPr>
          <a:xfrm>
            <a:off x="4121624" y="4654986"/>
            <a:ext cx="7304400" cy="1796279"/>
          </a:xfrm>
          <a:prstGeom prst="rect">
            <a:avLst/>
          </a:prstGeom>
          <a:gradFill>
            <a:gsLst>
              <a:gs pos="0">
                <a:srgbClr val="D4C8DD">
                  <a:alpha val="0"/>
                </a:srgbClr>
              </a:gs>
              <a:gs pos="100000">
                <a:srgbClr val="D4C8DD"/>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06450">
              <a:lnSpc>
                <a:spcPct val="90000"/>
              </a:lnSpc>
              <a:spcBef>
                <a:spcPct val="0"/>
              </a:spcBef>
            </a:pPr>
            <a:endParaRPr lang="zh-TW" altLang="en-US" sz="2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 name="Title 1">
            <a:extLst>
              <a:ext uri="{FF2B5EF4-FFF2-40B4-BE49-F238E27FC236}">
                <a16:creationId xmlns:a16="http://schemas.microsoft.com/office/drawing/2014/main" id="{8DBB51A2-C77B-674B-AE12-674DF1A3860B}"/>
              </a:ext>
            </a:extLst>
          </p:cNvPr>
          <p:cNvSpPr>
            <a:spLocks noGrp="1"/>
          </p:cNvSpPr>
          <p:nvPr>
            <p:ph type="title"/>
          </p:nvPr>
        </p:nvSpPr>
        <p:spPr>
          <a:xfrm>
            <a:off x="1064692" y="1082840"/>
            <a:ext cx="9983973" cy="1494483"/>
          </a:xfrm>
        </p:spPr>
        <p:txBody>
          <a:bodyPr>
            <a:normAutofit/>
          </a:bodyPr>
          <a:lstStyle/>
          <a:p>
            <a:pPr algn="ctr">
              <a:lnSpc>
                <a:spcPct val="100000"/>
              </a:lnSpc>
            </a:pPr>
            <a:r>
              <a:rPr lang="en-US" altLang="ja-JP" sz="3600" dirty="0" smtClean="0">
                <a:solidFill>
                  <a:srgbClr val="7030A0"/>
                </a:solidFill>
                <a:latin typeface="ＭＳ Ｐゴシック" panose="020B0600070205080204" pitchFamily="50" charset="-128"/>
                <a:ea typeface="ＭＳ Ｐゴシック" panose="020B0600070205080204" pitchFamily="50" charset="-128"/>
                <a:cs typeface="+mn-ea"/>
              </a:rPr>
              <a:t>Microsoft</a:t>
            </a:r>
            <a:r>
              <a:rPr lang="ja-JP" altLang="en-US" sz="3600" dirty="0">
                <a:solidFill>
                  <a:srgbClr val="7030A0"/>
                </a:solidFill>
                <a:latin typeface="ＭＳ Ｐゴシック" panose="020B0600070205080204" pitchFamily="50" charset="-128"/>
                <a:ea typeface="ＭＳ Ｐゴシック" panose="020B0600070205080204" pitchFamily="50" charset="-128"/>
                <a:cs typeface="+mn-ea"/>
              </a:rPr>
              <a:t> </a:t>
            </a:r>
            <a:r>
              <a:rPr lang="en-US" altLang="ja-JP" sz="3600" dirty="0" smtClean="0">
                <a:solidFill>
                  <a:srgbClr val="7030A0"/>
                </a:solidFill>
                <a:latin typeface="ＭＳ Ｐゴシック" panose="020B0600070205080204" pitchFamily="50" charset="-128"/>
                <a:ea typeface="ＭＳ Ｐゴシック" panose="020B0600070205080204" pitchFamily="50" charset="-128"/>
                <a:cs typeface="+mn-ea"/>
              </a:rPr>
              <a:t>SharePoint</a:t>
            </a:r>
            <a:r>
              <a:rPr lang="ja-JP" altLang="en-US" sz="3600" dirty="0">
                <a:solidFill>
                  <a:srgbClr val="7030A0"/>
                </a:solidFill>
                <a:latin typeface="ＭＳ Ｐゴシック" panose="020B0600070205080204" pitchFamily="50" charset="-128"/>
                <a:ea typeface="ＭＳ Ｐゴシック" panose="020B0600070205080204" pitchFamily="50" charset="-128"/>
                <a:cs typeface="+mn-ea"/>
              </a:rPr>
              <a:t>をバックアップす</a:t>
            </a:r>
            <a:r>
              <a:rPr lang="ja-JP" altLang="en-US" sz="3600" dirty="0" smtClean="0">
                <a:solidFill>
                  <a:srgbClr val="7030A0"/>
                </a:solidFill>
                <a:latin typeface="ＭＳ Ｐゴシック" panose="020B0600070205080204" pitchFamily="50" charset="-128"/>
                <a:ea typeface="ＭＳ Ｐゴシック" panose="020B0600070205080204" pitchFamily="50" charset="-128"/>
                <a:cs typeface="+mn-ea"/>
              </a:rPr>
              <a:t>る</a:t>
            </a:r>
            <a:r>
              <a:rPr lang="en-US" altLang="ja-JP" sz="3600" dirty="0" smtClean="0">
                <a:solidFill>
                  <a:srgbClr val="7030A0"/>
                </a:solidFill>
                <a:latin typeface="ＭＳ Ｐゴシック" panose="020B0600070205080204" pitchFamily="50" charset="-128"/>
                <a:ea typeface="ＭＳ Ｐゴシック" panose="020B0600070205080204" pitchFamily="50" charset="-128"/>
                <a:cs typeface="+mn-ea"/>
              </a:rPr>
              <a:t/>
            </a:r>
            <a:br>
              <a:rPr lang="en-US" altLang="ja-JP" sz="3600" dirty="0" smtClean="0">
                <a:solidFill>
                  <a:srgbClr val="7030A0"/>
                </a:solidFill>
                <a:latin typeface="ＭＳ Ｐゴシック" panose="020B0600070205080204" pitchFamily="50" charset="-128"/>
                <a:ea typeface="ＭＳ Ｐゴシック" panose="020B0600070205080204" pitchFamily="50" charset="-128"/>
                <a:cs typeface="+mn-ea"/>
              </a:rPr>
            </a:br>
            <a:r>
              <a:rPr lang="en-US" altLang="ja-JP" sz="3600" dirty="0" smtClean="0">
                <a:solidFill>
                  <a:srgbClr val="7030A0"/>
                </a:solidFill>
                <a:latin typeface="ＭＳ Ｐゴシック" panose="020B0600070205080204" pitchFamily="50" charset="-128"/>
                <a:ea typeface="ＭＳ Ｐゴシック" panose="020B0600070205080204" pitchFamily="50" charset="-128"/>
                <a:cs typeface="+mn-ea"/>
              </a:rPr>
              <a:t>6</a:t>
            </a:r>
            <a:r>
              <a:rPr lang="ja-JP" altLang="en-US" sz="3600" dirty="0">
                <a:solidFill>
                  <a:srgbClr val="7030A0"/>
                </a:solidFill>
                <a:latin typeface="ＭＳ Ｐゴシック" panose="020B0600070205080204" pitchFamily="50" charset="-128"/>
                <a:ea typeface="ＭＳ Ｐゴシック" panose="020B0600070205080204" pitchFamily="50" charset="-128"/>
                <a:cs typeface="+mn-ea"/>
              </a:rPr>
              <a:t>つの理由</a:t>
            </a:r>
            <a:endParaRPr lang="en-TW" sz="3600" dirty="0">
              <a:solidFill>
                <a:srgbClr val="7030A0"/>
              </a:solidFill>
              <a:latin typeface="ＭＳ Ｐゴシック" panose="020B0600070205080204" pitchFamily="50" charset="-128"/>
              <a:ea typeface="ＭＳ Ｐゴシック" panose="020B0600070205080204" pitchFamily="50" charset="-128"/>
              <a:cs typeface="+mn-ea"/>
            </a:endParaRPr>
          </a:p>
        </p:txBody>
      </p:sp>
      <p:pic>
        <p:nvPicPr>
          <p:cNvPr id="10" name="圖片 15">
            <a:extLst>
              <a:ext uri="{FF2B5EF4-FFF2-40B4-BE49-F238E27FC236}">
                <a16:creationId xmlns:a16="http://schemas.microsoft.com/office/drawing/2014/main" id="{CB689FAE-1091-C44E-9819-6D6935EA2042}"/>
              </a:ext>
            </a:extLst>
          </p:cNvPr>
          <p:cNvPicPr>
            <a:picLocks noChangeAspect="1"/>
          </p:cNvPicPr>
          <p:nvPr/>
        </p:nvPicPr>
        <p:blipFill>
          <a:blip r:embed="rId2"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56710" y="2510078"/>
            <a:ext cx="1051498" cy="1051498"/>
          </a:xfrm>
          <a:prstGeom prst="rect">
            <a:avLst/>
          </a:prstGeom>
        </p:spPr>
      </p:pic>
      <p:pic>
        <p:nvPicPr>
          <p:cNvPr id="11" name="圖片 22">
            <a:extLst>
              <a:ext uri="{FF2B5EF4-FFF2-40B4-BE49-F238E27FC236}">
                <a16:creationId xmlns:a16="http://schemas.microsoft.com/office/drawing/2014/main" id="{A98E0D34-79CE-174E-9588-88311FD2699B}"/>
              </a:ext>
            </a:extLst>
          </p:cNvPr>
          <p:cNvPicPr>
            <a:picLocks noChangeAspect="1"/>
          </p:cNvPicPr>
          <p:nvPr/>
        </p:nvPicPr>
        <p:blipFill>
          <a:blip r:embed="rId3"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533622" y="2513363"/>
            <a:ext cx="1051498" cy="1051498"/>
          </a:xfrm>
          <a:prstGeom prst="rect">
            <a:avLst/>
          </a:prstGeom>
        </p:spPr>
      </p:pic>
      <p:grpSp>
        <p:nvGrpSpPr>
          <p:cNvPr id="21" name="群組 20">
            <a:extLst>
              <a:ext uri="{FF2B5EF4-FFF2-40B4-BE49-F238E27FC236}">
                <a16:creationId xmlns:a16="http://schemas.microsoft.com/office/drawing/2014/main" id="{7D903D1C-5204-4A73-BEC9-12009C02187E}"/>
              </a:ext>
            </a:extLst>
          </p:cNvPr>
          <p:cNvGrpSpPr/>
          <p:nvPr/>
        </p:nvGrpSpPr>
        <p:grpSpPr>
          <a:xfrm>
            <a:off x="1619548" y="2510078"/>
            <a:ext cx="1051498" cy="1051498"/>
            <a:chOff x="1030300" y="5470982"/>
            <a:chExt cx="1240539" cy="1240539"/>
          </a:xfrm>
        </p:grpSpPr>
        <p:sp>
          <p:nvSpPr>
            <p:cNvPr id="5" name="橢圓 4">
              <a:extLst>
                <a:ext uri="{FF2B5EF4-FFF2-40B4-BE49-F238E27FC236}">
                  <a16:creationId xmlns:a16="http://schemas.microsoft.com/office/drawing/2014/main" id="{00FE8D9E-AB40-449A-A7D0-F9559B480744}"/>
                </a:ext>
              </a:extLst>
            </p:cNvPr>
            <p:cNvSpPr/>
            <p:nvPr/>
          </p:nvSpPr>
          <p:spPr>
            <a:xfrm>
              <a:off x="1030300" y="5470982"/>
              <a:ext cx="1240539" cy="1240539"/>
            </a:xfrm>
            <a:prstGeom prst="ellipse">
              <a:avLst/>
            </a:prstGeom>
            <a:gradFill>
              <a:gsLst>
                <a:gs pos="100000">
                  <a:schemeClr val="tx1">
                    <a:lumMod val="75000"/>
                    <a:lumOff val="25000"/>
                  </a:schemeClr>
                </a:gs>
                <a:gs pos="0">
                  <a:srgbClr val="7E838D"/>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9" name="圖形 8">
              <a:extLst>
                <a:ext uri="{FF2B5EF4-FFF2-40B4-BE49-F238E27FC236}">
                  <a16:creationId xmlns:a16="http://schemas.microsoft.com/office/drawing/2014/main" id="{A5777ED4-9B42-4148-AA9D-38B6260B315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214335" y="5710304"/>
              <a:ext cx="872469" cy="727058"/>
            </a:xfrm>
            <a:prstGeom prst="rect">
              <a:avLst/>
            </a:prstGeom>
          </p:spPr>
        </p:pic>
      </p:grpSp>
      <p:grpSp>
        <p:nvGrpSpPr>
          <p:cNvPr id="17" name="群組 16">
            <a:extLst>
              <a:ext uri="{FF2B5EF4-FFF2-40B4-BE49-F238E27FC236}">
                <a16:creationId xmlns:a16="http://schemas.microsoft.com/office/drawing/2014/main" id="{45AF566F-1E1B-49A7-BA1E-6D4DB8F27A47}"/>
              </a:ext>
            </a:extLst>
          </p:cNvPr>
          <p:cNvGrpSpPr/>
          <p:nvPr/>
        </p:nvGrpSpPr>
        <p:grpSpPr>
          <a:xfrm>
            <a:off x="3598602" y="2510078"/>
            <a:ext cx="1051498" cy="1051498"/>
            <a:chOff x="3090715" y="5470982"/>
            <a:chExt cx="1240539" cy="1240539"/>
          </a:xfrm>
        </p:grpSpPr>
        <p:sp>
          <p:nvSpPr>
            <p:cNvPr id="22" name="橢圓 21">
              <a:extLst>
                <a:ext uri="{FF2B5EF4-FFF2-40B4-BE49-F238E27FC236}">
                  <a16:creationId xmlns:a16="http://schemas.microsoft.com/office/drawing/2014/main" id="{3E546D48-3198-4EAA-8358-21F731474322}"/>
                </a:ext>
              </a:extLst>
            </p:cNvPr>
            <p:cNvSpPr/>
            <p:nvPr/>
          </p:nvSpPr>
          <p:spPr>
            <a:xfrm>
              <a:off x="3090715" y="5470982"/>
              <a:ext cx="1240539" cy="1240539"/>
            </a:xfrm>
            <a:prstGeom prst="ellipse">
              <a:avLst/>
            </a:prstGeom>
            <a:gradFill>
              <a:gsLst>
                <a:gs pos="100000">
                  <a:schemeClr val="tx1">
                    <a:lumMod val="75000"/>
                    <a:lumOff val="25000"/>
                  </a:schemeClr>
                </a:gs>
                <a:gs pos="0">
                  <a:srgbClr val="7E838D"/>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12" name="圖形 11">
              <a:extLst>
                <a:ext uri="{FF2B5EF4-FFF2-40B4-BE49-F238E27FC236}">
                  <a16:creationId xmlns:a16="http://schemas.microsoft.com/office/drawing/2014/main" id="{F5BF1653-6678-42EC-924B-6414F2534C3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3344570" y="5643411"/>
              <a:ext cx="732829" cy="895680"/>
            </a:xfrm>
            <a:prstGeom prst="rect">
              <a:avLst/>
            </a:prstGeom>
          </p:spPr>
        </p:pic>
      </p:grpSp>
      <p:grpSp>
        <p:nvGrpSpPr>
          <p:cNvPr id="14" name="群組 13">
            <a:extLst>
              <a:ext uri="{FF2B5EF4-FFF2-40B4-BE49-F238E27FC236}">
                <a16:creationId xmlns:a16="http://schemas.microsoft.com/office/drawing/2014/main" id="{3A34A199-6887-4C8B-A32F-A486EA9DE053}"/>
              </a:ext>
            </a:extLst>
          </p:cNvPr>
          <p:cNvGrpSpPr/>
          <p:nvPr/>
        </p:nvGrpSpPr>
        <p:grpSpPr>
          <a:xfrm>
            <a:off x="5577656" y="2510078"/>
            <a:ext cx="1051498" cy="1051498"/>
            <a:chOff x="5078344" y="5470982"/>
            <a:chExt cx="1240539" cy="1240539"/>
          </a:xfrm>
        </p:grpSpPr>
        <p:sp>
          <p:nvSpPr>
            <p:cNvPr id="23" name="橢圓 22">
              <a:extLst>
                <a:ext uri="{FF2B5EF4-FFF2-40B4-BE49-F238E27FC236}">
                  <a16:creationId xmlns:a16="http://schemas.microsoft.com/office/drawing/2014/main" id="{9FF52743-2E9D-4058-B69D-F351C74B9939}"/>
                </a:ext>
              </a:extLst>
            </p:cNvPr>
            <p:cNvSpPr/>
            <p:nvPr/>
          </p:nvSpPr>
          <p:spPr>
            <a:xfrm>
              <a:off x="5078344" y="5470982"/>
              <a:ext cx="1240539" cy="1240539"/>
            </a:xfrm>
            <a:prstGeom prst="ellipse">
              <a:avLst/>
            </a:prstGeom>
            <a:gradFill>
              <a:gsLst>
                <a:gs pos="100000">
                  <a:schemeClr val="tx1">
                    <a:lumMod val="75000"/>
                    <a:lumOff val="25000"/>
                  </a:schemeClr>
                </a:gs>
                <a:gs pos="0">
                  <a:srgbClr val="7E838D"/>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13" name="圖形 12">
              <a:extLst>
                <a:ext uri="{FF2B5EF4-FFF2-40B4-BE49-F238E27FC236}">
                  <a16:creationId xmlns:a16="http://schemas.microsoft.com/office/drawing/2014/main" id="{803E6F43-BA78-4774-B07E-8BFFA4D1C86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5308910" y="5722804"/>
              <a:ext cx="779407" cy="736894"/>
            </a:xfrm>
            <a:prstGeom prst="rect">
              <a:avLst/>
            </a:prstGeom>
          </p:spPr>
        </p:pic>
      </p:grpSp>
      <p:grpSp>
        <p:nvGrpSpPr>
          <p:cNvPr id="4" name="群組 3">
            <a:extLst>
              <a:ext uri="{FF2B5EF4-FFF2-40B4-BE49-F238E27FC236}">
                <a16:creationId xmlns:a16="http://schemas.microsoft.com/office/drawing/2014/main" id="{40BAA2CE-6F2F-4A8A-AF9D-997FF7723F51}"/>
              </a:ext>
            </a:extLst>
          </p:cNvPr>
          <p:cNvGrpSpPr/>
          <p:nvPr/>
        </p:nvGrpSpPr>
        <p:grpSpPr>
          <a:xfrm>
            <a:off x="3598602" y="4574777"/>
            <a:ext cx="1051498" cy="1051498"/>
            <a:chOff x="12705073" y="2942531"/>
            <a:chExt cx="1240539" cy="1240539"/>
          </a:xfrm>
        </p:grpSpPr>
        <p:sp>
          <p:nvSpPr>
            <p:cNvPr id="29" name="橢圓 28">
              <a:extLst>
                <a:ext uri="{FF2B5EF4-FFF2-40B4-BE49-F238E27FC236}">
                  <a16:creationId xmlns:a16="http://schemas.microsoft.com/office/drawing/2014/main" id="{92E01560-CF64-4D3E-9142-CD0B9C0EB182}"/>
                </a:ext>
              </a:extLst>
            </p:cNvPr>
            <p:cNvSpPr/>
            <p:nvPr/>
          </p:nvSpPr>
          <p:spPr>
            <a:xfrm>
              <a:off x="12705073" y="2942531"/>
              <a:ext cx="1240539" cy="1240539"/>
            </a:xfrm>
            <a:prstGeom prst="ellipse">
              <a:avLst/>
            </a:prstGeom>
            <a:gradFill>
              <a:gsLst>
                <a:gs pos="100000">
                  <a:schemeClr val="tx1">
                    <a:lumMod val="75000"/>
                    <a:lumOff val="25000"/>
                  </a:schemeClr>
                </a:gs>
                <a:gs pos="0">
                  <a:srgbClr val="7E838D"/>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ＭＳ Ｐゴシック" panose="020B0600070205080204" pitchFamily="50" charset="-128"/>
                <a:ea typeface="ＭＳ Ｐゴシック" panose="020B0600070205080204" pitchFamily="50" charset="-128"/>
              </a:endParaRPr>
            </a:p>
          </p:txBody>
        </p:sp>
        <p:pic>
          <p:nvPicPr>
            <p:cNvPr id="3" name="圖形 2">
              <a:extLst>
                <a:ext uri="{FF2B5EF4-FFF2-40B4-BE49-F238E27FC236}">
                  <a16:creationId xmlns:a16="http://schemas.microsoft.com/office/drawing/2014/main" id="{4B7BE344-9CE1-4D5B-8089-D06924AE66E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3001794" y="3239252"/>
              <a:ext cx="647096" cy="647096"/>
            </a:xfrm>
            <a:prstGeom prst="rect">
              <a:avLst/>
            </a:prstGeom>
          </p:spPr>
        </p:pic>
      </p:grpSp>
      <p:sp>
        <p:nvSpPr>
          <p:cNvPr id="32" name="TextBox 17">
            <a:extLst>
              <a:ext uri="{FF2B5EF4-FFF2-40B4-BE49-F238E27FC236}">
                <a16:creationId xmlns:a16="http://schemas.microsoft.com/office/drawing/2014/main" id="{DE9C685B-4A53-4842-8D19-106AA0D9ED19}"/>
              </a:ext>
            </a:extLst>
          </p:cNvPr>
          <p:cNvSpPr txBox="1"/>
          <p:nvPr/>
        </p:nvSpPr>
        <p:spPr>
          <a:xfrm>
            <a:off x="1360170" y="3682026"/>
            <a:ext cx="1421150" cy="338554"/>
          </a:xfrm>
          <a:prstGeom prst="rect">
            <a:avLst/>
          </a:prstGeom>
          <a:noFill/>
        </p:spPr>
        <p:txBody>
          <a:bodyPr wrap="square" rtlCol="0">
            <a:spAutoFit/>
          </a:bodyPr>
          <a:lstStyle/>
          <a:p>
            <a:pPr lvl="0" algn="ctr">
              <a:defRPr/>
            </a:pP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偶発的な削除</a:t>
            </a:r>
            <a:endParaRPr kumimoji="0" 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3" name="TextBox 17">
            <a:extLst>
              <a:ext uri="{FF2B5EF4-FFF2-40B4-BE49-F238E27FC236}">
                <a16:creationId xmlns:a16="http://schemas.microsoft.com/office/drawing/2014/main" id="{7965FAD0-30A9-4651-9DA5-E03964AC6B26}"/>
              </a:ext>
            </a:extLst>
          </p:cNvPr>
          <p:cNvSpPr txBox="1"/>
          <p:nvPr/>
        </p:nvSpPr>
        <p:spPr>
          <a:xfrm>
            <a:off x="3174942" y="3682026"/>
            <a:ext cx="1889961" cy="584775"/>
          </a:xfrm>
          <a:prstGeom prst="rect">
            <a:avLst/>
          </a:prstGeom>
          <a:noFill/>
        </p:spPr>
        <p:txBody>
          <a:bodyPr wrap="square" rtlCol="0">
            <a:sp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悪意のある削除</a:t>
            </a:r>
            <a:r>
              <a:rPr lang="en-US" altLang="ja-JP"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a:t>
            </a: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ハッカー</a:t>
            </a:r>
            <a:endParaRPr kumimoji="0" lang="en-US" altLang="zh-TW"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4" name="TextBox 17">
            <a:extLst>
              <a:ext uri="{FF2B5EF4-FFF2-40B4-BE49-F238E27FC236}">
                <a16:creationId xmlns:a16="http://schemas.microsoft.com/office/drawing/2014/main" id="{D89BB081-DE29-4B98-9D1F-BBF2330266EB}"/>
              </a:ext>
            </a:extLst>
          </p:cNvPr>
          <p:cNvSpPr txBox="1"/>
          <p:nvPr/>
        </p:nvSpPr>
        <p:spPr>
          <a:xfrm>
            <a:off x="5341539" y="3682026"/>
            <a:ext cx="1496295" cy="584775"/>
          </a:xfrm>
          <a:prstGeom prst="rect">
            <a:avLst/>
          </a:prstGeom>
          <a:noFill/>
        </p:spPr>
        <p:txBody>
          <a:bodyPr wrap="square" rtlCol="0">
            <a:sp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ランサムウェア攻撃</a:t>
            </a:r>
            <a:endParaRPr kumimoji="0" lang="en-US" altLang="zh-TW"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5" name="TextBox 17">
            <a:extLst>
              <a:ext uri="{FF2B5EF4-FFF2-40B4-BE49-F238E27FC236}">
                <a16:creationId xmlns:a16="http://schemas.microsoft.com/office/drawing/2014/main" id="{81745C30-3770-4B7D-ACAB-AA606B119EF9}"/>
              </a:ext>
            </a:extLst>
          </p:cNvPr>
          <p:cNvSpPr txBox="1"/>
          <p:nvPr/>
        </p:nvSpPr>
        <p:spPr>
          <a:xfrm>
            <a:off x="6697597" y="3682026"/>
            <a:ext cx="2769723" cy="584775"/>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法令遵</a:t>
            </a:r>
            <a:r>
              <a:rPr lang="ja-JP" altLang="en-US" sz="1600" b="1" dirty="0" smtClean="0">
                <a:latin typeface="ＭＳ Ｐゴシック" panose="020B0600070205080204" pitchFamily="50" charset="-128"/>
                <a:ea typeface="ＭＳ Ｐゴシック" panose="020B0600070205080204" pitchFamily="50" charset="-128"/>
                <a:cs typeface="+mn-ea"/>
                <a:sym typeface="Arial" panose="020B0604020202020204" pitchFamily="34" charset="0"/>
              </a:rPr>
              <a:t>守</a:t>
            </a:r>
            <a:endParaRPr lang="en-US" altLang="ja-JP" sz="1600" b="1" dirty="0" smtClean="0">
              <a:latin typeface="ＭＳ Ｐゴシック" panose="020B0600070205080204" pitchFamily="50" charset="-128"/>
              <a:ea typeface="ＭＳ Ｐゴシック" panose="020B0600070205080204" pitchFamily="50" charset="-128"/>
              <a:cs typeface="+mn-ea"/>
              <a:sym typeface="Arial" panose="020B0604020202020204" pitchFamily="34" charset="0"/>
            </a:endParaRPr>
          </a:p>
          <a:p>
            <a:pPr marR="0" lvl="0" indent="0" algn="ctr" fontAlgn="auto">
              <a:lnSpc>
                <a:spcPct val="100000"/>
              </a:lnSpc>
              <a:spcBef>
                <a:spcPts val="0"/>
              </a:spcBef>
              <a:spcAft>
                <a:spcPts val="0"/>
              </a:spcAft>
              <a:buClrTx/>
              <a:buSzTx/>
              <a:buFontTx/>
              <a:buNone/>
              <a:tabLst/>
              <a:defRPr/>
            </a:pPr>
            <a:r>
              <a:rPr lang="ja-JP" altLang="en-US" sz="1600" b="1" dirty="0" smtClean="0">
                <a:latin typeface="ＭＳ Ｐゴシック" panose="020B0600070205080204" pitchFamily="50" charset="-128"/>
                <a:ea typeface="ＭＳ Ｐゴシック" panose="020B0600070205080204" pitchFamily="50" charset="-128"/>
                <a:cs typeface="+mn-ea"/>
                <a:sym typeface="Arial" panose="020B0604020202020204" pitchFamily="34" charset="0"/>
              </a:rPr>
              <a:t>お</a:t>
            </a: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よび訴訟の目的</a:t>
            </a:r>
            <a:endParaRPr lang="en-US" altLang="zh-TW"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6" name="TextBox 17">
            <a:extLst>
              <a:ext uri="{FF2B5EF4-FFF2-40B4-BE49-F238E27FC236}">
                <a16:creationId xmlns:a16="http://schemas.microsoft.com/office/drawing/2014/main" id="{BD0A0B9A-D24E-4DC3-9ABD-F17B98C0C4C3}"/>
              </a:ext>
            </a:extLst>
          </p:cNvPr>
          <p:cNvSpPr txBox="1"/>
          <p:nvPr/>
        </p:nvSpPr>
        <p:spPr>
          <a:xfrm>
            <a:off x="9114391" y="3682026"/>
            <a:ext cx="1889961" cy="584775"/>
          </a:xfrm>
          <a:prstGeom prst="rect">
            <a:avLst/>
          </a:prstGeom>
          <a:noFill/>
        </p:spPr>
        <p:txBody>
          <a:bodyPr wrap="square" rtlCol="0">
            <a:spAutoFit/>
          </a:bodyPr>
          <a:lstStyle/>
          <a:p>
            <a:pPr lvl="0" algn="ctr">
              <a:defRPr/>
            </a:pP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過去</a:t>
            </a:r>
            <a:r>
              <a:rPr lang="ja-JP" altLang="en-US" sz="1600" b="1" dirty="0" smtClean="0">
                <a:latin typeface="ＭＳ Ｐゴシック" panose="020B0600070205080204" pitchFamily="50" charset="-128"/>
                <a:ea typeface="ＭＳ Ｐゴシック" panose="020B0600070205080204" pitchFamily="50" charset="-128"/>
                <a:cs typeface="+mn-ea"/>
                <a:sym typeface="Arial" panose="020B0604020202020204" pitchFamily="34" charset="0"/>
              </a:rPr>
              <a:t>の</a:t>
            </a: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データ</a:t>
            </a:r>
            <a:r>
              <a:rPr lang="ja-JP" altLang="en-US" sz="1600" b="1" dirty="0" smtClean="0">
                <a:latin typeface="ＭＳ Ｐゴシック" panose="020B0600070205080204" pitchFamily="50" charset="-128"/>
                <a:ea typeface="ＭＳ Ｐゴシック" panose="020B0600070205080204" pitchFamily="50" charset="-128"/>
                <a:cs typeface="+mn-ea"/>
                <a:sym typeface="Arial" panose="020B0604020202020204" pitchFamily="34" charset="0"/>
              </a:rPr>
              <a:t>を</a:t>
            </a:r>
            <a:endParaRPr lang="en-US" altLang="ja-JP" sz="1600" b="1" dirty="0" smtClean="0">
              <a:latin typeface="ＭＳ Ｐゴシック" panose="020B0600070205080204" pitchFamily="50" charset="-128"/>
              <a:ea typeface="ＭＳ Ｐゴシック" panose="020B0600070205080204" pitchFamily="50" charset="-128"/>
              <a:cs typeface="+mn-ea"/>
              <a:sym typeface="Arial" panose="020B0604020202020204" pitchFamily="34" charset="0"/>
            </a:endParaRPr>
          </a:p>
          <a:p>
            <a:pPr lvl="0" algn="ctr">
              <a:defRPr/>
            </a:pPr>
            <a:r>
              <a:rPr lang="ja-JP" altLang="en-US" sz="1600" b="1" dirty="0" smtClean="0">
                <a:latin typeface="ＭＳ Ｐゴシック" panose="020B0600070205080204" pitchFamily="50" charset="-128"/>
                <a:ea typeface="ＭＳ Ｐゴシック" panose="020B0600070205080204" pitchFamily="50" charset="-128"/>
                <a:cs typeface="+mn-ea"/>
                <a:sym typeface="Arial" panose="020B0604020202020204" pitchFamily="34" charset="0"/>
              </a:rPr>
              <a:t>保</a:t>
            </a: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持する</a:t>
            </a:r>
            <a:endParaRPr kumimoji="0" lang="en-US" altLang="zh-TW"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7" name="TextBox 17">
            <a:extLst>
              <a:ext uri="{FF2B5EF4-FFF2-40B4-BE49-F238E27FC236}">
                <a16:creationId xmlns:a16="http://schemas.microsoft.com/office/drawing/2014/main" id="{E7CFECA8-B83E-4FDC-BEF4-180CBF8A50A3}"/>
              </a:ext>
            </a:extLst>
          </p:cNvPr>
          <p:cNvSpPr txBox="1"/>
          <p:nvPr/>
        </p:nvSpPr>
        <p:spPr>
          <a:xfrm>
            <a:off x="3075375" y="5649406"/>
            <a:ext cx="2089094" cy="830997"/>
          </a:xfrm>
          <a:prstGeom prst="rect">
            <a:avLst/>
          </a:prstGeom>
          <a:noFill/>
        </p:spPr>
        <p:txBody>
          <a:bodyPr wrap="square" rtlCol="0">
            <a:sp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マイクロソフ</a:t>
            </a:r>
            <a:r>
              <a:rPr lang="ja-JP" altLang="en-US" sz="1600" b="1" dirty="0" smtClean="0">
                <a:latin typeface="ＭＳ Ｐゴシック" panose="020B0600070205080204" pitchFamily="50" charset="-128"/>
                <a:ea typeface="ＭＳ Ｐゴシック" panose="020B0600070205080204" pitchFamily="50" charset="-128"/>
                <a:cs typeface="+mn-ea"/>
                <a:sym typeface="Arial" panose="020B0604020202020204" pitchFamily="34" charset="0"/>
              </a:rPr>
              <a:t>ト</a:t>
            </a: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曰</a:t>
            </a:r>
            <a:r>
              <a:rPr lang="ja-JP" altLang="en-US" sz="1600" b="1" dirty="0" smtClean="0">
                <a:latin typeface="ＭＳ Ｐゴシック" panose="020B0600070205080204" pitchFamily="50" charset="-128"/>
                <a:ea typeface="ＭＳ Ｐゴシック" panose="020B0600070205080204" pitchFamily="50" charset="-128"/>
                <a:cs typeface="+mn-ea"/>
                <a:sym typeface="Arial" panose="020B0604020202020204" pitchFamily="34" charset="0"/>
              </a:rPr>
              <a:t>く、デ</a:t>
            </a:r>
            <a:r>
              <a:rPr lang="ja-JP" altLang="en-US"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rPr>
              <a:t>ー</a:t>
            </a:r>
            <a:r>
              <a:rPr lang="ja-JP" altLang="en-US" sz="1600" b="1" dirty="0" smtClean="0">
                <a:latin typeface="ＭＳ Ｐゴシック" panose="020B0600070205080204" pitchFamily="50" charset="-128"/>
                <a:ea typeface="ＭＳ Ｐゴシック" panose="020B0600070205080204" pitchFamily="50" charset="-128"/>
                <a:cs typeface="+mn-ea"/>
                <a:sym typeface="Arial" panose="020B0604020202020204" pitchFamily="34" charset="0"/>
              </a:rPr>
              <a:t>タ保護はあなたの責任です</a:t>
            </a:r>
            <a:endParaRPr lang="en-US" altLang="zh-TW" sz="1600" b="1" dirty="0">
              <a:latin typeface="ＭＳ Ｐゴシック" panose="020B0600070205080204" pitchFamily="50" charset="-128"/>
              <a:ea typeface="ＭＳ Ｐゴシック" panose="020B0600070205080204" pitchFamily="50" charset="-128"/>
              <a:cs typeface="+mn-ea"/>
              <a:sym typeface="Arial" panose="020B0604020202020204" pitchFamily="34" charset="0"/>
            </a:endParaRPr>
          </a:p>
        </p:txBody>
      </p:sp>
      <p:sp>
        <p:nvSpPr>
          <p:cNvPr id="38" name="Rectangle 26">
            <a:extLst>
              <a:ext uri="{FF2B5EF4-FFF2-40B4-BE49-F238E27FC236}">
                <a16:creationId xmlns:a16="http://schemas.microsoft.com/office/drawing/2014/main" id="{AFD7ED2A-2B4A-4E31-AD41-11FCD6F78E17}"/>
              </a:ext>
            </a:extLst>
          </p:cNvPr>
          <p:cNvSpPr/>
          <p:nvPr/>
        </p:nvSpPr>
        <p:spPr>
          <a:xfrm>
            <a:off x="5341540" y="4765237"/>
            <a:ext cx="5874058" cy="584775"/>
          </a:xfrm>
          <a:prstGeom prst="rect">
            <a:avLst/>
          </a:prstGeom>
        </p:spPr>
        <p:txBody>
          <a:bodyPr wrap="square">
            <a:spAutoFit/>
          </a:bodyPr>
          <a:lstStyle/>
          <a:p>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膨大な量のファイルがドキュメントライブラリに保存されています。</a:t>
            </a:r>
          </a:p>
          <a:p>
            <a:r>
              <a:rPr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ページ、カレンダー、アプリもビジネスにとって重要です。</a:t>
            </a:r>
            <a:endParaRPr lang="en-TW" sz="16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2" name="Rectangle 26">
            <a:extLst>
              <a:ext uri="{FF2B5EF4-FFF2-40B4-BE49-F238E27FC236}">
                <a16:creationId xmlns:a16="http://schemas.microsoft.com/office/drawing/2014/main" id="{F9DD5BBF-E5D2-4E48-A47C-6F430ED998FE}"/>
              </a:ext>
            </a:extLst>
          </p:cNvPr>
          <p:cNvSpPr/>
          <p:nvPr/>
        </p:nvSpPr>
        <p:spPr>
          <a:xfrm>
            <a:off x="5341539" y="5773259"/>
            <a:ext cx="5997021" cy="369332"/>
          </a:xfrm>
          <a:prstGeom prst="rect">
            <a:avLst/>
          </a:prstGeom>
          <a:solidFill>
            <a:srgbClr val="7030A0"/>
          </a:solidFill>
          <a:effectLst>
            <a:outerShdw blurRad="50800" dist="38100" dir="2700000" algn="tl" rotWithShape="0">
              <a:prstClr val="black">
                <a:alpha val="40000"/>
              </a:prstClr>
            </a:outerShdw>
          </a:effectLst>
        </p:spPr>
        <p:txBody>
          <a:bodyPr wrap="square">
            <a:spAutoFit/>
          </a:bodyPr>
          <a:lstStyle/>
          <a:p>
            <a:r>
              <a:rPr lang="ja-JP" altLang="en-US"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あらゆるデ</a:t>
            </a:r>
            <a:r>
              <a:rPr lang="ja-JP" altLang="en-US"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ータ損失はビジネスに大きな影響を及ぼします！</a:t>
            </a:r>
            <a:endParaRPr lang="en-US" altLang="zh-TW"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5699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5CD1-4160-F64D-981B-63AB833E73B8}"/>
              </a:ext>
            </a:extLst>
          </p:cNvPr>
          <p:cNvSpPr>
            <a:spLocks noGrp="1"/>
          </p:cNvSpPr>
          <p:nvPr>
            <p:ph type="title"/>
          </p:nvPr>
        </p:nvSpPr>
        <p:spPr/>
        <p:txBody>
          <a:bodyPr>
            <a:normAutofit/>
          </a:bodyPr>
          <a:lstStyle/>
          <a:p>
            <a:r>
              <a:rPr lang="en-US" dirty="0">
                <a:latin typeface="ＭＳ Ｐゴシック" panose="020B0600070205080204" pitchFamily="50" charset="-128"/>
                <a:ea typeface="ＭＳ Ｐゴシック" panose="020B0600070205080204" pitchFamily="50" charset="-128"/>
              </a:rPr>
              <a:t>Microsoft</a:t>
            </a:r>
            <a:r>
              <a:rPr lang="ja-JP" altLang="en-US" dirty="0">
                <a:latin typeface="ＭＳ Ｐゴシック" panose="020B0600070205080204" pitchFamily="50" charset="-128"/>
                <a:ea typeface="ＭＳ Ｐゴシック" panose="020B0600070205080204" pitchFamily="50" charset="-128"/>
              </a:rPr>
              <a:t>の責任分担モデル</a:t>
            </a:r>
            <a:endParaRPr lang="en-TW" dirty="0">
              <a:latin typeface="ＭＳ Ｐゴシック" panose="020B0600070205080204" pitchFamily="50" charset="-128"/>
              <a:ea typeface="ＭＳ Ｐゴシック" panose="020B0600070205080204" pitchFamily="50" charset="-128"/>
            </a:endParaRPr>
          </a:p>
        </p:txBody>
      </p:sp>
      <p:sp>
        <p:nvSpPr>
          <p:cNvPr id="3" name="Content Placeholder 2">
            <a:extLst>
              <a:ext uri="{FF2B5EF4-FFF2-40B4-BE49-F238E27FC236}">
                <a16:creationId xmlns:a16="http://schemas.microsoft.com/office/drawing/2014/main" id="{FE8CAF22-2787-4E40-9767-5FFD12A59857}"/>
              </a:ext>
            </a:extLst>
          </p:cNvPr>
          <p:cNvSpPr>
            <a:spLocks noGrp="1"/>
          </p:cNvSpPr>
          <p:nvPr>
            <p:ph idx="1"/>
          </p:nvPr>
        </p:nvSpPr>
        <p:spPr/>
        <p:txBody>
          <a:bodyPr>
            <a:normAutofit/>
          </a:bodyPr>
          <a:lstStyle/>
          <a:p>
            <a:pPr marL="0" indent="0">
              <a:buNone/>
            </a:pPr>
            <a:r>
              <a:rPr lang="en-US" altLang="ja-JP" sz="1800" dirty="0">
                <a:latin typeface="ＭＳ Ｐゴシック" panose="020B0600070205080204" pitchFamily="50" charset="-128"/>
                <a:ea typeface="ＭＳ Ｐゴシック" panose="020B0600070205080204" pitchFamily="50" charset="-128"/>
              </a:rPr>
              <a:t>Microsoft</a:t>
            </a:r>
            <a:r>
              <a:rPr lang="ja-JP" altLang="en-US" sz="1800" dirty="0">
                <a:latin typeface="ＭＳ Ｐゴシック" panose="020B0600070205080204" pitchFamily="50" charset="-128"/>
                <a:ea typeface="ＭＳ Ｐゴシック" panose="020B0600070205080204" pitchFamily="50" charset="-128"/>
              </a:rPr>
              <a:t>は、デー</a:t>
            </a:r>
            <a:r>
              <a:rPr lang="ja-JP" altLang="en-US" sz="1800" dirty="0" smtClean="0">
                <a:latin typeface="ＭＳ Ｐゴシック" panose="020B0600070205080204" pitchFamily="50" charset="-128"/>
                <a:ea typeface="ＭＳ Ｐゴシック" panose="020B0600070205080204" pitchFamily="50" charset="-128"/>
              </a:rPr>
              <a:t>タ保護は</a:t>
            </a:r>
            <a:r>
              <a:rPr lang="ja-JP" altLang="en-US" sz="1800" dirty="0">
                <a:latin typeface="ＭＳ Ｐゴシック" panose="020B0600070205080204" pitchFamily="50" charset="-128"/>
                <a:ea typeface="ＭＳ Ｐゴシック" panose="020B0600070205080204" pitchFamily="50" charset="-128"/>
              </a:rPr>
              <a:t>あなたの責</a:t>
            </a:r>
            <a:r>
              <a:rPr lang="ja-JP" altLang="en-US" sz="1800" dirty="0" smtClean="0">
                <a:latin typeface="ＭＳ Ｐゴシック" panose="020B0600070205080204" pitchFamily="50" charset="-128"/>
                <a:ea typeface="ＭＳ Ｐゴシック" panose="020B0600070205080204" pitchFamily="50" charset="-128"/>
              </a:rPr>
              <a:t>任範囲と述べています</a:t>
            </a:r>
            <a:endParaRPr lang="en-TW" sz="1800" dirty="0">
              <a:latin typeface="ＭＳ Ｐゴシック" panose="020B0600070205080204" pitchFamily="50" charset="-128"/>
              <a:ea typeface="ＭＳ Ｐゴシック" panose="020B0600070205080204" pitchFamily="50" charset="-128"/>
            </a:endParaRPr>
          </a:p>
        </p:txBody>
      </p:sp>
      <p:pic>
        <p:nvPicPr>
          <p:cNvPr id="1026" name="Picture 2" descr="責任區">
            <a:extLst>
              <a:ext uri="{FF2B5EF4-FFF2-40B4-BE49-F238E27FC236}">
                <a16:creationId xmlns:a16="http://schemas.microsoft.com/office/drawing/2014/main" id="{121F60FB-714C-4847-9F74-35CBFF028D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14663" y="2185561"/>
            <a:ext cx="10094496" cy="39760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Freeform 5">
            <a:extLst>
              <a:ext uri="{FF2B5EF4-FFF2-40B4-BE49-F238E27FC236}">
                <a16:creationId xmlns:a16="http://schemas.microsoft.com/office/drawing/2014/main" id="{7D678AA6-451C-AD40-BAA6-9F32305E036C}"/>
              </a:ext>
            </a:extLst>
          </p:cNvPr>
          <p:cNvSpPr/>
          <p:nvPr/>
        </p:nvSpPr>
        <p:spPr>
          <a:xfrm>
            <a:off x="1215192" y="2639679"/>
            <a:ext cx="9721514" cy="860759"/>
          </a:xfrm>
          <a:custGeom>
            <a:avLst/>
            <a:gdLst>
              <a:gd name="connsiteX0" fmla="*/ 11713028 w 11713028"/>
              <a:gd name="connsiteY0" fmla="*/ 522514 h 1553028"/>
              <a:gd name="connsiteX1" fmla="*/ 11190514 w 11713028"/>
              <a:gd name="connsiteY1" fmla="*/ 0 h 1553028"/>
              <a:gd name="connsiteX2" fmla="*/ 0 w 11713028"/>
              <a:gd name="connsiteY2" fmla="*/ 0 h 1553028"/>
              <a:gd name="connsiteX3" fmla="*/ 0 w 11713028"/>
              <a:gd name="connsiteY3" fmla="*/ 420914 h 1553028"/>
              <a:gd name="connsiteX4" fmla="*/ 0 w 11713028"/>
              <a:gd name="connsiteY4" fmla="*/ 1059543 h 1553028"/>
              <a:gd name="connsiteX5" fmla="*/ 246743 w 11713028"/>
              <a:gd name="connsiteY5" fmla="*/ 1059543 h 1553028"/>
              <a:gd name="connsiteX6" fmla="*/ 11219543 w 11713028"/>
              <a:gd name="connsiteY6" fmla="*/ 1059543 h 1553028"/>
              <a:gd name="connsiteX7" fmla="*/ 11219543 w 11713028"/>
              <a:gd name="connsiteY7" fmla="*/ 1553028 h 1553028"/>
              <a:gd name="connsiteX8" fmla="*/ 11713028 w 11713028"/>
              <a:gd name="connsiteY8" fmla="*/ 522514 h 1553028"/>
              <a:gd name="connsiteX0" fmla="*/ 11713028 w 11713028"/>
              <a:gd name="connsiteY0" fmla="*/ 522514 h 1059543"/>
              <a:gd name="connsiteX1" fmla="*/ 11190514 w 11713028"/>
              <a:gd name="connsiteY1" fmla="*/ 0 h 1059543"/>
              <a:gd name="connsiteX2" fmla="*/ 0 w 11713028"/>
              <a:gd name="connsiteY2" fmla="*/ 0 h 1059543"/>
              <a:gd name="connsiteX3" fmla="*/ 0 w 11713028"/>
              <a:gd name="connsiteY3" fmla="*/ 420914 h 1059543"/>
              <a:gd name="connsiteX4" fmla="*/ 0 w 11713028"/>
              <a:gd name="connsiteY4" fmla="*/ 1059543 h 1059543"/>
              <a:gd name="connsiteX5" fmla="*/ 246743 w 11713028"/>
              <a:gd name="connsiteY5" fmla="*/ 1059543 h 1059543"/>
              <a:gd name="connsiteX6" fmla="*/ 11219543 w 11713028"/>
              <a:gd name="connsiteY6" fmla="*/ 1059543 h 1059543"/>
              <a:gd name="connsiteX7" fmla="*/ 11713028 w 11713028"/>
              <a:gd name="connsiteY7" fmla="*/ 522514 h 10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13028" h="1059543">
                <a:moveTo>
                  <a:pt x="11713028" y="522514"/>
                </a:moveTo>
                <a:lnTo>
                  <a:pt x="11190514" y="0"/>
                </a:lnTo>
                <a:lnTo>
                  <a:pt x="0" y="0"/>
                </a:lnTo>
                <a:lnTo>
                  <a:pt x="0" y="420914"/>
                </a:lnTo>
                <a:lnTo>
                  <a:pt x="0" y="1059543"/>
                </a:lnTo>
                <a:lnTo>
                  <a:pt x="246743" y="1059543"/>
                </a:lnTo>
                <a:lnTo>
                  <a:pt x="11219543" y="1059543"/>
                </a:lnTo>
                <a:lnTo>
                  <a:pt x="11713028" y="522514"/>
                </a:lnTo>
                <a:close/>
              </a:path>
            </a:pathLst>
          </a:custGeom>
          <a:solidFill>
            <a:srgbClr val="FFC000">
              <a:alpha val="15000"/>
            </a:srgbClr>
          </a:solidFill>
          <a:ln w="38100">
            <a:solidFill>
              <a:srgbClr val="FFC00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TW">
              <a:latin typeface="ＭＳ Ｐゴシック" panose="020B0600070205080204" pitchFamily="50" charset="-128"/>
              <a:ea typeface="ＭＳ Ｐゴシック" panose="020B0600070205080204" pitchFamily="50" charset="-128"/>
            </a:endParaRPr>
          </a:p>
        </p:txBody>
      </p:sp>
      <p:sp>
        <p:nvSpPr>
          <p:cNvPr id="8" name="TextBox 4">
            <a:extLst>
              <a:ext uri="{FF2B5EF4-FFF2-40B4-BE49-F238E27FC236}">
                <a16:creationId xmlns:a16="http://schemas.microsoft.com/office/drawing/2014/main" id="{3A40984B-BC70-4DBC-996D-80E5049BB6FF}"/>
              </a:ext>
            </a:extLst>
          </p:cNvPr>
          <p:cNvSpPr txBox="1"/>
          <p:nvPr/>
        </p:nvSpPr>
        <p:spPr>
          <a:xfrm>
            <a:off x="838200" y="6369471"/>
            <a:ext cx="5346032" cy="261610"/>
          </a:xfrm>
          <a:prstGeom prst="rect">
            <a:avLst/>
          </a:prstGeom>
          <a:noFill/>
          <a:ln>
            <a:noFill/>
          </a:ln>
        </p:spPr>
        <p:txBody>
          <a:bodyPr wrap="square" rtlCol="0">
            <a:spAutoFit/>
          </a:bodyPr>
          <a:lstStyle/>
          <a:p>
            <a:r>
              <a:rPr lang="en-TW" altLang="zh-TW" sz="11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Arial" panose="020B0604020202020204" pitchFamily="34" charset="0"/>
              </a:rPr>
              <a:t>https://docs.microsoft.com/en-us/azure/security/fundamentals/shared-responsibility</a:t>
            </a:r>
          </a:p>
        </p:txBody>
      </p:sp>
    </p:spTree>
    <p:extLst>
      <p:ext uri="{BB962C8B-B14F-4D97-AF65-F5344CB8AC3E}">
        <p14:creationId xmlns:p14="http://schemas.microsoft.com/office/powerpoint/2010/main" val="3969984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E7B0-D980-3B42-8E74-EDA5AEA0082E}"/>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Microsoft</a:t>
            </a:r>
            <a:r>
              <a:rPr lang="ja-JP" altLang="en-US" dirty="0">
                <a:latin typeface="ＭＳ Ｐゴシック" panose="020B0600070205080204" pitchFamily="50" charset="-128"/>
                <a:ea typeface="ＭＳ Ｐゴシック" panose="020B0600070205080204" pitchFamily="50" charset="-128"/>
              </a:rPr>
              <a:t>の標準リカバリポリシー</a:t>
            </a:r>
            <a:endParaRPr lang="en-TW" dirty="0">
              <a:latin typeface="ＭＳ Ｐゴシック" panose="020B0600070205080204" pitchFamily="50" charset="-128"/>
              <a:ea typeface="ＭＳ Ｐゴシック" panose="020B0600070205080204" pitchFamily="50" charset="-128"/>
            </a:endParaRPr>
          </a:p>
        </p:txBody>
      </p:sp>
      <p:sp>
        <p:nvSpPr>
          <p:cNvPr id="30" name="Content Placeholder 29">
            <a:extLst>
              <a:ext uri="{FF2B5EF4-FFF2-40B4-BE49-F238E27FC236}">
                <a16:creationId xmlns:a16="http://schemas.microsoft.com/office/drawing/2014/main" id="{9310D084-5DBA-734F-A940-2510EAFBF9E4}"/>
              </a:ext>
            </a:extLst>
          </p:cNvPr>
          <p:cNvSpPr>
            <a:spLocks noGrp="1"/>
          </p:cNvSpPr>
          <p:nvPr>
            <p:ph idx="1"/>
          </p:nvPr>
        </p:nvSpPr>
        <p:spPr>
          <a:xfrm>
            <a:off x="838200" y="1701209"/>
            <a:ext cx="10515600" cy="442451"/>
          </a:xfrm>
        </p:spPr>
        <p:txBody>
          <a:bodyPr>
            <a:normAutofit/>
          </a:bodyPr>
          <a:lstStyle/>
          <a:p>
            <a:pPr marL="0" indent="0">
              <a:buNone/>
            </a:pPr>
            <a:r>
              <a:rPr lang="ja-JP" altLang="en-US" sz="1800" dirty="0">
                <a:latin typeface="ＭＳ Ｐゴシック" panose="020B0600070205080204" pitchFamily="50" charset="-128"/>
                <a:ea typeface="ＭＳ Ｐゴシック" panose="020B0600070205080204" pitchFamily="50" charset="-128"/>
              </a:rPr>
              <a:t>あなたのデータは常にマイクロソフトによって保護されているわけではありません！</a:t>
            </a:r>
            <a:endParaRPr lang="en-TW" sz="1800" dirty="0">
              <a:latin typeface="ＭＳ Ｐゴシック" panose="020B0600070205080204" pitchFamily="50" charset="-128"/>
              <a:ea typeface="ＭＳ Ｐゴシック" panose="020B0600070205080204" pitchFamily="50" charset="-128"/>
            </a:endParaRPr>
          </a:p>
        </p:txBody>
      </p:sp>
      <p:sp>
        <p:nvSpPr>
          <p:cNvPr id="36" name="矩形 35">
            <a:extLst>
              <a:ext uri="{FF2B5EF4-FFF2-40B4-BE49-F238E27FC236}">
                <a16:creationId xmlns:a16="http://schemas.microsoft.com/office/drawing/2014/main" id="{C116B0EB-3B85-49D4-8C0A-787EF6D215C3}"/>
              </a:ext>
            </a:extLst>
          </p:cNvPr>
          <p:cNvSpPr/>
          <p:nvPr/>
        </p:nvSpPr>
        <p:spPr>
          <a:xfrm>
            <a:off x="3261062" y="2709414"/>
            <a:ext cx="2036617" cy="453479"/>
          </a:xfrm>
          <a:prstGeom prst="rect">
            <a:avLst/>
          </a:prstGeom>
          <a:gradFill>
            <a:gsLst>
              <a:gs pos="100000">
                <a:srgbClr val="7030A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Keep in recycle bin</a:t>
            </a:r>
          </a:p>
        </p:txBody>
      </p:sp>
      <p:sp>
        <p:nvSpPr>
          <p:cNvPr id="37" name="箭號: 五邊形 36">
            <a:extLst>
              <a:ext uri="{FF2B5EF4-FFF2-40B4-BE49-F238E27FC236}">
                <a16:creationId xmlns:a16="http://schemas.microsoft.com/office/drawing/2014/main" id="{1E1F147E-CC7C-4854-ABF2-CC96D20B11CB}"/>
              </a:ext>
            </a:extLst>
          </p:cNvPr>
          <p:cNvSpPr/>
          <p:nvPr/>
        </p:nvSpPr>
        <p:spPr>
          <a:xfrm>
            <a:off x="2208971" y="2705537"/>
            <a:ext cx="1141557" cy="461233"/>
          </a:xfrm>
          <a:prstGeom prst="homePlate">
            <a:avLst/>
          </a:prstGeom>
          <a:gradFill>
            <a:gsLst>
              <a:gs pos="100000">
                <a:schemeClr val="accent2"/>
              </a:gs>
              <a:gs pos="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Delete</a:t>
            </a:r>
          </a:p>
        </p:txBody>
      </p:sp>
      <p:sp>
        <p:nvSpPr>
          <p:cNvPr id="40" name="TextBox 29">
            <a:extLst>
              <a:ext uri="{FF2B5EF4-FFF2-40B4-BE49-F238E27FC236}">
                <a16:creationId xmlns:a16="http://schemas.microsoft.com/office/drawing/2014/main" id="{242F6206-F0B7-4988-9534-57C5FA6458FC}"/>
              </a:ext>
            </a:extLst>
          </p:cNvPr>
          <p:cNvSpPr txBox="1"/>
          <p:nvPr/>
        </p:nvSpPr>
        <p:spPr>
          <a:xfrm>
            <a:off x="623719" y="2797654"/>
            <a:ext cx="823673" cy="276999"/>
          </a:xfrm>
          <a:prstGeom prst="rect">
            <a:avLst/>
          </a:prstGeom>
          <a:noFill/>
        </p:spPr>
        <p:txBody>
          <a:bodyPr wrap="square" rtlCol="0">
            <a:spAutoFit/>
          </a:bodyPr>
          <a:lstStyle/>
          <a:p>
            <a:pPr algn="r"/>
            <a:r>
              <a:rPr lang="en-US" altLang="zh-TW" sz="1200" b="1" dirty="0">
                <a:latin typeface="ＭＳ Ｐゴシック" panose="020B0600070205080204" pitchFamily="50" charset="-128"/>
                <a:ea typeface="ＭＳ Ｐゴシック" panose="020B0600070205080204" pitchFamily="50" charset="-128"/>
                <a:cs typeface="Arial" panose="020B0604020202020204" pitchFamily="34" charset="0"/>
              </a:rPr>
              <a:t>M</a:t>
            </a:r>
            <a:r>
              <a:rPr lang="en-TW" altLang="zh-TW" sz="1200" b="1" dirty="0">
                <a:latin typeface="ＭＳ Ｐゴシック" panose="020B0600070205080204" pitchFamily="50" charset="-128"/>
                <a:ea typeface="ＭＳ Ｐゴシック" panose="020B0600070205080204" pitchFamily="50" charset="-128"/>
                <a:cs typeface="Arial" panose="020B0604020202020204" pitchFamily="34" charset="0"/>
              </a:rPr>
              <a:t>ail</a:t>
            </a:r>
            <a:endParaRPr lang="en-TW" sz="12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41" name="圖形 40">
            <a:extLst>
              <a:ext uri="{FF2B5EF4-FFF2-40B4-BE49-F238E27FC236}">
                <a16:creationId xmlns:a16="http://schemas.microsoft.com/office/drawing/2014/main" id="{A72579F3-E734-4ABE-A377-9CF76E4C8A2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283579" y="2788666"/>
            <a:ext cx="226904" cy="294975"/>
          </a:xfrm>
          <a:prstGeom prst="rect">
            <a:avLst/>
          </a:prstGeom>
        </p:spPr>
      </p:pic>
      <p:sp>
        <p:nvSpPr>
          <p:cNvPr id="42" name="矩形 41">
            <a:extLst>
              <a:ext uri="{FF2B5EF4-FFF2-40B4-BE49-F238E27FC236}">
                <a16:creationId xmlns:a16="http://schemas.microsoft.com/office/drawing/2014/main" id="{C3C7D7F3-DF5A-4F82-B44A-7699C4FFA8A6}"/>
              </a:ext>
            </a:extLst>
          </p:cNvPr>
          <p:cNvSpPr/>
          <p:nvPr/>
        </p:nvSpPr>
        <p:spPr>
          <a:xfrm>
            <a:off x="6569242" y="2709414"/>
            <a:ext cx="4511722" cy="453479"/>
          </a:xfrm>
          <a:prstGeom prst="rect">
            <a:avLst/>
          </a:prstGeom>
          <a:gradFill>
            <a:gsLst>
              <a:gs pos="100000">
                <a:srgbClr val="00B0F0">
                  <a:alpha val="0"/>
                </a:srgbClr>
              </a:gs>
              <a:gs pos="25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Permanently deleted</a:t>
            </a:r>
          </a:p>
        </p:txBody>
      </p:sp>
      <p:sp>
        <p:nvSpPr>
          <p:cNvPr id="43" name="矩形 42">
            <a:extLst>
              <a:ext uri="{FF2B5EF4-FFF2-40B4-BE49-F238E27FC236}">
                <a16:creationId xmlns:a16="http://schemas.microsoft.com/office/drawing/2014/main" id="{868F7E5C-828C-4A23-94D2-96506DB33C58}"/>
              </a:ext>
            </a:extLst>
          </p:cNvPr>
          <p:cNvSpPr/>
          <p:nvPr/>
        </p:nvSpPr>
        <p:spPr>
          <a:xfrm>
            <a:off x="3261062" y="3455705"/>
            <a:ext cx="2036617" cy="453479"/>
          </a:xfrm>
          <a:prstGeom prst="rect">
            <a:avLst/>
          </a:prstGeom>
          <a:gradFill>
            <a:gsLst>
              <a:gs pos="100000">
                <a:srgbClr val="7030A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Keep in recycle bin</a:t>
            </a:r>
          </a:p>
        </p:txBody>
      </p:sp>
      <p:sp>
        <p:nvSpPr>
          <p:cNvPr id="44" name="箭號: 五邊形 43">
            <a:extLst>
              <a:ext uri="{FF2B5EF4-FFF2-40B4-BE49-F238E27FC236}">
                <a16:creationId xmlns:a16="http://schemas.microsoft.com/office/drawing/2014/main" id="{E349EDE4-993F-43BB-9647-CD19359ACCD6}"/>
              </a:ext>
            </a:extLst>
          </p:cNvPr>
          <p:cNvSpPr/>
          <p:nvPr/>
        </p:nvSpPr>
        <p:spPr>
          <a:xfrm>
            <a:off x="2208971" y="3451828"/>
            <a:ext cx="1141557" cy="461233"/>
          </a:xfrm>
          <a:prstGeom prst="homePlate">
            <a:avLst/>
          </a:prstGeom>
          <a:gradFill>
            <a:gsLst>
              <a:gs pos="100000">
                <a:schemeClr val="accent2"/>
              </a:gs>
              <a:gs pos="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Delete</a:t>
            </a:r>
          </a:p>
        </p:txBody>
      </p:sp>
      <p:sp>
        <p:nvSpPr>
          <p:cNvPr id="45" name="TextBox 29">
            <a:extLst>
              <a:ext uri="{FF2B5EF4-FFF2-40B4-BE49-F238E27FC236}">
                <a16:creationId xmlns:a16="http://schemas.microsoft.com/office/drawing/2014/main" id="{73702919-D092-49B4-8A6C-31A8B795FE11}"/>
              </a:ext>
            </a:extLst>
          </p:cNvPr>
          <p:cNvSpPr txBox="1"/>
          <p:nvPr/>
        </p:nvSpPr>
        <p:spPr>
          <a:xfrm>
            <a:off x="517360" y="3567056"/>
            <a:ext cx="930032" cy="276999"/>
          </a:xfrm>
          <a:prstGeom prst="rect">
            <a:avLst/>
          </a:prstGeom>
          <a:noFill/>
        </p:spPr>
        <p:txBody>
          <a:bodyPr wrap="square" rtlCol="0">
            <a:spAutoFit/>
          </a:bodyPr>
          <a:lstStyle/>
          <a:p>
            <a:pPr algn="r"/>
            <a:r>
              <a:rPr lang="en-US" altLang="zh-TW" sz="1200" b="1" dirty="0">
                <a:latin typeface="ＭＳ Ｐゴシック" panose="020B0600070205080204" pitchFamily="50" charset="-128"/>
                <a:ea typeface="ＭＳ Ｐゴシック" panose="020B0600070205080204" pitchFamily="50" charset="-128"/>
                <a:cs typeface="Arial" panose="020B0604020202020204" pitchFamily="34" charset="0"/>
              </a:rPr>
              <a:t>C</a:t>
            </a:r>
            <a:r>
              <a:rPr lang="en-TW" altLang="zh-TW" sz="1200" b="1" dirty="0">
                <a:latin typeface="ＭＳ Ｐゴシック" panose="020B0600070205080204" pitchFamily="50" charset="-128"/>
                <a:ea typeface="ＭＳ Ｐゴシック" panose="020B0600070205080204" pitchFamily="50" charset="-128"/>
                <a:cs typeface="Arial" panose="020B0604020202020204" pitchFamily="34" charset="0"/>
              </a:rPr>
              <a:t>ontacts</a:t>
            </a:r>
          </a:p>
        </p:txBody>
      </p:sp>
      <p:pic>
        <p:nvPicPr>
          <p:cNvPr id="46" name="圖形 45">
            <a:extLst>
              <a:ext uri="{FF2B5EF4-FFF2-40B4-BE49-F238E27FC236}">
                <a16:creationId xmlns:a16="http://schemas.microsoft.com/office/drawing/2014/main" id="{03AC6AD5-A542-4A80-B66B-59A9D800333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283579" y="3534957"/>
            <a:ext cx="226904" cy="294975"/>
          </a:xfrm>
          <a:prstGeom prst="rect">
            <a:avLst/>
          </a:prstGeom>
        </p:spPr>
      </p:pic>
      <p:sp>
        <p:nvSpPr>
          <p:cNvPr id="49" name="矩形 48">
            <a:extLst>
              <a:ext uri="{FF2B5EF4-FFF2-40B4-BE49-F238E27FC236}">
                <a16:creationId xmlns:a16="http://schemas.microsoft.com/office/drawing/2014/main" id="{4FED99A3-22E4-46D7-AF98-4164DC5B79ED}"/>
              </a:ext>
            </a:extLst>
          </p:cNvPr>
          <p:cNvSpPr/>
          <p:nvPr/>
        </p:nvSpPr>
        <p:spPr>
          <a:xfrm>
            <a:off x="3261062" y="4632897"/>
            <a:ext cx="3825538" cy="453479"/>
          </a:xfrm>
          <a:prstGeom prst="rect">
            <a:avLst/>
          </a:prstGeom>
          <a:gradFill>
            <a:gsLst>
              <a:gs pos="100000">
                <a:srgbClr val="7030A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Keep in 1st and 2nd recycle bin</a:t>
            </a:r>
          </a:p>
        </p:txBody>
      </p:sp>
      <p:sp>
        <p:nvSpPr>
          <p:cNvPr id="50" name="箭號: 五邊形 49">
            <a:extLst>
              <a:ext uri="{FF2B5EF4-FFF2-40B4-BE49-F238E27FC236}">
                <a16:creationId xmlns:a16="http://schemas.microsoft.com/office/drawing/2014/main" id="{1DE9F131-7EA0-4BD9-A775-81BCFEEF8E79}"/>
              </a:ext>
            </a:extLst>
          </p:cNvPr>
          <p:cNvSpPr/>
          <p:nvPr/>
        </p:nvSpPr>
        <p:spPr>
          <a:xfrm>
            <a:off x="2208971" y="4629020"/>
            <a:ext cx="1141557" cy="461233"/>
          </a:xfrm>
          <a:prstGeom prst="homePlate">
            <a:avLst/>
          </a:prstGeom>
          <a:gradFill>
            <a:gsLst>
              <a:gs pos="100000">
                <a:schemeClr val="accent2"/>
              </a:gs>
              <a:gs pos="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Delete</a:t>
            </a:r>
          </a:p>
        </p:txBody>
      </p:sp>
      <p:sp>
        <p:nvSpPr>
          <p:cNvPr id="51" name="TextBox 29">
            <a:extLst>
              <a:ext uri="{FF2B5EF4-FFF2-40B4-BE49-F238E27FC236}">
                <a16:creationId xmlns:a16="http://schemas.microsoft.com/office/drawing/2014/main" id="{6C66997D-1F93-48F2-B45E-13CAB76F8AD7}"/>
              </a:ext>
            </a:extLst>
          </p:cNvPr>
          <p:cNvSpPr txBox="1"/>
          <p:nvPr/>
        </p:nvSpPr>
        <p:spPr>
          <a:xfrm>
            <a:off x="517360" y="4744248"/>
            <a:ext cx="930032" cy="276999"/>
          </a:xfrm>
          <a:prstGeom prst="rect">
            <a:avLst/>
          </a:prstGeom>
          <a:noFill/>
        </p:spPr>
        <p:txBody>
          <a:bodyPr wrap="square" rtlCol="0">
            <a:spAutoFit/>
          </a:bodyPr>
          <a:lstStyle/>
          <a:p>
            <a:pPr algn="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OneDrive</a:t>
            </a:r>
          </a:p>
        </p:txBody>
      </p:sp>
      <p:pic>
        <p:nvPicPr>
          <p:cNvPr id="52" name="圖形 51">
            <a:extLst>
              <a:ext uri="{FF2B5EF4-FFF2-40B4-BE49-F238E27FC236}">
                <a16:creationId xmlns:a16="http://schemas.microsoft.com/office/drawing/2014/main" id="{5CDBE456-E2D9-4674-B3B7-5CE2115C2B1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283579" y="4712149"/>
            <a:ext cx="226904" cy="294975"/>
          </a:xfrm>
          <a:prstGeom prst="rect">
            <a:avLst/>
          </a:prstGeom>
        </p:spPr>
      </p:pic>
      <p:sp>
        <p:nvSpPr>
          <p:cNvPr id="53" name="矩形 52">
            <a:extLst>
              <a:ext uri="{FF2B5EF4-FFF2-40B4-BE49-F238E27FC236}">
                <a16:creationId xmlns:a16="http://schemas.microsoft.com/office/drawing/2014/main" id="{D52AD30E-722D-4A96-BC8B-3DF877875605}"/>
              </a:ext>
            </a:extLst>
          </p:cNvPr>
          <p:cNvSpPr/>
          <p:nvPr/>
        </p:nvSpPr>
        <p:spPr>
          <a:xfrm>
            <a:off x="8358163" y="4632897"/>
            <a:ext cx="2722801" cy="453479"/>
          </a:xfrm>
          <a:prstGeom prst="rect">
            <a:avLst/>
          </a:prstGeom>
          <a:gradFill>
            <a:gsLst>
              <a:gs pos="100000">
                <a:srgbClr val="00B0F0">
                  <a:alpha val="0"/>
                </a:srgbClr>
              </a:gs>
              <a:gs pos="25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Permanently deleted</a:t>
            </a:r>
          </a:p>
        </p:txBody>
      </p:sp>
      <p:sp>
        <p:nvSpPr>
          <p:cNvPr id="63" name="矩形 62">
            <a:extLst>
              <a:ext uri="{FF2B5EF4-FFF2-40B4-BE49-F238E27FC236}">
                <a16:creationId xmlns:a16="http://schemas.microsoft.com/office/drawing/2014/main" id="{167A652A-DE2A-467B-B2D5-008101498807}"/>
              </a:ext>
            </a:extLst>
          </p:cNvPr>
          <p:cNvSpPr/>
          <p:nvPr/>
        </p:nvSpPr>
        <p:spPr>
          <a:xfrm>
            <a:off x="3261063" y="5367637"/>
            <a:ext cx="3825536" cy="453479"/>
          </a:xfrm>
          <a:prstGeom prst="rect">
            <a:avLst/>
          </a:prstGeom>
          <a:gradFill>
            <a:gsLst>
              <a:gs pos="100000">
                <a:srgbClr val="7030A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Keep in 1st and 2nd recycle bin</a:t>
            </a:r>
          </a:p>
        </p:txBody>
      </p:sp>
      <p:sp>
        <p:nvSpPr>
          <p:cNvPr id="64" name="箭號: 五邊形 63">
            <a:extLst>
              <a:ext uri="{FF2B5EF4-FFF2-40B4-BE49-F238E27FC236}">
                <a16:creationId xmlns:a16="http://schemas.microsoft.com/office/drawing/2014/main" id="{BEC43FB5-505C-4CCA-88F4-400D517287AE}"/>
              </a:ext>
            </a:extLst>
          </p:cNvPr>
          <p:cNvSpPr/>
          <p:nvPr/>
        </p:nvSpPr>
        <p:spPr>
          <a:xfrm>
            <a:off x="2208971" y="5363760"/>
            <a:ext cx="1141557" cy="461233"/>
          </a:xfrm>
          <a:prstGeom prst="homePlate">
            <a:avLst/>
          </a:prstGeom>
          <a:gradFill>
            <a:gsLst>
              <a:gs pos="100000">
                <a:schemeClr val="accent2"/>
              </a:gs>
              <a:gs pos="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Delete</a:t>
            </a:r>
          </a:p>
        </p:txBody>
      </p:sp>
      <p:sp>
        <p:nvSpPr>
          <p:cNvPr id="65" name="TextBox 29">
            <a:extLst>
              <a:ext uri="{FF2B5EF4-FFF2-40B4-BE49-F238E27FC236}">
                <a16:creationId xmlns:a16="http://schemas.microsoft.com/office/drawing/2014/main" id="{659D3B8B-0477-4A2D-A413-9A06A85AD2A4}"/>
              </a:ext>
            </a:extLst>
          </p:cNvPr>
          <p:cNvSpPr txBox="1"/>
          <p:nvPr/>
        </p:nvSpPr>
        <p:spPr>
          <a:xfrm>
            <a:off x="320000" y="5446889"/>
            <a:ext cx="1127392" cy="276999"/>
          </a:xfrm>
          <a:prstGeom prst="rect">
            <a:avLst/>
          </a:prstGeom>
          <a:noFill/>
        </p:spPr>
        <p:txBody>
          <a:bodyPr wrap="square" rtlCol="0">
            <a:spAutoFit/>
          </a:bodyPr>
          <a:lstStyle/>
          <a:p>
            <a:pPr algn="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SharePoint</a:t>
            </a:r>
          </a:p>
        </p:txBody>
      </p:sp>
      <p:pic>
        <p:nvPicPr>
          <p:cNvPr id="76" name="圖形 75">
            <a:extLst>
              <a:ext uri="{FF2B5EF4-FFF2-40B4-BE49-F238E27FC236}">
                <a16:creationId xmlns:a16="http://schemas.microsoft.com/office/drawing/2014/main" id="{00359037-FBD5-43E5-A872-C71892767FD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283579" y="5446889"/>
            <a:ext cx="226904" cy="294975"/>
          </a:xfrm>
          <a:prstGeom prst="rect">
            <a:avLst/>
          </a:prstGeom>
        </p:spPr>
      </p:pic>
      <p:sp>
        <p:nvSpPr>
          <p:cNvPr id="78" name="矩形 77">
            <a:extLst>
              <a:ext uri="{FF2B5EF4-FFF2-40B4-BE49-F238E27FC236}">
                <a16:creationId xmlns:a16="http://schemas.microsoft.com/office/drawing/2014/main" id="{60DF2B68-47CE-4B2D-B557-834D6568FF56}"/>
              </a:ext>
            </a:extLst>
          </p:cNvPr>
          <p:cNvSpPr/>
          <p:nvPr/>
        </p:nvSpPr>
        <p:spPr>
          <a:xfrm>
            <a:off x="8358162" y="5367637"/>
            <a:ext cx="2722801" cy="453479"/>
          </a:xfrm>
          <a:prstGeom prst="rect">
            <a:avLst/>
          </a:prstGeom>
          <a:gradFill>
            <a:gsLst>
              <a:gs pos="100000">
                <a:srgbClr val="00B0F0">
                  <a:alpha val="0"/>
                </a:srgbClr>
              </a:gs>
              <a:gs pos="25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Permanently deleted</a:t>
            </a:r>
          </a:p>
        </p:txBody>
      </p:sp>
      <p:cxnSp>
        <p:nvCxnSpPr>
          <p:cNvPr id="84" name="直線單箭頭接點 83">
            <a:extLst>
              <a:ext uri="{FF2B5EF4-FFF2-40B4-BE49-F238E27FC236}">
                <a16:creationId xmlns:a16="http://schemas.microsoft.com/office/drawing/2014/main" id="{96E2F936-046B-46CC-88DE-28F2C9F47020}"/>
              </a:ext>
            </a:extLst>
          </p:cNvPr>
          <p:cNvCxnSpPr>
            <a:cxnSpLocks/>
          </p:cNvCxnSpPr>
          <p:nvPr/>
        </p:nvCxnSpPr>
        <p:spPr>
          <a:xfrm flipH="1">
            <a:off x="3261062" y="2466474"/>
            <a:ext cx="569092" cy="0"/>
          </a:xfrm>
          <a:prstGeom prst="straightConnector1">
            <a:avLst/>
          </a:prstGeom>
          <a:ln w="38100">
            <a:gradFill>
              <a:gsLst>
                <a:gs pos="0">
                  <a:srgbClr val="00B0F0">
                    <a:alpha val="0"/>
                  </a:srgbClr>
                </a:gs>
                <a:gs pos="60000">
                  <a:srgbClr val="7030A0"/>
                </a:gs>
              </a:gsLst>
              <a:lin ang="0" scaled="0"/>
            </a:gra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直線單箭頭接點 84">
            <a:extLst>
              <a:ext uri="{FF2B5EF4-FFF2-40B4-BE49-F238E27FC236}">
                <a16:creationId xmlns:a16="http://schemas.microsoft.com/office/drawing/2014/main" id="{732F0A4C-2BEA-4DBC-B984-D069BBF7EA1F}"/>
              </a:ext>
            </a:extLst>
          </p:cNvPr>
          <p:cNvCxnSpPr>
            <a:cxnSpLocks/>
          </p:cNvCxnSpPr>
          <p:nvPr/>
        </p:nvCxnSpPr>
        <p:spPr>
          <a:xfrm flipH="1">
            <a:off x="4728587" y="2466474"/>
            <a:ext cx="569092" cy="0"/>
          </a:xfrm>
          <a:prstGeom prst="straightConnector1">
            <a:avLst/>
          </a:prstGeom>
          <a:ln w="38100">
            <a:gradFill>
              <a:gsLst>
                <a:gs pos="0">
                  <a:srgbClr val="00B0F0">
                    <a:alpha val="0"/>
                  </a:srgbClr>
                </a:gs>
                <a:gs pos="60000">
                  <a:srgbClr val="7030A0"/>
                </a:gs>
              </a:gsLst>
              <a:lin ang="10800000" scaled="0"/>
            </a:gra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86" name="TextBox 8">
            <a:extLst>
              <a:ext uri="{FF2B5EF4-FFF2-40B4-BE49-F238E27FC236}">
                <a16:creationId xmlns:a16="http://schemas.microsoft.com/office/drawing/2014/main" id="{8955DDC5-5BFC-45C2-ABD2-C4E0D6ED14CC}"/>
              </a:ext>
            </a:extLst>
          </p:cNvPr>
          <p:cNvSpPr txBox="1"/>
          <p:nvPr/>
        </p:nvSpPr>
        <p:spPr>
          <a:xfrm>
            <a:off x="3830154" y="2168436"/>
            <a:ext cx="932478" cy="523220"/>
          </a:xfrm>
          <a:prstGeom prst="rect">
            <a:avLst/>
          </a:prstGeom>
          <a:noFill/>
          <a:ln>
            <a:noFill/>
          </a:ln>
        </p:spPr>
        <p:txBody>
          <a:bodyPr wrap="square" rtlCol="0">
            <a:spAutoFit/>
          </a:bodyPr>
          <a:lstStyle/>
          <a:p>
            <a:pPr algn="ctr"/>
            <a:r>
              <a:rPr lang="en-TW" altLang="zh-TW" sz="1400" b="1" dirty="0">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rPr>
              <a:t>30 days</a:t>
            </a:r>
          </a:p>
          <a:p>
            <a:pPr algn="ctr"/>
            <a:r>
              <a:rPr lang="en-TW" altLang="zh-TW" sz="1400" b="1" dirty="0">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rPr>
              <a:t>(1 month)</a:t>
            </a:r>
          </a:p>
        </p:txBody>
      </p:sp>
      <p:pic>
        <p:nvPicPr>
          <p:cNvPr id="90" name="圖形 89">
            <a:extLst>
              <a:ext uri="{FF2B5EF4-FFF2-40B4-BE49-F238E27FC236}">
                <a16:creationId xmlns:a16="http://schemas.microsoft.com/office/drawing/2014/main" id="{6F338DED-E9B3-4265-A173-BD84E7D4A6E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549073" y="2735137"/>
            <a:ext cx="491022" cy="409185"/>
          </a:xfrm>
          <a:prstGeom prst="rect">
            <a:avLst/>
          </a:prstGeom>
        </p:spPr>
      </p:pic>
      <p:pic>
        <p:nvPicPr>
          <p:cNvPr id="91" name="圖形 90">
            <a:extLst>
              <a:ext uri="{FF2B5EF4-FFF2-40B4-BE49-F238E27FC236}">
                <a16:creationId xmlns:a16="http://schemas.microsoft.com/office/drawing/2014/main" id="{FCE29909-3473-4A29-BCDD-D34363389E6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566107" y="3432817"/>
            <a:ext cx="456955" cy="456955"/>
          </a:xfrm>
          <a:prstGeom prst="rect">
            <a:avLst/>
          </a:prstGeom>
        </p:spPr>
      </p:pic>
      <p:pic>
        <p:nvPicPr>
          <p:cNvPr id="92" name="Picture 6">
            <a:extLst>
              <a:ext uri="{FF2B5EF4-FFF2-40B4-BE49-F238E27FC236}">
                <a16:creationId xmlns:a16="http://schemas.microsoft.com/office/drawing/2014/main" id="{C7940CEA-C481-4F0C-98EF-6E1A4B1DA3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70584" y="4655802"/>
            <a:ext cx="648000" cy="415850"/>
          </a:xfrm>
          <a:prstGeom prst="rect">
            <a:avLst/>
          </a:prstGeom>
        </p:spPr>
      </p:pic>
      <p:pic>
        <p:nvPicPr>
          <p:cNvPr id="93" name="Picture 10" descr="Image result for sharepoint logo">
            <a:extLst>
              <a:ext uri="{FF2B5EF4-FFF2-40B4-BE49-F238E27FC236}">
                <a16:creationId xmlns:a16="http://schemas.microsoft.com/office/drawing/2014/main" id="{CC8280B0-A580-4638-BCF5-DD913D31F98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7207" t="15931" r="25945" b="14161"/>
          <a:stretch/>
        </p:blipFill>
        <p:spPr bwMode="auto">
          <a:xfrm>
            <a:off x="1470584" y="5272054"/>
            <a:ext cx="648000" cy="644644"/>
          </a:xfrm>
          <a:prstGeom prst="rect">
            <a:avLst/>
          </a:prstGeom>
          <a:noFill/>
          <a:extLst>
            <a:ext uri="{909E8E84-426E-40DD-AFC4-6F175D3DCCD1}">
              <a14:hiddenFill xmlns:a14="http://schemas.microsoft.com/office/drawing/2010/main">
                <a:solidFill>
                  <a:srgbClr val="FFFFFF"/>
                </a:solidFill>
              </a14:hiddenFill>
            </a:ext>
          </a:extLst>
        </p:spPr>
      </p:pic>
      <p:sp>
        <p:nvSpPr>
          <p:cNvPr id="95" name="矩形 94">
            <a:extLst>
              <a:ext uri="{FF2B5EF4-FFF2-40B4-BE49-F238E27FC236}">
                <a16:creationId xmlns:a16="http://schemas.microsoft.com/office/drawing/2014/main" id="{67F063B2-9779-464C-AD55-26661327C890}"/>
              </a:ext>
            </a:extLst>
          </p:cNvPr>
          <p:cNvSpPr/>
          <p:nvPr/>
        </p:nvSpPr>
        <p:spPr>
          <a:xfrm>
            <a:off x="5297679" y="2709414"/>
            <a:ext cx="1271563" cy="453479"/>
          </a:xfrm>
          <a:prstGeom prst="rect">
            <a:avLst/>
          </a:prstGeom>
          <a:gradFill>
            <a:gsLst>
              <a:gs pos="100000">
                <a:srgbClr val="0070C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Recoverable</a:t>
            </a:r>
          </a:p>
        </p:txBody>
      </p:sp>
      <p:sp>
        <p:nvSpPr>
          <p:cNvPr id="96" name="矩形 95">
            <a:extLst>
              <a:ext uri="{FF2B5EF4-FFF2-40B4-BE49-F238E27FC236}">
                <a16:creationId xmlns:a16="http://schemas.microsoft.com/office/drawing/2014/main" id="{B9676F80-0FC6-431E-88E5-5A522272D33C}"/>
              </a:ext>
            </a:extLst>
          </p:cNvPr>
          <p:cNvSpPr/>
          <p:nvPr/>
        </p:nvSpPr>
        <p:spPr>
          <a:xfrm>
            <a:off x="6569242" y="3455705"/>
            <a:ext cx="4511722" cy="453479"/>
          </a:xfrm>
          <a:prstGeom prst="rect">
            <a:avLst/>
          </a:prstGeom>
          <a:gradFill>
            <a:gsLst>
              <a:gs pos="100000">
                <a:srgbClr val="00B0F0">
                  <a:alpha val="0"/>
                </a:srgbClr>
              </a:gs>
              <a:gs pos="25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Permanently deleted</a:t>
            </a:r>
          </a:p>
        </p:txBody>
      </p:sp>
      <p:sp>
        <p:nvSpPr>
          <p:cNvPr id="97" name="矩形 96">
            <a:extLst>
              <a:ext uri="{FF2B5EF4-FFF2-40B4-BE49-F238E27FC236}">
                <a16:creationId xmlns:a16="http://schemas.microsoft.com/office/drawing/2014/main" id="{CF843649-C57A-4F16-9099-3087AB23F111}"/>
              </a:ext>
            </a:extLst>
          </p:cNvPr>
          <p:cNvSpPr/>
          <p:nvPr/>
        </p:nvSpPr>
        <p:spPr>
          <a:xfrm>
            <a:off x="5297679" y="3455705"/>
            <a:ext cx="1271563" cy="453479"/>
          </a:xfrm>
          <a:prstGeom prst="rect">
            <a:avLst/>
          </a:prstGeom>
          <a:gradFill>
            <a:gsLst>
              <a:gs pos="100000">
                <a:srgbClr val="0070C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Recoverable</a:t>
            </a:r>
          </a:p>
        </p:txBody>
      </p:sp>
      <p:cxnSp>
        <p:nvCxnSpPr>
          <p:cNvPr id="98" name="直線單箭頭接點 97">
            <a:extLst>
              <a:ext uri="{FF2B5EF4-FFF2-40B4-BE49-F238E27FC236}">
                <a16:creationId xmlns:a16="http://schemas.microsoft.com/office/drawing/2014/main" id="{91E39400-8D73-4BCE-9E80-1D74476F43EC}"/>
              </a:ext>
            </a:extLst>
          </p:cNvPr>
          <p:cNvCxnSpPr>
            <a:cxnSpLocks/>
          </p:cNvCxnSpPr>
          <p:nvPr/>
        </p:nvCxnSpPr>
        <p:spPr>
          <a:xfrm flipH="1">
            <a:off x="6192139" y="2466474"/>
            <a:ext cx="369705" cy="0"/>
          </a:xfrm>
          <a:prstGeom prst="straightConnector1">
            <a:avLst/>
          </a:prstGeom>
          <a:ln w="38100">
            <a:gradFill>
              <a:gsLst>
                <a:gs pos="0">
                  <a:srgbClr val="00B0F0">
                    <a:alpha val="0"/>
                  </a:srgbClr>
                </a:gs>
                <a:gs pos="60000">
                  <a:srgbClr val="002060"/>
                </a:gs>
              </a:gsLst>
              <a:lin ang="10800000" scaled="0"/>
            </a:gra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9" name="直線單箭頭接點 98">
            <a:extLst>
              <a:ext uri="{FF2B5EF4-FFF2-40B4-BE49-F238E27FC236}">
                <a16:creationId xmlns:a16="http://schemas.microsoft.com/office/drawing/2014/main" id="{CEB68D8B-9327-42CB-BEDA-50C9E6FFA458}"/>
              </a:ext>
            </a:extLst>
          </p:cNvPr>
          <p:cNvCxnSpPr>
            <a:cxnSpLocks/>
          </p:cNvCxnSpPr>
          <p:nvPr/>
        </p:nvCxnSpPr>
        <p:spPr>
          <a:xfrm flipH="1">
            <a:off x="5297679" y="2466474"/>
            <a:ext cx="359413" cy="0"/>
          </a:xfrm>
          <a:prstGeom prst="straightConnector1">
            <a:avLst/>
          </a:prstGeom>
          <a:ln w="38100">
            <a:gradFill>
              <a:gsLst>
                <a:gs pos="0">
                  <a:srgbClr val="00B0F0">
                    <a:alpha val="0"/>
                  </a:srgbClr>
                </a:gs>
                <a:gs pos="60000">
                  <a:srgbClr val="002060"/>
                </a:gs>
              </a:gsLst>
              <a:lin ang="0" scaled="0"/>
            </a:gra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0" name="TextBox 8">
            <a:extLst>
              <a:ext uri="{FF2B5EF4-FFF2-40B4-BE49-F238E27FC236}">
                <a16:creationId xmlns:a16="http://schemas.microsoft.com/office/drawing/2014/main" id="{49D56118-6A3F-486F-B8DD-F4D28E4D44C6}"/>
              </a:ext>
            </a:extLst>
          </p:cNvPr>
          <p:cNvSpPr txBox="1"/>
          <p:nvPr/>
        </p:nvSpPr>
        <p:spPr>
          <a:xfrm>
            <a:off x="5583374" y="2170636"/>
            <a:ext cx="700172" cy="523220"/>
          </a:xfrm>
          <a:prstGeom prst="rect">
            <a:avLst/>
          </a:prstGeom>
          <a:noFill/>
          <a:ln>
            <a:noFill/>
          </a:ln>
        </p:spPr>
        <p:txBody>
          <a:bodyPr wrap="square" rtlCol="0">
            <a:spAutoFit/>
          </a:bodyPr>
          <a:lstStyle/>
          <a:p>
            <a:pPr algn="ctr"/>
            <a:r>
              <a:rPr lang="en-US" sz="1400" b="1">
                <a:solidFill>
                  <a:srgbClr val="002060"/>
                </a:solidFill>
                <a:latin typeface="ＭＳ Ｐゴシック" panose="020B0600070205080204" pitchFamily="50" charset="-128"/>
                <a:ea typeface="ＭＳ Ｐゴシック" panose="020B0600070205080204" pitchFamily="50" charset="-128"/>
                <a:cs typeface="Arial" panose="020B0604020202020204" pitchFamily="34" charset="0"/>
              </a:rPr>
              <a:t>14</a:t>
            </a:r>
            <a:r>
              <a:rPr lang="en-TW" sz="1400" b="1">
                <a:solidFill>
                  <a:srgbClr val="002060"/>
                </a:solidFill>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sz="1400" b="1">
              <a:solidFill>
                <a:srgbClr val="002060"/>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en-TW" sz="1400" b="1">
                <a:solidFill>
                  <a:srgbClr val="002060"/>
                </a:solidFill>
                <a:latin typeface="ＭＳ Ｐゴシック" panose="020B0600070205080204" pitchFamily="50" charset="-128"/>
                <a:ea typeface="ＭＳ Ｐゴシック" panose="020B0600070205080204" pitchFamily="50" charset="-128"/>
                <a:cs typeface="Arial" panose="020B0604020202020204" pitchFamily="34" charset="0"/>
              </a:rPr>
              <a:t>days</a:t>
            </a:r>
          </a:p>
        </p:txBody>
      </p:sp>
      <p:sp>
        <p:nvSpPr>
          <p:cNvPr id="101" name="矩形 100">
            <a:extLst>
              <a:ext uri="{FF2B5EF4-FFF2-40B4-BE49-F238E27FC236}">
                <a16:creationId xmlns:a16="http://schemas.microsoft.com/office/drawing/2014/main" id="{DE182E62-CD06-469C-BA1E-DE751FF2D281}"/>
              </a:ext>
            </a:extLst>
          </p:cNvPr>
          <p:cNvSpPr/>
          <p:nvPr/>
        </p:nvSpPr>
        <p:spPr>
          <a:xfrm>
            <a:off x="7086600" y="4632897"/>
            <a:ext cx="1271563" cy="453479"/>
          </a:xfrm>
          <a:prstGeom prst="rect">
            <a:avLst/>
          </a:prstGeom>
          <a:gradFill>
            <a:gsLst>
              <a:gs pos="100000">
                <a:srgbClr val="0070C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Recoverable</a:t>
            </a:r>
          </a:p>
        </p:txBody>
      </p:sp>
      <p:cxnSp>
        <p:nvCxnSpPr>
          <p:cNvPr id="105" name="直線單箭頭接點 104">
            <a:extLst>
              <a:ext uri="{FF2B5EF4-FFF2-40B4-BE49-F238E27FC236}">
                <a16:creationId xmlns:a16="http://schemas.microsoft.com/office/drawing/2014/main" id="{A1C14759-5A15-4003-8B7B-D3A1CA03B217}"/>
              </a:ext>
            </a:extLst>
          </p:cNvPr>
          <p:cNvCxnSpPr>
            <a:cxnSpLocks/>
          </p:cNvCxnSpPr>
          <p:nvPr/>
        </p:nvCxnSpPr>
        <p:spPr>
          <a:xfrm flipH="1">
            <a:off x="3261062" y="4397686"/>
            <a:ext cx="1250780" cy="0"/>
          </a:xfrm>
          <a:prstGeom prst="straightConnector1">
            <a:avLst/>
          </a:prstGeom>
          <a:ln w="38100">
            <a:gradFill>
              <a:gsLst>
                <a:gs pos="0">
                  <a:srgbClr val="00B0F0">
                    <a:alpha val="0"/>
                  </a:srgbClr>
                </a:gs>
                <a:gs pos="60000">
                  <a:srgbClr val="7030A0"/>
                </a:gs>
              </a:gsLst>
              <a:lin ang="0" scaled="0"/>
            </a:gra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6" name="直線單箭頭接點 105">
            <a:extLst>
              <a:ext uri="{FF2B5EF4-FFF2-40B4-BE49-F238E27FC236}">
                <a16:creationId xmlns:a16="http://schemas.microsoft.com/office/drawing/2014/main" id="{2B087169-EBD3-4E9B-A78F-B4EDA32858EA}"/>
              </a:ext>
            </a:extLst>
          </p:cNvPr>
          <p:cNvCxnSpPr>
            <a:cxnSpLocks/>
          </p:cNvCxnSpPr>
          <p:nvPr/>
        </p:nvCxnSpPr>
        <p:spPr>
          <a:xfrm flipH="1">
            <a:off x="5859379" y="4397686"/>
            <a:ext cx="1227221" cy="0"/>
          </a:xfrm>
          <a:prstGeom prst="straightConnector1">
            <a:avLst/>
          </a:prstGeom>
          <a:ln w="38100">
            <a:gradFill>
              <a:gsLst>
                <a:gs pos="0">
                  <a:srgbClr val="00B0F0">
                    <a:alpha val="0"/>
                  </a:srgbClr>
                </a:gs>
                <a:gs pos="60000">
                  <a:srgbClr val="7030A0"/>
                </a:gs>
              </a:gsLst>
              <a:lin ang="10800000" scaled="0"/>
            </a:gra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107" name="TextBox 8">
            <a:extLst>
              <a:ext uri="{FF2B5EF4-FFF2-40B4-BE49-F238E27FC236}">
                <a16:creationId xmlns:a16="http://schemas.microsoft.com/office/drawing/2014/main" id="{8DC69234-EC4E-4754-B124-333DB483224E}"/>
              </a:ext>
            </a:extLst>
          </p:cNvPr>
          <p:cNvSpPr txBox="1"/>
          <p:nvPr/>
        </p:nvSpPr>
        <p:spPr>
          <a:xfrm>
            <a:off x="4614729" y="4101848"/>
            <a:ext cx="1124469" cy="523220"/>
          </a:xfrm>
          <a:prstGeom prst="rect">
            <a:avLst/>
          </a:prstGeom>
          <a:noFill/>
          <a:ln>
            <a:noFill/>
          </a:ln>
        </p:spPr>
        <p:txBody>
          <a:bodyPr wrap="square" rtlCol="0">
            <a:spAutoFit/>
          </a:bodyPr>
          <a:lstStyle/>
          <a:p>
            <a:pPr algn="ctr"/>
            <a:r>
              <a:rPr lang="en-TW" altLang="zh-TW" sz="14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rPr>
              <a:t>93 days </a:t>
            </a:r>
          </a:p>
          <a:p>
            <a:pPr algn="ctr"/>
            <a:r>
              <a:rPr lang="en-TW" altLang="zh-TW" sz="1400" b="1">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rPr>
              <a:t>(3 months)</a:t>
            </a:r>
          </a:p>
        </p:txBody>
      </p:sp>
      <p:cxnSp>
        <p:nvCxnSpPr>
          <p:cNvPr id="108" name="直線單箭頭接點 107">
            <a:extLst>
              <a:ext uri="{FF2B5EF4-FFF2-40B4-BE49-F238E27FC236}">
                <a16:creationId xmlns:a16="http://schemas.microsoft.com/office/drawing/2014/main" id="{B37BFB0E-B57D-42C6-A948-F669BF9B7863}"/>
              </a:ext>
            </a:extLst>
          </p:cNvPr>
          <p:cNvCxnSpPr>
            <a:cxnSpLocks/>
          </p:cNvCxnSpPr>
          <p:nvPr/>
        </p:nvCxnSpPr>
        <p:spPr>
          <a:xfrm flipH="1">
            <a:off x="7963868" y="4397686"/>
            <a:ext cx="369705" cy="0"/>
          </a:xfrm>
          <a:prstGeom prst="straightConnector1">
            <a:avLst/>
          </a:prstGeom>
          <a:ln w="38100">
            <a:gradFill>
              <a:gsLst>
                <a:gs pos="0">
                  <a:srgbClr val="00B0F0">
                    <a:alpha val="0"/>
                  </a:srgbClr>
                </a:gs>
                <a:gs pos="60000">
                  <a:srgbClr val="002060"/>
                </a:gs>
              </a:gsLst>
              <a:lin ang="10800000" scaled="0"/>
            </a:gra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9" name="直線單箭頭接點 108">
            <a:extLst>
              <a:ext uri="{FF2B5EF4-FFF2-40B4-BE49-F238E27FC236}">
                <a16:creationId xmlns:a16="http://schemas.microsoft.com/office/drawing/2014/main" id="{FECD38A8-CC33-42CD-A20D-DC0E743FEEDF}"/>
              </a:ext>
            </a:extLst>
          </p:cNvPr>
          <p:cNvCxnSpPr>
            <a:cxnSpLocks/>
          </p:cNvCxnSpPr>
          <p:nvPr/>
        </p:nvCxnSpPr>
        <p:spPr>
          <a:xfrm flipH="1">
            <a:off x="7069408" y="4397686"/>
            <a:ext cx="359413" cy="0"/>
          </a:xfrm>
          <a:prstGeom prst="straightConnector1">
            <a:avLst/>
          </a:prstGeom>
          <a:ln w="38100">
            <a:gradFill>
              <a:gsLst>
                <a:gs pos="0">
                  <a:srgbClr val="00B0F0">
                    <a:alpha val="0"/>
                  </a:srgbClr>
                </a:gs>
                <a:gs pos="60000">
                  <a:srgbClr val="002060"/>
                </a:gs>
              </a:gsLst>
              <a:lin ang="0" scaled="0"/>
            </a:gra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0" name="TextBox 8">
            <a:extLst>
              <a:ext uri="{FF2B5EF4-FFF2-40B4-BE49-F238E27FC236}">
                <a16:creationId xmlns:a16="http://schemas.microsoft.com/office/drawing/2014/main" id="{73C3834E-FCE9-4500-A9E9-8AF276C5A24D}"/>
              </a:ext>
            </a:extLst>
          </p:cNvPr>
          <p:cNvSpPr txBox="1"/>
          <p:nvPr/>
        </p:nvSpPr>
        <p:spPr>
          <a:xfrm>
            <a:off x="7355103" y="4101848"/>
            <a:ext cx="700172" cy="523220"/>
          </a:xfrm>
          <a:prstGeom prst="rect">
            <a:avLst/>
          </a:prstGeom>
          <a:noFill/>
          <a:ln>
            <a:noFill/>
          </a:ln>
        </p:spPr>
        <p:txBody>
          <a:bodyPr wrap="square" rtlCol="0">
            <a:spAutoFit/>
          </a:bodyPr>
          <a:lstStyle/>
          <a:p>
            <a:pPr algn="ctr"/>
            <a:r>
              <a:rPr lang="en-US" sz="1400" b="1">
                <a:solidFill>
                  <a:srgbClr val="002060"/>
                </a:solidFill>
                <a:latin typeface="ＭＳ Ｐゴシック" panose="020B0600070205080204" pitchFamily="50" charset="-128"/>
                <a:ea typeface="ＭＳ Ｐゴシック" panose="020B0600070205080204" pitchFamily="50" charset="-128"/>
                <a:cs typeface="Arial" panose="020B0604020202020204" pitchFamily="34" charset="0"/>
              </a:rPr>
              <a:t>14</a:t>
            </a:r>
          </a:p>
          <a:p>
            <a:pPr algn="ctr"/>
            <a:r>
              <a:rPr lang="en-TW" sz="1400" b="1">
                <a:solidFill>
                  <a:srgbClr val="002060"/>
                </a:solidFill>
                <a:latin typeface="ＭＳ Ｐゴシック" panose="020B0600070205080204" pitchFamily="50" charset="-128"/>
                <a:ea typeface="ＭＳ Ｐゴシック" panose="020B0600070205080204" pitchFamily="50" charset="-128"/>
                <a:cs typeface="Arial" panose="020B0604020202020204" pitchFamily="34" charset="0"/>
              </a:rPr>
              <a:t>days</a:t>
            </a:r>
          </a:p>
        </p:txBody>
      </p:sp>
      <p:sp>
        <p:nvSpPr>
          <p:cNvPr id="114" name="矩形 113">
            <a:extLst>
              <a:ext uri="{FF2B5EF4-FFF2-40B4-BE49-F238E27FC236}">
                <a16:creationId xmlns:a16="http://schemas.microsoft.com/office/drawing/2014/main" id="{45E68A1F-F5DC-4403-B6F2-833D945B2D71}"/>
              </a:ext>
            </a:extLst>
          </p:cNvPr>
          <p:cNvSpPr/>
          <p:nvPr/>
        </p:nvSpPr>
        <p:spPr>
          <a:xfrm>
            <a:off x="7086600" y="5367637"/>
            <a:ext cx="1271563" cy="453479"/>
          </a:xfrm>
          <a:prstGeom prst="rect">
            <a:avLst/>
          </a:prstGeom>
          <a:gradFill>
            <a:gsLst>
              <a:gs pos="100000">
                <a:srgbClr val="0070C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Recoverable</a:t>
            </a:r>
          </a:p>
        </p:txBody>
      </p:sp>
    </p:spTree>
    <p:extLst>
      <p:ext uri="{BB962C8B-B14F-4D97-AF65-F5344CB8AC3E}">
        <p14:creationId xmlns:p14="http://schemas.microsoft.com/office/powerpoint/2010/main" val="244143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C1E6BBB7-9B88-4C71-A010-D653793F2107}"/>
              </a:ext>
            </a:extLst>
          </p:cNvPr>
          <p:cNvSpPr/>
          <p:nvPr/>
        </p:nvSpPr>
        <p:spPr>
          <a:xfrm>
            <a:off x="3261062" y="2709414"/>
            <a:ext cx="2036617" cy="453479"/>
          </a:xfrm>
          <a:prstGeom prst="rect">
            <a:avLst/>
          </a:prstGeom>
          <a:gradFill>
            <a:gsLst>
              <a:gs pos="100000">
                <a:srgbClr val="7030A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Keep in trash</a:t>
            </a:r>
          </a:p>
        </p:txBody>
      </p:sp>
      <p:sp>
        <p:nvSpPr>
          <p:cNvPr id="6" name="箭號: 五邊形 5">
            <a:extLst>
              <a:ext uri="{FF2B5EF4-FFF2-40B4-BE49-F238E27FC236}">
                <a16:creationId xmlns:a16="http://schemas.microsoft.com/office/drawing/2014/main" id="{F13773A0-DCB8-42E4-86CB-DF8340DDFEFB}"/>
              </a:ext>
            </a:extLst>
          </p:cNvPr>
          <p:cNvSpPr/>
          <p:nvPr/>
        </p:nvSpPr>
        <p:spPr>
          <a:xfrm>
            <a:off x="2208971" y="2705537"/>
            <a:ext cx="1141557" cy="461233"/>
          </a:xfrm>
          <a:prstGeom prst="homePlate">
            <a:avLst/>
          </a:prstGeom>
          <a:gradFill>
            <a:gsLst>
              <a:gs pos="100000">
                <a:schemeClr val="accent2"/>
              </a:gs>
              <a:gs pos="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Delete</a:t>
            </a:r>
          </a:p>
        </p:txBody>
      </p:sp>
      <p:sp>
        <p:nvSpPr>
          <p:cNvPr id="2" name="Title 1">
            <a:extLst>
              <a:ext uri="{FF2B5EF4-FFF2-40B4-BE49-F238E27FC236}">
                <a16:creationId xmlns:a16="http://schemas.microsoft.com/office/drawing/2014/main" id="{EEA4E7B0-D980-3B42-8E74-EDA5AEA0082E}"/>
              </a:ext>
            </a:extLst>
          </p:cNvPr>
          <p:cNvSpPr>
            <a:spLocks noGrp="1"/>
          </p:cNvSpPr>
          <p:nvPr>
            <p:ph type="title"/>
          </p:nvPr>
        </p:nvSpPr>
        <p:spPr/>
        <p:txBody>
          <a:bodyPr/>
          <a:lstStyle/>
          <a:p>
            <a:r>
              <a:rPr lang="en-US" altLang="ja-JP" dirty="0">
                <a:latin typeface="ＭＳ Ｐゴシック" panose="020B0600070205080204" pitchFamily="50" charset="-128"/>
                <a:ea typeface="ＭＳ Ｐゴシック" panose="020B0600070205080204" pitchFamily="50" charset="-128"/>
              </a:rPr>
              <a:t>Google</a:t>
            </a:r>
            <a:r>
              <a:rPr lang="ja-JP" altLang="en-US" dirty="0">
                <a:latin typeface="ＭＳ Ｐゴシック" panose="020B0600070205080204" pitchFamily="50" charset="-128"/>
                <a:ea typeface="ＭＳ Ｐゴシック" panose="020B0600070205080204" pitchFamily="50" charset="-128"/>
              </a:rPr>
              <a:t>の標準リカバリポリシー</a:t>
            </a:r>
            <a:endParaRPr lang="en-TW" dirty="0">
              <a:latin typeface="ＭＳ Ｐゴシック" panose="020B0600070205080204" pitchFamily="50" charset="-128"/>
              <a:ea typeface="ＭＳ Ｐゴシック" panose="020B0600070205080204" pitchFamily="50" charset="-128"/>
            </a:endParaRPr>
          </a:p>
        </p:txBody>
      </p:sp>
      <p:sp>
        <p:nvSpPr>
          <p:cNvPr id="30" name="Content Placeholder 29">
            <a:extLst>
              <a:ext uri="{FF2B5EF4-FFF2-40B4-BE49-F238E27FC236}">
                <a16:creationId xmlns:a16="http://schemas.microsoft.com/office/drawing/2014/main" id="{9310D084-5DBA-734F-A940-2510EAFBF9E4}"/>
              </a:ext>
            </a:extLst>
          </p:cNvPr>
          <p:cNvSpPr>
            <a:spLocks noGrp="1"/>
          </p:cNvSpPr>
          <p:nvPr>
            <p:ph idx="1"/>
          </p:nvPr>
        </p:nvSpPr>
        <p:spPr>
          <a:xfrm>
            <a:off x="838200" y="1701209"/>
            <a:ext cx="10515600" cy="459763"/>
          </a:xfrm>
        </p:spPr>
        <p:txBody>
          <a:bodyPr>
            <a:normAutofit/>
          </a:bodyPr>
          <a:lstStyle/>
          <a:p>
            <a:pPr marL="0" indent="0">
              <a:buNone/>
            </a:pPr>
            <a:r>
              <a:rPr lang="ja-JP" altLang="en-US" sz="1800" dirty="0">
                <a:latin typeface="ＭＳ Ｐゴシック" panose="020B0600070205080204" pitchFamily="50" charset="-128"/>
                <a:ea typeface="ＭＳ Ｐゴシック" panose="020B0600070205080204" pitchFamily="50" charset="-128"/>
              </a:rPr>
              <a:t>あなたのデータは常に</a:t>
            </a:r>
            <a:r>
              <a:rPr lang="en-US" altLang="ja-JP" sz="1800" dirty="0">
                <a:latin typeface="ＭＳ Ｐゴシック" panose="020B0600070205080204" pitchFamily="50" charset="-128"/>
                <a:ea typeface="ＭＳ Ｐゴシック" panose="020B0600070205080204" pitchFamily="50" charset="-128"/>
              </a:rPr>
              <a:t>Google</a:t>
            </a:r>
            <a:r>
              <a:rPr lang="ja-JP" altLang="en-US" sz="1800" dirty="0">
                <a:latin typeface="ＭＳ Ｐゴシック" panose="020B0600070205080204" pitchFamily="50" charset="-128"/>
                <a:ea typeface="ＭＳ Ｐゴシック" panose="020B0600070205080204" pitchFamily="50" charset="-128"/>
              </a:rPr>
              <a:t>によって保護されているわけではありません！</a:t>
            </a:r>
            <a:endParaRPr lang="en-TW" sz="1800" dirty="0">
              <a:latin typeface="ＭＳ Ｐゴシック" panose="020B0600070205080204" pitchFamily="50" charset="-128"/>
              <a:ea typeface="ＭＳ Ｐゴシック" panose="020B0600070205080204" pitchFamily="50" charset="-128"/>
            </a:endParaRPr>
          </a:p>
        </p:txBody>
      </p:sp>
      <p:pic>
        <p:nvPicPr>
          <p:cNvPr id="29" name="Picture 2" descr="Image result for gmail icon">
            <a:extLst>
              <a:ext uri="{FF2B5EF4-FFF2-40B4-BE49-F238E27FC236}">
                <a16:creationId xmlns:a16="http://schemas.microsoft.com/office/drawing/2014/main" id="{4AC5C456-496A-4A92-B9BA-0011FA9D6AF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2925" y="2704085"/>
            <a:ext cx="563181" cy="42238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29">
            <a:extLst>
              <a:ext uri="{FF2B5EF4-FFF2-40B4-BE49-F238E27FC236}">
                <a16:creationId xmlns:a16="http://schemas.microsoft.com/office/drawing/2014/main" id="{3ADC5245-2EDB-41E8-BC82-1934537A0532}"/>
              </a:ext>
            </a:extLst>
          </p:cNvPr>
          <p:cNvSpPr txBox="1"/>
          <p:nvPr/>
        </p:nvSpPr>
        <p:spPr>
          <a:xfrm>
            <a:off x="611687" y="2797654"/>
            <a:ext cx="823673" cy="276999"/>
          </a:xfrm>
          <a:prstGeom prst="rect">
            <a:avLst/>
          </a:prstGeom>
          <a:noFill/>
        </p:spPr>
        <p:txBody>
          <a:bodyPr wrap="square" rtlCol="0">
            <a:spAutoFit/>
          </a:bodyPr>
          <a:lstStyle/>
          <a:p>
            <a:pPr algn="r"/>
            <a:r>
              <a:rPr lang="en-TW" sz="1200" b="1">
                <a:latin typeface="ＭＳ Ｐゴシック" panose="020B0600070205080204" pitchFamily="50" charset="-128"/>
                <a:ea typeface="ＭＳ Ｐゴシック" panose="020B0600070205080204" pitchFamily="50" charset="-128"/>
                <a:cs typeface="Arial" panose="020B0604020202020204" pitchFamily="34" charset="0"/>
              </a:rPr>
              <a:t>Gmail</a:t>
            </a:r>
          </a:p>
        </p:txBody>
      </p:sp>
      <p:pic>
        <p:nvPicPr>
          <p:cNvPr id="5" name="圖形 4">
            <a:extLst>
              <a:ext uri="{FF2B5EF4-FFF2-40B4-BE49-F238E27FC236}">
                <a16:creationId xmlns:a16="http://schemas.microsoft.com/office/drawing/2014/main" id="{F2DEC04D-CE5B-4426-B9A9-F446B751060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83579" y="2788666"/>
            <a:ext cx="226904" cy="294975"/>
          </a:xfrm>
          <a:prstGeom prst="rect">
            <a:avLst/>
          </a:prstGeom>
        </p:spPr>
      </p:pic>
      <p:sp>
        <p:nvSpPr>
          <p:cNvPr id="36" name="矩形 35">
            <a:extLst>
              <a:ext uri="{FF2B5EF4-FFF2-40B4-BE49-F238E27FC236}">
                <a16:creationId xmlns:a16="http://schemas.microsoft.com/office/drawing/2014/main" id="{2DE32B2C-39EB-41EB-8BF8-86C9D7EA5A65}"/>
              </a:ext>
            </a:extLst>
          </p:cNvPr>
          <p:cNvSpPr/>
          <p:nvPr/>
        </p:nvSpPr>
        <p:spPr>
          <a:xfrm>
            <a:off x="5297680" y="2709414"/>
            <a:ext cx="5783284" cy="453479"/>
          </a:xfrm>
          <a:prstGeom prst="rect">
            <a:avLst/>
          </a:prstGeom>
          <a:gradFill>
            <a:gsLst>
              <a:gs pos="100000">
                <a:srgbClr val="00B0F0">
                  <a:alpha val="0"/>
                </a:srgbClr>
              </a:gs>
              <a:gs pos="25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Permanently deleted</a:t>
            </a:r>
          </a:p>
        </p:txBody>
      </p:sp>
      <p:sp>
        <p:nvSpPr>
          <p:cNvPr id="63" name="矩形 62">
            <a:extLst>
              <a:ext uri="{FF2B5EF4-FFF2-40B4-BE49-F238E27FC236}">
                <a16:creationId xmlns:a16="http://schemas.microsoft.com/office/drawing/2014/main" id="{56930D51-BD7C-403D-9944-549C26552719}"/>
              </a:ext>
            </a:extLst>
          </p:cNvPr>
          <p:cNvSpPr/>
          <p:nvPr/>
        </p:nvSpPr>
        <p:spPr>
          <a:xfrm>
            <a:off x="3261062" y="3455705"/>
            <a:ext cx="2036617" cy="453479"/>
          </a:xfrm>
          <a:prstGeom prst="rect">
            <a:avLst/>
          </a:prstGeom>
          <a:gradFill>
            <a:gsLst>
              <a:gs pos="100000">
                <a:srgbClr val="7030A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Keep in trash</a:t>
            </a:r>
          </a:p>
        </p:txBody>
      </p:sp>
      <p:sp>
        <p:nvSpPr>
          <p:cNvPr id="64" name="箭號: 五邊形 63">
            <a:extLst>
              <a:ext uri="{FF2B5EF4-FFF2-40B4-BE49-F238E27FC236}">
                <a16:creationId xmlns:a16="http://schemas.microsoft.com/office/drawing/2014/main" id="{EDB9672F-E961-4C19-B58D-D2A17C898AD6}"/>
              </a:ext>
            </a:extLst>
          </p:cNvPr>
          <p:cNvSpPr/>
          <p:nvPr/>
        </p:nvSpPr>
        <p:spPr>
          <a:xfrm>
            <a:off x="2208971" y="3451828"/>
            <a:ext cx="1141557" cy="461233"/>
          </a:xfrm>
          <a:prstGeom prst="homePlate">
            <a:avLst/>
          </a:prstGeom>
          <a:gradFill>
            <a:gsLst>
              <a:gs pos="100000">
                <a:schemeClr val="accent2"/>
              </a:gs>
              <a:gs pos="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Delete</a:t>
            </a:r>
          </a:p>
        </p:txBody>
      </p:sp>
      <p:sp>
        <p:nvSpPr>
          <p:cNvPr id="66" name="TextBox 29">
            <a:extLst>
              <a:ext uri="{FF2B5EF4-FFF2-40B4-BE49-F238E27FC236}">
                <a16:creationId xmlns:a16="http://schemas.microsoft.com/office/drawing/2014/main" id="{E19D8144-2876-4CE5-B21B-766581A7D375}"/>
              </a:ext>
            </a:extLst>
          </p:cNvPr>
          <p:cNvSpPr txBox="1"/>
          <p:nvPr/>
        </p:nvSpPr>
        <p:spPr>
          <a:xfrm>
            <a:off x="505328" y="3567056"/>
            <a:ext cx="930032" cy="276999"/>
          </a:xfrm>
          <a:prstGeom prst="rect">
            <a:avLst/>
          </a:prstGeom>
          <a:noFill/>
        </p:spPr>
        <p:txBody>
          <a:bodyPr wrap="square" rtlCol="0">
            <a:spAutoFit/>
          </a:bodyPr>
          <a:lstStyle/>
          <a:p>
            <a:pPr algn="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Calendar</a:t>
            </a:r>
          </a:p>
        </p:txBody>
      </p:sp>
      <p:pic>
        <p:nvPicPr>
          <p:cNvPr id="67" name="圖形 66">
            <a:extLst>
              <a:ext uri="{FF2B5EF4-FFF2-40B4-BE49-F238E27FC236}">
                <a16:creationId xmlns:a16="http://schemas.microsoft.com/office/drawing/2014/main" id="{36D6F266-3E16-4B63-B37E-24AFF37D159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83579" y="3534957"/>
            <a:ext cx="226904" cy="294975"/>
          </a:xfrm>
          <a:prstGeom prst="rect">
            <a:avLst/>
          </a:prstGeom>
        </p:spPr>
      </p:pic>
      <p:sp>
        <p:nvSpPr>
          <p:cNvPr id="68" name="矩形 67">
            <a:extLst>
              <a:ext uri="{FF2B5EF4-FFF2-40B4-BE49-F238E27FC236}">
                <a16:creationId xmlns:a16="http://schemas.microsoft.com/office/drawing/2014/main" id="{BA0681E2-BAED-46C0-A7E8-A6C4389B65C8}"/>
              </a:ext>
            </a:extLst>
          </p:cNvPr>
          <p:cNvSpPr/>
          <p:nvPr/>
        </p:nvSpPr>
        <p:spPr>
          <a:xfrm>
            <a:off x="5297680" y="3455705"/>
            <a:ext cx="5783284" cy="453479"/>
          </a:xfrm>
          <a:prstGeom prst="rect">
            <a:avLst/>
          </a:prstGeom>
          <a:gradFill>
            <a:gsLst>
              <a:gs pos="100000">
                <a:srgbClr val="00B0F0">
                  <a:alpha val="0"/>
                </a:srgbClr>
              </a:gs>
              <a:gs pos="25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Permanently deleted</a:t>
            </a:r>
          </a:p>
        </p:txBody>
      </p:sp>
      <p:pic>
        <p:nvPicPr>
          <p:cNvPr id="69" name="Picture 8" descr="Image result for logo google calendar icon">
            <a:extLst>
              <a:ext uri="{FF2B5EF4-FFF2-40B4-BE49-F238E27FC236}">
                <a16:creationId xmlns:a16="http://schemas.microsoft.com/office/drawing/2014/main" id="{AC9FF611-0715-47B3-83FB-2EC29A9A71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2969" y="3422369"/>
            <a:ext cx="523093" cy="523093"/>
          </a:xfrm>
          <a:prstGeom prst="rect">
            <a:avLst/>
          </a:prstGeom>
          <a:noFill/>
          <a:extLst>
            <a:ext uri="{909E8E84-426E-40DD-AFC4-6F175D3DCCD1}">
              <a14:hiddenFill xmlns:a14="http://schemas.microsoft.com/office/drawing/2010/main">
                <a:solidFill>
                  <a:srgbClr val="FFFFFF"/>
                </a:solidFill>
              </a14:hiddenFill>
            </a:ext>
          </a:extLst>
        </p:spPr>
      </p:pic>
      <p:sp>
        <p:nvSpPr>
          <p:cNvPr id="70" name="矩形 69">
            <a:extLst>
              <a:ext uri="{FF2B5EF4-FFF2-40B4-BE49-F238E27FC236}">
                <a16:creationId xmlns:a16="http://schemas.microsoft.com/office/drawing/2014/main" id="{1EF9FC22-CA2B-4455-AE81-60449E18F870}"/>
              </a:ext>
            </a:extLst>
          </p:cNvPr>
          <p:cNvSpPr/>
          <p:nvPr/>
        </p:nvSpPr>
        <p:spPr>
          <a:xfrm>
            <a:off x="3261062" y="4213240"/>
            <a:ext cx="2036617" cy="453479"/>
          </a:xfrm>
          <a:prstGeom prst="rect">
            <a:avLst/>
          </a:prstGeom>
          <a:gradFill>
            <a:gsLst>
              <a:gs pos="100000">
                <a:srgbClr val="7030A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Recoverable</a:t>
            </a:r>
          </a:p>
        </p:txBody>
      </p:sp>
      <p:sp>
        <p:nvSpPr>
          <p:cNvPr id="71" name="箭號: 五邊形 70">
            <a:extLst>
              <a:ext uri="{FF2B5EF4-FFF2-40B4-BE49-F238E27FC236}">
                <a16:creationId xmlns:a16="http://schemas.microsoft.com/office/drawing/2014/main" id="{FE78D795-68F2-45BB-9B57-9A7CA7DC274F}"/>
              </a:ext>
            </a:extLst>
          </p:cNvPr>
          <p:cNvSpPr/>
          <p:nvPr/>
        </p:nvSpPr>
        <p:spPr>
          <a:xfrm>
            <a:off x="2208971" y="4209363"/>
            <a:ext cx="1141557" cy="461233"/>
          </a:xfrm>
          <a:prstGeom prst="homePlate">
            <a:avLst/>
          </a:prstGeom>
          <a:gradFill>
            <a:gsLst>
              <a:gs pos="100000">
                <a:schemeClr val="accent2"/>
              </a:gs>
              <a:gs pos="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Delete</a:t>
            </a:r>
          </a:p>
        </p:txBody>
      </p:sp>
      <p:sp>
        <p:nvSpPr>
          <p:cNvPr id="72" name="TextBox 29">
            <a:extLst>
              <a:ext uri="{FF2B5EF4-FFF2-40B4-BE49-F238E27FC236}">
                <a16:creationId xmlns:a16="http://schemas.microsoft.com/office/drawing/2014/main" id="{4EA63F72-C671-445D-90AE-25F2F9A7698E}"/>
              </a:ext>
            </a:extLst>
          </p:cNvPr>
          <p:cNvSpPr txBox="1"/>
          <p:nvPr/>
        </p:nvSpPr>
        <p:spPr>
          <a:xfrm>
            <a:off x="505328" y="4324591"/>
            <a:ext cx="930032" cy="276999"/>
          </a:xfrm>
          <a:prstGeom prst="rect">
            <a:avLst/>
          </a:prstGeom>
          <a:noFill/>
        </p:spPr>
        <p:txBody>
          <a:bodyPr wrap="square" rtlCol="0">
            <a:spAutoFit/>
          </a:bodyPr>
          <a:lstStyle/>
          <a:p>
            <a:pPr algn="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Contacts</a:t>
            </a:r>
          </a:p>
        </p:txBody>
      </p:sp>
      <p:pic>
        <p:nvPicPr>
          <p:cNvPr id="73" name="圖形 72">
            <a:extLst>
              <a:ext uri="{FF2B5EF4-FFF2-40B4-BE49-F238E27FC236}">
                <a16:creationId xmlns:a16="http://schemas.microsoft.com/office/drawing/2014/main" id="{5774CE3D-DE6B-4044-A716-14B831C55C5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83579" y="4292492"/>
            <a:ext cx="226904" cy="294975"/>
          </a:xfrm>
          <a:prstGeom prst="rect">
            <a:avLst/>
          </a:prstGeom>
        </p:spPr>
      </p:pic>
      <p:sp>
        <p:nvSpPr>
          <p:cNvPr id="76" name="矩形 75">
            <a:extLst>
              <a:ext uri="{FF2B5EF4-FFF2-40B4-BE49-F238E27FC236}">
                <a16:creationId xmlns:a16="http://schemas.microsoft.com/office/drawing/2014/main" id="{81253442-87EC-4479-AAD5-279B088F2A97}"/>
              </a:ext>
            </a:extLst>
          </p:cNvPr>
          <p:cNvSpPr/>
          <p:nvPr/>
        </p:nvSpPr>
        <p:spPr>
          <a:xfrm>
            <a:off x="5297680" y="4213240"/>
            <a:ext cx="5783284" cy="453479"/>
          </a:xfrm>
          <a:prstGeom prst="rect">
            <a:avLst/>
          </a:prstGeom>
          <a:gradFill>
            <a:gsLst>
              <a:gs pos="100000">
                <a:srgbClr val="00B0F0">
                  <a:alpha val="0"/>
                </a:srgbClr>
              </a:gs>
              <a:gs pos="25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Permanently deleted</a:t>
            </a:r>
          </a:p>
        </p:txBody>
      </p:sp>
      <p:pic>
        <p:nvPicPr>
          <p:cNvPr id="79" name="Picture 39">
            <a:extLst>
              <a:ext uri="{FF2B5EF4-FFF2-40B4-BE49-F238E27FC236}">
                <a16:creationId xmlns:a16="http://schemas.microsoft.com/office/drawing/2014/main" id="{2C9E9AC5-3662-4A8C-A83A-7731BC1E25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04032" y="4182606"/>
            <a:ext cx="560967" cy="560967"/>
          </a:xfrm>
          <a:prstGeom prst="rect">
            <a:avLst/>
          </a:prstGeom>
        </p:spPr>
      </p:pic>
      <p:sp>
        <p:nvSpPr>
          <p:cNvPr id="80" name="矩形 79">
            <a:extLst>
              <a:ext uri="{FF2B5EF4-FFF2-40B4-BE49-F238E27FC236}">
                <a16:creationId xmlns:a16="http://schemas.microsoft.com/office/drawing/2014/main" id="{825DDB6C-6631-4CD1-AD6C-3DF99E0E71AF}"/>
              </a:ext>
            </a:extLst>
          </p:cNvPr>
          <p:cNvSpPr/>
          <p:nvPr/>
        </p:nvSpPr>
        <p:spPr>
          <a:xfrm>
            <a:off x="3261062" y="5355605"/>
            <a:ext cx="2036617" cy="453479"/>
          </a:xfrm>
          <a:prstGeom prst="rect">
            <a:avLst/>
          </a:prstGeom>
          <a:gradFill>
            <a:gsLst>
              <a:gs pos="100000">
                <a:srgbClr val="7030A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Keep in trash</a:t>
            </a:r>
          </a:p>
        </p:txBody>
      </p:sp>
      <p:sp>
        <p:nvSpPr>
          <p:cNvPr id="81" name="箭號: 五邊形 80">
            <a:extLst>
              <a:ext uri="{FF2B5EF4-FFF2-40B4-BE49-F238E27FC236}">
                <a16:creationId xmlns:a16="http://schemas.microsoft.com/office/drawing/2014/main" id="{E02D77DC-CF99-4CA4-9313-91559F7A21C1}"/>
              </a:ext>
            </a:extLst>
          </p:cNvPr>
          <p:cNvSpPr/>
          <p:nvPr/>
        </p:nvSpPr>
        <p:spPr>
          <a:xfrm>
            <a:off x="2208971" y="5351728"/>
            <a:ext cx="1141557" cy="461233"/>
          </a:xfrm>
          <a:prstGeom prst="homePlate">
            <a:avLst/>
          </a:prstGeom>
          <a:gradFill>
            <a:gsLst>
              <a:gs pos="100000">
                <a:schemeClr val="accent2"/>
              </a:gs>
              <a:gs pos="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Delete</a:t>
            </a:r>
          </a:p>
        </p:txBody>
      </p:sp>
      <p:sp>
        <p:nvSpPr>
          <p:cNvPr id="82" name="TextBox 29">
            <a:extLst>
              <a:ext uri="{FF2B5EF4-FFF2-40B4-BE49-F238E27FC236}">
                <a16:creationId xmlns:a16="http://schemas.microsoft.com/office/drawing/2014/main" id="{56537936-D40F-4D3B-939D-2BF7A61AB1F0}"/>
              </a:ext>
            </a:extLst>
          </p:cNvPr>
          <p:cNvSpPr txBox="1"/>
          <p:nvPr/>
        </p:nvSpPr>
        <p:spPr>
          <a:xfrm>
            <a:off x="307968" y="5351728"/>
            <a:ext cx="1127392" cy="461665"/>
          </a:xfrm>
          <a:prstGeom prst="rect">
            <a:avLst/>
          </a:prstGeom>
          <a:noFill/>
        </p:spPr>
        <p:txBody>
          <a:bodyPr wrap="square" rtlCol="0">
            <a:spAutoFit/>
          </a:bodyPr>
          <a:lstStyle/>
          <a:p>
            <a:pPr algn="r"/>
            <a:r>
              <a:rPr lang="en-TW" altLang="zh-TW" sz="1200" b="1">
                <a:latin typeface="ＭＳ Ｐゴシック" panose="020B0600070205080204" pitchFamily="50" charset="-128"/>
                <a:ea typeface="ＭＳ Ｐゴシック" panose="020B0600070205080204" pitchFamily="50" charset="-128"/>
                <a:cs typeface="Arial" panose="020B0604020202020204" pitchFamily="34" charset="0"/>
              </a:rPr>
              <a:t>My Drive / Shared Drive</a:t>
            </a:r>
          </a:p>
        </p:txBody>
      </p:sp>
      <p:pic>
        <p:nvPicPr>
          <p:cNvPr id="83" name="圖形 82">
            <a:extLst>
              <a:ext uri="{FF2B5EF4-FFF2-40B4-BE49-F238E27FC236}">
                <a16:creationId xmlns:a16="http://schemas.microsoft.com/office/drawing/2014/main" id="{EE25CB55-7D9E-4278-B068-4CA79100115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83579" y="5434857"/>
            <a:ext cx="226904" cy="294975"/>
          </a:xfrm>
          <a:prstGeom prst="rect">
            <a:avLst/>
          </a:prstGeom>
        </p:spPr>
      </p:pic>
      <p:sp>
        <p:nvSpPr>
          <p:cNvPr id="84" name="矩形 83">
            <a:extLst>
              <a:ext uri="{FF2B5EF4-FFF2-40B4-BE49-F238E27FC236}">
                <a16:creationId xmlns:a16="http://schemas.microsoft.com/office/drawing/2014/main" id="{C6E3444E-64F6-4A96-9157-73188CBF3243}"/>
              </a:ext>
            </a:extLst>
          </p:cNvPr>
          <p:cNvSpPr/>
          <p:nvPr/>
        </p:nvSpPr>
        <p:spPr>
          <a:xfrm>
            <a:off x="7086600" y="5355605"/>
            <a:ext cx="3994364" cy="453479"/>
          </a:xfrm>
          <a:prstGeom prst="rect">
            <a:avLst/>
          </a:prstGeom>
          <a:gradFill>
            <a:gsLst>
              <a:gs pos="100000">
                <a:srgbClr val="00B0F0">
                  <a:alpha val="0"/>
                </a:srgbClr>
              </a:gs>
              <a:gs pos="25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Permanently deleted</a:t>
            </a:r>
          </a:p>
        </p:txBody>
      </p:sp>
      <p:pic>
        <p:nvPicPr>
          <p:cNvPr id="86" name="Picture 4" descr="Image result for google drive icon">
            <a:extLst>
              <a:ext uri="{FF2B5EF4-FFF2-40B4-BE49-F238E27FC236}">
                <a16:creationId xmlns:a16="http://schemas.microsoft.com/office/drawing/2014/main" id="{A62906A2-A62B-4155-AC10-9BDC5235C3F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58392" y="5260450"/>
            <a:ext cx="652246" cy="652246"/>
          </a:xfrm>
          <a:prstGeom prst="rect">
            <a:avLst/>
          </a:prstGeom>
          <a:noFill/>
          <a:extLst>
            <a:ext uri="{909E8E84-426E-40DD-AFC4-6F175D3DCCD1}">
              <a14:hiddenFill xmlns:a14="http://schemas.microsoft.com/office/drawing/2010/main">
                <a:solidFill>
                  <a:srgbClr val="FFFFFF"/>
                </a:solidFill>
              </a14:hiddenFill>
            </a:ext>
          </a:extLst>
        </p:spPr>
      </p:pic>
      <p:sp>
        <p:nvSpPr>
          <p:cNvPr id="87" name="矩形 86">
            <a:extLst>
              <a:ext uri="{FF2B5EF4-FFF2-40B4-BE49-F238E27FC236}">
                <a16:creationId xmlns:a16="http://schemas.microsoft.com/office/drawing/2014/main" id="{96BBA124-40FF-4F4C-9A71-0EDCD3E7EA72}"/>
              </a:ext>
            </a:extLst>
          </p:cNvPr>
          <p:cNvSpPr/>
          <p:nvPr/>
        </p:nvSpPr>
        <p:spPr>
          <a:xfrm>
            <a:off x="5297679" y="5355605"/>
            <a:ext cx="1788921" cy="453479"/>
          </a:xfrm>
          <a:prstGeom prst="rect">
            <a:avLst/>
          </a:prstGeom>
          <a:gradFill>
            <a:gsLst>
              <a:gs pos="100000">
                <a:srgbClr val="0070C0"/>
              </a:gs>
              <a:gs pos="0">
                <a:srgbClr val="0020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W" altLang="zh-TW" sz="1400" b="1">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Arial" panose="020B0604020202020204" pitchFamily="34" charset="0"/>
              </a:rPr>
              <a:t>Recoverable</a:t>
            </a:r>
          </a:p>
        </p:txBody>
      </p:sp>
      <p:cxnSp>
        <p:nvCxnSpPr>
          <p:cNvPr id="14" name="直線單箭頭接點 13">
            <a:extLst>
              <a:ext uri="{FF2B5EF4-FFF2-40B4-BE49-F238E27FC236}">
                <a16:creationId xmlns:a16="http://schemas.microsoft.com/office/drawing/2014/main" id="{BDCC0416-6A0A-4125-87B0-2442DCDB77C4}"/>
              </a:ext>
            </a:extLst>
          </p:cNvPr>
          <p:cNvCxnSpPr>
            <a:cxnSpLocks/>
          </p:cNvCxnSpPr>
          <p:nvPr/>
        </p:nvCxnSpPr>
        <p:spPr>
          <a:xfrm flipH="1">
            <a:off x="3261062" y="2466474"/>
            <a:ext cx="569092" cy="0"/>
          </a:xfrm>
          <a:prstGeom prst="straightConnector1">
            <a:avLst/>
          </a:prstGeom>
          <a:ln w="38100">
            <a:gradFill>
              <a:gsLst>
                <a:gs pos="0">
                  <a:srgbClr val="00B0F0">
                    <a:alpha val="0"/>
                  </a:srgbClr>
                </a:gs>
                <a:gs pos="60000">
                  <a:srgbClr val="7030A0"/>
                </a:gs>
              </a:gsLst>
              <a:lin ang="0" scaled="0"/>
            </a:gra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9" name="直線單箭頭接點 88">
            <a:extLst>
              <a:ext uri="{FF2B5EF4-FFF2-40B4-BE49-F238E27FC236}">
                <a16:creationId xmlns:a16="http://schemas.microsoft.com/office/drawing/2014/main" id="{6387B6D8-764C-4D1B-BD39-9AFD857337B1}"/>
              </a:ext>
            </a:extLst>
          </p:cNvPr>
          <p:cNvCxnSpPr>
            <a:cxnSpLocks/>
          </p:cNvCxnSpPr>
          <p:nvPr/>
        </p:nvCxnSpPr>
        <p:spPr>
          <a:xfrm flipH="1">
            <a:off x="4728587" y="2466474"/>
            <a:ext cx="569092" cy="0"/>
          </a:xfrm>
          <a:prstGeom prst="straightConnector1">
            <a:avLst/>
          </a:prstGeom>
          <a:ln w="38100">
            <a:gradFill>
              <a:gsLst>
                <a:gs pos="0">
                  <a:srgbClr val="00B0F0">
                    <a:alpha val="0"/>
                  </a:srgbClr>
                </a:gs>
                <a:gs pos="60000">
                  <a:srgbClr val="7030A0"/>
                </a:gs>
              </a:gsLst>
              <a:lin ang="10800000" scaled="0"/>
            </a:gra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1" name="直線單箭頭接點 90">
            <a:extLst>
              <a:ext uri="{FF2B5EF4-FFF2-40B4-BE49-F238E27FC236}">
                <a16:creationId xmlns:a16="http://schemas.microsoft.com/office/drawing/2014/main" id="{3EA0818D-36A2-40A3-9E33-65F274739D7C}"/>
              </a:ext>
            </a:extLst>
          </p:cNvPr>
          <p:cNvCxnSpPr>
            <a:cxnSpLocks/>
            <a:stCxn id="93" idx="1"/>
          </p:cNvCxnSpPr>
          <p:nvPr/>
        </p:nvCxnSpPr>
        <p:spPr>
          <a:xfrm flipH="1">
            <a:off x="5297679" y="5097975"/>
            <a:ext cx="445244" cy="0"/>
          </a:xfrm>
          <a:prstGeom prst="straightConnector1">
            <a:avLst/>
          </a:prstGeom>
          <a:ln w="38100">
            <a:gradFill>
              <a:gsLst>
                <a:gs pos="0">
                  <a:srgbClr val="00B0F0">
                    <a:alpha val="0"/>
                  </a:srgbClr>
                </a:gs>
                <a:gs pos="60000">
                  <a:srgbClr val="002060"/>
                </a:gs>
              </a:gsLst>
              <a:lin ang="0" scaled="0"/>
            </a:gra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2" name="直線單箭頭接點 91">
            <a:extLst>
              <a:ext uri="{FF2B5EF4-FFF2-40B4-BE49-F238E27FC236}">
                <a16:creationId xmlns:a16="http://schemas.microsoft.com/office/drawing/2014/main" id="{BF35EDE9-D7EE-46B8-B0D5-3B6BEBDCB6A2}"/>
              </a:ext>
            </a:extLst>
          </p:cNvPr>
          <p:cNvCxnSpPr>
            <a:cxnSpLocks/>
            <a:endCxn id="93" idx="3"/>
          </p:cNvCxnSpPr>
          <p:nvPr/>
        </p:nvCxnSpPr>
        <p:spPr>
          <a:xfrm flipH="1">
            <a:off x="6641356" y="5097974"/>
            <a:ext cx="445244" cy="1"/>
          </a:xfrm>
          <a:prstGeom prst="straightConnector1">
            <a:avLst/>
          </a:prstGeom>
          <a:ln w="38100">
            <a:gradFill>
              <a:gsLst>
                <a:gs pos="0">
                  <a:srgbClr val="00B0F0">
                    <a:alpha val="0"/>
                  </a:srgbClr>
                </a:gs>
                <a:gs pos="60000">
                  <a:srgbClr val="002060"/>
                </a:gs>
              </a:gsLst>
              <a:lin ang="10800000" scaled="0"/>
            </a:gra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Box 8">
            <a:extLst>
              <a:ext uri="{FF2B5EF4-FFF2-40B4-BE49-F238E27FC236}">
                <a16:creationId xmlns:a16="http://schemas.microsoft.com/office/drawing/2014/main" id="{5E89B5E5-D152-416C-8E34-DB8BBDF58AD1}"/>
              </a:ext>
            </a:extLst>
          </p:cNvPr>
          <p:cNvSpPr txBox="1"/>
          <p:nvPr/>
        </p:nvSpPr>
        <p:spPr>
          <a:xfrm>
            <a:off x="5742923" y="4944086"/>
            <a:ext cx="898433" cy="307777"/>
          </a:xfrm>
          <a:prstGeom prst="rect">
            <a:avLst/>
          </a:prstGeom>
          <a:noFill/>
          <a:ln>
            <a:noFill/>
          </a:ln>
        </p:spPr>
        <p:txBody>
          <a:bodyPr wrap="square" rtlCol="0">
            <a:spAutoFit/>
          </a:bodyPr>
          <a:lstStyle/>
          <a:p>
            <a:pPr algn="ctr"/>
            <a:r>
              <a:rPr lang="en-US" sz="1400" b="1">
                <a:solidFill>
                  <a:srgbClr val="002060"/>
                </a:solidFill>
                <a:latin typeface="ＭＳ Ｐゴシック" panose="020B0600070205080204" pitchFamily="50" charset="-128"/>
                <a:ea typeface="ＭＳ Ｐゴシック" panose="020B0600070205080204" pitchFamily="50" charset="-128"/>
                <a:cs typeface="Arial" panose="020B0604020202020204" pitchFamily="34" charset="0"/>
              </a:rPr>
              <a:t>25</a:t>
            </a:r>
            <a:r>
              <a:rPr lang="en-TW" sz="1400" b="1">
                <a:solidFill>
                  <a:srgbClr val="002060"/>
                </a:solidFill>
                <a:latin typeface="ＭＳ Ｐゴシック" panose="020B0600070205080204" pitchFamily="50" charset="-128"/>
                <a:ea typeface="ＭＳ Ｐゴシック" panose="020B0600070205080204" pitchFamily="50" charset="-128"/>
                <a:cs typeface="Arial" panose="020B0604020202020204" pitchFamily="34" charset="0"/>
              </a:rPr>
              <a:t> days</a:t>
            </a:r>
          </a:p>
        </p:txBody>
      </p:sp>
      <p:sp>
        <p:nvSpPr>
          <p:cNvPr id="35" name="TextBox 8">
            <a:extLst>
              <a:ext uri="{FF2B5EF4-FFF2-40B4-BE49-F238E27FC236}">
                <a16:creationId xmlns:a16="http://schemas.microsoft.com/office/drawing/2014/main" id="{8A6B4B46-C16F-4D72-A8E6-158372E3F9F3}"/>
              </a:ext>
            </a:extLst>
          </p:cNvPr>
          <p:cNvSpPr txBox="1"/>
          <p:nvPr/>
        </p:nvSpPr>
        <p:spPr>
          <a:xfrm>
            <a:off x="3830154" y="2168436"/>
            <a:ext cx="932478" cy="523220"/>
          </a:xfrm>
          <a:prstGeom prst="rect">
            <a:avLst/>
          </a:prstGeom>
          <a:noFill/>
          <a:ln>
            <a:noFill/>
          </a:ln>
        </p:spPr>
        <p:txBody>
          <a:bodyPr wrap="square" rtlCol="0">
            <a:spAutoFit/>
          </a:bodyPr>
          <a:lstStyle/>
          <a:p>
            <a:pPr algn="ctr"/>
            <a:r>
              <a:rPr lang="en-TW" altLang="zh-TW" sz="1400" b="1" dirty="0">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rPr>
              <a:t>30 days</a:t>
            </a:r>
          </a:p>
          <a:p>
            <a:pPr algn="ctr"/>
            <a:r>
              <a:rPr lang="en-TW" altLang="zh-TW" sz="1400" b="1" dirty="0">
                <a:solidFill>
                  <a:srgbClr val="7030A0"/>
                </a:solidFill>
                <a:latin typeface="ＭＳ Ｐゴシック" panose="020B0600070205080204" pitchFamily="50" charset="-128"/>
                <a:ea typeface="ＭＳ Ｐゴシック" panose="020B0600070205080204" pitchFamily="50" charset="-128"/>
                <a:cs typeface="Arial" panose="020B0604020202020204" pitchFamily="34" charset="0"/>
              </a:rPr>
              <a:t>(1 month)</a:t>
            </a:r>
          </a:p>
        </p:txBody>
      </p:sp>
    </p:spTree>
    <p:extLst>
      <p:ext uri="{BB962C8B-B14F-4D97-AF65-F5344CB8AC3E}">
        <p14:creationId xmlns:p14="http://schemas.microsoft.com/office/powerpoint/2010/main" val="3943298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1876</Words>
  <Application>Microsoft Office PowerPoint</Application>
  <PresentationFormat>Widescreen</PresentationFormat>
  <Paragraphs>203</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Microsoft JhengHei</vt:lpstr>
      <vt:lpstr>Microsoft JhengHei</vt:lpstr>
      <vt:lpstr>ＭＳ Ｐゴシック</vt:lpstr>
      <vt:lpstr>新細明體</vt:lpstr>
      <vt:lpstr>游ゴシック</vt:lpstr>
      <vt:lpstr>Arial</vt:lpstr>
      <vt:lpstr>Calibri</vt:lpstr>
      <vt:lpstr>Office Theme</vt:lpstr>
      <vt:lpstr>PowerPoint Presentation</vt:lpstr>
      <vt:lpstr>1万を超える組織がBoxafeによってデータを保護しています</vt:lpstr>
      <vt:lpstr>PowerPoint Presentation</vt:lpstr>
      <vt:lpstr>Boxafe 1.3がSharePointバックアップをサポートするようになりました！</vt:lpstr>
      <vt:lpstr>25万以上の組織がSharePointを使用しています</vt:lpstr>
      <vt:lpstr>Microsoft SharePointをバックアップする 6つの理由</vt:lpstr>
      <vt:lpstr>Microsoftの責任分担モデル</vt:lpstr>
      <vt:lpstr>Microsoftの標準リカバリポリシー</vt:lpstr>
      <vt:lpstr>Googleの標準リカバリポリシー</vt:lpstr>
      <vt:lpstr>Boxafeはあなたのビジネスデータを保護します！</vt:lpstr>
      <vt:lpstr>Google Workspace</vt:lpstr>
      <vt:lpstr>Microsoft 365</vt:lpstr>
      <vt:lpstr>Microsoft SharePoint (beta)</vt:lpstr>
      <vt:lpstr>さまざまなGoogleWorkplace / MS365ユーザー向けのマルチユーザーソリューション</vt:lpstr>
      <vt:lpstr>データのプレビューと検索</vt:lpstr>
      <vt:lpstr>きめ細かい復元用のデータを選択</vt:lpstr>
      <vt:lpstr>マルチバージョンバックアップをスケジュールして、RPOを削減します</vt:lpstr>
      <vt:lpstr>一元化されたデータの使用を拡張する</vt:lpstr>
      <vt:lpstr>PowerPoint Presentation</vt:lpstr>
      <vt:lpstr>Boxafe アーキテクチャ図</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2021-08-24T01:12:40Z</dcterms:created>
  <dcterms:modified xsi:type="dcterms:W3CDTF">2021-08-24T01:12:47Z</dcterms:modified>
</cp:coreProperties>
</file>