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5" r:id="rId1"/>
  </p:sldMasterIdLst>
  <p:notesMasterIdLst>
    <p:notesMasterId r:id="rId28"/>
  </p:notesMasterIdLst>
  <p:sldIdLst>
    <p:sldId id="256" r:id="rId2"/>
    <p:sldId id="257" r:id="rId3"/>
    <p:sldId id="279" r:id="rId4"/>
    <p:sldId id="258" r:id="rId5"/>
    <p:sldId id="259" r:id="rId6"/>
    <p:sldId id="280" r:id="rId7"/>
    <p:sldId id="260" r:id="rId8"/>
    <p:sldId id="305" r:id="rId9"/>
    <p:sldId id="261" r:id="rId10"/>
    <p:sldId id="262" r:id="rId11"/>
    <p:sldId id="281" r:id="rId12"/>
    <p:sldId id="263" r:id="rId13"/>
    <p:sldId id="264" r:id="rId14"/>
    <p:sldId id="265" r:id="rId15"/>
    <p:sldId id="266" r:id="rId16"/>
    <p:sldId id="267" r:id="rId17"/>
    <p:sldId id="268" r:id="rId18"/>
    <p:sldId id="283" r:id="rId19"/>
    <p:sldId id="270" r:id="rId20"/>
    <p:sldId id="271" r:id="rId21"/>
    <p:sldId id="272" r:id="rId22"/>
    <p:sldId id="269" r:id="rId23"/>
    <p:sldId id="273" r:id="rId24"/>
    <p:sldId id="274" r:id="rId25"/>
    <p:sldId id="284" r:id="rId26"/>
    <p:sldId id="278" r:id="rId27"/>
  </p:sldIdLst>
  <p:sldSz cx="9144000" cy="5143500" type="screen16x9"/>
  <p:notesSz cx="6858000" cy="9144000"/>
  <p:embeddedFontLst>
    <p:embeddedFont>
      <p:font typeface="Poppins" panose="02020500000000000000" charset="0"/>
      <p:regular r:id="rId29"/>
      <p:bold r:id="rId30"/>
      <p:italic r:id="rId31"/>
      <p:boldItalic r:id="rId32"/>
    </p:embeddedFont>
    <p:embeddedFont>
      <p:font typeface="Poppins Light" panose="02020500000000000000" charset="0"/>
      <p:regular r:id="rId33"/>
      <p:bold r:id="rId34"/>
      <p:italic r:id="rId35"/>
      <p:boldItalic r:id="rId36"/>
    </p:embeddedFont>
    <p:embeddedFont>
      <p:font typeface="微軟正黑體" panose="020B0604030504040204" pitchFamily="34" charset="-120"/>
      <p:regular r:id="rId37"/>
      <p:bold r:id="rId38"/>
    </p:embeddedFont>
    <p:embeddedFont>
      <p:font typeface="微軟正黑體" panose="020B0604030504040204" pitchFamily="34" charset="-120"/>
      <p:regular r:id="rId37"/>
      <p:bold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4768"/>
    <a:srgbClr val="235177"/>
    <a:srgbClr val="285D88"/>
    <a:srgbClr val="FEE91E"/>
    <a:srgbClr val="F9AA53"/>
    <a:srgbClr val="99A4E8"/>
    <a:srgbClr val="8DABF7"/>
    <a:srgbClr val="2861F0"/>
    <a:srgbClr val="01E7FF"/>
    <a:srgbClr val="FFF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34551D-E094-7B8C-470F-38A0975FC1A1}" v="15" dt="2021-02-04T11:13:25.260"/>
    <p1510:client id="{720D4F98-5F25-479A-9376-956D52977CEC}" v="622" dt="2021-02-05T02:13:48.931"/>
    <p1510:client id="{9F499C15-0AF7-2F6B-D39E-A6FBB45851E4}" v="231" dt="2021-02-04T06:48:48.415"/>
    <p1510:client id="{AB22ACCD-FB38-585B-58C9-31EFEDF19C2F}" v="209" dt="2021-02-04T09:41:17.117"/>
    <p1510:client id="{AD0BD3E6-4C2B-168A-84AA-E7CC85F91135}" v="5" dt="2021-02-03T14:18:54.504"/>
    <p1510:client id="{E596E430-4A15-27AA-A9D8-8095631C5021}" v="1" dt="2021-02-04T11:13:51.232"/>
  </p1510:revLst>
</p1510:revInfo>
</file>

<file path=ppt/tableStyles.xml><?xml version="1.0" encoding="utf-8"?>
<a:tblStyleLst xmlns:a="http://schemas.openxmlformats.org/drawingml/2006/main" def="{74EEFA66-AE24-4C49-8203-DDCE24DB464A}">
  <a:tblStyle styleId="{74EEFA66-AE24-4C49-8203-DDCE24DB464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31" autoAdjust="0"/>
  </p:normalViewPr>
  <p:slideViewPr>
    <p:cSldViewPr snapToGrid="0">
      <p:cViewPr varScale="1">
        <p:scale>
          <a:sx n="139" d="100"/>
          <a:sy n="139" d="100"/>
        </p:scale>
        <p:origin x="812" y="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a95c01754a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a95c01754a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b246091a6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b246091a6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b1b3b8b40b_2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b1b3b8b40b_2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a95c01754a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a95c01754a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b1b3b8b40b_2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b1b3b8b40b_2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b1b3b8b40b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b1b3b8b40b_2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b1b3b8b40b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b1b3b8b40b_2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a95c01754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a95c01754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a95c01754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a95c01754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b1b3b8b40b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b1b3b8b40b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b1b3b8b40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b1b3b8b40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a95c01754a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a95c01754a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b1caea4263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b1caea4263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b22c84b71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b22c84b71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b26fb348ee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b26fb348ee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CHT: AI 智能相簿讓您聰明管理照片，搭配 NAS 彈性擴充儲存空間，隨拍即存不設限</a:t>
            </a:r>
            <a:endParaRPr sz="10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ENG: The AI-powered photo management solution with flexible storage space</a:t>
            </a:r>
            <a:endParaRPr sz="5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b26bb3165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b26bb3165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CHT: AI 智能相簿讓您聰明管理照片，搭配 NAS 彈性擴充儲存空間，隨拍即存不設限</a:t>
            </a:r>
            <a:endParaRPr sz="10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ENG: The AI-powered photo management solution with flexible storage space</a:t>
            </a:r>
            <a:endParaRPr sz="500"/>
          </a:p>
        </p:txBody>
      </p:sp>
    </p:spTree>
    <p:extLst>
      <p:ext uri="{BB962C8B-B14F-4D97-AF65-F5344CB8AC3E}">
        <p14:creationId xmlns:p14="http://schemas.microsoft.com/office/powerpoint/2010/main" val="82615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b1caea4263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b1caea4263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b22c84b710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b22c84b710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1b3b8b40b_2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1b3b8b40b_2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preserve="1" userDrawn="1">
  <p:cSld name="1_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4D47D72-9502-4B30-89D5-A7D637A156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93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preserve="1" userDrawn="1">
  <p:cSld name="1_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4D47D72-9502-4B30-89D5-A7D637A156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924" y="0"/>
            <a:ext cx="9126151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20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 preserve="1">
  <p:cSld name="1_Title &amp; Conten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12DC0BD-B16F-48B5-9400-F4DC84769E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6" name="Google Shape;126;p11"/>
          <p:cNvSpPr txBox="1">
            <a:spLocks noGrp="1"/>
          </p:cNvSpPr>
          <p:nvPr>
            <p:ph type="title"/>
          </p:nvPr>
        </p:nvSpPr>
        <p:spPr>
          <a:xfrm>
            <a:off x="320421" y="269975"/>
            <a:ext cx="75984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sp>
        <p:nvSpPr>
          <p:cNvPr id="128" name="Google Shape;128;p11"/>
          <p:cNvSpPr txBox="1">
            <a:spLocks noGrp="1"/>
          </p:cNvSpPr>
          <p:nvPr>
            <p:ph type="body" idx="1"/>
          </p:nvPr>
        </p:nvSpPr>
        <p:spPr>
          <a:xfrm>
            <a:off x="726450" y="1484625"/>
            <a:ext cx="7340100" cy="30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5246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 preserve="1">
  <p:cSld name="1_Title &amp; Conten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F1C87A4-3D2E-4715-BB1E-B340951C85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924" y="0"/>
            <a:ext cx="9126151" cy="5143500"/>
          </a:xfrm>
          <a:prstGeom prst="rect">
            <a:avLst/>
          </a:prstGeom>
        </p:spPr>
      </p:pic>
      <p:sp>
        <p:nvSpPr>
          <p:cNvPr id="126" name="Google Shape;126;p11"/>
          <p:cNvSpPr txBox="1">
            <a:spLocks noGrp="1"/>
          </p:cNvSpPr>
          <p:nvPr>
            <p:ph type="title"/>
          </p:nvPr>
        </p:nvSpPr>
        <p:spPr>
          <a:xfrm>
            <a:off x="4064000" y="625575"/>
            <a:ext cx="45593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sp>
        <p:nvSpPr>
          <p:cNvPr id="128" name="Google Shape;128;p11"/>
          <p:cNvSpPr txBox="1">
            <a:spLocks noGrp="1"/>
          </p:cNvSpPr>
          <p:nvPr>
            <p:ph type="body" idx="1"/>
          </p:nvPr>
        </p:nvSpPr>
        <p:spPr>
          <a:xfrm>
            <a:off x="4119621" y="1586225"/>
            <a:ext cx="4448800" cy="30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8986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 preserve="1">
  <p:cSld name="1_Title &amp; Conten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F1C87A4-3D2E-4715-BB1E-B340951C85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924" y="0"/>
            <a:ext cx="9126151" cy="5143500"/>
          </a:xfrm>
          <a:prstGeom prst="rect">
            <a:avLst/>
          </a:prstGeom>
        </p:spPr>
      </p:pic>
      <p:sp>
        <p:nvSpPr>
          <p:cNvPr id="126" name="Google Shape;126;p11"/>
          <p:cNvSpPr txBox="1">
            <a:spLocks noGrp="1"/>
          </p:cNvSpPr>
          <p:nvPr>
            <p:ph type="title"/>
          </p:nvPr>
        </p:nvSpPr>
        <p:spPr>
          <a:xfrm>
            <a:off x="4064000" y="625575"/>
            <a:ext cx="45593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sp>
        <p:nvSpPr>
          <p:cNvPr id="128" name="Google Shape;128;p11"/>
          <p:cNvSpPr txBox="1">
            <a:spLocks noGrp="1"/>
          </p:cNvSpPr>
          <p:nvPr>
            <p:ph type="body" idx="1"/>
          </p:nvPr>
        </p:nvSpPr>
        <p:spPr>
          <a:xfrm>
            <a:off x="4119621" y="1586225"/>
            <a:ext cx="4448800" cy="30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7188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>
  <p:cSld name="TITLE_ONLY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 txBox="1">
            <a:spLocks noGrp="1"/>
          </p:cNvSpPr>
          <p:nvPr>
            <p:ph type="title"/>
          </p:nvPr>
        </p:nvSpPr>
        <p:spPr>
          <a:xfrm>
            <a:off x="320421" y="269975"/>
            <a:ext cx="75984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sp>
        <p:nvSpPr>
          <p:cNvPr id="128" name="Google Shape;128;p11"/>
          <p:cNvSpPr txBox="1">
            <a:spLocks noGrp="1"/>
          </p:cNvSpPr>
          <p:nvPr>
            <p:ph type="body" idx="1"/>
          </p:nvPr>
        </p:nvSpPr>
        <p:spPr>
          <a:xfrm>
            <a:off x="726450" y="1484625"/>
            <a:ext cx="7340100" cy="30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12"/>
          <p:cNvGrpSpPr/>
          <p:nvPr/>
        </p:nvGrpSpPr>
        <p:grpSpPr>
          <a:xfrm>
            <a:off x="308378" y="3811995"/>
            <a:ext cx="1844185" cy="1844185"/>
            <a:chOff x="-474900" y="321200"/>
            <a:chExt cx="2324700" cy="2324700"/>
          </a:xfrm>
        </p:grpSpPr>
        <p:sp>
          <p:nvSpPr>
            <p:cNvPr id="131" name="Google Shape;131;p12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2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2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2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" name="Google Shape;135;p12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2"/>
          <p:cNvSpPr txBox="1">
            <a:spLocks noGrp="1"/>
          </p:cNvSpPr>
          <p:nvPr>
            <p:ph type="body" idx="1"/>
          </p:nvPr>
        </p:nvSpPr>
        <p:spPr>
          <a:xfrm>
            <a:off x="1069625" y="4406300"/>
            <a:ext cx="4608000" cy="5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137" name="Google Shape;137;p12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6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63" name="Google Shape;163;p16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6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6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" name="Google Shape;166;p16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7" name="Google Shape;167;p16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8" name="Google Shape;168;p1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3">
  <p:cSld name="TITLE_3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1" name="Google Shape;171;p1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2" name="Google Shape;17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87C98D9-41A6-47F4-9854-0940512FCE9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069625" y="1958050"/>
            <a:ext cx="4608300" cy="26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80" r:id="rId2"/>
    <p:sldLayoutId id="2147483671" r:id="rId3"/>
    <p:sldLayoutId id="2147483677" r:id="rId4"/>
    <p:sldLayoutId id="2147483678" r:id="rId5"/>
    <p:sldLayoutId id="2147483657" r:id="rId6"/>
    <p:sldLayoutId id="2147483658" r:id="rId7"/>
    <p:sldLayoutId id="2147483662" r:id="rId8"/>
    <p:sldLayoutId id="2147483663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18" Type="http://schemas.openxmlformats.org/officeDocument/2006/relationships/image" Target="../media/image2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12" Type="http://schemas.openxmlformats.org/officeDocument/2006/relationships/image" Target="../media/image17.jpg"/><Relationship Id="rId17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jp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jpg"/><Relationship Id="rId15" Type="http://schemas.openxmlformats.org/officeDocument/2006/relationships/image" Target="../media/image20.jpg"/><Relationship Id="rId10" Type="http://schemas.openxmlformats.org/officeDocument/2006/relationships/image" Target="../media/image15.jpg"/><Relationship Id="rId19" Type="http://schemas.openxmlformats.org/officeDocument/2006/relationships/image" Target="../media/image24.jpg"/><Relationship Id="rId4" Type="http://schemas.openxmlformats.org/officeDocument/2006/relationships/image" Target="../media/image9.jpg"/><Relationship Id="rId9" Type="http://schemas.openxmlformats.org/officeDocument/2006/relationships/image" Target="../media/image14.jpg"/><Relationship Id="rId14" Type="http://schemas.openxmlformats.org/officeDocument/2006/relationships/image" Target="../media/image1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18" Type="http://schemas.openxmlformats.org/officeDocument/2006/relationships/image" Target="../media/image22.jpg"/><Relationship Id="rId3" Type="http://schemas.openxmlformats.org/officeDocument/2006/relationships/image" Target="../media/image8.jpg"/><Relationship Id="rId21" Type="http://schemas.openxmlformats.org/officeDocument/2006/relationships/image" Target="../media/image80.jpg"/><Relationship Id="rId7" Type="http://schemas.openxmlformats.org/officeDocument/2006/relationships/image" Target="../media/image12.jpg"/><Relationship Id="rId12" Type="http://schemas.openxmlformats.org/officeDocument/2006/relationships/image" Target="../media/image17.jpg"/><Relationship Id="rId17" Type="http://schemas.openxmlformats.org/officeDocument/2006/relationships/image" Target="../media/image25.png"/><Relationship Id="rId2" Type="http://schemas.openxmlformats.org/officeDocument/2006/relationships/image" Target="../media/image78.png"/><Relationship Id="rId16" Type="http://schemas.openxmlformats.org/officeDocument/2006/relationships/image" Target="../media/image21.jpg"/><Relationship Id="rId20" Type="http://schemas.openxmlformats.org/officeDocument/2006/relationships/image" Target="../media/image7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jpg"/><Relationship Id="rId15" Type="http://schemas.openxmlformats.org/officeDocument/2006/relationships/image" Target="../media/image20.jpg"/><Relationship Id="rId10" Type="http://schemas.openxmlformats.org/officeDocument/2006/relationships/image" Target="../media/image15.jpg"/><Relationship Id="rId19" Type="http://schemas.openxmlformats.org/officeDocument/2006/relationships/image" Target="../media/image23.jpg"/><Relationship Id="rId4" Type="http://schemas.openxmlformats.org/officeDocument/2006/relationships/image" Target="../media/image9.jpg"/><Relationship Id="rId9" Type="http://schemas.openxmlformats.org/officeDocument/2006/relationships/image" Target="../media/image14.jpg"/><Relationship Id="rId14" Type="http://schemas.openxmlformats.org/officeDocument/2006/relationships/image" Target="../media/image19.jpg"/><Relationship Id="rId22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12.jpg"/><Relationship Id="rId3" Type="http://schemas.openxmlformats.org/officeDocument/2006/relationships/hyperlink" Target="https://www.bnext.com.tw/article/60114/google-photo-end-unlimited-storage" TargetMode="External"/><Relationship Id="rId7" Type="http://schemas.openxmlformats.org/officeDocument/2006/relationships/image" Target="../media/image13.jp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g"/><Relationship Id="rId11" Type="http://schemas.openxmlformats.org/officeDocument/2006/relationships/image" Target="../media/image19.jpg"/><Relationship Id="rId5" Type="http://schemas.openxmlformats.org/officeDocument/2006/relationships/image" Target="../media/image16.jpg"/><Relationship Id="rId15" Type="http://schemas.openxmlformats.org/officeDocument/2006/relationships/image" Target="../media/image27.png"/><Relationship Id="rId10" Type="http://schemas.openxmlformats.org/officeDocument/2006/relationships/image" Target="../media/image8.jpg"/><Relationship Id="rId4" Type="http://schemas.openxmlformats.org/officeDocument/2006/relationships/image" Target="../media/image26.jpg"/><Relationship Id="rId9" Type="http://schemas.openxmlformats.org/officeDocument/2006/relationships/image" Target="../media/image18.jpg"/><Relationship Id="rId1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10.jpg"/><Relationship Id="rId3" Type="http://schemas.openxmlformats.org/officeDocument/2006/relationships/image" Target="../media/image12.jpg"/><Relationship Id="rId7" Type="http://schemas.openxmlformats.org/officeDocument/2006/relationships/image" Target="../media/image13.jpg"/><Relationship Id="rId12" Type="http://schemas.openxmlformats.org/officeDocument/2006/relationships/image" Target="../media/image17.jpg"/><Relationship Id="rId17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g"/><Relationship Id="rId11" Type="http://schemas.openxmlformats.org/officeDocument/2006/relationships/image" Target="../media/image19.jpg"/><Relationship Id="rId5" Type="http://schemas.openxmlformats.org/officeDocument/2006/relationships/image" Target="../media/image16.jpg"/><Relationship Id="rId15" Type="http://schemas.openxmlformats.org/officeDocument/2006/relationships/image" Target="../media/image20.jpg"/><Relationship Id="rId10" Type="http://schemas.openxmlformats.org/officeDocument/2006/relationships/image" Target="../media/image8.jpg"/><Relationship Id="rId4" Type="http://schemas.openxmlformats.org/officeDocument/2006/relationships/image" Target="../media/image26.jpg"/><Relationship Id="rId9" Type="http://schemas.openxmlformats.org/officeDocument/2006/relationships/image" Target="../media/image18.jpg"/><Relationship Id="rId1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25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1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48.png"/><Relationship Id="rId5" Type="http://schemas.openxmlformats.org/officeDocument/2006/relationships/image" Target="../media/image43.jpg"/><Relationship Id="rId10" Type="http://schemas.openxmlformats.org/officeDocument/2006/relationships/image" Target="../media/image47.png"/><Relationship Id="rId4" Type="http://schemas.openxmlformats.org/officeDocument/2006/relationships/image" Target="../media/image42.jp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4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5.svg"/><Relationship Id="rId9" Type="http://schemas.openxmlformats.org/officeDocument/2006/relationships/image" Target="../media/image5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5"/>
          <p:cNvSpPr txBox="1">
            <a:spLocks noGrp="1"/>
          </p:cNvSpPr>
          <p:nvPr>
            <p:ph type="title"/>
          </p:nvPr>
        </p:nvSpPr>
        <p:spPr>
          <a:xfrm>
            <a:off x="726450" y="225525"/>
            <a:ext cx="75984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  <a:latin typeface="+mj-lt"/>
              </a:rPr>
              <a:t>QuMagie </a:t>
            </a:r>
            <a:r>
              <a:rPr lang="en" dirty="0">
                <a:solidFill>
                  <a:schemeClr val="tx1"/>
                </a:solidFill>
              </a:rPr>
              <a:t>基本介紹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53" name="Google Shape;253;p25"/>
          <p:cNvSpPr txBox="1">
            <a:spLocks noGrp="1"/>
          </p:cNvSpPr>
          <p:nvPr>
            <p:ph type="body" idx="1"/>
          </p:nvPr>
        </p:nvSpPr>
        <p:spPr>
          <a:xfrm>
            <a:off x="626855" y="1086232"/>
            <a:ext cx="7340100" cy="10363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 lvl="0" indent="0" algn="l" rtl="0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SzPts val="1600"/>
            </a:pPr>
            <a:r>
              <a:rPr lang="en" sz="2000" b="1" dirty="0">
                <a:solidFill>
                  <a:srgbClr val="FFF200"/>
                </a:solidFill>
                <a:latin typeface="+mj-lt"/>
                <a:cs typeface="Poppins"/>
                <a:sym typeface="Poppins"/>
              </a:rPr>
              <a:t>QuMagie </a:t>
            </a:r>
            <a:r>
              <a:rPr lang="en" sz="2000" b="1" dirty="0">
                <a:solidFill>
                  <a:srgbClr val="FFF200"/>
                </a:solidFill>
                <a:cs typeface="Poppins"/>
                <a:sym typeface="Poppins"/>
              </a:rPr>
              <a:t>如何解決您的困擾?</a:t>
            </a:r>
            <a:endParaRPr sz="2000" b="1" dirty="0">
              <a:solidFill>
                <a:srgbClr val="FFF200"/>
              </a:solidFill>
            </a:endParaRPr>
          </a:p>
          <a:p>
            <a:pPr marL="584200" lvl="1" indent="0" algn="l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18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QuMagie </a:t>
            </a:r>
            <a:r>
              <a:rPr lang="en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同時提供您勝於</a:t>
            </a:r>
            <a:r>
              <a:rPr lang="en" sz="18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Google</a:t>
            </a:r>
            <a:r>
              <a:rPr lang="en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相簿的實用功能…</a:t>
            </a:r>
            <a:endParaRPr sz="1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40B91B66-162C-4C86-9936-6BDB3E292E1A}"/>
              </a:ext>
            </a:extLst>
          </p:cNvPr>
          <p:cNvGrpSpPr/>
          <p:nvPr/>
        </p:nvGrpSpPr>
        <p:grpSpPr>
          <a:xfrm>
            <a:off x="510119" y="2114098"/>
            <a:ext cx="4453465" cy="859952"/>
            <a:chOff x="576844" y="2275242"/>
            <a:chExt cx="3080756" cy="475488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CEDC25C-02A1-466D-808C-CEF275E90326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圖形 6">
              <a:extLst>
                <a:ext uri="{FF2B5EF4-FFF2-40B4-BE49-F238E27FC236}">
                  <a16:creationId xmlns:a16="http://schemas.microsoft.com/office/drawing/2014/main" id="{93910FA3-DAB8-488C-944B-154FD12C6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sp>
        <p:nvSpPr>
          <p:cNvPr id="8" name="文字方塊 7">
            <a:extLst>
              <a:ext uri="{FF2B5EF4-FFF2-40B4-BE49-F238E27FC236}">
                <a16:creationId xmlns:a16="http://schemas.microsoft.com/office/drawing/2014/main" id="{DB9CCC15-BB66-46C4-B61E-09EC9AB97A29}"/>
              </a:ext>
            </a:extLst>
          </p:cNvPr>
          <p:cNvSpPr txBox="1"/>
          <p:nvPr/>
        </p:nvSpPr>
        <p:spPr>
          <a:xfrm>
            <a:off x="650945" y="2231368"/>
            <a:ext cx="53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</a:t>
            </a:r>
            <a:endParaRPr lang="zh-TW" altLang="en-US" sz="3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9936865D-EE5E-4DE1-A920-911FF41C15F8}"/>
              </a:ext>
            </a:extLst>
          </p:cNvPr>
          <p:cNvCxnSpPr>
            <a:cxnSpLocks/>
          </p:cNvCxnSpPr>
          <p:nvPr/>
        </p:nvCxnSpPr>
        <p:spPr>
          <a:xfrm>
            <a:off x="1239211" y="2303201"/>
            <a:ext cx="0" cy="481745"/>
          </a:xfrm>
          <a:prstGeom prst="line">
            <a:avLst/>
          </a:prstGeom>
          <a:ln w="19050">
            <a:gradFill>
              <a:gsLst>
                <a:gs pos="100000">
                  <a:srgbClr val="624DDF"/>
                </a:gs>
                <a:gs pos="0">
                  <a:srgbClr val="FEAD1A"/>
                </a:gs>
                <a:gs pos="55000">
                  <a:srgbClr val="CB4ECE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548;p29">
            <a:extLst>
              <a:ext uri="{FF2B5EF4-FFF2-40B4-BE49-F238E27FC236}">
                <a16:creationId xmlns:a16="http://schemas.microsoft.com/office/drawing/2014/main" id="{A74F3C2C-BAFD-4192-8D35-F39EA26DF3E8}"/>
              </a:ext>
            </a:extLst>
          </p:cNvPr>
          <p:cNvSpPr/>
          <p:nvPr/>
        </p:nvSpPr>
        <p:spPr>
          <a:xfrm>
            <a:off x="1363435" y="2073141"/>
            <a:ext cx="2744358" cy="96390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100" marR="0" lvl="0" indent="0" rtl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一次性買斷方案，無需繳交月費或年費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45D711D5-3E3D-4925-9C51-C5BFBE7AA81E}"/>
              </a:ext>
            </a:extLst>
          </p:cNvPr>
          <p:cNvGrpSpPr/>
          <p:nvPr/>
        </p:nvGrpSpPr>
        <p:grpSpPr>
          <a:xfrm>
            <a:off x="510119" y="3109859"/>
            <a:ext cx="4453465" cy="859952"/>
            <a:chOff x="576844" y="2275242"/>
            <a:chExt cx="3080756" cy="4754880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72EA1B76-5231-4A15-B4E9-AE7AAE506F14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圖形 13">
              <a:extLst>
                <a:ext uri="{FF2B5EF4-FFF2-40B4-BE49-F238E27FC236}">
                  <a16:creationId xmlns:a16="http://schemas.microsoft.com/office/drawing/2014/main" id="{0971546A-56FF-4FA1-9DCE-4A238978C1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20D1D434-8E4D-4CCB-A460-337135FEC76B}"/>
              </a:ext>
            </a:extLst>
          </p:cNvPr>
          <p:cNvGrpSpPr/>
          <p:nvPr/>
        </p:nvGrpSpPr>
        <p:grpSpPr>
          <a:xfrm>
            <a:off x="510119" y="4117031"/>
            <a:ext cx="4453465" cy="859952"/>
            <a:chOff x="576844" y="2275242"/>
            <a:chExt cx="3080756" cy="4754880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244905C8-72C6-426E-8070-3FC695CDFC10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ABAF0ABE-7162-4866-B067-977C98439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AF44A7B5-BC05-42EE-87FA-DFCF9E129D16}"/>
              </a:ext>
            </a:extLst>
          </p:cNvPr>
          <p:cNvGrpSpPr/>
          <p:nvPr/>
        </p:nvGrpSpPr>
        <p:grpSpPr>
          <a:xfrm>
            <a:off x="4655040" y="2110591"/>
            <a:ext cx="4527053" cy="859952"/>
            <a:chOff x="576844" y="2275242"/>
            <a:chExt cx="3080756" cy="4754880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6260B224-266D-4EFB-88E1-B015CB785C07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圖形 22">
              <a:extLst>
                <a:ext uri="{FF2B5EF4-FFF2-40B4-BE49-F238E27FC236}">
                  <a16:creationId xmlns:a16="http://schemas.microsoft.com/office/drawing/2014/main" id="{A7689516-71DD-43EF-B42F-EA06DF3725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F972D1CF-2EB2-4538-9B4B-42E5DE3B02CD}"/>
              </a:ext>
            </a:extLst>
          </p:cNvPr>
          <p:cNvGrpSpPr/>
          <p:nvPr/>
        </p:nvGrpSpPr>
        <p:grpSpPr>
          <a:xfrm>
            <a:off x="4655040" y="3117763"/>
            <a:ext cx="4527053" cy="1314370"/>
            <a:chOff x="576844" y="2275242"/>
            <a:chExt cx="3080756" cy="4754880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73E99BB3-4303-46F2-9F34-CDB47986C320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圖形 25">
              <a:extLst>
                <a:ext uri="{FF2B5EF4-FFF2-40B4-BE49-F238E27FC236}">
                  <a16:creationId xmlns:a16="http://schemas.microsoft.com/office/drawing/2014/main" id="{1791F701-0760-4577-B32C-BDDA09B67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32601BE1-00B8-42B0-ACC9-A9AEBAFC8A89}"/>
              </a:ext>
            </a:extLst>
          </p:cNvPr>
          <p:cNvSpPr txBox="1"/>
          <p:nvPr/>
        </p:nvSpPr>
        <p:spPr>
          <a:xfrm>
            <a:off x="650945" y="3206892"/>
            <a:ext cx="53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</a:t>
            </a:r>
            <a:endParaRPr lang="zh-TW" altLang="en-US" sz="3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1FC9B73B-CC12-4867-A885-776783B0A458}"/>
              </a:ext>
            </a:extLst>
          </p:cNvPr>
          <p:cNvCxnSpPr>
            <a:cxnSpLocks/>
          </p:cNvCxnSpPr>
          <p:nvPr/>
        </p:nvCxnSpPr>
        <p:spPr>
          <a:xfrm>
            <a:off x="1239211" y="3278725"/>
            <a:ext cx="0" cy="481745"/>
          </a:xfrm>
          <a:prstGeom prst="line">
            <a:avLst/>
          </a:prstGeom>
          <a:ln w="19050">
            <a:gradFill>
              <a:gsLst>
                <a:gs pos="100000">
                  <a:srgbClr val="624DDF"/>
                </a:gs>
                <a:gs pos="0">
                  <a:srgbClr val="FEAD1A"/>
                </a:gs>
                <a:gs pos="55000">
                  <a:srgbClr val="CB4ECE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Google Shape;548;p29">
            <a:extLst>
              <a:ext uri="{FF2B5EF4-FFF2-40B4-BE49-F238E27FC236}">
                <a16:creationId xmlns:a16="http://schemas.microsoft.com/office/drawing/2014/main" id="{DCA5D789-0E03-45D5-9C31-217779E5DCE2}"/>
              </a:ext>
            </a:extLst>
          </p:cNvPr>
          <p:cNvSpPr/>
          <p:nvPr/>
        </p:nvSpPr>
        <p:spPr>
          <a:xfrm>
            <a:off x="1363435" y="3029405"/>
            <a:ext cx="2744358" cy="96390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10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彈性空間擴充與調配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D96DE5BF-0B51-4987-BE05-AE2388C7B0FC}"/>
              </a:ext>
            </a:extLst>
          </p:cNvPr>
          <p:cNvSpPr txBox="1"/>
          <p:nvPr/>
        </p:nvSpPr>
        <p:spPr>
          <a:xfrm>
            <a:off x="650945" y="4223045"/>
            <a:ext cx="53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3</a:t>
            </a:r>
            <a:endParaRPr lang="zh-TW" altLang="en-US" sz="3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B1C6CB99-F531-4727-B93A-342EF8ED7929}"/>
              </a:ext>
            </a:extLst>
          </p:cNvPr>
          <p:cNvCxnSpPr>
            <a:cxnSpLocks/>
          </p:cNvCxnSpPr>
          <p:nvPr/>
        </p:nvCxnSpPr>
        <p:spPr>
          <a:xfrm>
            <a:off x="1239211" y="4294878"/>
            <a:ext cx="0" cy="481745"/>
          </a:xfrm>
          <a:prstGeom prst="line">
            <a:avLst/>
          </a:prstGeom>
          <a:ln w="19050">
            <a:gradFill>
              <a:gsLst>
                <a:gs pos="100000">
                  <a:srgbClr val="624DDF"/>
                </a:gs>
                <a:gs pos="0">
                  <a:srgbClr val="FEAD1A"/>
                </a:gs>
                <a:gs pos="55000">
                  <a:srgbClr val="CB4ECE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Google Shape;548;p29">
            <a:extLst>
              <a:ext uri="{FF2B5EF4-FFF2-40B4-BE49-F238E27FC236}">
                <a16:creationId xmlns:a16="http://schemas.microsoft.com/office/drawing/2014/main" id="{E95029B9-8FC9-4210-BB79-F28498F9A4DE}"/>
              </a:ext>
            </a:extLst>
          </p:cNvPr>
          <p:cNvSpPr/>
          <p:nvPr/>
        </p:nvSpPr>
        <p:spPr>
          <a:xfrm>
            <a:off x="1363435" y="4070958"/>
            <a:ext cx="2744358" cy="96390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100" marR="0" lvl="0" indent="0" rtl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更加強大的搜尋與篩選功能，輕鬆找尋照片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EE92D38B-E945-466F-A0CE-E67E180BD6C1}"/>
              </a:ext>
            </a:extLst>
          </p:cNvPr>
          <p:cNvSpPr txBox="1"/>
          <p:nvPr/>
        </p:nvSpPr>
        <p:spPr>
          <a:xfrm>
            <a:off x="4789518" y="2216483"/>
            <a:ext cx="53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4</a:t>
            </a:r>
            <a:endParaRPr lang="zh-TW" altLang="en-US" sz="3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1B50C93D-4285-451B-9669-B3D5F4D107E6}"/>
              </a:ext>
            </a:extLst>
          </p:cNvPr>
          <p:cNvCxnSpPr>
            <a:cxnSpLocks/>
          </p:cNvCxnSpPr>
          <p:nvPr/>
        </p:nvCxnSpPr>
        <p:spPr>
          <a:xfrm>
            <a:off x="5377784" y="2288316"/>
            <a:ext cx="0" cy="481745"/>
          </a:xfrm>
          <a:prstGeom prst="line">
            <a:avLst/>
          </a:prstGeom>
          <a:ln w="19050">
            <a:gradFill>
              <a:gsLst>
                <a:gs pos="100000">
                  <a:srgbClr val="624DDF"/>
                </a:gs>
                <a:gs pos="0">
                  <a:srgbClr val="FEAD1A"/>
                </a:gs>
                <a:gs pos="55000">
                  <a:srgbClr val="CB4ECE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Google Shape;548;p29">
            <a:extLst>
              <a:ext uri="{FF2B5EF4-FFF2-40B4-BE49-F238E27FC236}">
                <a16:creationId xmlns:a16="http://schemas.microsoft.com/office/drawing/2014/main" id="{36F22A9B-8466-42EC-BEF2-592C465EA9FF}"/>
              </a:ext>
            </a:extLst>
          </p:cNvPr>
          <p:cNvSpPr/>
          <p:nvPr/>
        </p:nvSpPr>
        <p:spPr>
          <a:xfrm>
            <a:off x="5442960" y="2058368"/>
            <a:ext cx="2928399" cy="9348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100"/>
            <a:r>
              <a:rPr lang="zh-TW" altLang="en-US" sz="1700">
                <a:solidFill>
                  <a:schemeClr val="tx1">
                    <a:lumMod val="95000"/>
                    <a:lumOff val="5000"/>
                  </a:schemeClr>
                </a:solidFill>
                <a:ea typeface="微軟正黑體"/>
                <a:cs typeface="+mn-ea"/>
                <a:sym typeface="Arial" panose="020B0604020202020204" pitchFamily="34" charset="0"/>
              </a:rPr>
              <a:t>相容於更多平台，包含NAS與Cloud (QuTScloud)</a:t>
            </a:r>
            <a:endParaRPr lang="zh-TW" altLang="en-US" sz="1700">
              <a:solidFill>
                <a:schemeClr val="tx1">
                  <a:lumMod val="95000"/>
                  <a:lumOff val="5000"/>
                </a:schemeClr>
              </a:solidFill>
              <a:ea typeface="微軟正黑體"/>
              <a:cs typeface="+mn-ea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97B82ED5-2D38-45C0-8274-10696AF752AE}"/>
              </a:ext>
            </a:extLst>
          </p:cNvPr>
          <p:cNvSpPr txBox="1"/>
          <p:nvPr/>
        </p:nvSpPr>
        <p:spPr>
          <a:xfrm>
            <a:off x="4801390" y="3452216"/>
            <a:ext cx="53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5</a:t>
            </a:r>
            <a:endParaRPr lang="zh-TW" altLang="en-US" sz="3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0DC54370-F06F-40C5-807F-A4146CFC9F05}"/>
              </a:ext>
            </a:extLst>
          </p:cNvPr>
          <p:cNvCxnSpPr>
            <a:cxnSpLocks/>
          </p:cNvCxnSpPr>
          <p:nvPr/>
        </p:nvCxnSpPr>
        <p:spPr>
          <a:xfrm>
            <a:off x="5389656" y="3390900"/>
            <a:ext cx="0" cy="726130"/>
          </a:xfrm>
          <a:prstGeom prst="line">
            <a:avLst/>
          </a:prstGeom>
          <a:ln w="19050">
            <a:gradFill>
              <a:gsLst>
                <a:gs pos="100000">
                  <a:srgbClr val="624DDF"/>
                </a:gs>
                <a:gs pos="0">
                  <a:srgbClr val="FEAD1A"/>
                </a:gs>
                <a:gs pos="55000">
                  <a:srgbClr val="CB4ECE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Google Shape;548;p29">
            <a:extLst>
              <a:ext uri="{FF2B5EF4-FFF2-40B4-BE49-F238E27FC236}">
                <a16:creationId xmlns:a16="http://schemas.microsoft.com/office/drawing/2014/main" id="{9DCCE6FF-C19E-42F8-9ACF-32BE103DA391}"/>
              </a:ext>
            </a:extLst>
          </p:cNvPr>
          <p:cNvSpPr/>
          <p:nvPr/>
        </p:nvSpPr>
        <p:spPr>
          <a:xfrm>
            <a:off x="5502008" y="3287537"/>
            <a:ext cx="3184598" cy="963908"/>
          </a:xfrm>
          <a:prstGeom prst="roundRect">
            <a:avLst>
              <a:gd name="adj" fmla="val 415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100" marR="0" lvl="0" indent="0" rtl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除了</a:t>
            </a:r>
            <a:r>
              <a:rPr lang="en-US" altLang="zh-TW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QuMaige</a:t>
            </a:r>
            <a:r>
              <a:rPr lang="zh-TW" alt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的照片管理，也享受</a:t>
            </a:r>
            <a:r>
              <a:rPr lang="en-US" altLang="zh-TW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QNAP NAS</a:t>
            </a:r>
            <a:r>
              <a:rPr lang="zh-TW" alt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系統帶來的多媒體影音、檔案管理、以及備份資料的完整產品體驗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3D0AD600-D153-45D9-A562-2BB60EFB4A1E}"/>
              </a:ext>
            </a:extLst>
          </p:cNvPr>
          <p:cNvSpPr txBox="1">
            <a:spLocks/>
          </p:cNvSpPr>
          <p:nvPr/>
        </p:nvSpPr>
        <p:spPr>
          <a:xfrm>
            <a:off x="4087283" y="2648798"/>
            <a:ext cx="3795184" cy="1474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zh-TW" altLang="en-US" sz="5000" b="1" kern="500" spc="500" dirty="0">
                <a:solidFill>
                  <a:srgbClr val="FEE91E"/>
                </a:solidFill>
                <a:latin typeface="+mj-lt"/>
              </a:rPr>
              <a:t>用戶故事</a:t>
            </a: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A3F18B29-A580-4266-A92A-5423F8902E54}"/>
              </a:ext>
            </a:extLst>
          </p:cNvPr>
          <p:cNvCxnSpPr>
            <a:cxnSpLocks/>
          </p:cNvCxnSpPr>
          <p:nvPr/>
        </p:nvCxnSpPr>
        <p:spPr>
          <a:xfrm>
            <a:off x="4209627" y="2511636"/>
            <a:ext cx="267377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片 9" descr="一張含有 文字, 美工圖案 的圖片&#10;&#10;自動產生的描述">
            <a:extLst>
              <a:ext uri="{FF2B5EF4-FFF2-40B4-BE49-F238E27FC236}">
                <a16:creationId xmlns:a16="http://schemas.microsoft.com/office/drawing/2014/main" id="{C561210A-849C-4BD9-9028-CB6D4CA95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8094" y="1680472"/>
            <a:ext cx="2589084" cy="58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32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14A496F8-5567-4F6D-B740-B142F1867EF2}"/>
              </a:ext>
            </a:extLst>
          </p:cNvPr>
          <p:cNvSpPr/>
          <p:nvPr/>
        </p:nvSpPr>
        <p:spPr>
          <a:xfrm>
            <a:off x="2584761" y="1390650"/>
            <a:ext cx="7301979" cy="3752850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40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0" name="Google Shape;260;p26"/>
          <p:cNvSpPr txBox="1">
            <a:spLocks noGrp="1"/>
          </p:cNvSpPr>
          <p:nvPr>
            <p:ph type="title"/>
          </p:nvPr>
        </p:nvSpPr>
        <p:spPr>
          <a:xfrm>
            <a:off x="606171" y="231112"/>
            <a:ext cx="75984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">
                <a:solidFill>
                  <a:schemeClr val="tx1"/>
                </a:solidFill>
                <a:latin typeface="微軟正黑體"/>
                <a:ea typeface="微軟正黑體"/>
              </a:rPr>
              <a:t>輕鬆辨識相似照片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61" name="Google Shape;261;p26"/>
          <p:cNvSpPr txBox="1">
            <a:spLocks noGrp="1"/>
          </p:cNvSpPr>
          <p:nvPr>
            <p:ph type="body" idx="1"/>
          </p:nvPr>
        </p:nvSpPr>
        <p:spPr>
          <a:xfrm>
            <a:off x="390222" y="1518875"/>
            <a:ext cx="2660986" cy="30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ts val="2100"/>
              </a:lnSpc>
              <a:spcBef>
                <a:spcPts val="200"/>
              </a:spcBef>
            </a:pPr>
            <a:r>
              <a:rPr lang="zh-TW" altLang="en" sz="1900" b="1">
                <a:solidFill>
                  <a:srgbClr val="FFF200"/>
                </a:solidFill>
                <a:latin typeface="微軟正黑體"/>
                <a:ea typeface="微軟正黑體"/>
                <a:cs typeface="Poppins"/>
              </a:rPr>
              <a:t>使用者</a:t>
            </a:r>
            <a:endParaRPr lang="en" altLang="zh-TW" sz="1900">
              <a:latin typeface="微軟正黑體"/>
              <a:ea typeface="微軟正黑體"/>
              <a:cs typeface="Poppins"/>
            </a:endParaRPr>
          </a:p>
          <a:p>
            <a:pPr marL="0" indent="0">
              <a:lnSpc>
                <a:spcPts val="2100"/>
              </a:lnSpc>
              <a:spcBef>
                <a:spcPts val="200"/>
              </a:spcBef>
            </a:pPr>
            <a:r>
              <a:rPr lang="zh-TW" altLang="en-US" sz="1550">
                <a:solidFill>
                  <a:schemeClr val="bg1"/>
                </a:solidFill>
              </a:rPr>
              <a:t>野生動物</a:t>
            </a:r>
            <a:r>
              <a:rPr lang="en" sz="1550">
                <a:solidFill>
                  <a:schemeClr val="bg1"/>
                </a:solidFill>
              </a:rPr>
              <a:t>/</a:t>
            </a:r>
            <a:r>
              <a:rPr lang="zh-TW" altLang="en-US" sz="1550">
                <a:solidFill>
                  <a:schemeClr val="bg1"/>
                </a:solidFill>
              </a:rPr>
              <a:t>風景攝影師</a:t>
            </a:r>
            <a:endParaRPr lang="en" sz="1550">
              <a:solidFill>
                <a:schemeClr val="bg1"/>
              </a:solidFill>
            </a:endParaRPr>
          </a:p>
          <a:p>
            <a:pPr marL="0" indent="0">
              <a:lnSpc>
                <a:spcPts val="2200"/>
              </a:lnSpc>
              <a:spcBef>
                <a:spcPts val="200"/>
              </a:spcBef>
            </a:pPr>
            <a:endParaRPr lang="en" sz="1900" b="1">
              <a:solidFill>
                <a:srgbClr val="FFF200"/>
              </a:solidFill>
              <a:latin typeface="微軟正黑體"/>
              <a:ea typeface="微軟正黑體"/>
              <a:cs typeface="Poppins"/>
              <a:sym typeface="Poppins"/>
            </a:endParaRPr>
          </a:p>
          <a:p>
            <a:pPr marL="0" marR="0" lvl="0" indent="0" algn="l">
              <a:lnSpc>
                <a:spcPts val="2200"/>
              </a:lnSpc>
              <a:spcBef>
                <a:spcPts val="200"/>
              </a:spcBef>
              <a:spcAft>
                <a:spcPts val="0"/>
              </a:spcAft>
              <a:buSzPts val="1600"/>
            </a:pPr>
            <a:r>
              <a:rPr lang="en" sz="1900" b="1" err="1">
                <a:solidFill>
                  <a:srgbClr val="FFF200"/>
                </a:solidFill>
                <a:latin typeface="微軟正黑體"/>
                <a:ea typeface="微軟正黑體"/>
                <a:cs typeface="Poppins"/>
                <a:sym typeface="Poppins"/>
              </a:rPr>
              <a:t>管理照片時遇到的問題</a:t>
            </a:r>
            <a:endParaRPr lang="zh-TW" altLang="en-US" sz="1900" b="1" err="1">
              <a:solidFill>
                <a:srgbClr val="FFF200"/>
              </a:solidFill>
              <a:latin typeface="微軟正黑體"/>
              <a:ea typeface="微軟正黑體"/>
              <a:cs typeface="Poppins"/>
            </a:endParaRPr>
          </a:p>
          <a:p>
            <a:pPr marL="0" marR="0" lvl="0" indent="0" algn="l" rtl="0">
              <a:lnSpc>
                <a:spcPts val="21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1550" dirty="0">
                <a:solidFill>
                  <a:schemeClr val="bg1"/>
                </a:solidFill>
              </a:rPr>
              <a:t>在不同的時間點拍了太多相似照片當素材，發現其實很多是不需要的，我如何能夠快速篩選欲刪除或留下的照片呢? 一張一張篩選實在過於耗費時間</a:t>
            </a:r>
            <a:endParaRPr lang="en" sz="1550">
              <a:solidFill>
                <a:schemeClr val="bg1"/>
              </a:solidFill>
            </a:endParaRPr>
          </a:p>
          <a:p>
            <a:pPr marL="0" indent="0">
              <a:lnSpc>
                <a:spcPts val="2100"/>
              </a:lnSpc>
              <a:spcBef>
                <a:spcPts val="200"/>
              </a:spcBef>
            </a:pPr>
            <a:endParaRPr lang="en" sz="1550">
              <a:solidFill>
                <a:schemeClr val="bg1"/>
              </a:solidFill>
            </a:endParaRPr>
          </a:p>
          <a:p>
            <a:pPr marL="0" indent="0">
              <a:lnSpc>
                <a:spcPts val="2100"/>
              </a:lnSpc>
              <a:spcBef>
                <a:spcPts val="200"/>
              </a:spcBef>
            </a:pPr>
            <a:endParaRPr lang="en" sz="1900" b="1">
              <a:solidFill>
                <a:srgbClr val="FFF200"/>
              </a:solidFill>
              <a:latin typeface="微軟正黑體"/>
              <a:ea typeface="微軟正黑體"/>
              <a:cs typeface="Poppins"/>
            </a:endParaRPr>
          </a:p>
        </p:txBody>
      </p:sp>
      <p:pic>
        <p:nvPicPr>
          <p:cNvPr id="262" name="Google Shape;26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1683" y="1612275"/>
            <a:ext cx="5982317" cy="2998400"/>
          </a:xfrm>
          <a:prstGeom prst="rect">
            <a:avLst/>
          </a:prstGeom>
          <a:noFill/>
          <a:ln w="2159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1E7FF"/>
                </a:gs>
              </a:gsLst>
              <a:lin ang="5400000" scaled="1"/>
            </a:gradFill>
          </a:ln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7"/>
          <p:cNvSpPr txBox="1">
            <a:spLocks noGrp="1"/>
          </p:cNvSpPr>
          <p:nvPr>
            <p:ph type="title"/>
          </p:nvPr>
        </p:nvSpPr>
        <p:spPr>
          <a:xfrm>
            <a:off x="562890" y="213349"/>
            <a:ext cx="75984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tx1"/>
                </a:solidFill>
                <a:latin typeface="Microsoft JhengHei"/>
                <a:ea typeface="Microsoft JhengHei"/>
              </a:rPr>
              <a:t>輕鬆辨識相似照片</a:t>
            </a:r>
            <a:endParaRPr lang="zh-TW">
              <a:solidFill>
                <a:schemeClr val="tx1"/>
              </a:solidFill>
            </a:endParaRPr>
          </a:p>
        </p:txBody>
      </p:sp>
      <p:sp>
        <p:nvSpPr>
          <p:cNvPr id="269" name="Google Shape;269;p27"/>
          <p:cNvSpPr txBox="1">
            <a:spLocks noGrp="1"/>
          </p:cNvSpPr>
          <p:nvPr>
            <p:ph type="body" idx="1"/>
          </p:nvPr>
        </p:nvSpPr>
        <p:spPr>
          <a:xfrm>
            <a:off x="489914" y="2075983"/>
            <a:ext cx="2913685" cy="8274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ts val="2400"/>
              </a:lnSpc>
              <a:spcBef>
                <a:spcPts val="600"/>
              </a:spcBef>
              <a:spcAft>
                <a:spcPts val="0"/>
              </a:spcAft>
              <a:buSzPts val="1600"/>
            </a:pPr>
            <a:r>
              <a:rPr lang="en" sz="1900" b="1" dirty="0">
                <a:solidFill>
                  <a:srgbClr val="FFF200"/>
                </a:solidFill>
                <a:cs typeface="Poppins"/>
                <a:sym typeface="Poppins"/>
              </a:rPr>
              <a:t>讓</a:t>
            </a:r>
            <a:r>
              <a:rPr lang="en" sz="1900" b="1" dirty="0">
                <a:solidFill>
                  <a:srgbClr val="FFF200"/>
                </a:solidFill>
                <a:latin typeface="+mj-lt"/>
                <a:cs typeface="Poppins"/>
                <a:sym typeface="Poppins"/>
              </a:rPr>
              <a:t>QuMagie</a:t>
            </a:r>
            <a:r>
              <a:rPr lang="en" sz="1900" b="1" dirty="0">
                <a:solidFill>
                  <a:srgbClr val="FFF200"/>
                </a:solidFill>
                <a:cs typeface="Poppins"/>
                <a:sym typeface="Poppins"/>
              </a:rPr>
              <a:t>相似照片相簿幫您尋找</a:t>
            </a:r>
            <a:endParaRPr sz="1900" b="1" dirty="0">
              <a:solidFill>
                <a:srgbClr val="FFF200"/>
              </a:solidFill>
              <a:cs typeface="Poppins"/>
              <a:sym typeface="Poppins"/>
            </a:endParaRPr>
          </a:p>
        </p:txBody>
      </p:sp>
      <p:pic>
        <p:nvPicPr>
          <p:cNvPr id="270" name="Google Shape;27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5923" y="2839107"/>
            <a:ext cx="4369327" cy="2116393"/>
          </a:xfrm>
          <a:prstGeom prst="rect">
            <a:avLst/>
          </a:prstGeom>
          <a:noFill/>
          <a:ln>
            <a:noFill/>
          </a:ln>
          <a:effectLst>
            <a:outerShdw blurRad="533400" dist="368300" dir="81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Google Shape;259;p22">
            <a:extLst>
              <a:ext uri="{FF2B5EF4-FFF2-40B4-BE49-F238E27FC236}">
                <a16:creationId xmlns:a16="http://schemas.microsoft.com/office/drawing/2014/main" id="{C35A5570-7784-44DE-BA69-D3DCC00D7B6B}"/>
              </a:ext>
            </a:extLst>
          </p:cNvPr>
          <p:cNvSpPr/>
          <p:nvPr/>
        </p:nvSpPr>
        <p:spPr>
          <a:xfrm rot="4543956">
            <a:off x="4943993" y="2573863"/>
            <a:ext cx="3190280" cy="906879"/>
          </a:xfrm>
          <a:custGeom>
            <a:avLst/>
            <a:gdLst>
              <a:gd name="connsiteX0" fmla="*/ 0 w 1340658"/>
              <a:gd name="connsiteY0" fmla="*/ 614052 h 614052"/>
              <a:gd name="connsiteX1" fmla="*/ 341548 w 1340658"/>
              <a:gd name="connsiteY1" fmla="*/ 0 h 614052"/>
              <a:gd name="connsiteX2" fmla="*/ 999110 w 1340658"/>
              <a:gd name="connsiteY2" fmla="*/ 0 h 614052"/>
              <a:gd name="connsiteX3" fmla="*/ 1340658 w 1340658"/>
              <a:gd name="connsiteY3" fmla="*/ 614052 h 614052"/>
              <a:gd name="connsiteX4" fmla="*/ 0 w 1340658"/>
              <a:gd name="connsiteY4" fmla="*/ 614052 h 614052"/>
              <a:gd name="connsiteX0" fmla="*/ 0 w 2281810"/>
              <a:gd name="connsiteY0" fmla="*/ 1922152 h 1922152"/>
              <a:gd name="connsiteX1" fmla="*/ 341548 w 2281810"/>
              <a:gd name="connsiteY1" fmla="*/ 1308100 h 1922152"/>
              <a:gd name="connsiteX2" fmla="*/ 2281810 w 2281810"/>
              <a:gd name="connsiteY2" fmla="*/ 0 h 1922152"/>
              <a:gd name="connsiteX3" fmla="*/ 1340658 w 2281810"/>
              <a:gd name="connsiteY3" fmla="*/ 1922152 h 1922152"/>
              <a:gd name="connsiteX4" fmla="*/ 0 w 2281810"/>
              <a:gd name="connsiteY4" fmla="*/ 1922152 h 1922152"/>
              <a:gd name="connsiteX0" fmla="*/ 0 w 2281810"/>
              <a:gd name="connsiteY0" fmla="*/ 3058802 h 3058802"/>
              <a:gd name="connsiteX1" fmla="*/ 1738548 w 2281810"/>
              <a:gd name="connsiteY1" fmla="*/ 0 h 3058802"/>
              <a:gd name="connsiteX2" fmla="*/ 2281810 w 2281810"/>
              <a:gd name="connsiteY2" fmla="*/ 1136650 h 3058802"/>
              <a:gd name="connsiteX3" fmla="*/ 1340658 w 2281810"/>
              <a:gd name="connsiteY3" fmla="*/ 3058802 h 3058802"/>
              <a:gd name="connsiteX4" fmla="*/ 0 w 2281810"/>
              <a:gd name="connsiteY4" fmla="*/ 3058802 h 3058802"/>
              <a:gd name="connsiteX0" fmla="*/ 0 w 2142110"/>
              <a:gd name="connsiteY0" fmla="*/ 3058802 h 3058802"/>
              <a:gd name="connsiteX1" fmla="*/ 1738548 w 2142110"/>
              <a:gd name="connsiteY1" fmla="*/ 0 h 3058802"/>
              <a:gd name="connsiteX2" fmla="*/ 2142110 w 2142110"/>
              <a:gd name="connsiteY2" fmla="*/ 1066800 h 3058802"/>
              <a:gd name="connsiteX3" fmla="*/ 1340658 w 2142110"/>
              <a:gd name="connsiteY3" fmla="*/ 3058802 h 3058802"/>
              <a:gd name="connsiteX4" fmla="*/ 0 w 2142110"/>
              <a:gd name="connsiteY4" fmla="*/ 3058802 h 3058802"/>
              <a:gd name="connsiteX0" fmla="*/ 0 w 2142110"/>
              <a:gd name="connsiteY0" fmla="*/ 2677802 h 2677802"/>
              <a:gd name="connsiteX1" fmla="*/ 1738548 w 2142110"/>
              <a:gd name="connsiteY1" fmla="*/ 0 h 2677802"/>
              <a:gd name="connsiteX2" fmla="*/ 2142110 w 2142110"/>
              <a:gd name="connsiteY2" fmla="*/ 685800 h 2677802"/>
              <a:gd name="connsiteX3" fmla="*/ 1340658 w 2142110"/>
              <a:gd name="connsiteY3" fmla="*/ 2677802 h 2677802"/>
              <a:gd name="connsiteX4" fmla="*/ 0 w 2142110"/>
              <a:gd name="connsiteY4" fmla="*/ 2677802 h 2677802"/>
              <a:gd name="connsiteX0" fmla="*/ 0 w 2142110"/>
              <a:gd name="connsiteY0" fmla="*/ 2677802 h 3389002"/>
              <a:gd name="connsiteX1" fmla="*/ 1738548 w 2142110"/>
              <a:gd name="connsiteY1" fmla="*/ 0 h 3389002"/>
              <a:gd name="connsiteX2" fmla="*/ 2142110 w 2142110"/>
              <a:gd name="connsiteY2" fmla="*/ 685800 h 3389002"/>
              <a:gd name="connsiteX3" fmla="*/ 1581958 w 2142110"/>
              <a:gd name="connsiteY3" fmla="*/ 3389002 h 3389002"/>
              <a:gd name="connsiteX4" fmla="*/ 0 w 2142110"/>
              <a:gd name="connsiteY4" fmla="*/ 2677802 h 3389002"/>
              <a:gd name="connsiteX0" fmla="*/ 0 w 2478660"/>
              <a:gd name="connsiteY0" fmla="*/ 2715902 h 3389002"/>
              <a:gd name="connsiteX1" fmla="*/ 2075098 w 2478660"/>
              <a:gd name="connsiteY1" fmla="*/ 0 h 3389002"/>
              <a:gd name="connsiteX2" fmla="*/ 2478660 w 2478660"/>
              <a:gd name="connsiteY2" fmla="*/ 685800 h 3389002"/>
              <a:gd name="connsiteX3" fmla="*/ 1918508 w 2478660"/>
              <a:gd name="connsiteY3" fmla="*/ 3389002 h 3389002"/>
              <a:gd name="connsiteX4" fmla="*/ 0 w 2478660"/>
              <a:gd name="connsiteY4" fmla="*/ 2715902 h 3389002"/>
              <a:gd name="connsiteX0" fmla="*/ 0 w 2463420"/>
              <a:gd name="connsiteY0" fmla="*/ 2345062 h 3389002"/>
              <a:gd name="connsiteX1" fmla="*/ 2059858 w 2463420"/>
              <a:gd name="connsiteY1" fmla="*/ 0 h 3389002"/>
              <a:gd name="connsiteX2" fmla="*/ 2463420 w 2463420"/>
              <a:gd name="connsiteY2" fmla="*/ 685800 h 3389002"/>
              <a:gd name="connsiteX3" fmla="*/ 1903268 w 2463420"/>
              <a:gd name="connsiteY3" fmla="*/ 3389002 h 3389002"/>
              <a:gd name="connsiteX4" fmla="*/ 0 w 2463420"/>
              <a:gd name="connsiteY4" fmla="*/ 2345062 h 3389002"/>
              <a:gd name="connsiteX0" fmla="*/ 0 w 2463420"/>
              <a:gd name="connsiteY0" fmla="*/ 2345062 h 5236852"/>
              <a:gd name="connsiteX1" fmla="*/ 2059858 w 2463420"/>
              <a:gd name="connsiteY1" fmla="*/ 0 h 5236852"/>
              <a:gd name="connsiteX2" fmla="*/ 2463420 w 2463420"/>
              <a:gd name="connsiteY2" fmla="*/ 685800 h 5236852"/>
              <a:gd name="connsiteX3" fmla="*/ 1896918 w 2463420"/>
              <a:gd name="connsiteY3" fmla="*/ 5236852 h 5236852"/>
              <a:gd name="connsiteX4" fmla="*/ 0 w 2463420"/>
              <a:gd name="connsiteY4" fmla="*/ 2345062 h 5236852"/>
              <a:gd name="connsiteX0" fmla="*/ 0 w 2484586"/>
              <a:gd name="connsiteY0" fmla="*/ 2300612 h 5236852"/>
              <a:gd name="connsiteX1" fmla="*/ 2081024 w 2484586"/>
              <a:gd name="connsiteY1" fmla="*/ 0 h 5236852"/>
              <a:gd name="connsiteX2" fmla="*/ 2484586 w 2484586"/>
              <a:gd name="connsiteY2" fmla="*/ 685800 h 5236852"/>
              <a:gd name="connsiteX3" fmla="*/ 1918084 w 2484586"/>
              <a:gd name="connsiteY3" fmla="*/ 5236852 h 5236852"/>
              <a:gd name="connsiteX4" fmla="*/ 0 w 2484586"/>
              <a:gd name="connsiteY4" fmla="*/ 2300612 h 5236852"/>
              <a:gd name="connsiteX0" fmla="*/ 0 w 2484586"/>
              <a:gd name="connsiteY0" fmla="*/ 2204092 h 5140332"/>
              <a:gd name="connsiteX1" fmla="*/ 2187704 w 2484586"/>
              <a:gd name="connsiteY1" fmla="*/ 0 h 5140332"/>
              <a:gd name="connsiteX2" fmla="*/ 2484586 w 2484586"/>
              <a:gd name="connsiteY2" fmla="*/ 589280 h 5140332"/>
              <a:gd name="connsiteX3" fmla="*/ 1918084 w 2484586"/>
              <a:gd name="connsiteY3" fmla="*/ 5140332 h 5140332"/>
              <a:gd name="connsiteX4" fmla="*/ 0 w 2484586"/>
              <a:gd name="connsiteY4" fmla="*/ 2204092 h 5140332"/>
              <a:gd name="connsiteX0" fmla="*/ 0 w 2579288"/>
              <a:gd name="connsiteY0" fmla="*/ 2009656 h 5140332"/>
              <a:gd name="connsiteX1" fmla="*/ 2282406 w 2579288"/>
              <a:gd name="connsiteY1" fmla="*/ 0 h 5140332"/>
              <a:gd name="connsiteX2" fmla="*/ 2579288 w 2579288"/>
              <a:gd name="connsiteY2" fmla="*/ 589280 h 5140332"/>
              <a:gd name="connsiteX3" fmla="*/ 2012786 w 2579288"/>
              <a:gd name="connsiteY3" fmla="*/ 5140332 h 5140332"/>
              <a:gd name="connsiteX4" fmla="*/ 0 w 2579288"/>
              <a:gd name="connsiteY4" fmla="*/ 2009656 h 5140332"/>
              <a:gd name="connsiteX0" fmla="*/ 0 w 3003211"/>
              <a:gd name="connsiteY0" fmla="*/ 2009656 h 2817217"/>
              <a:gd name="connsiteX1" fmla="*/ 2282406 w 3003211"/>
              <a:gd name="connsiteY1" fmla="*/ 0 h 2817217"/>
              <a:gd name="connsiteX2" fmla="*/ 2579288 w 3003211"/>
              <a:gd name="connsiteY2" fmla="*/ 589280 h 2817217"/>
              <a:gd name="connsiteX3" fmla="*/ 3003211 w 3003211"/>
              <a:gd name="connsiteY3" fmla="*/ 2817217 h 2817217"/>
              <a:gd name="connsiteX4" fmla="*/ 0 w 3003211"/>
              <a:gd name="connsiteY4" fmla="*/ 2009656 h 2817217"/>
              <a:gd name="connsiteX0" fmla="*/ 0 w 3509013"/>
              <a:gd name="connsiteY0" fmla="*/ 2009656 h 2817217"/>
              <a:gd name="connsiteX1" fmla="*/ 2282406 w 3509013"/>
              <a:gd name="connsiteY1" fmla="*/ 0 h 2817217"/>
              <a:gd name="connsiteX2" fmla="*/ 3509013 w 3509013"/>
              <a:gd name="connsiteY2" fmla="*/ 2240952 h 2817217"/>
              <a:gd name="connsiteX3" fmla="*/ 3003211 w 3509013"/>
              <a:gd name="connsiteY3" fmla="*/ 2817217 h 2817217"/>
              <a:gd name="connsiteX4" fmla="*/ 0 w 3509013"/>
              <a:gd name="connsiteY4" fmla="*/ 2009656 h 2817217"/>
              <a:gd name="connsiteX0" fmla="*/ 0 w 3509013"/>
              <a:gd name="connsiteY0" fmla="*/ 71043 h 878604"/>
              <a:gd name="connsiteX1" fmla="*/ 2949154 w 3509013"/>
              <a:gd name="connsiteY1" fmla="*/ 0 h 878604"/>
              <a:gd name="connsiteX2" fmla="*/ 3509013 w 3509013"/>
              <a:gd name="connsiteY2" fmla="*/ 302339 h 878604"/>
              <a:gd name="connsiteX3" fmla="*/ 3003211 w 3509013"/>
              <a:gd name="connsiteY3" fmla="*/ 878604 h 878604"/>
              <a:gd name="connsiteX4" fmla="*/ 0 w 3509013"/>
              <a:gd name="connsiteY4" fmla="*/ 71043 h 878604"/>
              <a:gd name="connsiteX0" fmla="*/ 0 w 3238864"/>
              <a:gd name="connsiteY0" fmla="*/ 71043 h 878604"/>
              <a:gd name="connsiteX1" fmla="*/ 2949154 w 3238864"/>
              <a:gd name="connsiteY1" fmla="*/ 0 h 878604"/>
              <a:gd name="connsiteX2" fmla="*/ 3238864 w 3238864"/>
              <a:gd name="connsiteY2" fmla="*/ 76393 h 878604"/>
              <a:gd name="connsiteX3" fmla="*/ 3003211 w 3238864"/>
              <a:gd name="connsiteY3" fmla="*/ 878604 h 878604"/>
              <a:gd name="connsiteX4" fmla="*/ 0 w 3238864"/>
              <a:gd name="connsiteY4" fmla="*/ 71043 h 878604"/>
              <a:gd name="connsiteX0" fmla="*/ 0 w 3238864"/>
              <a:gd name="connsiteY0" fmla="*/ 71043 h 906879"/>
              <a:gd name="connsiteX1" fmla="*/ 2949154 w 3238864"/>
              <a:gd name="connsiteY1" fmla="*/ 0 h 906879"/>
              <a:gd name="connsiteX2" fmla="*/ 3238864 w 3238864"/>
              <a:gd name="connsiteY2" fmla="*/ 76393 h 906879"/>
              <a:gd name="connsiteX3" fmla="*/ 3142253 w 3238864"/>
              <a:gd name="connsiteY3" fmla="*/ 906879 h 906879"/>
              <a:gd name="connsiteX4" fmla="*/ 0 w 3238864"/>
              <a:gd name="connsiteY4" fmla="*/ 71043 h 906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8864" h="906879">
                <a:moveTo>
                  <a:pt x="0" y="71043"/>
                </a:moveTo>
                <a:lnTo>
                  <a:pt x="2949154" y="0"/>
                </a:lnTo>
                <a:lnTo>
                  <a:pt x="3238864" y="76393"/>
                </a:lnTo>
                <a:lnTo>
                  <a:pt x="3142253" y="906879"/>
                </a:lnTo>
                <a:lnTo>
                  <a:pt x="0" y="71043"/>
                </a:lnTo>
                <a:close/>
              </a:path>
            </a:pathLst>
          </a:custGeom>
          <a:gradFill>
            <a:gsLst>
              <a:gs pos="1087">
                <a:schemeClr val="accent1">
                  <a:lumMod val="20000"/>
                  <a:lumOff val="80000"/>
                  <a:alpha val="0"/>
                </a:schemeClr>
              </a:gs>
              <a:gs pos="27000">
                <a:schemeClr val="accent4">
                  <a:lumMod val="20000"/>
                  <a:lumOff val="80000"/>
                  <a:alpha val="27000"/>
                </a:schemeClr>
              </a:gs>
              <a:gs pos="82000">
                <a:srgbClr val="01B5DB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" name="Google Shape;270;p27">
            <a:extLst>
              <a:ext uri="{FF2B5EF4-FFF2-40B4-BE49-F238E27FC236}">
                <a16:creationId xmlns:a16="http://schemas.microsoft.com/office/drawing/2014/main" id="{49AA9294-AE6A-47A6-AF51-5E200B2E751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60379"/>
          <a:stretch/>
        </p:blipFill>
        <p:spPr>
          <a:xfrm>
            <a:off x="3837700" y="1357550"/>
            <a:ext cx="2704432" cy="3246200"/>
          </a:xfrm>
          <a:prstGeom prst="rect">
            <a:avLst/>
          </a:prstGeom>
          <a:noFill/>
          <a:ln w="2159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1E7FF"/>
                </a:gs>
              </a:gsLst>
              <a:lin ang="5400000" scaled="1"/>
            </a:gradFill>
          </a:ln>
          <a:effectLst>
            <a:outerShdw blurRad="533400" dist="368300" dir="81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7C3500A1-8517-4912-84BA-6D68816E2E43}"/>
              </a:ext>
            </a:extLst>
          </p:cNvPr>
          <p:cNvSpPr txBox="1"/>
          <p:nvPr/>
        </p:nvSpPr>
        <p:spPr>
          <a:xfrm>
            <a:off x="489915" y="1701749"/>
            <a:ext cx="105418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"/>
                <a:sym typeface="Poppins"/>
              </a:rPr>
              <a:t>解決方案</a:t>
            </a:r>
            <a:endParaRPr lang="zh-TW" altLang="en-US" sz="15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DB2473C9-2EC0-4AE6-AAF0-6D42D47F372C}"/>
              </a:ext>
            </a:extLst>
          </p:cNvPr>
          <p:cNvCxnSpPr>
            <a:cxnSpLocks/>
          </p:cNvCxnSpPr>
          <p:nvPr/>
        </p:nvCxnSpPr>
        <p:spPr>
          <a:xfrm>
            <a:off x="578811" y="2105922"/>
            <a:ext cx="2558089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Google Shape;269;p27">
            <a:extLst>
              <a:ext uri="{FF2B5EF4-FFF2-40B4-BE49-F238E27FC236}">
                <a16:creationId xmlns:a16="http://schemas.microsoft.com/office/drawing/2014/main" id="{1FC0FCCC-2392-4CA1-BA09-F914E8280F3F}"/>
              </a:ext>
            </a:extLst>
          </p:cNvPr>
          <p:cNvSpPr txBox="1">
            <a:spLocks/>
          </p:cNvSpPr>
          <p:nvPr/>
        </p:nvSpPr>
        <p:spPr>
          <a:xfrm>
            <a:off x="489915" y="2798547"/>
            <a:ext cx="2861828" cy="144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None/>
              <a:defRPr sz="1600" b="0" i="0" u="none" strike="noStrike" cap="none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 Light"/>
                <a:sym typeface="Poppins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0" indent="0">
              <a:lnSpc>
                <a:spcPts val="2300"/>
              </a:lnSpc>
            </a:pPr>
            <a:r>
              <a:rPr lang="zh-TW" altLang="en-US" sz="1550">
                <a:solidFill>
                  <a:schemeClr val="bg1"/>
                </a:solidFill>
                <a:latin typeface="微軟正黑體"/>
                <a:ea typeface="微軟正黑體"/>
              </a:rPr>
              <a:t>相似照片相簿能自動偵測並挑出相似的照片，由您選擇這些照片的去留，也節省時間與容量</a:t>
            </a:r>
            <a:endParaRPr lang="zh-TW" altLang="en-US" sz="1550" dirty="0">
              <a:solidFill>
                <a:schemeClr val="bg1"/>
              </a:solidFill>
            </a:endParaRPr>
          </a:p>
          <a:p>
            <a:pPr marL="914400" indent="0"/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31033BD1-5DC5-41F0-933F-94035A7E2244}"/>
              </a:ext>
            </a:extLst>
          </p:cNvPr>
          <p:cNvSpPr txBox="1"/>
          <p:nvPr/>
        </p:nvSpPr>
        <p:spPr>
          <a:xfrm>
            <a:off x="1283916" y="1550818"/>
            <a:ext cx="53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</a:t>
            </a:r>
            <a:endParaRPr lang="zh-TW" altLang="en-US" sz="28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8"/>
          <p:cNvSpPr txBox="1">
            <a:spLocks noGrp="1"/>
          </p:cNvSpPr>
          <p:nvPr>
            <p:ph type="title"/>
          </p:nvPr>
        </p:nvSpPr>
        <p:spPr>
          <a:xfrm>
            <a:off x="597300" y="200126"/>
            <a:ext cx="75984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>
                <a:solidFill>
                  <a:schemeClr val="tx1"/>
                </a:solidFill>
                <a:latin typeface="Microsoft JhengHei"/>
                <a:ea typeface="Microsoft JhengHei"/>
              </a:rPr>
              <a:t>輕鬆辨識相似照片</a:t>
            </a:r>
            <a:endParaRPr lang="zh-TW" dirty="0">
              <a:solidFill>
                <a:schemeClr val="tx1"/>
              </a:solidFill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98C29B30-471D-4CE1-8D8A-BCC0F76E8C32}"/>
              </a:ext>
            </a:extLst>
          </p:cNvPr>
          <p:cNvSpPr/>
          <p:nvPr/>
        </p:nvSpPr>
        <p:spPr>
          <a:xfrm>
            <a:off x="2604020" y="1390650"/>
            <a:ext cx="7301979" cy="3848100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40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78" name="Google Shape;27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4383" y="1612274"/>
            <a:ext cx="5982317" cy="3074501"/>
          </a:xfrm>
          <a:prstGeom prst="rect">
            <a:avLst/>
          </a:prstGeom>
          <a:noFill/>
          <a:ln w="2159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1E7FF"/>
                </a:gs>
              </a:gsLst>
              <a:lin ang="5400000" scaled="1"/>
            </a:gradFill>
          </a:ln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Google Shape;269;p27">
            <a:extLst>
              <a:ext uri="{FF2B5EF4-FFF2-40B4-BE49-F238E27FC236}">
                <a16:creationId xmlns:a16="http://schemas.microsoft.com/office/drawing/2014/main" id="{5A6E316F-0C89-46CE-B2BF-CB57726576A9}"/>
              </a:ext>
            </a:extLst>
          </p:cNvPr>
          <p:cNvSpPr txBox="1">
            <a:spLocks/>
          </p:cNvSpPr>
          <p:nvPr/>
        </p:nvSpPr>
        <p:spPr>
          <a:xfrm>
            <a:off x="489914" y="1834208"/>
            <a:ext cx="2913685" cy="827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None/>
              <a:defRPr sz="1600" b="0" i="0" u="none" strike="noStrike" cap="none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 Light"/>
                <a:sym typeface="Poppins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0" indent="0">
              <a:lnSpc>
                <a:spcPts val="2400"/>
              </a:lnSpc>
            </a:pPr>
            <a:r>
              <a:rPr lang="zh-TW" altLang="en-US" sz="1900" b="1" dirty="0">
                <a:solidFill>
                  <a:srgbClr val="FFF200"/>
                </a:solidFill>
                <a:cs typeface="Poppins"/>
                <a:sym typeface="Poppins"/>
              </a:rPr>
              <a:t>篩選出相似照片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C33A968-D619-485D-B2B9-3598E4734B9D}"/>
              </a:ext>
            </a:extLst>
          </p:cNvPr>
          <p:cNvSpPr txBox="1"/>
          <p:nvPr/>
        </p:nvSpPr>
        <p:spPr>
          <a:xfrm>
            <a:off x="489915" y="1470668"/>
            <a:ext cx="105418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"/>
                <a:sym typeface="Poppins"/>
              </a:rPr>
              <a:t>解決方案</a:t>
            </a:r>
            <a:endParaRPr lang="zh-TW" altLang="en-US" sz="15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4A272F70-1813-4DDD-A9E9-99D0C55686F8}"/>
              </a:ext>
            </a:extLst>
          </p:cNvPr>
          <p:cNvCxnSpPr>
            <a:cxnSpLocks/>
          </p:cNvCxnSpPr>
          <p:nvPr/>
        </p:nvCxnSpPr>
        <p:spPr>
          <a:xfrm>
            <a:off x="578811" y="1874841"/>
            <a:ext cx="2164389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269;p27">
            <a:extLst>
              <a:ext uri="{FF2B5EF4-FFF2-40B4-BE49-F238E27FC236}">
                <a16:creationId xmlns:a16="http://schemas.microsoft.com/office/drawing/2014/main" id="{F8CFED1E-8020-42A5-9F71-D0EFEBC6ADAA}"/>
              </a:ext>
            </a:extLst>
          </p:cNvPr>
          <p:cNvSpPr txBox="1">
            <a:spLocks/>
          </p:cNvSpPr>
          <p:nvPr/>
        </p:nvSpPr>
        <p:spPr>
          <a:xfrm>
            <a:off x="489915" y="2187887"/>
            <a:ext cx="2361235" cy="144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None/>
              <a:defRPr sz="1600" b="0" i="0" u="none" strike="noStrike" cap="none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 Light"/>
                <a:sym typeface="Poppins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0" indent="0">
              <a:lnSpc>
                <a:spcPts val="2300"/>
              </a:lnSpc>
            </a:pPr>
            <a:r>
              <a:rPr lang="zh-TW" altLang="en-US" sz="1550" dirty="0">
                <a:solidFill>
                  <a:schemeClr val="bg1"/>
                </a:solidFill>
              </a:rPr>
              <a:t>透過篩選功能的進階媒體類型，同樣可以幫您挑出相似照片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267F317-01D8-4E69-A980-D90FF142BB50}"/>
              </a:ext>
            </a:extLst>
          </p:cNvPr>
          <p:cNvSpPr txBox="1"/>
          <p:nvPr/>
        </p:nvSpPr>
        <p:spPr>
          <a:xfrm>
            <a:off x="1296615" y="1325264"/>
            <a:ext cx="53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</a:t>
            </a:r>
            <a:endParaRPr lang="zh-TW" altLang="en-US" sz="28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3E4836E8-23E6-422B-A54F-079DF03730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5210" y="3347625"/>
            <a:ext cx="1756664" cy="161045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 5">
            <a:extLst>
              <a:ext uri="{FF2B5EF4-FFF2-40B4-BE49-F238E27FC236}">
                <a16:creationId xmlns:a16="http://schemas.microsoft.com/office/drawing/2014/main" id="{721B6450-E1ED-47D9-A3AC-846C533F1F83}"/>
              </a:ext>
            </a:extLst>
          </p:cNvPr>
          <p:cNvSpPr/>
          <p:nvPr/>
        </p:nvSpPr>
        <p:spPr>
          <a:xfrm>
            <a:off x="2604020" y="1193533"/>
            <a:ext cx="7301979" cy="4045217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40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4" name="Google Shape;284;p29"/>
          <p:cNvSpPr txBox="1">
            <a:spLocks noGrp="1"/>
          </p:cNvSpPr>
          <p:nvPr>
            <p:ph type="title"/>
          </p:nvPr>
        </p:nvSpPr>
        <p:spPr>
          <a:xfrm>
            <a:off x="597300" y="168375"/>
            <a:ext cx="75984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">
                <a:solidFill>
                  <a:schemeClr val="tx1"/>
                </a:solidFill>
                <a:latin typeface="微軟正黑體"/>
                <a:ea typeface="微軟正黑體"/>
              </a:rPr>
              <a:t>快速篩選您要的照片</a:t>
            </a:r>
            <a:endParaRPr lang="en">
              <a:solidFill>
                <a:schemeClr val="tx1"/>
              </a:solidFill>
            </a:endParaRPr>
          </a:p>
        </p:txBody>
      </p:sp>
      <p:pic>
        <p:nvPicPr>
          <p:cNvPr id="286" name="Google Shape;28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4383" y="1612274"/>
            <a:ext cx="5969617" cy="3074501"/>
          </a:xfrm>
          <a:prstGeom prst="rect">
            <a:avLst/>
          </a:prstGeom>
          <a:noFill/>
          <a:ln w="2159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1E7FF"/>
                </a:gs>
              </a:gsLst>
              <a:lin ang="5400000" scaled="1"/>
            </a:gradFill>
          </a:ln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Google Shape;261;p26">
            <a:extLst>
              <a:ext uri="{FF2B5EF4-FFF2-40B4-BE49-F238E27FC236}">
                <a16:creationId xmlns:a16="http://schemas.microsoft.com/office/drawing/2014/main" id="{8191873D-B1A9-4F9B-B25E-E804C55B70A5}"/>
              </a:ext>
            </a:extLst>
          </p:cNvPr>
          <p:cNvSpPr txBox="1">
            <a:spLocks/>
          </p:cNvSpPr>
          <p:nvPr/>
        </p:nvSpPr>
        <p:spPr>
          <a:xfrm>
            <a:off x="390222" y="1508425"/>
            <a:ext cx="2594278" cy="30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None/>
              <a:defRPr sz="1600" b="0" i="0" u="none" strike="noStrike" cap="none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 Light"/>
                <a:sym typeface="Poppins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0" indent="0">
              <a:lnSpc>
                <a:spcPts val="2200"/>
              </a:lnSpc>
              <a:spcBef>
                <a:spcPts val="200"/>
              </a:spcBef>
            </a:pPr>
            <a:r>
              <a:rPr lang="zh-TW" sz="1800" b="1">
                <a:solidFill>
                  <a:srgbClr val="FFF200"/>
                </a:solidFill>
                <a:latin typeface="Microsoft JhengHei"/>
                <a:ea typeface="Microsoft JhengHei"/>
                <a:cs typeface="Poppins"/>
              </a:rPr>
              <a:t>使用者</a:t>
            </a:r>
            <a:endParaRPr lang="en-US" altLang="zh-TW" sz="1800">
              <a:latin typeface="微軟正黑體"/>
              <a:ea typeface="微軟正黑體"/>
              <a:cs typeface="Poppins"/>
            </a:endParaRPr>
          </a:p>
          <a:p>
            <a:pPr marL="0" indent="0">
              <a:lnSpc>
                <a:spcPts val="2200"/>
              </a:lnSpc>
              <a:spcBef>
                <a:spcPts val="200"/>
              </a:spcBef>
            </a:pPr>
            <a:r>
              <a:rPr lang="zh-TW" altLang="en-US" sz="1550">
                <a:solidFill>
                  <a:schemeClr val="bg1"/>
                </a:solidFill>
                <a:latin typeface="微軟正黑體"/>
                <a:ea typeface="微軟正黑體"/>
              </a:rPr>
              <a:t>家庭攝影師</a:t>
            </a:r>
          </a:p>
          <a:p>
            <a:pPr marL="0" indent="0">
              <a:lnSpc>
                <a:spcPts val="2200"/>
              </a:lnSpc>
              <a:spcBef>
                <a:spcPts val="200"/>
              </a:spcBef>
            </a:pPr>
            <a:endParaRPr lang="zh-TW" altLang="en-US" sz="1800" b="1">
              <a:solidFill>
                <a:srgbClr val="FFF200"/>
              </a:solidFill>
              <a:latin typeface="微軟正黑體"/>
              <a:ea typeface="微軟正黑體"/>
              <a:cs typeface="Poppins"/>
              <a:sym typeface="Poppins"/>
            </a:endParaRPr>
          </a:p>
          <a:p>
            <a:pPr marL="0" indent="0">
              <a:lnSpc>
                <a:spcPts val="2200"/>
              </a:lnSpc>
              <a:spcBef>
                <a:spcPts val="200"/>
              </a:spcBef>
            </a:pPr>
            <a:r>
              <a:rPr lang="zh-TW" altLang="en-US" sz="1800" b="1">
                <a:solidFill>
                  <a:srgbClr val="FFF200"/>
                </a:solidFill>
                <a:latin typeface="微軟正黑體"/>
                <a:ea typeface="微軟正黑體"/>
                <a:cs typeface="Poppins"/>
                <a:sym typeface="Poppins"/>
              </a:rPr>
              <a:t>管理照片時遇到的問題</a:t>
            </a:r>
            <a:endParaRPr lang="zh-TW">
              <a:latin typeface="微軟正黑體"/>
              <a:ea typeface="微軟正黑體"/>
            </a:endParaRPr>
          </a:p>
          <a:p>
            <a:pPr marL="0" indent="0">
              <a:lnSpc>
                <a:spcPts val="2200"/>
              </a:lnSpc>
              <a:spcBef>
                <a:spcPts val="200"/>
              </a:spcBef>
            </a:pPr>
            <a:r>
              <a:rPr lang="zh-TW" altLang="en-US" sz="1550">
                <a:solidFill>
                  <a:schemeClr val="bg1"/>
                </a:solidFill>
                <a:latin typeface="微軟正黑體"/>
                <a:ea typeface="微軟正黑體"/>
              </a:rPr>
              <a:t>很難快速從平日累積諸多家庭照片中篩選出想要的照片，不知道有沒有比較便利的方式</a:t>
            </a:r>
            <a:r>
              <a:rPr lang="en-US" altLang="zh-TW" sz="1550">
                <a:solidFill>
                  <a:schemeClr val="bg1"/>
                </a:solidFill>
                <a:latin typeface="微軟正黑體"/>
                <a:ea typeface="微軟正黑體"/>
              </a:rPr>
              <a:t>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0"/>
          <p:cNvSpPr txBox="1">
            <a:spLocks noGrp="1"/>
          </p:cNvSpPr>
          <p:nvPr>
            <p:ph type="title"/>
          </p:nvPr>
        </p:nvSpPr>
        <p:spPr>
          <a:xfrm>
            <a:off x="597300" y="225525"/>
            <a:ext cx="75984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>
                <a:solidFill>
                  <a:schemeClr val="tx1"/>
                </a:solidFill>
                <a:latin typeface="Microsoft JhengHei"/>
                <a:ea typeface="Microsoft JhengHei"/>
              </a:rPr>
              <a:t>快速篩選您要的照片</a:t>
            </a:r>
          </a:p>
        </p:txBody>
      </p:sp>
      <p:pic>
        <p:nvPicPr>
          <p:cNvPr id="294" name="Google Shape;29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8707" y="2406447"/>
            <a:ext cx="5605293" cy="2673553"/>
          </a:xfrm>
          <a:prstGeom prst="rect">
            <a:avLst/>
          </a:prstGeom>
          <a:noFill/>
          <a:ln w="2159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1E7FF"/>
                </a:gs>
              </a:gsLst>
              <a:lin ang="5400000" scaled="1"/>
            </a:gradFill>
          </a:ln>
          <a:effectLst>
            <a:outerShdw blurRad="533400" dist="368300" dir="81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3" name="Google Shape;29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6871" y="1247718"/>
            <a:ext cx="3603661" cy="1747421"/>
          </a:xfrm>
          <a:prstGeom prst="rect">
            <a:avLst/>
          </a:prstGeom>
          <a:noFill/>
          <a:ln w="2159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1E7FF"/>
                </a:gs>
              </a:gsLst>
              <a:lin ang="5400000" scaled="1"/>
            </a:gradFill>
          </a:ln>
          <a:effectLst>
            <a:outerShdw blurRad="533400" dist="368300" dir="81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Google Shape;269;p27">
            <a:extLst>
              <a:ext uri="{FF2B5EF4-FFF2-40B4-BE49-F238E27FC236}">
                <a16:creationId xmlns:a16="http://schemas.microsoft.com/office/drawing/2014/main" id="{5A96C822-9187-4B72-8748-7E0E6600B656}"/>
              </a:ext>
            </a:extLst>
          </p:cNvPr>
          <p:cNvSpPr txBox="1">
            <a:spLocks/>
          </p:cNvSpPr>
          <p:nvPr/>
        </p:nvSpPr>
        <p:spPr>
          <a:xfrm>
            <a:off x="477214" y="1841033"/>
            <a:ext cx="2913685" cy="827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None/>
              <a:defRPr sz="1600" b="0" i="0" u="none" strike="noStrike" cap="none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 Light"/>
                <a:sym typeface="Poppins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0" indent="0">
              <a:lnSpc>
                <a:spcPts val="2400"/>
              </a:lnSpc>
            </a:pPr>
            <a:r>
              <a:rPr lang="zh-TW" altLang="en-US" sz="1900" b="1" dirty="0">
                <a:solidFill>
                  <a:srgbClr val="FFF200"/>
                </a:solidFill>
                <a:cs typeface="Poppins"/>
                <a:sym typeface="Poppins"/>
              </a:rPr>
              <a:t>快速篩選功能搭配</a:t>
            </a:r>
            <a:r>
              <a:rPr lang="en-US" altLang="zh-TW" sz="1900" b="1" dirty="0">
                <a:solidFill>
                  <a:srgbClr val="FFF200"/>
                </a:solidFill>
                <a:latin typeface="+mj-lt"/>
                <a:cs typeface="Poppins"/>
                <a:sym typeface="Poppins"/>
              </a:rPr>
              <a:t>AI</a:t>
            </a:r>
            <a:r>
              <a:rPr lang="zh-TW" altLang="en-US" sz="1900" b="1" dirty="0">
                <a:solidFill>
                  <a:srgbClr val="FFF200"/>
                </a:solidFill>
                <a:cs typeface="Poppins"/>
                <a:sym typeface="Poppins"/>
              </a:rPr>
              <a:t>系統協助您尋找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048638F-6A31-48CD-A842-E5BA635D58A3}"/>
              </a:ext>
            </a:extLst>
          </p:cNvPr>
          <p:cNvSpPr txBox="1"/>
          <p:nvPr/>
        </p:nvSpPr>
        <p:spPr>
          <a:xfrm>
            <a:off x="489915" y="1466799"/>
            <a:ext cx="105418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"/>
                <a:sym typeface="Poppins"/>
              </a:rPr>
              <a:t>解決方案</a:t>
            </a:r>
            <a:endParaRPr lang="zh-TW" altLang="en-US" sz="15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35A299FD-A0F3-485A-9475-B39353AA2F9E}"/>
              </a:ext>
            </a:extLst>
          </p:cNvPr>
          <p:cNvCxnSpPr>
            <a:cxnSpLocks/>
          </p:cNvCxnSpPr>
          <p:nvPr/>
        </p:nvCxnSpPr>
        <p:spPr>
          <a:xfrm>
            <a:off x="578811" y="1870972"/>
            <a:ext cx="2164389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269;p27">
            <a:extLst>
              <a:ext uri="{FF2B5EF4-FFF2-40B4-BE49-F238E27FC236}">
                <a16:creationId xmlns:a16="http://schemas.microsoft.com/office/drawing/2014/main" id="{A797DA6D-A162-489C-8674-EAEB8CFB5C0F}"/>
              </a:ext>
            </a:extLst>
          </p:cNvPr>
          <p:cNvSpPr txBox="1">
            <a:spLocks/>
          </p:cNvSpPr>
          <p:nvPr/>
        </p:nvSpPr>
        <p:spPr>
          <a:xfrm>
            <a:off x="442288" y="2551854"/>
            <a:ext cx="2983535" cy="144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None/>
              <a:defRPr sz="1600" b="0" i="0" u="none" strike="noStrike" cap="none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 Light"/>
                <a:sym typeface="Poppins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0" indent="0">
              <a:lnSpc>
                <a:spcPts val="2300"/>
              </a:lnSpc>
            </a:pPr>
            <a:r>
              <a:rPr lang="en-US" altLang="zh-TW" sz="1550" dirty="0" err="1">
                <a:solidFill>
                  <a:schemeClr val="bg1"/>
                </a:solidFill>
                <a:latin typeface="+mj-lt"/>
              </a:rPr>
              <a:t>QuMagie</a:t>
            </a:r>
            <a:r>
              <a:rPr lang="en-US" altLang="zh-TW" sz="1550" dirty="0">
                <a:solidFill>
                  <a:schemeClr val="bg1"/>
                </a:solidFill>
                <a:latin typeface="+mj-lt"/>
              </a:rPr>
              <a:t> </a:t>
            </a:r>
            <a:r>
              <a:rPr lang="zh-TW" altLang="en-US" sz="1550" dirty="0">
                <a:solidFill>
                  <a:schemeClr val="bg1"/>
                </a:solidFill>
              </a:rPr>
              <a:t>的篩選功能能讓您</a:t>
            </a:r>
          </a:p>
          <a:p>
            <a:pPr marL="0" indent="0">
              <a:lnSpc>
                <a:spcPts val="1900"/>
              </a:lnSpc>
            </a:pPr>
            <a:r>
              <a:rPr lang="en-US" altLang="zh-TW" sz="1400" dirty="0">
                <a:solidFill>
                  <a:schemeClr val="bg1"/>
                </a:solidFill>
                <a:latin typeface="+mj-lt"/>
              </a:rPr>
              <a:t>1. </a:t>
            </a:r>
            <a:r>
              <a:rPr lang="zh-TW" altLang="en-US" sz="1400" dirty="0">
                <a:solidFill>
                  <a:schemeClr val="bg1"/>
                </a:solidFill>
              </a:rPr>
              <a:t>篩選出特定人物 </a:t>
            </a:r>
            <a:r>
              <a:rPr lang="en-US" altLang="zh-TW" sz="1400" dirty="0">
                <a:solidFill>
                  <a:schemeClr val="bg1"/>
                </a:solidFill>
              </a:rPr>
              <a:t>(AI</a:t>
            </a:r>
            <a:r>
              <a:rPr lang="zh-TW" altLang="en-US" sz="1400" dirty="0">
                <a:solidFill>
                  <a:schemeClr val="bg1"/>
                </a:solidFill>
              </a:rPr>
              <a:t>人像辨識</a:t>
            </a:r>
            <a:r>
              <a:rPr lang="en-US" altLang="zh-TW" sz="1400" dirty="0">
                <a:solidFill>
                  <a:schemeClr val="bg1"/>
                </a:solidFill>
              </a:rPr>
              <a:t>)</a:t>
            </a:r>
          </a:p>
          <a:p>
            <a:pPr marL="0" indent="0">
              <a:lnSpc>
                <a:spcPts val="1900"/>
              </a:lnSpc>
            </a:pPr>
            <a:r>
              <a:rPr lang="en-US" altLang="zh-TW" sz="1400" dirty="0">
                <a:solidFill>
                  <a:schemeClr val="bg1"/>
                </a:solidFill>
                <a:latin typeface="+mj-lt"/>
              </a:rPr>
              <a:t>2. </a:t>
            </a:r>
            <a:r>
              <a:rPr lang="zh-TW" altLang="en-US" sz="1400" dirty="0">
                <a:solidFill>
                  <a:schemeClr val="bg1"/>
                </a:solidFill>
              </a:rPr>
              <a:t>篩選出特定物件 </a:t>
            </a:r>
            <a:r>
              <a:rPr lang="en-US" altLang="zh-TW" sz="1400" dirty="0">
                <a:solidFill>
                  <a:schemeClr val="bg1"/>
                </a:solidFill>
              </a:rPr>
              <a:t>(AI</a:t>
            </a:r>
            <a:r>
              <a:rPr lang="zh-TW" altLang="en-US" sz="1400" dirty="0">
                <a:solidFill>
                  <a:schemeClr val="bg1"/>
                </a:solidFill>
              </a:rPr>
              <a:t>物件辨識</a:t>
            </a:r>
            <a:r>
              <a:rPr lang="en-US" altLang="zh-TW" sz="1400" dirty="0">
                <a:solidFill>
                  <a:schemeClr val="bg1"/>
                </a:solidFill>
              </a:rPr>
              <a:t>)</a:t>
            </a:r>
          </a:p>
          <a:p>
            <a:pPr marL="177800" indent="-177800">
              <a:lnSpc>
                <a:spcPts val="1200"/>
              </a:lnSpc>
            </a:pPr>
            <a:r>
              <a:rPr lang="zh-TW" altLang="en-US" sz="1400" dirty="0">
                <a:solidFill>
                  <a:schemeClr val="bg1"/>
                </a:solidFill>
              </a:rPr>
              <a:t>    例如：蛋糕、氣球、生日等主題</a:t>
            </a:r>
          </a:p>
          <a:p>
            <a:pPr marL="0" indent="0">
              <a:lnSpc>
                <a:spcPts val="1900"/>
              </a:lnSpc>
            </a:pPr>
            <a:r>
              <a:rPr lang="en-US" altLang="zh-TW" sz="1400" dirty="0">
                <a:solidFill>
                  <a:schemeClr val="bg1"/>
                </a:solidFill>
                <a:latin typeface="+mj-lt"/>
              </a:rPr>
              <a:t>3. </a:t>
            </a:r>
            <a:r>
              <a:rPr lang="zh-TW" altLang="en-US" sz="1400" dirty="0">
                <a:solidFill>
                  <a:schemeClr val="bg1"/>
                </a:solidFill>
              </a:rPr>
              <a:t>篩選出特定時間、媒體類型、</a:t>
            </a:r>
            <a:endParaRPr lang="en-US" altLang="zh-TW" sz="1400" dirty="0">
              <a:solidFill>
                <a:schemeClr val="bg1"/>
              </a:solidFill>
            </a:endParaRPr>
          </a:p>
          <a:p>
            <a:pPr marL="0" indent="0">
              <a:lnSpc>
                <a:spcPts val="1200"/>
              </a:lnSpc>
            </a:pPr>
            <a:r>
              <a:rPr lang="en-US" altLang="zh-TW" sz="1400" dirty="0">
                <a:solidFill>
                  <a:schemeClr val="bg1"/>
                </a:solidFill>
              </a:rPr>
              <a:t>    </a:t>
            </a:r>
            <a:r>
              <a:rPr lang="zh-TW" altLang="en-US" sz="1400" dirty="0">
                <a:solidFill>
                  <a:schemeClr val="bg1"/>
                </a:solidFill>
              </a:rPr>
              <a:t>標籤、地點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1"/>
          <p:cNvSpPr txBox="1">
            <a:spLocks noGrp="1"/>
          </p:cNvSpPr>
          <p:nvPr>
            <p:ph type="title"/>
          </p:nvPr>
        </p:nvSpPr>
        <p:spPr>
          <a:xfrm>
            <a:off x="659088" y="225525"/>
            <a:ext cx="75984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">
                <a:solidFill>
                  <a:schemeClr val="tx1"/>
                </a:solidFill>
                <a:latin typeface="微軟正黑體"/>
                <a:ea typeface="微軟正黑體"/>
              </a:rPr>
              <a:t>連拍與縮時攝影相簿集錦</a:t>
            </a:r>
            <a:endParaRPr lang="zh-CN" altLang="en">
              <a:solidFill>
                <a:schemeClr val="tx1"/>
              </a:solidFill>
            </a:endParaRPr>
          </a:p>
        </p:txBody>
      </p:sp>
      <p:sp>
        <p:nvSpPr>
          <p:cNvPr id="301" name="Google Shape;301;p31"/>
          <p:cNvSpPr txBox="1">
            <a:spLocks noGrp="1"/>
          </p:cNvSpPr>
          <p:nvPr>
            <p:ph type="body" idx="1"/>
          </p:nvPr>
        </p:nvSpPr>
        <p:spPr>
          <a:xfrm>
            <a:off x="385234" y="1543892"/>
            <a:ext cx="2480732" cy="30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</a:pPr>
            <a:r>
              <a:rPr lang="en" sz="1800" b="1" dirty="0">
                <a:solidFill>
                  <a:srgbClr val="FFF200"/>
                </a:solidFill>
                <a:cs typeface="Poppins"/>
                <a:sym typeface="Poppins"/>
              </a:rPr>
              <a:t>管理照片時遇到的問題</a:t>
            </a:r>
            <a:endParaRPr lang="zh-TW" altLang="en-US" sz="1800" b="1">
              <a:solidFill>
                <a:srgbClr val="FFF200"/>
              </a:solidFill>
              <a:cs typeface="Poppins"/>
            </a:endParaRPr>
          </a:p>
          <a:p>
            <a:pPr marL="0" marR="0" lvl="0" indent="0" algn="l" rtl="0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50" dirty="0">
                <a:solidFill>
                  <a:schemeClr val="bg1"/>
                </a:solidFill>
              </a:rPr>
              <a:t>連拍照片總是佔據大篇幅的版面，瀏覽時需要不斷下拉捲軸</a:t>
            </a:r>
            <a:endParaRPr lang="en" sz="1550">
              <a:solidFill>
                <a:schemeClr val="bg1"/>
              </a:solidFill>
            </a:endParaRPr>
          </a:p>
          <a:p>
            <a:pPr marL="0" indent="0">
              <a:lnSpc>
                <a:spcPts val="2200"/>
              </a:lnSpc>
            </a:pPr>
            <a:endParaRPr lang="en" altLang="zh-TW" sz="1550">
              <a:solidFill>
                <a:schemeClr val="bg1"/>
              </a:solidFill>
            </a:endParaRPr>
          </a:p>
          <a:p>
            <a:pPr marL="0" indent="0">
              <a:lnSpc>
                <a:spcPts val="2200"/>
              </a:lnSpc>
              <a:spcBef>
                <a:spcPts val="200"/>
              </a:spcBef>
            </a:pPr>
            <a:r>
              <a:rPr lang="zh-TW" altLang="en-US" sz="1550" b="1">
                <a:solidFill>
                  <a:srgbClr val="FFF200"/>
                </a:solidFill>
                <a:latin typeface="Microsoft JhengHei"/>
                <a:ea typeface="Microsoft JhengHei"/>
              </a:rPr>
              <a:t>使用者</a:t>
            </a:r>
            <a:endParaRPr lang="en-US" altLang="zh-TW" sz="1550"/>
          </a:p>
          <a:p>
            <a:pPr marL="0" indent="0">
              <a:lnSpc>
                <a:spcPts val="2200"/>
              </a:lnSpc>
              <a:spcBef>
                <a:spcPts val="200"/>
              </a:spcBef>
            </a:pPr>
            <a:r>
              <a:rPr lang="zh-TW" altLang="en-US" sz="1550">
                <a:solidFill>
                  <a:schemeClr val="bg1"/>
                </a:solidFill>
                <a:latin typeface="Microsoft JhengHei"/>
                <a:ea typeface="Microsoft JhengHei"/>
              </a:rPr>
              <a:t>體育運動攝影師</a:t>
            </a:r>
            <a:endParaRPr lang="zh-TW" altLang="en-US" sz="1550">
              <a:solidFill>
                <a:schemeClr val="bg1"/>
              </a:solidFill>
            </a:endParaRPr>
          </a:p>
          <a:p>
            <a:pPr marL="0" indent="0">
              <a:lnSpc>
                <a:spcPts val="2200"/>
              </a:lnSpc>
            </a:pPr>
            <a:endParaRPr lang="en" sz="1550">
              <a:solidFill>
                <a:schemeClr val="bg1"/>
              </a:solidFill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F10A8DFC-E781-4461-9218-97B760431C25}"/>
              </a:ext>
            </a:extLst>
          </p:cNvPr>
          <p:cNvSpPr/>
          <p:nvPr/>
        </p:nvSpPr>
        <p:spPr>
          <a:xfrm>
            <a:off x="2604020" y="1390650"/>
            <a:ext cx="7301979" cy="3848100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40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2" name="Google Shape;30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8118" y="1595341"/>
            <a:ext cx="6248400" cy="3091800"/>
          </a:xfrm>
          <a:prstGeom prst="rect">
            <a:avLst/>
          </a:prstGeom>
          <a:noFill/>
          <a:ln w="2159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1E7FF"/>
                </a:gs>
              </a:gsLst>
              <a:lin ang="5400000" scaled="1"/>
            </a:gra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77EDC8BA-B67D-4B06-B269-BDAC6D4A7451}"/>
              </a:ext>
            </a:extLst>
          </p:cNvPr>
          <p:cNvSpPr txBox="1">
            <a:spLocks/>
          </p:cNvSpPr>
          <p:nvPr/>
        </p:nvSpPr>
        <p:spPr>
          <a:xfrm>
            <a:off x="4087283" y="2648798"/>
            <a:ext cx="3795184" cy="1474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zh-TW" altLang="en-US" sz="5000" b="1" kern="500" spc="500" dirty="0">
                <a:solidFill>
                  <a:srgbClr val="FEE91E"/>
                </a:solidFill>
                <a:latin typeface="+mj-lt"/>
              </a:rPr>
              <a:t>新功能介紹</a:t>
            </a: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9B2194E3-2711-45BC-A382-E7E9035E2F1F}"/>
              </a:ext>
            </a:extLst>
          </p:cNvPr>
          <p:cNvCxnSpPr>
            <a:cxnSpLocks/>
          </p:cNvCxnSpPr>
          <p:nvPr/>
        </p:nvCxnSpPr>
        <p:spPr>
          <a:xfrm>
            <a:off x="4209627" y="2511636"/>
            <a:ext cx="324104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 descr="一張含有 文字, 美工圖案 的圖片&#10;&#10;自動產生的描述">
            <a:extLst>
              <a:ext uri="{FF2B5EF4-FFF2-40B4-BE49-F238E27FC236}">
                <a16:creationId xmlns:a16="http://schemas.microsoft.com/office/drawing/2014/main" id="{71231167-6E1B-4076-87FC-80B4A36D4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894" y="1680472"/>
            <a:ext cx="2589084" cy="58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18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3"/>
          <p:cNvSpPr txBox="1">
            <a:spLocks noGrp="1"/>
          </p:cNvSpPr>
          <p:nvPr>
            <p:ph type="title"/>
          </p:nvPr>
        </p:nvSpPr>
        <p:spPr>
          <a:xfrm>
            <a:off x="656600" y="192006"/>
            <a:ext cx="75984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">
                <a:solidFill>
                  <a:schemeClr val="tx1"/>
                </a:solidFill>
                <a:latin typeface="微軟正黑體"/>
                <a:ea typeface="微軟正黑體"/>
              </a:rPr>
              <a:t>以圖找人更便利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22" name="Google Shape;322;p33"/>
          <p:cNvSpPr txBox="1">
            <a:spLocks noGrp="1"/>
          </p:cNvSpPr>
          <p:nvPr>
            <p:ph type="body" idx="1"/>
          </p:nvPr>
        </p:nvSpPr>
        <p:spPr>
          <a:xfrm>
            <a:off x="612751" y="1143404"/>
            <a:ext cx="7235849" cy="1261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</a:pPr>
            <a:r>
              <a:rPr lang="en" sz="1800" b="1" dirty="0">
                <a:solidFill>
                  <a:srgbClr val="FFF200"/>
                </a:solidFill>
              </a:rPr>
              <a:t>讓 </a:t>
            </a:r>
            <a:r>
              <a:rPr lang="en" sz="1800" b="1" dirty="0">
                <a:solidFill>
                  <a:srgbClr val="FFF200"/>
                </a:solidFill>
                <a:latin typeface="+mj-lt"/>
              </a:rPr>
              <a:t>QuMagie </a:t>
            </a:r>
            <a:r>
              <a:rPr lang="en" sz="1800" b="1" dirty="0">
                <a:solidFill>
                  <a:srgbClr val="FFF200"/>
                </a:solidFill>
              </a:rPr>
              <a:t>幫您以圖找人</a:t>
            </a:r>
            <a:endParaRPr sz="1800" b="1" dirty="0">
              <a:solidFill>
                <a:srgbClr val="FFF200"/>
              </a:solidFill>
            </a:endParaRPr>
          </a:p>
          <a:p>
            <a:pPr marL="0" marR="0" lvl="0" indent="0" algn="l" rtl="0">
              <a:lnSpc>
                <a:spcPts val="23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50" dirty="0">
                <a:solidFill>
                  <a:schemeClr val="bg1"/>
                </a:solidFill>
              </a:rPr>
              <a:t>當想要找到特定人物的所有照片時，可以利用</a:t>
            </a:r>
            <a:r>
              <a:rPr lang="en" sz="1550" b="1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搜尋人物</a:t>
            </a:r>
            <a:r>
              <a:rPr lang="en" sz="1550" dirty="0">
                <a:solidFill>
                  <a:schemeClr val="bg1"/>
                </a:solidFill>
              </a:rPr>
              <a:t>的功能，上傳一張該人物的照片，讓 </a:t>
            </a:r>
            <a:r>
              <a:rPr lang="en" sz="1550" dirty="0">
                <a:solidFill>
                  <a:schemeClr val="bg1"/>
                </a:solidFill>
                <a:latin typeface="+mj-lt"/>
              </a:rPr>
              <a:t>QuMagie </a:t>
            </a:r>
            <a:r>
              <a:rPr lang="en" sz="1550" dirty="0">
                <a:solidFill>
                  <a:schemeClr val="bg1"/>
                </a:solidFill>
              </a:rPr>
              <a:t>的智能 </a:t>
            </a:r>
            <a:r>
              <a:rPr lang="en" sz="1550" dirty="0">
                <a:solidFill>
                  <a:schemeClr val="bg1"/>
                </a:solidFill>
                <a:latin typeface="+mj-lt"/>
              </a:rPr>
              <a:t>AI </a:t>
            </a:r>
            <a:r>
              <a:rPr lang="en" sz="1550" dirty="0">
                <a:solidFill>
                  <a:schemeClr val="bg1"/>
                </a:solidFill>
              </a:rPr>
              <a:t>幫您找出所有包含該人物的照片</a:t>
            </a:r>
            <a:endParaRPr sz="1550" b="1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20" name="Google Shape;320;p33"/>
          <p:cNvPicPr preferRelativeResize="0"/>
          <p:nvPr/>
        </p:nvPicPr>
        <p:blipFill rotWithShape="1">
          <a:blip r:embed="rId3">
            <a:alphaModFix/>
          </a:blip>
          <a:srcRect l="2280" b="2467"/>
          <a:stretch/>
        </p:blipFill>
        <p:spPr>
          <a:xfrm>
            <a:off x="69850" y="2543461"/>
            <a:ext cx="2933432" cy="2085689"/>
          </a:xfrm>
          <a:prstGeom prst="rect">
            <a:avLst/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1E7FF"/>
                </a:gs>
              </a:gsLst>
              <a:lin ang="5400000" scaled="1"/>
            </a:gradFill>
          </a:ln>
          <a:effectLst>
            <a:outerShdw blurRad="533400" dist="368300" dir="81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9" name="Google Shape;31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0001" y="2476500"/>
            <a:ext cx="4793205" cy="2246379"/>
          </a:xfrm>
          <a:prstGeom prst="rect">
            <a:avLst/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1E7FF"/>
                </a:gs>
              </a:gsLst>
              <a:lin ang="5400000" scaled="1"/>
            </a:gradFill>
          </a:ln>
          <a:effectLst>
            <a:outerShdw blurRad="533400" dist="368300" dir="81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1" name="Google Shape;32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9102" y="2411479"/>
            <a:ext cx="3347498" cy="2401821"/>
          </a:xfrm>
          <a:prstGeom prst="rect">
            <a:avLst/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1E7FF"/>
                </a:gs>
              </a:gsLst>
              <a:lin ang="5400000" scaled="1"/>
            </a:gradFill>
          </a:ln>
          <a:effectLst>
            <a:outerShdw blurRad="533400" dist="368300" dir="81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Google Shape;319;p33">
            <a:extLst>
              <a:ext uri="{FF2B5EF4-FFF2-40B4-BE49-F238E27FC236}">
                <a16:creationId xmlns:a16="http://schemas.microsoft.com/office/drawing/2014/main" id="{9A4D4BE8-3F41-4064-992B-A10F0D8BD58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2520" t="22973" r="32377" b="22225"/>
          <a:stretch/>
        </p:blipFill>
        <p:spPr>
          <a:xfrm>
            <a:off x="3702051" y="2829616"/>
            <a:ext cx="2362470" cy="1640784"/>
          </a:xfrm>
          <a:prstGeom prst="rect">
            <a:avLst/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1E7FF"/>
                </a:gs>
              </a:gsLst>
              <a:lin ang="5400000" scaled="1"/>
            </a:gradFill>
          </a:ln>
          <a:effectLst>
            <a:outerShdw blurRad="533400" dist="368300" dir="81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0"/>
          <p:cNvSpPr txBox="1">
            <a:spLocks noGrp="1"/>
          </p:cNvSpPr>
          <p:nvPr>
            <p:ph type="title"/>
          </p:nvPr>
        </p:nvSpPr>
        <p:spPr>
          <a:xfrm>
            <a:off x="772800" y="219175"/>
            <a:ext cx="75984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>
                    <a:lumMod val="50000"/>
                  </a:schemeClr>
                </a:solidFill>
              </a:rPr>
              <a:t>目錄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2" name="Google Shape;75;p2">
            <a:extLst>
              <a:ext uri="{FF2B5EF4-FFF2-40B4-BE49-F238E27FC236}">
                <a16:creationId xmlns:a16="http://schemas.microsoft.com/office/drawing/2014/main" id="{6319F2E3-5D64-45E2-8DFE-3CE05EE48A5F}"/>
              </a:ext>
            </a:extLst>
          </p:cNvPr>
          <p:cNvSpPr/>
          <p:nvPr/>
        </p:nvSpPr>
        <p:spPr>
          <a:xfrm>
            <a:off x="1406942" y="1338766"/>
            <a:ext cx="3775996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Google</a:t>
            </a:r>
            <a:r>
              <a:rPr lang="en-US" sz="23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23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針對 </a:t>
            </a:r>
            <a:r>
              <a:rPr lang="en-US" sz="230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Google Photos </a:t>
            </a:r>
            <a:r>
              <a:rPr lang="zh-TW" altLang="en-US" sz="23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的政策調整 </a:t>
            </a:r>
            <a:endParaRPr sz="2300" b="1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3" name="Google Shape;76;p2">
            <a:extLst>
              <a:ext uri="{FF2B5EF4-FFF2-40B4-BE49-F238E27FC236}">
                <a16:creationId xmlns:a16="http://schemas.microsoft.com/office/drawing/2014/main" id="{35C3B8D7-92A6-4443-943E-CD021DECE73F}"/>
              </a:ext>
            </a:extLst>
          </p:cNvPr>
          <p:cNvSpPr/>
          <p:nvPr/>
        </p:nvSpPr>
        <p:spPr>
          <a:xfrm>
            <a:off x="1406941" y="2312789"/>
            <a:ext cx="589620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 err="1">
                <a:solidFill>
                  <a:srgbClr val="F2F2F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QuMagie</a:t>
            </a:r>
            <a:r>
              <a:rPr lang="en-US" sz="2300" b="1" dirty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2300" b="1" dirty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基本介紹</a:t>
            </a:r>
          </a:p>
        </p:txBody>
      </p:sp>
      <p:sp>
        <p:nvSpPr>
          <p:cNvPr id="44" name="Google Shape;77;p2">
            <a:extLst>
              <a:ext uri="{FF2B5EF4-FFF2-40B4-BE49-F238E27FC236}">
                <a16:creationId xmlns:a16="http://schemas.microsoft.com/office/drawing/2014/main" id="{F988F7C4-2C2E-42EC-AFE9-789A6D629C69}"/>
              </a:ext>
            </a:extLst>
          </p:cNvPr>
          <p:cNvSpPr/>
          <p:nvPr/>
        </p:nvSpPr>
        <p:spPr>
          <a:xfrm>
            <a:off x="1406941" y="3015677"/>
            <a:ext cx="54016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 err="1">
                <a:solidFill>
                  <a:srgbClr val="F2F2F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QuMagie</a:t>
            </a:r>
            <a:r>
              <a:rPr lang="en-US" sz="2300" b="1" dirty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2300" b="1" dirty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用戶故事</a:t>
            </a:r>
          </a:p>
        </p:txBody>
      </p:sp>
      <p:sp>
        <p:nvSpPr>
          <p:cNvPr id="45" name="Google Shape;78;p2">
            <a:extLst>
              <a:ext uri="{FF2B5EF4-FFF2-40B4-BE49-F238E27FC236}">
                <a16:creationId xmlns:a16="http://schemas.microsoft.com/office/drawing/2014/main" id="{5BD155F3-E775-49A6-A3E8-5C2E982883F9}"/>
              </a:ext>
            </a:extLst>
          </p:cNvPr>
          <p:cNvSpPr/>
          <p:nvPr/>
        </p:nvSpPr>
        <p:spPr>
          <a:xfrm>
            <a:off x="1406941" y="3714236"/>
            <a:ext cx="54016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 err="1">
                <a:solidFill>
                  <a:srgbClr val="F2F2F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QuMagie</a:t>
            </a:r>
            <a:r>
              <a:rPr lang="en-US" sz="2300" b="1" dirty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2300" b="1" dirty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新功能介紹</a:t>
            </a:r>
            <a:endParaRPr sz="2300" dirty="0"/>
          </a:p>
        </p:txBody>
      </p:sp>
      <p:sp>
        <p:nvSpPr>
          <p:cNvPr id="46" name="Google Shape;79;p2">
            <a:extLst>
              <a:ext uri="{FF2B5EF4-FFF2-40B4-BE49-F238E27FC236}">
                <a16:creationId xmlns:a16="http://schemas.microsoft.com/office/drawing/2014/main" id="{3ABC5D02-E86E-48A2-A806-CBCA414D66B8}"/>
              </a:ext>
            </a:extLst>
          </p:cNvPr>
          <p:cNvSpPr/>
          <p:nvPr/>
        </p:nvSpPr>
        <p:spPr>
          <a:xfrm>
            <a:off x="695852" y="1465689"/>
            <a:ext cx="39786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3000" b="1" i="0" u="none" strike="noStrike" cap="none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" name="Google Shape;80;p2">
            <a:extLst>
              <a:ext uri="{FF2B5EF4-FFF2-40B4-BE49-F238E27FC236}">
                <a16:creationId xmlns:a16="http://schemas.microsoft.com/office/drawing/2014/main" id="{F35DEE6E-E33E-403C-AAA5-485AB7B40956}"/>
              </a:ext>
            </a:extLst>
          </p:cNvPr>
          <p:cNvCxnSpPr/>
          <p:nvPr/>
        </p:nvCxnSpPr>
        <p:spPr>
          <a:xfrm>
            <a:off x="1189722" y="1657078"/>
            <a:ext cx="0" cy="218254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8" name="Google Shape;84;p2">
            <a:extLst>
              <a:ext uri="{FF2B5EF4-FFF2-40B4-BE49-F238E27FC236}">
                <a16:creationId xmlns:a16="http://schemas.microsoft.com/office/drawing/2014/main" id="{E57782F4-D0CA-4E5B-B360-2A9094CDBC65}"/>
              </a:ext>
            </a:extLst>
          </p:cNvPr>
          <p:cNvSpPr/>
          <p:nvPr/>
        </p:nvSpPr>
        <p:spPr>
          <a:xfrm>
            <a:off x="695852" y="2265257"/>
            <a:ext cx="39786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3000" b="1" i="0" u="none" strike="noStrike" cap="none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" name="Google Shape;85;p2">
            <a:extLst>
              <a:ext uri="{FF2B5EF4-FFF2-40B4-BE49-F238E27FC236}">
                <a16:creationId xmlns:a16="http://schemas.microsoft.com/office/drawing/2014/main" id="{5FC25AB7-D341-4D8E-B346-25848FA66416}"/>
              </a:ext>
            </a:extLst>
          </p:cNvPr>
          <p:cNvCxnSpPr/>
          <p:nvPr/>
        </p:nvCxnSpPr>
        <p:spPr>
          <a:xfrm>
            <a:off x="1189722" y="2456646"/>
            <a:ext cx="0" cy="218254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0" name="Google Shape;86;p2">
            <a:extLst>
              <a:ext uri="{FF2B5EF4-FFF2-40B4-BE49-F238E27FC236}">
                <a16:creationId xmlns:a16="http://schemas.microsoft.com/office/drawing/2014/main" id="{B5C4B5D8-FB3F-4E13-BFA9-BD99789EB0DB}"/>
              </a:ext>
            </a:extLst>
          </p:cNvPr>
          <p:cNvSpPr/>
          <p:nvPr/>
        </p:nvSpPr>
        <p:spPr>
          <a:xfrm>
            <a:off x="695852" y="2959679"/>
            <a:ext cx="39786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 dirty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3000" b="1" i="0" u="none" strike="noStrike" cap="none" dirty="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" name="Google Shape;87;p2">
            <a:extLst>
              <a:ext uri="{FF2B5EF4-FFF2-40B4-BE49-F238E27FC236}">
                <a16:creationId xmlns:a16="http://schemas.microsoft.com/office/drawing/2014/main" id="{F0CA891D-059F-4E56-9580-E77254BF6BE5}"/>
              </a:ext>
            </a:extLst>
          </p:cNvPr>
          <p:cNvCxnSpPr/>
          <p:nvPr/>
        </p:nvCxnSpPr>
        <p:spPr>
          <a:xfrm>
            <a:off x="1189722" y="3138368"/>
            <a:ext cx="0" cy="218254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" name="Google Shape;88;p2">
            <a:extLst>
              <a:ext uri="{FF2B5EF4-FFF2-40B4-BE49-F238E27FC236}">
                <a16:creationId xmlns:a16="http://schemas.microsoft.com/office/drawing/2014/main" id="{4A38435E-3197-4B09-937E-A0B6DB25DA8B}"/>
              </a:ext>
            </a:extLst>
          </p:cNvPr>
          <p:cNvSpPr/>
          <p:nvPr/>
        </p:nvSpPr>
        <p:spPr>
          <a:xfrm>
            <a:off x="695852" y="3646315"/>
            <a:ext cx="39786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 dirty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3000" b="1" i="0" u="none" strike="noStrike" cap="none" dirty="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3" name="Google Shape;89;p2">
            <a:extLst>
              <a:ext uri="{FF2B5EF4-FFF2-40B4-BE49-F238E27FC236}">
                <a16:creationId xmlns:a16="http://schemas.microsoft.com/office/drawing/2014/main" id="{EAD3EE63-94F7-4044-98DF-484E5894AEC8}"/>
              </a:ext>
            </a:extLst>
          </p:cNvPr>
          <p:cNvCxnSpPr/>
          <p:nvPr/>
        </p:nvCxnSpPr>
        <p:spPr>
          <a:xfrm>
            <a:off x="1189722" y="3837704"/>
            <a:ext cx="0" cy="218254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2" name="圖片 61" descr="一張含有 室外, 水, 天空, 海灘 的圖片&#10;&#10;自動產生的描述">
            <a:extLst>
              <a:ext uri="{FF2B5EF4-FFF2-40B4-BE49-F238E27FC236}">
                <a16:creationId xmlns:a16="http://schemas.microsoft.com/office/drawing/2014/main" id="{B95A9550-8692-496E-B8D1-10C247BBB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506145" y="3150512"/>
            <a:ext cx="485391" cy="323594"/>
          </a:xfrm>
          <a:prstGeom prst="rect">
            <a:avLst/>
          </a:prstGeom>
          <a:effectLst>
            <a:outerShdw blurRad="203200" dist="127000" dir="3780000" algn="t" rotWithShape="0">
              <a:prstClr val="black">
                <a:alpha val="23000"/>
              </a:prstClr>
            </a:outerShdw>
          </a:effectLst>
        </p:spPr>
      </p:pic>
      <p:pic>
        <p:nvPicPr>
          <p:cNvPr id="63" name="圖片 62" descr="一張含有 個人, 室內 的圖片&#10;&#10;自動產生的描述">
            <a:extLst>
              <a:ext uri="{FF2B5EF4-FFF2-40B4-BE49-F238E27FC236}">
                <a16:creationId xmlns:a16="http://schemas.microsoft.com/office/drawing/2014/main" id="{E6B93C37-A6DD-4B07-8DD4-D798EACA0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0486" y="3749791"/>
            <a:ext cx="483206" cy="322138"/>
          </a:xfrm>
          <a:prstGeom prst="rect">
            <a:avLst/>
          </a:prstGeom>
          <a:effectLst>
            <a:outerShdw blurRad="203200" dist="127000" dir="3780000" sx="104000" sy="104000" algn="t" rotWithShape="0">
              <a:prstClr val="black">
                <a:alpha val="23000"/>
              </a:prstClr>
            </a:outerShdw>
          </a:effectLst>
        </p:spPr>
      </p:pic>
      <p:pic>
        <p:nvPicPr>
          <p:cNvPr id="64" name="圖片 63" descr="一張含有 床, 室內, 個人, 鋪設 的圖片&#10;&#10;自動產生的描述">
            <a:extLst>
              <a:ext uri="{FF2B5EF4-FFF2-40B4-BE49-F238E27FC236}">
                <a16:creationId xmlns:a16="http://schemas.microsoft.com/office/drawing/2014/main" id="{BCB52E1D-4610-41A2-B58B-E1793D487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780676" y="3540655"/>
            <a:ext cx="514722" cy="331138"/>
          </a:xfrm>
          <a:prstGeom prst="rect">
            <a:avLst/>
          </a:prstGeom>
          <a:effectLst>
            <a:outerShdw blurRad="203200" dist="127000" dir="3780000" sx="104000" sy="104000" algn="t" rotWithShape="0">
              <a:prstClr val="black">
                <a:alpha val="23000"/>
              </a:prstClr>
            </a:outerShdw>
          </a:effectLst>
        </p:spPr>
      </p:pic>
      <p:pic>
        <p:nvPicPr>
          <p:cNvPr id="65" name="圖片 64" descr="一張含有 哺乳類, 貓, 室內, 白色 的圖片&#10;&#10;自動產生的描述">
            <a:extLst>
              <a:ext uri="{FF2B5EF4-FFF2-40B4-BE49-F238E27FC236}">
                <a16:creationId xmlns:a16="http://schemas.microsoft.com/office/drawing/2014/main" id="{0785868E-B0BC-472E-929B-90BD8F09BE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7140" b="13934"/>
          <a:stretch/>
        </p:blipFill>
        <p:spPr>
          <a:xfrm>
            <a:off x="7582179" y="2625333"/>
            <a:ext cx="509057" cy="352502"/>
          </a:xfrm>
          <a:prstGeom prst="rect">
            <a:avLst/>
          </a:prstGeom>
          <a:effectLst>
            <a:outerShdw blurRad="203200" dist="241300" dir="3780000" algn="t" rotWithShape="0">
              <a:prstClr val="black">
                <a:alpha val="39000"/>
              </a:prstClr>
            </a:outerShdw>
          </a:effectLst>
        </p:spPr>
      </p:pic>
      <p:pic>
        <p:nvPicPr>
          <p:cNvPr id="66" name="圖片 65" descr="一張含有 個人, 室外, 擺姿勢, 團體 的圖片&#10;&#10;自動產生的描述">
            <a:extLst>
              <a:ext uri="{FF2B5EF4-FFF2-40B4-BE49-F238E27FC236}">
                <a16:creationId xmlns:a16="http://schemas.microsoft.com/office/drawing/2014/main" id="{DFE893F9-E0D3-4688-BDDE-9287048FB5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337414" y="3645264"/>
            <a:ext cx="680266" cy="453057"/>
          </a:xfrm>
          <a:prstGeom prst="rect">
            <a:avLst/>
          </a:prstGeom>
          <a:effectLst>
            <a:outerShdw blurRad="203200" dist="127000" dir="3780000" sx="104000" sy="104000" algn="t" rotWithShape="0">
              <a:prstClr val="black">
                <a:alpha val="23000"/>
              </a:prstClr>
            </a:outerShdw>
          </a:effectLst>
        </p:spPr>
      </p:pic>
      <p:pic>
        <p:nvPicPr>
          <p:cNvPr id="67" name="圖片 66" descr="一張含有 水, 天空, 室外, 游泳 的圖片&#10;&#10;自動產生的描述">
            <a:extLst>
              <a:ext uri="{FF2B5EF4-FFF2-40B4-BE49-F238E27FC236}">
                <a16:creationId xmlns:a16="http://schemas.microsoft.com/office/drawing/2014/main" id="{CEFC2540-F1FB-4C4C-8C0C-4EE3C63315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0676" y="1972305"/>
            <a:ext cx="646765" cy="430745"/>
          </a:xfrm>
          <a:prstGeom prst="rect">
            <a:avLst/>
          </a:prstGeom>
          <a:effectLst>
            <a:outerShdw blurRad="203200" dist="127000" dir="3780000" sx="104000" sy="104000" algn="t" rotWithShape="0">
              <a:prstClr val="black">
                <a:alpha val="23000"/>
              </a:prstClr>
            </a:outerShdw>
          </a:effectLst>
        </p:spPr>
      </p:pic>
      <p:pic>
        <p:nvPicPr>
          <p:cNvPr id="68" name="圖片 67" descr="一張含有 個人, 牆, 室內 的圖片&#10;&#10;自動產生的描述">
            <a:extLst>
              <a:ext uri="{FF2B5EF4-FFF2-40B4-BE49-F238E27FC236}">
                <a16:creationId xmlns:a16="http://schemas.microsoft.com/office/drawing/2014/main" id="{56FBD8F2-42C9-4CDB-B022-C9EEAF515A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8725" y="1795160"/>
            <a:ext cx="923312" cy="615981"/>
          </a:xfrm>
          <a:prstGeom prst="rect">
            <a:avLst/>
          </a:prstGeom>
          <a:effectLst>
            <a:outerShdw blurRad="203200" dist="127000" dir="3780000" sx="104000" sy="104000" algn="t" rotWithShape="0">
              <a:prstClr val="black">
                <a:alpha val="23000"/>
              </a:prstClr>
            </a:outerShdw>
          </a:effectLst>
        </p:spPr>
      </p:pic>
      <p:pic>
        <p:nvPicPr>
          <p:cNvPr id="69" name="圖片 68" descr="一張含有 室外, 天空, 個人, 白天 的圖片&#10;&#10;自動產生的描述">
            <a:extLst>
              <a:ext uri="{FF2B5EF4-FFF2-40B4-BE49-F238E27FC236}">
                <a16:creationId xmlns:a16="http://schemas.microsoft.com/office/drawing/2014/main" id="{5B0CB303-F80D-49C1-AF2F-2243791C5D8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177"/>
          <a:stretch/>
        </p:blipFill>
        <p:spPr>
          <a:xfrm>
            <a:off x="5397683" y="2679346"/>
            <a:ext cx="970290" cy="603867"/>
          </a:xfrm>
          <a:prstGeom prst="rect">
            <a:avLst/>
          </a:prstGeom>
          <a:effectLst>
            <a:outerShdw blurRad="203200" dist="127000" dir="3780000" sx="104000" sy="104000" algn="t" rotWithShape="0">
              <a:prstClr val="black">
                <a:alpha val="23000"/>
              </a:prstClr>
            </a:outerShdw>
          </a:effectLst>
        </p:spPr>
      </p:pic>
      <p:pic>
        <p:nvPicPr>
          <p:cNvPr id="70" name="圖片 69" descr="一張含有 水, 船, 天空, 室外 的圖片&#10;&#10;自動產生的描述">
            <a:extLst>
              <a:ext uri="{FF2B5EF4-FFF2-40B4-BE49-F238E27FC236}">
                <a16:creationId xmlns:a16="http://schemas.microsoft.com/office/drawing/2014/main" id="{32FE66E8-0938-401A-82B7-7C1EAACA7C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32085" y="1873035"/>
            <a:ext cx="381995" cy="254663"/>
          </a:xfrm>
          <a:prstGeom prst="rect">
            <a:avLst/>
          </a:prstGeom>
          <a:effectLst>
            <a:outerShdw blurRad="203200" dist="127000" dir="3780000" algn="t" rotWithShape="0">
              <a:prstClr val="black">
                <a:alpha val="23000"/>
              </a:prstClr>
            </a:outerShdw>
          </a:effectLst>
        </p:spPr>
      </p:pic>
      <p:pic>
        <p:nvPicPr>
          <p:cNvPr id="71" name="圖片 70" descr="一張含有 狗, 室內, 個人 的圖片&#10;&#10;自動產生的描述">
            <a:extLst>
              <a:ext uri="{FF2B5EF4-FFF2-40B4-BE49-F238E27FC236}">
                <a16:creationId xmlns:a16="http://schemas.microsoft.com/office/drawing/2014/main" id="{4F65B093-3DCD-4398-986F-6D5F94EF4E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05836" y="3092316"/>
            <a:ext cx="537732" cy="381790"/>
          </a:xfrm>
          <a:prstGeom prst="rect">
            <a:avLst/>
          </a:prstGeom>
          <a:effectLst>
            <a:outerShdw blurRad="203200" dist="127000" dir="3780000" algn="t" rotWithShape="0">
              <a:prstClr val="black">
                <a:alpha val="23000"/>
              </a:prstClr>
            </a:outerShdw>
          </a:effectLst>
        </p:spPr>
      </p:pic>
      <p:pic>
        <p:nvPicPr>
          <p:cNvPr id="72" name="圖片 71" descr="一張含有 文字, 天空, 室外, 城市 的圖片&#10;&#10;自動產生的描述">
            <a:extLst>
              <a:ext uri="{FF2B5EF4-FFF2-40B4-BE49-F238E27FC236}">
                <a16:creationId xmlns:a16="http://schemas.microsoft.com/office/drawing/2014/main" id="{ED2190BF-63CD-4D27-A898-C89FE51031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42301" y="3422781"/>
            <a:ext cx="490505" cy="327003"/>
          </a:xfrm>
          <a:prstGeom prst="rect">
            <a:avLst/>
          </a:prstGeom>
          <a:effectLst>
            <a:outerShdw blurRad="266700" dist="139700" dir="3960000" algn="t" rotWithShape="0">
              <a:prstClr val="black">
                <a:alpha val="27000"/>
              </a:prstClr>
            </a:outerShdw>
          </a:effectLst>
        </p:spPr>
      </p:pic>
      <p:pic>
        <p:nvPicPr>
          <p:cNvPr id="73" name="圖片 72" descr="一張含有 草, 個人, 室外, 比賽 的圖片&#10;&#10;自動產生的描述">
            <a:extLst>
              <a:ext uri="{FF2B5EF4-FFF2-40B4-BE49-F238E27FC236}">
                <a16:creationId xmlns:a16="http://schemas.microsoft.com/office/drawing/2014/main" id="{9FE75FE2-60F9-44F7-B9F6-AF259EAF35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65753" y="2679346"/>
            <a:ext cx="337366" cy="224911"/>
          </a:xfrm>
          <a:prstGeom prst="rect">
            <a:avLst/>
          </a:prstGeom>
          <a:effectLst>
            <a:outerShdw blurRad="203200" dist="127000" dir="3780000" algn="t" rotWithShape="0">
              <a:prstClr val="black">
                <a:alpha val="23000"/>
              </a:prstClr>
            </a:outerShdw>
          </a:effectLst>
        </p:spPr>
      </p:pic>
      <p:pic>
        <p:nvPicPr>
          <p:cNvPr id="74" name="圖片 73" descr="一張含有 鋪設, 貓, 室內, 躺 的圖片&#10;&#10;自動產生的描述">
            <a:extLst>
              <a:ext uri="{FF2B5EF4-FFF2-40B4-BE49-F238E27FC236}">
                <a16:creationId xmlns:a16="http://schemas.microsoft.com/office/drawing/2014/main" id="{A9B5CCF2-EBA3-4E43-A0A0-A396EFC67BF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83310" y="3932818"/>
            <a:ext cx="483207" cy="322138"/>
          </a:xfrm>
          <a:prstGeom prst="rect">
            <a:avLst/>
          </a:prstGeom>
          <a:effectLst>
            <a:outerShdw blurRad="203200" dist="127000" dir="3780000" algn="t" rotWithShape="0">
              <a:prstClr val="black">
                <a:alpha val="23000"/>
              </a:prstClr>
            </a:outerShdw>
          </a:effectLst>
        </p:spPr>
      </p:pic>
      <p:pic>
        <p:nvPicPr>
          <p:cNvPr id="75" name="圖片 74" descr="一張含有 貓, 室內 的圖片&#10;&#10;自動產生的描述">
            <a:extLst>
              <a:ext uri="{FF2B5EF4-FFF2-40B4-BE49-F238E27FC236}">
                <a16:creationId xmlns:a16="http://schemas.microsoft.com/office/drawing/2014/main" id="{72536EAF-A452-4564-8688-2AF7EA75109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11953" y="2149243"/>
            <a:ext cx="374963" cy="249976"/>
          </a:xfrm>
          <a:prstGeom prst="rect">
            <a:avLst/>
          </a:prstGeom>
          <a:effectLst>
            <a:outerShdw blurRad="203200" dist="127000" dir="3780000" algn="t" rotWithShape="0">
              <a:prstClr val="black">
                <a:alpha val="23000"/>
              </a:prstClr>
            </a:outerShdw>
          </a:effectLst>
        </p:spPr>
      </p:pic>
      <p:pic>
        <p:nvPicPr>
          <p:cNvPr id="76" name="圖片 75" descr="一張含有 草, 天空, 室外, 個人 的圖片&#10;&#10;自動產生的描述">
            <a:extLst>
              <a:ext uri="{FF2B5EF4-FFF2-40B4-BE49-F238E27FC236}">
                <a16:creationId xmlns:a16="http://schemas.microsoft.com/office/drawing/2014/main" id="{8A4932B4-FB65-412F-B0AB-535EC0B8C3A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59315" y="4171596"/>
            <a:ext cx="383370" cy="255581"/>
          </a:xfrm>
          <a:prstGeom prst="rect">
            <a:avLst/>
          </a:prstGeom>
          <a:effectLst>
            <a:outerShdw blurRad="266700" dist="139700" dir="3960000" algn="t" rotWithShape="0">
              <a:prstClr val="black">
                <a:alpha val="27000"/>
              </a:prstClr>
            </a:outerShdw>
          </a:effectLst>
        </p:spPr>
      </p:pic>
      <p:pic>
        <p:nvPicPr>
          <p:cNvPr id="77" name="圖片 76" descr="一張含有 室外, 草, 個人, 天空 的圖片&#10;&#10;自動產生的描述">
            <a:extLst>
              <a:ext uri="{FF2B5EF4-FFF2-40B4-BE49-F238E27FC236}">
                <a16:creationId xmlns:a16="http://schemas.microsoft.com/office/drawing/2014/main" id="{5891B9C3-F46D-4C7C-90FC-D51001E695E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32541" y="1497418"/>
            <a:ext cx="500696" cy="333798"/>
          </a:xfrm>
          <a:prstGeom prst="rect">
            <a:avLst/>
          </a:prstGeom>
          <a:effectLst>
            <a:outerShdw blurRad="266700" dist="139700" dir="3960000" algn="t" rotWithShape="0">
              <a:prstClr val="black">
                <a:alpha val="27000"/>
              </a:prstClr>
            </a:outerShdw>
          </a:effectLst>
        </p:spPr>
      </p:pic>
      <p:pic>
        <p:nvPicPr>
          <p:cNvPr id="78" name="圖片 77" descr="一張含有 建築物, 室外, 個人, 街道 的圖片&#10;&#10;自動產生的描述">
            <a:extLst>
              <a:ext uri="{FF2B5EF4-FFF2-40B4-BE49-F238E27FC236}">
                <a16:creationId xmlns:a16="http://schemas.microsoft.com/office/drawing/2014/main" id="{633FCA45-ADC6-44A6-A52C-E811563A6B9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38333" y="3627378"/>
            <a:ext cx="364786" cy="243191"/>
          </a:xfrm>
          <a:prstGeom prst="rect">
            <a:avLst/>
          </a:prstGeom>
        </p:spPr>
      </p:pic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E0C27B72-F432-4C2D-8076-273FA33AF656}"/>
              </a:ext>
            </a:extLst>
          </p:cNvPr>
          <p:cNvSpPr/>
          <p:nvPr/>
        </p:nvSpPr>
        <p:spPr>
          <a:xfrm>
            <a:off x="5386470" y="1650690"/>
            <a:ext cx="2843475" cy="2604266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40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0" name="圖片 79">
            <a:extLst>
              <a:ext uri="{FF2B5EF4-FFF2-40B4-BE49-F238E27FC236}">
                <a16:creationId xmlns:a16="http://schemas.microsoft.com/office/drawing/2014/main" id="{D913C033-A1C2-4B65-AD99-24239961336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14875" y="2254483"/>
            <a:ext cx="1541150" cy="1541150"/>
          </a:xfrm>
          <a:prstGeom prst="rect">
            <a:avLst/>
          </a:prstGeom>
          <a:effectLst>
            <a:outerShdw blurRad="304800" dist="355600" dir="414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E2FBD99E-CC6D-414A-BAC5-76A017423BED}"/>
              </a:ext>
            </a:extLst>
          </p:cNvPr>
          <p:cNvGrpSpPr/>
          <p:nvPr/>
        </p:nvGrpSpPr>
        <p:grpSpPr>
          <a:xfrm>
            <a:off x="870637" y="2223621"/>
            <a:ext cx="3472039" cy="2061191"/>
            <a:chOff x="691087" y="2229971"/>
            <a:chExt cx="3945469" cy="2061191"/>
          </a:xfrm>
        </p:grpSpPr>
        <p:cxnSp>
          <p:nvCxnSpPr>
            <p:cNvPr id="59" name="直線接點 58">
              <a:extLst>
                <a:ext uri="{FF2B5EF4-FFF2-40B4-BE49-F238E27FC236}">
                  <a16:creationId xmlns:a16="http://schemas.microsoft.com/office/drawing/2014/main" id="{883339E4-84DD-4D00-BFD5-A014E44B91CD}"/>
                </a:ext>
              </a:extLst>
            </p:cNvPr>
            <p:cNvCxnSpPr>
              <a:cxnSpLocks/>
            </p:cNvCxnSpPr>
            <p:nvPr/>
          </p:nvCxnSpPr>
          <p:spPr>
            <a:xfrm>
              <a:off x="691087" y="2229971"/>
              <a:ext cx="3945469" cy="0"/>
            </a:xfrm>
            <a:prstGeom prst="line">
              <a:avLst/>
            </a:prstGeom>
            <a:ln w="16510">
              <a:gradFill>
                <a:gsLst>
                  <a:gs pos="49000">
                    <a:srgbClr val="65FCFD"/>
                  </a:gs>
                  <a:gs pos="0">
                    <a:srgbClr val="FE58FE"/>
                  </a:gs>
                  <a:gs pos="100000">
                    <a:srgbClr val="FFC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接點 59">
              <a:extLst>
                <a:ext uri="{FF2B5EF4-FFF2-40B4-BE49-F238E27FC236}">
                  <a16:creationId xmlns:a16="http://schemas.microsoft.com/office/drawing/2014/main" id="{9EAD592B-6BE7-4CC8-BAB2-2F32893BC725}"/>
                </a:ext>
              </a:extLst>
            </p:cNvPr>
            <p:cNvCxnSpPr>
              <a:cxnSpLocks/>
            </p:cNvCxnSpPr>
            <p:nvPr/>
          </p:nvCxnSpPr>
          <p:spPr>
            <a:xfrm>
              <a:off x="691087" y="2910607"/>
              <a:ext cx="3945469" cy="0"/>
            </a:xfrm>
            <a:prstGeom prst="line">
              <a:avLst/>
            </a:prstGeom>
            <a:ln w="16510">
              <a:gradFill>
                <a:gsLst>
                  <a:gs pos="49000">
                    <a:srgbClr val="65FCFD"/>
                  </a:gs>
                  <a:gs pos="0">
                    <a:srgbClr val="FE58FE"/>
                  </a:gs>
                  <a:gs pos="100000">
                    <a:srgbClr val="FFC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接點 60">
              <a:extLst>
                <a:ext uri="{FF2B5EF4-FFF2-40B4-BE49-F238E27FC236}">
                  <a16:creationId xmlns:a16="http://schemas.microsoft.com/office/drawing/2014/main" id="{CF8D73B9-D87C-489B-8524-C2FF858E6E7D}"/>
                </a:ext>
              </a:extLst>
            </p:cNvPr>
            <p:cNvCxnSpPr>
              <a:cxnSpLocks/>
            </p:cNvCxnSpPr>
            <p:nvPr/>
          </p:nvCxnSpPr>
          <p:spPr>
            <a:xfrm>
              <a:off x="691087" y="3612151"/>
              <a:ext cx="3945469" cy="0"/>
            </a:xfrm>
            <a:prstGeom prst="line">
              <a:avLst/>
            </a:prstGeom>
            <a:ln w="16510">
              <a:gradFill>
                <a:gsLst>
                  <a:gs pos="49000">
                    <a:srgbClr val="65FCFD"/>
                  </a:gs>
                  <a:gs pos="0">
                    <a:srgbClr val="FE58FE"/>
                  </a:gs>
                  <a:gs pos="100000">
                    <a:srgbClr val="FFC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接點 80">
              <a:extLst>
                <a:ext uri="{FF2B5EF4-FFF2-40B4-BE49-F238E27FC236}">
                  <a16:creationId xmlns:a16="http://schemas.microsoft.com/office/drawing/2014/main" id="{99B9A675-AEDD-4E9E-8F5E-EEF26B2200B0}"/>
                </a:ext>
              </a:extLst>
            </p:cNvPr>
            <p:cNvCxnSpPr>
              <a:cxnSpLocks/>
            </p:cNvCxnSpPr>
            <p:nvPr/>
          </p:nvCxnSpPr>
          <p:spPr>
            <a:xfrm>
              <a:off x="691087" y="4291162"/>
              <a:ext cx="3945469" cy="0"/>
            </a:xfrm>
            <a:prstGeom prst="line">
              <a:avLst/>
            </a:prstGeom>
            <a:ln w="16510">
              <a:gradFill>
                <a:gsLst>
                  <a:gs pos="49000">
                    <a:srgbClr val="65FCFD"/>
                  </a:gs>
                  <a:gs pos="0">
                    <a:srgbClr val="FE58FE"/>
                  </a:gs>
                  <a:gs pos="100000">
                    <a:srgbClr val="FFC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Google Shape;78;p2">
            <a:extLst>
              <a:ext uri="{FF2B5EF4-FFF2-40B4-BE49-F238E27FC236}">
                <a16:creationId xmlns:a16="http://schemas.microsoft.com/office/drawing/2014/main" id="{67D2959D-03C9-4356-A5B8-2519A24B2200}"/>
              </a:ext>
            </a:extLst>
          </p:cNvPr>
          <p:cNvSpPr/>
          <p:nvPr/>
        </p:nvSpPr>
        <p:spPr>
          <a:xfrm>
            <a:off x="1406530" y="4394019"/>
            <a:ext cx="54016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300" b="1" dirty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實際操作演示</a:t>
            </a:r>
          </a:p>
        </p:txBody>
      </p:sp>
      <p:sp>
        <p:nvSpPr>
          <p:cNvPr id="83" name="Google Shape;88;p2">
            <a:extLst>
              <a:ext uri="{FF2B5EF4-FFF2-40B4-BE49-F238E27FC236}">
                <a16:creationId xmlns:a16="http://schemas.microsoft.com/office/drawing/2014/main" id="{BDE81861-7B2E-4640-9DFD-496233528DFB}"/>
              </a:ext>
            </a:extLst>
          </p:cNvPr>
          <p:cNvSpPr/>
          <p:nvPr/>
        </p:nvSpPr>
        <p:spPr>
          <a:xfrm>
            <a:off x="695441" y="4326098"/>
            <a:ext cx="39786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000" b="1" i="0" u="none" strike="noStrike" cap="none" dirty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3000" b="1" i="0" u="none" strike="noStrike" cap="none" dirty="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" name="Google Shape;89;p2">
            <a:extLst>
              <a:ext uri="{FF2B5EF4-FFF2-40B4-BE49-F238E27FC236}">
                <a16:creationId xmlns:a16="http://schemas.microsoft.com/office/drawing/2014/main" id="{CC21D9F6-7E0C-4F57-992B-0E39D606304D}"/>
              </a:ext>
            </a:extLst>
          </p:cNvPr>
          <p:cNvCxnSpPr/>
          <p:nvPr/>
        </p:nvCxnSpPr>
        <p:spPr>
          <a:xfrm>
            <a:off x="1189311" y="4517487"/>
            <a:ext cx="0" cy="218254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4"/>
          <p:cNvSpPr txBox="1">
            <a:spLocks noGrp="1"/>
          </p:cNvSpPr>
          <p:nvPr>
            <p:ph type="title"/>
          </p:nvPr>
        </p:nvSpPr>
        <p:spPr>
          <a:xfrm>
            <a:off x="597300" y="225525"/>
            <a:ext cx="75984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CN" altLang="en">
                <a:solidFill>
                  <a:schemeClr val="tx1"/>
                </a:solidFill>
                <a:latin typeface="微軟正黑體"/>
                <a:ea typeface="微軟正黑體"/>
              </a:rPr>
              <a:t>智慧生成的活動相簿</a:t>
            </a:r>
            <a:endParaRPr lang="zh-CN" altLang="en">
              <a:solidFill>
                <a:schemeClr val="tx1"/>
              </a:solidFill>
            </a:endParaRPr>
          </a:p>
        </p:txBody>
      </p:sp>
      <p:sp>
        <p:nvSpPr>
          <p:cNvPr id="330" name="Google Shape;330;p34"/>
          <p:cNvSpPr txBox="1">
            <a:spLocks noGrp="1"/>
          </p:cNvSpPr>
          <p:nvPr>
            <p:ph type="body" idx="1"/>
          </p:nvPr>
        </p:nvSpPr>
        <p:spPr>
          <a:xfrm>
            <a:off x="597300" y="1130949"/>
            <a:ext cx="7340100" cy="30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</a:pPr>
            <a:r>
              <a:rPr lang="zh-TW" altLang="en" sz="1800" b="1">
                <a:solidFill>
                  <a:srgbClr val="FFF200"/>
                </a:solidFill>
                <a:latin typeface="微軟正黑體"/>
                <a:ea typeface="微軟正黑體"/>
              </a:rPr>
              <a:t>活動相簿自動幫您紀錄重要的活動</a:t>
            </a:r>
            <a:endParaRPr lang="en" sz="1800" b="1">
              <a:solidFill>
                <a:srgbClr val="FFF200"/>
              </a:solidFill>
            </a:endParaRPr>
          </a:p>
          <a:p>
            <a:pPr marL="0" marR="0" lvl="0" indent="0" algn="l" rtl="0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bg1"/>
                </a:solidFill>
                <a:latin typeface="微軟正黑體"/>
                <a:ea typeface="微軟正黑體"/>
              </a:rPr>
              <a:t>如果您在同一時間或同一地點拍攝</a:t>
            </a:r>
            <a:r>
              <a:rPr lang="en">
                <a:solidFill>
                  <a:schemeClr val="bg1"/>
                </a:solidFill>
                <a:latin typeface="+mj-lt"/>
                <a:ea typeface="微軟正黑體"/>
              </a:rPr>
              <a:t>10</a:t>
            </a:r>
            <a:r>
              <a:rPr lang="en">
                <a:solidFill>
                  <a:schemeClr val="bg1"/>
                </a:solidFill>
                <a:latin typeface="微軟正黑體"/>
                <a:ea typeface="微軟正黑體"/>
              </a:rPr>
              <a:t>張以上的照片，</a:t>
            </a:r>
            <a:r>
              <a:rPr lang="en">
                <a:solidFill>
                  <a:schemeClr val="bg1"/>
                </a:solidFill>
                <a:latin typeface="+mj-lt"/>
                <a:ea typeface="微軟正黑體"/>
              </a:rPr>
              <a:t>QuMagie </a:t>
            </a:r>
            <a:r>
              <a:rPr lang="en" err="1">
                <a:solidFill>
                  <a:schemeClr val="bg1"/>
                </a:solidFill>
                <a:latin typeface="微軟正黑體"/>
                <a:ea typeface="微軟正黑體"/>
              </a:rPr>
              <a:t>會自動偵測並將它們歸類在</a:t>
            </a:r>
            <a:r>
              <a:rPr lang="en" b="1" err="1">
                <a:solidFill>
                  <a:schemeClr val="bg1"/>
                </a:solidFill>
                <a:latin typeface="微軟正黑體"/>
                <a:ea typeface="微軟正黑體"/>
                <a:cs typeface="Poppins"/>
                <a:sym typeface="Poppins"/>
              </a:rPr>
              <a:t>活動相簿</a:t>
            </a:r>
            <a:r>
              <a:rPr lang="en" err="1">
                <a:solidFill>
                  <a:schemeClr val="bg1"/>
                </a:solidFill>
                <a:latin typeface="微軟正黑體"/>
                <a:ea typeface="微軟正黑體"/>
              </a:rPr>
              <a:t>，方便您回憶重要時刻</a:t>
            </a:r>
            <a:r>
              <a:rPr lang="en">
                <a:solidFill>
                  <a:schemeClr val="bg1"/>
                </a:solidFill>
                <a:latin typeface="微軟正黑體"/>
                <a:ea typeface="微軟正黑體"/>
              </a:rPr>
              <a:t>。</a:t>
            </a:r>
            <a:endParaRPr b="1">
              <a:solidFill>
                <a:schemeClr val="bg1"/>
              </a:solidFill>
              <a:latin typeface="微軟正黑體"/>
              <a:ea typeface="微軟正黑體"/>
              <a:cs typeface="Poppins"/>
              <a:sym typeface="Poppins"/>
            </a:endParaRPr>
          </a:p>
        </p:txBody>
      </p:sp>
      <p:pic>
        <p:nvPicPr>
          <p:cNvPr id="331" name="Google Shape;33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25" y="3109312"/>
            <a:ext cx="4272904" cy="1113437"/>
          </a:xfrm>
          <a:prstGeom prst="rect">
            <a:avLst/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1E7FF"/>
                </a:gs>
              </a:gsLst>
              <a:lin ang="5400000" scaled="1"/>
            </a:gradFill>
          </a:ln>
          <a:effectLst>
            <a:outerShdw blurRad="533400" dist="368300" dir="81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2" name="Google Shape;33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9900" y="2374900"/>
            <a:ext cx="5235489" cy="2543075"/>
          </a:xfrm>
          <a:prstGeom prst="rect">
            <a:avLst/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1E7FF"/>
                </a:gs>
              </a:gsLst>
              <a:lin ang="5400000" scaled="1"/>
            </a:gradFill>
          </a:ln>
          <a:effectLst>
            <a:outerShdw blurRad="533400" dist="368300" dir="81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5"/>
          <p:cNvSpPr txBox="1">
            <a:spLocks noGrp="1"/>
          </p:cNvSpPr>
          <p:nvPr>
            <p:ph type="title"/>
          </p:nvPr>
        </p:nvSpPr>
        <p:spPr>
          <a:xfrm>
            <a:off x="644271" y="174725"/>
            <a:ext cx="75984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">
                <a:solidFill>
                  <a:schemeClr val="tx1"/>
                </a:solidFill>
                <a:latin typeface="微軟正黑體"/>
                <a:ea typeface="微軟正黑體"/>
              </a:rPr>
              <a:t>簡化新增相簿流程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39" name="Google Shape;339;p35"/>
          <p:cNvSpPr txBox="1">
            <a:spLocks noGrp="1"/>
          </p:cNvSpPr>
          <p:nvPr>
            <p:ph type="body" idx="1"/>
          </p:nvPr>
        </p:nvSpPr>
        <p:spPr>
          <a:xfrm>
            <a:off x="377315" y="1681062"/>
            <a:ext cx="2198109" cy="11950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ts val="2300"/>
              </a:lnSpc>
              <a:spcBef>
                <a:spcPts val="600"/>
              </a:spcBef>
              <a:spcAft>
                <a:spcPts val="0"/>
              </a:spcAft>
              <a:buSzPts val="1600"/>
            </a:pPr>
            <a:r>
              <a:rPr lang="en" sz="1800" b="1" dirty="0">
                <a:solidFill>
                  <a:srgbClr val="FFF200"/>
                </a:solidFill>
              </a:rPr>
              <a:t>新增相簿的新方式</a:t>
            </a:r>
            <a:endParaRPr sz="1800" b="1" dirty="0">
              <a:solidFill>
                <a:srgbClr val="FFF200"/>
              </a:solidFill>
            </a:endParaRPr>
          </a:p>
          <a:p>
            <a:pPr marL="0" marR="0" lvl="0" indent="0" algn="l" rtl="0">
              <a:lnSpc>
                <a:spcPts val="23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50" dirty="0">
                <a:solidFill>
                  <a:schemeClr val="bg1"/>
                </a:solidFill>
              </a:rPr>
              <a:t>不同過往需先新增空白相簿，再增加照片，現在可以直接在新增相簿時選擇您欲增加的照片，方便性大大提升。</a:t>
            </a:r>
            <a:endParaRPr sz="1550" b="1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40" name="Google Shape;34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9782" y="1681062"/>
            <a:ext cx="1239179" cy="2773173"/>
          </a:xfrm>
          <a:prstGeom prst="rect">
            <a:avLst/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1E7FF"/>
                </a:gs>
              </a:gsLst>
              <a:lin ang="5400000" scaled="1"/>
            </a:gradFill>
          </a:ln>
          <a:effectLst>
            <a:outerShdw blurRad="533400" dist="368300" dir="81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D0F622CD-1CD8-4D00-B22D-CFC86AC844C6}"/>
              </a:ext>
            </a:extLst>
          </p:cNvPr>
          <p:cNvGrpSpPr/>
          <p:nvPr/>
        </p:nvGrpSpPr>
        <p:grpSpPr>
          <a:xfrm>
            <a:off x="3181350" y="919098"/>
            <a:ext cx="6634490" cy="4173602"/>
            <a:chOff x="3556000" y="1153650"/>
            <a:chExt cx="6212721" cy="3908277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2D164E0D-8DC6-4BCA-A443-8AB6BC2FC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56000" y="1153650"/>
              <a:ext cx="6212721" cy="3908277"/>
            </a:xfrm>
            <a:prstGeom prst="rect">
              <a:avLst/>
            </a:prstGeom>
          </p:spPr>
        </p:pic>
        <p:pic>
          <p:nvPicPr>
            <p:cNvPr id="341" name="Google Shape;341;p3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572001" y="1867174"/>
              <a:ext cx="4254500" cy="2596876"/>
            </a:xfrm>
            <a:prstGeom prst="rect">
              <a:avLst/>
            </a:prstGeom>
            <a:noFill/>
            <a:ln>
              <a:noFill/>
            </a:ln>
            <a:effectLst>
              <a:outerShdw blurRad="533400" dist="368300" dir="8100000" algn="t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2"/>
          <p:cNvSpPr txBox="1">
            <a:spLocks noGrp="1"/>
          </p:cNvSpPr>
          <p:nvPr>
            <p:ph type="title"/>
          </p:nvPr>
        </p:nvSpPr>
        <p:spPr>
          <a:xfrm>
            <a:off x="597300" y="198956"/>
            <a:ext cx="75984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>
                <a:solidFill>
                  <a:schemeClr val="tx1"/>
                </a:solidFill>
                <a:latin typeface="Microsoft JhengHei"/>
                <a:ea typeface="Microsoft JhengHei"/>
              </a:rPr>
              <a:t>連拍與縮時攝影相簿集錦</a:t>
            </a:r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311" name="Google Shape;31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0742" y="945755"/>
            <a:ext cx="4005030" cy="1948566"/>
          </a:xfrm>
          <a:prstGeom prst="rect">
            <a:avLst/>
          </a:prstGeom>
          <a:noFill/>
          <a:ln w="2159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1E7FF"/>
                </a:gs>
              </a:gsLst>
              <a:lin ang="5400000" scaled="1"/>
            </a:gradFill>
          </a:ln>
          <a:effectLst>
            <a:outerShdw blurRad="533400" dist="368300" dir="81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2" name="Google Shape;31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185" y="2945121"/>
            <a:ext cx="4005030" cy="1944379"/>
          </a:xfrm>
          <a:prstGeom prst="rect">
            <a:avLst/>
          </a:prstGeom>
          <a:noFill/>
          <a:ln w="2159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1E7FF"/>
                </a:gs>
              </a:gsLst>
              <a:lin ang="5400000" scaled="1"/>
            </a:gradFill>
          </a:ln>
          <a:effectLst>
            <a:outerShdw blurRad="533400" dist="368300" dir="8100000" algn="t" rotWithShape="0">
              <a:prstClr val="black">
                <a:alpha val="40000"/>
              </a:prstClr>
            </a:outerShdw>
          </a:effectLst>
        </p:spPr>
      </p:pic>
      <p:sp>
        <p:nvSpPr>
          <p:cNvPr id="309" name="Google Shape;309;p32"/>
          <p:cNvSpPr txBox="1">
            <a:spLocks noGrp="1"/>
          </p:cNvSpPr>
          <p:nvPr>
            <p:ph type="body" idx="1"/>
          </p:nvPr>
        </p:nvSpPr>
        <p:spPr>
          <a:xfrm>
            <a:off x="457588" y="1160775"/>
            <a:ext cx="4045958" cy="30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SzPts val="1600"/>
            </a:pPr>
            <a:r>
              <a:rPr lang="zh-TW" altLang="en-US" sz="1800" b="1">
                <a:solidFill>
                  <a:srgbClr val="FFF200"/>
                </a:solidFill>
                <a:latin typeface="微軟正黑體"/>
                <a:ea typeface="微軟正黑體"/>
                <a:cs typeface="Poppins"/>
                <a:sym typeface="Poppins"/>
              </a:rPr>
              <a:t>展開或收合相簿</a:t>
            </a:r>
            <a:endParaRPr lang="zh-TW" altLang="en-US" sz="1800" b="1">
              <a:solidFill>
                <a:srgbClr val="FFF200"/>
              </a:solidFill>
              <a:cs typeface="Poppins"/>
            </a:endParaRPr>
          </a:p>
          <a:p>
            <a:pPr marL="0" marR="0" lvl="0" indent="0" algn="l" rtl="0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zh-TW" altLang="en" sz="1550">
                <a:solidFill>
                  <a:schemeClr val="bg1"/>
                </a:solidFill>
                <a:latin typeface="微軟正黑體"/>
                <a:ea typeface="微軟正黑體"/>
              </a:rPr>
              <a:t>您可以合併連拍或縮時照片成為連拍收藏或縮時攝影收藏，</a:t>
            </a:r>
            <a:r>
              <a:rPr lang="zh-TW" altLang="en" sz="1550" err="1">
                <a:solidFill>
                  <a:schemeClr val="bg1"/>
                </a:solidFill>
                <a:latin typeface="微軟正黑體"/>
                <a:ea typeface="微軟正黑體"/>
              </a:rPr>
              <a:t>合併後可以在相簿模式找到它們，並可以在相片模式選擇展開或收合它們來節省版面空間</a:t>
            </a:r>
            <a:endParaRPr lang="en" sz="1550" err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50DBA6DD-D4DD-462A-9FB2-BD913EDBCB9B}"/>
              </a:ext>
            </a:extLst>
          </p:cNvPr>
          <p:cNvSpPr/>
          <p:nvPr/>
        </p:nvSpPr>
        <p:spPr>
          <a:xfrm>
            <a:off x="4125977" y="2241409"/>
            <a:ext cx="5073130" cy="1407423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40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10" name="Google Shape;31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6500" y="2786831"/>
            <a:ext cx="4581982" cy="2221354"/>
          </a:xfrm>
          <a:prstGeom prst="rect">
            <a:avLst/>
          </a:prstGeom>
          <a:noFill/>
          <a:ln w="2159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1E7FF"/>
                </a:gs>
              </a:gsLst>
              <a:lin ang="5400000" scaled="1"/>
            </a:gradFill>
          </a:ln>
          <a:effectLst>
            <a:outerShdw blurRad="533400" dist="368300" dir="81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6"/>
          <p:cNvSpPr txBox="1">
            <a:spLocks noGrp="1"/>
          </p:cNvSpPr>
          <p:nvPr>
            <p:ph type="title"/>
          </p:nvPr>
        </p:nvSpPr>
        <p:spPr>
          <a:xfrm>
            <a:off x="597300" y="195002"/>
            <a:ext cx="75984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">
                <a:solidFill>
                  <a:schemeClr val="tx1"/>
                </a:solidFill>
                <a:latin typeface="微軟正黑體"/>
                <a:ea typeface="微軟正黑體"/>
              </a:rPr>
              <a:t>透過Qfiling封存珍貴相簿</a:t>
            </a:r>
            <a:endParaRPr lang="zh-TW" altLang="en">
              <a:solidFill>
                <a:schemeClr val="tx1"/>
              </a:solidFill>
            </a:endParaRPr>
          </a:p>
        </p:txBody>
      </p:sp>
      <p:sp>
        <p:nvSpPr>
          <p:cNvPr id="348" name="Google Shape;348;p36"/>
          <p:cNvSpPr txBox="1">
            <a:spLocks noGrp="1"/>
          </p:cNvSpPr>
          <p:nvPr>
            <p:ph type="body" idx="1"/>
          </p:nvPr>
        </p:nvSpPr>
        <p:spPr>
          <a:xfrm>
            <a:off x="610000" y="1183522"/>
            <a:ext cx="7340100" cy="30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SzPts val="1600"/>
            </a:pPr>
            <a:r>
              <a:rPr lang="zh-TW" altLang="en" sz="1800" b="1">
                <a:solidFill>
                  <a:srgbClr val="FFF200"/>
                </a:solidFill>
                <a:latin typeface="微軟正黑體"/>
                <a:ea typeface="微軟正黑體"/>
              </a:rPr>
              <a:t>與</a:t>
            </a:r>
            <a:r>
              <a:rPr lang="en" sz="1800" b="1" err="1">
                <a:solidFill>
                  <a:srgbClr val="FFF200"/>
                </a:solidFill>
                <a:latin typeface="微軟正黑體"/>
                <a:ea typeface="微軟正黑體"/>
              </a:rPr>
              <a:t>Qfiling</a:t>
            </a:r>
            <a:r>
              <a:rPr lang="zh-TW" altLang="en" sz="1800" b="1">
                <a:solidFill>
                  <a:srgbClr val="FFF200"/>
                </a:solidFill>
                <a:latin typeface="微軟正黑體"/>
                <a:ea typeface="微軟正黑體"/>
              </a:rPr>
              <a:t>軟體協作</a:t>
            </a:r>
            <a:endParaRPr lang="en" sz="1800" b="1">
              <a:solidFill>
                <a:srgbClr val="FFF200"/>
              </a:solidFill>
              <a:latin typeface="微軟正黑體"/>
              <a:ea typeface="微軟正黑體"/>
            </a:endParaRPr>
          </a:p>
          <a:p>
            <a:pPr marL="0" lvl="0" indent="0" algn="l" rtl="0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50">
                <a:solidFill>
                  <a:schemeClr val="bg1"/>
                </a:solidFill>
                <a:latin typeface="微軟正黑體"/>
                <a:ea typeface="微軟正黑體"/>
              </a:rPr>
              <a:t>如欲封存相簿，可以直接在</a:t>
            </a:r>
            <a:r>
              <a:rPr lang="en" sz="1550">
                <a:solidFill>
                  <a:schemeClr val="bg1"/>
                </a:solidFill>
                <a:latin typeface="+mj-lt"/>
                <a:ea typeface="微軟正黑體"/>
              </a:rPr>
              <a:t>QuMagie</a:t>
            </a:r>
            <a:r>
              <a:rPr lang="en" sz="1550">
                <a:solidFill>
                  <a:schemeClr val="bg1"/>
                </a:solidFill>
                <a:latin typeface="微軟正黑體"/>
                <a:ea typeface="微軟正黑體"/>
              </a:rPr>
              <a:t>介面中，透過</a:t>
            </a:r>
            <a:r>
              <a:rPr lang="en" sz="1550">
                <a:solidFill>
                  <a:schemeClr val="bg1"/>
                </a:solidFill>
                <a:latin typeface="+mj-lt"/>
                <a:ea typeface="微軟正黑體"/>
              </a:rPr>
              <a:t>Qfiling</a:t>
            </a:r>
            <a:r>
              <a:rPr lang="en" sz="1550">
                <a:solidFill>
                  <a:schemeClr val="bg1"/>
                </a:solidFill>
                <a:latin typeface="微軟正黑體"/>
                <a:ea typeface="微軟正黑體"/>
              </a:rPr>
              <a:t>封存相簿，</a:t>
            </a:r>
            <a:r>
              <a:rPr lang="zh-TW" altLang="en" sz="1550">
                <a:solidFill>
                  <a:schemeClr val="bg1"/>
                </a:solidFill>
                <a:latin typeface="微軟正黑體"/>
                <a:ea typeface="微軟正黑體"/>
              </a:rPr>
              <a:t>省去繁雜操作手續與時間</a:t>
            </a:r>
            <a:endParaRPr sz="1550" dirty="0">
              <a:solidFill>
                <a:schemeClr val="bg1"/>
              </a:solidFill>
            </a:endParaRPr>
          </a:p>
        </p:txBody>
      </p:sp>
      <p:pic>
        <p:nvPicPr>
          <p:cNvPr id="350" name="Google Shape;35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3500" y="2647950"/>
            <a:ext cx="3887414" cy="2019299"/>
          </a:xfrm>
          <a:prstGeom prst="rect">
            <a:avLst/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1E7FF"/>
                </a:gs>
              </a:gsLst>
              <a:lin ang="5400000" scaled="1"/>
            </a:gradFill>
          </a:ln>
          <a:effectLst>
            <a:outerShdw blurRad="533400" dist="368300" dir="81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9" name="Google Shape;34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651" y="2457450"/>
            <a:ext cx="5022850" cy="2400299"/>
          </a:xfrm>
          <a:prstGeom prst="rect">
            <a:avLst/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1E7FF"/>
                </a:gs>
              </a:gsLst>
              <a:lin ang="5400000" scaled="1"/>
            </a:gradFill>
          </a:ln>
          <a:effectLst>
            <a:outerShdw blurRad="533400" dist="368300" dir="81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7"/>
          <p:cNvSpPr txBox="1">
            <a:spLocks noGrp="1"/>
          </p:cNvSpPr>
          <p:nvPr>
            <p:ph type="title"/>
          </p:nvPr>
        </p:nvSpPr>
        <p:spPr>
          <a:xfrm>
            <a:off x="542671" y="181075"/>
            <a:ext cx="75984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tx1"/>
                </a:solidFill>
                <a:latin typeface="Microsoft JhengHei"/>
                <a:ea typeface="Microsoft JhengHei"/>
              </a:rPr>
              <a:t>追蹤</a:t>
            </a:r>
            <a:r>
              <a:rPr lang="en" altLang="zh-TW">
                <a:solidFill>
                  <a:schemeClr val="tx1"/>
                </a:solidFill>
                <a:latin typeface="微軟正黑體"/>
                <a:ea typeface="微軟正黑體"/>
              </a:rPr>
              <a:t>上傳進度無煩惱</a:t>
            </a:r>
            <a:endParaRPr lang="en" altLang="zh-TW">
              <a:solidFill>
                <a:schemeClr val="tx1"/>
              </a:solidFill>
            </a:endParaRPr>
          </a:p>
        </p:txBody>
      </p:sp>
      <p:pic>
        <p:nvPicPr>
          <p:cNvPr id="356" name="Google Shape;35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2396" y="1516312"/>
            <a:ext cx="3277938" cy="3277938"/>
          </a:xfrm>
          <a:prstGeom prst="rect">
            <a:avLst/>
          </a:prstGeom>
          <a:noFill/>
          <a:ln w="2286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1E7FF"/>
                </a:gs>
              </a:gsLst>
              <a:lin ang="5400000" scaled="1"/>
            </a:gradFill>
          </a:ln>
          <a:effectLst>
            <a:outerShdw blurRad="533400" dist="368300" dir="81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Google Shape;339;p35">
            <a:extLst>
              <a:ext uri="{FF2B5EF4-FFF2-40B4-BE49-F238E27FC236}">
                <a16:creationId xmlns:a16="http://schemas.microsoft.com/office/drawing/2014/main" id="{96232C1B-9B3D-4966-A5DE-6615F80F590E}"/>
              </a:ext>
            </a:extLst>
          </p:cNvPr>
          <p:cNvSpPr txBox="1">
            <a:spLocks/>
          </p:cNvSpPr>
          <p:nvPr/>
        </p:nvSpPr>
        <p:spPr>
          <a:xfrm>
            <a:off x="587121" y="1327874"/>
            <a:ext cx="3553079" cy="119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None/>
              <a:defRPr sz="1600" b="0" i="0" u="none" strike="noStrike" cap="none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 Light"/>
                <a:sym typeface="Poppins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0" indent="0">
              <a:lnSpc>
                <a:spcPts val="2300"/>
              </a:lnSpc>
            </a:pPr>
            <a:r>
              <a:rPr lang="zh-TW" altLang="en-US" sz="1800" b="1" dirty="0">
                <a:solidFill>
                  <a:srgbClr val="FFF200"/>
                </a:solidFill>
              </a:rPr>
              <a:t>後台任務顯示</a:t>
            </a:r>
            <a:endParaRPr lang="en-US" altLang="zh-TW" sz="1800" b="1" dirty="0">
              <a:solidFill>
                <a:srgbClr val="FFF200"/>
              </a:solidFill>
            </a:endParaRPr>
          </a:p>
          <a:p>
            <a:pPr marL="0" indent="0">
              <a:lnSpc>
                <a:spcPts val="2300"/>
              </a:lnSpc>
            </a:pPr>
            <a:r>
              <a:rPr lang="zh-TW" altLang="en-US" sz="1550" dirty="0">
                <a:solidFill>
                  <a:schemeClr val="bg1"/>
                </a:solidFill>
              </a:rPr>
              <a:t>在大量上傳或下載照片時，您可以透過後台任務顯示，充分了解目前進度</a:t>
            </a:r>
            <a:endParaRPr lang="zh-TW" altLang="en-US" sz="1550" b="1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746A58B-1D29-44E4-922C-7E7904773A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20819" y="2620552"/>
            <a:ext cx="2330381" cy="219163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E7A7AE0-508A-4220-82CF-B9C804C5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1744" y="596565"/>
            <a:ext cx="4559300" cy="683100"/>
          </a:xfrm>
        </p:spPr>
        <p:txBody>
          <a:bodyPr/>
          <a:lstStyle/>
          <a:p>
            <a:pPr algn="ctr"/>
            <a:r>
              <a:rPr lang="zh-TW" altLang="en" sz="3400" b="0" dirty="0">
                <a:latin typeface="Arial"/>
                <a:cs typeface="Arial"/>
              </a:rPr>
              <a:t>實際操作演示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0B9EF7E-994F-4D17-8222-8C4B6AB1AF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96616" y="838427"/>
            <a:ext cx="6621582" cy="4260295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2BD6EE89-C07B-4AD0-8949-7A99DA353879}"/>
              </a:ext>
            </a:extLst>
          </p:cNvPr>
          <p:cNvGrpSpPr/>
          <p:nvPr/>
        </p:nvGrpSpPr>
        <p:grpSpPr>
          <a:xfrm>
            <a:off x="469900" y="321561"/>
            <a:ext cx="3261127" cy="2425648"/>
            <a:chOff x="829468" y="152400"/>
            <a:chExt cx="3501267" cy="2604266"/>
          </a:xfrm>
        </p:grpSpPr>
        <p:pic>
          <p:nvPicPr>
            <p:cNvPr id="7" name="圖片 6" descr="一張含有 室外, 水, 天空, 海灘 的圖片&#10;&#10;自動產生的描述">
              <a:extLst>
                <a:ext uri="{FF2B5EF4-FFF2-40B4-BE49-F238E27FC236}">
                  <a16:creationId xmlns:a16="http://schemas.microsoft.com/office/drawing/2014/main" id="{270B6F28-84C3-452E-97A6-676707FB0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193312" y="1652222"/>
              <a:ext cx="485391" cy="323594"/>
            </a:xfrm>
            <a:prstGeom prst="rect">
              <a:avLst/>
            </a:prstGeom>
            <a:effectLst>
              <a:outerShdw blurRad="203200" dist="127000" dir="3780000" algn="t" rotWithShape="0">
                <a:prstClr val="black">
                  <a:alpha val="23000"/>
                </a:prstClr>
              </a:outerShdw>
            </a:effectLst>
          </p:spPr>
        </p:pic>
        <p:pic>
          <p:nvPicPr>
            <p:cNvPr id="8" name="圖片 7" descr="一張含有 個人, 室內 的圖片&#10;&#10;自動產生的描述">
              <a:extLst>
                <a:ext uri="{FF2B5EF4-FFF2-40B4-BE49-F238E27FC236}">
                  <a16:creationId xmlns:a16="http://schemas.microsoft.com/office/drawing/2014/main" id="{394DB56A-442D-4BA1-831E-C6F4CC5B9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77653" y="2251501"/>
              <a:ext cx="483206" cy="322138"/>
            </a:xfrm>
            <a:prstGeom prst="rect">
              <a:avLst/>
            </a:prstGeom>
            <a:effectLst>
              <a:outerShdw blurRad="203200" dist="127000" dir="3780000" sx="104000" sy="104000" algn="t" rotWithShape="0">
                <a:prstClr val="black">
                  <a:alpha val="23000"/>
                </a:prstClr>
              </a:outerShdw>
            </a:effectLst>
          </p:spPr>
        </p:pic>
        <p:pic>
          <p:nvPicPr>
            <p:cNvPr id="9" name="圖片 8" descr="一張含有 床, 室內, 個人, 鋪設 的圖片&#10;&#10;自動產生的描述">
              <a:extLst>
                <a:ext uri="{FF2B5EF4-FFF2-40B4-BE49-F238E27FC236}">
                  <a16:creationId xmlns:a16="http://schemas.microsoft.com/office/drawing/2014/main" id="{1E252ACD-2857-4D20-8741-E6996E81C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467843" y="2042365"/>
              <a:ext cx="514722" cy="331138"/>
            </a:xfrm>
            <a:prstGeom prst="rect">
              <a:avLst/>
            </a:prstGeom>
            <a:effectLst>
              <a:outerShdw blurRad="203200" dist="127000" dir="3780000" sx="104000" sy="104000" algn="t" rotWithShape="0">
                <a:prstClr val="black">
                  <a:alpha val="23000"/>
                </a:prstClr>
              </a:outerShdw>
            </a:effectLst>
          </p:spPr>
        </p:pic>
        <p:pic>
          <p:nvPicPr>
            <p:cNvPr id="10" name="圖片 9" descr="一張含有 哺乳類, 貓, 室內, 白色 的圖片&#10;&#10;自動產生的描述">
              <a:extLst>
                <a:ext uri="{FF2B5EF4-FFF2-40B4-BE49-F238E27FC236}">
                  <a16:creationId xmlns:a16="http://schemas.microsoft.com/office/drawing/2014/main" id="{C5D761FB-16B0-42DB-8B4F-5C3CD2A92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17140" b="13934"/>
            <a:stretch/>
          </p:blipFill>
          <p:spPr>
            <a:xfrm>
              <a:off x="3269346" y="1127043"/>
              <a:ext cx="509057" cy="352502"/>
            </a:xfrm>
            <a:prstGeom prst="rect">
              <a:avLst/>
            </a:prstGeom>
            <a:effectLst>
              <a:outerShdw blurRad="203200" dist="241300" dir="3780000" algn="t" rotWithShape="0">
                <a:prstClr val="black">
                  <a:alpha val="39000"/>
                </a:prstClr>
              </a:outerShdw>
            </a:effectLst>
          </p:spPr>
        </p:pic>
        <p:pic>
          <p:nvPicPr>
            <p:cNvPr id="11" name="圖片 10" descr="一張含有 個人, 室外, 擺姿勢, 團體 的圖片&#10;&#10;自動產生的描述">
              <a:extLst>
                <a:ext uri="{FF2B5EF4-FFF2-40B4-BE49-F238E27FC236}">
                  <a16:creationId xmlns:a16="http://schemas.microsoft.com/office/drawing/2014/main" id="{4D5FDFAB-FA9D-4D17-87CB-7B095F7B2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3024581" y="2146974"/>
              <a:ext cx="680266" cy="453057"/>
            </a:xfrm>
            <a:prstGeom prst="rect">
              <a:avLst/>
            </a:prstGeom>
            <a:effectLst>
              <a:outerShdw blurRad="203200" dist="127000" dir="3780000" sx="104000" sy="104000" algn="t" rotWithShape="0">
                <a:prstClr val="black">
                  <a:alpha val="23000"/>
                </a:prstClr>
              </a:outerShdw>
            </a:effectLst>
          </p:spPr>
        </p:pic>
        <p:pic>
          <p:nvPicPr>
            <p:cNvPr id="12" name="圖片 11" descr="一張含有 水, 天空, 室外, 游泳 的圖片&#10;&#10;自動產生的描述">
              <a:extLst>
                <a:ext uri="{FF2B5EF4-FFF2-40B4-BE49-F238E27FC236}">
                  <a16:creationId xmlns:a16="http://schemas.microsoft.com/office/drawing/2014/main" id="{E779C41D-22F0-4ADE-9A53-9ABCEC135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7843" y="474015"/>
              <a:ext cx="646765" cy="430745"/>
            </a:xfrm>
            <a:prstGeom prst="rect">
              <a:avLst/>
            </a:prstGeom>
            <a:effectLst>
              <a:outerShdw blurRad="203200" dist="127000" dir="3780000" sx="104000" sy="104000" algn="t" rotWithShape="0">
                <a:prstClr val="black">
                  <a:alpha val="23000"/>
                </a:prstClr>
              </a:outerShdw>
            </a:effectLst>
          </p:spPr>
        </p:pic>
        <p:pic>
          <p:nvPicPr>
            <p:cNvPr id="13" name="圖片 12" descr="一張含有 個人, 牆, 室內 的圖片&#10;&#10;自動產生的描述">
              <a:extLst>
                <a:ext uri="{FF2B5EF4-FFF2-40B4-BE49-F238E27FC236}">
                  <a16:creationId xmlns:a16="http://schemas.microsoft.com/office/drawing/2014/main" id="{FA4ED6E0-D872-467D-AD62-F7384EDE7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05892" y="296870"/>
              <a:ext cx="923312" cy="615981"/>
            </a:xfrm>
            <a:prstGeom prst="rect">
              <a:avLst/>
            </a:prstGeom>
            <a:effectLst>
              <a:outerShdw blurRad="203200" dist="127000" dir="3780000" sx="104000" sy="104000" algn="t" rotWithShape="0">
                <a:prstClr val="black">
                  <a:alpha val="23000"/>
                </a:prstClr>
              </a:outerShdw>
            </a:effectLst>
          </p:spPr>
        </p:pic>
        <p:pic>
          <p:nvPicPr>
            <p:cNvPr id="14" name="圖片 13" descr="一張含有 室外, 天空, 個人, 白天 的圖片&#10;&#10;自動產生的描述">
              <a:extLst>
                <a:ext uri="{FF2B5EF4-FFF2-40B4-BE49-F238E27FC236}">
                  <a16:creationId xmlns:a16="http://schemas.microsoft.com/office/drawing/2014/main" id="{E19EBB30-05A2-4D79-BD7B-5BC2E52401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5177"/>
            <a:stretch/>
          </p:blipFill>
          <p:spPr>
            <a:xfrm>
              <a:off x="1084850" y="1181056"/>
              <a:ext cx="970290" cy="603867"/>
            </a:xfrm>
            <a:prstGeom prst="rect">
              <a:avLst/>
            </a:prstGeom>
            <a:effectLst>
              <a:outerShdw blurRad="203200" dist="127000" dir="3780000" sx="104000" sy="104000" algn="t" rotWithShape="0">
                <a:prstClr val="black">
                  <a:alpha val="23000"/>
                </a:prstClr>
              </a:outerShdw>
            </a:effectLst>
          </p:spPr>
        </p:pic>
        <p:pic>
          <p:nvPicPr>
            <p:cNvPr id="15" name="圖片 14" descr="一張含有 水, 船, 天空, 室外 的圖片&#10;&#10;自動產生的描述">
              <a:extLst>
                <a:ext uri="{FF2B5EF4-FFF2-40B4-BE49-F238E27FC236}">
                  <a16:creationId xmlns:a16="http://schemas.microsoft.com/office/drawing/2014/main" id="{4B761984-1FDF-4523-A184-4ADBD2C5B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19252" y="374745"/>
              <a:ext cx="381995" cy="254663"/>
            </a:xfrm>
            <a:prstGeom prst="rect">
              <a:avLst/>
            </a:prstGeom>
            <a:effectLst>
              <a:outerShdw blurRad="203200" dist="127000" dir="3780000" algn="t" rotWithShape="0">
                <a:prstClr val="black">
                  <a:alpha val="23000"/>
                </a:prstClr>
              </a:outerShdw>
            </a:effectLst>
          </p:spPr>
        </p:pic>
        <p:pic>
          <p:nvPicPr>
            <p:cNvPr id="16" name="圖片 15" descr="一張含有 狗, 室內, 個人 的圖片&#10;&#10;自動產生的描述">
              <a:extLst>
                <a:ext uri="{FF2B5EF4-FFF2-40B4-BE49-F238E27FC236}">
                  <a16:creationId xmlns:a16="http://schemas.microsoft.com/office/drawing/2014/main" id="{014D23FE-2A0F-43F0-AE90-24A726D6C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93003" y="1594026"/>
              <a:ext cx="537732" cy="381790"/>
            </a:xfrm>
            <a:prstGeom prst="rect">
              <a:avLst/>
            </a:prstGeom>
            <a:effectLst>
              <a:outerShdw blurRad="203200" dist="127000" dir="3780000" algn="t" rotWithShape="0">
                <a:prstClr val="black">
                  <a:alpha val="23000"/>
                </a:prstClr>
              </a:outerShdw>
            </a:effectLst>
          </p:spPr>
        </p:pic>
        <p:pic>
          <p:nvPicPr>
            <p:cNvPr id="17" name="圖片 16" descr="一張含有 文字, 天空, 室外, 城市 的圖片&#10;&#10;自動產生的描述">
              <a:extLst>
                <a:ext uri="{FF2B5EF4-FFF2-40B4-BE49-F238E27FC236}">
                  <a16:creationId xmlns:a16="http://schemas.microsoft.com/office/drawing/2014/main" id="{6A698CD2-6109-47F0-95C1-6299BB674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29468" y="1924491"/>
              <a:ext cx="490505" cy="327003"/>
            </a:xfrm>
            <a:prstGeom prst="rect">
              <a:avLst/>
            </a:prstGeom>
            <a:effectLst>
              <a:outerShdw blurRad="266700" dist="139700" dir="3960000" algn="t" rotWithShape="0">
                <a:prstClr val="black">
                  <a:alpha val="27000"/>
                </a:prstClr>
              </a:outerShdw>
            </a:effectLst>
          </p:spPr>
        </p:pic>
        <p:pic>
          <p:nvPicPr>
            <p:cNvPr id="18" name="圖片 17" descr="一張含有 草, 個人, 室外, 比賽 的圖片&#10;&#10;自動產生的描述">
              <a:extLst>
                <a:ext uri="{FF2B5EF4-FFF2-40B4-BE49-F238E27FC236}">
                  <a16:creationId xmlns:a16="http://schemas.microsoft.com/office/drawing/2014/main" id="{D51CDE8A-41B2-45B6-8797-10E1AC616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852920" y="1181056"/>
              <a:ext cx="337366" cy="224911"/>
            </a:xfrm>
            <a:prstGeom prst="rect">
              <a:avLst/>
            </a:prstGeom>
            <a:effectLst>
              <a:outerShdw blurRad="203200" dist="127000" dir="3780000" algn="t" rotWithShape="0">
                <a:prstClr val="black">
                  <a:alpha val="23000"/>
                </a:prstClr>
              </a:outerShdw>
            </a:effectLst>
          </p:spPr>
        </p:pic>
        <p:pic>
          <p:nvPicPr>
            <p:cNvPr id="19" name="圖片 18" descr="一張含有 鋪設, 貓, 室內, 躺 的圖片&#10;&#10;自動產生的描述">
              <a:extLst>
                <a:ext uri="{FF2B5EF4-FFF2-40B4-BE49-F238E27FC236}">
                  <a16:creationId xmlns:a16="http://schemas.microsoft.com/office/drawing/2014/main" id="{945BDD39-E90A-4DBB-A59B-3CE8D2EB4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70477" y="2434528"/>
              <a:ext cx="483207" cy="322138"/>
            </a:xfrm>
            <a:prstGeom prst="rect">
              <a:avLst/>
            </a:prstGeom>
            <a:effectLst>
              <a:outerShdw blurRad="203200" dist="127000" dir="3780000" algn="t" rotWithShape="0">
                <a:prstClr val="black">
                  <a:alpha val="23000"/>
                </a:prstClr>
              </a:outerShdw>
            </a:effectLst>
          </p:spPr>
        </p:pic>
        <p:pic>
          <p:nvPicPr>
            <p:cNvPr id="20" name="圖片 19" descr="一張含有 貓, 室內 的圖片&#10;&#10;自動產生的描述">
              <a:extLst>
                <a:ext uri="{FF2B5EF4-FFF2-40B4-BE49-F238E27FC236}">
                  <a16:creationId xmlns:a16="http://schemas.microsoft.com/office/drawing/2014/main" id="{99A75926-FF79-4B23-BC9F-994B7AB88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9120" y="650953"/>
              <a:ext cx="374963" cy="249976"/>
            </a:xfrm>
            <a:prstGeom prst="rect">
              <a:avLst/>
            </a:prstGeom>
            <a:effectLst>
              <a:outerShdw blurRad="203200" dist="127000" dir="3780000" algn="t" rotWithShape="0">
                <a:prstClr val="black">
                  <a:alpha val="23000"/>
                </a:prstClr>
              </a:outerShdw>
            </a:effectLst>
          </p:spPr>
        </p:pic>
        <p:sp>
          <p:nvSpPr>
            <p:cNvPr id="21" name="矩形: 圓角 20">
              <a:extLst>
                <a:ext uri="{FF2B5EF4-FFF2-40B4-BE49-F238E27FC236}">
                  <a16:creationId xmlns:a16="http://schemas.microsoft.com/office/drawing/2014/main" id="{A152B482-F621-467E-A4EF-B5946904A58A}"/>
                </a:ext>
              </a:extLst>
            </p:cNvPr>
            <p:cNvSpPr/>
            <p:nvPr/>
          </p:nvSpPr>
          <p:spPr>
            <a:xfrm>
              <a:off x="1073637" y="152400"/>
              <a:ext cx="2843475" cy="2604266"/>
            </a:xfrm>
            <a:prstGeom prst="roundRect">
              <a:avLst>
                <a:gd name="adj" fmla="val 6832"/>
              </a:avLst>
            </a:prstGeom>
            <a:gradFill>
              <a:gsLst>
                <a:gs pos="0">
                  <a:schemeClr val="tx1">
                    <a:lumMod val="65000"/>
                    <a:lumOff val="35000"/>
                    <a:alpha val="29000"/>
                  </a:schemeClr>
                </a:gs>
                <a:gs pos="94000">
                  <a:schemeClr val="bg2">
                    <a:lumMod val="10000"/>
                    <a:alpha val="40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482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B5A7B00F-4551-465F-AED9-6D65EA64E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802698" y="756193"/>
              <a:ext cx="1541150" cy="1541150"/>
            </a:xfrm>
            <a:prstGeom prst="rect">
              <a:avLst/>
            </a:prstGeom>
            <a:effectLst>
              <a:outerShdw blurRad="304800" dist="355600" dir="414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3" name="圖片 22" descr="一張含有 草, 天空, 室外, 個人 的圖片&#10;&#10;自動產生的描述">
            <a:extLst>
              <a:ext uri="{FF2B5EF4-FFF2-40B4-BE49-F238E27FC236}">
                <a16:creationId xmlns:a16="http://schemas.microsoft.com/office/drawing/2014/main" id="{5F8F9885-FB61-4E5B-BCA9-6A1EB8F8B48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6257" y="2421728"/>
            <a:ext cx="450065" cy="300044"/>
          </a:xfrm>
          <a:prstGeom prst="rect">
            <a:avLst/>
          </a:prstGeom>
          <a:effectLst>
            <a:outerShdw blurRad="266700" dist="139700" dir="3960000" algn="t" rotWithShape="0">
              <a:prstClr val="black">
                <a:alpha val="27000"/>
              </a:prstClr>
            </a:outerShdw>
          </a:effectLst>
        </p:spPr>
      </p:pic>
      <p:pic>
        <p:nvPicPr>
          <p:cNvPr id="24" name="圖片 23" descr="一張含有 室外, 草, 個人, 天空 的圖片&#10;&#10;自動產生的描述">
            <a:extLst>
              <a:ext uri="{FF2B5EF4-FFF2-40B4-BE49-F238E27FC236}">
                <a16:creationId xmlns:a16="http://schemas.microsoft.com/office/drawing/2014/main" id="{D9E69630-6572-4104-A4F2-C6066A915A0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94693" y="2138393"/>
            <a:ext cx="500696" cy="333798"/>
          </a:xfrm>
          <a:prstGeom prst="rect">
            <a:avLst/>
          </a:prstGeom>
          <a:effectLst>
            <a:outerShdw blurRad="266700" dist="139700" dir="3960000" algn="t" rotWithShape="0">
              <a:prstClr val="black">
                <a:alpha val="27000"/>
              </a:prstClr>
            </a:outerShdw>
          </a:effectLst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11E8FC3D-8BB0-41E6-9B0D-61A3ADE30CB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37840" y="2680886"/>
            <a:ext cx="450065" cy="300044"/>
          </a:xfrm>
          <a:prstGeom prst="rect">
            <a:avLst/>
          </a:prstGeom>
          <a:effectLst>
            <a:outerShdw blurRad="266700" dist="139700" dir="3960000" algn="t" rotWithShape="0">
              <a:prstClr val="black">
                <a:alpha val="27000"/>
              </a:prstClr>
            </a:outerShdw>
          </a:effectLst>
        </p:spPr>
      </p:pic>
      <p:pic>
        <p:nvPicPr>
          <p:cNvPr id="26" name="圖片 25" descr="一張含有 天空, 室外, 水, 風車 的圖片&#10;&#10;自動產生的描述">
            <a:extLst>
              <a:ext uri="{FF2B5EF4-FFF2-40B4-BE49-F238E27FC236}">
                <a16:creationId xmlns:a16="http://schemas.microsoft.com/office/drawing/2014/main" id="{19331A30-EA5E-42C8-A3C6-FF7745D774F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81059" y="1534160"/>
            <a:ext cx="320708" cy="213805"/>
          </a:xfrm>
          <a:prstGeom prst="rect">
            <a:avLst/>
          </a:prstGeom>
        </p:spPr>
      </p:pic>
      <p:pic>
        <p:nvPicPr>
          <p:cNvPr id="27" name="圖片 26" descr="一張含有 建築物, 室外, 個人, 街道 的圖片&#10;&#10;自動產生的描述">
            <a:extLst>
              <a:ext uri="{FF2B5EF4-FFF2-40B4-BE49-F238E27FC236}">
                <a16:creationId xmlns:a16="http://schemas.microsoft.com/office/drawing/2014/main" id="{EF6D50F9-AC15-4037-803A-6CBAD65E64E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7833" y="374518"/>
            <a:ext cx="364786" cy="24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338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16">
            <a:extLst>
              <a:ext uri="{FF2B5EF4-FFF2-40B4-BE49-F238E27FC236}">
                <a16:creationId xmlns:a16="http://schemas.microsoft.com/office/drawing/2014/main" id="{7D16C3B4-769D-4224-9849-ACFB31FC3DC0}"/>
              </a:ext>
            </a:extLst>
          </p:cNvPr>
          <p:cNvSpPr txBox="1">
            <a:spLocks/>
          </p:cNvSpPr>
          <p:nvPr/>
        </p:nvSpPr>
        <p:spPr>
          <a:xfrm>
            <a:off x="3212699" y="4661928"/>
            <a:ext cx="2899366" cy="466725"/>
          </a:xfrm>
          <a:prstGeom prst="rect">
            <a:avLst/>
          </a:prstGeom>
        </p:spPr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700"/>
              </a:lnSpc>
              <a:buNone/>
            </a:pPr>
            <a:r>
              <a:rPr lang="en-US" altLang="zh-TW" sz="460" dirty="0">
                <a:solidFill>
                  <a:srgbClr val="99A4E8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©2021</a:t>
            </a:r>
            <a:r>
              <a:rPr lang="zh-TW" altLang="en-US" sz="460" dirty="0">
                <a:solidFill>
                  <a:srgbClr val="99A4E8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著作權為威聯通科技股份有限公司所有。威聯通科技並保留所有權利。威聯通科技股份有限公司所使用或註冊之商標或標章。檔案中所提及之產品及公司名稱可能為其他公司所有之商標。</a:t>
            </a:r>
            <a:endParaRPr lang="zh-TW" sz="460" dirty="0">
              <a:solidFill>
                <a:srgbClr val="99A4E8"/>
              </a:solidFill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id="{6DEC6611-9671-410C-B4B2-4F7591D1A98E}"/>
              </a:ext>
            </a:extLst>
          </p:cNvPr>
          <p:cNvSpPr txBox="1"/>
          <p:nvPr/>
        </p:nvSpPr>
        <p:spPr>
          <a:xfrm>
            <a:off x="2557512" y="3837990"/>
            <a:ext cx="421782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700" spc="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是你最好的選擇</a:t>
            </a:r>
            <a:r>
              <a:rPr lang="en-US" altLang="zh-TW" sz="3700" spc="225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!</a:t>
            </a:r>
            <a:endParaRPr lang="zh-TW" altLang="en-US" sz="3700" spc="225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55460AE-0450-480B-BD02-230D7DA28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5343" y="4564051"/>
            <a:ext cx="874077" cy="8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94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E7A7AE0-508A-4220-82CF-B9C804C5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799" y="1614540"/>
            <a:ext cx="5816600" cy="789983"/>
          </a:xfrm>
        </p:spPr>
        <p:txBody>
          <a:bodyPr anchor="t"/>
          <a:lstStyle/>
          <a:p>
            <a:r>
              <a:rPr lang="en" sz="4200" b="0" dirty="0">
                <a:latin typeface="Arial"/>
                <a:cs typeface="Arial"/>
              </a:rPr>
              <a:t>Google </a:t>
            </a:r>
            <a:r>
              <a:rPr lang="zh-TW" altLang="en" sz="4200" b="0" dirty="0"/>
              <a:t>針對</a:t>
            </a:r>
            <a:r>
              <a:rPr lang="en" sz="4200" b="0" dirty="0"/>
              <a:t> </a:t>
            </a:r>
            <a:r>
              <a:rPr lang="en" sz="4200" b="0" dirty="0">
                <a:latin typeface="Arial"/>
                <a:cs typeface="Arial"/>
              </a:rPr>
              <a:t>Google </a:t>
            </a:r>
            <a:endParaRPr lang="zh-TW" altLang="en" sz="4200" b="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D976A604-17CE-4193-B746-8DBC1E460BC6}"/>
              </a:ext>
            </a:extLst>
          </p:cNvPr>
          <p:cNvSpPr txBox="1">
            <a:spLocks/>
          </p:cNvSpPr>
          <p:nvPr/>
        </p:nvSpPr>
        <p:spPr>
          <a:xfrm>
            <a:off x="3733799" y="2799395"/>
            <a:ext cx="5816600" cy="1914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zh-TW" altLang="en" sz="4200" b="1">
                <a:solidFill>
                  <a:srgbClr val="FEE91E"/>
                </a:solidFill>
                <a:latin typeface="微軟正黑體"/>
                <a:ea typeface="微軟正黑體"/>
              </a:rPr>
              <a:t>相簿的政策調整</a:t>
            </a: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1B41E76C-641F-4CA5-B5EB-678E55C9EA49}"/>
              </a:ext>
            </a:extLst>
          </p:cNvPr>
          <p:cNvCxnSpPr>
            <a:cxnSpLocks/>
          </p:cNvCxnSpPr>
          <p:nvPr/>
        </p:nvCxnSpPr>
        <p:spPr>
          <a:xfrm>
            <a:off x="3936576" y="2623820"/>
            <a:ext cx="430784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0731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1"/>
          <p:cNvSpPr txBox="1">
            <a:spLocks noGrp="1"/>
          </p:cNvSpPr>
          <p:nvPr>
            <p:ph type="title"/>
          </p:nvPr>
        </p:nvSpPr>
        <p:spPr>
          <a:xfrm>
            <a:off x="320420" y="269975"/>
            <a:ext cx="8868029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Google </a:t>
            </a:r>
            <a:r>
              <a:rPr lang="en" dirty="0"/>
              <a:t>針對 </a:t>
            </a:r>
            <a:r>
              <a:rPr lang="en" dirty="0">
                <a:latin typeface="+mj-lt"/>
              </a:rPr>
              <a:t>Google </a:t>
            </a:r>
            <a:r>
              <a:rPr lang="en" dirty="0"/>
              <a:t>相簿的政策調整</a:t>
            </a:r>
            <a:endParaRPr dirty="0"/>
          </a:p>
        </p:txBody>
      </p:sp>
      <p:sp>
        <p:nvSpPr>
          <p:cNvPr id="198" name="Google Shape;198;p21"/>
          <p:cNvSpPr txBox="1">
            <a:spLocks noGrp="1"/>
          </p:cNvSpPr>
          <p:nvPr>
            <p:ph type="body" idx="1"/>
          </p:nvPr>
        </p:nvSpPr>
        <p:spPr>
          <a:xfrm>
            <a:off x="555488" y="1062783"/>
            <a:ext cx="7540762" cy="16854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065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00"/>
            </a:pPr>
            <a:r>
              <a:rPr lang="en" sz="1900" b="1" dirty="0">
                <a:cs typeface="Poppins"/>
                <a:sym typeface="Poppins"/>
              </a:rPr>
              <a:t>政策調整的內容以及影響</a:t>
            </a:r>
            <a:endParaRPr sz="1900" b="1" dirty="0">
              <a:cs typeface="Poppins"/>
              <a:sym typeface="Poppins"/>
            </a:endParaRPr>
          </a:p>
          <a:p>
            <a:pPr marL="457200" marR="0" lvl="0" indent="0" algn="l" rtl="0">
              <a:lnSpc>
                <a:spcPts val="19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zh-TW" sz="1400" dirty="0">
                <a:latin typeface="微軟正黑體"/>
                <a:ea typeface="微軟正黑體"/>
              </a:rPr>
              <a:t>Google</a:t>
            </a:r>
            <a:r>
              <a:rPr lang="zh-TW" altLang="en-US" sz="1400" dirty="0">
                <a:latin typeface="微軟正黑體"/>
                <a:ea typeface="微軟正黑體"/>
              </a:rPr>
              <a:t>相簿即將於</a:t>
            </a:r>
            <a:r>
              <a:rPr lang="en-US" altLang="zh-TW" sz="1400" b="1" dirty="0">
                <a:latin typeface="微軟正黑體"/>
                <a:ea typeface="微軟正黑體"/>
              </a:rPr>
              <a:t>2021</a:t>
            </a:r>
            <a:r>
              <a:rPr lang="zh-TW" altLang="en-US" sz="1400" b="1" dirty="0">
                <a:latin typeface="微軟正黑體"/>
                <a:ea typeface="微軟正黑體"/>
              </a:rPr>
              <a:t>年</a:t>
            </a:r>
            <a:r>
              <a:rPr lang="en-US" altLang="zh-TW" sz="1400" b="1" dirty="0">
                <a:latin typeface="微軟正黑體"/>
                <a:ea typeface="微軟正黑體"/>
              </a:rPr>
              <a:t>6</a:t>
            </a:r>
            <a:r>
              <a:rPr lang="zh-TW" altLang="en-US" sz="1400" b="1" dirty="0">
                <a:latin typeface="微軟正黑體"/>
                <a:ea typeface="微軟正黑體"/>
              </a:rPr>
              <a:t>月</a:t>
            </a:r>
            <a:r>
              <a:rPr lang="en-US" altLang="zh-TW" sz="1400" b="1" dirty="0">
                <a:latin typeface="微軟正黑體"/>
                <a:ea typeface="微軟正黑體"/>
              </a:rPr>
              <a:t>1</a:t>
            </a:r>
            <a:r>
              <a:rPr lang="zh-TW" altLang="en-US" sz="1400" b="1" dirty="0">
                <a:latin typeface="微軟正黑體"/>
                <a:ea typeface="微軟正黑體"/>
              </a:rPr>
              <a:t>日起</a:t>
            </a:r>
            <a:r>
              <a:rPr lang="zh-TW" altLang="en-US" sz="1400" dirty="0">
                <a:latin typeface="微軟正黑體"/>
                <a:ea typeface="微軟正黑體"/>
              </a:rPr>
              <a:t>，正式取消無限制容量照片影片備份服務</a:t>
            </a:r>
            <a:r>
              <a:rPr lang="en-US" altLang="zh-TW" sz="1400" dirty="0">
                <a:latin typeface="微軟正黑體"/>
                <a:ea typeface="微軟正黑體"/>
              </a:rPr>
              <a:t>(</a:t>
            </a:r>
            <a:r>
              <a:rPr lang="zh-TW" altLang="en-US" sz="1400" dirty="0">
                <a:latin typeface="微軟正黑體"/>
                <a:ea typeface="微軟正黑體"/>
              </a:rPr>
              <a:t>以往</a:t>
            </a:r>
            <a:r>
              <a:rPr lang="zh-TW" altLang="en-US" sz="1350" dirty="0">
                <a:solidFill>
                  <a:srgbClr val="212529"/>
                </a:solidFill>
                <a:highlight>
                  <a:srgbClr val="FFFFFF"/>
                </a:highlight>
                <a:latin typeface="微軟正黑體"/>
                <a:ea typeface="微軟正黑體"/>
                <a:cs typeface="Microsoft JhengHei"/>
                <a:sym typeface="Microsoft JhengHei"/>
              </a:rPr>
              <a:t>只要照片不超過</a:t>
            </a:r>
            <a:r>
              <a:rPr lang="en-US" altLang="zh-TW" sz="1350" dirty="0">
                <a:solidFill>
                  <a:srgbClr val="212529"/>
                </a:solidFill>
                <a:highlight>
                  <a:srgbClr val="FFFFFF"/>
                </a:highlight>
                <a:latin typeface="微軟正黑體"/>
                <a:ea typeface="微軟正黑體"/>
                <a:cs typeface="Microsoft JhengHei"/>
                <a:sym typeface="Microsoft JhengHei"/>
              </a:rPr>
              <a:t>1,600</a:t>
            </a:r>
            <a:r>
              <a:rPr lang="zh-TW" altLang="en-US" sz="1350" dirty="0">
                <a:solidFill>
                  <a:srgbClr val="212529"/>
                </a:solidFill>
                <a:highlight>
                  <a:srgbClr val="FFFFFF"/>
                </a:highlight>
                <a:latin typeface="微軟正黑體"/>
                <a:ea typeface="微軟正黑體"/>
                <a:cs typeface="Microsoft JhengHei"/>
                <a:sym typeface="Microsoft JhengHei"/>
              </a:rPr>
              <a:t>萬畫素、影片最大為</a:t>
            </a:r>
            <a:r>
              <a:rPr lang="en-US" altLang="zh-TW" sz="1350" dirty="0">
                <a:solidFill>
                  <a:srgbClr val="212529"/>
                </a:solidFill>
                <a:highlight>
                  <a:srgbClr val="FFFFFF"/>
                </a:highlight>
                <a:latin typeface="微軟正黑體"/>
                <a:ea typeface="微軟正黑體"/>
                <a:cs typeface="Microsoft JhengHei"/>
                <a:sym typeface="Microsoft JhengHei"/>
              </a:rPr>
              <a:t>1080p</a:t>
            </a:r>
            <a:r>
              <a:rPr lang="zh-TW" altLang="en-US" sz="1350" dirty="0">
                <a:solidFill>
                  <a:srgbClr val="212529"/>
                </a:solidFill>
                <a:highlight>
                  <a:srgbClr val="FFFFFF"/>
                </a:highlight>
                <a:latin typeface="微軟正黑體"/>
                <a:ea typeface="微軟正黑體"/>
                <a:cs typeface="Microsoft JhengHei"/>
                <a:sym typeface="Microsoft JhengHei"/>
              </a:rPr>
              <a:t>，即可不限容量免費儲存</a:t>
            </a:r>
            <a:r>
              <a:rPr lang="en-US" altLang="zh-TW" sz="1350" dirty="0">
                <a:solidFill>
                  <a:srgbClr val="212529"/>
                </a:solidFill>
                <a:highlight>
                  <a:srgbClr val="FFFFFF"/>
                </a:highlight>
                <a:latin typeface="微軟正黑體"/>
                <a:ea typeface="微軟正黑體"/>
                <a:cs typeface="Microsoft JhengHei"/>
                <a:sym typeface="Microsoft JhengHei"/>
              </a:rPr>
              <a:t>)</a:t>
            </a:r>
            <a:r>
              <a:rPr lang="zh-TW" altLang="en-US" sz="1400" dirty="0">
                <a:latin typeface="微軟正黑體"/>
                <a:ea typeface="微軟正黑體"/>
              </a:rPr>
              <a:t>，取而代之的是</a:t>
            </a:r>
            <a:r>
              <a:rPr lang="en-US" altLang="zh-TW" sz="1400" dirty="0">
                <a:latin typeface="微軟正黑體"/>
                <a:ea typeface="微軟正黑體"/>
              </a:rPr>
              <a:t>Gmail</a:t>
            </a:r>
            <a:r>
              <a:rPr lang="zh-TW" altLang="en-US" sz="1400" dirty="0">
                <a:latin typeface="微軟正黑體"/>
                <a:ea typeface="微軟正黑體"/>
              </a:rPr>
              <a:t>、</a:t>
            </a:r>
            <a:r>
              <a:rPr lang="en-US" altLang="zh-TW" sz="1400" dirty="0">
                <a:latin typeface="微軟正黑體"/>
                <a:ea typeface="微軟正黑體"/>
              </a:rPr>
              <a:t>Google</a:t>
            </a:r>
            <a:r>
              <a:rPr lang="zh-TW" altLang="en-US" sz="1400" dirty="0">
                <a:latin typeface="微軟正黑體"/>
                <a:ea typeface="微軟正黑體"/>
              </a:rPr>
              <a:t>雲端硬碟、</a:t>
            </a:r>
            <a:r>
              <a:rPr lang="en-US" altLang="zh-TW" sz="1400" dirty="0">
                <a:latin typeface="微軟正黑體"/>
                <a:ea typeface="微軟正黑體"/>
              </a:rPr>
              <a:t>Google</a:t>
            </a:r>
            <a:r>
              <a:rPr lang="zh-TW" altLang="en-US" sz="1400" dirty="0">
                <a:latin typeface="微軟正黑體"/>
                <a:ea typeface="微軟正黑體"/>
              </a:rPr>
              <a:t>相簿三者共享</a:t>
            </a:r>
            <a:r>
              <a:rPr lang="en-US" altLang="zh-TW" sz="1400" b="1" dirty="0">
                <a:latin typeface="微軟正黑體"/>
                <a:ea typeface="微軟正黑體"/>
              </a:rPr>
              <a:t>15GB</a:t>
            </a:r>
            <a:r>
              <a:rPr lang="zh-TW" altLang="en-US" sz="1400" b="1" dirty="0">
                <a:latin typeface="微軟正黑體"/>
                <a:ea typeface="微軟正黑體"/>
              </a:rPr>
              <a:t>的容量</a:t>
            </a:r>
            <a:r>
              <a:rPr lang="zh-TW" altLang="en-US" sz="1400" dirty="0">
                <a:latin typeface="微軟正黑體"/>
                <a:ea typeface="微軟正黑體"/>
              </a:rPr>
              <a:t>。如欲享有更大的容量，則須付月費或年費購買。</a:t>
            </a:r>
            <a:endParaRPr lang="zh-TW" altLang="en-US" sz="1400" b="1" dirty="0">
              <a:latin typeface="微軟正黑體"/>
              <a:ea typeface="微軟正黑體"/>
              <a:cs typeface="Poppins"/>
              <a:sym typeface="Poppins"/>
            </a:endParaRPr>
          </a:p>
        </p:txBody>
      </p:sp>
      <p:sp>
        <p:nvSpPr>
          <p:cNvPr id="197" name="Google Shape;197;p21"/>
          <p:cNvSpPr txBox="1"/>
          <p:nvPr/>
        </p:nvSpPr>
        <p:spPr>
          <a:xfrm>
            <a:off x="1596961" y="3973252"/>
            <a:ext cx="52626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 dirty="0">
                <a:solidFill>
                  <a:schemeClr val="hlink"/>
                </a:solidFill>
                <a:latin typeface="+mj-lt"/>
                <a:ea typeface="Poppins Light"/>
                <a:cs typeface="Poppins Light"/>
                <a:sym typeface="Poppins Light"/>
                <a:hlinkClick r:id="rId3"/>
              </a:rPr>
              <a:t>https://www.bnext.com.tw/article/60114/google-photo-end-unlimited-storage</a:t>
            </a:r>
            <a:endParaRPr sz="800" dirty="0">
              <a:latin typeface="+mj-l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latin typeface="+mj-l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7" name="圖片 6" descr="一張含有 個人, 天空, 室外, 樹 的圖片&#10;&#10;自動產生的描述">
            <a:extLst>
              <a:ext uri="{FF2B5EF4-FFF2-40B4-BE49-F238E27FC236}">
                <a16:creationId xmlns:a16="http://schemas.microsoft.com/office/drawing/2014/main" id="{19A66F36-2C26-4F49-AD56-E19A0983B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751" y="4499402"/>
            <a:ext cx="1003300" cy="668867"/>
          </a:xfrm>
          <a:prstGeom prst="rect">
            <a:avLst/>
          </a:prstGeom>
          <a:effectLst>
            <a:outerShdw blurRad="266700" dist="139700" dir="3960000" algn="t" rotWithShape="0">
              <a:prstClr val="black">
                <a:alpha val="27000"/>
              </a:prstClr>
            </a:outerShdw>
          </a:effectLst>
        </p:spPr>
      </p:pic>
      <p:pic>
        <p:nvPicPr>
          <p:cNvPr id="10" name="圖片 9" descr="一張含有 水, 船, 天空, 室外 的圖片&#10;&#10;自動產生的描述">
            <a:extLst>
              <a:ext uri="{FF2B5EF4-FFF2-40B4-BE49-F238E27FC236}">
                <a16:creationId xmlns:a16="http://schemas.microsoft.com/office/drawing/2014/main" id="{80C40266-FC7D-4584-A089-CE1508F838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8628" y="4328819"/>
            <a:ext cx="1222022" cy="814681"/>
          </a:xfrm>
          <a:prstGeom prst="rect">
            <a:avLst/>
          </a:prstGeom>
          <a:effectLst>
            <a:outerShdw blurRad="266700" dist="139700" dir="3960000" algn="t" rotWithShape="0">
              <a:prstClr val="black">
                <a:alpha val="27000"/>
              </a:prstClr>
            </a:outerShdw>
          </a:effectLst>
        </p:spPr>
      </p:pic>
      <p:pic>
        <p:nvPicPr>
          <p:cNvPr id="12" name="圖片 11" descr="一張含有 個人, 牆, 室內 的圖片&#10;&#10;自動產生的描述">
            <a:extLst>
              <a:ext uri="{FF2B5EF4-FFF2-40B4-BE49-F238E27FC236}">
                <a16:creationId xmlns:a16="http://schemas.microsoft.com/office/drawing/2014/main" id="{89EF1DC2-3DD8-4F82-8221-F66698C11A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596" y="4684181"/>
            <a:ext cx="1002583" cy="668867"/>
          </a:xfrm>
          <a:prstGeom prst="rect">
            <a:avLst/>
          </a:prstGeom>
          <a:effectLst>
            <a:outerShdw blurRad="266700" dist="139700" dir="3960000" algn="t" rotWithShape="0">
              <a:prstClr val="black">
                <a:alpha val="27000"/>
              </a:prstClr>
            </a:outerShdw>
          </a:effectLst>
        </p:spPr>
      </p:pic>
      <p:pic>
        <p:nvPicPr>
          <p:cNvPr id="14" name="圖片 13" descr="一張含有 水, 天空, 室外, 游泳 的圖片&#10;&#10;自動產生的描述">
            <a:extLst>
              <a:ext uri="{FF2B5EF4-FFF2-40B4-BE49-F238E27FC236}">
                <a16:creationId xmlns:a16="http://schemas.microsoft.com/office/drawing/2014/main" id="{5BEC0A58-F1D3-4553-B529-03E8C602AD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2826" y="4688640"/>
            <a:ext cx="1111249" cy="740092"/>
          </a:xfrm>
          <a:prstGeom prst="rect">
            <a:avLst/>
          </a:prstGeom>
          <a:effectLst>
            <a:outerShdw blurRad="266700" dist="139700" dir="3960000" algn="t" rotWithShape="0">
              <a:prstClr val="black">
                <a:alpha val="27000"/>
              </a:prstClr>
            </a:outerShdw>
          </a:effectLst>
        </p:spPr>
      </p:pic>
      <p:pic>
        <p:nvPicPr>
          <p:cNvPr id="16" name="圖片 15" descr="一張含有 室外, 天空, 個人, 白天 的圖片&#10;&#10;自動產生的描述">
            <a:extLst>
              <a:ext uri="{FF2B5EF4-FFF2-40B4-BE49-F238E27FC236}">
                <a16:creationId xmlns:a16="http://schemas.microsoft.com/office/drawing/2014/main" id="{B11CA8A8-C190-48AA-B3CE-42F4E0F409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1362" y="4554623"/>
            <a:ext cx="904867" cy="630391"/>
          </a:xfrm>
          <a:prstGeom prst="rect">
            <a:avLst/>
          </a:prstGeom>
          <a:effectLst>
            <a:outerShdw blurRad="266700" dist="139700" dir="3960000" algn="t" rotWithShape="0">
              <a:prstClr val="black">
                <a:alpha val="27000"/>
              </a:prstClr>
            </a:outerShdw>
          </a:effectLst>
        </p:spPr>
      </p:pic>
      <p:pic>
        <p:nvPicPr>
          <p:cNvPr id="18" name="圖片 17" descr="一張含有 文字, 天空, 室外, 城市 的圖片&#10;&#10;自動產生的描述">
            <a:extLst>
              <a:ext uri="{FF2B5EF4-FFF2-40B4-BE49-F238E27FC236}">
                <a16:creationId xmlns:a16="http://schemas.microsoft.com/office/drawing/2014/main" id="{465618BA-032B-4C8B-9744-3876586E7C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3087" y="4475237"/>
            <a:ext cx="875174" cy="583449"/>
          </a:xfrm>
          <a:prstGeom prst="rect">
            <a:avLst/>
          </a:prstGeom>
          <a:effectLst>
            <a:outerShdw blurRad="266700" dist="139700" dir="3960000" algn="t" rotWithShape="0">
              <a:prstClr val="black">
                <a:alpha val="27000"/>
              </a:prstClr>
            </a:outerShdw>
          </a:effectLst>
        </p:spPr>
      </p:pic>
      <p:pic>
        <p:nvPicPr>
          <p:cNvPr id="20" name="圖片 19" descr="一張含有 室外, 水, 天空, 海灘 的圖片&#10;&#10;自動產生的描述">
            <a:extLst>
              <a:ext uri="{FF2B5EF4-FFF2-40B4-BE49-F238E27FC236}">
                <a16:creationId xmlns:a16="http://schemas.microsoft.com/office/drawing/2014/main" id="{671BCD3E-3BDA-4A7B-919C-3E7165D3CF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0600" y="4562785"/>
            <a:ext cx="945587" cy="630391"/>
          </a:xfrm>
          <a:prstGeom prst="rect">
            <a:avLst/>
          </a:prstGeom>
          <a:effectLst>
            <a:outerShdw blurRad="266700" dist="139700" dir="3960000" algn="t" rotWithShape="0">
              <a:prstClr val="black">
                <a:alpha val="27000"/>
              </a:prstClr>
            </a:outerShdw>
          </a:effectLst>
        </p:spPr>
      </p:pic>
      <p:pic>
        <p:nvPicPr>
          <p:cNvPr id="22" name="圖片 21" descr="一張含有 草, 個人, 室外, 比賽 的圖片&#10;&#10;自動產生的描述">
            <a:extLst>
              <a:ext uri="{FF2B5EF4-FFF2-40B4-BE49-F238E27FC236}">
                <a16:creationId xmlns:a16="http://schemas.microsoft.com/office/drawing/2014/main" id="{D569C9DD-3570-4E58-A89F-3C86C28402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8511" y="4060294"/>
            <a:ext cx="806667" cy="537778"/>
          </a:xfrm>
          <a:prstGeom prst="rect">
            <a:avLst/>
          </a:prstGeom>
          <a:effectLst>
            <a:outerShdw blurRad="266700" dist="139700" dir="3960000" algn="t" rotWithShape="0">
              <a:prstClr val="black">
                <a:alpha val="27000"/>
              </a:prstClr>
            </a:outerShdw>
          </a:effectLst>
        </p:spPr>
      </p:pic>
      <p:pic>
        <p:nvPicPr>
          <p:cNvPr id="26" name="圖片 25" descr="一張含有 床, 室內, 個人, 鋪設 的圖片&#10;&#10;自動產生的描述">
            <a:extLst>
              <a:ext uri="{FF2B5EF4-FFF2-40B4-BE49-F238E27FC236}">
                <a16:creationId xmlns:a16="http://schemas.microsoft.com/office/drawing/2014/main" id="{1D576FE7-B32F-4DBE-A64E-0B1D849638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7462" y="4472037"/>
            <a:ext cx="1261999" cy="811886"/>
          </a:xfrm>
          <a:prstGeom prst="rect">
            <a:avLst/>
          </a:prstGeom>
          <a:effectLst>
            <a:outerShdw blurRad="266700" dist="139700" dir="3960000" algn="t" rotWithShape="0">
              <a:prstClr val="black">
                <a:alpha val="27000"/>
              </a:prstClr>
            </a:outerShdw>
          </a:effectLst>
        </p:spPr>
      </p:pic>
      <p:pic>
        <p:nvPicPr>
          <p:cNvPr id="5" name="圖片 4" descr="一張含有 個人, 室外, 擺姿勢, 團體 的圖片&#10;&#10;自動產生的描述">
            <a:extLst>
              <a:ext uri="{FF2B5EF4-FFF2-40B4-BE49-F238E27FC236}">
                <a16:creationId xmlns:a16="http://schemas.microsoft.com/office/drawing/2014/main" id="{E46966C5-63FF-48A1-90DC-437CF5FFAD6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12826" y="3886096"/>
            <a:ext cx="1111250" cy="740093"/>
          </a:xfrm>
          <a:prstGeom prst="rect">
            <a:avLst/>
          </a:prstGeom>
          <a:effectLst>
            <a:outerShdw blurRad="266700" dist="139700" dir="3960000" algn="t" rotWithShape="0">
              <a:prstClr val="black">
                <a:alpha val="27000"/>
              </a:prstClr>
            </a:outerShdw>
          </a:effectLst>
        </p:spPr>
      </p:pic>
      <p:pic>
        <p:nvPicPr>
          <p:cNvPr id="24" name="圖片 23" descr="一張含有 狗, 室內, 個人 的圖片&#10;&#10;自動產生的描述">
            <a:extLst>
              <a:ext uri="{FF2B5EF4-FFF2-40B4-BE49-F238E27FC236}">
                <a16:creationId xmlns:a16="http://schemas.microsoft.com/office/drawing/2014/main" id="{BD2DF6FE-D225-4FBD-8B03-570FA8B711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88628" y="3717184"/>
            <a:ext cx="721318" cy="512136"/>
          </a:xfrm>
          <a:prstGeom prst="rect">
            <a:avLst/>
          </a:prstGeom>
          <a:effectLst>
            <a:outerShdw blurRad="266700" dist="139700" dir="3960000" algn="t" rotWithShape="0">
              <a:prstClr val="black">
                <a:alpha val="27000"/>
              </a:prstClr>
            </a:outerShdw>
          </a:effectLst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4BC68706-9AA1-430C-A269-AC00228A9446}"/>
              </a:ext>
            </a:extLst>
          </p:cNvPr>
          <p:cNvSpPr/>
          <p:nvPr/>
        </p:nvSpPr>
        <p:spPr>
          <a:xfrm>
            <a:off x="1352389" y="2580682"/>
            <a:ext cx="6206585" cy="13894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42900" dist="292100" dir="342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99" name="Google Shape;199;p21"/>
          <p:cNvPicPr preferRelativeResize="0"/>
          <p:nvPr/>
        </p:nvPicPr>
        <p:blipFill rotWithShape="1">
          <a:blip r:embed="rId15">
            <a:alphaModFix/>
          </a:blip>
          <a:srcRect b="46114"/>
          <a:stretch/>
        </p:blipFill>
        <p:spPr>
          <a:xfrm>
            <a:off x="1337375" y="2610765"/>
            <a:ext cx="6036656" cy="778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99;p21">
            <a:extLst>
              <a:ext uri="{FF2B5EF4-FFF2-40B4-BE49-F238E27FC236}">
                <a16:creationId xmlns:a16="http://schemas.microsoft.com/office/drawing/2014/main" id="{94A11945-8771-433D-AA89-56BA1FE2AFF5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 t="64124"/>
          <a:stretch/>
        </p:blipFill>
        <p:spPr>
          <a:xfrm>
            <a:off x="1419924" y="3412781"/>
            <a:ext cx="6036656" cy="518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2"/>
          <p:cNvSpPr txBox="1">
            <a:spLocks noGrp="1"/>
          </p:cNvSpPr>
          <p:nvPr>
            <p:ph type="title"/>
          </p:nvPr>
        </p:nvSpPr>
        <p:spPr>
          <a:xfrm>
            <a:off x="650620" y="225525"/>
            <a:ext cx="8493379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bg2">
                    <a:lumMod val="50000"/>
                  </a:schemeClr>
                </a:solidFill>
                <a:latin typeface="+mj-lt"/>
              </a:rPr>
              <a:t>Google </a:t>
            </a:r>
            <a:r>
              <a:rPr lang="en">
                <a:solidFill>
                  <a:schemeClr val="bg2">
                    <a:lumMod val="50000"/>
                  </a:schemeClr>
                </a:solidFill>
              </a:rPr>
              <a:t>針對 </a:t>
            </a:r>
            <a:r>
              <a:rPr lang="en">
                <a:solidFill>
                  <a:schemeClr val="bg2">
                    <a:lumMod val="50000"/>
                  </a:schemeClr>
                </a:solidFill>
                <a:latin typeface="+mj-lt"/>
              </a:rPr>
              <a:t>Google </a:t>
            </a:r>
            <a:r>
              <a:rPr lang="en">
                <a:solidFill>
                  <a:schemeClr val="bg2">
                    <a:lumMod val="50000"/>
                  </a:schemeClr>
                </a:solidFill>
              </a:rPr>
              <a:t>相簿的政策調整</a:t>
            </a:r>
            <a:endParaRPr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05" name="Google Shape;205;p22"/>
          <p:cNvSpPr txBox="1">
            <a:spLocks noGrp="1"/>
          </p:cNvSpPr>
          <p:nvPr>
            <p:ph type="body" idx="1"/>
          </p:nvPr>
        </p:nvSpPr>
        <p:spPr>
          <a:xfrm>
            <a:off x="766152" y="1279460"/>
            <a:ext cx="7340100" cy="30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 marR="0" lvl="0" indent="0" algn="l" rtl="0">
              <a:lnSpc>
                <a:spcPts val="3000"/>
              </a:lnSpc>
              <a:spcAft>
                <a:spcPts val="0"/>
              </a:spcAft>
              <a:buSzPts val="1600"/>
            </a:pPr>
            <a:r>
              <a:rPr lang="en" sz="2100" b="1">
                <a:solidFill>
                  <a:srgbClr val="FFF200"/>
                </a:solidFill>
                <a:cs typeface="Poppins"/>
                <a:sym typeface="Poppins"/>
              </a:rPr>
              <a:t>使用者會遇到哪些難處</a:t>
            </a:r>
            <a:endParaRPr sz="2100" b="1">
              <a:solidFill>
                <a:srgbClr val="FFF200"/>
              </a:solidFill>
              <a:cs typeface="Poppins"/>
              <a:sym typeface="Poppins"/>
            </a:endParaRPr>
          </a:p>
          <a:p>
            <a:pPr marL="914400" marR="0" lvl="1" indent="-317500" algn="l" rtl="0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50000"/>
              <a:buFont typeface="Wingdings" panose="05000000000000000000" pitchFamily="2" charset="2"/>
              <a:buChar char="l"/>
            </a:pPr>
            <a:r>
              <a:rPr lang="en" sz="1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支付月費或年費的成本高</a:t>
            </a:r>
            <a:endParaRPr sz="19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14400" marR="0" lvl="1" indent="-317500" algn="l" rtl="0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50000"/>
              <a:buFont typeface="Wingdings" panose="05000000000000000000" pitchFamily="2" charset="2"/>
              <a:buChar char="l"/>
            </a:pPr>
            <a:r>
              <a:rPr lang="en" sz="1900" b="1" err="1">
                <a:solidFill>
                  <a:schemeClr val="bg1"/>
                </a:solidFill>
                <a:latin typeface="微軟正黑體"/>
                <a:ea typeface="微軟正黑體"/>
              </a:rPr>
              <a:t>無法像以往一樣不注意自己的使用容量與剩餘容量</a:t>
            </a:r>
            <a:endParaRPr lang="en" sz="1900" b="1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lvl="1" indent="-317500">
              <a:lnSpc>
                <a:spcPts val="3000"/>
              </a:lnSpc>
              <a:spcBef>
                <a:spcPts val="60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Char char="l"/>
            </a:pPr>
            <a:r>
              <a:rPr lang="en" altLang="zh-TW" sz="1900" b="1">
                <a:solidFill>
                  <a:schemeClr val="bg1"/>
                </a:solidFill>
                <a:latin typeface="微軟正黑體"/>
                <a:ea typeface="微軟正黑體"/>
              </a:rPr>
              <a:t>搬移照片至其他平台的需求</a:t>
            </a:r>
          </a:p>
        </p:txBody>
      </p:sp>
      <p:pic>
        <p:nvPicPr>
          <p:cNvPr id="4" name="圖片 3" descr="一張含有 個人, 室外, 擺姿勢, 團體 的圖片&#10;&#10;自動產生的描述">
            <a:extLst>
              <a:ext uri="{FF2B5EF4-FFF2-40B4-BE49-F238E27FC236}">
                <a16:creationId xmlns:a16="http://schemas.microsoft.com/office/drawing/2014/main" id="{AA74FCCE-D25C-4F77-BE5E-B15B666B7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526" y="3600864"/>
            <a:ext cx="1111250" cy="740093"/>
          </a:xfrm>
          <a:prstGeom prst="rect">
            <a:avLst/>
          </a:prstGeom>
          <a:effectLst>
            <a:outerShdw blurRad="203200" dist="241300" dir="3780000" algn="t" rotWithShape="0">
              <a:prstClr val="black">
                <a:alpha val="39000"/>
              </a:prstClr>
            </a:outerShdw>
          </a:effectLst>
        </p:spPr>
      </p:pic>
      <p:pic>
        <p:nvPicPr>
          <p:cNvPr id="5" name="圖片 4" descr="一張含有 個人, 天空, 室外, 樹 的圖片&#10;&#10;自動產生的描述">
            <a:extLst>
              <a:ext uri="{FF2B5EF4-FFF2-40B4-BE49-F238E27FC236}">
                <a16:creationId xmlns:a16="http://schemas.microsoft.com/office/drawing/2014/main" id="{AB93619B-FAC7-4FC6-AAF7-800EDB0D8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451" y="4527298"/>
            <a:ext cx="1003300" cy="668867"/>
          </a:xfrm>
          <a:prstGeom prst="rect">
            <a:avLst/>
          </a:prstGeom>
          <a:effectLst>
            <a:outerShdw blurRad="203200" dist="241300" dir="3780000" algn="t" rotWithShape="0">
              <a:prstClr val="black">
                <a:alpha val="39000"/>
              </a:prstClr>
            </a:outerShdw>
          </a:effectLst>
        </p:spPr>
      </p:pic>
      <p:pic>
        <p:nvPicPr>
          <p:cNvPr id="6" name="圖片 5" descr="一張含有 水, 船, 天空, 室外 的圖片&#10;&#10;自動產生的描述">
            <a:extLst>
              <a:ext uri="{FF2B5EF4-FFF2-40B4-BE49-F238E27FC236}">
                <a16:creationId xmlns:a16="http://schemas.microsoft.com/office/drawing/2014/main" id="{000926F5-7E94-47A6-ABDA-D58A729F0A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1328" y="4250497"/>
            <a:ext cx="1222022" cy="814681"/>
          </a:xfrm>
          <a:prstGeom prst="rect">
            <a:avLst/>
          </a:prstGeom>
          <a:effectLst>
            <a:outerShdw blurRad="203200" dist="241300" dir="3780000" algn="t" rotWithShape="0">
              <a:prstClr val="black">
                <a:alpha val="39000"/>
              </a:prstClr>
            </a:outerShdw>
          </a:effectLst>
        </p:spPr>
      </p:pic>
      <p:pic>
        <p:nvPicPr>
          <p:cNvPr id="7" name="圖片 6" descr="一張含有 個人, 牆, 室內 的圖片&#10;&#10;自動產生的描述">
            <a:extLst>
              <a:ext uri="{FF2B5EF4-FFF2-40B4-BE49-F238E27FC236}">
                <a16:creationId xmlns:a16="http://schemas.microsoft.com/office/drawing/2014/main" id="{BC3FC458-0BC2-44D4-8239-0D6DDBA7CC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56" y="4254896"/>
            <a:ext cx="1135323" cy="757424"/>
          </a:xfrm>
          <a:prstGeom prst="rect">
            <a:avLst/>
          </a:prstGeom>
          <a:effectLst>
            <a:outerShdw blurRad="203200" dist="241300" dir="3780000" algn="t" rotWithShape="0">
              <a:prstClr val="black">
                <a:alpha val="39000"/>
              </a:prstClr>
            </a:outerShdw>
          </a:effectLst>
        </p:spPr>
      </p:pic>
      <p:pic>
        <p:nvPicPr>
          <p:cNvPr id="8" name="圖片 7" descr="一張含有 水, 天空, 室外, 游泳 的圖片&#10;&#10;自動產生的描述">
            <a:extLst>
              <a:ext uri="{FF2B5EF4-FFF2-40B4-BE49-F238E27FC236}">
                <a16:creationId xmlns:a16="http://schemas.microsoft.com/office/drawing/2014/main" id="{4F31AD29-4A0F-4429-BDD9-77300A3520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5526" y="4403408"/>
            <a:ext cx="1111249" cy="740092"/>
          </a:xfrm>
          <a:prstGeom prst="rect">
            <a:avLst/>
          </a:prstGeom>
          <a:effectLst>
            <a:outerShdw blurRad="203200" dist="241300" dir="3780000" algn="t" rotWithShape="0">
              <a:prstClr val="black">
                <a:alpha val="39000"/>
              </a:prstClr>
            </a:outerShdw>
          </a:effectLst>
        </p:spPr>
      </p:pic>
      <p:pic>
        <p:nvPicPr>
          <p:cNvPr id="9" name="圖片 8" descr="一張含有 室外, 天空, 個人, 白天 的圖片&#10;&#10;自動產生的描述">
            <a:extLst>
              <a:ext uri="{FF2B5EF4-FFF2-40B4-BE49-F238E27FC236}">
                <a16:creationId xmlns:a16="http://schemas.microsoft.com/office/drawing/2014/main" id="{925D41BD-7AE5-4017-81AF-7AD919745B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4062" y="3900210"/>
            <a:ext cx="904867" cy="630391"/>
          </a:xfrm>
          <a:prstGeom prst="rect">
            <a:avLst/>
          </a:prstGeom>
          <a:effectLst>
            <a:outerShdw blurRad="203200" dist="241300" dir="3780000" algn="t" rotWithShape="0">
              <a:prstClr val="black">
                <a:alpha val="39000"/>
              </a:prstClr>
            </a:outerShdw>
          </a:effectLst>
        </p:spPr>
      </p:pic>
      <p:pic>
        <p:nvPicPr>
          <p:cNvPr id="10" name="圖片 9" descr="一張含有 文字, 天空, 室外, 城市 的圖片&#10;&#10;自動產生的描述">
            <a:extLst>
              <a:ext uri="{FF2B5EF4-FFF2-40B4-BE49-F238E27FC236}">
                <a16:creationId xmlns:a16="http://schemas.microsoft.com/office/drawing/2014/main" id="{7575EF36-3D63-4005-9F8A-A0DF02FE1E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5787" y="4481729"/>
            <a:ext cx="875174" cy="583449"/>
          </a:xfrm>
          <a:prstGeom prst="rect">
            <a:avLst/>
          </a:prstGeom>
          <a:effectLst>
            <a:outerShdw blurRad="203200" dist="241300" dir="3780000" algn="t" rotWithShape="0">
              <a:prstClr val="black">
                <a:alpha val="39000"/>
              </a:prstClr>
            </a:outerShdw>
          </a:effectLst>
        </p:spPr>
      </p:pic>
      <p:pic>
        <p:nvPicPr>
          <p:cNvPr id="11" name="圖片 10" descr="一張含有 室外, 水, 天空, 海灘 的圖片&#10;&#10;自動產生的描述">
            <a:extLst>
              <a:ext uri="{FF2B5EF4-FFF2-40B4-BE49-F238E27FC236}">
                <a16:creationId xmlns:a16="http://schemas.microsoft.com/office/drawing/2014/main" id="{2926E2BB-0531-44B4-8E58-18DE581C78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1328" y="3514455"/>
            <a:ext cx="988815" cy="659210"/>
          </a:xfrm>
          <a:prstGeom prst="rect">
            <a:avLst/>
          </a:prstGeom>
          <a:effectLst>
            <a:outerShdw blurRad="203200" dist="241300" dir="3780000" algn="t" rotWithShape="0">
              <a:prstClr val="black">
                <a:alpha val="39000"/>
              </a:prstClr>
            </a:outerShdw>
          </a:effectLst>
        </p:spPr>
      </p:pic>
      <p:pic>
        <p:nvPicPr>
          <p:cNvPr id="12" name="圖片 11" descr="一張含有 草, 個人, 室外, 比賽 的圖片&#10;&#10;自動產生的描述">
            <a:extLst>
              <a:ext uri="{FF2B5EF4-FFF2-40B4-BE49-F238E27FC236}">
                <a16:creationId xmlns:a16="http://schemas.microsoft.com/office/drawing/2014/main" id="{3BFB39D5-0D1C-4CC1-83C5-283EAD956D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22863" y="4418592"/>
            <a:ext cx="1249297" cy="832865"/>
          </a:xfrm>
          <a:prstGeom prst="rect">
            <a:avLst/>
          </a:prstGeom>
          <a:effectLst>
            <a:outerShdw blurRad="203200" dist="241300" dir="3780000" algn="t" rotWithShape="0">
              <a:prstClr val="black">
                <a:alpha val="39000"/>
              </a:prstClr>
            </a:outerShdw>
          </a:effectLst>
        </p:spPr>
      </p:pic>
      <p:pic>
        <p:nvPicPr>
          <p:cNvPr id="13" name="圖片 12" descr="一張含有 狗, 室內, 個人 的圖片&#10;&#10;自動產生的描述">
            <a:extLst>
              <a:ext uri="{FF2B5EF4-FFF2-40B4-BE49-F238E27FC236}">
                <a16:creationId xmlns:a16="http://schemas.microsoft.com/office/drawing/2014/main" id="{C5ACB785-50BF-4E6B-8DD7-97BB5068C3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7383" y="4197665"/>
            <a:ext cx="958573" cy="680587"/>
          </a:xfrm>
          <a:prstGeom prst="rect">
            <a:avLst/>
          </a:prstGeom>
          <a:effectLst>
            <a:outerShdw blurRad="203200" dist="241300" dir="3780000" algn="t" rotWithShape="0">
              <a:prstClr val="black">
                <a:alpha val="39000"/>
              </a:prstClr>
            </a:outerShdw>
          </a:effectLst>
        </p:spPr>
      </p:pic>
      <p:pic>
        <p:nvPicPr>
          <p:cNvPr id="14" name="圖片 13" descr="一張含有 床, 室內, 個人, 鋪設 的圖片&#10;&#10;自動產生的描述">
            <a:extLst>
              <a:ext uri="{FF2B5EF4-FFF2-40B4-BE49-F238E27FC236}">
                <a16:creationId xmlns:a16="http://schemas.microsoft.com/office/drawing/2014/main" id="{5D36CE6D-FCC1-42FD-874D-169C42A005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6445" y="3556441"/>
            <a:ext cx="959415" cy="617224"/>
          </a:xfrm>
          <a:prstGeom prst="rect">
            <a:avLst/>
          </a:prstGeom>
          <a:effectLst>
            <a:outerShdw blurRad="203200" dist="241300" dir="3780000" algn="t" rotWithShape="0">
              <a:prstClr val="black">
                <a:alpha val="39000"/>
              </a:prstClr>
            </a:outerShdw>
          </a:effectLst>
        </p:spPr>
      </p:pic>
      <p:pic>
        <p:nvPicPr>
          <p:cNvPr id="3" name="圖片 2" descr="一張含有 哺乳類, 貓, 室內, 白色 的圖片&#10;&#10;自動產生的描述">
            <a:extLst>
              <a:ext uri="{FF2B5EF4-FFF2-40B4-BE49-F238E27FC236}">
                <a16:creationId xmlns:a16="http://schemas.microsoft.com/office/drawing/2014/main" id="{838A6B45-DAB5-4496-B5D4-9A024E479F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93759" y="3813967"/>
            <a:ext cx="1001642" cy="667762"/>
          </a:xfrm>
          <a:prstGeom prst="rect">
            <a:avLst/>
          </a:prstGeom>
          <a:effectLst>
            <a:outerShdw blurRad="203200" dist="241300" dir="3780000" algn="t" rotWithShape="0">
              <a:prstClr val="black">
                <a:alpha val="39000"/>
              </a:prstClr>
            </a:outerShdw>
          </a:effectLst>
        </p:spPr>
      </p:pic>
      <p:pic>
        <p:nvPicPr>
          <p:cNvPr id="16" name="圖片 15" descr="一張含有 鋪設, 貓, 室內, 躺 的圖片&#10;&#10;自動產生的描述">
            <a:extLst>
              <a:ext uri="{FF2B5EF4-FFF2-40B4-BE49-F238E27FC236}">
                <a16:creationId xmlns:a16="http://schemas.microsoft.com/office/drawing/2014/main" id="{BF202354-5DDF-4348-AEED-5817C958546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10162" y="3497186"/>
            <a:ext cx="1261998" cy="841332"/>
          </a:xfrm>
          <a:prstGeom prst="rect">
            <a:avLst/>
          </a:prstGeom>
          <a:effectLst>
            <a:outerShdw blurRad="203200" dist="241300" dir="3780000" algn="t" rotWithShape="0">
              <a:prstClr val="black">
                <a:alpha val="39000"/>
              </a:prstClr>
            </a:outerShdw>
          </a:effectLst>
        </p:spPr>
      </p:pic>
      <p:pic>
        <p:nvPicPr>
          <p:cNvPr id="18" name="圖片 17" descr="一張含有 個人, 室內 的圖片&#10;&#10;自動產生的描述">
            <a:extLst>
              <a:ext uri="{FF2B5EF4-FFF2-40B4-BE49-F238E27FC236}">
                <a16:creationId xmlns:a16="http://schemas.microsoft.com/office/drawing/2014/main" id="{9C2B4C98-4F14-4D9F-A351-1DFCCB00E64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62576" y="3819958"/>
            <a:ext cx="875174" cy="583450"/>
          </a:xfrm>
          <a:prstGeom prst="rect">
            <a:avLst/>
          </a:prstGeom>
          <a:effectLst>
            <a:outerShdw blurRad="203200" dist="241300" dir="3780000" algn="t" rotWithShape="0">
              <a:prstClr val="black">
                <a:alpha val="39000"/>
              </a:prstClr>
            </a:outerShdw>
          </a:effectLst>
        </p:spPr>
      </p:pic>
      <p:pic>
        <p:nvPicPr>
          <p:cNvPr id="20" name="圖片 19" descr="一張含有 貓, 室內 的圖片&#10;&#10;自動產生的描述">
            <a:extLst>
              <a:ext uri="{FF2B5EF4-FFF2-40B4-BE49-F238E27FC236}">
                <a16:creationId xmlns:a16="http://schemas.microsoft.com/office/drawing/2014/main" id="{F4E15BD4-BE27-47E5-94E4-752C356E105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63623" y="4633608"/>
            <a:ext cx="895306" cy="596871"/>
          </a:xfrm>
          <a:prstGeom prst="rect">
            <a:avLst/>
          </a:prstGeom>
          <a:effectLst>
            <a:outerShdw blurRad="203200" dist="241300" dir="3780000" algn="t" rotWithShape="0">
              <a:prstClr val="black">
                <a:alpha val="39000"/>
              </a:prst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2D1C59C1-1F85-41F7-8AEE-23AB3715F58C}"/>
              </a:ext>
            </a:extLst>
          </p:cNvPr>
          <p:cNvSpPr txBox="1">
            <a:spLocks/>
          </p:cNvSpPr>
          <p:nvPr/>
        </p:nvSpPr>
        <p:spPr>
          <a:xfrm>
            <a:off x="4087283" y="2640331"/>
            <a:ext cx="3795184" cy="1474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zh-TW" altLang="en-US" sz="5000" b="1" kern="500" spc="500" dirty="0">
                <a:solidFill>
                  <a:srgbClr val="FEE91E"/>
                </a:solidFill>
                <a:latin typeface="+mj-lt"/>
              </a:rPr>
              <a:t>基本介紹</a:t>
            </a:r>
          </a:p>
        </p:txBody>
      </p:sp>
      <p:pic>
        <p:nvPicPr>
          <p:cNvPr id="6" name="圖片 5" descr="一張含有 文字, 美工圖案 的圖片&#10;&#10;自動產生的描述">
            <a:extLst>
              <a:ext uri="{FF2B5EF4-FFF2-40B4-BE49-F238E27FC236}">
                <a16:creationId xmlns:a16="http://schemas.microsoft.com/office/drawing/2014/main" id="{DE603E8A-F565-40AA-8DCD-9F7EDAB23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8094" y="1680472"/>
            <a:ext cx="2589084" cy="586669"/>
          </a:xfrm>
          <a:prstGeom prst="rect">
            <a:avLst/>
          </a:prstGeom>
        </p:spPr>
      </p:pic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D828AADB-1A43-4C5E-8771-1CD8C2B83514}"/>
              </a:ext>
            </a:extLst>
          </p:cNvPr>
          <p:cNvCxnSpPr>
            <a:cxnSpLocks/>
          </p:cNvCxnSpPr>
          <p:nvPr/>
        </p:nvCxnSpPr>
        <p:spPr>
          <a:xfrm>
            <a:off x="4209627" y="2494702"/>
            <a:ext cx="267377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906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箭號: 向右 161">
            <a:extLst>
              <a:ext uri="{FF2B5EF4-FFF2-40B4-BE49-F238E27FC236}">
                <a16:creationId xmlns:a16="http://schemas.microsoft.com/office/drawing/2014/main" id="{DEAAF7E2-DFC3-47FF-942E-4A082BC19801}"/>
              </a:ext>
            </a:extLst>
          </p:cNvPr>
          <p:cNvSpPr/>
          <p:nvPr/>
        </p:nvSpPr>
        <p:spPr>
          <a:xfrm rot="10800000" flipH="1">
            <a:off x="5291712" y="2601969"/>
            <a:ext cx="1828881" cy="679523"/>
          </a:xfrm>
          <a:prstGeom prst="rightArrow">
            <a:avLst>
              <a:gd name="adj1" fmla="val 50000"/>
              <a:gd name="adj2" fmla="val 43081"/>
            </a:avLst>
          </a:prstGeom>
          <a:gradFill>
            <a:gsLst>
              <a:gs pos="92391">
                <a:srgbClr val="FA9F4C"/>
              </a:gs>
              <a:gs pos="1087">
                <a:srgbClr val="FCA538"/>
              </a:gs>
              <a:gs pos="64681">
                <a:srgbClr val="F36E55"/>
              </a:gs>
              <a:gs pos="33000">
                <a:srgbClr val="F36E5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3" name="文字方塊 162">
            <a:extLst>
              <a:ext uri="{FF2B5EF4-FFF2-40B4-BE49-F238E27FC236}">
                <a16:creationId xmlns:a16="http://schemas.microsoft.com/office/drawing/2014/main" id="{D6A2A031-BE51-45D8-8F66-2F53445EF668}"/>
              </a:ext>
            </a:extLst>
          </p:cNvPr>
          <p:cNvSpPr txBox="1"/>
          <p:nvPr/>
        </p:nvSpPr>
        <p:spPr>
          <a:xfrm>
            <a:off x="5282630" y="2795536"/>
            <a:ext cx="178833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瀏覽、管理照片</a:t>
            </a:r>
          </a:p>
        </p:txBody>
      </p:sp>
      <p:sp>
        <p:nvSpPr>
          <p:cNvPr id="211" name="Google Shape;211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QuMagie</a:t>
            </a:r>
            <a:r>
              <a:rPr lang="en" dirty="0"/>
              <a:t> 基本介紹</a:t>
            </a:r>
            <a:endParaRPr dirty="0"/>
          </a:p>
        </p:txBody>
      </p:sp>
      <p:sp>
        <p:nvSpPr>
          <p:cNvPr id="213" name="Google Shape;213;p23"/>
          <p:cNvSpPr txBox="1">
            <a:spLocks noGrp="1"/>
          </p:cNvSpPr>
          <p:nvPr>
            <p:ph type="body" idx="1"/>
          </p:nvPr>
        </p:nvSpPr>
        <p:spPr>
          <a:xfrm>
            <a:off x="823780" y="1081331"/>
            <a:ext cx="7340100" cy="10918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ts val="2100"/>
              </a:lnSpc>
              <a:spcBef>
                <a:spcPts val="300"/>
              </a:spcBef>
              <a:spcAft>
                <a:spcPts val="0"/>
              </a:spcAft>
              <a:buSzPts val="1600"/>
            </a:pPr>
            <a:r>
              <a:rPr lang="en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Poppins"/>
                <a:sym typeface="Poppins"/>
              </a:rPr>
              <a:t>QuMagie </a:t>
            </a:r>
            <a:r>
              <a:rPr lang="en" sz="1900" b="1" dirty="0">
                <a:solidFill>
                  <a:schemeClr val="tx1">
                    <a:lumMod val="85000"/>
                    <a:lumOff val="15000"/>
                  </a:schemeClr>
                </a:solidFill>
                <a:cs typeface="Poppins"/>
                <a:sym typeface="Poppins"/>
              </a:rPr>
              <a:t>是什麼?</a:t>
            </a:r>
            <a:endParaRPr sz="1900" b="1" dirty="0">
              <a:solidFill>
                <a:schemeClr val="tx1">
                  <a:lumMod val="85000"/>
                  <a:lumOff val="15000"/>
                </a:schemeClr>
              </a:solidFill>
              <a:cs typeface="Poppins"/>
              <a:sym typeface="Poppins"/>
            </a:endParaRPr>
          </a:p>
          <a:p>
            <a:pPr marL="0" lvl="1" indent="0" algn="l" rtl="0">
              <a:lnSpc>
                <a:spcPts val="23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</a:pPr>
            <a:r>
              <a:rPr lang="en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軟正黑體" panose="020B0604030504040204" pitchFamily="34" charset="-120"/>
              </a:rPr>
              <a:t>QuMaige</a:t>
            </a:r>
            <a:r>
              <a:rPr lang="en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lang="en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軟正黑體" panose="020B0604030504040204" pitchFamily="34" charset="-120"/>
              </a:rPr>
              <a:t>QNAP NAS</a:t>
            </a:r>
            <a:r>
              <a:rPr lang="en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系統中專職照片管理的軟體，不僅擁有</a:t>
            </a:r>
            <a:r>
              <a:rPr lang="en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軟正黑體" panose="020B0604030504040204" pitchFamily="34" charset="-120"/>
              </a:rPr>
              <a:t>AI</a:t>
            </a:r>
            <a:r>
              <a:rPr lang="en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智能，同時能搭配</a:t>
            </a:r>
            <a:r>
              <a:rPr lang="en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軟正黑體" panose="020B0604030504040204" pitchFamily="34" charset="-120"/>
              </a:rPr>
              <a:t>NAS</a:t>
            </a:r>
            <a:r>
              <a:rPr lang="en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彈性擴充儲存空間，讓管理照片更加聰明</a:t>
            </a:r>
            <a:endParaRPr sz="1500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C3A6E2F6-FD25-4B58-8547-4C524633D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44716" y="2415735"/>
            <a:ext cx="286124" cy="485745"/>
          </a:xfrm>
          <a:prstGeom prst="rect">
            <a:avLst/>
          </a:prstGeom>
        </p:spPr>
      </p:pic>
      <p:sp>
        <p:nvSpPr>
          <p:cNvPr id="79" name="文字方塊 78">
            <a:extLst>
              <a:ext uri="{FF2B5EF4-FFF2-40B4-BE49-F238E27FC236}">
                <a16:creationId xmlns:a16="http://schemas.microsoft.com/office/drawing/2014/main" id="{15BAA529-9D82-4EA0-9D45-AA6D6BD774FC}"/>
              </a:ext>
            </a:extLst>
          </p:cNvPr>
          <p:cNvSpPr txBox="1"/>
          <p:nvPr/>
        </p:nvSpPr>
        <p:spPr>
          <a:xfrm>
            <a:off x="913037" y="2891750"/>
            <a:ext cx="982940" cy="270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100" b="1" dirty="0">
                <a:solidFill>
                  <a:srgbClr val="1E4A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手持裝置</a:t>
            </a:r>
          </a:p>
        </p:txBody>
      </p:sp>
      <p:pic>
        <p:nvPicPr>
          <p:cNvPr id="81" name="圖形 80">
            <a:extLst>
              <a:ext uri="{FF2B5EF4-FFF2-40B4-BE49-F238E27FC236}">
                <a16:creationId xmlns:a16="http://schemas.microsoft.com/office/drawing/2014/main" id="{A301F12F-AF1F-4755-A4DF-06E129C42E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2733" y="4084852"/>
            <a:ext cx="286124" cy="485745"/>
          </a:xfrm>
          <a:prstGeom prst="rect">
            <a:avLst/>
          </a:prstGeom>
        </p:spPr>
      </p:pic>
      <p:sp>
        <p:nvSpPr>
          <p:cNvPr id="82" name="文字方塊 81">
            <a:extLst>
              <a:ext uri="{FF2B5EF4-FFF2-40B4-BE49-F238E27FC236}">
                <a16:creationId xmlns:a16="http://schemas.microsoft.com/office/drawing/2014/main" id="{8C6FD7D3-1888-48B9-B641-CB13BAA97846}"/>
              </a:ext>
            </a:extLst>
          </p:cNvPr>
          <p:cNvSpPr txBox="1"/>
          <p:nvPr/>
        </p:nvSpPr>
        <p:spPr>
          <a:xfrm>
            <a:off x="701601" y="4581700"/>
            <a:ext cx="1405359" cy="280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3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手持裝置</a:t>
            </a: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CA6464E1-A1E4-4398-9015-6B05B25C74F6}"/>
              </a:ext>
            </a:extLst>
          </p:cNvPr>
          <p:cNvSpPr txBox="1"/>
          <p:nvPr/>
        </p:nvSpPr>
        <p:spPr>
          <a:xfrm>
            <a:off x="701601" y="3650094"/>
            <a:ext cx="1405359" cy="280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3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手持裝置</a:t>
            </a:r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F3D1047E-E042-48DD-B18B-635E80C17BAC}"/>
              </a:ext>
            </a:extLst>
          </p:cNvPr>
          <p:cNvSpPr txBox="1"/>
          <p:nvPr/>
        </p:nvSpPr>
        <p:spPr>
          <a:xfrm>
            <a:off x="883990" y="3706769"/>
            <a:ext cx="982940" cy="270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100" b="1" dirty="0">
                <a:solidFill>
                  <a:srgbClr val="1E4A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相機</a:t>
            </a:r>
          </a:p>
        </p:txBody>
      </p:sp>
      <p:pic>
        <p:nvPicPr>
          <p:cNvPr id="93" name="圖形 92">
            <a:extLst>
              <a:ext uri="{FF2B5EF4-FFF2-40B4-BE49-F238E27FC236}">
                <a16:creationId xmlns:a16="http://schemas.microsoft.com/office/drawing/2014/main" id="{C9517ED5-2150-403C-AE06-76EE617097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2733" y="4153532"/>
            <a:ext cx="286124" cy="485745"/>
          </a:xfrm>
          <a:prstGeom prst="rect">
            <a:avLst/>
          </a:prstGeom>
        </p:spPr>
      </p:pic>
      <p:sp>
        <p:nvSpPr>
          <p:cNvPr id="96" name="文字方塊 95">
            <a:extLst>
              <a:ext uri="{FF2B5EF4-FFF2-40B4-BE49-F238E27FC236}">
                <a16:creationId xmlns:a16="http://schemas.microsoft.com/office/drawing/2014/main" id="{59DA13C7-429C-4A65-815A-67519FD8610C}"/>
              </a:ext>
            </a:extLst>
          </p:cNvPr>
          <p:cNvSpPr txBox="1"/>
          <p:nvPr/>
        </p:nvSpPr>
        <p:spPr>
          <a:xfrm>
            <a:off x="909781" y="4599508"/>
            <a:ext cx="982940" cy="270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100" b="1" dirty="0">
                <a:solidFill>
                  <a:srgbClr val="1E4A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個人電腦</a:t>
            </a: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D6490F70-A839-4221-B0BE-76B85CEE8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4255" y="3281492"/>
            <a:ext cx="552017" cy="444680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EA210AEB-8CF2-4AF1-8F50-855BD3C016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4591" y="4097989"/>
            <a:ext cx="586191" cy="497581"/>
          </a:xfrm>
          <a:prstGeom prst="rect">
            <a:avLst/>
          </a:prstGeom>
        </p:spPr>
      </p:pic>
      <p:sp>
        <p:nvSpPr>
          <p:cNvPr id="106" name="矩形: 圓角 105">
            <a:extLst>
              <a:ext uri="{FF2B5EF4-FFF2-40B4-BE49-F238E27FC236}">
                <a16:creationId xmlns:a16="http://schemas.microsoft.com/office/drawing/2014/main" id="{83B34585-AEF2-4217-BB2D-5BBD72F8B354}"/>
              </a:ext>
            </a:extLst>
          </p:cNvPr>
          <p:cNvSpPr/>
          <p:nvPr/>
        </p:nvSpPr>
        <p:spPr>
          <a:xfrm>
            <a:off x="3904842" y="2748452"/>
            <a:ext cx="1224827" cy="1365135"/>
          </a:xfrm>
          <a:prstGeom prst="roundRect">
            <a:avLst>
              <a:gd name="adj" fmla="val 5166"/>
            </a:avLst>
          </a:prstGeom>
          <a:gradFill>
            <a:gsLst>
              <a:gs pos="100000">
                <a:srgbClr val="2C6FD0"/>
              </a:gs>
              <a:gs pos="0">
                <a:srgbClr val="1F4B99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3" name="圖形 112">
            <a:extLst>
              <a:ext uri="{FF2B5EF4-FFF2-40B4-BE49-F238E27FC236}">
                <a16:creationId xmlns:a16="http://schemas.microsoft.com/office/drawing/2014/main" id="{CAECA419-E193-4FB7-8DF7-D5B6FE310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44980" y="2101435"/>
            <a:ext cx="286124" cy="485745"/>
          </a:xfrm>
          <a:prstGeom prst="rect">
            <a:avLst/>
          </a:prstGeom>
        </p:spPr>
      </p:pic>
      <p:sp>
        <p:nvSpPr>
          <p:cNvPr id="114" name="文字方塊 113">
            <a:extLst>
              <a:ext uri="{FF2B5EF4-FFF2-40B4-BE49-F238E27FC236}">
                <a16:creationId xmlns:a16="http://schemas.microsoft.com/office/drawing/2014/main" id="{271757CD-C372-4CE9-8BD3-BAB6610E9A4C}"/>
              </a:ext>
            </a:extLst>
          </p:cNvPr>
          <p:cNvSpPr txBox="1"/>
          <p:nvPr/>
        </p:nvSpPr>
        <p:spPr>
          <a:xfrm>
            <a:off x="7200601" y="2584300"/>
            <a:ext cx="982940" cy="270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100" b="1" dirty="0">
                <a:solidFill>
                  <a:srgbClr val="1E4A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手持裝置</a:t>
            </a:r>
          </a:p>
        </p:txBody>
      </p:sp>
      <p:pic>
        <p:nvPicPr>
          <p:cNvPr id="115" name="圖形 114">
            <a:extLst>
              <a:ext uri="{FF2B5EF4-FFF2-40B4-BE49-F238E27FC236}">
                <a16:creationId xmlns:a16="http://schemas.microsoft.com/office/drawing/2014/main" id="{D0947CF9-C14D-429C-9499-543DCB48D6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14140" y="4110359"/>
            <a:ext cx="286124" cy="485745"/>
          </a:xfrm>
          <a:prstGeom prst="rect">
            <a:avLst/>
          </a:prstGeom>
        </p:spPr>
      </p:pic>
      <p:sp>
        <p:nvSpPr>
          <p:cNvPr id="116" name="文字方塊 115">
            <a:extLst>
              <a:ext uri="{FF2B5EF4-FFF2-40B4-BE49-F238E27FC236}">
                <a16:creationId xmlns:a16="http://schemas.microsoft.com/office/drawing/2014/main" id="{A6B3ED04-FC5A-4446-A693-EFEB38B043C7}"/>
              </a:ext>
            </a:extLst>
          </p:cNvPr>
          <p:cNvSpPr txBox="1"/>
          <p:nvPr/>
        </p:nvSpPr>
        <p:spPr>
          <a:xfrm>
            <a:off x="7390957" y="4598714"/>
            <a:ext cx="1405359" cy="280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3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手持裝置</a:t>
            </a:r>
          </a:p>
        </p:txBody>
      </p:sp>
      <p:sp>
        <p:nvSpPr>
          <p:cNvPr id="117" name="文字方塊 116">
            <a:extLst>
              <a:ext uri="{FF2B5EF4-FFF2-40B4-BE49-F238E27FC236}">
                <a16:creationId xmlns:a16="http://schemas.microsoft.com/office/drawing/2014/main" id="{A497CD91-E5E9-493F-9B1F-B1A21C643285}"/>
              </a:ext>
            </a:extLst>
          </p:cNvPr>
          <p:cNvSpPr txBox="1"/>
          <p:nvPr/>
        </p:nvSpPr>
        <p:spPr>
          <a:xfrm>
            <a:off x="7003234" y="3661501"/>
            <a:ext cx="1405359" cy="280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3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手持裝置</a:t>
            </a:r>
          </a:p>
        </p:txBody>
      </p:sp>
      <p:pic>
        <p:nvPicPr>
          <p:cNvPr id="119" name="圖形 118">
            <a:extLst>
              <a:ext uri="{FF2B5EF4-FFF2-40B4-BE49-F238E27FC236}">
                <a16:creationId xmlns:a16="http://schemas.microsoft.com/office/drawing/2014/main" id="{08175255-C876-4E10-B741-E459D34414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14140" y="4179039"/>
            <a:ext cx="286124" cy="485745"/>
          </a:xfrm>
          <a:prstGeom prst="rect">
            <a:avLst/>
          </a:prstGeom>
        </p:spPr>
      </p:pic>
      <p:sp>
        <p:nvSpPr>
          <p:cNvPr id="120" name="文字方塊 119">
            <a:extLst>
              <a:ext uri="{FF2B5EF4-FFF2-40B4-BE49-F238E27FC236}">
                <a16:creationId xmlns:a16="http://schemas.microsoft.com/office/drawing/2014/main" id="{3E8C5902-EE3E-4967-842C-EF7BEFD19FCB}"/>
              </a:ext>
            </a:extLst>
          </p:cNvPr>
          <p:cNvSpPr txBox="1"/>
          <p:nvPr/>
        </p:nvSpPr>
        <p:spPr>
          <a:xfrm>
            <a:off x="7211414" y="3356633"/>
            <a:ext cx="982940" cy="270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100" b="1" dirty="0">
                <a:solidFill>
                  <a:srgbClr val="1E4A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個人電腦</a:t>
            </a:r>
          </a:p>
        </p:txBody>
      </p:sp>
      <p:pic>
        <p:nvPicPr>
          <p:cNvPr id="122" name="圖形 121">
            <a:extLst>
              <a:ext uri="{FF2B5EF4-FFF2-40B4-BE49-F238E27FC236}">
                <a16:creationId xmlns:a16="http://schemas.microsoft.com/office/drawing/2014/main" id="{DFBFBFAF-4F30-481B-B38D-6E89CE1441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11625" y="2873964"/>
            <a:ext cx="586191" cy="497581"/>
          </a:xfrm>
          <a:prstGeom prst="rect">
            <a:avLst/>
          </a:prstGeom>
        </p:spPr>
      </p:pic>
      <p:sp>
        <p:nvSpPr>
          <p:cNvPr id="123" name="矩形: 圓角 122">
            <a:extLst>
              <a:ext uri="{FF2B5EF4-FFF2-40B4-BE49-F238E27FC236}">
                <a16:creationId xmlns:a16="http://schemas.microsoft.com/office/drawing/2014/main" id="{53AA666D-4998-4856-94C6-BCFBC3B430C0}"/>
              </a:ext>
            </a:extLst>
          </p:cNvPr>
          <p:cNvSpPr/>
          <p:nvPr/>
        </p:nvSpPr>
        <p:spPr>
          <a:xfrm>
            <a:off x="7199530" y="1997200"/>
            <a:ext cx="988998" cy="1652594"/>
          </a:xfrm>
          <a:prstGeom prst="roundRect">
            <a:avLst>
              <a:gd name="adj" fmla="val 5203"/>
            </a:avLst>
          </a:prstGeom>
          <a:noFill/>
          <a:ln w="12700">
            <a:gradFill>
              <a:gsLst>
                <a:gs pos="0">
                  <a:srgbClr val="1A4081"/>
                </a:gs>
                <a:gs pos="100000">
                  <a:srgbClr val="2C6FD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5" name="矩形: 圓角 124">
            <a:extLst>
              <a:ext uri="{FF2B5EF4-FFF2-40B4-BE49-F238E27FC236}">
                <a16:creationId xmlns:a16="http://schemas.microsoft.com/office/drawing/2014/main" id="{6F0C1FCB-701C-4CC6-B369-FC29011F3C9C}"/>
              </a:ext>
            </a:extLst>
          </p:cNvPr>
          <p:cNvSpPr/>
          <p:nvPr/>
        </p:nvSpPr>
        <p:spPr>
          <a:xfrm>
            <a:off x="7194543" y="3770407"/>
            <a:ext cx="988998" cy="762607"/>
          </a:xfrm>
          <a:prstGeom prst="roundRect">
            <a:avLst>
              <a:gd name="adj" fmla="val 2410"/>
            </a:avLst>
          </a:prstGeom>
          <a:noFill/>
          <a:ln w="12700">
            <a:gradFill>
              <a:gsLst>
                <a:gs pos="0">
                  <a:srgbClr val="1A4081"/>
                </a:gs>
                <a:gs pos="100000">
                  <a:srgbClr val="2C6FD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1" name="箭號: 向右 130">
            <a:extLst>
              <a:ext uri="{FF2B5EF4-FFF2-40B4-BE49-F238E27FC236}">
                <a16:creationId xmlns:a16="http://schemas.microsoft.com/office/drawing/2014/main" id="{9C4174C1-4C81-486B-825E-A35A2B241E5A}"/>
              </a:ext>
            </a:extLst>
          </p:cNvPr>
          <p:cNvSpPr/>
          <p:nvPr/>
        </p:nvSpPr>
        <p:spPr>
          <a:xfrm rot="10800000" flipH="1">
            <a:off x="1889256" y="3165468"/>
            <a:ext cx="1828881" cy="679523"/>
          </a:xfrm>
          <a:prstGeom prst="rightArrow">
            <a:avLst>
              <a:gd name="adj1" fmla="val 50000"/>
              <a:gd name="adj2" fmla="val 43081"/>
            </a:avLst>
          </a:prstGeom>
          <a:gradFill>
            <a:gsLst>
              <a:gs pos="92391">
                <a:srgbClr val="FA9F4C"/>
              </a:gs>
              <a:gs pos="1087">
                <a:srgbClr val="FCA538"/>
              </a:gs>
              <a:gs pos="64681">
                <a:srgbClr val="F36E55"/>
              </a:gs>
              <a:gs pos="33000">
                <a:srgbClr val="F36E5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5" name="文字方塊 134">
            <a:extLst>
              <a:ext uri="{FF2B5EF4-FFF2-40B4-BE49-F238E27FC236}">
                <a16:creationId xmlns:a16="http://schemas.microsoft.com/office/drawing/2014/main" id="{C7791BF6-CDE5-40D8-A4E5-C810802426AF}"/>
              </a:ext>
            </a:extLst>
          </p:cNvPr>
          <p:cNvSpPr txBox="1"/>
          <p:nvPr/>
        </p:nvSpPr>
        <p:spPr>
          <a:xfrm>
            <a:off x="7202818" y="4262299"/>
            <a:ext cx="982940" cy="270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100" b="1" dirty="0">
                <a:solidFill>
                  <a:srgbClr val="1E4A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社群平台</a:t>
            </a:r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6F4048AB-5F8E-4D3A-95A4-9D47132B0F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08451" y="3856959"/>
            <a:ext cx="562734" cy="393633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5D524F3A-F244-45AD-AF54-EAD799A08A2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89716" y="4010279"/>
            <a:ext cx="181326" cy="181326"/>
          </a:xfrm>
          <a:prstGeom prst="rect">
            <a:avLst/>
          </a:prstGeom>
        </p:spPr>
      </p:pic>
      <p:sp>
        <p:nvSpPr>
          <p:cNvPr id="153" name="Google Shape;216;p23">
            <a:extLst>
              <a:ext uri="{FF2B5EF4-FFF2-40B4-BE49-F238E27FC236}">
                <a16:creationId xmlns:a16="http://schemas.microsoft.com/office/drawing/2014/main" id="{7DC5E3FA-1B23-4AF7-AC83-4B741256C77D}"/>
              </a:ext>
            </a:extLst>
          </p:cNvPr>
          <p:cNvSpPr txBox="1"/>
          <p:nvPr/>
        </p:nvSpPr>
        <p:spPr>
          <a:xfrm>
            <a:off x="3763044" y="2322345"/>
            <a:ext cx="14892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solidFill>
                  <a:srgbClr val="1A4081"/>
                </a:solidFill>
                <a:latin typeface="+mj-lt"/>
                <a:ea typeface="微軟正黑體" panose="020B0604030504040204" pitchFamily="34" charset="-120"/>
                <a:cs typeface="Roboto"/>
                <a:sym typeface="Roboto"/>
              </a:rPr>
              <a:t>QNAP NAS </a:t>
            </a:r>
            <a:r>
              <a:rPr lang="en" sz="1300" b="1" dirty="0">
                <a:solidFill>
                  <a:srgbClr val="1A40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系統</a:t>
            </a:r>
            <a:endParaRPr sz="1300" b="1" dirty="0">
              <a:solidFill>
                <a:srgbClr val="1A408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pic>
        <p:nvPicPr>
          <p:cNvPr id="68" name="圖片 67">
            <a:extLst>
              <a:ext uri="{FF2B5EF4-FFF2-40B4-BE49-F238E27FC236}">
                <a16:creationId xmlns:a16="http://schemas.microsoft.com/office/drawing/2014/main" id="{B7C47AD3-93B1-4586-956D-C9494A56402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35657" y="2913622"/>
            <a:ext cx="567078" cy="567078"/>
          </a:xfrm>
          <a:prstGeom prst="rect">
            <a:avLst/>
          </a:prstGeom>
          <a:effectLst>
            <a:outerShdw blurRad="304800" dist="203200" dir="4140000" algn="t" rotWithShape="0">
              <a:prstClr val="black">
                <a:alpha val="25000"/>
              </a:prstClr>
            </a:outerShdw>
          </a:effectLst>
        </p:spPr>
      </p:pic>
      <p:sp>
        <p:nvSpPr>
          <p:cNvPr id="155" name="文字方塊 154">
            <a:extLst>
              <a:ext uri="{FF2B5EF4-FFF2-40B4-BE49-F238E27FC236}">
                <a16:creationId xmlns:a16="http://schemas.microsoft.com/office/drawing/2014/main" id="{FB3C67EF-B3A1-4315-AFD1-DC529F48FBA4}"/>
              </a:ext>
            </a:extLst>
          </p:cNvPr>
          <p:cNvSpPr txBox="1"/>
          <p:nvPr/>
        </p:nvSpPr>
        <p:spPr>
          <a:xfrm>
            <a:off x="3523938" y="3524714"/>
            <a:ext cx="1990471" cy="537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00" b="1" dirty="0" err="1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  <a:cs typeface="Roboto"/>
                <a:sym typeface="Roboto"/>
              </a:rPr>
              <a:t>QuMagie</a:t>
            </a:r>
            <a:endParaRPr lang="en-US" altLang="zh-TW" sz="1400" b="1" dirty="0">
              <a:solidFill>
                <a:srgbClr val="FFFFFF"/>
              </a:solidFill>
              <a:latin typeface="+mj-lt"/>
              <a:ea typeface="微軟正黑體" panose="020B0604030504040204" pitchFamily="34" charset="-120"/>
              <a:cs typeface="Roboto"/>
              <a:sym typeface="Roboto"/>
            </a:endParaRPr>
          </a:p>
          <a:p>
            <a:pPr marL="0" lvl="0" indent="0" algn="ctr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3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照片管理軟體</a:t>
            </a:r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E765A3EF-8308-4362-811B-724EF9C45F89}"/>
              </a:ext>
            </a:extLst>
          </p:cNvPr>
          <p:cNvSpPr txBox="1"/>
          <p:nvPr/>
        </p:nvSpPr>
        <p:spPr>
          <a:xfrm>
            <a:off x="1818401" y="3360672"/>
            <a:ext cx="178833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上傳、備份照片</a:t>
            </a:r>
          </a:p>
        </p:txBody>
      </p:sp>
      <p:sp>
        <p:nvSpPr>
          <p:cNvPr id="164" name="箭號: 向右 163">
            <a:extLst>
              <a:ext uri="{FF2B5EF4-FFF2-40B4-BE49-F238E27FC236}">
                <a16:creationId xmlns:a16="http://schemas.microsoft.com/office/drawing/2014/main" id="{C9A7DC15-BEF0-42DB-98D9-0BF65CB5DC70}"/>
              </a:ext>
            </a:extLst>
          </p:cNvPr>
          <p:cNvSpPr/>
          <p:nvPr/>
        </p:nvSpPr>
        <p:spPr>
          <a:xfrm rot="10800000" flipH="1">
            <a:off x="5285431" y="3726172"/>
            <a:ext cx="1828881" cy="679523"/>
          </a:xfrm>
          <a:prstGeom prst="rightArrow">
            <a:avLst>
              <a:gd name="adj1" fmla="val 50000"/>
              <a:gd name="adj2" fmla="val 43081"/>
            </a:avLst>
          </a:prstGeom>
          <a:gradFill>
            <a:gsLst>
              <a:gs pos="92391">
                <a:srgbClr val="FA9F4C"/>
              </a:gs>
              <a:gs pos="1087">
                <a:srgbClr val="FCA538"/>
              </a:gs>
              <a:gs pos="64681">
                <a:srgbClr val="F36E55"/>
              </a:gs>
              <a:gs pos="33000">
                <a:srgbClr val="F36E5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5" name="文字方塊 164">
            <a:extLst>
              <a:ext uri="{FF2B5EF4-FFF2-40B4-BE49-F238E27FC236}">
                <a16:creationId xmlns:a16="http://schemas.microsoft.com/office/drawing/2014/main" id="{A79ADF29-0857-4DB2-B934-5A1BCD115AFB}"/>
              </a:ext>
            </a:extLst>
          </p:cNvPr>
          <p:cNvSpPr txBox="1"/>
          <p:nvPr/>
        </p:nvSpPr>
        <p:spPr>
          <a:xfrm>
            <a:off x="5276301" y="3920013"/>
            <a:ext cx="178833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分享照片</a:t>
            </a:r>
          </a:p>
        </p:txBody>
      </p:sp>
      <p:sp>
        <p:nvSpPr>
          <p:cNvPr id="170" name="矩形: 圓角 169">
            <a:extLst>
              <a:ext uri="{FF2B5EF4-FFF2-40B4-BE49-F238E27FC236}">
                <a16:creationId xmlns:a16="http://schemas.microsoft.com/office/drawing/2014/main" id="{E0CFDC4E-5AA4-4F1F-B6BE-2BBBA916BDB2}"/>
              </a:ext>
            </a:extLst>
          </p:cNvPr>
          <p:cNvSpPr/>
          <p:nvPr/>
        </p:nvSpPr>
        <p:spPr>
          <a:xfrm>
            <a:off x="3764770" y="4617807"/>
            <a:ext cx="1546765" cy="291014"/>
          </a:xfrm>
          <a:prstGeom prst="roundRect">
            <a:avLst>
              <a:gd name="adj" fmla="val 13461"/>
            </a:avLst>
          </a:prstGeom>
          <a:gradFill>
            <a:gsLst>
              <a:gs pos="100000">
                <a:srgbClr val="DB6BD3"/>
              </a:gs>
              <a:gs pos="0">
                <a:srgbClr val="4338D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5" name="矩形: 圓角 104">
            <a:extLst>
              <a:ext uri="{FF2B5EF4-FFF2-40B4-BE49-F238E27FC236}">
                <a16:creationId xmlns:a16="http://schemas.microsoft.com/office/drawing/2014/main" id="{3E7E5296-1C63-4CC1-8DB3-3FD595329D8E}"/>
              </a:ext>
            </a:extLst>
          </p:cNvPr>
          <p:cNvSpPr/>
          <p:nvPr/>
        </p:nvSpPr>
        <p:spPr>
          <a:xfrm>
            <a:off x="897897" y="2301433"/>
            <a:ext cx="988998" cy="2645719"/>
          </a:xfrm>
          <a:prstGeom prst="roundRect">
            <a:avLst>
              <a:gd name="adj" fmla="val 5203"/>
            </a:avLst>
          </a:prstGeom>
          <a:noFill/>
          <a:ln w="12700">
            <a:gradFill>
              <a:gsLst>
                <a:gs pos="0">
                  <a:srgbClr val="1A4081"/>
                </a:gs>
                <a:gs pos="100000">
                  <a:srgbClr val="2C6FD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5" name="矩形: 圓角 144">
            <a:extLst>
              <a:ext uri="{FF2B5EF4-FFF2-40B4-BE49-F238E27FC236}">
                <a16:creationId xmlns:a16="http://schemas.microsoft.com/office/drawing/2014/main" id="{A4CD4008-2D15-4072-8B24-264ED649AAB5}"/>
              </a:ext>
            </a:extLst>
          </p:cNvPr>
          <p:cNvSpPr/>
          <p:nvPr/>
        </p:nvSpPr>
        <p:spPr>
          <a:xfrm>
            <a:off x="3753365" y="2301433"/>
            <a:ext cx="1531663" cy="1967215"/>
          </a:xfrm>
          <a:prstGeom prst="roundRect">
            <a:avLst>
              <a:gd name="adj" fmla="val 3774"/>
            </a:avLst>
          </a:prstGeom>
          <a:noFill/>
          <a:ln w="12700">
            <a:gradFill>
              <a:gsLst>
                <a:gs pos="0">
                  <a:srgbClr val="1A4081"/>
                </a:gs>
                <a:gs pos="100000">
                  <a:srgbClr val="2C6FD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A2B2D7A7-69B3-4583-930A-CCD8B52D4AD9}"/>
              </a:ext>
            </a:extLst>
          </p:cNvPr>
          <p:cNvSpPr txBox="1"/>
          <p:nvPr/>
        </p:nvSpPr>
        <p:spPr>
          <a:xfrm>
            <a:off x="3619433" y="4307372"/>
            <a:ext cx="1769796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latin typeface="+mj-lt"/>
                <a:ea typeface="微軟正黑體"/>
              </a:rPr>
              <a:t>QuMagie Core</a:t>
            </a:r>
            <a:endParaRPr lang="en-US" altLang="zh-TW" b="1" dirty="0">
              <a:solidFill>
                <a:schemeClr val="tx1"/>
              </a:solidFill>
              <a:latin typeface="+mj-lt"/>
              <a:ea typeface="微軟正黑體"/>
            </a:endParaRPr>
          </a:p>
        </p:txBody>
      </p:sp>
      <p:sp>
        <p:nvSpPr>
          <p:cNvPr id="158" name="文字方塊 157">
            <a:extLst>
              <a:ext uri="{FF2B5EF4-FFF2-40B4-BE49-F238E27FC236}">
                <a16:creationId xmlns:a16="http://schemas.microsoft.com/office/drawing/2014/main" id="{2927E687-C11A-4684-A649-0D942ECF8341}"/>
              </a:ext>
            </a:extLst>
          </p:cNvPr>
          <p:cNvSpPr txBox="1"/>
          <p:nvPr/>
        </p:nvSpPr>
        <p:spPr>
          <a:xfrm>
            <a:off x="3658864" y="4609425"/>
            <a:ext cx="1769796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TW" altLang="en-US" b="1" spc="200" dirty="0">
                <a:solidFill>
                  <a:schemeClr val="bg1"/>
                </a:solidFill>
                <a:latin typeface="微軟正黑體"/>
                <a:ea typeface="微軟正黑體"/>
              </a:rPr>
              <a:t>智能引擎驅動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3"/>
          <p:cNvSpPr txBox="1">
            <a:spLocks noGrp="1"/>
          </p:cNvSpPr>
          <p:nvPr>
            <p:ph type="title"/>
          </p:nvPr>
        </p:nvSpPr>
        <p:spPr>
          <a:xfrm>
            <a:off x="592370" y="240946"/>
            <a:ext cx="75984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altLang="zh-TW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QuMagie </a:t>
            </a:r>
            <a:r>
              <a:rPr lang="en" altLang="zh-TW" dirty="0">
                <a:solidFill>
                  <a:schemeClr val="tx1">
                    <a:lumMod val="95000"/>
                    <a:lumOff val="5000"/>
                  </a:schemeClr>
                </a:solidFill>
              </a:rPr>
              <a:t>基本介紹</a:t>
            </a:r>
            <a:endParaRPr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流程圖: 多重文件 16">
            <a:extLst>
              <a:ext uri="{FF2B5EF4-FFF2-40B4-BE49-F238E27FC236}">
                <a16:creationId xmlns:a16="http://schemas.microsoft.com/office/drawing/2014/main" id="{60FCB4CE-256B-42B4-84E0-7E75375C82F8}"/>
              </a:ext>
            </a:extLst>
          </p:cNvPr>
          <p:cNvSpPr/>
          <p:nvPr/>
        </p:nvSpPr>
        <p:spPr>
          <a:xfrm>
            <a:off x="7894177" y="2778026"/>
            <a:ext cx="866455" cy="494008"/>
          </a:xfrm>
          <a:prstGeom prst="flowChartMultidocumen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97000"/>
                </a:schemeClr>
              </a:gs>
            </a:gsLst>
            <a:lin ang="7200000" scaled="0"/>
          </a:gradFill>
          <a:ln w="19050">
            <a:gradFill>
              <a:gsLst>
                <a:gs pos="0">
                  <a:srgbClr val="285D88">
                    <a:alpha val="74000"/>
                  </a:srgbClr>
                </a:gs>
                <a:gs pos="100000">
                  <a:srgbClr val="285D88"/>
                </a:gs>
              </a:gsLst>
              <a:lin ang="5400000" scaled="1"/>
            </a:gradFill>
          </a:ln>
          <a:effectLst>
            <a:outerShdw blurRad="266700" dist="177800" dir="3600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TW" altLang="en-US" sz="1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獅子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01083592-76F3-442D-B3E4-A30172387A44}"/>
              </a:ext>
            </a:extLst>
          </p:cNvPr>
          <p:cNvSpPr txBox="1"/>
          <p:nvPr/>
        </p:nvSpPr>
        <p:spPr>
          <a:xfrm>
            <a:off x="2831670" y="1352574"/>
            <a:ext cx="4487447" cy="36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0" indent="0">
              <a:lnSpc>
                <a:spcPts val="2100"/>
              </a:lnSpc>
            </a:pPr>
            <a:r>
              <a:rPr lang="en-US" altLang="zh-TW" sz="2100" b="1" dirty="0" err="1">
                <a:solidFill>
                  <a:srgbClr val="FEEB34"/>
                </a:solidFill>
                <a:latin typeface="+mj-lt"/>
                <a:cs typeface="Poppins"/>
                <a:sym typeface="Poppins"/>
              </a:rPr>
              <a:t>QuMagie</a:t>
            </a:r>
            <a:r>
              <a:rPr lang="en-US" altLang="zh-TW" sz="2100" b="1" dirty="0">
                <a:solidFill>
                  <a:srgbClr val="FEEB34"/>
                </a:solidFill>
                <a:latin typeface="+mj-lt"/>
                <a:cs typeface="Poppins"/>
                <a:sym typeface="Poppins"/>
              </a:rPr>
              <a:t> Core</a:t>
            </a:r>
            <a:r>
              <a:rPr lang="zh-TW" altLang="en-US" sz="2100" b="1" dirty="0">
                <a:solidFill>
                  <a:srgbClr val="FEEB34"/>
                </a:solidFill>
                <a:latin typeface="+mj-lt"/>
                <a:cs typeface="Poppins"/>
                <a:sym typeface="Poppins"/>
              </a:rPr>
              <a:t> </a:t>
            </a:r>
            <a:r>
              <a:rPr lang="zh-TW" altLang="en-US" sz="2100" b="1" dirty="0">
                <a:solidFill>
                  <a:srgbClr val="FEEB3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"/>
                <a:sym typeface="Poppins"/>
              </a:rPr>
              <a:t>是什麼</a:t>
            </a:r>
            <a:r>
              <a:rPr lang="zh-TW" altLang="en-US" sz="2100" b="1" dirty="0">
                <a:solidFill>
                  <a:srgbClr val="FEEB34"/>
                </a:solidFill>
                <a:latin typeface="+mj-lt"/>
                <a:cs typeface="Poppins"/>
                <a:sym typeface="Poppins"/>
              </a:rPr>
              <a:t>？</a:t>
            </a:r>
            <a:endParaRPr lang="en-US" altLang="zh-TW" sz="2100" b="1" dirty="0">
              <a:solidFill>
                <a:srgbClr val="FEEB34"/>
              </a:solidFill>
              <a:latin typeface="+mj-lt"/>
              <a:cs typeface="Poppins"/>
              <a:sym typeface="Poppins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ED71928B-645B-4754-A7D5-05C5400D67EA}"/>
              </a:ext>
            </a:extLst>
          </p:cNvPr>
          <p:cNvSpPr txBox="1"/>
          <p:nvPr/>
        </p:nvSpPr>
        <p:spPr>
          <a:xfrm>
            <a:off x="2831670" y="1703772"/>
            <a:ext cx="4894064" cy="728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0" indent="-139700">
              <a:lnSpc>
                <a:spcPts val="2600"/>
              </a:lnSpc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zh-TW" sz="1800" dirty="0" err="1">
                <a:solidFill>
                  <a:schemeClr val="bg1"/>
                </a:solidFill>
                <a:latin typeface="+mj-lt"/>
                <a:cs typeface="Poppins"/>
                <a:sym typeface="Poppins"/>
              </a:rPr>
              <a:t>QuMagie</a:t>
            </a:r>
            <a:r>
              <a:rPr lang="zh-TW" altLang="en-US" sz="1800" dirty="0">
                <a:solidFill>
                  <a:schemeClr val="bg1"/>
                </a:solidFill>
                <a:latin typeface="+mj-lt"/>
                <a:cs typeface="Poppins"/>
                <a:sym typeface="Poppins"/>
              </a:rPr>
              <a:t> </a:t>
            </a:r>
            <a:r>
              <a:rPr lang="zh-TW" altLang="en-US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"/>
                <a:sym typeface="Poppins"/>
              </a:rPr>
              <a:t>的智能 </a:t>
            </a:r>
            <a:r>
              <a:rPr lang="en-US" altLang="zh-TW" sz="1800" dirty="0">
                <a:solidFill>
                  <a:schemeClr val="bg1"/>
                </a:solidFill>
                <a:latin typeface="+mj-lt"/>
                <a:cs typeface="Poppins"/>
                <a:sym typeface="Poppins"/>
              </a:rPr>
              <a:t>AI</a:t>
            </a:r>
            <a:r>
              <a:rPr lang="zh-TW" altLang="en-US" sz="1800" dirty="0">
                <a:solidFill>
                  <a:schemeClr val="bg1"/>
                </a:solidFill>
                <a:latin typeface="+mj-lt"/>
                <a:cs typeface="Poppins"/>
                <a:sym typeface="Poppins"/>
              </a:rPr>
              <a:t> </a:t>
            </a:r>
            <a:r>
              <a:rPr lang="zh-TW" altLang="en-US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"/>
                <a:sym typeface="Poppins"/>
              </a:rPr>
              <a:t>大腦</a:t>
            </a:r>
          </a:p>
          <a:p>
            <a:pPr marL="266700" indent="-139700">
              <a:lnSpc>
                <a:spcPts val="2600"/>
              </a:lnSpc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zh-TW" altLang="en-US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"/>
                <a:sym typeface="Poppins"/>
              </a:rPr>
              <a:t>擁有人臉辨識與物件辨識功能</a:t>
            </a:r>
            <a:endParaRPr lang="en-US" altLang="zh-TW" sz="1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oppins"/>
              <a:sym typeface="Poppins"/>
            </a:endParaRPr>
          </a:p>
        </p:txBody>
      </p:sp>
      <p:sp>
        <p:nvSpPr>
          <p:cNvPr id="43" name="箭號: 向右 42">
            <a:extLst>
              <a:ext uri="{FF2B5EF4-FFF2-40B4-BE49-F238E27FC236}">
                <a16:creationId xmlns:a16="http://schemas.microsoft.com/office/drawing/2014/main" id="{BC6C4DBA-57BE-4431-B926-38EBA2BEA8FF}"/>
              </a:ext>
            </a:extLst>
          </p:cNvPr>
          <p:cNvSpPr/>
          <p:nvPr/>
        </p:nvSpPr>
        <p:spPr>
          <a:xfrm rot="10800000" flipH="1">
            <a:off x="4632108" y="3214587"/>
            <a:ext cx="1828881" cy="873764"/>
          </a:xfrm>
          <a:prstGeom prst="rightArrow">
            <a:avLst>
              <a:gd name="adj1" fmla="val 50000"/>
              <a:gd name="adj2" fmla="val 43081"/>
            </a:avLst>
          </a:prstGeom>
          <a:gradFill>
            <a:gsLst>
              <a:gs pos="92391">
                <a:srgbClr val="FA9F4C"/>
              </a:gs>
              <a:gs pos="1087">
                <a:srgbClr val="FCA538"/>
              </a:gs>
              <a:gs pos="64681">
                <a:srgbClr val="F36E55"/>
              </a:gs>
              <a:gs pos="33000">
                <a:srgbClr val="F36E55"/>
              </a:gs>
            </a:gsLst>
            <a:lin ang="0" scaled="0"/>
          </a:gradFill>
          <a:ln>
            <a:noFill/>
          </a:ln>
          <a:effectLst>
            <a:outerShdw blurRad="139700" dist="165100" dir="432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5" name="箭號: 向右 44">
            <a:extLst>
              <a:ext uri="{FF2B5EF4-FFF2-40B4-BE49-F238E27FC236}">
                <a16:creationId xmlns:a16="http://schemas.microsoft.com/office/drawing/2014/main" id="{E455A838-D21B-4877-BDE5-1BD5D71C2B3A}"/>
              </a:ext>
            </a:extLst>
          </p:cNvPr>
          <p:cNvSpPr/>
          <p:nvPr/>
        </p:nvSpPr>
        <p:spPr>
          <a:xfrm flipH="1">
            <a:off x="1762011" y="3216743"/>
            <a:ext cx="1828881" cy="873764"/>
          </a:xfrm>
          <a:prstGeom prst="rightArrow">
            <a:avLst>
              <a:gd name="adj1" fmla="val 50000"/>
              <a:gd name="adj2" fmla="val 43081"/>
            </a:avLst>
          </a:prstGeom>
          <a:gradFill>
            <a:gsLst>
              <a:gs pos="92391">
                <a:srgbClr val="FA9F4C"/>
              </a:gs>
              <a:gs pos="1087">
                <a:srgbClr val="FCA538"/>
              </a:gs>
              <a:gs pos="64681">
                <a:srgbClr val="F36E55"/>
              </a:gs>
              <a:gs pos="33000">
                <a:srgbClr val="F36E55"/>
              </a:gs>
            </a:gsLst>
            <a:lin ang="0" scaled="0"/>
          </a:gradFill>
          <a:ln>
            <a:noFill/>
          </a:ln>
          <a:effectLst>
            <a:outerShdw blurRad="139700" dist="165100" dir="432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7588222F-B757-4D5E-B145-2A4CA5C2DFC4}"/>
              </a:ext>
            </a:extLst>
          </p:cNvPr>
          <p:cNvSpPr/>
          <p:nvPr/>
        </p:nvSpPr>
        <p:spPr>
          <a:xfrm>
            <a:off x="2914981" y="2698250"/>
            <a:ext cx="2260940" cy="2070737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40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7" name="圖片 26" descr="一張含有 獅, 哺乳類, 大型貓科動物, 室外 的圖片&#10;&#10;自動產生的描述">
            <a:extLst>
              <a:ext uri="{FF2B5EF4-FFF2-40B4-BE49-F238E27FC236}">
                <a16:creationId xmlns:a16="http://schemas.microsoft.com/office/drawing/2014/main" id="{62034003-38D1-4FB7-8256-3E0C2D1F2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82" y="2595844"/>
            <a:ext cx="1066800" cy="711200"/>
          </a:xfrm>
          <a:prstGeom prst="rect">
            <a:avLst/>
          </a:prstGeom>
          <a:effectLst>
            <a:outerShdw blurRad="279400" dist="203200" dir="6720000" sx="102000" sy="102000" algn="t" rotWithShape="0">
              <a:prstClr val="black">
                <a:alpha val="27000"/>
              </a:prstClr>
            </a:outerShdw>
          </a:effectLst>
        </p:spPr>
      </p:pic>
      <p:pic>
        <p:nvPicPr>
          <p:cNvPr id="47" name="圖片 46" descr="一張含有 草, 天空, 大自然, 綠色 的圖片&#10;&#10;自動產生的描述">
            <a:extLst>
              <a:ext uri="{FF2B5EF4-FFF2-40B4-BE49-F238E27FC236}">
                <a16:creationId xmlns:a16="http://schemas.microsoft.com/office/drawing/2014/main" id="{47F4B540-6FB5-4315-AF65-415535486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44" y="3371941"/>
            <a:ext cx="1066800" cy="716534"/>
          </a:xfrm>
          <a:prstGeom prst="rect">
            <a:avLst/>
          </a:prstGeom>
          <a:effectLst>
            <a:outerShdw blurRad="279400" dist="203200" dir="6720000" sx="102000" sy="102000" algn="t" rotWithShape="0">
              <a:prstClr val="black">
                <a:alpha val="27000"/>
              </a:prstClr>
            </a:outerShdw>
          </a:effectLst>
        </p:spPr>
      </p:pic>
      <p:pic>
        <p:nvPicPr>
          <p:cNvPr id="53" name="圖片 52" descr="一張含有 擺姿勢, 工作服 的圖片&#10;&#10;自動產生的描述">
            <a:extLst>
              <a:ext uri="{FF2B5EF4-FFF2-40B4-BE49-F238E27FC236}">
                <a16:creationId xmlns:a16="http://schemas.microsoft.com/office/drawing/2014/main" id="{00F20C1B-47CF-44A5-B889-566741150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555" y="4160130"/>
            <a:ext cx="1066800" cy="704088"/>
          </a:xfrm>
          <a:prstGeom prst="rect">
            <a:avLst/>
          </a:prstGeom>
          <a:effectLst>
            <a:outerShdw blurRad="279400" dist="203200" dir="6720000" sx="102000" sy="102000" algn="t" rotWithShape="0">
              <a:prstClr val="black">
                <a:alpha val="27000"/>
              </a:prstClr>
            </a:outerShdw>
          </a:effectLst>
        </p:spPr>
      </p:pic>
      <p:pic>
        <p:nvPicPr>
          <p:cNvPr id="60" name="圖片 59">
            <a:extLst>
              <a:ext uri="{FF2B5EF4-FFF2-40B4-BE49-F238E27FC236}">
                <a16:creationId xmlns:a16="http://schemas.microsoft.com/office/drawing/2014/main" id="{4AAE776A-0C76-4ECD-AB29-94A2431254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2956" y="3013141"/>
            <a:ext cx="1232909" cy="1232909"/>
          </a:xfrm>
          <a:prstGeom prst="rect">
            <a:avLst/>
          </a:prstGeom>
          <a:effectLst>
            <a:outerShdw blurRad="304800" dist="355600" dir="4140000" algn="t" rotWithShape="0">
              <a:prstClr val="black">
                <a:alpha val="40000"/>
              </a:prstClr>
            </a:outerShdw>
          </a:effectLst>
        </p:spPr>
      </p:pic>
      <p:sp>
        <p:nvSpPr>
          <p:cNvPr id="51" name="文字方塊 50">
            <a:extLst>
              <a:ext uri="{FF2B5EF4-FFF2-40B4-BE49-F238E27FC236}">
                <a16:creationId xmlns:a16="http://schemas.microsoft.com/office/drawing/2014/main" id="{AAE5BD66-51A6-4BE7-9601-5B4DD49F0555}"/>
              </a:ext>
            </a:extLst>
          </p:cNvPr>
          <p:cNvSpPr txBox="1"/>
          <p:nvPr/>
        </p:nvSpPr>
        <p:spPr>
          <a:xfrm>
            <a:off x="6501858" y="4309543"/>
            <a:ext cx="1326636" cy="28469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1250" b="1" dirty="0" err="1">
                <a:solidFill>
                  <a:schemeClr val="bg1"/>
                </a:solidFill>
                <a:latin typeface="+mj-lt"/>
                <a:ea typeface="微軟正黑體"/>
              </a:rPr>
              <a:t>QuMagie</a:t>
            </a:r>
            <a:endParaRPr lang="en-US" altLang="zh-TW" sz="1250" b="1" dirty="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grpSp>
        <p:nvGrpSpPr>
          <p:cNvPr id="64" name="群組 63">
            <a:extLst>
              <a:ext uri="{FF2B5EF4-FFF2-40B4-BE49-F238E27FC236}">
                <a16:creationId xmlns:a16="http://schemas.microsoft.com/office/drawing/2014/main" id="{7A52CEF0-3E02-413E-8A4D-698DAFE60EA0}"/>
              </a:ext>
            </a:extLst>
          </p:cNvPr>
          <p:cNvGrpSpPr/>
          <p:nvPr/>
        </p:nvGrpSpPr>
        <p:grpSpPr>
          <a:xfrm>
            <a:off x="7870243" y="2863875"/>
            <a:ext cx="793751" cy="113082"/>
            <a:chOff x="-88930" y="3168341"/>
            <a:chExt cx="12280929" cy="458516"/>
          </a:xfrm>
        </p:grpSpPr>
        <p:pic>
          <p:nvPicPr>
            <p:cNvPr id="65" name="圖形 64">
              <a:extLst>
                <a:ext uri="{FF2B5EF4-FFF2-40B4-BE49-F238E27FC236}">
                  <a16:creationId xmlns:a16="http://schemas.microsoft.com/office/drawing/2014/main" id="{9A24F427-1ED1-4875-BBFA-6790F99D11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62821"/>
            <a:stretch/>
          </p:blipFill>
          <p:spPr>
            <a:xfrm>
              <a:off x="-88930" y="3184189"/>
              <a:ext cx="12280929" cy="442668"/>
            </a:xfrm>
            <a:prstGeom prst="rect">
              <a:avLst/>
            </a:prstGeom>
          </p:spPr>
        </p:pic>
        <p:cxnSp>
          <p:nvCxnSpPr>
            <p:cNvPr id="66" name="直線接點 65">
              <a:extLst>
                <a:ext uri="{FF2B5EF4-FFF2-40B4-BE49-F238E27FC236}">
                  <a16:creationId xmlns:a16="http://schemas.microsoft.com/office/drawing/2014/main" id="{AD414441-65DF-41BC-B0CD-B48F024871DE}"/>
                </a:ext>
              </a:extLst>
            </p:cNvPr>
            <p:cNvCxnSpPr>
              <a:cxnSpLocks/>
            </p:cNvCxnSpPr>
            <p:nvPr/>
          </p:nvCxnSpPr>
          <p:spPr>
            <a:xfrm>
              <a:off x="383678" y="3168341"/>
              <a:ext cx="11452464" cy="0"/>
            </a:xfrm>
            <a:prstGeom prst="line">
              <a:avLst/>
            </a:prstGeom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9" name="直線接點 68">
            <a:extLst>
              <a:ext uri="{FF2B5EF4-FFF2-40B4-BE49-F238E27FC236}">
                <a16:creationId xmlns:a16="http://schemas.microsoft.com/office/drawing/2014/main" id="{5E6E85A2-7058-4ADC-B133-F8BD65C90AAA}"/>
              </a:ext>
            </a:extLst>
          </p:cNvPr>
          <p:cNvCxnSpPr>
            <a:cxnSpLocks/>
          </p:cNvCxnSpPr>
          <p:nvPr/>
        </p:nvCxnSpPr>
        <p:spPr>
          <a:xfrm rot="16200000">
            <a:off x="7699058" y="3058800"/>
            <a:ext cx="393953" cy="0"/>
          </a:xfrm>
          <a:prstGeom prst="line">
            <a:avLst/>
          </a:prstGeom>
          <a:ln w="12700">
            <a:gradFill>
              <a:gsLst>
                <a:gs pos="50500">
                  <a:srgbClr val="1E4768"/>
                </a:gs>
                <a:gs pos="0">
                  <a:srgbClr val="3275AC"/>
                </a:gs>
                <a:gs pos="100000">
                  <a:srgbClr val="285D88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流程圖: 多重文件 69">
            <a:extLst>
              <a:ext uri="{FF2B5EF4-FFF2-40B4-BE49-F238E27FC236}">
                <a16:creationId xmlns:a16="http://schemas.microsoft.com/office/drawing/2014/main" id="{0F0176AE-22A0-46FF-A392-55F9E67571B6}"/>
              </a:ext>
            </a:extLst>
          </p:cNvPr>
          <p:cNvSpPr/>
          <p:nvPr/>
        </p:nvSpPr>
        <p:spPr>
          <a:xfrm>
            <a:off x="7913779" y="3399589"/>
            <a:ext cx="866455" cy="494008"/>
          </a:xfrm>
          <a:prstGeom prst="flowChartMultidocumen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97000"/>
                </a:schemeClr>
              </a:gs>
            </a:gsLst>
            <a:lin ang="7200000" scaled="0"/>
          </a:gradFill>
          <a:ln w="19050">
            <a:gradFill>
              <a:gsLst>
                <a:gs pos="0">
                  <a:srgbClr val="285D88">
                    <a:alpha val="74000"/>
                  </a:srgbClr>
                </a:gs>
                <a:gs pos="100000">
                  <a:srgbClr val="285D88"/>
                </a:gs>
              </a:gsLst>
              <a:lin ang="5400000" scaled="1"/>
            </a:gradFill>
          </a:ln>
          <a:effectLst>
            <a:outerShdw blurRad="266700" dist="177800" dir="3600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TW" altLang="en-US" sz="1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樹木</a:t>
            </a:r>
          </a:p>
        </p:txBody>
      </p:sp>
      <p:grpSp>
        <p:nvGrpSpPr>
          <p:cNvPr id="71" name="群組 70">
            <a:extLst>
              <a:ext uri="{FF2B5EF4-FFF2-40B4-BE49-F238E27FC236}">
                <a16:creationId xmlns:a16="http://schemas.microsoft.com/office/drawing/2014/main" id="{242210EA-272C-4197-B39B-3502E6ED1AB9}"/>
              </a:ext>
            </a:extLst>
          </p:cNvPr>
          <p:cNvGrpSpPr/>
          <p:nvPr/>
        </p:nvGrpSpPr>
        <p:grpSpPr>
          <a:xfrm>
            <a:off x="7889845" y="3485438"/>
            <a:ext cx="793751" cy="113082"/>
            <a:chOff x="-88930" y="3168341"/>
            <a:chExt cx="12280929" cy="458516"/>
          </a:xfrm>
        </p:grpSpPr>
        <p:pic>
          <p:nvPicPr>
            <p:cNvPr id="72" name="圖形 71">
              <a:extLst>
                <a:ext uri="{FF2B5EF4-FFF2-40B4-BE49-F238E27FC236}">
                  <a16:creationId xmlns:a16="http://schemas.microsoft.com/office/drawing/2014/main" id="{EDBEBC65-03C6-43BD-959E-799AA118AF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62821"/>
            <a:stretch/>
          </p:blipFill>
          <p:spPr>
            <a:xfrm>
              <a:off x="-88930" y="3184189"/>
              <a:ext cx="12280929" cy="442668"/>
            </a:xfrm>
            <a:prstGeom prst="rect">
              <a:avLst/>
            </a:prstGeom>
          </p:spPr>
        </p:pic>
        <p:cxnSp>
          <p:nvCxnSpPr>
            <p:cNvPr id="73" name="直線接點 72">
              <a:extLst>
                <a:ext uri="{FF2B5EF4-FFF2-40B4-BE49-F238E27FC236}">
                  <a16:creationId xmlns:a16="http://schemas.microsoft.com/office/drawing/2014/main" id="{A1922895-5920-43F8-B073-1F582DAB30E7}"/>
                </a:ext>
              </a:extLst>
            </p:cNvPr>
            <p:cNvCxnSpPr>
              <a:cxnSpLocks/>
            </p:cNvCxnSpPr>
            <p:nvPr/>
          </p:nvCxnSpPr>
          <p:spPr>
            <a:xfrm>
              <a:off x="383678" y="3168341"/>
              <a:ext cx="11452464" cy="0"/>
            </a:xfrm>
            <a:prstGeom prst="line">
              <a:avLst/>
            </a:prstGeom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5" name="直線接點 74">
            <a:extLst>
              <a:ext uri="{FF2B5EF4-FFF2-40B4-BE49-F238E27FC236}">
                <a16:creationId xmlns:a16="http://schemas.microsoft.com/office/drawing/2014/main" id="{E4F75513-6497-4C3B-A770-E4AC72BB8F53}"/>
              </a:ext>
            </a:extLst>
          </p:cNvPr>
          <p:cNvCxnSpPr>
            <a:cxnSpLocks/>
          </p:cNvCxnSpPr>
          <p:nvPr/>
        </p:nvCxnSpPr>
        <p:spPr>
          <a:xfrm rot="16200000">
            <a:off x="7718660" y="3680363"/>
            <a:ext cx="393953" cy="0"/>
          </a:xfrm>
          <a:prstGeom prst="line">
            <a:avLst/>
          </a:prstGeom>
          <a:ln w="12700">
            <a:gradFill>
              <a:gsLst>
                <a:gs pos="53800">
                  <a:srgbClr val="1E4768"/>
                </a:gs>
                <a:gs pos="0">
                  <a:srgbClr val="3275AC"/>
                </a:gs>
                <a:gs pos="100000">
                  <a:srgbClr val="285D88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流程圖: 多重文件 75">
            <a:extLst>
              <a:ext uri="{FF2B5EF4-FFF2-40B4-BE49-F238E27FC236}">
                <a16:creationId xmlns:a16="http://schemas.microsoft.com/office/drawing/2014/main" id="{EAC1480C-560D-429F-AFDE-568C2A5BBF92}"/>
              </a:ext>
            </a:extLst>
          </p:cNvPr>
          <p:cNvSpPr/>
          <p:nvPr/>
        </p:nvSpPr>
        <p:spPr>
          <a:xfrm>
            <a:off x="7920391" y="4018166"/>
            <a:ext cx="866455" cy="494008"/>
          </a:xfrm>
          <a:prstGeom prst="flowChartMultidocumen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97000"/>
                </a:schemeClr>
              </a:gs>
            </a:gsLst>
            <a:lin ang="7200000" scaled="0"/>
          </a:gradFill>
          <a:ln w="19050">
            <a:gradFill>
              <a:gsLst>
                <a:gs pos="0">
                  <a:srgbClr val="285D88">
                    <a:alpha val="74000"/>
                  </a:srgbClr>
                </a:gs>
                <a:gs pos="100000">
                  <a:srgbClr val="285D88"/>
                </a:gs>
              </a:gsLst>
              <a:lin ang="5400000" scaled="1"/>
            </a:gradFill>
          </a:ln>
          <a:effectLst>
            <a:outerShdw blurRad="266700" dist="177800" dir="3600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TW" altLang="en-US" sz="1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人物</a:t>
            </a:r>
          </a:p>
        </p:txBody>
      </p:sp>
      <p:grpSp>
        <p:nvGrpSpPr>
          <p:cNvPr id="77" name="群組 76">
            <a:extLst>
              <a:ext uri="{FF2B5EF4-FFF2-40B4-BE49-F238E27FC236}">
                <a16:creationId xmlns:a16="http://schemas.microsoft.com/office/drawing/2014/main" id="{A8C7F770-687C-481C-ACA9-69257B6E9D2D}"/>
              </a:ext>
            </a:extLst>
          </p:cNvPr>
          <p:cNvGrpSpPr/>
          <p:nvPr/>
        </p:nvGrpSpPr>
        <p:grpSpPr>
          <a:xfrm>
            <a:off x="7896457" y="4104015"/>
            <a:ext cx="793751" cy="113082"/>
            <a:chOff x="-88930" y="3168341"/>
            <a:chExt cx="12280929" cy="458516"/>
          </a:xfrm>
        </p:grpSpPr>
        <p:pic>
          <p:nvPicPr>
            <p:cNvPr id="80" name="圖形 79">
              <a:extLst>
                <a:ext uri="{FF2B5EF4-FFF2-40B4-BE49-F238E27FC236}">
                  <a16:creationId xmlns:a16="http://schemas.microsoft.com/office/drawing/2014/main" id="{D15366A7-A82B-43DF-A4B2-ED8CCF48D0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62821"/>
            <a:stretch/>
          </p:blipFill>
          <p:spPr>
            <a:xfrm>
              <a:off x="-88930" y="3184189"/>
              <a:ext cx="12280929" cy="442668"/>
            </a:xfrm>
            <a:prstGeom prst="rect">
              <a:avLst/>
            </a:prstGeom>
          </p:spPr>
        </p:pic>
        <p:cxnSp>
          <p:nvCxnSpPr>
            <p:cNvPr id="81" name="直線接點 80">
              <a:extLst>
                <a:ext uri="{FF2B5EF4-FFF2-40B4-BE49-F238E27FC236}">
                  <a16:creationId xmlns:a16="http://schemas.microsoft.com/office/drawing/2014/main" id="{E13C755A-F7FE-4EE8-ACE0-A340C26F950E}"/>
                </a:ext>
              </a:extLst>
            </p:cNvPr>
            <p:cNvCxnSpPr>
              <a:cxnSpLocks/>
            </p:cNvCxnSpPr>
            <p:nvPr/>
          </p:nvCxnSpPr>
          <p:spPr>
            <a:xfrm>
              <a:off x="383678" y="3168341"/>
              <a:ext cx="11452464" cy="0"/>
            </a:xfrm>
            <a:prstGeom prst="line">
              <a:avLst/>
            </a:prstGeom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2" name="直線接點 81">
            <a:extLst>
              <a:ext uri="{FF2B5EF4-FFF2-40B4-BE49-F238E27FC236}">
                <a16:creationId xmlns:a16="http://schemas.microsoft.com/office/drawing/2014/main" id="{ADE83835-A404-457A-977B-6FCB303859DF}"/>
              </a:ext>
            </a:extLst>
          </p:cNvPr>
          <p:cNvCxnSpPr>
            <a:cxnSpLocks/>
          </p:cNvCxnSpPr>
          <p:nvPr/>
        </p:nvCxnSpPr>
        <p:spPr>
          <a:xfrm rot="16200000">
            <a:off x="7725272" y="4298940"/>
            <a:ext cx="393953" cy="0"/>
          </a:xfrm>
          <a:prstGeom prst="line">
            <a:avLst/>
          </a:prstGeom>
          <a:ln w="12700">
            <a:gradFill>
              <a:gsLst>
                <a:gs pos="53800">
                  <a:srgbClr val="1E4768"/>
                </a:gs>
                <a:gs pos="0">
                  <a:srgbClr val="3275AC"/>
                </a:gs>
                <a:gs pos="100000">
                  <a:srgbClr val="285D88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6BFC8EA8-F102-4EC0-BFA8-A775B8735463}"/>
              </a:ext>
            </a:extLst>
          </p:cNvPr>
          <p:cNvGrpSpPr/>
          <p:nvPr/>
        </p:nvGrpSpPr>
        <p:grpSpPr>
          <a:xfrm>
            <a:off x="3633789" y="2632356"/>
            <a:ext cx="531812" cy="388775"/>
            <a:chOff x="3717345" y="2949882"/>
            <a:chExt cx="498718" cy="388775"/>
          </a:xfrm>
        </p:grpSpPr>
        <p:pic>
          <p:nvPicPr>
            <p:cNvPr id="34" name="圖片 33" descr="一張含有 光 的圖片&#10;&#10;自動產生的描述">
              <a:extLst>
                <a:ext uri="{FF2B5EF4-FFF2-40B4-BE49-F238E27FC236}">
                  <a16:creationId xmlns:a16="http://schemas.microsoft.com/office/drawing/2014/main" id="{65D0C087-ACB6-410C-982C-179D00C98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17345" y="2954304"/>
              <a:ext cx="498718" cy="384353"/>
            </a:xfrm>
            <a:prstGeom prst="rect">
              <a:avLst/>
            </a:prstGeom>
            <a:effectLst>
              <a:outerShdw blurRad="215900" dist="1905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5" name="群組 34">
              <a:extLst>
                <a:ext uri="{FF2B5EF4-FFF2-40B4-BE49-F238E27FC236}">
                  <a16:creationId xmlns:a16="http://schemas.microsoft.com/office/drawing/2014/main" id="{9DD8B644-92E7-422E-87BE-2C494CE7DEF3}"/>
                </a:ext>
              </a:extLst>
            </p:cNvPr>
            <p:cNvGrpSpPr/>
            <p:nvPr/>
          </p:nvGrpSpPr>
          <p:grpSpPr>
            <a:xfrm>
              <a:off x="3738067" y="2949882"/>
              <a:ext cx="415334" cy="63507"/>
              <a:chOff x="-88950" y="3174780"/>
              <a:chExt cx="12280930" cy="452089"/>
            </a:xfrm>
          </p:grpSpPr>
          <p:pic>
            <p:nvPicPr>
              <p:cNvPr id="36" name="圖形 35">
                <a:extLst>
                  <a:ext uri="{FF2B5EF4-FFF2-40B4-BE49-F238E27FC236}">
                    <a16:creationId xmlns:a16="http://schemas.microsoft.com/office/drawing/2014/main" id="{35E3A8E9-9851-4C99-954D-2A308324C1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62821"/>
              <a:stretch/>
            </p:blipFill>
            <p:spPr>
              <a:xfrm>
                <a:off x="-88950" y="3184198"/>
                <a:ext cx="12280930" cy="442671"/>
              </a:xfrm>
              <a:prstGeom prst="rect">
                <a:avLst/>
              </a:prstGeom>
            </p:spPr>
          </p:pic>
          <p:cxnSp>
            <p:nvCxnSpPr>
              <p:cNvPr id="39" name="直線接點 38">
                <a:extLst>
                  <a:ext uri="{FF2B5EF4-FFF2-40B4-BE49-F238E27FC236}">
                    <a16:creationId xmlns:a16="http://schemas.microsoft.com/office/drawing/2014/main" id="{FC56E42D-5638-4E05-B9F2-D0458AE993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3678" y="3174780"/>
                <a:ext cx="11452471" cy="0"/>
              </a:xfrm>
              <a:prstGeom prst="line">
                <a:avLst/>
              </a:prstGeom>
              <a:ln w="6350">
                <a:gradFill>
                  <a:gsLst>
                    <a:gs pos="87000">
                      <a:srgbClr val="00FF9D"/>
                    </a:gs>
                    <a:gs pos="0">
                      <a:srgbClr val="00FF9D">
                        <a:alpha val="0"/>
                      </a:srgbClr>
                    </a:gs>
                    <a:gs pos="14000">
                      <a:srgbClr val="FFFF00"/>
                    </a:gs>
                    <a:gs pos="100000">
                      <a:srgbClr val="00FF9D">
                        <a:alpha val="0"/>
                      </a:srgb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9" name="圖片 58">
            <a:extLst>
              <a:ext uri="{FF2B5EF4-FFF2-40B4-BE49-F238E27FC236}">
                <a16:creationId xmlns:a16="http://schemas.microsoft.com/office/drawing/2014/main" id="{0FDF9EA1-D4DB-421D-94D8-222E7FE960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7903" y="3018968"/>
            <a:ext cx="1232909" cy="1232909"/>
          </a:xfrm>
          <a:prstGeom prst="rect">
            <a:avLst/>
          </a:prstGeom>
          <a:effectLst>
            <a:outerShdw blurRad="304800" dist="355600" dir="414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264148A5-84B9-4D99-81C9-812492F3C053}"/>
              </a:ext>
            </a:extLst>
          </p:cNvPr>
          <p:cNvSpPr txBox="1"/>
          <p:nvPr/>
        </p:nvSpPr>
        <p:spPr>
          <a:xfrm>
            <a:off x="3454513" y="4313258"/>
            <a:ext cx="1326636" cy="28469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1250" b="1" dirty="0" err="1">
                <a:solidFill>
                  <a:schemeClr val="bg1"/>
                </a:solidFill>
                <a:latin typeface="+mj-lt"/>
                <a:ea typeface="微軟正黑體"/>
              </a:rPr>
              <a:t>QuMagie</a:t>
            </a:r>
            <a:r>
              <a:rPr lang="en-US" altLang="zh-TW" sz="1250" b="1" dirty="0">
                <a:solidFill>
                  <a:schemeClr val="bg1"/>
                </a:solidFill>
                <a:latin typeface="+mj-lt"/>
                <a:ea typeface="微軟正黑體"/>
              </a:rPr>
              <a:t> Core</a:t>
            </a:r>
            <a:endParaRPr lang="en-US" altLang="zh-TW" sz="1250" b="1" dirty="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0E069C06-0D1F-4246-8D40-5CB175404B4B}"/>
              </a:ext>
            </a:extLst>
          </p:cNvPr>
          <p:cNvSpPr txBox="1"/>
          <p:nvPr/>
        </p:nvSpPr>
        <p:spPr>
          <a:xfrm>
            <a:off x="4226882" y="3498800"/>
            <a:ext cx="2544538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200" b="1">
                <a:solidFill>
                  <a:schemeClr val="bg1"/>
                </a:solidFill>
                <a:latin typeface="+mj-lt"/>
                <a:ea typeface="微軟正黑體"/>
              </a:rPr>
              <a:t>智慧相簿生成</a:t>
            </a:r>
            <a:endParaRPr lang="zh-TW" altLang="en-US" sz="1200" b="1" dirty="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57782759-EDD4-49B7-B100-C8D360777F49}"/>
              </a:ext>
            </a:extLst>
          </p:cNvPr>
          <p:cNvSpPr txBox="1"/>
          <p:nvPr/>
        </p:nvSpPr>
        <p:spPr>
          <a:xfrm>
            <a:off x="1393840" y="3526284"/>
            <a:ext cx="2544538" cy="25904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rtl="0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200" b="1">
                <a:solidFill>
                  <a:schemeClr val="bg1"/>
                </a:solidFill>
                <a:latin typeface="+mj-lt"/>
                <a:ea typeface="微軟正黑體"/>
              </a:rPr>
              <a:t>人臉辨識與物件辨識</a:t>
            </a:r>
            <a:endParaRPr lang="en-US" altLang="zh-TW" sz="1200" b="1">
              <a:solidFill>
                <a:schemeClr val="bg1"/>
              </a:solidFill>
              <a:latin typeface="+mj-lt"/>
              <a:ea typeface="微軟正黑體"/>
            </a:endParaRPr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09E73497-B567-4C7A-8298-63960AA40496}"/>
              </a:ext>
            </a:extLst>
          </p:cNvPr>
          <p:cNvGrpSpPr/>
          <p:nvPr/>
        </p:nvGrpSpPr>
        <p:grpSpPr>
          <a:xfrm>
            <a:off x="6940487" y="949620"/>
            <a:ext cx="1326631" cy="1492085"/>
            <a:chOff x="9586675" y="2847073"/>
            <a:chExt cx="1323991" cy="1489118"/>
          </a:xfrm>
        </p:grpSpPr>
        <p:pic>
          <p:nvPicPr>
            <p:cNvPr id="41" name="圖片 40" descr="一張含有 時鐘 的圖片&#10;&#10;自動產生的描述">
              <a:extLst>
                <a:ext uri="{FF2B5EF4-FFF2-40B4-BE49-F238E27FC236}">
                  <a16:creationId xmlns:a16="http://schemas.microsoft.com/office/drawing/2014/main" id="{DD3A15D2-0ABD-4CE5-9445-F5382D4EF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4436" y="3716401"/>
              <a:ext cx="484184" cy="619790"/>
            </a:xfrm>
            <a:prstGeom prst="rect">
              <a:avLst/>
            </a:prstGeom>
          </p:spPr>
        </p:pic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D2207DB8-6896-45C1-BF52-6AC84088F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246"/>
            <a:stretch/>
          </p:blipFill>
          <p:spPr>
            <a:xfrm>
              <a:off x="9586675" y="2847073"/>
              <a:ext cx="1323991" cy="1355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624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形 19">
            <a:extLst>
              <a:ext uri="{FF2B5EF4-FFF2-40B4-BE49-F238E27FC236}">
                <a16:creationId xmlns:a16="http://schemas.microsoft.com/office/drawing/2014/main" id="{1614C289-C690-4B86-BB4B-00265D4E62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62821"/>
          <a:stretch/>
        </p:blipFill>
        <p:spPr>
          <a:xfrm rot="16200000">
            <a:off x="7249170" y="3511207"/>
            <a:ext cx="3127520" cy="327543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425DF703-F910-4D21-AC6A-948908F161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62821"/>
          <a:stretch/>
        </p:blipFill>
        <p:spPr>
          <a:xfrm rot="16200000">
            <a:off x="4494443" y="3589140"/>
            <a:ext cx="3127520" cy="327543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343FECC9-AEA2-4374-94C0-27378F7D9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62821"/>
          <a:stretch/>
        </p:blipFill>
        <p:spPr>
          <a:xfrm rot="16200000">
            <a:off x="1684033" y="3415967"/>
            <a:ext cx="3127520" cy="327543"/>
          </a:xfrm>
          <a:prstGeom prst="rect">
            <a:avLst/>
          </a:prstGeom>
        </p:spPr>
      </p:pic>
      <p:sp>
        <p:nvSpPr>
          <p:cNvPr id="247" name="Google Shape;247;p24"/>
          <p:cNvSpPr txBox="1">
            <a:spLocks noGrp="1"/>
          </p:cNvSpPr>
          <p:nvPr>
            <p:ph type="title"/>
          </p:nvPr>
        </p:nvSpPr>
        <p:spPr>
          <a:xfrm>
            <a:off x="597300" y="225525"/>
            <a:ext cx="75984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QuMagie </a:t>
            </a:r>
            <a:r>
              <a:rPr lang="en" dirty="0">
                <a:solidFill>
                  <a:schemeClr val="tx1">
                    <a:lumMod val="95000"/>
                    <a:lumOff val="5000"/>
                  </a:schemeClr>
                </a:solidFill>
              </a:rPr>
              <a:t>基本介紹</a:t>
            </a:r>
            <a:endParaRPr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Google Shape;246;p24">
            <a:extLst>
              <a:ext uri="{FF2B5EF4-FFF2-40B4-BE49-F238E27FC236}">
                <a16:creationId xmlns:a16="http://schemas.microsoft.com/office/drawing/2014/main" id="{39AB5D56-BDDA-4D3C-9B7D-6B105654B79B}"/>
              </a:ext>
            </a:extLst>
          </p:cNvPr>
          <p:cNvSpPr txBox="1">
            <a:spLocks/>
          </p:cNvSpPr>
          <p:nvPr/>
        </p:nvSpPr>
        <p:spPr>
          <a:xfrm>
            <a:off x="665163" y="1067183"/>
            <a:ext cx="7670550" cy="137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None/>
              <a:defRPr sz="1600" b="0" i="0" u="none" strike="noStrike" cap="none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 Light"/>
                <a:sym typeface="Poppins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127000" indent="0">
              <a:lnSpc>
                <a:spcPts val="3000"/>
              </a:lnSpc>
            </a:pPr>
            <a:r>
              <a:rPr lang="en-US" altLang="zh-TW" sz="2000" b="1" dirty="0" err="1">
                <a:solidFill>
                  <a:srgbClr val="FFF200"/>
                </a:solidFill>
                <a:latin typeface="+mj-lt"/>
                <a:cs typeface="Poppins"/>
                <a:sym typeface="Poppins"/>
              </a:rPr>
              <a:t>QuMagie</a:t>
            </a:r>
            <a:r>
              <a:rPr lang="en-US" altLang="zh-TW" sz="2000" b="1" dirty="0">
                <a:solidFill>
                  <a:srgbClr val="FFF200"/>
                </a:solidFill>
                <a:latin typeface="+mj-lt"/>
                <a:cs typeface="Poppins"/>
                <a:sym typeface="Poppins"/>
              </a:rPr>
              <a:t> </a:t>
            </a:r>
            <a:r>
              <a:rPr lang="zh-TW" altLang="en-US" sz="2000" b="1" dirty="0">
                <a:solidFill>
                  <a:srgbClr val="FFF200"/>
                </a:solidFill>
                <a:cs typeface="Poppins"/>
                <a:sym typeface="Poppins"/>
              </a:rPr>
              <a:t>如何解決您的困擾</a:t>
            </a:r>
            <a:r>
              <a:rPr lang="en-US" altLang="zh-TW" sz="2000" b="1" dirty="0">
                <a:solidFill>
                  <a:srgbClr val="FFF200"/>
                </a:solidFill>
                <a:cs typeface="Poppins"/>
                <a:sym typeface="Poppins"/>
              </a:rPr>
              <a:t>?</a:t>
            </a:r>
            <a:endParaRPr lang="zh-TW" altLang="en-US" sz="2000" b="1" dirty="0">
              <a:solidFill>
                <a:srgbClr val="FFF200"/>
              </a:solidFill>
              <a:cs typeface="Poppins"/>
              <a:sym typeface="Poppins"/>
            </a:endParaRPr>
          </a:p>
          <a:p>
            <a:pPr marL="584200" lvl="1" indent="0">
              <a:lnSpc>
                <a:spcPts val="3000"/>
              </a:lnSpc>
              <a:buFont typeface="Poppins Light"/>
              <a:buNone/>
            </a:pPr>
            <a:r>
              <a:rPr lang="en-US" altLang="zh-TW" sz="1800" dirty="0" err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QuMagie</a:t>
            </a:r>
            <a:r>
              <a:rPr lang="en-US" altLang="zh-TW" sz="18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zh-TW" altLang="en-US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不僅擁有與 </a:t>
            </a:r>
            <a:r>
              <a:rPr lang="en-US" altLang="zh-TW" sz="18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Google </a:t>
            </a:r>
            <a:r>
              <a:rPr lang="zh-TW" altLang="en-US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相簿相同的照片管理功能</a:t>
            </a:r>
            <a:r>
              <a:rPr lang="en-US" altLang="zh-TW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...</a:t>
            </a:r>
            <a:endParaRPr lang="zh-TW" altLang="en-US" sz="1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39734D28-B7E1-4A5B-9782-EB7CAFDEB173}"/>
              </a:ext>
            </a:extLst>
          </p:cNvPr>
          <p:cNvGrpSpPr/>
          <p:nvPr/>
        </p:nvGrpSpPr>
        <p:grpSpPr>
          <a:xfrm>
            <a:off x="203200" y="1888955"/>
            <a:ext cx="2924925" cy="3572046"/>
            <a:chOff x="472563" y="3165304"/>
            <a:chExt cx="5512906" cy="4120375"/>
          </a:xfrm>
        </p:grpSpPr>
        <p:sp>
          <p:nvSpPr>
            <p:cNvPr id="6" name="矩形: 圓角 5">
              <a:extLst>
                <a:ext uri="{FF2B5EF4-FFF2-40B4-BE49-F238E27FC236}">
                  <a16:creationId xmlns:a16="http://schemas.microsoft.com/office/drawing/2014/main" id="{E64CCFC1-3A14-4B55-9F30-49BB8E672FE8}"/>
                </a:ext>
              </a:extLst>
            </p:cNvPr>
            <p:cNvSpPr/>
            <p:nvPr/>
          </p:nvSpPr>
          <p:spPr>
            <a:xfrm>
              <a:off x="472563" y="3165304"/>
              <a:ext cx="3827098" cy="4120375"/>
            </a:xfrm>
            <a:prstGeom prst="roundRect">
              <a:avLst>
                <a:gd name="adj" fmla="val 6832"/>
              </a:avLst>
            </a:prstGeom>
            <a:gradFill>
              <a:gsLst>
                <a:gs pos="0">
                  <a:schemeClr val="tx1">
                    <a:lumMod val="65000"/>
                    <a:lumOff val="35000"/>
                    <a:alpha val="29000"/>
                  </a:schemeClr>
                </a:gs>
                <a:gs pos="94000">
                  <a:schemeClr val="bg2">
                    <a:lumMod val="10000"/>
                    <a:alpha val="63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482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5C052D9-FA64-4C71-BFC5-BFE4BFFC3855}"/>
                </a:ext>
              </a:extLst>
            </p:cNvPr>
            <p:cNvSpPr/>
            <p:nvPr/>
          </p:nvSpPr>
          <p:spPr>
            <a:xfrm>
              <a:off x="950644" y="3498273"/>
              <a:ext cx="5034825" cy="3454439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3811A6D8-C4E0-4830-AA2F-1B6D1BBFAB50}"/>
              </a:ext>
            </a:extLst>
          </p:cNvPr>
          <p:cNvGrpSpPr/>
          <p:nvPr/>
        </p:nvGrpSpPr>
        <p:grpSpPr>
          <a:xfrm>
            <a:off x="2978631" y="1888955"/>
            <a:ext cx="2924925" cy="3572046"/>
            <a:chOff x="472563" y="3165304"/>
            <a:chExt cx="5512906" cy="4120375"/>
          </a:xfrm>
        </p:grpSpPr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FCF77CE3-9E9B-4E8E-A73A-8637B1750C78}"/>
                </a:ext>
              </a:extLst>
            </p:cNvPr>
            <p:cNvSpPr/>
            <p:nvPr/>
          </p:nvSpPr>
          <p:spPr>
            <a:xfrm>
              <a:off x="472563" y="3165304"/>
              <a:ext cx="3827098" cy="4120375"/>
            </a:xfrm>
            <a:prstGeom prst="roundRect">
              <a:avLst>
                <a:gd name="adj" fmla="val 6832"/>
              </a:avLst>
            </a:prstGeom>
            <a:gradFill>
              <a:gsLst>
                <a:gs pos="0">
                  <a:schemeClr val="tx1">
                    <a:lumMod val="65000"/>
                    <a:lumOff val="35000"/>
                    <a:alpha val="29000"/>
                  </a:schemeClr>
                </a:gs>
                <a:gs pos="94000">
                  <a:schemeClr val="bg2">
                    <a:lumMod val="10000"/>
                    <a:alpha val="63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482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BF07A5E-60FE-46E7-B5F6-1EC717506431}"/>
                </a:ext>
              </a:extLst>
            </p:cNvPr>
            <p:cNvSpPr/>
            <p:nvPr/>
          </p:nvSpPr>
          <p:spPr>
            <a:xfrm>
              <a:off x="950644" y="3498273"/>
              <a:ext cx="5034825" cy="3454439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1C5350B5-6E0F-4617-B747-D69FE083A625}"/>
              </a:ext>
            </a:extLst>
          </p:cNvPr>
          <p:cNvGrpSpPr/>
          <p:nvPr/>
        </p:nvGrpSpPr>
        <p:grpSpPr>
          <a:xfrm>
            <a:off x="5754061" y="1888955"/>
            <a:ext cx="2924925" cy="3572046"/>
            <a:chOff x="472563" y="3165304"/>
            <a:chExt cx="5512906" cy="4120375"/>
          </a:xfrm>
        </p:grpSpPr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5AA3821F-1FC3-457E-B3C8-0E7C0CFC47BC}"/>
                </a:ext>
              </a:extLst>
            </p:cNvPr>
            <p:cNvSpPr/>
            <p:nvPr/>
          </p:nvSpPr>
          <p:spPr>
            <a:xfrm>
              <a:off x="472563" y="3165304"/>
              <a:ext cx="3827098" cy="4120375"/>
            </a:xfrm>
            <a:prstGeom prst="roundRect">
              <a:avLst>
                <a:gd name="adj" fmla="val 6832"/>
              </a:avLst>
            </a:prstGeom>
            <a:gradFill>
              <a:gsLst>
                <a:gs pos="0">
                  <a:schemeClr val="tx1">
                    <a:lumMod val="65000"/>
                    <a:lumOff val="35000"/>
                    <a:alpha val="29000"/>
                  </a:schemeClr>
                </a:gs>
                <a:gs pos="94000">
                  <a:schemeClr val="bg2">
                    <a:lumMod val="10000"/>
                    <a:alpha val="63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482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91C24AA1-B8E3-4DB6-85A9-1FDDEE3B88E3}"/>
                </a:ext>
              </a:extLst>
            </p:cNvPr>
            <p:cNvSpPr/>
            <p:nvPr/>
          </p:nvSpPr>
          <p:spPr>
            <a:xfrm>
              <a:off x="950644" y="3498273"/>
              <a:ext cx="5034825" cy="3454439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013314F8-ACFA-4AFC-9F70-A753762F225E}"/>
              </a:ext>
            </a:extLst>
          </p:cNvPr>
          <p:cNvSpPr txBox="1"/>
          <p:nvPr/>
        </p:nvSpPr>
        <p:spPr>
          <a:xfrm>
            <a:off x="633450" y="2356140"/>
            <a:ext cx="2336320" cy="860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40000"/>
            </a:pP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智能</a:t>
            </a:r>
            <a:r>
              <a:rPr lang="en-US" altLang="zh-TW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自動分辨以及分類人像與物件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A5B772B7-1374-4EB7-95C9-275C05E59FF7}"/>
              </a:ext>
            </a:extLst>
          </p:cNvPr>
          <p:cNvSpPr txBox="1"/>
          <p:nvPr/>
        </p:nvSpPr>
        <p:spPr>
          <a:xfrm>
            <a:off x="6240961" y="2447645"/>
            <a:ext cx="2104509" cy="478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 rtl="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40000"/>
            </a:pP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照片搜索與管理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8989447C-C892-4CD9-B49F-5249A58782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741234" y="3378087"/>
            <a:ext cx="1632750" cy="1625600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BE98F323-5190-47E7-8955-217F8FC8BEB5}"/>
              </a:ext>
            </a:extLst>
          </p:cNvPr>
          <p:cNvSpPr txBox="1"/>
          <p:nvPr/>
        </p:nvSpPr>
        <p:spPr>
          <a:xfrm>
            <a:off x="3372789" y="2286771"/>
            <a:ext cx="2427712" cy="1129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40000"/>
            </a:pP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隨時隨地透過個人電腦或手持裝置瀏覽、上傳、下載、分享照片</a:t>
            </a: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9B1E1B75-7141-4FA6-A030-FDDE93A541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32409" y="3409837"/>
            <a:ext cx="1632750" cy="1625599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D813DCCD-2195-4365-A8EF-AABF7DE44D9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532352" y="3409837"/>
            <a:ext cx="1679239" cy="1722544"/>
          </a:xfrm>
          <a:prstGeom prst="rect">
            <a:avLst/>
          </a:prstGeom>
        </p:spPr>
      </p:pic>
      <p:pic>
        <p:nvPicPr>
          <p:cNvPr id="31" name="圖形 30">
            <a:extLst>
              <a:ext uri="{FF2B5EF4-FFF2-40B4-BE49-F238E27FC236}">
                <a16:creationId xmlns:a16="http://schemas.microsoft.com/office/drawing/2014/main" id="{4747EAB1-A7C0-4DE1-BC85-38041022B9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540462">
            <a:off x="6526295" y="4265590"/>
            <a:ext cx="317114" cy="21834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ymbelin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7845</TotalTime>
  <Words>856</Words>
  <Application>Microsoft Office PowerPoint</Application>
  <PresentationFormat>如螢幕大小 (16:9)</PresentationFormat>
  <Paragraphs>138</Paragraphs>
  <Slides>26</Slides>
  <Notes>20</Notes>
  <HiddenSlides>1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33" baseType="lpstr">
      <vt:lpstr>微軟正黑體</vt:lpstr>
      <vt:lpstr>Poppins Light</vt:lpstr>
      <vt:lpstr>微軟正黑體</vt:lpstr>
      <vt:lpstr>Arial</vt:lpstr>
      <vt:lpstr>Poppins</vt:lpstr>
      <vt:lpstr>Wingdings</vt:lpstr>
      <vt:lpstr>Cymbeline template</vt:lpstr>
      <vt:lpstr>PowerPoint 簡報</vt:lpstr>
      <vt:lpstr>目錄</vt:lpstr>
      <vt:lpstr>Google 針對 Google </vt:lpstr>
      <vt:lpstr>Google 針對 Google 相簿的政策調整</vt:lpstr>
      <vt:lpstr>Google 針對 Google 相簿的政策調整</vt:lpstr>
      <vt:lpstr>PowerPoint 簡報</vt:lpstr>
      <vt:lpstr>QuMagie 基本介紹</vt:lpstr>
      <vt:lpstr>QuMagie 基本介紹</vt:lpstr>
      <vt:lpstr>QuMagie 基本介紹</vt:lpstr>
      <vt:lpstr>QuMagie 基本介紹</vt:lpstr>
      <vt:lpstr>PowerPoint 簡報</vt:lpstr>
      <vt:lpstr>輕鬆辨識相似照片</vt:lpstr>
      <vt:lpstr>輕鬆辨識相似照片</vt:lpstr>
      <vt:lpstr>輕鬆辨識相似照片</vt:lpstr>
      <vt:lpstr>快速篩選您要的照片</vt:lpstr>
      <vt:lpstr>快速篩選您要的照片</vt:lpstr>
      <vt:lpstr>連拍與縮時攝影相簿集錦</vt:lpstr>
      <vt:lpstr>PowerPoint 簡報</vt:lpstr>
      <vt:lpstr>以圖找人更便利</vt:lpstr>
      <vt:lpstr>智慧生成的活動相簿</vt:lpstr>
      <vt:lpstr>簡化新增相簿流程</vt:lpstr>
      <vt:lpstr>連拍與縮時攝影相簿集錦</vt:lpstr>
      <vt:lpstr>透過Qfiling封存珍貴相簿</vt:lpstr>
      <vt:lpstr>追蹤上傳進度無煩惱</vt:lpstr>
      <vt:lpstr>實際操作演示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Han Tsai</dc:creator>
  <cp:lastModifiedBy>QNAP_Han Tsai</cp:lastModifiedBy>
  <cp:revision>3</cp:revision>
  <dcterms:modified xsi:type="dcterms:W3CDTF">2021-02-05T02:16:48Z</dcterms:modified>
</cp:coreProperties>
</file>