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58" r:id="rId4"/>
    <p:sldId id="259" r:id="rId5"/>
    <p:sldId id="262" r:id="rId6"/>
    <p:sldId id="269" r:id="rId7"/>
    <p:sldId id="274" r:id="rId8"/>
    <p:sldId id="271" r:id="rId9"/>
    <p:sldId id="273" r:id="rId10"/>
    <p:sldId id="260" r:id="rId11"/>
    <p:sldId id="261" r:id="rId12"/>
    <p:sldId id="270" r:id="rId13"/>
    <p:sldId id="263" r:id="rId14"/>
    <p:sldId id="266" r:id="rId15"/>
    <p:sldId id="265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AC8"/>
    <a:srgbClr val="FFFFFF"/>
    <a:srgbClr val="3777D5"/>
    <a:srgbClr val="BFBFBF"/>
    <a:srgbClr val="DA0000"/>
    <a:srgbClr val="F78119"/>
    <a:srgbClr val="F0572D"/>
    <a:srgbClr val="257AD4"/>
    <a:srgbClr val="0FF3F9"/>
    <a:srgbClr val="F2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A436B-D9D0-F53B-E7CE-C5E4B8F6A7A6}" v="75" dt="2023-05-17T07:50:54.746"/>
    <p1510:client id="{3EA81505-E34F-E0BA-623C-BB51BAC26225}" v="608" dt="2023-05-17T07:46:32.519"/>
    <p1510:client id="{85737FD7-80BF-4080-A4BC-82C507006070}" v="547" dt="2021-01-25T05:56:00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2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a Honda 本多 梨七" userId="S::rinahonda@qnap.com::16830f83-da19-4b72-a25e-c5f2d1021454" providerId="AD" clId="Web-{3EA81505-E34F-E0BA-623C-BB51BAC26225}"/>
    <pc:docChg chg="modSld">
      <pc:chgData name="Rina Honda 本多 梨七" userId="S::rinahonda@qnap.com::16830f83-da19-4b72-a25e-c5f2d1021454" providerId="AD" clId="Web-{3EA81505-E34F-E0BA-623C-BB51BAC26225}" dt="2023-05-17T07:46:18.159" v="411"/>
      <pc:docMkLst>
        <pc:docMk/>
      </pc:docMkLst>
      <pc:sldChg chg="modSp">
        <pc:chgData name="Rina Honda 本多 梨七" userId="S::rinahonda@qnap.com::16830f83-da19-4b72-a25e-c5f2d1021454" providerId="AD" clId="Web-{3EA81505-E34F-E0BA-623C-BB51BAC26225}" dt="2023-05-17T07:05:53.505" v="84" actId="20577"/>
        <pc:sldMkLst>
          <pc:docMk/>
          <pc:sldMk cId="3181974452" sldId="258"/>
        </pc:sldMkLst>
        <pc:spChg chg="mod">
          <ac:chgData name="Rina Honda 本多 梨七" userId="S::rinahonda@qnap.com::16830f83-da19-4b72-a25e-c5f2d1021454" providerId="AD" clId="Web-{3EA81505-E34F-E0BA-623C-BB51BAC26225}" dt="2023-05-17T07:05:53.505" v="84" actId="20577"/>
          <ac:spMkLst>
            <pc:docMk/>
            <pc:sldMk cId="3181974452" sldId="258"/>
            <ac:spMk id="2" creationId="{04C43710-E4FA-4446-8E01-79ACC2284B7E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01:08.051" v="49" actId="20577"/>
          <ac:spMkLst>
            <pc:docMk/>
            <pc:sldMk cId="3181974452" sldId="258"/>
            <ac:spMk id="9" creationId="{36CB0695-B9D9-4EBE-BF37-62DC4B90CD86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00:47.488" v="41" actId="14100"/>
          <ac:spMkLst>
            <pc:docMk/>
            <pc:sldMk cId="3181974452" sldId="258"/>
            <ac:spMk id="20" creationId="{320A5A86-B14E-4CE9-B02F-0C40EE8AC052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01:42.897" v="56" actId="20577"/>
          <ac:spMkLst>
            <pc:docMk/>
            <pc:sldMk cId="3181974452" sldId="258"/>
            <ac:spMk id="23" creationId="{F974AD05-CB30-49EF-AE45-01FBEB824E62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04:20.390" v="76" actId="20577"/>
          <ac:spMkLst>
            <pc:docMk/>
            <pc:sldMk cId="3181974452" sldId="258"/>
            <ac:spMk id="35" creationId="{22E61BB5-D54D-47E0-95B2-50EA27863124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05:44.270" v="83" actId="14100"/>
        <pc:sldMkLst>
          <pc:docMk/>
          <pc:sldMk cId="3095227277" sldId="259"/>
        </pc:sldMkLst>
        <pc:spChg chg="mod">
          <ac:chgData name="Rina Honda 本多 梨七" userId="S::rinahonda@qnap.com::16830f83-da19-4b72-a25e-c5f2d1021454" providerId="AD" clId="Web-{3EA81505-E34F-E0BA-623C-BB51BAC26225}" dt="2023-05-17T07:05:44.270" v="83" actId="14100"/>
          <ac:spMkLst>
            <pc:docMk/>
            <pc:sldMk cId="3095227277" sldId="259"/>
            <ac:spMk id="2" creationId="{1FE9F313-2656-411C-B525-2EC07FD4EAA0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46:18.159" v="411"/>
        <pc:sldMkLst>
          <pc:docMk/>
          <pc:sldMk cId="3260114954" sldId="260"/>
        </pc:sldMkLst>
        <pc:spChg chg="mod">
          <ac:chgData name="Rina Honda 本多 梨七" userId="S::rinahonda@qnap.com::16830f83-da19-4b72-a25e-c5f2d1021454" providerId="AD" clId="Web-{3EA81505-E34F-E0BA-623C-BB51BAC26225}" dt="2023-05-17T07:14:16.330" v="166" actId="20577"/>
          <ac:spMkLst>
            <pc:docMk/>
            <pc:sldMk cId="3260114954" sldId="260"/>
            <ac:spMk id="2" creationId="{D6EF3312-2FB3-4F23-A569-087334C2EBB4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16:19.181" v="180" actId="20577"/>
          <ac:spMkLst>
            <pc:docMk/>
            <pc:sldMk cId="3260114954" sldId="260"/>
            <ac:spMk id="5" creationId="{58D8E728-4233-4FAE-951F-D107F265ADFC}"/>
          </ac:spMkLst>
        </pc:spChg>
        <pc:graphicFrameChg chg="mod modGraphic">
          <ac:chgData name="Rina Honda 本多 梨七" userId="S::rinahonda@qnap.com::16830f83-da19-4b72-a25e-c5f2d1021454" providerId="AD" clId="Web-{3EA81505-E34F-E0BA-623C-BB51BAC26225}" dt="2023-05-17T07:46:18.159" v="411"/>
          <ac:graphicFrameMkLst>
            <pc:docMk/>
            <pc:sldMk cId="3260114954" sldId="260"/>
            <ac:graphicFrameMk id="3" creationId="{614E97E7-63F8-433B-A0DE-9CD66B837AC2}"/>
          </ac:graphicFrameMkLst>
        </pc:graphicFrameChg>
        <pc:picChg chg="mod">
          <ac:chgData name="Rina Honda 本多 梨七" userId="S::rinahonda@qnap.com::16830f83-da19-4b72-a25e-c5f2d1021454" providerId="AD" clId="Web-{3EA81505-E34F-E0BA-623C-BB51BAC26225}" dt="2023-05-17T07:44:00.170" v="356" actId="1076"/>
          <ac:picMkLst>
            <pc:docMk/>
            <pc:sldMk cId="3260114954" sldId="260"/>
            <ac:picMk id="16" creationId="{B7B1075A-EE5A-4A60-A0CA-78BDCCD34DAA}"/>
          </ac:picMkLst>
        </pc:picChg>
      </pc:sldChg>
      <pc:sldChg chg="modSp">
        <pc:chgData name="Rina Honda 本多 梨七" userId="S::rinahonda@qnap.com::16830f83-da19-4b72-a25e-c5f2d1021454" providerId="AD" clId="Web-{3EA81505-E34F-E0BA-623C-BB51BAC26225}" dt="2023-05-17T07:43:37.263" v="354" actId="20577"/>
        <pc:sldMkLst>
          <pc:docMk/>
          <pc:sldMk cId="3829884021" sldId="261"/>
        </pc:sldMkLst>
        <pc:spChg chg="mod">
          <ac:chgData name="Rina Honda 本多 梨七" userId="S::rinahonda@qnap.com::16830f83-da19-4b72-a25e-c5f2d1021454" providerId="AD" clId="Web-{3EA81505-E34F-E0BA-623C-BB51BAC26225}" dt="2023-05-17T07:43:37.263" v="354" actId="20577"/>
          <ac:spMkLst>
            <pc:docMk/>
            <pc:sldMk cId="3829884021" sldId="261"/>
            <ac:spMk id="2" creationId="{FEB96AE8-E811-427F-B3C4-D43784B20932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07:29.948" v="100" actId="20577"/>
        <pc:sldMkLst>
          <pc:docMk/>
          <pc:sldMk cId="144279645" sldId="262"/>
        </pc:sldMkLst>
        <pc:spChg chg="mod">
          <ac:chgData name="Rina Honda 本多 梨七" userId="S::rinahonda@qnap.com::16830f83-da19-4b72-a25e-c5f2d1021454" providerId="AD" clId="Web-{3EA81505-E34F-E0BA-623C-BB51BAC26225}" dt="2023-05-17T07:07:29.948" v="100" actId="20577"/>
          <ac:spMkLst>
            <pc:docMk/>
            <pc:sldMk cId="144279645" sldId="262"/>
            <ac:spMk id="2" creationId="{F369E92A-83D7-45E9-8763-0623497F7479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35:08.291" v="238" actId="20577"/>
        <pc:sldMkLst>
          <pc:docMk/>
          <pc:sldMk cId="295812167" sldId="263"/>
        </pc:sldMkLst>
        <pc:spChg chg="mod">
          <ac:chgData name="Rina Honda 本多 梨七" userId="S::rinahonda@qnap.com::16830f83-da19-4b72-a25e-c5f2d1021454" providerId="AD" clId="Web-{3EA81505-E34F-E0BA-623C-BB51BAC26225}" dt="2023-05-17T07:33:31.083" v="222" actId="20577"/>
          <ac:spMkLst>
            <pc:docMk/>
            <pc:sldMk cId="295812167" sldId="263"/>
            <ac:spMk id="2" creationId="{4471543B-3839-4941-9183-E3269F8A6E3A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4:16.414" v="231" actId="20577"/>
          <ac:spMkLst>
            <pc:docMk/>
            <pc:sldMk cId="295812167" sldId="263"/>
            <ac:spMk id="4" creationId="{DB1E3523-5262-49C2-9BAD-9D02C9BC48F7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5:08.291" v="238" actId="20577"/>
          <ac:spMkLst>
            <pc:docMk/>
            <pc:sldMk cId="295812167" sldId="263"/>
            <ac:spMk id="5" creationId="{CC3C22BB-F0FE-45D6-8C0A-617C89E7F7BF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4:47.727" v="236" actId="20577"/>
          <ac:spMkLst>
            <pc:docMk/>
            <pc:sldMk cId="295812167" sldId="263"/>
            <ac:spMk id="6" creationId="{15CDF4C3-6974-4826-AB52-DEB0F61E50A0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42:05.197" v="345" actId="20577"/>
        <pc:sldMkLst>
          <pc:docMk/>
          <pc:sldMk cId="1350849653" sldId="266"/>
        </pc:sldMkLst>
        <pc:spChg chg="mod">
          <ac:chgData name="Rina Honda 本多 梨七" userId="S::rinahonda@qnap.com::16830f83-da19-4b72-a25e-c5f2d1021454" providerId="AD" clId="Web-{3EA81505-E34F-E0BA-623C-BB51BAC26225}" dt="2023-05-17T07:36:23.340" v="262" actId="20577"/>
          <ac:spMkLst>
            <pc:docMk/>
            <pc:sldMk cId="1350849653" sldId="266"/>
            <ac:spMk id="2" creationId="{362266FF-F5FD-45FA-B352-AB6645EE5624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7:47.500" v="274" actId="20577"/>
          <ac:spMkLst>
            <pc:docMk/>
            <pc:sldMk cId="1350849653" sldId="266"/>
            <ac:spMk id="7" creationId="{BB704ECF-C287-4BC5-B87F-2984A3CD7303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40:35.740" v="325" actId="20577"/>
          <ac:spMkLst>
            <pc:docMk/>
            <pc:sldMk cId="1350849653" sldId="266"/>
            <ac:spMk id="18" creationId="{49EEA490-FEA2-4237-8159-4CE5B9793111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9:46.879" v="317" actId="20577"/>
          <ac:spMkLst>
            <pc:docMk/>
            <pc:sldMk cId="1350849653" sldId="266"/>
            <ac:spMk id="19" creationId="{255F5AF7-9A23-49F2-AD8C-E2B9D9228665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42:05.197" v="345" actId="20577"/>
          <ac:spMkLst>
            <pc:docMk/>
            <pc:sldMk cId="1350849653" sldId="266"/>
            <ac:spMk id="26" creationId="{5B348F89-F658-46C5-B793-9AF9167889D7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41:17.570" v="341" actId="20577"/>
          <ac:spMkLst>
            <pc:docMk/>
            <pc:sldMk cId="1350849653" sldId="266"/>
            <ac:spMk id="28" creationId="{FA174ADB-697D-4F4C-A452-388606827852}"/>
          </ac:spMkLst>
        </pc:spChg>
        <pc:picChg chg="mod">
          <ac:chgData name="Rina Honda 本多 梨七" userId="S::rinahonda@qnap.com::16830f83-da19-4b72-a25e-c5f2d1021454" providerId="AD" clId="Web-{3EA81505-E34F-E0BA-623C-BB51BAC26225}" dt="2023-05-17T07:37:41.453" v="272" actId="1076"/>
          <ac:picMkLst>
            <pc:docMk/>
            <pc:sldMk cId="1350849653" sldId="266"/>
            <ac:picMk id="32" creationId="{012AF51A-F3AC-4D69-8D8F-CB4E31C3468F}"/>
          </ac:picMkLst>
        </pc:picChg>
        <pc:picChg chg="mod">
          <ac:chgData name="Rina Honda 本多 梨七" userId="S::rinahonda@qnap.com::16830f83-da19-4b72-a25e-c5f2d1021454" providerId="AD" clId="Web-{3EA81505-E34F-E0BA-623C-BB51BAC26225}" dt="2023-05-17T07:37:50.875" v="275" actId="1076"/>
          <ac:picMkLst>
            <pc:docMk/>
            <pc:sldMk cId="1350849653" sldId="266"/>
            <ac:picMk id="33" creationId="{471621FF-ADBF-4EE8-AC56-99458461DF31}"/>
          </ac:picMkLst>
        </pc:picChg>
      </pc:sldChg>
      <pc:sldChg chg="modSp">
        <pc:chgData name="Rina Honda 本多 梨七" userId="S::rinahonda@qnap.com::16830f83-da19-4b72-a25e-c5f2d1021454" providerId="AD" clId="Web-{3EA81505-E34F-E0BA-623C-BB51BAC26225}" dt="2023-05-17T07:06:07.490" v="88" actId="20577"/>
        <pc:sldMkLst>
          <pc:docMk/>
          <pc:sldMk cId="3768471818" sldId="268"/>
        </pc:sldMkLst>
        <pc:spChg chg="mod">
          <ac:chgData name="Rina Honda 本多 梨七" userId="S::rinahonda@qnap.com::16830f83-da19-4b72-a25e-c5f2d1021454" providerId="AD" clId="Web-{3EA81505-E34F-E0BA-623C-BB51BAC26225}" dt="2023-05-17T07:06:07.490" v="88" actId="20577"/>
          <ac:spMkLst>
            <pc:docMk/>
            <pc:sldMk cId="3768471818" sldId="268"/>
            <ac:spMk id="2" creationId="{6538EFFE-B0A5-451B-8878-1F90FBBE1044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6:58:39.840" v="17" actId="20577"/>
          <ac:spMkLst>
            <pc:docMk/>
            <pc:sldMk cId="3768471818" sldId="268"/>
            <ac:spMk id="4" creationId="{96890710-1174-45DA-8DD9-18DA1DFCFF0C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08:38.999" v="112" actId="20577"/>
        <pc:sldMkLst>
          <pc:docMk/>
          <pc:sldMk cId="1396358851" sldId="269"/>
        </pc:sldMkLst>
        <pc:spChg chg="mod">
          <ac:chgData name="Rina Honda 本多 梨七" userId="S::rinahonda@qnap.com::16830f83-da19-4b72-a25e-c5f2d1021454" providerId="AD" clId="Web-{3EA81505-E34F-E0BA-623C-BB51BAC26225}" dt="2023-05-17T07:08:38.999" v="112" actId="20577"/>
          <ac:spMkLst>
            <pc:docMk/>
            <pc:sldMk cId="1396358851" sldId="269"/>
            <ac:spMk id="2" creationId="{D896A276-22D9-4707-A9EB-A7D610B03350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32:12.548" v="209" actId="20577"/>
        <pc:sldMkLst>
          <pc:docMk/>
          <pc:sldMk cId="350276400" sldId="270"/>
        </pc:sldMkLst>
        <pc:spChg chg="mod">
          <ac:chgData name="Rina Honda 本多 梨七" userId="S::rinahonda@qnap.com::16830f83-da19-4b72-a25e-c5f2d1021454" providerId="AD" clId="Web-{3EA81505-E34F-E0BA-623C-BB51BAC26225}" dt="2023-05-17T07:29:25.069" v="196" actId="20577"/>
          <ac:spMkLst>
            <pc:docMk/>
            <pc:sldMk cId="350276400" sldId="270"/>
            <ac:spMk id="2" creationId="{EAFCC262-0BAC-4F9B-9EF0-D53A937514BF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1:50.265" v="202" actId="20577"/>
          <ac:spMkLst>
            <pc:docMk/>
            <pc:sldMk cId="350276400" sldId="270"/>
            <ac:spMk id="5" creationId="{EDA4C0DF-82DC-4373-9CCF-A39B30C1B8F5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32:12.548" v="209" actId="20577"/>
          <ac:spMkLst>
            <pc:docMk/>
            <pc:sldMk cId="350276400" sldId="270"/>
            <ac:spMk id="40" creationId="{D04F5637-057F-4040-8DC4-19E07D32DDA4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11:35.353" v="142" actId="20577"/>
        <pc:sldMkLst>
          <pc:docMk/>
          <pc:sldMk cId="837439891" sldId="271"/>
        </pc:sldMkLst>
        <pc:spChg chg="mod">
          <ac:chgData name="Rina Honda 本多 梨七" userId="S::rinahonda@qnap.com::16830f83-da19-4b72-a25e-c5f2d1021454" providerId="AD" clId="Web-{3EA81505-E34F-E0BA-623C-BB51BAC26225}" dt="2023-05-17T07:11:05.179" v="138" actId="20577"/>
          <ac:spMkLst>
            <pc:docMk/>
            <pc:sldMk cId="837439891" sldId="271"/>
            <ac:spMk id="2" creationId="{AD73894C-69FA-4062-871D-5C550A7B8240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11:35.353" v="142" actId="20577"/>
          <ac:spMkLst>
            <pc:docMk/>
            <pc:sldMk cId="837439891" sldId="271"/>
            <ac:spMk id="8" creationId="{CB718D5F-405E-4E66-BE76-B21A6FAFF715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13:08.498" v="158" actId="20577"/>
        <pc:sldMkLst>
          <pc:docMk/>
          <pc:sldMk cId="3400801033" sldId="273"/>
        </pc:sldMkLst>
        <pc:spChg chg="mod">
          <ac:chgData name="Rina Honda 本多 梨七" userId="S::rinahonda@qnap.com::16830f83-da19-4b72-a25e-c5f2d1021454" providerId="AD" clId="Web-{3EA81505-E34F-E0BA-623C-BB51BAC26225}" dt="2023-05-17T07:12:32.153" v="154" actId="20577"/>
          <ac:spMkLst>
            <pc:docMk/>
            <pc:sldMk cId="3400801033" sldId="273"/>
            <ac:spMk id="2" creationId="{AD73894C-69FA-4062-871D-5C550A7B8240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13:08.498" v="158" actId="20577"/>
          <ac:spMkLst>
            <pc:docMk/>
            <pc:sldMk cId="3400801033" sldId="273"/>
            <ac:spMk id="27" creationId="{11717FDF-AE02-4152-9F8D-8075081A0128}"/>
          </ac:spMkLst>
        </pc:spChg>
      </pc:sldChg>
      <pc:sldChg chg="modSp">
        <pc:chgData name="Rina Honda 本多 梨七" userId="S::rinahonda@qnap.com::16830f83-da19-4b72-a25e-c5f2d1021454" providerId="AD" clId="Web-{3EA81505-E34F-E0BA-623C-BB51BAC26225}" dt="2023-05-17T07:10:19.817" v="129" actId="20577"/>
        <pc:sldMkLst>
          <pc:docMk/>
          <pc:sldMk cId="651783115" sldId="274"/>
        </pc:sldMkLst>
        <pc:spChg chg="mod">
          <ac:chgData name="Rina Honda 本多 梨七" userId="S::rinahonda@qnap.com::16830f83-da19-4b72-a25e-c5f2d1021454" providerId="AD" clId="Web-{3EA81505-E34F-E0BA-623C-BB51BAC26225}" dt="2023-05-17T07:09:32.767" v="119" actId="20577"/>
          <ac:spMkLst>
            <pc:docMk/>
            <pc:sldMk cId="651783115" sldId="274"/>
            <ac:spMk id="2" creationId="{340CC2E7-72D4-4AFF-8565-C2255A5E4946}"/>
          </ac:spMkLst>
        </pc:spChg>
        <pc:spChg chg="mod">
          <ac:chgData name="Rina Honda 本多 梨七" userId="S::rinahonda@qnap.com::16830f83-da19-4b72-a25e-c5f2d1021454" providerId="AD" clId="Web-{3EA81505-E34F-E0BA-623C-BB51BAC26225}" dt="2023-05-17T07:10:19.817" v="129" actId="20577"/>
          <ac:spMkLst>
            <pc:docMk/>
            <pc:sldMk cId="651783115" sldId="274"/>
            <ac:spMk id="6" creationId="{A9F98A16-0D1C-4206-BFD7-8DC66A845530}"/>
          </ac:spMkLst>
        </pc:spChg>
      </pc:sldChg>
    </pc:docChg>
  </pc:docChgLst>
  <pc:docChgLst>
    <pc:chgData name="Rina Honda 本多 梨七" userId="S::rinahonda@qnap.com::16830f83-da19-4b72-a25e-c5f2d1021454" providerId="AD" clId="Web-{2BEA436B-D9D0-F53B-E7CE-C5E4B8F6A7A6}"/>
    <pc:docChg chg="modSld">
      <pc:chgData name="Rina Honda 本多 梨七" userId="S::rinahonda@qnap.com::16830f83-da19-4b72-a25e-c5f2d1021454" providerId="AD" clId="Web-{2BEA436B-D9D0-F53B-E7CE-C5E4B8F6A7A6}" dt="2023-05-17T07:50:54.746" v="69" actId="20577"/>
      <pc:docMkLst>
        <pc:docMk/>
      </pc:docMkLst>
      <pc:sldChg chg="modSp">
        <pc:chgData name="Rina Honda 本多 梨七" userId="S::rinahonda@qnap.com::16830f83-da19-4b72-a25e-c5f2d1021454" providerId="AD" clId="Web-{2BEA436B-D9D0-F53B-E7CE-C5E4B8F6A7A6}" dt="2023-05-17T07:50:54.746" v="69" actId="20577"/>
        <pc:sldMkLst>
          <pc:docMk/>
          <pc:sldMk cId="3260114954" sldId="260"/>
        </pc:sldMkLst>
        <pc:spChg chg="mod">
          <ac:chgData name="Rina Honda 本多 梨七" userId="S::rinahonda@qnap.com::16830f83-da19-4b72-a25e-c5f2d1021454" providerId="AD" clId="Web-{2BEA436B-D9D0-F53B-E7CE-C5E4B8F6A7A6}" dt="2023-05-17T07:50:54.746" v="69" actId="20577"/>
          <ac:spMkLst>
            <pc:docMk/>
            <pc:sldMk cId="3260114954" sldId="260"/>
            <ac:spMk id="2" creationId="{D6EF3312-2FB3-4F23-A569-087334C2EBB4}"/>
          </ac:spMkLst>
        </pc:spChg>
        <pc:graphicFrameChg chg="mod modGraphic">
          <ac:chgData name="Rina Honda 本多 梨七" userId="S::rinahonda@qnap.com::16830f83-da19-4b72-a25e-c5f2d1021454" providerId="AD" clId="Web-{2BEA436B-D9D0-F53B-E7CE-C5E4B8F6A7A6}" dt="2023-05-17T07:50:21.058" v="68"/>
          <ac:graphicFrameMkLst>
            <pc:docMk/>
            <pc:sldMk cId="3260114954" sldId="260"/>
            <ac:graphicFrameMk id="3" creationId="{614E97E7-63F8-433B-A0DE-9CD66B837AC2}"/>
          </ac:graphicFrameMkLst>
        </pc:graphicFrameChg>
      </pc:sldChg>
      <pc:sldChg chg="modSp">
        <pc:chgData name="Rina Honda 本多 梨七" userId="S::rinahonda@qnap.com::16830f83-da19-4b72-a25e-c5f2d1021454" providerId="AD" clId="Web-{2BEA436B-D9D0-F53B-E7CE-C5E4B8F6A7A6}" dt="2023-05-17T07:47:38.208" v="0" actId="20577"/>
        <pc:sldMkLst>
          <pc:docMk/>
          <pc:sldMk cId="1350849653" sldId="266"/>
        </pc:sldMkLst>
        <pc:spChg chg="mod">
          <ac:chgData name="Rina Honda 本多 梨七" userId="S::rinahonda@qnap.com::16830f83-da19-4b72-a25e-c5f2d1021454" providerId="AD" clId="Web-{2BEA436B-D9D0-F53B-E7CE-C5E4B8F6A7A6}" dt="2023-05-17T07:47:38.208" v="0" actId="20577"/>
          <ac:spMkLst>
            <pc:docMk/>
            <pc:sldMk cId="1350849653" sldId="266"/>
            <ac:spMk id="26" creationId="{5B348F89-F658-46C5-B793-9AF9167889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CEB68-C4AB-4A7D-A522-7907D3D96AE7}" type="datetimeFigureOut">
              <a:rPr lang="en-US" altLang="zh-TW"/>
              <a:t>5/18/2023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16BD1-DFEC-41EF-AA72-BA3A564A43A3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92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4BA01-8F2F-4C5C-9F4C-D0B60C5FDC4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544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616BD1-DFEC-41EF-AA72-BA3A564A43A3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06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80"/>
            <a:ext cx="12192000" cy="68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45" y="460738"/>
            <a:ext cx="11031359" cy="658084"/>
          </a:xfrm>
        </p:spPr>
        <p:txBody>
          <a:bodyPr>
            <a:normAutofit/>
          </a:bodyPr>
          <a:lstStyle>
            <a:lvl1pPr algn="l">
              <a:defRPr sz="42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050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72" y="384538"/>
            <a:ext cx="11031359" cy="658084"/>
          </a:xfrm>
        </p:spPr>
        <p:txBody>
          <a:bodyPr>
            <a:normAutofit/>
          </a:bodyPr>
          <a:lstStyle>
            <a:lvl1pPr algn="l">
              <a:defRPr sz="42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1294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60F6CD-5A17-45E3-B73D-604C413DF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72" y="384538"/>
            <a:ext cx="11031359" cy="658084"/>
          </a:xfrm>
        </p:spPr>
        <p:txBody>
          <a:bodyPr>
            <a:normAutofit/>
          </a:bodyPr>
          <a:lstStyle>
            <a:lvl1pPr algn="l">
              <a:defRPr sz="42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1496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05A42F-9805-4D84-B170-1F6C227C0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A91AA13-64F9-4BF3-B3E3-9C6BC3DAD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360" y="783226"/>
            <a:ext cx="10581776" cy="797332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3A6E26-550A-42EA-92AA-1298FE468D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945" y="1206345"/>
            <a:ext cx="8784110" cy="56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8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438A12A-29A9-4BA8-9EDE-75DDBB7C5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" y="0"/>
            <a:ext cx="12188388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45" y="460738"/>
            <a:ext cx="11031359" cy="658084"/>
          </a:xfrm>
        </p:spPr>
        <p:txBody>
          <a:bodyPr>
            <a:normAutofit/>
          </a:bodyPr>
          <a:lstStyle>
            <a:lvl1pPr algn="l">
              <a:defRPr sz="42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2538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1"/>
            <a:ext cx="121865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858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1"/>
            <a:ext cx="12189631" cy="68579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123465"/>
            <a:ext cx="11031359" cy="1268703"/>
          </a:xfrm>
        </p:spPr>
        <p:txBody>
          <a:bodyPr>
            <a:normAutofit/>
          </a:bodyPr>
          <a:lstStyle>
            <a:lvl1pPr algn="l">
              <a:defRPr lang="zh-TW" altLang="en-US" sz="3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3790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B41DBB3-01D8-4044-8B59-6BAF200AFE3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D7DFD10-97AE-432E-B6E1-8F95AB4F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880E27-0883-4CCA-B83F-50ADD27B1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C70329-B519-4D34-964A-FFF12CE03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6EA99-4F66-454B-94C9-2AAC3DE5F263}" type="datetimeFigureOut">
              <a:rPr lang="zh-TW" altLang="en-US" smtClean="0"/>
              <a:t>2023/5/18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359B10-ECAD-4AB8-83B9-F33AB5E4F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D600EE-8C0C-45E7-9050-148746718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6A014-0F73-4727-A675-AF4CE89DE9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95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6" r:id="rId3"/>
    <p:sldLayoutId id="2147483667" r:id="rId4"/>
    <p:sldLayoutId id="2147483662" r:id="rId5"/>
    <p:sldLayoutId id="2147483668" r:id="rId6"/>
    <p:sldLayoutId id="2147483664" r:id="rId7"/>
    <p:sldLayoutId id="2147483665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9.sv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E5A8F9BB-2B53-4B50-AA1F-A1342475591B}"/>
              </a:ext>
            </a:extLst>
          </p:cNvPr>
          <p:cNvSpPr/>
          <p:nvPr/>
        </p:nvSpPr>
        <p:spPr>
          <a:xfrm rot="10800000">
            <a:off x="2881327" y="6086479"/>
            <a:ext cx="6573821" cy="560824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01F3FF"/>
                </a:gs>
                <a:gs pos="100000">
                  <a:srgbClr val="2F528F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8CCFEE3-85D9-45C9-BC0C-0F5F1285131F}"/>
              </a:ext>
            </a:extLst>
          </p:cNvPr>
          <p:cNvSpPr/>
          <p:nvPr/>
        </p:nvSpPr>
        <p:spPr>
          <a:xfrm>
            <a:off x="709533" y="2366355"/>
            <a:ext cx="10789466" cy="3497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6EF3312-2FB3-4F23-A569-087334C2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68" y="384538"/>
            <a:ext cx="11479968" cy="658084"/>
          </a:xfrm>
        </p:spPr>
        <p:txBody>
          <a:bodyPr>
            <a:noAutofit/>
          </a:bodyPr>
          <a:lstStyle/>
          <a:p>
            <a:pPr algn="ctr"/>
            <a:r>
              <a:rPr lang="zh-TW" altLang="en-US" sz="43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QuObjectsは</a:t>
            </a:r>
            <a:br>
              <a:rPr lang="zh-TW" altLang="en-US" sz="43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</a:br>
            <a:r>
              <a:rPr lang="ja-JP" altLang="en-US" sz="43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他にも</a:t>
            </a:r>
            <a:r>
              <a:rPr lang="zh-TW" altLang="en-US" sz="43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多</a:t>
            </a:r>
            <a:r>
              <a:rPr lang="zh-TW" altLang="en-US" sz="43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くのS3 Too</a:t>
            </a:r>
            <a:r>
              <a:rPr lang="zh-TW" altLang="en-US" sz="43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l</a:t>
            </a:r>
            <a:r>
              <a:rPr lang="ja-JP" altLang="en-US" sz="43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からの</a:t>
            </a:r>
            <a:r>
              <a:rPr lang="zh-TW" altLang="en-US" sz="43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接</a:t>
            </a:r>
            <a:r>
              <a:rPr lang="zh-TW" altLang="en-US" sz="43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続をサポー</a:t>
            </a:r>
            <a:r>
              <a:rPr lang="zh-TW" altLang="en-US" sz="43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ト</a:t>
            </a:r>
            <a:endParaRPr lang="zh-TW" altLang="en-US" sz="4300" dirty="0">
              <a:solidFill>
                <a:schemeClr val="tx1"/>
              </a:solidFill>
              <a:latin typeface="Meiryo UI"/>
              <a:ea typeface="Meiryo UI"/>
              <a:cs typeface="Arial" panose="020B0604020202020204" pitchFamily="34" charset="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614E97E7-63F8-433B-A0DE-9CD66B837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88021"/>
              </p:ext>
            </p:extLst>
          </p:nvPr>
        </p:nvGraphicFramePr>
        <p:xfrm>
          <a:off x="709533" y="1667938"/>
          <a:ext cx="10789462" cy="41963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2262">
                  <a:extLst>
                    <a:ext uri="{9D8B030D-6E8A-4147-A177-3AD203B41FA5}">
                      <a16:colId xmlns:a16="http://schemas.microsoft.com/office/drawing/2014/main" val="690995723"/>
                    </a:ext>
                  </a:extLst>
                </a:gridCol>
                <a:gridCol w="2227222">
                  <a:extLst>
                    <a:ext uri="{9D8B030D-6E8A-4147-A177-3AD203B41FA5}">
                      <a16:colId xmlns:a16="http://schemas.microsoft.com/office/drawing/2014/main" val="1642716987"/>
                    </a:ext>
                  </a:extLst>
                </a:gridCol>
                <a:gridCol w="2210223">
                  <a:extLst>
                    <a:ext uri="{9D8B030D-6E8A-4147-A177-3AD203B41FA5}">
                      <a16:colId xmlns:a16="http://schemas.microsoft.com/office/drawing/2014/main" val="1370792988"/>
                    </a:ext>
                  </a:extLst>
                </a:gridCol>
                <a:gridCol w="2269727">
                  <a:extLst>
                    <a:ext uri="{9D8B030D-6E8A-4147-A177-3AD203B41FA5}">
                      <a16:colId xmlns:a16="http://schemas.microsoft.com/office/drawing/2014/main" val="1063404457"/>
                    </a:ext>
                  </a:extLst>
                </a:gridCol>
                <a:gridCol w="2190028">
                  <a:extLst>
                    <a:ext uri="{9D8B030D-6E8A-4147-A177-3AD203B41FA5}">
                      <a16:colId xmlns:a16="http://schemas.microsoft.com/office/drawing/2014/main" val="1896290683"/>
                    </a:ext>
                  </a:extLst>
                </a:gridCol>
              </a:tblGrid>
              <a:tr h="704589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Meiryo UI"/>
                          <a:ea typeface="Meiryo UI"/>
                          <a:cs typeface="Arial"/>
                        </a:rPr>
                        <a:t>Tool名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sz="1800" b="1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383005"/>
                  </a:ext>
                </a:extLst>
              </a:tr>
              <a:tr h="7338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  <a:t>Tool会社</a:t>
                      </a: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 u="none" strike="noStrike" noProof="0">
                          <a:latin typeface="Arial"/>
                          <a:cs typeface="Arial"/>
                        </a:rPr>
                        <a:t>MSP360</a:t>
                      </a:r>
                      <a:r>
                        <a:rPr lang="en-US" altLang="zh-TW" sz="1200" baseline="100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TM</a:t>
                      </a:r>
                      <a:endParaRPr lang="zh-TW" sz="1200" baseline="1000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BinaryNights</a:t>
                      </a:r>
                      <a:r>
                        <a:rPr lang="en-US" altLang="zh-TW" sz="1200" baseline="10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endParaRPr lang="zh-TW" sz="1200" baseline="10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u="none" strike="noStrike" noProof="0" err="1">
                          <a:latin typeface="Arial"/>
                          <a:cs typeface="Arial"/>
                        </a:rPr>
                        <a:t>Iterate</a:t>
                      </a:r>
                      <a:r>
                        <a:rPr lang="en-US" altLang="zh-TW" sz="1200" baseline="1000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TM</a:t>
                      </a:r>
                      <a:endParaRPr lang="zh-TW" sz="1200" b="0" err="1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Eltima</a:t>
                      </a:r>
                      <a:r>
                        <a:rPr lang="en-US" altLang="zh-TW" sz="1200" baseline="10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endParaRPr lang="zh-TW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94483"/>
                  </a:ext>
                </a:extLst>
              </a:tr>
              <a:tr h="88778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500" b="1" i="0" u="none" strike="noStrike" baseline="0" noProof="0">
                          <a:solidFill>
                            <a:srgbClr val="000000"/>
                          </a:solidFill>
                          <a:latin typeface="Meiryo UI"/>
                          <a:ea typeface="Meiryo UI"/>
                        </a:rPr>
                        <a:t>対応OS</a:t>
                      </a:r>
                      <a:endParaRPr lang="zh-TW" altLang="en-US" sz="1500" b="1" i="0" u="none" strike="noStrike" baseline="0" noProof="0">
                        <a:solidFill>
                          <a:srgbClr val="000000"/>
                        </a:solidFill>
                        <a:latin typeface="Meiryo UI"/>
                        <a:ea typeface="Meiryo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u="none" strike="noStrike" noProof="0">
                          <a:latin typeface="Arial"/>
                          <a:cs typeface="Arial"/>
                        </a:rPr>
                        <a:t>win</a:t>
                      </a:r>
                      <a:r>
                        <a:rPr lang="en-US" altLang="zh-TW" sz="1600" b="0" u="none" strike="noStrike" noProof="0" err="1">
                          <a:latin typeface="Arial"/>
                          <a:cs typeface="Arial"/>
                        </a:rPr>
                        <a:t>dows</a:t>
                      </a:r>
                      <a:r>
                        <a:rPr lang="zh-TW" sz="1600" b="0" u="none" strike="noStrike" noProof="0">
                          <a:latin typeface="Arial"/>
                          <a:cs typeface="Arial"/>
                        </a:rPr>
                        <a:t>/mac</a:t>
                      </a:r>
                      <a:endParaRPr lang="zh-TW" sz="16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u="none" strike="noStrike" noProof="0">
                          <a:latin typeface="Arial"/>
                          <a:cs typeface="Arial"/>
                        </a:rPr>
                        <a:t>win</a:t>
                      </a:r>
                      <a:r>
                        <a:rPr lang="en-US" altLang="zh-TW" sz="1600" b="0" u="none" strike="noStrike" noProof="0" err="1">
                          <a:latin typeface="Arial"/>
                          <a:cs typeface="Arial"/>
                        </a:rPr>
                        <a:t>dows</a:t>
                      </a:r>
                      <a:r>
                        <a:rPr lang="zh-TW" sz="1600" b="0" u="none" strike="noStrike" noProof="0">
                          <a:latin typeface="Arial"/>
                          <a:cs typeface="Arial"/>
                        </a:rPr>
                        <a:t>/mac</a:t>
                      </a:r>
                      <a:endParaRPr lang="zh-TW" sz="16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157477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  <a:t>QuObjects</a:t>
                      </a:r>
                      <a:b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</a:br>
                      <a: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  <a:t>バージョン</a:t>
                      </a: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rgbClr val="1926E3"/>
                          </a:solidFill>
                          <a:latin typeface="Meiryo UI"/>
                          <a:ea typeface="Meiryo UI"/>
                          <a:cs typeface="Arial"/>
                        </a:rPr>
                        <a:t>対応しています!</a:t>
                      </a: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i="0" u="none" strike="noStrike" noProof="0">
                          <a:solidFill>
                            <a:srgbClr val="1926E3"/>
                          </a:solidFill>
                          <a:latin typeface="Meiryo UI"/>
                          <a:ea typeface="Meiryo UI"/>
                        </a:rPr>
                        <a:t>対応して</a:t>
                      </a:r>
                      <a:r>
                        <a:rPr lang="zh-TW" sz="1600" b="1" i="0" u="none" strike="noStrike" noProof="0">
                          <a:solidFill>
                            <a:srgbClr val="1926E3"/>
                          </a:solidFill>
                          <a:latin typeface="Meiryo UI"/>
                          <a:ea typeface="Meiryo UI"/>
                        </a:rPr>
                        <a:t>い</a:t>
                      </a:r>
                      <a:r>
                        <a:rPr lang="zh-TW" altLang="en-US" sz="1600" b="1" i="0" u="none" strike="noStrike" noProof="0">
                          <a:solidFill>
                            <a:srgbClr val="1926E3"/>
                          </a:solidFill>
                          <a:latin typeface="Meiryo UI"/>
                          <a:ea typeface="Meiryo UI"/>
                        </a:rPr>
                        <a:t>ます</a:t>
                      </a:r>
                      <a:r>
                        <a:rPr lang="en-US" altLang="zh-TW" sz="1600" b="1" i="0" u="none" strike="noStrike" noProof="0">
                          <a:solidFill>
                            <a:srgbClr val="1926E3"/>
                          </a:solidFill>
                          <a:latin typeface="Meiryo UI"/>
                          <a:ea typeface="Meiryo UI"/>
                        </a:rPr>
                        <a:t>!</a:t>
                      </a:r>
                      <a:endParaRPr lang="zh-TW" altLang="en-US" sz="1600" b="0" i="0" u="none" strike="noStrike" noProof="0">
                        <a:solidFill>
                          <a:srgbClr val="1926E3"/>
                        </a:solidFill>
                        <a:latin typeface="Meiryo UI"/>
                        <a:ea typeface="Meiryo UI"/>
                      </a:endParaRP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次回のバージョンアップは2月末の予定</a:t>
                      </a:r>
                      <a:r>
                        <a:rPr lang="zh-TW" altLang="en-US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です</a:t>
                      </a:r>
                      <a:r>
                        <a:rPr lang="zh-TW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。</a:t>
                      </a:r>
                      <a:endParaRPr lang="zh-TW" altLang="en-US" sz="1600" b="1" i="0" u="none" strike="noStrike" baseline="0" noProof="0">
                        <a:solidFill>
                          <a:srgbClr val="DA0000"/>
                        </a:solidFill>
                        <a:latin typeface="Meiryo UI"/>
                        <a:ea typeface="Meiryo UI"/>
                      </a:endParaRPr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次回のバージョンアップは2月末</a:t>
                      </a:r>
                      <a:r>
                        <a:rPr lang="zh-TW" altLang="en-US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の</a:t>
                      </a:r>
                      <a:r>
                        <a:rPr lang="zh-TW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予定</a:t>
                      </a:r>
                      <a:r>
                        <a:rPr lang="zh-TW" altLang="en-US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で</a:t>
                      </a:r>
                      <a:r>
                        <a:rPr lang="zh-TW" sz="1600" b="1" i="0" u="none" strike="noStrike" baseline="0" noProof="0">
                          <a:solidFill>
                            <a:srgbClr val="DA0000"/>
                          </a:solidFill>
                          <a:latin typeface="Meiryo UI"/>
                          <a:ea typeface="Meiryo UI"/>
                        </a:rPr>
                        <a:t>す。</a:t>
                      </a:r>
                      <a:endParaRPr lang="en-US"/>
                    </a:p>
                  </a:txBody>
                  <a:tcPr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122480"/>
                  </a:ext>
                </a:extLst>
              </a:tr>
              <a:tr h="101928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  <a:t>Toolツール会社</a:t>
                      </a:r>
                      <a:b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</a:br>
                      <a:r>
                        <a:rPr lang="zh-TW" altLang="en-US" sz="1500" b="1">
                          <a:latin typeface="Meiryo UI"/>
                          <a:ea typeface="Meiryo UI"/>
                          <a:cs typeface="Arial"/>
                        </a:rPr>
                        <a:t>ホームページリンク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https://www.msp360.com/explorer.aspx</a:t>
                      </a:r>
                      <a:r>
                        <a:rPr lang="zh-TW" altLang="en-US" sz="14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https://binarynights.com/</a:t>
                      </a:r>
                      <a:r>
                        <a:rPr lang="zh-TW" altLang="en-US" sz="14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u="none" strike="noStrike" noProof="0">
                          <a:latin typeface="Arial"/>
                          <a:cs typeface="Arial"/>
                        </a:rPr>
                        <a:t>https://cyberduck.io/</a:t>
                      </a:r>
                      <a:endParaRPr lang="zh-TW" sz="140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https://mac.eltima.com/file-manager.html</a:t>
                      </a:r>
                      <a:endParaRPr lang="zh-TW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770198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58D8E728-4233-4FAE-951F-D107F265ADFC}"/>
              </a:ext>
            </a:extLst>
          </p:cNvPr>
          <p:cNvSpPr txBox="1"/>
          <p:nvPr/>
        </p:nvSpPr>
        <p:spPr>
          <a:xfrm>
            <a:off x="3034234" y="6110758"/>
            <a:ext cx="62390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latin typeface="Meiryo UI"/>
                <a:ea typeface="Meiryo UI"/>
                <a:cs typeface="Calibri"/>
              </a:rPr>
              <a:t>上記の</a:t>
            </a:r>
            <a:r>
              <a:rPr lang="zh-TW" sz="1400">
                <a:latin typeface="Meiryo UI"/>
                <a:ea typeface="Meiryo UI"/>
                <a:cs typeface="Calibri"/>
              </a:rPr>
              <a:t>Tool</a:t>
            </a:r>
            <a:r>
              <a:rPr lang="zh-TW" altLang="en-US" sz="1400">
                <a:latin typeface="Meiryo UI"/>
                <a:ea typeface="Meiryo UI"/>
                <a:cs typeface="Calibri"/>
              </a:rPr>
              <a:t>の名称と商標は各</a:t>
            </a:r>
            <a:r>
              <a:rPr lang="zh-TW" sz="1400">
                <a:latin typeface="Meiryo UI"/>
                <a:ea typeface="Meiryo UI"/>
                <a:cs typeface="Calibri"/>
              </a:rPr>
              <a:t>Tool</a:t>
            </a:r>
            <a:r>
              <a:rPr lang="zh-TW" altLang="en-US" sz="1400">
                <a:latin typeface="Meiryo UI"/>
                <a:ea typeface="Meiryo UI"/>
                <a:cs typeface="Calibri"/>
              </a:rPr>
              <a:t>会社に属し、すべての関連情報は</a:t>
            </a:r>
            <a:br>
              <a:rPr lang="zh-TW" altLang="en-US" sz="1400">
                <a:latin typeface="Meiryo UI"/>
                <a:ea typeface="Meiryo UI"/>
                <a:cs typeface="Calibri"/>
              </a:rPr>
            </a:br>
            <a:r>
              <a:rPr lang="zh-TW" altLang="en-US" sz="1400">
                <a:latin typeface="Meiryo UI"/>
                <a:ea typeface="Meiryo UI"/>
                <a:cs typeface="Calibri"/>
              </a:rPr>
              <a:t>ソース</a:t>
            </a:r>
            <a:r>
              <a:rPr lang="zh-TW" sz="1400">
                <a:latin typeface="Meiryo UI"/>
                <a:ea typeface="Meiryo UI"/>
                <a:cs typeface="Calibri"/>
              </a:rPr>
              <a:t>Tool</a:t>
            </a:r>
            <a:r>
              <a:rPr lang="zh-TW" altLang="en-US" sz="1400">
                <a:latin typeface="Meiryo UI"/>
                <a:ea typeface="Meiryo UI"/>
                <a:cs typeface="Calibri"/>
              </a:rPr>
              <a:t>の公式ウェブサイトリンクからご確認ください。</a:t>
            </a:r>
            <a:endParaRPr lang="en-US" altLang="zh-TW">
              <a:latin typeface="Meiryo UI"/>
              <a:ea typeface="Meiryo UI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F6AC677-B545-41B8-A975-18BA72E8F3E1}"/>
              </a:ext>
            </a:extLst>
          </p:cNvPr>
          <p:cNvCxnSpPr>
            <a:cxnSpLocks/>
          </p:cNvCxnSpPr>
          <p:nvPr/>
        </p:nvCxnSpPr>
        <p:spPr>
          <a:xfrm>
            <a:off x="709533" y="5878940"/>
            <a:ext cx="10789466" cy="0"/>
          </a:xfrm>
          <a:prstGeom prst="line">
            <a:avLst/>
          </a:prstGeom>
          <a:ln w="19050">
            <a:solidFill>
              <a:srgbClr val="F08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1165;p23">
            <a:extLst>
              <a:ext uri="{FF2B5EF4-FFF2-40B4-BE49-F238E27FC236}">
                <a16:creationId xmlns:a16="http://schemas.microsoft.com/office/drawing/2014/main" id="{55A1CE7F-BA67-4299-A66A-9FB150350525}"/>
              </a:ext>
            </a:extLst>
          </p:cNvPr>
          <p:cNvSpPr/>
          <p:nvPr/>
        </p:nvSpPr>
        <p:spPr>
          <a:xfrm>
            <a:off x="2596305" y="1708460"/>
            <a:ext cx="2182282" cy="6580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65000">
                <a:srgbClr val="2A6AC8"/>
              </a:gs>
              <a:gs pos="100000">
                <a:srgbClr val="2C6FD0"/>
              </a:gs>
            </a:gsLst>
            <a:lin ang="0" scaled="0"/>
          </a:gradFill>
          <a:ln w="1270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635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662150A-72A1-4AB5-9E05-D7DE4FDE1BA5}"/>
              </a:ext>
            </a:extLst>
          </p:cNvPr>
          <p:cNvSpPr txBox="1"/>
          <p:nvPr/>
        </p:nvSpPr>
        <p:spPr>
          <a:xfrm>
            <a:off x="2960371" y="1847884"/>
            <a:ext cx="195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CloudBerry</a:t>
            </a:r>
            <a:r>
              <a:rPr lang="en-US" altLang="zh-TW" sz="1600" baseline="10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aseline="10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zh-TW" altLang="en-US" sz="1200" b="1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165;p23">
            <a:extLst>
              <a:ext uri="{FF2B5EF4-FFF2-40B4-BE49-F238E27FC236}">
                <a16:creationId xmlns:a16="http://schemas.microsoft.com/office/drawing/2014/main" id="{70CE176A-B8C1-4938-BF68-6751D001D414}"/>
              </a:ext>
            </a:extLst>
          </p:cNvPr>
          <p:cNvSpPr/>
          <p:nvPr/>
        </p:nvSpPr>
        <p:spPr>
          <a:xfrm>
            <a:off x="4821978" y="1713540"/>
            <a:ext cx="2182283" cy="6580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65000">
                <a:srgbClr val="2A6AC8"/>
              </a:gs>
              <a:gs pos="100000">
                <a:srgbClr val="2C6FD0"/>
              </a:gs>
            </a:gsLst>
            <a:lin ang="0" scaled="0"/>
          </a:gradFill>
          <a:ln w="1270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635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E31ACB-9A98-4F3F-8A47-60B61B122552}"/>
              </a:ext>
            </a:extLst>
          </p:cNvPr>
          <p:cNvSpPr txBox="1"/>
          <p:nvPr/>
        </p:nvSpPr>
        <p:spPr>
          <a:xfrm>
            <a:off x="4902557" y="1868210"/>
            <a:ext cx="2149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Forklift 3</a:t>
            </a:r>
            <a:r>
              <a:rPr lang="en-US" altLang="zh-TW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aseline="10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zh-TW" altLang="en-US" sz="1200" baseline="10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165;p23">
            <a:extLst>
              <a:ext uri="{FF2B5EF4-FFF2-40B4-BE49-F238E27FC236}">
                <a16:creationId xmlns:a16="http://schemas.microsoft.com/office/drawing/2014/main" id="{82FC8A2C-CC74-4C37-98E9-DC3073446B34}"/>
              </a:ext>
            </a:extLst>
          </p:cNvPr>
          <p:cNvSpPr/>
          <p:nvPr/>
        </p:nvSpPr>
        <p:spPr>
          <a:xfrm>
            <a:off x="7047652" y="1711691"/>
            <a:ext cx="2182283" cy="6580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65000">
                <a:srgbClr val="2A6AC8"/>
              </a:gs>
              <a:gs pos="100000">
                <a:srgbClr val="2C6FD0"/>
              </a:gs>
            </a:gsLst>
            <a:lin ang="0" scaled="0"/>
          </a:gradFill>
          <a:ln w="1270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635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0D4CCF1-D7DD-4E79-A846-0B70810464A1}"/>
              </a:ext>
            </a:extLst>
          </p:cNvPr>
          <p:cNvSpPr txBox="1"/>
          <p:nvPr/>
        </p:nvSpPr>
        <p:spPr>
          <a:xfrm>
            <a:off x="7392469" y="1846035"/>
            <a:ext cx="164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CyberDuck</a:t>
            </a:r>
            <a:r>
              <a:rPr lang="en-US" altLang="zh-TW" sz="17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aseline="10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165;p23">
            <a:extLst>
              <a:ext uri="{FF2B5EF4-FFF2-40B4-BE49-F238E27FC236}">
                <a16:creationId xmlns:a16="http://schemas.microsoft.com/office/drawing/2014/main" id="{D4C4B770-583C-4446-9661-DE613EEBBA68}"/>
              </a:ext>
            </a:extLst>
          </p:cNvPr>
          <p:cNvSpPr/>
          <p:nvPr/>
        </p:nvSpPr>
        <p:spPr>
          <a:xfrm>
            <a:off x="9273326" y="1706244"/>
            <a:ext cx="2225674" cy="6580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65000">
                <a:srgbClr val="2A6AC8"/>
              </a:gs>
              <a:gs pos="100000">
                <a:srgbClr val="2C6FD0"/>
              </a:gs>
            </a:gsLst>
            <a:lin ang="0" scaled="0"/>
          </a:gradFill>
          <a:ln w="1270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635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31AA153-32E0-4502-A0FD-22B64ED90077}"/>
              </a:ext>
            </a:extLst>
          </p:cNvPr>
          <p:cNvSpPr txBox="1"/>
          <p:nvPr/>
        </p:nvSpPr>
        <p:spPr>
          <a:xfrm>
            <a:off x="9310671" y="1862196"/>
            <a:ext cx="2659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Commander One</a:t>
            </a:r>
            <a:r>
              <a:rPr lang="en-US" altLang="zh-TW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aseline="10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1170;p23">
            <a:extLst>
              <a:ext uri="{FF2B5EF4-FFF2-40B4-BE49-F238E27FC236}">
                <a16:creationId xmlns:a16="http://schemas.microsoft.com/office/drawing/2014/main" id="{B7B1075A-EE5A-4A60-A0CA-78BDCCD34D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775"/>
          <a:stretch/>
        </p:blipFill>
        <p:spPr>
          <a:xfrm rot="5400000">
            <a:off x="691606" y="4100621"/>
            <a:ext cx="3637114" cy="17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70;p23">
            <a:extLst>
              <a:ext uri="{FF2B5EF4-FFF2-40B4-BE49-F238E27FC236}">
                <a16:creationId xmlns:a16="http://schemas.microsoft.com/office/drawing/2014/main" id="{0743240A-4388-45C4-8E5B-DB297313F7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775"/>
          <a:stretch/>
        </p:blipFill>
        <p:spPr>
          <a:xfrm rot="5400000">
            <a:off x="2917280" y="4085262"/>
            <a:ext cx="3637114" cy="17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70;p23">
            <a:extLst>
              <a:ext uri="{FF2B5EF4-FFF2-40B4-BE49-F238E27FC236}">
                <a16:creationId xmlns:a16="http://schemas.microsoft.com/office/drawing/2014/main" id="{0C54F2A7-EF1A-432C-9292-84C9434C52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775"/>
          <a:stretch/>
        </p:blipFill>
        <p:spPr>
          <a:xfrm rot="5400000">
            <a:off x="5142954" y="4113857"/>
            <a:ext cx="3637114" cy="17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70;p23">
            <a:extLst>
              <a:ext uri="{FF2B5EF4-FFF2-40B4-BE49-F238E27FC236}">
                <a16:creationId xmlns:a16="http://schemas.microsoft.com/office/drawing/2014/main" id="{FD266429-0B5D-4DB5-A1A0-F3BA73756C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775"/>
          <a:stretch/>
        </p:blipFill>
        <p:spPr>
          <a:xfrm rot="5400000">
            <a:off x="7368629" y="4078368"/>
            <a:ext cx="3637114" cy="17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62;p23">
            <a:extLst>
              <a:ext uri="{FF2B5EF4-FFF2-40B4-BE49-F238E27FC236}">
                <a16:creationId xmlns:a16="http://schemas.microsoft.com/office/drawing/2014/main" id="{99F3FF06-6918-4CF4-B180-DFFA5A8B58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6775"/>
          <a:stretch/>
        </p:blipFill>
        <p:spPr>
          <a:xfrm rot="5400000">
            <a:off x="-1252386" y="4015230"/>
            <a:ext cx="3643728" cy="291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11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96AE8-E811-427F-B3C4-D43784B20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38" y="628619"/>
            <a:ext cx="10581776" cy="797332"/>
          </a:xfrm>
        </p:spPr>
        <p:txBody>
          <a:bodyPr>
            <a:normAutofit/>
          </a:bodyPr>
          <a:lstStyle/>
          <a:p>
            <a:r>
              <a:rPr lang="zh-TW" altLang="en-US" sz="4500">
                <a:latin typeface="Meiryo UI"/>
                <a:ea typeface="Meiryo UI"/>
                <a:cs typeface="Arial"/>
              </a:rPr>
              <a:t>S3 ToolをQuObjectsに接続します</a:t>
            </a:r>
            <a:r>
              <a:rPr lang="zh-TW" altLang="en-US" sz="4500">
                <a:latin typeface="Arial"/>
                <a:ea typeface="微軟正黑體"/>
                <a:cs typeface="Arial"/>
              </a:rPr>
              <a:t> </a:t>
            </a:r>
            <a:endParaRPr lang="zh-TW" altLang="en-US" sz="4500">
              <a:latin typeface="Arial"/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9F5A90-A4C1-482B-BBE4-64A11BE02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90" y="1637708"/>
            <a:ext cx="1308750" cy="1296432"/>
          </a:xfrm>
          <a:prstGeom prst="rect">
            <a:avLst/>
          </a:prstGeom>
          <a:effectLst>
            <a:outerShdw blurRad="215900" dist="203200" dir="3780000" algn="t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88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0FFD8A6A-3FD5-49B0-811F-196D2D2CD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93295" y="6474956"/>
            <a:ext cx="3915259" cy="3892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6CE249AE-5E46-4875-8476-53F225833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81222" y="6581789"/>
            <a:ext cx="3915259" cy="389200"/>
          </a:xfrm>
          <a:prstGeom prst="rect">
            <a:avLst/>
          </a:prstGeom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069F1AB-C1D7-402C-90C8-335C96066AE9}"/>
              </a:ext>
            </a:extLst>
          </p:cNvPr>
          <p:cNvSpPr/>
          <p:nvPr/>
        </p:nvSpPr>
        <p:spPr>
          <a:xfrm rot="10800000">
            <a:off x="366168" y="5351138"/>
            <a:ext cx="5488531" cy="696887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01F3FF"/>
                </a:gs>
                <a:gs pos="100000">
                  <a:srgbClr val="2F528F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9" name="Google Shape;1170;p23">
            <a:extLst>
              <a:ext uri="{FF2B5EF4-FFF2-40B4-BE49-F238E27FC236}">
                <a16:creationId xmlns:a16="http://schemas.microsoft.com/office/drawing/2014/main" id="{300C424A-1C43-427E-BA8D-A6C87E8F38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-1568152" y="3382634"/>
            <a:ext cx="3529387" cy="22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91C4305-86A6-4796-BA53-63C24AF7D441}"/>
              </a:ext>
            </a:extLst>
          </p:cNvPr>
          <p:cNvSpPr/>
          <p:nvPr/>
        </p:nvSpPr>
        <p:spPr>
          <a:xfrm>
            <a:off x="311278" y="2772693"/>
            <a:ext cx="11427500" cy="236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AFCC262-0BAC-4F9B-9EF0-D53A9375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78" y="380532"/>
            <a:ext cx="11500435" cy="658084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380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C</a:t>
            </a:r>
            <a:r>
              <a:rPr lang="en-US" altLang="zh-TW" sz="380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osbench</a:t>
            </a:r>
            <a:r>
              <a:rPr lang="ja-JP" alt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パフォーマンステスト</a:t>
            </a:r>
            <a:r>
              <a:rPr lang="ja-JP" altLang="en-US" sz="3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/>
            </a:r>
            <a:br>
              <a:rPr lang="ja-JP" altLang="en-US" sz="3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S3</a:t>
            </a:r>
            <a:r>
              <a:rPr lang="ja-JP" alt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オブジェクトサービスのテストに適した環境です!</a:t>
            </a:r>
            <a:endParaRPr lang="en-US" sz="3800" b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8" name="圖片 8" descr="一張含有 電腦 的圖片&#10;&#10;自動產生的描述">
            <a:extLst>
              <a:ext uri="{FF2B5EF4-FFF2-40B4-BE49-F238E27FC236}">
                <a16:creationId xmlns:a16="http://schemas.microsoft.com/office/drawing/2014/main" id="{65BDE4C3-C682-4C4D-9C73-12475F816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80"/>
          <a:stretch/>
        </p:blipFill>
        <p:spPr>
          <a:xfrm>
            <a:off x="6701996" y="6268336"/>
            <a:ext cx="3669142" cy="1246409"/>
          </a:xfrm>
          <a:prstGeom prst="rect">
            <a:avLst/>
          </a:prstGeom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38BD93F0-1256-4667-B9BC-638284028B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70"/>
          <a:stretch/>
        </p:blipFill>
        <p:spPr>
          <a:xfrm>
            <a:off x="1275360" y="6095784"/>
            <a:ext cx="3708731" cy="1438211"/>
          </a:xfrm>
          <a:prstGeom prst="rect">
            <a:avLst/>
          </a:prstGeom>
        </p:spPr>
      </p:pic>
      <p:sp>
        <p:nvSpPr>
          <p:cNvPr id="11" name="Google Shape;1165;p23">
            <a:extLst>
              <a:ext uri="{FF2B5EF4-FFF2-40B4-BE49-F238E27FC236}">
                <a16:creationId xmlns:a16="http://schemas.microsoft.com/office/drawing/2014/main" id="{28DF88F6-14D9-43EE-B7E5-A1D559AF2867}"/>
              </a:ext>
            </a:extLst>
          </p:cNvPr>
          <p:cNvSpPr/>
          <p:nvPr/>
        </p:nvSpPr>
        <p:spPr>
          <a:xfrm>
            <a:off x="1514688" y="1706943"/>
            <a:ext cx="1129029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165;p23">
            <a:extLst>
              <a:ext uri="{FF2B5EF4-FFF2-40B4-BE49-F238E27FC236}">
                <a16:creationId xmlns:a16="http://schemas.microsoft.com/office/drawing/2014/main" id="{5CB11643-9B22-4D8D-A1DF-3D1860C2EAC0}"/>
              </a:ext>
            </a:extLst>
          </p:cNvPr>
          <p:cNvSpPr/>
          <p:nvPr/>
        </p:nvSpPr>
        <p:spPr>
          <a:xfrm>
            <a:off x="311278" y="1708010"/>
            <a:ext cx="1180972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635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1165;p23">
            <a:extLst>
              <a:ext uri="{FF2B5EF4-FFF2-40B4-BE49-F238E27FC236}">
                <a16:creationId xmlns:a16="http://schemas.microsoft.com/office/drawing/2014/main" id="{4BE84F81-23A6-4541-B366-D732BA3776F0}"/>
              </a:ext>
            </a:extLst>
          </p:cNvPr>
          <p:cNvSpPr/>
          <p:nvPr/>
        </p:nvSpPr>
        <p:spPr>
          <a:xfrm>
            <a:off x="2669489" y="1706943"/>
            <a:ext cx="1129029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Google Shape;1165;p23">
            <a:extLst>
              <a:ext uri="{FF2B5EF4-FFF2-40B4-BE49-F238E27FC236}">
                <a16:creationId xmlns:a16="http://schemas.microsoft.com/office/drawing/2014/main" id="{B34EEE40-466E-48C4-927A-8F53D2B3681C}"/>
              </a:ext>
            </a:extLst>
          </p:cNvPr>
          <p:cNvSpPr/>
          <p:nvPr/>
        </p:nvSpPr>
        <p:spPr>
          <a:xfrm>
            <a:off x="3824290" y="1706943"/>
            <a:ext cx="1129029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Google Shape;1165;p23">
            <a:extLst>
              <a:ext uri="{FF2B5EF4-FFF2-40B4-BE49-F238E27FC236}">
                <a16:creationId xmlns:a16="http://schemas.microsoft.com/office/drawing/2014/main" id="{BAA358D7-D924-4F9B-830C-4162969D4DC1}"/>
              </a:ext>
            </a:extLst>
          </p:cNvPr>
          <p:cNvSpPr/>
          <p:nvPr/>
        </p:nvSpPr>
        <p:spPr>
          <a:xfrm>
            <a:off x="4966971" y="1706943"/>
            <a:ext cx="1129029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Google Shape;1165;p23">
            <a:extLst>
              <a:ext uri="{FF2B5EF4-FFF2-40B4-BE49-F238E27FC236}">
                <a16:creationId xmlns:a16="http://schemas.microsoft.com/office/drawing/2014/main" id="{658ECE36-E4F0-401C-9BA1-7DBC0635EAFF}"/>
              </a:ext>
            </a:extLst>
          </p:cNvPr>
          <p:cNvSpPr/>
          <p:nvPr/>
        </p:nvSpPr>
        <p:spPr>
          <a:xfrm>
            <a:off x="6122987" y="1706943"/>
            <a:ext cx="1129029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1165;p23">
            <a:extLst>
              <a:ext uri="{FF2B5EF4-FFF2-40B4-BE49-F238E27FC236}">
                <a16:creationId xmlns:a16="http://schemas.microsoft.com/office/drawing/2014/main" id="{A8CF2440-04F2-4F3D-9AE9-1B3D51D68AF3}"/>
              </a:ext>
            </a:extLst>
          </p:cNvPr>
          <p:cNvSpPr/>
          <p:nvPr/>
        </p:nvSpPr>
        <p:spPr>
          <a:xfrm>
            <a:off x="7279004" y="1706943"/>
            <a:ext cx="896622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Google Shape;1165;p23">
            <a:extLst>
              <a:ext uri="{FF2B5EF4-FFF2-40B4-BE49-F238E27FC236}">
                <a16:creationId xmlns:a16="http://schemas.microsoft.com/office/drawing/2014/main" id="{6C5F2574-6CD3-4C67-A85B-67989118D388}"/>
              </a:ext>
            </a:extLst>
          </p:cNvPr>
          <p:cNvSpPr/>
          <p:nvPr/>
        </p:nvSpPr>
        <p:spPr>
          <a:xfrm>
            <a:off x="8202614" y="1706943"/>
            <a:ext cx="896622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Google Shape;1165;p23">
            <a:extLst>
              <a:ext uri="{FF2B5EF4-FFF2-40B4-BE49-F238E27FC236}">
                <a16:creationId xmlns:a16="http://schemas.microsoft.com/office/drawing/2014/main" id="{D52DC679-CD2F-411B-A3A8-1CC5F18C8557}"/>
              </a:ext>
            </a:extLst>
          </p:cNvPr>
          <p:cNvSpPr/>
          <p:nvPr/>
        </p:nvSpPr>
        <p:spPr>
          <a:xfrm>
            <a:off x="9126224" y="1706943"/>
            <a:ext cx="1224276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Google Shape;1165;p23">
            <a:extLst>
              <a:ext uri="{FF2B5EF4-FFF2-40B4-BE49-F238E27FC236}">
                <a16:creationId xmlns:a16="http://schemas.microsoft.com/office/drawing/2014/main" id="{C8717D55-6E43-4BDF-B4EF-56A639210960}"/>
              </a:ext>
            </a:extLst>
          </p:cNvPr>
          <p:cNvSpPr/>
          <p:nvPr/>
        </p:nvSpPr>
        <p:spPr>
          <a:xfrm>
            <a:off x="10377488" y="1706943"/>
            <a:ext cx="1361290" cy="1065749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0">
                <a:srgbClr val="163670"/>
              </a:gs>
              <a:gs pos="73000">
                <a:srgbClr val="2A6AC8"/>
              </a:gs>
              <a:gs pos="100000">
                <a:srgbClr val="2C6FD0"/>
              </a:gs>
            </a:gsLst>
            <a:lin ang="0" scaled="0"/>
          </a:gradFill>
          <a:ln w="10160" cap="flat" cmpd="sng">
            <a:solidFill>
              <a:srgbClr val="FFFFFF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520700" dir="648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3FD879A-C7FE-4A0A-AA92-C18D2F61F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124377"/>
              </p:ext>
            </p:extLst>
          </p:nvPr>
        </p:nvGraphicFramePr>
        <p:xfrm>
          <a:off x="311278" y="1796038"/>
          <a:ext cx="11427500" cy="3323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84">
                  <a:extLst>
                    <a:ext uri="{9D8B030D-6E8A-4147-A177-3AD203B41FA5}">
                      <a16:colId xmlns:a16="http://schemas.microsoft.com/office/drawing/2014/main" val="690028624"/>
                    </a:ext>
                  </a:extLst>
                </a:gridCol>
                <a:gridCol w="1027546">
                  <a:extLst>
                    <a:ext uri="{9D8B030D-6E8A-4147-A177-3AD203B41FA5}">
                      <a16:colId xmlns:a16="http://schemas.microsoft.com/office/drawing/2014/main" val="1482326971"/>
                    </a:ext>
                  </a:extLst>
                </a:gridCol>
                <a:gridCol w="1223317">
                  <a:extLst>
                    <a:ext uri="{9D8B030D-6E8A-4147-A177-3AD203B41FA5}">
                      <a16:colId xmlns:a16="http://schemas.microsoft.com/office/drawing/2014/main" val="2494858793"/>
                    </a:ext>
                  </a:extLst>
                </a:gridCol>
                <a:gridCol w="1115805">
                  <a:extLst>
                    <a:ext uri="{9D8B030D-6E8A-4147-A177-3AD203B41FA5}">
                      <a16:colId xmlns:a16="http://schemas.microsoft.com/office/drawing/2014/main" val="2642681733"/>
                    </a:ext>
                  </a:extLst>
                </a:gridCol>
                <a:gridCol w="1128920">
                  <a:extLst>
                    <a:ext uri="{9D8B030D-6E8A-4147-A177-3AD203B41FA5}">
                      <a16:colId xmlns:a16="http://schemas.microsoft.com/office/drawing/2014/main" val="2346384733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896869241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836449021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565856806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2811983605"/>
                    </a:ext>
                  </a:extLst>
                </a:gridCol>
                <a:gridCol w="1375578">
                  <a:extLst>
                    <a:ext uri="{9D8B030D-6E8A-4147-A177-3AD203B41FA5}">
                      <a16:colId xmlns:a16="http://schemas.microsoft.com/office/drawing/2014/main" val="3067957012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Read/Write Rampup Time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Runtime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Selector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Worker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Container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 Size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Write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71380220"/>
                  </a:ext>
                </a:extLst>
              </a:tr>
              <a:tr h="5965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sequential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16MB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GB/S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935.91 MB/S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198288"/>
                  </a:ext>
                </a:extLst>
              </a:tr>
              <a:tr h="52377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sequential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32MB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2.75 GB/S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 GB/S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405502667"/>
                  </a:ext>
                </a:extLst>
              </a:tr>
              <a:tr h="5987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sequential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64MB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2.88 GB/S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 GB/S</a:t>
                      </a:r>
                    </a:p>
                  </a:txBody>
                  <a:tcPr marL="28575" marR="28575" marT="19050" marB="1905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998394"/>
                  </a:ext>
                </a:extLst>
              </a:tr>
              <a:tr h="6324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sequential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4K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TW" altLang="en-US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1134.35 op/s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f-ZA" sz="1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601.36 op/s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092241157"/>
                  </a:ext>
                </a:extLst>
              </a:tr>
            </a:tbl>
          </a:graphicData>
        </a:graphic>
      </p:graphicFrame>
      <p:pic>
        <p:nvPicPr>
          <p:cNvPr id="28" name="Google Shape;1170;p23">
            <a:extLst>
              <a:ext uri="{FF2B5EF4-FFF2-40B4-BE49-F238E27FC236}">
                <a16:creationId xmlns:a16="http://schemas.microsoft.com/office/drawing/2014/main" id="{E54C840D-B984-4A4E-A6BB-1729F1A317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143358" y="3812315"/>
            <a:ext cx="2572198" cy="16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0;p23">
            <a:extLst>
              <a:ext uri="{FF2B5EF4-FFF2-40B4-BE49-F238E27FC236}">
                <a16:creationId xmlns:a16="http://schemas.microsoft.com/office/drawing/2014/main" id="{D9FD8E3A-D38C-4C99-94D5-AD5A50114A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1282520" y="3816149"/>
            <a:ext cx="2539960" cy="17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170;p23">
            <a:extLst>
              <a:ext uri="{FF2B5EF4-FFF2-40B4-BE49-F238E27FC236}">
                <a16:creationId xmlns:a16="http://schemas.microsoft.com/office/drawing/2014/main" id="{6AC1DD67-0DDA-47B1-91B3-386756B6FA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2459213" y="3814791"/>
            <a:ext cx="2555862" cy="17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170;p23">
            <a:extLst>
              <a:ext uri="{FF2B5EF4-FFF2-40B4-BE49-F238E27FC236}">
                <a16:creationId xmlns:a16="http://schemas.microsoft.com/office/drawing/2014/main" id="{4D6DD834-EBE4-4CEC-B2B9-875D3622AF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3612864" y="3813642"/>
            <a:ext cx="2539959" cy="19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70;p23">
            <a:extLst>
              <a:ext uri="{FF2B5EF4-FFF2-40B4-BE49-F238E27FC236}">
                <a16:creationId xmlns:a16="http://schemas.microsoft.com/office/drawing/2014/main" id="{976628BC-9D4C-4865-9AA8-7B3D8E5074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4737360" y="3802431"/>
            <a:ext cx="2554358" cy="20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70;p23">
            <a:extLst>
              <a:ext uri="{FF2B5EF4-FFF2-40B4-BE49-F238E27FC236}">
                <a16:creationId xmlns:a16="http://schemas.microsoft.com/office/drawing/2014/main" id="{C1099E07-A537-4D57-A174-A56F60ACFF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5895373" y="3799031"/>
            <a:ext cx="2588531" cy="20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70;p23">
            <a:extLst>
              <a:ext uri="{FF2B5EF4-FFF2-40B4-BE49-F238E27FC236}">
                <a16:creationId xmlns:a16="http://schemas.microsoft.com/office/drawing/2014/main" id="{15E8C29B-D20F-406C-AEEE-46348BD9F4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6812703" y="3816033"/>
            <a:ext cx="2554358" cy="20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70;p23">
            <a:extLst>
              <a:ext uri="{FF2B5EF4-FFF2-40B4-BE49-F238E27FC236}">
                <a16:creationId xmlns:a16="http://schemas.microsoft.com/office/drawing/2014/main" id="{90322C01-5271-44C1-9766-D59A4D4AD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7723963" y="3812634"/>
            <a:ext cx="2588531" cy="20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170;p23">
            <a:extLst>
              <a:ext uri="{FF2B5EF4-FFF2-40B4-BE49-F238E27FC236}">
                <a16:creationId xmlns:a16="http://schemas.microsoft.com/office/drawing/2014/main" id="{2437FA4B-076F-4961-B4B5-1EAB20377F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6775"/>
          <a:stretch/>
        </p:blipFill>
        <p:spPr>
          <a:xfrm rot="5400000">
            <a:off x="8993701" y="3829720"/>
            <a:ext cx="2554358" cy="20051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D04F5637-057F-4040-8DC4-19E07D32DDA4}"/>
              </a:ext>
            </a:extLst>
          </p:cNvPr>
          <p:cNvSpPr txBox="1"/>
          <p:nvPr/>
        </p:nvSpPr>
        <p:spPr>
          <a:xfrm>
            <a:off x="432399" y="5406893"/>
            <a:ext cx="5970994" cy="6694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00"/>
              </a:lnSpc>
            </a:pPr>
            <a:r>
              <a:rPr lang="ja-JP" altLang="af-ZA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テスト環境</a:t>
            </a:r>
            <a:r>
              <a:rPr lang="af-ZA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CosBench</a:t>
            </a:r>
            <a:r>
              <a:rPr lang="ja-JP" altLang="af-ZA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バージョン</a:t>
            </a:r>
            <a:r>
              <a:rPr lang="af-ZA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0.4.2.c4 QuObjects</a:t>
            </a:r>
            <a:r>
              <a:rPr lang="ja-JP" altLang="af-ZA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バージョン</a:t>
            </a:r>
            <a:r>
              <a:rPr lang="af-ZA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2.1.1254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1500"/>
              </a:lnSpc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サーバ：</a:t>
            </a:r>
            <a:r>
              <a:rPr 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1885U：32GB RAM, </a:t>
            </a: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raid0 (SSD 500G*8), </a:t>
            </a:r>
            <a:endParaRPr lang="en-US" sz="1200" b="1" dirty="0" smtClean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1500"/>
              </a:lnSpc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         (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オフィス用LAN</a:t>
            </a: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/25G LAN)</a:t>
            </a:r>
            <a:endParaRPr lang="af-ZA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00574451-48E3-4F51-8CEF-D860CA6D1630}"/>
              </a:ext>
            </a:extLst>
          </p:cNvPr>
          <p:cNvSpPr/>
          <p:nvPr/>
        </p:nvSpPr>
        <p:spPr>
          <a:xfrm rot="10800000">
            <a:off x="6693292" y="5345863"/>
            <a:ext cx="4501755" cy="729413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01F3FF"/>
                </a:gs>
                <a:gs pos="100000">
                  <a:srgbClr val="2F528F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DA4C0DF-82DC-4373-9CCF-A39B30C1B8F5}"/>
              </a:ext>
            </a:extLst>
          </p:cNvPr>
          <p:cNvSpPr txBox="1"/>
          <p:nvPr/>
        </p:nvSpPr>
        <p:spPr>
          <a:xfrm>
            <a:off x="6739101" y="5467517"/>
            <a:ext cx="477424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125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クライアント</a:t>
            </a:r>
            <a:r>
              <a:rPr lang="en-US" sz="125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：TS-977XU、40GB RAM、HDD 1TB、</a:t>
            </a:r>
          </a:p>
          <a:p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sz="125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               (</a:t>
            </a:r>
            <a:r>
              <a:rPr lang="ja-JP" altLang="en-US" sz="125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オフィス用</a:t>
            </a:r>
            <a:r>
              <a:rPr lang="en-US" sz="125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LAN/25G LAN)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E93BA160-9ACC-4D2A-956B-638EA65CB7E4}"/>
              </a:ext>
            </a:extLst>
          </p:cNvPr>
          <p:cNvSpPr/>
          <p:nvPr/>
        </p:nvSpPr>
        <p:spPr>
          <a:xfrm rot="5400000">
            <a:off x="8170826" y="1583058"/>
            <a:ext cx="3674431" cy="3664832"/>
          </a:xfrm>
          <a:prstGeom prst="roundRect">
            <a:avLst>
              <a:gd name="adj" fmla="val 950"/>
            </a:avLst>
          </a:prstGeom>
          <a:noFill/>
          <a:ln w="57150">
            <a:gradFill>
              <a:gsLst>
                <a:gs pos="13000">
                  <a:srgbClr val="FF0000"/>
                </a:gs>
                <a:gs pos="95000">
                  <a:srgbClr val="F78119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左-右雙向箭號 206">
            <a:extLst>
              <a:ext uri="{FF2B5EF4-FFF2-40B4-BE49-F238E27FC236}">
                <a16:creationId xmlns:a16="http://schemas.microsoft.com/office/drawing/2014/main" id="{9CFCEC0C-5799-4E35-85A2-B53A7A016930}"/>
              </a:ext>
            </a:extLst>
          </p:cNvPr>
          <p:cNvSpPr/>
          <p:nvPr/>
        </p:nvSpPr>
        <p:spPr>
          <a:xfrm>
            <a:off x="5157425" y="6194328"/>
            <a:ext cx="1342010" cy="426056"/>
          </a:xfrm>
          <a:prstGeom prst="leftRightArrow">
            <a:avLst/>
          </a:prstGeom>
          <a:gradFill>
            <a:gsLst>
              <a:gs pos="15000">
                <a:srgbClr val="CCFFFF"/>
              </a:gs>
              <a:gs pos="83000">
                <a:srgbClr val="C5FFFF"/>
              </a:gs>
            </a:gsLst>
            <a:lin ang="0" scaled="0"/>
          </a:gra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sz="825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6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F7BD570-574D-40A7-8519-D1F45571BBBC}"/>
              </a:ext>
            </a:extLst>
          </p:cNvPr>
          <p:cNvGrpSpPr/>
          <p:nvPr/>
        </p:nvGrpSpPr>
        <p:grpSpPr>
          <a:xfrm>
            <a:off x="853461" y="2245275"/>
            <a:ext cx="5789808" cy="4354211"/>
            <a:chOff x="576844" y="2275242"/>
            <a:chExt cx="3080756" cy="47548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B7A861A-14E7-4D45-B04F-2B413C77EA9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DA169377-C319-4058-8379-54CA7B666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471543B-3839-4941-9183-E3269F8A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35" y="241581"/>
            <a:ext cx="11612025" cy="1024273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QuObjects</a:t>
            </a:r>
            <a:r>
              <a:rPr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は</a:t>
            </a:r>
            <a:r>
              <a:rPr lang="zh-TW" sz="4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</a:t>
            </a:r>
            <a:r>
              <a:rPr lang="zh-TW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NAP ARM</a:t>
            </a:r>
            <a:r>
              <a:rPr lang="zh-TW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モデ</a:t>
            </a:r>
            <a:r>
              <a:rPr lang="zh-TW" altLang="en-US" sz="4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ル</a:t>
            </a:r>
            <a:r>
              <a:rPr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でも利用可能</a:t>
            </a:r>
            <a:endParaRPr lang="zh-TW" altLang="en-US" sz="4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1E3523-5262-49C2-9BAD-9D02C9BC48F7}"/>
              </a:ext>
            </a:extLst>
          </p:cNvPr>
          <p:cNvSpPr txBox="1"/>
          <p:nvPr/>
        </p:nvSpPr>
        <p:spPr>
          <a:xfrm>
            <a:off x="317636" y="1641821"/>
            <a:ext cx="11510298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3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QuObjectはARM64ビットNAS(TS-x32シリーズ、TS-1635AX)</a:t>
            </a:r>
            <a:r>
              <a:rPr lang="en-US" altLang="zh-TW" sz="23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に対応しています</a:t>
            </a:r>
            <a:r>
              <a:rPr lang="en-US" altLang="zh-TW" sz="23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。</a:t>
            </a:r>
            <a:endParaRPr lang="en-US" altLang="zh-TW" sz="23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CDF4C3-6974-4826-AB52-DEB0F61E50A0}"/>
              </a:ext>
            </a:extLst>
          </p:cNvPr>
          <p:cNvSpPr txBox="1"/>
          <p:nvPr/>
        </p:nvSpPr>
        <p:spPr>
          <a:xfrm>
            <a:off x="1072494" y="4881213"/>
            <a:ext cx="4517230" cy="1344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500"/>
              </a:lnSpc>
            </a:pPr>
            <a:r>
              <a:rPr 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S</a:t>
            </a:r>
            <a:r>
              <a:rPr lang="en-US" alt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MB</a:t>
            </a:r>
            <a:r>
              <a:rPr lang="zh-TW" altLang="en-US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IT</a:t>
            </a:r>
            <a:r>
              <a:rPr lang="zh-TW" altLang="en-US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環境向けに</a:t>
            </a:r>
            <a:r>
              <a:rPr 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10GbE SFP</a:t>
            </a:r>
            <a:r>
              <a:rPr lang="en-US" alt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+</a:t>
            </a:r>
            <a:r>
              <a:rPr 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と2.5GbE</a:t>
            </a:r>
            <a:r>
              <a:rPr lang="zh-TW" altLang="en-US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ポート、冗長電源を搭載したクアッドコア</a:t>
            </a:r>
            <a:r>
              <a:rPr lang="en-US" alt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1.7GHz</a:t>
            </a:r>
            <a:r>
              <a:rPr lang="zh-TW" altLang="en-US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ラックマウント型</a:t>
            </a:r>
            <a:r>
              <a:rPr lang="en-US" altLang="zh-TW" sz="17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NAS</a:t>
            </a:r>
            <a:endParaRPr lang="zh-TW" altLang="en-US" sz="170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>
              <a:lnSpc>
                <a:spcPts val="2500"/>
              </a:lnSpc>
            </a:pPr>
            <a:endParaRPr lang="en-US" altLang="zh-TW" sz="1700" b="1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46BCE47-A2FA-4009-BB69-3A93C1B459F2}"/>
              </a:ext>
            </a:extLst>
          </p:cNvPr>
          <p:cNvGrpSpPr/>
          <p:nvPr/>
        </p:nvGrpSpPr>
        <p:grpSpPr>
          <a:xfrm>
            <a:off x="6139852" y="2245274"/>
            <a:ext cx="5789808" cy="4354211"/>
            <a:chOff x="576844" y="2275242"/>
            <a:chExt cx="3080756" cy="475488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273F78E-754B-4270-AB9D-AAE4C90B4C7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53FE6BD4-C05F-42C7-87AE-582C17FC7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3C22BB-F0FE-45D6-8C0A-617C89E7F7BF}"/>
              </a:ext>
            </a:extLst>
          </p:cNvPr>
          <p:cNvSpPr txBox="1"/>
          <p:nvPr/>
        </p:nvSpPr>
        <p:spPr>
          <a:xfrm>
            <a:off x="6826157" y="5091916"/>
            <a:ext cx="3734441" cy="1347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Marvell ARMADA 8040</a:t>
            </a:r>
            <a:r>
              <a:rPr lang="ja-JP" alt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プロセッサーを搭載した</a:t>
            </a:r>
            <a:r>
              <a:rPr 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、</a:t>
            </a:r>
            <a:r>
              <a:rPr lang="ja-JP" alt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汎用性の高い高性能</a:t>
            </a:r>
            <a:r>
              <a:rPr 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16</a:t>
            </a:r>
            <a:r>
              <a:rPr lang="ja-JP" alt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ベイデスクトップ</a:t>
            </a:r>
            <a:r>
              <a:rPr lang="en-US" sz="17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NAS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</a:pPr>
            <a:endParaRPr lang="en-US" altLang="zh-TW" sz="1700" b="1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F1A4248-431F-4640-837F-93DC5E46F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54502" y="3950799"/>
            <a:ext cx="4592578" cy="3892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87B98D3-6B91-4E92-8186-4E66FFB10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273151" y="4368103"/>
            <a:ext cx="2888823" cy="389200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11217B5F-C828-4398-9D0D-305D0D29C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17" y="2168595"/>
            <a:ext cx="4533309" cy="2859600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C9400C77-BEDA-41CA-AD2A-B54E6D6BC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354" y="2516321"/>
            <a:ext cx="3350418" cy="209549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7809630-D872-4DA1-9EF7-FC55404CCE4F}"/>
              </a:ext>
            </a:extLst>
          </p:cNvPr>
          <p:cNvSpPr txBox="1"/>
          <p:nvPr/>
        </p:nvSpPr>
        <p:spPr>
          <a:xfrm>
            <a:off x="1647761" y="4314056"/>
            <a:ext cx="33303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b="1">
                <a:solidFill>
                  <a:srgbClr val="257AD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TS-1232PXU-RP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30ECA66-849F-4AA4-8623-14738CE972B0}"/>
              </a:ext>
            </a:extLst>
          </p:cNvPr>
          <p:cNvSpPr txBox="1"/>
          <p:nvPr/>
        </p:nvSpPr>
        <p:spPr>
          <a:xfrm>
            <a:off x="7062432" y="4719631"/>
            <a:ext cx="3330340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500" b="1">
                <a:solidFill>
                  <a:srgbClr val="257AD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TS-1635AX</a:t>
            </a:r>
          </a:p>
        </p:txBody>
      </p:sp>
    </p:spTree>
    <p:extLst>
      <p:ext uri="{BB962C8B-B14F-4D97-AF65-F5344CB8AC3E}">
        <p14:creationId xmlns:p14="http://schemas.microsoft.com/office/powerpoint/2010/main" val="295812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266FF-F5FD-45FA-B352-AB6645EE5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57" y="445385"/>
            <a:ext cx="11513959" cy="658084"/>
          </a:xfrm>
        </p:spPr>
        <p:txBody>
          <a:bodyPr>
            <a:noAutofit/>
          </a:bodyPr>
          <a:lstStyle/>
          <a:p>
            <a:pPr algn="ctr"/>
            <a:r>
              <a:rPr lang="zh-TW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お</a:t>
            </a:r>
            <a:r>
              <a:rPr lang="zh-TW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客様か</a:t>
            </a:r>
            <a:r>
              <a:rPr lang="zh-TW" altLang="en-US" sz="4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ら</a:t>
            </a:r>
            <a:r>
              <a:rPr lang="ja-JP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</a:t>
            </a:r>
            <a:r>
              <a:rPr lang="zh-TW" altLang="en-US" sz="4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フ</a:t>
            </a:r>
            <a:r>
              <a:rPr lang="zh-TW" altLang="en-US" sz="4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ィードバッ</a:t>
            </a:r>
            <a:r>
              <a:rPr lang="zh-TW" altLang="en-US" sz="4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ク</a:t>
            </a:r>
            <a:endParaRPr lang="zh-TW" altLang="en-US" sz="4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704ECF-C287-4BC5-B87F-2984A3CD7303}"/>
              </a:ext>
            </a:extLst>
          </p:cNvPr>
          <p:cNvSpPr txBox="1"/>
          <p:nvPr/>
        </p:nvSpPr>
        <p:spPr>
          <a:xfrm>
            <a:off x="334143" y="1443820"/>
            <a:ext cx="11528542" cy="13619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TW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1. </a:t>
            </a:r>
            <a:r>
              <a:rPr lang="en-US" altLang="zh-TW" sz="21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スタンドアロンサーバーのhttpsモードに対応</a:t>
            </a:r>
            <a:r>
              <a:rPr lang="en-US" altLang="zh-TW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endParaRPr lang="zh-TW" altLang="en-US" sz="21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3300"/>
              </a:lnSpc>
            </a:pPr>
            <a:r>
              <a:rPr lang="en-US" altLang="zh-TW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2. </a:t>
            </a:r>
            <a:r>
              <a:rPr lang="en-US" altLang="zh-TW" sz="2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ARM</a:t>
            </a:r>
            <a:r>
              <a:rPr lang="ja-JP" altLang="en-US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ja-JP" sz="2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CPU</a:t>
            </a:r>
            <a:r>
              <a:rPr lang="ja-JP" altLang="en-US" sz="2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搭載モデル</a:t>
            </a:r>
            <a:r>
              <a:rPr lang="ja-JP" altLang="zh-TW" sz="21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</a:t>
            </a:r>
            <a:r>
              <a:rPr lang="ja-JP" altLang="zh-TW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サポート</a:t>
            </a:r>
            <a:r>
              <a:rPr lang="zh-TW" altLang="en-US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 </a:t>
            </a:r>
            <a:endParaRPr lang="zh-TW" sz="21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3300"/>
              </a:lnSpc>
            </a:pPr>
            <a:r>
              <a:rPr lang="zh-TW" altLang="en-US" sz="2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 仮想ホスト型アクセスに対応 - 次回のバージョンアップは2月末を予定しています。</a:t>
            </a:r>
            <a:endParaRPr lang="zh-TW" altLang="en-US" sz="21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BA992FC1-2B5F-4EFE-B0EE-CEF88FD75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880" y="2990764"/>
            <a:ext cx="5613407" cy="2404944"/>
          </a:xfrm>
          <a:prstGeom prst="rect">
            <a:avLst/>
          </a:prstGeom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15877991-95AB-4C0E-A67C-C6AC7B6FF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237274" y="2946115"/>
            <a:ext cx="5613407" cy="2494223"/>
          </a:xfrm>
          <a:prstGeom prst="rect">
            <a:avLst/>
          </a:prstGeom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EEA490-FEA2-4237-8159-4CE5B9793111}"/>
              </a:ext>
            </a:extLst>
          </p:cNvPr>
          <p:cNvSpPr txBox="1"/>
          <p:nvPr/>
        </p:nvSpPr>
        <p:spPr>
          <a:xfrm>
            <a:off x="6504780" y="3152380"/>
            <a:ext cx="5088436" cy="1887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sz="150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私はデータのプライバシーについてとても心配しています。QuObjectsを使ってクライアントのバックアップデータを保存する必要があるのですが、HTTPエンドポイントしか作成できず、HTTPSエンドポイントが作成できないのです。公開署名された信頼できる証明書があるのですが、エンドポイントはHTTPしか使用できず、HTTPSではありません。本番で使用する前に、この問題を解決する必要があります。</a:t>
            </a: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US</a:t>
            </a:r>
            <a:r>
              <a:rPr lang="zh-TW" sz="150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ユーザーより</a:t>
            </a:r>
            <a:endParaRPr lang="en-US" altLang="zh-TW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55F5AF7-9A23-49F2-AD8C-E2B9D9228665}"/>
              </a:ext>
            </a:extLst>
          </p:cNvPr>
          <p:cNvSpPr txBox="1"/>
          <p:nvPr/>
        </p:nvSpPr>
        <p:spPr>
          <a:xfrm>
            <a:off x="595365" y="3146027"/>
            <a:ext cx="5088436" cy="18876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スタンドアロンサーバーモードでは、HTTPインターフェースのみが公開されます。残念ながら、私が持っているすべてのS3 Tool</a:t>
            </a:r>
            <a:r>
              <a:rPr lang="ja-JP" altLang="en-US" sz="15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150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HTTPS接続を要求し、上書きするオプションはありません。このため、スタンドアロン・サーバ</a:t>
            </a:r>
            <a:r>
              <a:rPr lang="en-US" sz="15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ー・オプションは今のところ無意味です。トラフィックがNASに正しく届くようにhostsファイルを変更する必要があるので、Webサーバーオプションはまだ試していません</a:t>
            </a:r>
            <a:r>
              <a:rPr lang="en-US" sz="15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。</a:t>
            </a:r>
            <a:r>
              <a:rPr lang="en-US" altLang="zh-TW" sz="150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UKユーザーより</a:t>
            </a:r>
            <a:endParaRPr lang="en-US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3A02B63-2D38-4E78-B0EF-9BAC3832A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22" y="5312559"/>
            <a:ext cx="1400529" cy="1387347"/>
          </a:xfrm>
          <a:prstGeom prst="rect">
            <a:avLst/>
          </a:prstGeom>
          <a:effectLst>
            <a:outerShdw blurRad="215900" dist="203200" dir="3780000" algn="t" rotWithShape="0">
              <a:prstClr val="black">
                <a:alpha val="31000"/>
              </a:prstClr>
            </a:outerShdw>
          </a:effectLst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B8E90EFC-DD59-4843-AB28-4FF018801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465" y="5440338"/>
            <a:ext cx="3246477" cy="1284572"/>
          </a:xfrm>
          <a:prstGeom prst="rect">
            <a:avLst/>
          </a:prstGeom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A3739E40-636E-4DC1-82A0-11D2CC82F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987618" y="5464466"/>
            <a:ext cx="4601129" cy="1284572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5B348F89-F658-46C5-B793-9AF9167889D7}"/>
              </a:ext>
            </a:extLst>
          </p:cNvPr>
          <p:cNvSpPr txBox="1"/>
          <p:nvPr/>
        </p:nvSpPr>
        <p:spPr>
          <a:xfrm>
            <a:off x="7209004" y="5684490"/>
            <a:ext cx="4110731" cy="6052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驚くべき特徴は、データのアップロードと閲覧の速度です。</a:t>
            </a:r>
            <a:r>
              <a:rPr lang="ja-JP" altLang="en-US" sz="150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パレスチナユーザーより</a:t>
            </a:r>
            <a:endParaRPr lang="en-US" err="1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A174ADB-697D-4F4C-A452-388606827852}"/>
              </a:ext>
            </a:extLst>
          </p:cNvPr>
          <p:cNvSpPr txBox="1"/>
          <p:nvPr/>
        </p:nvSpPr>
        <p:spPr>
          <a:xfrm>
            <a:off x="1356515" y="5668136"/>
            <a:ext cx="2480538" cy="6052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sz="150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ARMモデルにも対応してほしい</a:t>
            </a:r>
            <a:r>
              <a:rPr lang="zh-TW" altLang="en-US" sz="1500">
                <a:solidFill>
                  <a:schemeClr val="bg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。台湾ユーザーより</a:t>
            </a:r>
            <a:endParaRPr lang="en-US" altLang="zh-TW">
              <a:solidFill>
                <a:schemeClr val="bg2">
                  <a:lumMod val="1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678D61DD-0EBD-42A6-ADA7-DFCE77EB65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57" y="1457158"/>
            <a:ext cx="544601" cy="54460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7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12AF51A-F3AC-4D69-8D8F-CB4E31C346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40" y="1880716"/>
            <a:ext cx="544601" cy="54460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7000"/>
              </a:prstClr>
            </a:outerShd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71621FF-ADBF-4EE8-AC56-99458461DF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895" y="2232346"/>
            <a:ext cx="544601" cy="54460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84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EBEFC69-E1D3-422F-A46E-61CB46001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" y="0"/>
            <a:ext cx="12171907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73C99CB-EFB6-4BCC-BED5-B7852D9CAACC}"/>
              </a:ext>
            </a:extLst>
          </p:cNvPr>
          <p:cNvSpPr txBox="1"/>
          <p:nvPr/>
        </p:nvSpPr>
        <p:spPr>
          <a:xfrm>
            <a:off x="1" y="6569022"/>
            <a:ext cx="12181952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zh-TW" sz="500">
                <a:solidFill>
                  <a:srgbClr val="BFBFBF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</a:t>
            </a:r>
            <a:r>
              <a:rPr lang="en-US" altLang="zh-CN" sz="500">
                <a:solidFill>
                  <a:srgbClr val="BFBFBF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altLang="zh-TW" sz="500">
                <a:solidFill>
                  <a:srgbClr val="BFBFBF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QNAP Systems, Inc. All rights reserved. QNAP® and other names of QNAP Products are proprietary marks or registered </a:t>
            </a:r>
          </a:p>
          <a:p>
            <a:pPr algn="ctr">
              <a:lnSpc>
                <a:spcPts val="700"/>
              </a:lnSpc>
            </a:pPr>
            <a:r>
              <a:rPr lang="en-US" altLang="zh-TW" sz="500">
                <a:solidFill>
                  <a:srgbClr val="BFBFBF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trademarks of QNAP Systems, Inc. Other products and company names mentioned herein are trademarks of their respective holders.​​​</a:t>
            </a:r>
          </a:p>
        </p:txBody>
      </p:sp>
    </p:spTree>
    <p:extLst>
      <p:ext uri="{BB962C8B-B14F-4D97-AF65-F5344CB8AC3E}">
        <p14:creationId xmlns:p14="http://schemas.microsoft.com/office/powerpoint/2010/main" val="145883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B826734-DC36-49BA-BD13-7F89E1599231}"/>
              </a:ext>
            </a:extLst>
          </p:cNvPr>
          <p:cNvSpPr/>
          <p:nvPr/>
        </p:nvSpPr>
        <p:spPr>
          <a:xfrm>
            <a:off x="8646137" y="1295197"/>
            <a:ext cx="4460493" cy="7127261"/>
          </a:xfrm>
          <a:custGeom>
            <a:avLst/>
            <a:gdLst>
              <a:gd name="connsiteX0" fmla="*/ 0 w 4574636"/>
              <a:gd name="connsiteY0" fmla="*/ 312539 h 7084954"/>
              <a:gd name="connsiteX1" fmla="*/ 312539 w 4574636"/>
              <a:gd name="connsiteY1" fmla="*/ 0 h 7084954"/>
              <a:gd name="connsiteX2" fmla="*/ 4262097 w 4574636"/>
              <a:gd name="connsiteY2" fmla="*/ 0 h 7084954"/>
              <a:gd name="connsiteX3" fmla="*/ 4574636 w 4574636"/>
              <a:gd name="connsiteY3" fmla="*/ 312539 h 7084954"/>
              <a:gd name="connsiteX4" fmla="*/ 4574636 w 4574636"/>
              <a:gd name="connsiteY4" fmla="*/ 6772415 h 7084954"/>
              <a:gd name="connsiteX5" fmla="*/ 4262097 w 4574636"/>
              <a:gd name="connsiteY5" fmla="*/ 7084954 h 7084954"/>
              <a:gd name="connsiteX6" fmla="*/ 312539 w 4574636"/>
              <a:gd name="connsiteY6" fmla="*/ 7084954 h 7084954"/>
              <a:gd name="connsiteX7" fmla="*/ 0 w 4574636"/>
              <a:gd name="connsiteY7" fmla="*/ 6772415 h 7084954"/>
              <a:gd name="connsiteX8" fmla="*/ 0 w 4574636"/>
              <a:gd name="connsiteY8" fmla="*/ 312539 h 7084954"/>
              <a:gd name="connsiteX0" fmla="*/ 0 w 4574636"/>
              <a:gd name="connsiteY0" fmla="*/ 312539 h 7084954"/>
              <a:gd name="connsiteX1" fmla="*/ 967057 w 4574636"/>
              <a:gd name="connsiteY1" fmla="*/ 105878 h 7084954"/>
              <a:gd name="connsiteX2" fmla="*/ 4262097 w 4574636"/>
              <a:gd name="connsiteY2" fmla="*/ 0 h 7084954"/>
              <a:gd name="connsiteX3" fmla="*/ 4574636 w 4574636"/>
              <a:gd name="connsiteY3" fmla="*/ 312539 h 7084954"/>
              <a:gd name="connsiteX4" fmla="*/ 4574636 w 4574636"/>
              <a:gd name="connsiteY4" fmla="*/ 6772415 h 7084954"/>
              <a:gd name="connsiteX5" fmla="*/ 4262097 w 4574636"/>
              <a:gd name="connsiteY5" fmla="*/ 7084954 h 7084954"/>
              <a:gd name="connsiteX6" fmla="*/ 312539 w 4574636"/>
              <a:gd name="connsiteY6" fmla="*/ 7084954 h 7084954"/>
              <a:gd name="connsiteX7" fmla="*/ 0 w 4574636"/>
              <a:gd name="connsiteY7" fmla="*/ 6772415 h 7084954"/>
              <a:gd name="connsiteX8" fmla="*/ 0 w 4574636"/>
              <a:gd name="connsiteY8" fmla="*/ 312539 h 7084954"/>
              <a:gd name="connsiteX0" fmla="*/ 279132 w 4574636"/>
              <a:gd name="connsiteY0" fmla="*/ 928556 h 7084954"/>
              <a:gd name="connsiteX1" fmla="*/ 967057 w 4574636"/>
              <a:gd name="connsiteY1" fmla="*/ 105878 h 7084954"/>
              <a:gd name="connsiteX2" fmla="*/ 4262097 w 4574636"/>
              <a:gd name="connsiteY2" fmla="*/ 0 h 7084954"/>
              <a:gd name="connsiteX3" fmla="*/ 4574636 w 4574636"/>
              <a:gd name="connsiteY3" fmla="*/ 312539 h 7084954"/>
              <a:gd name="connsiteX4" fmla="*/ 4574636 w 4574636"/>
              <a:gd name="connsiteY4" fmla="*/ 6772415 h 7084954"/>
              <a:gd name="connsiteX5" fmla="*/ 4262097 w 4574636"/>
              <a:gd name="connsiteY5" fmla="*/ 7084954 h 7084954"/>
              <a:gd name="connsiteX6" fmla="*/ 312539 w 4574636"/>
              <a:gd name="connsiteY6" fmla="*/ 7084954 h 7084954"/>
              <a:gd name="connsiteX7" fmla="*/ 0 w 4574636"/>
              <a:gd name="connsiteY7" fmla="*/ 6772415 h 7084954"/>
              <a:gd name="connsiteX8" fmla="*/ 279132 w 4574636"/>
              <a:gd name="connsiteY8" fmla="*/ 928556 h 7084954"/>
              <a:gd name="connsiteX0" fmla="*/ 279132 w 4574636"/>
              <a:gd name="connsiteY0" fmla="*/ 928556 h 7084954"/>
              <a:gd name="connsiteX1" fmla="*/ 967057 w 4574636"/>
              <a:gd name="connsiteY1" fmla="*/ 105878 h 7084954"/>
              <a:gd name="connsiteX2" fmla="*/ 4262097 w 4574636"/>
              <a:gd name="connsiteY2" fmla="*/ 0 h 7084954"/>
              <a:gd name="connsiteX3" fmla="*/ 4574636 w 4574636"/>
              <a:gd name="connsiteY3" fmla="*/ 312539 h 7084954"/>
              <a:gd name="connsiteX4" fmla="*/ 4574636 w 4574636"/>
              <a:gd name="connsiteY4" fmla="*/ 6772415 h 7084954"/>
              <a:gd name="connsiteX5" fmla="*/ 4262097 w 4574636"/>
              <a:gd name="connsiteY5" fmla="*/ 7084954 h 7084954"/>
              <a:gd name="connsiteX6" fmla="*/ 312539 w 4574636"/>
              <a:gd name="connsiteY6" fmla="*/ 7084954 h 7084954"/>
              <a:gd name="connsiteX7" fmla="*/ 0 w 4574636"/>
              <a:gd name="connsiteY7" fmla="*/ 6772415 h 7084954"/>
              <a:gd name="connsiteX8" fmla="*/ 279132 w 4574636"/>
              <a:gd name="connsiteY8" fmla="*/ 928556 h 7084954"/>
              <a:gd name="connsiteX0" fmla="*/ 173254 w 4574636"/>
              <a:gd name="connsiteY0" fmla="*/ 1092186 h 7084954"/>
              <a:gd name="connsiteX1" fmla="*/ 967057 w 4574636"/>
              <a:gd name="connsiteY1" fmla="*/ 105878 h 7084954"/>
              <a:gd name="connsiteX2" fmla="*/ 4262097 w 4574636"/>
              <a:gd name="connsiteY2" fmla="*/ 0 h 7084954"/>
              <a:gd name="connsiteX3" fmla="*/ 4574636 w 4574636"/>
              <a:gd name="connsiteY3" fmla="*/ 312539 h 7084954"/>
              <a:gd name="connsiteX4" fmla="*/ 4574636 w 4574636"/>
              <a:gd name="connsiteY4" fmla="*/ 6772415 h 7084954"/>
              <a:gd name="connsiteX5" fmla="*/ 4262097 w 4574636"/>
              <a:gd name="connsiteY5" fmla="*/ 7084954 h 7084954"/>
              <a:gd name="connsiteX6" fmla="*/ 312539 w 4574636"/>
              <a:gd name="connsiteY6" fmla="*/ 7084954 h 7084954"/>
              <a:gd name="connsiteX7" fmla="*/ 0 w 4574636"/>
              <a:gd name="connsiteY7" fmla="*/ 6772415 h 7084954"/>
              <a:gd name="connsiteX8" fmla="*/ 173254 w 4574636"/>
              <a:gd name="connsiteY8" fmla="*/ 1092186 h 7084954"/>
              <a:gd name="connsiteX0" fmla="*/ 59111 w 4460493"/>
              <a:gd name="connsiteY0" fmla="*/ 1092186 h 7084954"/>
              <a:gd name="connsiteX1" fmla="*/ 852914 w 4460493"/>
              <a:gd name="connsiteY1" fmla="*/ 105878 h 7084954"/>
              <a:gd name="connsiteX2" fmla="*/ 4147954 w 4460493"/>
              <a:gd name="connsiteY2" fmla="*/ 0 h 7084954"/>
              <a:gd name="connsiteX3" fmla="*/ 4460493 w 4460493"/>
              <a:gd name="connsiteY3" fmla="*/ 312539 h 7084954"/>
              <a:gd name="connsiteX4" fmla="*/ 4460493 w 4460493"/>
              <a:gd name="connsiteY4" fmla="*/ 6772415 h 7084954"/>
              <a:gd name="connsiteX5" fmla="*/ 4147954 w 4460493"/>
              <a:gd name="connsiteY5" fmla="*/ 7084954 h 7084954"/>
              <a:gd name="connsiteX6" fmla="*/ 198396 w 4460493"/>
              <a:gd name="connsiteY6" fmla="*/ 7084954 h 7084954"/>
              <a:gd name="connsiteX7" fmla="*/ 78362 w 4460493"/>
              <a:gd name="connsiteY7" fmla="*/ 6743539 h 7084954"/>
              <a:gd name="connsiteX8" fmla="*/ 59111 w 4460493"/>
              <a:gd name="connsiteY8" fmla="*/ 1092186 h 7084954"/>
              <a:gd name="connsiteX0" fmla="*/ 59111 w 4460493"/>
              <a:gd name="connsiteY0" fmla="*/ 986308 h 6979076"/>
              <a:gd name="connsiteX1" fmla="*/ 852914 w 4460493"/>
              <a:gd name="connsiteY1" fmla="*/ 0 h 6979076"/>
              <a:gd name="connsiteX2" fmla="*/ 4138329 w 4460493"/>
              <a:gd name="connsiteY2" fmla="*/ 519764 h 6979076"/>
              <a:gd name="connsiteX3" fmla="*/ 4460493 w 4460493"/>
              <a:gd name="connsiteY3" fmla="*/ 206661 h 6979076"/>
              <a:gd name="connsiteX4" fmla="*/ 4460493 w 4460493"/>
              <a:gd name="connsiteY4" fmla="*/ 6666537 h 6979076"/>
              <a:gd name="connsiteX5" fmla="*/ 4147954 w 4460493"/>
              <a:gd name="connsiteY5" fmla="*/ 6979076 h 6979076"/>
              <a:gd name="connsiteX6" fmla="*/ 198396 w 4460493"/>
              <a:gd name="connsiteY6" fmla="*/ 6979076 h 6979076"/>
              <a:gd name="connsiteX7" fmla="*/ 78362 w 4460493"/>
              <a:gd name="connsiteY7" fmla="*/ 6637661 h 6979076"/>
              <a:gd name="connsiteX8" fmla="*/ 59111 w 4460493"/>
              <a:gd name="connsiteY8" fmla="*/ 986308 h 6979076"/>
              <a:gd name="connsiteX0" fmla="*/ 59111 w 4460493"/>
              <a:gd name="connsiteY0" fmla="*/ 1134493 h 7127261"/>
              <a:gd name="connsiteX1" fmla="*/ 852914 w 4460493"/>
              <a:gd name="connsiteY1" fmla="*/ 148185 h 7127261"/>
              <a:gd name="connsiteX2" fmla="*/ 4138329 w 4460493"/>
              <a:gd name="connsiteY2" fmla="*/ 667949 h 7127261"/>
              <a:gd name="connsiteX3" fmla="*/ 4460493 w 4460493"/>
              <a:gd name="connsiteY3" fmla="*/ 354846 h 7127261"/>
              <a:gd name="connsiteX4" fmla="*/ 4460493 w 4460493"/>
              <a:gd name="connsiteY4" fmla="*/ 6814722 h 7127261"/>
              <a:gd name="connsiteX5" fmla="*/ 4147954 w 4460493"/>
              <a:gd name="connsiteY5" fmla="*/ 7127261 h 7127261"/>
              <a:gd name="connsiteX6" fmla="*/ 198396 w 4460493"/>
              <a:gd name="connsiteY6" fmla="*/ 7127261 h 7127261"/>
              <a:gd name="connsiteX7" fmla="*/ 78362 w 4460493"/>
              <a:gd name="connsiteY7" fmla="*/ 6785846 h 7127261"/>
              <a:gd name="connsiteX8" fmla="*/ 59111 w 4460493"/>
              <a:gd name="connsiteY8" fmla="*/ 1134493 h 7127261"/>
              <a:gd name="connsiteX0" fmla="*/ 59111 w 4460493"/>
              <a:gd name="connsiteY0" fmla="*/ 1134493 h 7127261"/>
              <a:gd name="connsiteX1" fmla="*/ 852914 w 4460493"/>
              <a:gd name="connsiteY1" fmla="*/ 148185 h 7127261"/>
              <a:gd name="connsiteX2" fmla="*/ 4138329 w 4460493"/>
              <a:gd name="connsiteY2" fmla="*/ 667949 h 7127261"/>
              <a:gd name="connsiteX3" fmla="*/ 4431618 w 4460493"/>
              <a:gd name="connsiteY3" fmla="*/ 1644631 h 7127261"/>
              <a:gd name="connsiteX4" fmla="*/ 4460493 w 4460493"/>
              <a:gd name="connsiteY4" fmla="*/ 6814722 h 7127261"/>
              <a:gd name="connsiteX5" fmla="*/ 4147954 w 4460493"/>
              <a:gd name="connsiteY5" fmla="*/ 7127261 h 7127261"/>
              <a:gd name="connsiteX6" fmla="*/ 198396 w 4460493"/>
              <a:gd name="connsiteY6" fmla="*/ 7127261 h 7127261"/>
              <a:gd name="connsiteX7" fmla="*/ 78362 w 4460493"/>
              <a:gd name="connsiteY7" fmla="*/ 6785846 h 7127261"/>
              <a:gd name="connsiteX8" fmla="*/ 59111 w 4460493"/>
              <a:gd name="connsiteY8" fmla="*/ 1134493 h 712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0493" h="7127261">
                <a:moveTo>
                  <a:pt x="59111" y="1134493"/>
                </a:moveTo>
                <a:cubicBezTo>
                  <a:pt x="-239272" y="644248"/>
                  <a:pt x="680303" y="148185"/>
                  <a:pt x="852914" y="148185"/>
                </a:cubicBezTo>
                <a:cubicBezTo>
                  <a:pt x="2169433" y="148185"/>
                  <a:pt x="2600429" y="-419706"/>
                  <a:pt x="4138329" y="667949"/>
                </a:cubicBezTo>
                <a:cubicBezTo>
                  <a:pt x="4310940" y="667949"/>
                  <a:pt x="4431618" y="1472020"/>
                  <a:pt x="4431618" y="1644631"/>
                </a:cubicBezTo>
                <a:lnTo>
                  <a:pt x="4460493" y="6814722"/>
                </a:lnTo>
                <a:cubicBezTo>
                  <a:pt x="4460493" y="6987333"/>
                  <a:pt x="4320565" y="7127261"/>
                  <a:pt x="4147954" y="7127261"/>
                </a:cubicBezTo>
                <a:lnTo>
                  <a:pt x="198396" y="7127261"/>
                </a:lnTo>
                <a:cubicBezTo>
                  <a:pt x="25785" y="7127261"/>
                  <a:pt x="78362" y="6958457"/>
                  <a:pt x="78362" y="6785846"/>
                </a:cubicBezTo>
                <a:lnTo>
                  <a:pt x="59111" y="1134493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17000"/>
                </a:schemeClr>
              </a:gs>
              <a:gs pos="94000">
                <a:schemeClr val="bg2">
                  <a:lumMod val="1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F25B470-C008-41B1-B7F2-F3E4C4B5A89A}"/>
              </a:ext>
            </a:extLst>
          </p:cNvPr>
          <p:cNvGrpSpPr/>
          <p:nvPr/>
        </p:nvGrpSpPr>
        <p:grpSpPr>
          <a:xfrm>
            <a:off x="372421" y="1993129"/>
            <a:ext cx="7965129" cy="4619427"/>
            <a:chOff x="576844" y="2275242"/>
            <a:chExt cx="3080756" cy="475488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CDB5ADA-0ACC-4F87-93D1-D0D585CA507A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rgbClr val="F2F9FF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82D6E5A-E664-4EE4-97CD-32046F1A3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538EFFE-B0A5-451B-8878-1F90FBBE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" y="384538"/>
            <a:ext cx="11463159" cy="658084"/>
          </a:xfrm>
        </p:spPr>
        <p:txBody>
          <a:bodyPr>
            <a:noAutofit/>
          </a:bodyPr>
          <a:lstStyle/>
          <a:p>
            <a:pPr algn="ctr"/>
            <a:r>
              <a:rPr lang="zh-TW" altLang="en-US" sz="4300">
                <a:solidFill>
                  <a:schemeClr val="bg2">
                    <a:lumMod val="10000"/>
                  </a:schemeClr>
                </a:solidFill>
                <a:latin typeface="Meiryo UI"/>
                <a:ea typeface="Meiryo UI"/>
                <a:cs typeface="Arial"/>
              </a:rPr>
              <a:t>QuObjectsとは?</a:t>
            </a:r>
            <a:r>
              <a:rPr lang="zh-TW" altLang="en-US" sz="43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endParaRPr lang="zh-TW" altLang="en-US" sz="430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6890710-1174-45DA-8DD9-18DA1DFCFF0C}"/>
              </a:ext>
            </a:extLst>
          </p:cNvPr>
          <p:cNvSpPr txBox="1">
            <a:spLocks/>
          </p:cNvSpPr>
          <p:nvPr/>
        </p:nvSpPr>
        <p:spPr>
          <a:xfrm>
            <a:off x="628860" y="1212334"/>
            <a:ext cx="6944362" cy="563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3800"/>
              </a:lnSpc>
              <a:spcBef>
                <a:spcPts val="2000"/>
              </a:spcBef>
            </a:pPr>
            <a:r>
              <a:rPr lang="zh-TW" sz="2400" b="0">
                <a:latin typeface="Meiryo UI"/>
                <a:ea typeface="Meiryo UI"/>
                <a:cs typeface="Arial"/>
              </a:rPr>
              <a:t>QuObjects</a:t>
            </a:r>
            <a:r>
              <a:rPr lang="zh-TW" altLang="en-US" sz="2400" b="0">
                <a:latin typeface="Meiryo UI"/>
                <a:ea typeface="Meiryo UI"/>
                <a:cs typeface="Arial"/>
              </a:rPr>
              <a:t>は、</a:t>
            </a:r>
            <a:r>
              <a:rPr lang="zh-TW" sz="2400" b="0">
                <a:latin typeface="Meiryo UI"/>
                <a:ea typeface="Meiryo UI"/>
                <a:cs typeface="Arial"/>
              </a:rPr>
              <a:t>QNAP NAS</a:t>
            </a:r>
            <a:r>
              <a:rPr lang="zh-TW" altLang="en-US" sz="2400" b="0">
                <a:latin typeface="Meiryo UI"/>
                <a:ea typeface="Meiryo UI"/>
                <a:cs typeface="Arial"/>
              </a:rPr>
              <a:t>を</a:t>
            </a:r>
            <a:r>
              <a:rPr lang="zh-TW" sz="2400" b="0">
                <a:latin typeface="Meiryo UI"/>
                <a:ea typeface="Meiryo UI"/>
                <a:cs typeface="Arial"/>
              </a:rPr>
              <a:t>AWS S3</a:t>
            </a:r>
            <a:r>
              <a:rPr lang="zh-TW" altLang="en-US" sz="2400" b="0">
                <a:latin typeface="Meiryo UI"/>
                <a:ea typeface="Meiryo UI"/>
                <a:cs typeface="Arial"/>
              </a:rPr>
              <a:t>と同じ環境に</a:t>
            </a:r>
            <a:br>
              <a:rPr lang="zh-TW" altLang="en-US" sz="2400" b="0">
                <a:latin typeface="Meiryo UI"/>
                <a:ea typeface="Meiryo UI"/>
                <a:cs typeface="Arial"/>
              </a:rPr>
            </a:br>
            <a:r>
              <a:rPr lang="zh-TW" altLang="en-US" sz="2400" b="0">
                <a:latin typeface="Meiryo UI"/>
                <a:ea typeface="Meiryo UI"/>
                <a:cs typeface="Arial"/>
              </a:rPr>
              <a:t>することができます</a:t>
            </a:r>
            <a:r>
              <a:rPr lang="en-US" altLang="en-US" sz="2400" b="0">
                <a:latin typeface="Meiryo UI"/>
                <a:ea typeface="微軟正黑體"/>
                <a:cs typeface="Arial"/>
              </a:rPr>
              <a:t>(</a:t>
            </a:r>
            <a:r>
              <a:rPr lang="zh-TW" sz="2400" b="0">
                <a:latin typeface="Meiryo UI"/>
                <a:ea typeface="Meiryo UI"/>
                <a:cs typeface="Arial"/>
              </a:rPr>
              <a:t>S3 Compatible)</a:t>
            </a:r>
            <a:endParaRPr lang="zh-TW" altLang="en-US" sz="2400" b="0">
              <a:latin typeface="Meiryo UI"/>
              <a:ea typeface="Meiryo UI"/>
              <a:cs typeface="Arial"/>
            </a:endParaRPr>
          </a:p>
          <a:p>
            <a:pPr>
              <a:lnSpc>
                <a:spcPts val="3800"/>
              </a:lnSpc>
              <a:spcBef>
                <a:spcPts val="2000"/>
              </a:spcBef>
            </a:pPr>
            <a:r>
              <a:rPr lang="en-US" altLang="zh-TW" sz="2400" b="0">
                <a:latin typeface="Meiryo UI"/>
                <a:ea typeface="微軟正黑體"/>
                <a:cs typeface="Arial"/>
              </a:rPr>
              <a:t>AWS S3</a:t>
            </a:r>
            <a:r>
              <a:rPr lang="zh-TW" altLang="en-US" sz="2400" b="0">
                <a:latin typeface="Meiryo UI"/>
                <a:ea typeface="Meiryo UI"/>
                <a:cs typeface="Arial"/>
              </a:rPr>
              <a:t>上のオブジェクトサービスのテストに利用でき、</a:t>
            </a:r>
            <a:br>
              <a:rPr lang="zh-TW" altLang="en-US" sz="2400" b="0">
                <a:latin typeface="Meiryo UI"/>
                <a:ea typeface="Meiryo UI"/>
                <a:cs typeface="Arial"/>
              </a:rPr>
            </a:br>
            <a:r>
              <a:rPr lang="zh-TW" altLang="en-US" sz="2400" b="0">
                <a:latin typeface="Meiryo UI"/>
                <a:ea typeface="Meiryo UI"/>
                <a:cs typeface="Arial"/>
              </a:rPr>
              <a:t>低コストかつ高性能なテスト環境を実現できます</a:t>
            </a:r>
            <a:r>
              <a:rPr lang="en-US" sz="2400" b="0">
                <a:latin typeface="Meiryo UI"/>
                <a:ea typeface="微軟正黑體"/>
                <a:cs typeface="Arial"/>
              </a:rPr>
              <a:t>。</a:t>
            </a:r>
            <a:endParaRPr lang="zh-TW">
              <a:latin typeface="Meiryo UI"/>
            </a:endParaRPr>
          </a:p>
          <a:p>
            <a:pPr>
              <a:lnSpc>
                <a:spcPts val="3800"/>
              </a:lnSpc>
              <a:spcBef>
                <a:spcPts val="2000"/>
              </a:spcBef>
            </a:pPr>
            <a:endParaRPr lang="zh-TW" alt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42E3979-CD63-4799-BAD1-0FC4FD327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9" b="30154"/>
          <a:stretch/>
        </p:blipFill>
        <p:spPr>
          <a:xfrm>
            <a:off x="7727515" y="1638300"/>
            <a:ext cx="4464485" cy="52197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AE9F077-5010-4236-8E57-8ABCFBE2E7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5" y="5249918"/>
            <a:ext cx="4852236" cy="1207273"/>
          </a:xfrm>
          <a:prstGeom prst="rect">
            <a:avLst/>
          </a:prstGeom>
        </p:spPr>
      </p:pic>
      <p:pic>
        <p:nvPicPr>
          <p:cNvPr id="10" name="圖片 9" descr="一張含有 時鐘 的圖片&#10;&#10;自動產生的描述">
            <a:extLst>
              <a:ext uri="{FF2B5EF4-FFF2-40B4-BE49-F238E27FC236}">
                <a16:creationId xmlns:a16="http://schemas.microsoft.com/office/drawing/2014/main" id="{E1930B8F-ADE4-488F-81B3-1CE174D711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31" y="5674656"/>
            <a:ext cx="838314" cy="1073102"/>
          </a:xfrm>
          <a:prstGeom prst="rect">
            <a:avLst/>
          </a:prstGeom>
        </p:spPr>
      </p:pic>
      <p:pic>
        <p:nvPicPr>
          <p:cNvPr id="11" name="圖片 10" descr="一張含有 水 的圖片&#10;&#10;自動產生的描述">
            <a:extLst>
              <a:ext uri="{FF2B5EF4-FFF2-40B4-BE49-F238E27FC236}">
                <a16:creationId xmlns:a16="http://schemas.microsoft.com/office/drawing/2014/main" id="{9219FF97-58D0-421B-AE0C-D4A554FF88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87" y="5333908"/>
            <a:ext cx="1487732" cy="60578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DAABBFA-5C29-4069-8EBF-A36EE3B44A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31" y="4878115"/>
            <a:ext cx="750671" cy="743605"/>
          </a:xfrm>
          <a:prstGeom prst="rect">
            <a:avLst/>
          </a:prstGeom>
          <a:effectLst>
            <a:outerShdw blurRad="215900" dist="203200" dir="3780000" algn="t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47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圖片 287">
            <a:extLst>
              <a:ext uri="{FF2B5EF4-FFF2-40B4-BE49-F238E27FC236}">
                <a16:creationId xmlns:a16="http://schemas.microsoft.com/office/drawing/2014/main" id="{9AF92B18-6546-48DB-AE03-1F89C038F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54460" y="6376604"/>
            <a:ext cx="2325478" cy="420721"/>
          </a:xfrm>
          <a:prstGeom prst="rect">
            <a:avLst/>
          </a:prstGeom>
        </p:spPr>
      </p:pic>
      <p:pic>
        <p:nvPicPr>
          <p:cNvPr id="287" name="圖片 286">
            <a:extLst>
              <a:ext uri="{FF2B5EF4-FFF2-40B4-BE49-F238E27FC236}">
                <a16:creationId xmlns:a16="http://schemas.microsoft.com/office/drawing/2014/main" id="{24FD48B4-8B0B-4F39-99BF-6EEE88945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51866" y="6460665"/>
            <a:ext cx="3105375" cy="38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47" y="104"/>
            <a:ext cx="11535085" cy="1426869"/>
          </a:xfrm>
        </p:spPr>
        <p:txBody>
          <a:bodyPr>
            <a:noAutofit/>
          </a:bodyPr>
          <a:lstStyle/>
          <a:p>
            <a:pPr algn="ctr"/>
            <a:r>
              <a:rPr lang="zh-CN" altLang="en-US" sz="430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オブジェクトサービスの開発がより効率的に</a:t>
            </a:r>
            <a:endParaRPr lang="en-US" altLang="zh-CN">
              <a:solidFill>
                <a:schemeClr val="tx1"/>
              </a:solidFill>
              <a:latin typeface="Meiryo UI"/>
              <a:ea typeface="Meiryo UI"/>
            </a:endParaRPr>
          </a:p>
        </p:txBody>
      </p:sp>
      <p:pic>
        <p:nvPicPr>
          <p:cNvPr id="6" name="圖形 6" descr="雲朵">
            <a:extLst>
              <a:ext uri="{FF2B5EF4-FFF2-40B4-BE49-F238E27FC236}">
                <a16:creationId xmlns:a16="http://schemas.microsoft.com/office/drawing/2014/main" id="{6F663356-4319-4673-A7F1-6C29AD633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544" y="892919"/>
            <a:ext cx="2975727" cy="2975727"/>
          </a:xfrm>
          <a:prstGeom prst="rect">
            <a:avLst/>
          </a:prstGeom>
        </p:spPr>
      </p:pic>
      <p:pic>
        <p:nvPicPr>
          <p:cNvPr id="8" name="圖形 29">
            <a:extLst>
              <a:ext uri="{FF2B5EF4-FFF2-40B4-BE49-F238E27FC236}">
                <a16:creationId xmlns:a16="http://schemas.microsoft.com/office/drawing/2014/main" id="{43E23198-8521-4C80-8598-20C2A4D25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1348" y="3932054"/>
            <a:ext cx="720000" cy="720000"/>
          </a:xfrm>
          <a:prstGeom prst="rect">
            <a:avLst/>
          </a:prstGeom>
          <a:effectLst>
            <a:outerShdw blurRad="190500" dist="76200" dir="2880000" algn="t" rotWithShape="0">
              <a:prstClr val="black">
                <a:alpha val="18000"/>
              </a:prstClr>
            </a:outerShdw>
          </a:effectLst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320A5A86-B14E-4CE9-B02F-0C40EE8AC052}"/>
              </a:ext>
            </a:extLst>
          </p:cNvPr>
          <p:cNvSpPr txBox="1"/>
          <p:nvPr/>
        </p:nvSpPr>
        <p:spPr>
          <a:xfrm>
            <a:off x="1511174" y="4290383"/>
            <a:ext cx="19781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err="1">
                <a:solidFill>
                  <a:schemeClr val="bg1"/>
                </a:solidFill>
                <a:latin typeface="Meiryo UI"/>
                <a:ea typeface="Microsoft JhengHei"/>
                <a:cs typeface="Arial"/>
              </a:rPr>
              <a:t>クラウド上のHybridMount</a:t>
            </a:r>
            <a:r>
              <a:rPr lang="en-US" err="1">
                <a:solidFill>
                  <a:schemeClr val="bg1"/>
                </a:solidFill>
                <a:latin typeface="Meiryo UI"/>
                <a:ea typeface="+mn-lt"/>
                <a:cs typeface="Arial"/>
              </a:rPr>
              <a:t>Quick</a:t>
            </a:r>
            <a:endParaRPr lang="en-US" err="1">
              <a:solidFill>
                <a:schemeClr val="bg1"/>
              </a:solidFill>
              <a:latin typeface="Meiryo U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6CB0695-B9D9-4EBE-BF37-62DC4B90CD86}"/>
              </a:ext>
            </a:extLst>
          </p:cNvPr>
          <p:cNvSpPr txBox="1"/>
          <p:nvPr/>
        </p:nvSpPr>
        <p:spPr>
          <a:xfrm rot="19612056">
            <a:off x="4489693" y="3274874"/>
            <a:ext cx="28857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1600" b="1">
                <a:solidFill>
                  <a:srgbClr val="FFFFFF"/>
                </a:solidFill>
                <a:latin typeface="Microsoft JhengHei"/>
                <a:ea typeface="Microsoft JhengHei"/>
              </a:defRPr>
            </a:lvl1pPr>
          </a:lstStyle>
          <a:p>
            <a:r>
              <a:rPr lang="zh-TW" sz="1800" b="0">
                <a:latin typeface="Meiryo UI"/>
                <a:ea typeface="Meiryo UI"/>
                <a:cs typeface="Arial"/>
              </a:rPr>
              <a:t>S3</a:t>
            </a:r>
            <a:r>
              <a:rPr lang="zh-TW" altLang="en-US" sz="1800" b="0">
                <a:latin typeface="Meiryo UI"/>
                <a:ea typeface="Meiryo UI"/>
                <a:cs typeface="Arial"/>
              </a:rPr>
              <a:t>互換性</a:t>
            </a:r>
            <a:endParaRPr lang="zh-TW">
              <a:latin typeface="Meiryo UI"/>
              <a:ea typeface="Meiryo UI"/>
              <a:cs typeface="Arial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CCB1A44-C050-4EDA-8C20-E55D12AEE3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7241" y="5839703"/>
            <a:ext cx="720000" cy="720000"/>
          </a:xfrm>
          <a:prstGeom prst="rect">
            <a:avLst/>
          </a:prstGeom>
          <a:effectLst>
            <a:outerShdw blurRad="190500" dist="76200" dir="2880000" algn="t" rotWithShape="0">
              <a:prstClr val="black">
                <a:alpha val="18000"/>
              </a:prstClr>
            </a:outerShdw>
          </a:effec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F974AD05-CB30-49EF-AE45-01FBEB824E62}"/>
              </a:ext>
            </a:extLst>
          </p:cNvPr>
          <p:cNvSpPr txBox="1"/>
          <p:nvPr/>
        </p:nvSpPr>
        <p:spPr>
          <a:xfrm>
            <a:off x="4977097" y="5882595"/>
            <a:ext cx="2151464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eiryo UI"/>
                <a:ea typeface="+mn-lt"/>
                <a:cs typeface="Arial"/>
              </a:rPr>
              <a:t>HBS、</a:t>
            </a:r>
            <a:r>
              <a:rPr lang="ja-JP" altLang="en-US">
                <a:solidFill>
                  <a:schemeClr val="bg1"/>
                </a:solidFill>
                <a:latin typeface="Meiryo UI"/>
                <a:ea typeface="Meiryo UI"/>
                <a:cs typeface="Arial"/>
              </a:rPr>
              <a:t>バックアップオブジェクトストレージ</a:t>
            </a:r>
            <a:endParaRPr lang="en-US">
              <a:solidFill>
                <a:schemeClr val="bg1"/>
              </a:solidFill>
              <a:latin typeface="Meiryo UI"/>
              <a:ea typeface="Meiryo UI"/>
            </a:endParaRPr>
          </a:p>
          <a:p>
            <a:r>
              <a:rPr lang="en-US"/>
              <a:t/>
            </a:r>
            <a:br>
              <a:rPr lang="en-US"/>
            </a:br>
            <a:endParaRPr lang="en-US">
              <a:latin typeface="Meiryo UI"/>
              <a:ea typeface="Meiryo UI"/>
            </a:endParaRPr>
          </a:p>
        </p:txBody>
      </p:sp>
      <p:pic>
        <p:nvPicPr>
          <p:cNvPr id="7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5E5C1D0-1300-4946-BE3C-F1A96D0439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586" y="5165857"/>
            <a:ext cx="2742378" cy="1604249"/>
          </a:xfrm>
          <a:prstGeom prst="rect">
            <a:avLst/>
          </a:prstGeom>
        </p:spPr>
      </p:pic>
      <p:pic>
        <p:nvPicPr>
          <p:cNvPr id="30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4DE30F9-D61C-4D31-85A6-F2256F5D1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207" y="5397607"/>
            <a:ext cx="2247731" cy="1314889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F3242CCB-BC72-471A-B30B-DCF1203BC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71081" y="1692813"/>
            <a:ext cx="2741698" cy="2106779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71A7B0-547F-4B5B-95A7-0162D00CF05B}"/>
              </a:ext>
            </a:extLst>
          </p:cNvPr>
          <p:cNvGrpSpPr/>
          <p:nvPr/>
        </p:nvGrpSpPr>
        <p:grpSpPr>
          <a:xfrm>
            <a:off x="2839179" y="1591599"/>
            <a:ext cx="1248420" cy="1084253"/>
            <a:chOff x="3436941" y="1184218"/>
            <a:chExt cx="1248420" cy="1084253"/>
          </a:xfrm>
          <a:effectLst>
            <a:outerShdw blurRad="190500" dist="76200" dir="2880000" algn="t" rotWithShape="0">
              <a:prstClr val="black">
                <a:alpha val="18000"/>
              </a:prstClr>
            </a:outerShdw>
          </a:effectLst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F5DDED58-0306-402B-A4DF-81F51C11AF20}"/>
                </a:ext>
              </a:extLst>
            </p:cNvPr>
            <p:cNvGrpSpPr/>
            <p:nvPr/>
          </p:nvGrpSpPr>
          <p:grpSpPr>
            <a:xfrm rot="5400000">
              <a:off x="3595407" y="1184218"/>
              <a:ext cx="911411" cy="911411"/>
              <a:chOff x="866919" y="1547343"/>
              <a:chExt cx="1691999" cy="1691999"/>
            </a:xfrm>
          </p:grpSpPr>
          <p:sp>
            <p:nvSpPr>
              <p:cNvPr id="42" name="Shape 279">
                <a:extLst>
                  <a:ext uri="{FF2B5EF4-FFF2-40B4-BE49-F238E27FC236}">
                    <a16:creationId xmlns:a16="http://schemas.microsoft.com/office/drawing/2014/main" id="{649D22FE-0529-42C8-B10F-AB38CF5F78F7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Shape 280">
                <a:extLst>
                  <a:ext uri="{FF2B5EF4-FFF2-40B4-BE49-F238E27FC236}">
                    <a16:creationId xmlns:a16="http://schemas.microsoft.com/office/drawing/2014/main" id="{478F1D57-134E-4F5A-8B16-0BE6CA445930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E90DBB7-C295-4BF7-AC32-E43AB464D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36941" y="1224471"/>
              <a:ext cx="1248420" cy="1044000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978FE10-6E23-45D8-B49B-1DF880445A88}"/>
              </a:ext>
            </a:extLst>
          </p:cNvPr>
          <p:cNvGrpSpPr/>
          <p:nvPr/>
        </p:nvGrpSpPr>
        <p:grpSpPr>
          <a:xfrm>
            <a:off x="7139767" y="3879812"/>
            <a:ext cx="5272516" cy="1464900"/>
            <a:chOff x="6387080" y="3688604"/>
            <a:chExt cx="5036572" cy="1471290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44F5E4FB-8568-41E3-8E92-869E3A16A502}"/>
                </a:ext>
              </a:extLst>
            </p:cNvPr>
            <p:cNvSpPr/>
            <p:nvPr/>
          </p:nvSpPr>
          <p:spPr>
            <a:xfrm>
              <a:off x="6387080" y="3688604"/>
              <a:ext cx="4575425" cy="1471290"/>
            </a:xfrm>
            <a:prstGeom prst="roundRect">
              <a:avLst>
                <a:gd name="adj" fmla="val 5010"/>
              </a:avLst>
            </a:prstGeom>
            <a:solidFill>
              <a:schemeClr val="accent1">
                <a:lumMod val="75000"/>
                <a:alpha val="60000"/>
              </a:schemeClr>
            </a:solidFill>
            <a:ln w="28575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22E61BB5-D54D-47E0-95B2-50EA27863124}"/>
                </a:ext>
              </a:extLst>
            </p:cNvPr>
            <p:cNvSpPr txBox="1"/>
            <p:nvPr/>
          </p:nvSpPr>
          <p:spPr>
            <a:xfrm>
              <a:off x="6959673" y="3804883"/>
              <a:ext cx="4463979" cy="12519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1800"/>
                </a:lnSpc>
                <a:spcBef>
                  <a:spcPts val="900"/>
                </a:spcBef>
              </a:pPr>
              <a:r>
                <a:rPr lang="ja-JP" altLang="en-US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  <a:t>オフィスではローカル接続速度を利用できます。</a:t>
              </a:r>
            </a:p>
            <a:p>
              <a:pPr>
                <a:lnSpc>
                  <a:spcPts val="1800"/>
                </a:lnSpc>
                <a:spcBef>
                  <a:spcPts val="900"/>
                </a:spcBef>
              </a:pPr>
              <a:r>
                <a:rPr lang="ja-JP" altLang="en-US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  <a:t>パブリッククラウドにダイレクト接続して利便性を</a:t>
              </a:r>
              <a:br>
                <a:rPr lang="ja-JP" altLang="en-US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</a:br>
              <a:r>
                <a:rPr lang="ja-JP" altLang="en-US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  <a:t>享受することも可能です。</a:t>
              </a:r>
            </a:p>
            <a:p>
              <a:pPr>
                <a:lnSpc>
                  <a:spcPts val="1800"/>
                </a:lnSpc>
                <a:spcBef>
                  <a:spcPts val="900"/>
                </a:spcBef>
              </a:pPr>
              <a:r>
                <a:rPr lang="ja-JP" altLang="en-US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  <a:t>オフィス内の</a:t>
              </a:r>
              <a:r>
                <a:rPr lang="en-US" altLang="ja-JP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  <a:t>NAS</a:t>
              </a:r>
              <a:r>
                <a:rPr lang="ja-JP" altLang="en-US" sz="1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</a:rPr>
                <a:t>を素早くバックアップできます。</a:t>
              </a:r>
            </a:p>
          </p:txBody>
        </p:sp>
      </p:grpSp>
      <p:grpSp>
        <p:nvGrpSpPr>
          <p:cNvPr id="51" name="圖形 5">
            <a:extLst>
              <a:ext uri="{FF2B5EF4-FFF2-40B4-BE49-F238E27FC236}">
                <a16:creationId xmlns:a16="http://schemas.microsoft.com/office/drawing/2014/main" id="{06815B13-A01B-4A83-B5FA-7D7307817FF7}"/>
              </a:ext>
            </a:extLst>
          </p:cNvPr>
          <p:cNvGrpSpPr/>
          <p:nvPr/>
        </p:nvGrpSpPr>
        <p:grpSpPr>
          <a:xfrm>
            <a:off x="7324107" y="3953356"/>
            <a:ext cx="413665" cy="38361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EDC71DE9-A56D-4EDC-A611-3B973B9C8FF6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3" name="圖形 5">
              <a:extLst>
                <a:ext uri="{FF2B5EF4-FFF2-40B4-BE49-F238E27FC236}">
                  <a16:creationId xmlns:a16="http://schemas.microsoft.com/office/drawing/2014/main" id="{9BC343C0-A0AE-46A7-94BC-A03BE877A5CE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A0AD01D4-9E3A-477F-81D7-7B4BEE59457C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B937B21B-7E65-4603-9844-BECD731A5D5C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B45B1CA2-D7FA-40DF-8F99-16A1FA1D7C44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D4EF41D9-3C43-40DC-84CB-9988C39A4435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CC3F87BC-4786-4677-B26C-187F8758B61C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81D46CBC-DA7B-4689-AF69-A1C20FF641C0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3DC87FC9-059D-4219-AD7B-F7617C408DB2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6ADC0913-B1C2-4CC9-8B4E-CB04802B6E77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4432FC0C-33E7-478D-8172-E0B2522F4985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DA345CE0-2A79-4B96-930D-90CB194E8BA0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36EB7DE2-CDFE-4A12-A63D-F6AD7A5391E9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1509678A-0960-4C0F-92D8-A5EA4379DBC4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BAAB3A0E-724D-434E-A2DC-1C46A1999E89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6B452649-18CE-4D7F-897E-1CD7DC2883C6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FAB21B0F-98D0-4A65-84EB-B85A9B73D87E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DD0D3AD0-D674-47BB-9A73-EBE0B1FDEC60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257DC5C2-9A17-40C6-965E-C82676633CD4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0ADE7B45-456C-43B7-9F1F-37765274500C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18A50067-C702-4BF5-972B-EEE0B9972157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DB9DC8C8-7635-4319-8E5E-0ADDCF811566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86DD2EA1-4E9D-4EE4-9731-B5FC49132617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21224223-05F4-4DAA-94FA-FF87E92EEF25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1D4E0A0B-29D9-4F7C-B024-95EA501A683F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09B16CB1-F898-4F66-9A36-F831DCDFE272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9C84DCEB-3F0B-45B8-BC41-86BB7D0C9D74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AA2C62BD-FDC1-4B79-891F-DB0DBF1170FE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7CE2E1F1-29F3-4D41-B876-CCBCDB14301D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FA4138B1-594B-4328-B761-37831912E22B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141B9493-1890-44E9-9EC9-3ED56D3B74A6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C6CFBA2F-9157-4B7E-BA47-858523414BDC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B3E73B94-3157-421B-8487-7B48195037D3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67188FE2-132C-4F3F-B672-987B6B38B66E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A8808580-2056-4C2F-B8B3-20A4AF711C0E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6678E31-21F0-4043-8D90-BAECB3A44140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07A6614B-C7B7-401A-8C76-FECE12A9B090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290A6D0F-E48D-47E7-A623-5019D5F77978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6CACD83E-146D-475C-AA6E-E4227DFDB1C6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E5F47C03-D883-412F-BB62-99F5548713D5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C89B5F9D-7CCC-45A5-969A-6D2FDA4062B8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6F564D1A-04ED-4E3D-9CC0-3D19CE0A1D82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667DCF1E-D25B-410A-AE71-3181F011EA49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C337CE4B-191E-4FC1-BA07-3E731E5A4236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E280DD06-E4E8-417B-A5F2-428EC7E58A9D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1E45575A-5B56-42B6-A029-058A3EE246F2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F770AF78-F028-400C-8380-F7BC853FB582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5EB1807B-B8B3-42F1-A7CE-F07B018D338F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57BA1728-DDF3-4B79-B471-AB0AA6F31C95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E3D32A55-0095-483F-869D-0F43C6CC09D7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D109F9B2-C0A5-4890-B8C3-107EE06A3852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368E8442-ED32-46E9-9B31-865E7A838117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8534A571-6C22-41B1-B4AE-7379D214D61D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0610F4D7-7370-408A-844B-A8D868040A7B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DD7DC4E3-CA02-4879-BCF8-3E0E0338A0A3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33397139-F5EF-4F14-8388-548D534E0052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B74F870B-183A-48EA-AC68-0CF0BCA25146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EE6C3AF2-A83F-4946-BA0E-0078B7BEA613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7FBFFAA9-AD75-4A99-8E58-BC9D690EF4D2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2611509E-4778-4257-88AB-D06D397C4723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F0241DFF-47C6-45B5-94D7-29AE7D3E8B31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BCFAF8F1-8C4D-4769-9B2C-9A68AFAA67E5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75D80B55-3787-4E89-BAFF-34F9B5A9BEDD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893F6D43-7A5E-43BE-AB4E-E654FA56DAA3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4FF98FFA-6352-4FC6-BC44-BDCF2162F377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4E54A933-E63E-4B72-BC00-31A6BD51AB53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913E0E1F-C1F0-48A8-BEA8-B00B7723F22A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9EE4B8A4-B2EA-4D6C-8F54-12C384242B31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02955C46-E577-4410-856E-67D94B555316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5617EB12-EC29-4016-83B6-F3FE08F2491A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B6DEC59F-43D1-424D-BD6A-F44F4948FE42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CCBABC3C-F85F-44A6-85BC-4E69FBDA6CE7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D2DFD42F-98FF-4A91-B23E-8ADE233AB94D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FA13FC3D-9849-45B6-8A09-743D911EC600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FB3F6164-5024-4676-B506-4A26AEFE601B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7" name="圖形 5">
            <a:extLst>
              <a:ext uri="{FF2B5EF4-FFF2-40B4-BE49-F238E27FC236}">
                <a16:creationId xmlns:a16="http://schemas.microsoft.com/office/drawing/2014/main" id="{70A684A9-774C-457C-B7CB-3C94941C859D}"/>
              </a:ext>
            </a:extLst>
          </p:cNvPr>
          <p:cNvGrpSpPr/>
          <p:nvPr/>
        </p:nvGrpSpPr>
        <p:grpSpPr>
          <a:xfrm>
            <a:off x="7324107" y="4418324"/>
            <a:ext cx="413665" cy="38361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D0AB6EB6-FA84-45EA-801E-B185AAF2E68D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9" name="圖形 5">
              <a:extLst>
                <a:ext uri="{FF2B5EF4-FFF2-40B4-BE49-F238E27FC236}">
                  <a16:creationId xmlns:a16="http://schemas.microsoft.com/office/drawing/2014/main" id="{1A6DBDA1-3CE6-4EFE-BD83-EDE129F67122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953D3956-17D9-4E80-978D-D1247ED22983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9EF28EC7-9545-4E8F-8DB4-7324B8C9DB34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58D6164F-1F9A-4EAE-9F56-99379D13E069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F15092F3-3BD0-4CF4-A869-D5D7D1307D69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7953CE0A-E7F7-4870-AB41-9881BDB3D541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2D61649A-EA3B-498E-B18A-C82C6B2ADB89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136F85CE-7A51-4764-99DA-BE50F93E5EAB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E062C2F8-DCD8-42EE-8BF0-20BB5961BA17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4CB5CDF1-3CEE-4B11-BBB8-A179F3E4370A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16A71B0A-C129-41CC-BB42-D8AD1FAE9292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6D43563B-4635-4996-A3E8-2DF3DF34E5C7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3266DB95-4485-436B-9B2E-D3C52CC80FDA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CFF06288-E4C4-4823-A206-20F9DDE29932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DBEBDEA0-D68A-4EAC-BD0F-D347FCB9E170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2AB34D9E-5191-40FE-BA49-64B18ADB8B2C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79F68DC6-A599-4E4B-95C1-6421760FE07D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9CC8D019-2F96-437A-A885-838D5F83D7DD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33E14A7-8563-44F7-8959-19288CFDF4B4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9FBF594-F5B5-4A5E-8487-0B4F749F1AB7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376BAF86-78EE-4A7E-9B67-6502B707306B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102BBF2F-B1F6-4C74-873B-3AF7A5832F7A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E3CD9828-245A-4FFE-A502-FA9B861A8620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F7BAE2B7-1E5F-4C9D-8616-D2956294D9C2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6BD7E15-E3FE-473A-AF9E-F575060B33F9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A636DFFD-9548-413A-B1D8-BB9F1400B144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07699E20-ACED-4DD7-A814-939F4DE1556C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2D1CCB7D-2D8A-4CD5-843A-6861F6C3E96C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3E131AA5-B06E-4704-8BD5-789C4A3140F4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915340BD-9D64-47BE-90B1-F9B3697F63A4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3BBC01D1-A767-4440-AF4B-ECB6E202B9EE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E4D398A8-83BB-4ACF-BD68-FDB8A8A271AE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99F83BD0-AFC3-4669-9898-ABB8DA052B31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B363E0AF-8CAB-4E21-A05D-E1E4B576C07D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8D4D3396-94E0-4DED-89BC-8B291F50A426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5B329732-ACE8-459A-9267-5B4C1B574B46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EFAD8769-5BE8-4E96-9507-7ECCAFBFA023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1A1FAD1D-9662-4C15-9D7B-C194312C8E26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E83C8D9E-79D7-4DC1-8F95-AA5D30FCA557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1C4BE0C5-A129-4509-9F97-3D8192FD4042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BEF54FFA-D543-4D7E-9DA1-3C9CEF2ACD8E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DEEF8FF5-143F-425F-B47A-0CF44748028A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25245FFD-0FB2-41D0-B784-148B2BDBA789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BF57E6BA-7A05-4791-BD39-1ADDF4557589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CCC138FD-6A91-45B3-8E3F-64FD9E7AEF75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507748E7-93C6-488C-A8F8-3A093042673D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7EFE3A97-48BC-461F-931E-82ADA02A3C06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2222D9B6-964F-4E9D-8BC6-1EC6AE9BFFCF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08D926E4-65A4-4625-BA67-AA7E286A00BE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E8CD5E25-7152-4992-AEE0-338A7ECD4891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EEE96903-1F12-4031-B5BC-FD1703AE3411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FF483C49-50E3-4228-BC3F-EEAF2A89E999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D0CC1A8F-22F3-406C-9765-BE56E97B26A5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9CF3B74-2C60-4135-81B9-D7C8E60896F6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2F506175-66A4-46C5-A663-0FB738634DCB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1C332E1F-7B32-4751-B5D2-257F21AD445C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A8A950B2-B20C-4A51-9FA0-D9D3B85D4274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07592A62-FC36-42E6-89FC-AFEB6F06BD59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B3755FF8-CC93-4F8D-A062-1930AB405573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88AAB818-DBCA-4654-8D03-CD530D8B2F88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AC223000-66F7-4880-8A1A-9E507FB81D26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22AFF3B2-6E4B-43E1-B29A-FE09ADFD3990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D4513EAD-5FB6-45CC-B60D-9F9B94812B44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4B5696F7-1BB2-435A-9C36-2F9B1BA0286F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8DC9D9DC-BC7B-4DCB-96A3-730469EAB7BE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55715976-574E-4ECF-B12A-15CDED4E5DAF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35FA8B57-4729-4AEE-A4DB-90CA11F79032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4B6954BC-FDC1-4EDB-AF30-2A60B01D8BA3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C0AAC069-F775-4AA1-BC7C-627BE5F46803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60F38C03-25F7-481D-B752-D50E3FC38F69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B7F01E57-8A79-47F8-A801-8691ED875779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B63651D4-2554-43EF-9797-017B2FEEDB77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B26833F4-0B76-48F0-AC6B-89AAF6FDA790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18FB0883-B748-4082-AFCA-27CCBF59D60C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6" name="圖形 5">
            <a:extLst>
              <a:ext uri="{FF2B5EF4-FFF2-40B4-BE49-F238E27FC236}">
                <a16:creationId xmlns:a16="http://schemas.microsoft.com/office/drawing/2014/main" id="{04A0CD32-7691-418E-BDA0-166E957769B7}"/>
              </a:ext>
            </a:extLst>
          </p:cNvPr>
          <p:cNvGrpSpPr/>
          <p:nvPr/>
        </p:nvGrpSpPr>
        <p:grpSpPr>
          <a:xfrm>
            <a:off x="7324107" y="4882108"/>
            <a:ext cx="413665" cy="38361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C4CF8C19-482F-4035-9C31-E9476B9F97BC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8" name="圖形 5">
              <a:extLst>
                <a:ext uri="{FF2B5EF4-FFF2-40B4-BE49-F238E27FC236}">
                  <a16:creationId xmlns:a16="http://schemas.microsoft.com/office/drawing/2014/main" id="{B72C202E-838B-4F5B-839E-CAC0C10EDE0C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356B1EB8-B242-4E6C-999A-DBCC5D09461F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F6478B5F-CD0B-40B2-A96D-51650501B2F6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D325BFD6-27D3-43A3-9984-FA8E89A7D4DE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5FFA664B-5C02-4019-8F69-B74CD6CF2F5C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2ACA61D9-B09A-4575-957A-20BBEDC4E896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FD3AA04B-9D52-431E-9304-16553723820B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FC6B9893-7D17-402E-9A14-0E21C1812271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0CF575C3-3BF2-42E4-973A-470CE173A1EB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6491E2DC-239D-41A6-98AB-7263246C6D6A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F7A08BB-AC83-4537-B889-0AAB50AD1C4D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865360DC-16CA-4EBE-9318-D22BDDBD5F25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BFDABD2-B25B-42A8-95EC-BEAD66FEFCB1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06159386-B715-4561-97B5-5714F98E64F9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C932FFA3-E47A-43E1-BCA1-C3D62FC5CC03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9C05EACD-C798-498D-A24A-BA4D4602D610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B026E2EA-ECAC-4E50-88CF-99EC459851B7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AAB4AB4A-9092-4CBC-9161-7D4D1BB1A014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2609B477-1E68-40B4-85AE-0AC8F6A824A2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61E83186-1609-4495-AD12-08D49DA749F0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05A5C8B9-5DC8-41E0-975A-7F2FC9A7A7E2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9120D3AD-73E9-4EF3-B9A0-2506BF7909C6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E00B05C0-7A15-446F-800B-BBE780F72743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97EB0ADE-984F-40E7-9178-C1A4FF97A8BA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2974B5F6-2E7C-427D-894E-46222C0F41D3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9844010C-290D-45EA-ADA7-FB4B93E364F9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AE0A8519-A961-4A89-AA90-FBB4B39CCBF7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5C7B3150-5AAD-44EB-8492-427385D9060A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8ADFEE41-7259-4C5C-8FB6-76DD08F56715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16213840-3694-4A16-B7A4-EC3A001B1763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B7F6BE84-7158-408C-8254-14C0B95CD5D8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C9F30D48-86E9-4238-82B4-510FE26933C8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D480F64D-7649-4B1F-83EC-BAB4E11DDA66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0E1FAA09-6D0E-4D9F-ACA5-7505ED99912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FDF6E2BA-D96A-4BAE-8DF4-F1874D149717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0C5F8050-6289-4D78-9DC7-11BBE1EA88C2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EDB43340-9D6A-4992-ABBD-7679EC0D83A8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3E8A210C-431E-4A93-99E5-D6832C6C15D3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84646B50-0F4A-4A31-9234-9010EE070A65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306C5748-56CE-4131-8B03-3307649DC80C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F5D15873-7852-49E6-A7B1-1362759E3EE3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97F4BEC2-0FCC-4B16-BD2D-DFFF97E67CD7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4F45F1D6-0591-498D-9C52-621F0BE89484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9B9EBA2C-FF3B-45E7-AAD3-F471EC0453AE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8127FC89-2124-4DE8-9218-303C950D8C7D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61AA5018-41F9-4E50-853B-BAC51E16E57B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6F0A1CAC-673B-4B09-A7B0-6178BF1464F7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F68452F2-8A75-4226-B97C-A79B24DB7423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2F16EC8A-A3DF-4BFD-B4D9-10500CFA4F8B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A9138513-48F2-47D7-A063-487904748BE1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BCF05587-4CCC-4117-A4C5-EF2EA9962474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68940386-4822-4A2F-A29E-21B83AEDA639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F8CC0D2B-C331-473F-AF18-DD74A6E9E245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70B391E2-533E-4936-85DD-EA0BDF386BA5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48DB4C54-AD94-4CD4-8AC2-9EC57ABA77C9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8072C64D-6C2A-4A2E-8CEE-4891517CB4E3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112B1619-3672-4F24-ABF8-F44EC380D526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5B82DE8A-312B-423F-8AF4-4472AC354089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A3884E85-4666-416B-91DF-01145C574FCB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6BC9B92A-FD55-4C13-8CEF-83DA4D219C06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94863DDD-66A2-4C86-84F7-1B86F63B18C1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4A920376-D962-495A-AC8C-CD38948C24D0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EA57E870-F874-43AC-BC50-B81ADC7B9C86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A030AC59-35DB-4EFB-A4AE-C5A2BB8EA870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A7551888-E8CE-433A-8777-1C1F61939451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8859E4F2-3AC2-499B-9A69-DF7C944896F8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7CFBEC7A-BA66-4F49-A669-5FB6E4D12293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7E70B874-2A10-4D59-9F73-46ADA07CF186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06000E89-E01A-4C04-96B4-A40498BC7ECE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AD72B4E5-6787-4F9E-94E7-BD7E4A5F65AF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C1043FD9-E19B-4C11-9C1B-C6D4F46732A1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E5878FCD-D4F7-452E-A03B-141931B2F1CD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5FD8BAFC-5F6A-45D3-8C95-FD84DFC7B47D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020A1E6-ECD7-45E0-AFCC-78977FBA487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2" name="群組 281">
            <a:extLst>
              <a:ext uri="{FF2B5EF4-FFF2-40B4-BE49-F238E27FC236}">
                <a16:creationId xmlns:a16="http://schemas.microsoft.com/office/drawing/2014/main" id="{4A3C5362-3A35-495B-B021-FD924F4D8E0D}"/>
              </a:ext>
            </a:extLst>
          </p:cNvPr>
          <p:cNvGrpSpPr/>
          <p:nvPr/>
        </p:nvGrpSpPr>
        <p:grpSpPr>
          <a:xfrm>
            <a:off x="9491543" y="1575892"/>
            <a:ext cx="949827" cy="936595"/>
            <a:chOff x="9581192" y="1285328"/>
            <a:chExt cx="949827" cy="936595"/>
          </a:xfrm>
          <a:effectLst>
            <a:outerShdw blurRad="190500" dist="76200" dir="2880000" algn="t" rotWithShape="0">
              <a:prstClr val="black">
                <a:alpha val="18000"/>
              </a:prstClr>
            </a:outerShdw>
          </a:effectLst>
        </p:grpSpPr>
        <p:grpSp>
          <p:nvGrpSpPr>
            <p:cNvPr id="283" name="群組 282">
              <a:extLst>
                <a:ext uri="{FF2B5EF4-FFF2-40B4-BE49-F238E27FC236}">
                  <a16:creationId xmlns:a16="http://schemas.microsoft.com/office/drawing/2014/main" id="{C2AF71B4-FF4C-44C0-A181-D5529C7DFE6F}"/>
                </a:ext>
              </a:extLst>
            </p:cNvPr>
            <p:cNvGrpSpPr/>
            <p:nvPr/>
          </p:nvGrpSpPr>
          <p:grpSpPr>
            <a:xfrm rot="5400000">
              <a:off x="9593129" y="1285328"/>
              <a:ext cx="911411" cy="911411"/>
              <a:chOff x="866919" y="1547343"/>
              <a:chExt cx="1691999" cy="1691999"/>
            </a:xfrm>
          </p:grpSpPr>
          <p:sp>
            <p:nvSpPr>
              <p:cNvPr id="285" name="Shape 279">
                <a:extLst>
                  <a:ext uri="{FF2B5EF4-FFF2-40B4-BE49-F238E27FC236}">
                    <a16:creationId xmlns:a16="http://schemas.microsoft.com/office/drawing/2014/main" id="{3174481E-1AE1-4DB0-B14E-72917636C496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" name="Shape 280">
                <a:extLst>
                  <a:ext uri="{FF2B5EF4-FFF2-40B4-BE49-F238E27FC236}">
                    <a16:creationId xmlns:a16="http://schemas.microsoft.com/office/drawing/2014/main" id="{E06E1471-68CE-42F6-9F62-A57D2AB1B389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1CF5491E-D266-480F-B223-91ABB08C2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81192" y="1321923"/>
              <a:ext cx="949827" cy="900000"/>
            </a:xfrm>
            <a:prstGeom prst="rect">
              <a:avLst/>
            </a:prstGeom>
          </p:spPr>
        </p:pic>
      </p:grpSp>
      <p:pic>
        <p:nvPicPr>
          <p:cNvPr id="4" name="圖片 4">
            <a:extLst>
              <a:ext uri="{FF2B5EF4-FFF2-40B4-BE49-F238E27FC236}">
                <a16:creationId xmlns:a16="http://schemas.microsoft.com/office/drawing/2014/main" id="{BA97AB91-4BD7-4F60-B682-A61EFB2425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7504" y="3252233"/>
            <a:ext cx="952500" cy="952500"/>
          </a:xfrm>
          <a:prstGeom prst="rect">
            <a:avLst/>
          </a:prstGeom>
        </p:spPr>
      </p:pic>
      <p:cxnSp>
        <p:nvCxnSpPr>
          <p:cNvPr id="289" name="直線單箭頭接點 288">
            <a:extLst>
              <a:ext uri="{FF2B5EF4-FFF2-40B4-BE49-F238E27FC236}">
                <a16:creationId xmlns:a16="http://schemas.microsoft.com/office/drawing/2014/main" id="{DF3596D1-B35E-4104-95A1-2881E1B1A83B}"/>
              </a:ext>
            </a:extLst>
          </p:cNvPr>
          <p:cNvCxnSpPr>
            <a:cxnSpLocks/>
          </p:cNvCxnSpPr>
          <p:nvPr/>
        </p:nvCxnSpPr>
        <p:spPr>
          <a:xfrm>
            <a:off x="3551259" y="3134620"/>
            <a:ext cx="0" cy="1907424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rgbClr val="FFC000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0" name="直線單箭頭接點 289">
            <a:extLst>
              <a:ext uri="{FF2B5EF4-FFF2-40B4-BE49-F238E27FC236}">
                <a16:creationId xmlns:a16="http://schemas.microsoft.com/office/drawing/2014/main" id="{94DDA8FD-2F0F-4714-A682-5962F6F2DEC1}"/>
              </a:ext>
            </a:extLst>
          </p:cNvPr>
          <p:cNvCxnSpPr>
            <a:cxnSpLocks/>
          </p:cNvCxnSpPr>
          <p:nvPr/>
        </p:nvCxnSpPr>
        <p:spPr>
          <a:xfrm flipV="1">
            <a:off x="1572551" y="3153196"/>
            <a:ext cx="0" cy="1932902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rgbClr val="FFC000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1" name="直線單箭頭接點 290">
            <a:extLst>
              <a:ext uri="{FF2B5EF4-FFF2-40B4-BE49-F238E27FC236}">
                <a16:creationId xmlns:a16="http://schemas.microsoft.com/office/drawing/2014/main" id="{E47BC165-D380-4016-9AB3-F2D0F9253BE4}"/>
              </a:ext>
            </a:extLst>
          </p:cNvPr>
          <p:cNvCxnSpPr>
            <a:cxnSpLocks/>
          </p:cNvCxnSpPr>
          <p:nvPr/>
        </p:nvCxnSpPr>
        <p:spPr>
          <a:xfrm flipH="1">
            <a:off x="4156408" y="5617141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rgbClr val="FFC000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2" name="直線單箭頭接點 291">
            <a:extLst>
              <a:ext uri="{FF2B5EF4-FFF2-40B4-BE49-F238E27FC236}">
                <a16:creationId xmlns:a16="http://schemas.microsoft.com/office/drawing/2014/main" id="{BA3EBFC9-03D2-40E1-A1A1-F9E45A0BF23B}"/>
              </a:ext>
            </a:extLst>
          </p:cNvPr>
          <p:cNvCxnSpPr>
            <a:cxnSpLocks/>
          </p:cNvCxnSpPr>
          <p:nvPr/>
        </p:nvCxnSpPr>
        <p:spPr>
          <a:xfrm flipV="1">
            <a:off x="3914536" y="3020843"/>
            <a:ext cx="3340819" cy="217289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rgbClr val="FFC000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3" name="直線單箭頭接點 292">
            <a:extLst>
              <a:ext uri="{FF2B5EF4-FFF2-40B4-BE49-F238E27FC236}">
                <a16:creationId xmlns:a16="http://schemas.microsoft.com/office/drawing/2014/main" id="{0529C0FE-A9EC-48C3-B6F6-DD24BAC180F0}"/>
              </a:ext>
            </a:extLst>
          </p:cNvPr>
          <p:cNvCxnSpPr>
            <a:cxnSpLocks/>
          </p:cNvCxnSpPr>
          <p:nvPr/>
        </p:nvCxnSpPr>
        <p:spPr>
          <a:xfrm>
            <a:off x="4087452" y="2260117"/>
            <a:ext cx="3243552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rgbClr val="FFC000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97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E9F313-2656-411C-B525-2EC07FD4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0" y="105311"/>
            <a:ext cx="11564055" cy="1315700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デスクトップ</a:t>
            </a:r>
            <a:r>
              <a:rPr lang="en-US" altLang="zh-TW" sz="3800">
                <a:solidFill>
                  <a:schemeClr val="tx1"/>
                </a:solidFill>
                <a:latin typeface="Meiryo UI"/>
                <a:ea typeface="微軟正黑體"/>
                <a:cs typeface="Arial"/>
              </a:rPr>
              <a:t>-NAS-</a:t>
            </a:r>
            <a:r>
              <a:rPr lang="zh-TW" altLang="en-US" sz="380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クラウドのデータ送信ウィンドウは</a:t>
            </a:r>
            <a:br>
              <a:rPr lang="zh-TW" altLang="en-US" sz="3800">
                <a:solidFill>
                  <a:schemeClr val="tx1"/>
                </a:solidFill>
                <a:latin typeface="Meiryo UI"/>
                <a:ea typeface="Meiryo UI"/>
                <a:cs typeface="Arial"/>
              </a:rPr>
            </a:br>
            <a:r>
              <a:rPr lang="zh-TW" altLang="en-US" sz="380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混乱を引き起こします</a:t>
            </a:r>
            <a:endParaRPr lang="en-US" altLang="zh-TW">
              <a:solidFill>
                <a:schemeClr val="tx1"/>
              </a:solidFill>
              <a:latin typeface="Meiryo UI"/>
              <a:ea typeface="Meiryo UI"/>
            </a:endParaRPr>
          </a:p>
        </p:txBody>
      </p:sp>
      <p:pic>
        <p:nvPicPr>
          <p:cNvPr id="3" name="圖片 3" descr="一張含有 螢幕擷取畫面, 監視器, 電腦, 螢幕 的圖片&#10;&#10;自動產生的描述">
            <a:extLst>
              <a:ext uri="{FF2B5EF4-FFF2-40B4-BE49-F238E27FC236}">
                <a16:creationId xmlns:a16="http://schemas.microsoft.com/office/drawing/2014/main" id="{91A1179F-9EBB-4909-8F27-5B6FC8044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76" y="2551238"/>
            <a:ext cx="4607599" cy="2269243"/>
          </a:xfrm>
          <a:prstGeom prst="rect">
            <a:avLst/>
          </a:prstGeom>
          <a:ln w="19050"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9FA61B27-CE8F-40E0-95AF-1C5C515E9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"/>
          <a:stretch/>
        </p:blipFill>
        <p:spPr>
          <a:xfrm>
            <a:off x="246172" y="4260850"/>
            <a:ext cx="4463027" cy="2122252"/>
          </a:xfrm>
          <a:prstGeom prst="rect">
            <a:avLst/>
          </a:prstGeom>
          <a:ln w="19050"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5" descr="一張含有 桌 的圖片&#10;&#10;自動產生的描述">
            <a:extLst>
              <a:ext uri="{FF2B5EF4-FFF2-40B4-BE49-F238E27FC236}">
                <a16:creationId xmlns:a16="http://schemas.microsoft.com/office/drawing/2014/main" id="{0BD9B5F4-9FAB-4DDB-80D6-3801A28A3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5" y="1890294"/>
            <a:ext cx="4463027" cy="1863559"/>
          </a:xfrm>
          <a:prstGeom prst="rect">
            <a:avLst/>
          </a:prstGeom>
          <a:ln w="19050"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22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D9AB0DD-0C39-492B-90E8-65FCA96C6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" b="8946"/>
          <a:stretch/>
        </p:blipFill>
        <p:spPr>
          <a:xfrm>
            <a:off x="5099051" y="2904663"/>
            <a:ext cx="7552690" cy="39533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69E92A-83D7-45E9-8763-0623497F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72" y="98988"/>
            <a:ext cx="11540928" cy="1254984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altLang="zh-TW" sz="3800" dirty="0">
                <a:solidFill>
                  <a:schemeClr val="tx1"/>
                </a:solidFill>
                <a:latin typeface="Meiryo UI"/>
                <a:ea typeface="微軟正黑體"/>
                <a:cs typeface="Arial"/>
              </a:rPr>
              <a:t>S3 Tool</a:t>
            </a:r>
            <a:r>
              <a:rPr lang="zh-TW" altLang="en-US" sz="38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は、複数のウィンドウを</a:t>
            </a:r>
            <a:r>
              <a:rPr lang="en-US" altLang="zh-TW" sz="3800" dirty="0">
                <a:solidFill>
                  <a:schemeClr val="tx1"/>
                </a:solidFill>
                <a:latin typeface="Meiryo UI"/>
                <a:ea typeface="微軟正黑體"/>
                <a:cs typeface="Arial"/>
              </a:rPr>
              <a:t>1</a:t>
            </a:r>
            <a:r>
              <a:rPr lang="zh-TW" altLang="en-US" sz="3800" dirty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つのウィンドウに統合し</a:t>
            </a:r>
            <a:r>
              <a:rPr lang="zh-TW" altLang="en-US" sz="38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ます</a:t>
            </a:r>
            <a:r>
              <a:rPr lang="zh-TW" altLang="en-US" sz="3800" dirty="0" smtClean="0">
                <a:latin typeface="Meiryo UI"/>
                <a:ea typeface="Meiryo UI"/>
                <a:cs typeface="Arial"/>
              </a:rPr>
              <a:t/>
            </a:r>
            <a:br>
              <a:rPr lang="zh-TW" altLang="en-US" sz="3800" dirty="0" smtClean="0">
                <a:latin typeface="Meiryo UI"/>
                <a:ea typeface="Meiryo UI"/>
                <a:cs typeface="Arial"/>
              </a:rPr>
            </a:br>
            <a:r>
              <a:rPr lang="ja-JP" altLang="en-US" sz="3800" dirty="0" smtClean="0">
                <a:solidFill>
                  <a:schemeClr val="tx1"/>
                </a:solidFill>
                <a:latin typeface="Meiryo UI"/>
                <a:ea typeface="Meiryo UI"/>
                <a:cs typeface="Arial"/>
              </a:rPr>
              <a:t>例：</a:t>
            </a:r>
            <a:r>
              <a:rPr lang="en-US" altLang="zh-TW" sz="3800" dirty="0" smtClean="0">
                <a:solidFill>
                  <a:schemeClr val="tx1"/>
                </a:solidFill>
                <a:latin typeface="Meiryo UI"/>
                <a:ea typeface="微軟正黑體"/>
                <a:cs typeface="Arial"/>
              </a:rPr>
              <a:t>Forklift 3</a:t>
            </a:r>
            <a:endParaRPr lang="en-US" altLang="zh-TW" dirty="0">
              <a:solidFill>
                <a:schemeClr val="tx1"/>
              </a:solidFill>
              <a:latin typeface="Meiryo UI"/>
              <a:ea typeface="Meiryo UI"/>
            </a:endParaRPr>
          </a:p>
        </p:txBody>
      </p:sp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AC47CAEC-943A-47FE-BC20-0155C288A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95"/>
          <a:stretch/>
        </p:blipFill>
        <p:spPr>
          <a:xfrm>
            <a:off x="6654800" y="3084891"/>
            <a:ext cx="5202946" cy="329050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ACFD7F2B-0FD1-47E7-9118-E2A8DAFA4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23" y="1847850"/>
            <a:ext cx="6493667" cy="3388137"/>
          </a:xfrm>
          <a:prstGeom prst="rect">
            <a:avLst/>
          </a:prstGeom>
          <a:ln w="25400"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7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2D525A6C-C00A-429E-A351-B2586DDD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9" y="1704222"/>
            <a:ext cx="7520899" cy="3534528"/>
          </a:xfrm>
          <a:prstGeom prst="rect">
            <a:avLst/>
          </a:prstGeom>
          <a:ln w="25400"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E801594A-F998-4203-8C14-1C214434F4C6}"/>
              </a:ext>
            </a:extLst>
          </p:cNvPr>
          <p:cNvSpPr/>
          <p:nvPr/>
        </p:nvSpPr>
        <p:spPr>
          <a:xfrm>
            <a:off x="4385620" y="2643680"/>
            <a:ext cx="8236442" cy="4313599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96A276-22D9-4707-A9EB-A7D610B03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72" y="384538"/>
            <a:ext cx="11412359" cy="658084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altLang="zh-TW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S3</a:t>
            </a:r>
            <a:r>
              <a:rPr lang="zh-TW" alt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から</a:t>
            </a:r>
            <a:r>
              <a:rPr 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S3への移行</a:t>
            </a:r>
            <a:r>
              <a:rPr lang="en-US" altLang="zh-TW" sz="3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/>
            </a:r>
            <a:br>
              <a:rPr lang="en-US" altLang="zh-TW" sz="3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sz="380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CloudBerry</a:t>
            </a:r>
            <a:r>
              <a:rPr lang="zh-TW" alt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を例に挙げます</a:t>
            </a:r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B58AFBF-A060-40ED-AF5E-5EE55317B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" b="5078"/>
          <a:stretch/>
        </p:blipFill>
        <p:spPr>
          <a:xfrm>
            <a:off x="4802983" y="2901710"/>
            <a:ext cx="7401717" cy="3797540"/>
          </a:xfrm>
          <a:prstGeom prst="rect">
            <a:avLst/>
          </a:prstGeom>
          <a:ln w="25400"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35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0CC2E7-72D4-4AFF-8565-C2255A5E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89" y="417889"/>
            <a:ext cx="11470276" cy="658084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操作手順</a:t>
            </a:r>
            <a:br>
              <a:rPr lang="zh-TW" alt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zh-TW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QNAP APP CenterからQuObjectsをダウンロード</a:t>
            </a:r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F98A16-0D1C-4206-BFD7-8DC66A845530}"/>
              </a:ext>
            </a:extLst>
          </p:cNvPr>
          <p:cNvSpPr txBox="1"/>
          <p:nvPr/>
        </p:nvSpPr>
        <p:spPr>
          <a:xfrm>
            <a:off x="0" y="1609833"/>
            <a:ext cx="121920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バックアップ</a:t>
            </a:r>
            <a:r>
              <a:rPr lang="zh-TW" sz="2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/同期</a:t>
            </a:r>
            <a:r>
              <a:rPr lang="zh-TW" altLang="en-US" sz="2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に分類されています。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EEBCCB43-4F12-4A75-9FCD-BA92CBF7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05" y="2141083"/>
            <a:ext cx="9277609" cy="4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8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73894C-69FA-4062-871D-5C550A7B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8" y="185162"/>
            <a:ext cx="11531183" cy="1086055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380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接続操作</a:t>
            </a:r>
            <a:r>
              <a:rPr lang="en-US" sz="3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/>
            </a:r>
            <a:br>
              <a:rPr lang="en-US" sz="380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2ステップで接続完了</a:t>
            </a:r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0ADB2DE-03F4-45CD-8E3F-8F001DDA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22" y="2141728"/>
            <a:ext cx="4087129" cy="4331734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B718D5F-405E-4E66-BE76-B21A6FAFF715}"/>
              </a:ext>
            </a:extLst>
          </p:cNvPr>
          <p:cNvSpPr txBox="1"/>
          <p:nvPr/>
        </p:nvSpPr>
        <p:spPr>
          <a:xfrm>
            <a:off x="4513968" y="1615397"/>
            <a:ext cx="73018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Step 1 : </a:t>
            </a:r>
            <a:r>
              <a:rPr lang="en-US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</a:t>
            </a:r>
            <a:r>
              <a:rPr lang="zh-TW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Pアドレスとポートを入力します。</a:t>
            </a:r>
            <a:endParaRPr lang="zh-TW" altLang="en-US" sz="20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307F4019-25B1-49CC-BA30-08052C1E9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69" y="2141728"/>
            <a:ext cx="7223076" cy="4331734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7455D38-BCC3-4618-93FA-D11230791ED4}"/>
              </a:ext>
            </a:extLst>
          </p:cNvPr>
          <p:cNvSpPr/>
          <p:nvPr/>
        </p:nvSpPr>
        <p:spPr>
          <a:xfrm>
            <a:off x="6965952" y="5685790"/>
            <a:ext cx="1428750" cy="311059"/>
          </a:xfrm>
          <a:prstGeom prst="rect">
            <a:avLst/>
          </a:prstGeom>
          <a:noFill/>
          <a:ln w="38100">
            <a:solidFill>
              <a:srgbClr val="F7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927B994-F9FE-434D-8031-733CF84C22C9}"/>
              </a:ext>
            </a:extLst>
          </p:cNvPr>
          <p:cNvSpPr/>
          <p:nvPr/>
        </p:nvSpPr>
        <p:spPr>
          <a:xfrm>
            <a:off x="11252525" y="842290"/>
            <a:ext cx="663564" cy="658084"/>
          </a:xfrm>
          <a:prstGeom prst="roundRect">
            <a:avLst>
              <a:gd name="adj" fmla="val 6467"/>
            </a:avLst>
          </a:prstGeom>
          <a:solidFill>
            <a:srgbClr val="D24726"/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63500" dir="360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zh-TW" altLang="en-US" sz="40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4" name="Google Shape;1747;p86">
            <a:extLst>
              <a:ext uri="{FF2B5EF4-FFF2-40B4-BE49-F238E27FC236}">
                <a16:creationId xmlns:a16="http://schemas.microsoft.com/office/drawing/2014/main" id="{AF9D88D7-705F-4C8A-ADD9-62B8A1ADCF63}"/>
              </a:ext>
            </a:extLst>
          </p:cNvPr>
          <p:cNvCxnSpPr>
            <a:cxnSpLocks/>
          </p:cNvCxnSpPr>
          <p:nvPr/>
        </p:nvCxnSpPr>
        <p:spPr>
          <a:xfrm rot="10800000">
            <a:off x="2825757" y="3702056"/>
            <a:ext cx="4140194" cy="2069069"/>
          </a:xfrm>
          <a:prstGeom prst="bentConnector3">
            <a:avLst>
              <a:gd name="adj1" fmla="val 64398"/>
            </a:avLst>
          </a:prstGeom>
          <a:noFill/>
          <a:ln w="38100" cap="flat" cmpd="sng">
            <a:solidFill>
              <a:srgbClr val="F7811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1747;p86">
            <a:extLst>
              <a:ext uri="{FF2B5EF4-FFF2-40B4-BE49-F238E27FC236}">
                <a16:creationId xmlns:a16="http://schemas.microsoft.com/office/drawing/2014/main" id="{787E1688-492C-41DC-BACD-A5FC3EB1C90E}"/>
              </a:ext>
            </a:extLst>
          </p:cNvPr>
          <p:cNvCxnSpPr>
            <a:cxnSpLocks/>
          </p:cNvCxnSpPr>
          <p:nvPr/>
        </p:nvCxnSpPr>
        <p:spPr>
          <a:xfrm rot="10800000">
            <a:off x="2571753" y="4387377"/>
            <a:ext cx="4394198" cy="1522262"/>
          </a:xfrm>
          <a:prstGeom prst="bentConnector3">
            <a:avLst>
              <a:gd name="adj1" fmla="val 65462"/>
            </a:avLst>
          </a:prstGeom>
          <a:noFill/>
          <a:ln w="38100" cap="flat" cmpd="sng">
            <a:solidFill>
              <a:srgbClr val="F78119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3743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73894C-69FA-4062-871D-5C550A7B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72" y="384538"/>
            <a:ext cx="11539359" cy="658084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380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接続操作</a:t>
            </a:r>
            <a:r>
              <a:rPr lang="en-US" sz="38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sz="38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sz="3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2ステップで接続完了</a:t>
            </a:r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0ADB2DE-03F4-45CD-8E3F-8F001DDA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33" y="2095621"/>
            <a:ext cx="3995803" cy="4330579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8ED13387-73CB-4DA1-929E-CF7AFA001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3" r="1216"/>
          <a:stretch/>
        </p:blipFill>
        <p:spPr>
          <a:xfrm>
            <a:off x="4684799" y="1341527"/>
            <a:ext cx="4926351" cy="2846436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03A9E27-597E-477D-B5DB-6A7CD3B6D1E5}"/>
              </a:ext>
            </a:extLst>
          </p:cNvPr>
          <p:cNvSpPr/>
          <p:nvPr/>
        </p:nvSpPr>
        <p:spPr>
          <a:xfrm>
            <a:off x="5865502" y="3376156"/>
            <a:ext cx="822602" cy="224614"/>
          </a:xfrm>
          <a:prstGeom prst="rect">
            <a:avLst/>
          </a:prstGeom>
          <a:noFill/>
          <a:ln w="31750">
            <a:solidFill>
              <a:srgbClr val="F7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1717FDF-AE02-4152-9F8D-8075081A0128}"/>
              </a:ext>
            </a:extLst>
          </p:cNvPr>
          <p:cNvSpPr txBox="1"/>
          <p:nvPr/>
        </p:nvSpPr>
        <p:spPr>
          <a:xfrm>
            <a:off x="9776729" y="2646470"/>
            <a:ext cx="2270325" cy="19261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Step 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ストレージスペース共有フォルダ名＋アカウント、パスワードを入力してください。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FDB79CD-4052-40A3-8E4F-F960767B7517}"/>
              </a:ext>
            </a:extLst>
          </p:cNvPr>
          <p:cNvSpPr/>
          <p:nvPr/>
        </p:nvSpPr>
        <p:spPr>
          <a:xfrm>
            <a:off x="11241730" y="816466"/>
            <a:ext cx="663564" cy="658084"/>
          </a:xfrm>
          <a:prstGeom prst="roundRect">
            <a:avLst>
              <a:gd name="adj" fmla="val 6467"/>
            </a:avLst>
          </a:prstGeom>
          <a:solidFill>
            <a:srgbClr val="D24726"/>
          </a:soli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63500" dir="360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zh-TW" altLang="en-US" sz="40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圖片 12">
            <a:extLst>
              <a:ext uri="{FF2B5EF4-FFF2-40B4-BE49-F238E27FC236}">
                <a16:creationId xmlns:a16="http://schemas.microsoft.com/office/drawing/2014/main" id="{52E51CF6-54BD-4ADA-85BD-2ADDFE462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72"/>
          <a:stretch/>
        </p:blipFill>
        <p:spPr>
          <a:xfrm>
            <a:off x="4684799" y="4246222"/>
            <a:ext cx="4926351" cy="2846436"/>
          </a:xfrm>
          <a:prstGeom prst="rect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rgbClr val="0FF3F9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8E9D40A-EBDB-41C0-B72B-69462639D875}"/>
              </a:ext>
            </a:extLst>
          </p:cNvPr>
          <p:cNvSpPr/>
          <p:nvPr/>
        </p:nvSpPr>
        <p:spPr>
          <a:xfrm>
            <a:off x="6254270" y="5410401"/>
            <a:ext cx="1795396" cy="354903"/>
          </a:xfrm>
          <a:prstGeom prst="rect">
            <a:avLst/>
          </a:prstGeom>
          <a:noFill/>
          <a:ln w="31750">
            <a:solidFill>
              <a:srgbClr val="F7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16" name="Google Shape;1747;p86">
            <a:extLst>
              <a:ext uri="{FF2B5EF4-FFF2-40B4-BE49-F238E27FC236}">
                <a16:creationId xmlns:a16="http://schemas.microsoft.com/office/drawing/2014/main" id="{4368AFEB-0C78-4D2F-95A1-E1C1E4648A43}"/>
              </a:ext>
            </a:extLst>
          </p:cNvPr>
          <p:cNvCxnSpPr>
            <a:cxnSpLocks/>
          </p:cNvCxnSpPr>
          <p:nvPr/>
        </p:nvCxnSpPr>
        <p:spPr>
          <a:xfrm flipH="1">
            <a:off x="2284408" y="3491597"/>
            <a:ext cx="3581093" cy="287242"/>
          </a:xfrm>
          <a:prstGeom prst="bentConnector3">
            <a:avLst>
              <a:gd name="adj1" fmla="val 100089"/>
            </a:avLst>
          </a:prstGeom>
          <a:noFill/>
          <a:ln w="38100" cap="flat" cmpd="sng">
            <a:solidFill>
              <a:srgbClr val="F7811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1747;p86">
            <a:extLst>
              <a:ext uri="{FF2B5EF4-FFF2-40B4-BE49-F238E27FC236}">
                <a16:creationId xmlns:a16="http://schemas.microsoft.com/office/drawing/2014/main" id="{42EB81B3-6969-4789-A27B-29653FCBBA38}"/>
              </a:ext>
            </a:extLst>
          </p:cNvPr>
          <p:cNvCxnSpPr>
            <a:cxnSpLocks/>
          </p:cNvCxnSpPr>
          <p:nvPr/>
        </p:nvCxnSpPr>
        <p:spPr>
          <a:xfrm rot="10800000">
            <a:off x="3530600" y="3880928"/>
            <a:ext cx="2723670" cy="1617438"/>
          </a:xfrm>
          <a:prstGeom prst="bentConnector3">
            <a:avLst>
              <a:gd name="adj1" fmla="val 78345"/>
            </a:avLst>
          </a:prstGeom>
          <a:noFill/>
          <a:ln w="38100" cap="flat" cmpd="sng">
            <a:solidFill>
              <a:srgbClr val="F7811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1747;p86">
            <a:extLst>
              <a:ext uri="{FF2B5EF4-FFF2-40B4-BE49-F238E27FC236}">
                <a16:creationId xmlns:a16="http://schemas.microsoft.com/office/drawing/2014/main" id="{63739B9E-9265-41D6-B062-9E98AEDCD084}"/>
              </a:ext>
            </a:extLst>
          </p:cNvPr>
          <p:cNvCxnSpPr>
            <a:cxnSpLocks/>
          </p:cNvCxnSpPr>
          <p:nvPr/>
        </p:nvCxnSpPr>
        <p:spPr>
          <a:xfrm rot="10800000">
            <a:off x="3193438" y="4183729"/>
            <a:ext cx="3060833" cy="1458190"/>
          </a:xfrm>
          <a:prstGeom prst="bentConnector3">
            <a:avLst>
              <a:gd name="adj1" fmla="val 99998"/>
            </a:avLst>
          </a:prstGeom>
          <a:noFill/>
          <a:ln w="38100" cap="flat" cmpd="sng">
            <a:solidFill>
              <a:srgbClr val="F78119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00801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Widescreen</PresentationFormat>
  <Paragraphs>125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Meiryo UI</vt:lpstr>
      <vt:lpstr>Microsoft JhengHei</vt:lpstr>
      <vt:lpstr>Microsoft JhengHei</vt:lpstr>
      <vt:lpstr>新細明體</vt:lpstr>
      <vt:lpstr>Arial</vt:lpstr>
      <vt:lpstr>Calibri</vt:lpstr>
      <vt:lpstr>Calibri Light</vt:lpstr>
      <vt:lpstr>Office 佈景主題</vt:lpstr>
      <vt:lpstr>PowerPoint Presentation</vt:lpstr>
      <vt:lpstr>QuObjectsとは? </vt:lpstr>
      <vt:lpstr>オブジェクトサービスの開発がより効率的に</vt:lpstr>
      <vt:lpstr>デスクトップ-NAS-クラウドのデータ送信ウィンドウは 混乱を引き起こします</vt:lpstr>
      <vt:lpstr>S3 Toolは、複数のウィンドウを1つのウィンドウに統合します 例：Forklift 3</vt:lpstr>
      <vt:lpstr>S3からS3への移行 CloudBerryを例に挙げます</vt:lpstr>
      <vt:lpstr>操作手順 QNAP APP CenterからQuObjectsをダウンロード</vt:lpstr>
      <vt:lpstr>接続操作 2ステップで接続完了</vt:lpstr>
      <vt:lpstr>接続操作 2ステップで接続完了</vt:lpstr>
      <vt:lpstr>QuObjectsは 他にも多くのS3 Toolからの接続をサポート</vt:lpstr>
      <vt:lpstr>S3 ToolをQuObjectsに接続します </vt:lpstr>
      <vt:lpstr>Cosbenchパフォーマンステスト S3オブジェクトサービスのテストに適した環境です!</vt:lpstr>
      <vt:lpstr>QuObjectsはQNAP ARMモデルでも利用可能</vt:lpstr>
      <vt:lpstr>お客様からのフィードバック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2023-05-18T09:21:04Z</dcterms:created>
  <dcterms:modified xsi:type="dcterms:W3CDTF">2023-05-18T09:21:10Z</dcterms:modified>
</cp:coreProperties>
</file>