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68" r:id="rId3"/>
    <p:sldId id="258" r:id="rId4"/>
    <p:sldId id="259" r:id="rId5"/>
    <p:sldId id="262" r:id="rId6"/>
    <p:sldId id="269" r:id="rId7"/>
    <p:sldId id="274" r:id="rId8"/>
    <p:sldId id="271" r:id="rId9"/>
    <p:sldId id="273" r:id="rId10"/>
    <p:sldId id="260" r:id="rId11"/>
    <p:sldId id="261" r:id="rId12"/>
    <p:sldId id="270" r:id="rId13"/>
    <p:sldId id="263" r:id="rId14"/>
    <p:sldId id="266" r:id="rId15"/>
    <p:sldId id="265" r:id="rId16"/>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A6AC8"/>
    <a:srgbClr val="FFFFFF"/>
    <a:srgbClr val="3777D5"/>
    <a:srgbClr val="BFBFBF"/>
    <a:srgbClr val="DA0000"/>
    <a:srgbClr val="F78119"/>
    <a:srgbClr val="F0572D"/>
    <a:srgbClr val="257AD4"/>
    <a:srgbClr val="0FF3F9"/>
    <a:srgbClr val="F2F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737FD7-80BF-4080-A4BC-82C507006070}" v="547" dt="2021-01-25T05:56:00.402"/>
  </p1510:revLst>
</p1510:revInfo>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中等深淺樣式 1 - 輔色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37CE84F3-28C3-443E-9E96-99CF82512B78}" styleName="深色樣式 1 - 輔色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E3FDE45-AF77-4B5C-9715-49D594BDF05E}" styleName="淺色樣式 1 - 輔色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D5ABB26-0587-4C30-8999-92F81FD0307C}" styleName="無樣式、無格線">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95" autoAdjust="0"/>
    <p:restoredTop sz="94660"/>
  </p:normalViewPr>
  <p:slideViewPr>
    <p:cSldViewPr snapToGrid="0">
      <p:cViewPr>
        <p:scale>
          <a:sx n="75" d="100"/>
          <a:sy n="75" d="100"/>
        </p:scale>
        <p:origin x="2952" y="17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4CEB68-C4AB-4A7D-A522-7907D3D96AE7}" type="datetimeFigureOut">
              <a:rPr lang="en-US" altLang="zh-TW"/>
              <a:t>1/25/2021</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616BD1-DFEC-41EF-AA72-BA3A564A43A3}" type="slidenum">
              <a:rPr lang="en-US" altLang="zh-TW"/>
              <a:t>‹#›</a:t>
            </a:fld>
            <a:endParaRPr lang="zh-TW" altLang="en-US"/>
          </a:p>
        </p:txBody>
      </p:sp>
    </p:spTree>
    <p:extLst>
      <p:ext uri="{BB962C8B-B14F-4D97-AF65-F5344CB8AC3E}">
        <p14:creationId xmlns:p14="http://schemas.microsoft.com/office/powerpoint/2010/main" val="552920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7434BA01-8F2F-4C5C-9F4C-D0B60C5FDC44}" type="slidenum">
              <a:rPr lang="zh-TW" altLang="en-US" smtClean="0"/>
              <a:t>3</a:t>
            </a:fld>
            <a:endParaRPr lang="zh-TW" altLang="en-US"/>
          </a:p>
        </p:txBody>
      </p:sp>
    </p:spTree>
    <p:extLst>
      <p:ext uri="{BB962C8B-B14F-4D97-AF65-F5344CB8AC3E}">
        <p14:creationId xmlns:p14="http://schemas.microsoft.com/office/powerpoint/2010/main" val="3027544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A8616BD1-DFEC-41EF-AA72-BA3A564A43A3}" type="slidenum">
              <a:rPr lang="en-US" altLang="zh-TW" smtClean="0"/>
              <a:t>9</a:t>
            </a:fld>
            <a:endParaRPr lang="zh-TW" altLang="en-US"/>
          </a:p>
        </p:txBody>
      </p:sp>
    </p:spTree>
    <p:extLst>
      <p:ext uri="{BB962C8B-B14F-4D97-AF65-F5344CB8AC3E}">
        <p14:creationId xmlns:p14="http://schemas.microsoft.com/office/powerpoint/2010/main" val="21700625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2_標題及物件">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3AB88AC1-1EA9-40E1-B3DC-5FF3538D392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5880"/>
            <a:ext cx="12192000" cy="6852120"/>
          </a:xfrm>
          <a:prstGeom prst="rect">
            <a:avLst/>
          </a:prstGeom>
        </p:spPr>
      </p:pic>
    </p:spTree>
    <p:extLst>
      <p:ext uri="{BB962C8B-B14F-4D97-AF65-F5344CB8AC3E}">
        <p14:creationId xmlns:p14="http://schemas.microsoft.com/office/powerpoint/2010/main" val="2833958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標題及物件">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DBE6ACFF-E36A-460A-ABE0-C4BE1699CA55}"/>
              </a:ext>
            </a:extLst>
          </p:cNvPr>
          <p:cNvSpPr>
            <a:spLocks noGrp="1"/>
          </p:cNvSpPr>
          <p:nvPr>
            <p:ph type="title"/>
          </p:nvPr>
        </p:nvSpPr>
        <p:spPr>
          <a:xfrm>
            <a:off x="323145" y="460738"/>
            <a:ext cx="11031359" cy="658084"/>
          </a:xfrm>
        </p:spPr>
        <p:txBody>
          <a:bodyPr>
            <a:normAutofit/>
          </a:bodyPr>
          <a:lstStyle>
            <a:lvl1pPr algn="l">
              <a:defRPr sz="4200" b="0">
                <a:solidFill>
                  <a:schemeClr val="bg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spTree>
    <p:extLst>
      <p:ext uri="{BB962C8B-B14F-4D97-AF65-F5344CB8AC3E}">
        <p14:creationId xmlns:p14="http://schemas.microsoft.com/office/powerpoint/2010/main" val="70500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標題及物件">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DBE6ACFF-E36A-460A-ABE0-C4BE1699CA55}"/>
              </a:ext>
            </a:extLst>
          </p:cNvPr>
          <p:cNvSpPr>
            <a:spLocks noGrp="1"/>
          </p:cNvSpPr>
          <p:nvPr>
            <p:ph type="title"/>
          </p:nvPr>
        </p:nvSpPr>
        <p:spPr>
          <a:xfrm>
            <a:off x="536772" y="384538"/>
            <a:ext cx="11031359" cy="658084"/>
          </a:xfrm>
        </p:spPr>
        <p:txBody>
          <a:bodyPr>
            <a:normAutofit/>
          </a:bodyPr>
          <a:lstStyle>
            <a:lvl1pPr algn="l">
              <a:defRPr sz="4200" b="0">
                <a:solidFill>
                  <a:schemeClr val="bg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spTree>
    <p:extLst>
      <p:ext uri="{BB962C8B-B14F-4D97-AF65-F5344CB8AC3E}">
        <p14:creationId xmlns:p14="http://schemas.microsoft.com/office/powerpoint/2010/main" val="4112947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標題及物件">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6C60F6CD-5A17-45E3-B73D-604C413DF59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2000" cy="6858000"/>
          </a:xfrm>
          <a:prstGeom prst="rect">
            <a:avLst/>
          </a:prstGeom>
        </p:spPr>
      </p:pic>
      <p:sp>
        <p:nvSpPr>
          <p:cNvPr id="7" name="標題 1">
            <a:extLst>
              <a:ext uri="{FF2B5EF4-FFF2-40B4-BE49-F238E27FC236}">
                <a16:creationId xmlns:a16="http://schemas.microsoft.com/office/drawing/2014/main" id="{DBE6ACFF-E36A-460A-ABE0-C4BE1699CA55}"/>
              </a:ext>
            </a:extLst>
          </p:cNvPr>
          <p:cNvSpPr>
            <a:spLocks noGrp="1"/>
          </p:cNvSpPr>
          <p:nvPr>
            <p:ph type="title"/>
          </p:nvPr>
        </p:nvSpPr>
        <p:spPr>
          <a:xfrm>
            <a:off x="536772" y="384538"/>
            <a:ext cx="11031359" cy="658084"/>
          </a:xfrm>
        </p:spPr>
        <p:txBody>
          <a:bodyPr>
            <a:normAutofit/>
          </a:bodyPr>
          <a:lstStyle>
            <a:lvl1pPr algn="l">
              <a:defRPr sz="4200" b="0">
                <a:solidFill>
                  <a:schemeClr val="bg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spTree>
    <p:extLst>
      <p:ext uri="{BB962C8B-B14F-4D97-AF65-F5344CB8AC3E}">
        <p14:creationId xmlns:p14="http://schemas.microsoft.com/office/powerpoint/2010/main" val="4114963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標題投影片">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FB05A42F-9805-4D84-B170-1F6C227C04C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1"/>
            <a:ext cx="12192000" cy="6857999"/>
          </a:xfrm>
          <a:prstGeom prst="rect">
            <a:avLst/>
          </a:prstGeom>
        </p:spPr>
      </p:pic>
      <p:sp>
        <p:nvSpPr>
          <p:cNvPr id="6" name="Title 1">
            <a:extLst>
              <a:ext uri="{FF2B5EF4-FFF2-40B4-BE49-F238E27FC236}">
                <a16:creationId xmlns:a16="http://schemas.microsoft.com/office/drawing/2014/main" id="{FA91AA13-64F9-4BF3-B3E3-9C6BC3DAD035}"/>
              </a:ext>
            </a:extLst>
          </p:cNvPr>
          <p:cNvSpPr>
            <a:spLocks noGrp="1"/>
          </p:cNvSpPr>
          <p:nvPr>
            <p:ph type="ctrTitle"/>
          </p:nvPr>
        </p:nvSpPr>
        <p:spPr>
          <a:xfrm>
            <a:off x="918360" y="783226"/>
            <a:ext cx="10581776" cy="797332"/>
          </a:xfrm>
        </p:spPr>
        <p:txBody>
          <a:bodyPr anchor="t">
            <a:normAutofit/>
          </a:bodyPr>
          <a:lstStyle>
            <a:lvl1pPr algn="ctr">
              <a:defRPr sz="4267">
                <a:solidFill>
                  <a:schemeClr val="bg1"/>
                </a:solidFill>
              </a:defRPr>
            </a:lvl1pPr>
          </a:lstStyle>
          <a:p>
            <a:r>
              <a:rPr lang="zh-TW" altLang="en-US"/>
              <a:t>按一下以編輯母片標題樣式</a:t>
            </a:r>
            <a:endParaRPr lang="en-US"/>
          </a:p>
        </p:txBody>
      </p:sp>
      <p:pic>
        <p:nvPicPr>
          <p:cNvPr id="7" name="圖片 6">
            <a:extLst>
              <a:ext uri="{FF2B5EF4-FFF2-40B4-BE49-F238E27FC236}">
                <a16:creationId xmlns:a16="http://schemas.microsoft.com/office/drawing/2014/main" id="{D23A6E26-550A-42EA-92AA-1298FE468D7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703945" y="1206345"/>
            <a:ext cx="8784110" cy="5651654"/>
          </a:xfrm>
          <a:prstGeom prst="rect">
            <a:avLst/>
          </a:prstGeom>
        </p:spPr>
      </p:pic>
    </p:spTree>
    <p:extLst>
      <p:ext uri="{BB962C8B-B14F-4D97-AF65-F5344CB8AC3E}">
        <p14:creationId xmlns:p14="http://schemas.microsoft.com/office/powerpoint/2010/main" val="873283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標題及物件">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2438A12A-29A9-4BA8-9EDE-75DDBB7C590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805" y="0"/>
            <a:ext cx="12188388" cy="6858000"/>
          </a:xfrm>
          <a:prstGeom prst="rect">
            <a:avLst/>
          </a:prstGeom>
        </p:spPr>
      </p:pic>
      <p:sp>
        <p:nvSpPr>
          <p:cNvPr id="7" name="標題 1">
            <a:extLst>
              <a:ext uri="{FF2B5EF4-FFF2-40B4-BE49-F238E27FC236}">
                <a16:creationId xmlns:a16="http://schemas.microsoft.com/office/drawing/2014/main" id="{DBE6ACFF-E36A-460A-ABE0-C4BE1699CA55}"/>
              </a:ext>
            </a:extLst>
          </p:cNvPr>
          <p:cNvSpPr>
            <a:spLocks noGrp="1"/>
          </p:cNvSpPr>
          <p:nvPr>
            <p:ph type="title"/>
          </p:nvPr>
        </p:nvSpPr>
        <p:spPr>
          <a:xfrm>
            <a:off x="323145" y="460738"/>
            <a:ext cx="11031359" cy="658084"/>
          </a:xfrm>
        </p:spPr>
        <p:txBody>
          <a:bodyPr>
            <a:normAutofit/>
          </a:bodyPr>
          <a:lstStyle>
            <a:lvl1pPr algn="l">
              <a:defRPr sz="4200" b="0">
                <a:solidFill>
                  <a:schemeClr val="bg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spTree>
    <p:extLst>
      <p:ext uri="{BB962C8B-B14F-4D97-AF65-F5344CB8AC3E}">
        <p14:creationId xmlns:p14="http://schemas.microsoft.com/office/powerpoint/2010/main" val="2725380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標題及物件">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D11C4DDC-188F-4522-A5A4-9A7B9A3AD15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709" y="1"/>
            <a:ext cx="12186582" cy="6857999"/>
          </a:xfrm>
          <a:prstGeom prst="rect">
            <a:avLst/>
          </a:prstGeom>
        </p:spPr>
      </p:pic>
    </p:spTree>
    <p:extLst>
      <p:ext uri="{BB962C8B-B14F-4D97-AF65-F5344CB8AC3E}">
        <p14:creationId xmlns:p14="http://schemas.microsoft.com/office/powerpoint/2010/main" val="3444104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標題及物件">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D11C4DDC-188F-4522-A5A4-9A7B9A3AD15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709" y="858"/>
            <a:ext cx="12186582" cy="6856284"/>
          </a:xfrm>
          <a:prstGeom prst="rect">
            <a:avLst/>
          </a:prstGeom>
        </p:spPr>
      </p:pic>
    </p:spTree>
    <p:extLst>
      <p:ext uri="{BB962C8B-B14F-4D97-AF65-F5344CB8AC3E}">
        <p14:creationId xmlns:p14="http://schemas.microsoft.com/office/powerpoint/2010/main" val="1744383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4_標題及物件">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D11C4DDC-188F-4522-A5A4-9A7B9A3AD15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85" y="1"/>
            <a:ext cx="12189631" cy="6857999"/>
          </a:xfrm>
          <a:prstGeom prst="rect">
            <a:avLst/>
          </a:prstGeom>
        </p:spPr>
      </p:pic>
      <p:sp>
        <p:nvSpPr>
          <p:cNvPr id="7" name="標題 1">
            <a:extLst>
              <a:ext uri="{FF2B5EF4-FFF2-40B4-BE49-F238E27FC236}">
                <a16:creationId xmlns:a16="http://schemas.microsoft.com/office/drawing/2014/main" id="{DBE6ACFF-E36A-460A-ABE0-C4BE1699CA55}"/>
              </a:ext>
            </a:extLst>
          </p:cNvPr>
          <p:cNvSpPr>
            <a:spLocks noGrp="1"/>
          </p:cNvSpPr>
          <p:nvPr>
            <p:ph type="title"/>
          </p:nvPr>
        </p:nvSpPr>
        <p:spPr>
          <a:xfrm>
            <a:off x="607994" y="123465"/>
            <a:ext cx="11031359" cy="1268703"/>
          </a:xfrm>
        </p:spPr>
        <p:txBody>
          <a:bodyPr>
            <a:normAutofit/>
          </a:bodyPr>
          <a:lstStyle>
            <a:lvl1pPr algn="l">
              <a:defRPr lang="zh-TW" altLang="en-US" sz="3600" b="1" kern="1200">
                <a:solidFill>
                  <a:schemeClr val="tx1"/>
                </a:solidFill>
                <a:latin typeface="微軟正黑體" panose="020B0604030504040204" pitchFamily="34" charset="-120"/>
                <a:ea typeface="微軟正黑體" panose="020B0604030504040204" pitchFamily="34" charset="-120"/>
                <a:cs typeface="+mj-cs"/>
              </a:defRPr>
            </a:lvl1pPr>
          </a:lstStyle>
          <a:p>
            <a:r>
              <a:rPr lang="zh-TW" altLang="en-US"/>
              <a:t>按一下以編輯母片標題樣式</a:t>
            </a:r>
          </a:p>
        </p:txBody>
      </p:sp>
    </p:spTree>
    <p:extLst>
      <p:ext uri="{BB962C8B-B14F-4D97-AF65-F5344CB8AC3E}">
        <p14:creationId xmlns:p14="http://schemas.microsoft.com/office/powerpoint/2010/main" val="2637907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5B41DBB3-01D8-4044-8B59-6BAF200AFE37}"/>
              </a:ext>
            </a:extLst>
          </p:cNvPr>
          <p:cNvPicPr>
            <a:picLocks noChangeAspect="1"/>
          </p:cNvPicPr>
          <p:nvPr userDrawn="1"/>
        </p:nvPicPr>
        <p:blipFill>
          <a:blip r:embed="rId11"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標題版面配置區 1">
            <a:extLst>
              <a:ext uri="{FF2B5EF4-FFF2-40B4-BE49-F238E27FC236}">
                <a16:creationId xmlns:a16="http://schemas.microsoft.com/office/drawing/2014/main" id="{3D7DFD10-97AE-432E-B6E1-8F95AB4FA5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84880E27-0883-4CCA-B83F-50ADD27B15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96C70329-B519-4D34-964A-FFF12CE032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26EA99-4F66-454B-94C9-2AAC3DE5F263}" type="datetimeFigureOut">
              <a:rPr lang="zh-TW" altLang="en-US" smtClean="0"/>
              <a:t>2021/1/25</a:t>
            </a:fld>
            <a:endParaRPr lang="zh-TW" altLang="en-US"/>
          </a:p>
        </p:txBody>
      </p:sp>
      <p:sp>
        <p:nvSpPr>
          <p:cNvPr id="5" name="頁尾版面配置區 4">
            <a:extLst>
              <a:ext uri="{FF2B5EF4-FFF2-40B4-BE49-F238E27FC236}">
                <a16:creationId xmlns:a16="http://schemas.microsoft.com/office/drawing/2014/main" id="{0A359B10-ECAD-4AB8-83B9-F33AB5E4F7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B8D600EE-8C0C-45E7-9050-1487467188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76A014-0F73-4727-A675-AF4CE89DE9EB}" type="slidenum">
              <a:rPr lang="zh-TW" altLang="en-US" smtClean="0"/>
              <a:t>‹#›</a:t>
            </a:fld>
            <a:endParaRPr lang="zh-TW" altLang="en-US"/>
          </a:p>
        </p:txBody>
      </p:sp>
    </p:spTree>
    <p:extLst>
      <p:ext uri="{BB962C8B-B14F-4D97-AF65-F5344CB8AC3E}">
        <p14:creationId xmlns:p14="http://schemas.microsoft.com/office/powerpoint/2010/main" val="1466956682"/>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6" r:id="rId3"/>
    <p:sldLayoutId id="2147483667" r:id="rId4"/>
    <p:sldLayoutId id="2147483662" r:id="rId5"/>
    <p:sldLayoutId id="2147483668" r:id="rId6"/>
    <p:sldLayoutId id="2147483664" r:id="rId7"/>
    <p:sldLayoutId id="2147483665" r:id="rId8"/>
    <p:sldLayoutId id="2147483663"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7.png"/><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sv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3.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png"/></Relationships>
</file>

<file path=ppt/slides/_rels/slide1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svg"/><Relationship Id="rId12" Type="http://schemas.openxmlformats.org/officeDocument/2006/relationships/image" Target="../media/image26.svg"/><Relationship Id="rId17" Type="http://schemas.openxmlformats.org/officeDocument/2006/relationships/image" Target="../media/image31.png"/><Relationship Id="rId2" Type="http://schemas.openxmlformats.org/officeDocument/2006/relationships/notesSlide" Target="../notesSlides/notesSlide1.xml"/><Relationship Id="rId16" Type="http://schemas.openxmlformats.org/officeDocument/2006/relationships/image" Target="../media/image30.svg"/><Relationship Id="rId1" Type="http://schemas.openxmlformats.org/officeDocument/2006/relationships/slideLayout" Target="../slideLayouts/slideLayout3.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sv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28.svg"/></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21299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圓角 24">
            <a:extLst>
              <a:ext uri="{FF2B5EF4-FFF2-40B4-BE49-F238E27FC236}">
                <a16:creationId xmlns:a16="http://schemas.microsoft.com/office/drawing/2014/main" id="{E5A8F9BB-2B53-4B50-AA1F-A1342475591B}"/>
              </a:ext>
            </a:extLst>
          </p:cNvPr>
          <p:cNvSpPr/>
          <p:nvPr/>
        </p:nvSpPr>
        <p:spPr>
          <a:xfrm rot="10800000">
            <a:off x="2881327" y="6086479"/>
            <a:ext cx="6573821" cy="560824"/>
          </a:xfrm>
          <a:prstGeom prst="roundRect">
            <a:avLst>
              <a:gd name="adj" fmla="val 6895"/>
            </a:avLst>
          </a:prstGeom>
          <a:gradFill>
            <a:gsLst>
              <a:gs pos="0">
                <a:schemeClr val="bg1"/>
              </a:gs>
              <a:gs pos="75200">
                <a:srgbClr val="F5F5F5"/>
              </a:gs>
              <a:gs pos="100000">
                <a:schemeClr val="bg1">
                  <a:lumMod val="75000"/>
                </a:schemeClr>
              </a:gs>
            </a:gsLst>
            <a:lin ang="5400000" scaled="0"/>
          </a:gradFill>
          <a:ln w="25400">
            <a:gradFill>
              <a:gsLst>
                <a:gs pos="0">
                  <a:srgbClr val="01F3FF"/>
                </a:gs>
                <a:gs pos="100000">
                  <a:srgbClr val="2F528F"/>
                </a:gs>
              </a:gsLst>
              <a:lin ang="0" scaled="0"/>
            </a:gradFill>
          </a:ln>
          <a:effectLst>
            <a:outerShdw blurRad="279400" dist="1016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2" name="矩形 21">
            <a:extLst>
              <a:ext uri="{FF2B5EF4-FFF2-40B4-BE49-F238E27FC236}">
                <a16:creationId xmlns:a16="http://schemas.microsoft.com/office/drawing/2014/main" id="{88CCFEE3-85D9-45C9-BC0C-0F5F1285131F}"/>
              </a:ext>
            </a:extLst>
          </p:cNvPr>
          <p:cNvSpPr/>
          <p:nvPr/>
        </p:nvSpPr>
        <p:spPr>
          <a:xfrm>
            <a:off x="709533" y="2366355"/>
            <a:ext cx="10789466" cy="34979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 name="標題 1">
            <a:extLst>
              <a:ext uri="{FF2B5EF4-FFF2-40B4-BE49-F238E27FC236}">
                <a16:creationId xmlns:a16="http://schemas.microsoft.com/office/drawing/2014/main" id="{D6EF3312-2FB3-4F23-A569-087334C2EBB4}"/>
              </a:ext>
            </a:extLst>
          </p:cNvPr>
          <p:cNvSpPr>
            <a:spLocks noGrp="1"/>
          </p:cNvSpPr>
          <p:nvPr>
            <p:ph type="title"/>
          </p:nvPr>
        </p:nvSpPr>
        <p:spPr>
          <a:xfrm>
            <a:off x="382768" y="384538"/>
            <a:ext cx="11899068" cy="658084"/>
          </a:xfrm>
        </p:spPr>
        <p:txBody>
          <a:bodyPr>
            <a:noAutofit/>
          </a:bodyPr>
          <a:lstStyle/>
          <a:p>
            <a:r>
              <a:rPr lang="zh-TW" altLang="en-US" sz="4300" dirty="0">
                <a:solidFill>
                  <a:schemeClr val="tx1"/>
                </a:solidFill>
                <a:latin typeface="Arial" panose="020B0604020202020204" pitchFamily="34" charset="0"/>
                <a:ea typeface="微軟正黑體"/>
                <a:cs typeface="Arial" panose="020B0604020202020204" pitchFamily="34" charset="0"/>
              </a:rPr>
              <a:t> QuObjects support more S3 Tool connection</a:t>
            </a:r>
            <a:endParaRPr lang="zh-TW" altLang="en-US" sz="4300" dirty="0">
              <a:solidFill>
                <a:schemeClr val="tx1"/>
              </a:solidFill>
              <a:latin typeface="Arial" panose="020B0604020202020204" pitchFamily="34" charset="0"/>
              <a:cs typeface="Arial" panose="020B0604020202020204" pitchFamily="34" charset="0"/>
            </a:endParaRPr>
          </a:p>
        </p:txBody>
      </p:sp>
      <p:graphicFrame>
        <p:nvGraphicFramePr>
          <p:cNvPr id="3" name="表格 3">
            <a:extLst>
              <a:ext uri="{FF2B5EF4-FFF2-40B4-BE49-F238E27FC236}">
                <a16:creationId xmlns:a16="http://schemas.microsoft.com/office/drawing/2014/main" id="{614E97E7-63F8-433B-A0DE-9CD66B837AC2}"/>
              </a:ext>
            </a:extLst>
          </p:cNvPr>
          <p:cNvGraphicFramePr>
            <a:graphicFrameLocks noGrp="1"/>
          </p:cNvGraphicFramePr>
          <p:nvPr>
            <p:extLst>
              <p:ext uri="{D42A27DB-BD31-4B8C-83A1-F6EECF244321}">
                <p14:modId xmlns:p14="http://schemas.microsoft.com/office/powerpoint/2010/main" val="3095318495"/>
              </p:ext>
            </p:extLst>
          </p:nvPr>
        </p:nvGraphicFramePr>
        <p:xfrm>
          <a:off x="709533" y="1667938"/>
          <a:ext cx="10789466" cy="4196392"/>
        </p:xfrm>
        <a:graphic>
          <a:graphicData uri="http://schemas.openxmlformats.org/drawingml/2006/table">
            <a:tbl>
              <a:tblPr firstRow="1" bandRow="1">
                <a:tableStyleId>{2D5ABB26-0587-4C30-8999-92F81FD0307C}</a:tableStyleId>
              </a:tblPr>
              <a:tblGrid>
                <a:gridCol w="1892263">
                  <a:extLst>
                    <a:ext uri="{9D8B030D-6E8A-4147-A177-3AD203B41FA5}">
                      <a16:colId xmlns:a16="http://schemas.microsoft.com/office/drawing/2014/main" val="690995723"/>
                    </a:ext>
                  </a:extLst>
                </a:gridCol>
                <a:gridCol w="2227223">
                  <a:extLst>
                    <a:ext uri="{9D8B030D-6E8A-4147-A177-3AD203B41FA5}">
                      <a16:colId xmlns:a16="http://schemas.microsoft.com/office/drawing/2014/main" val="1642716987"/>
                    </a:ext>
                  </a:extLst>
                </a:gridCol>
                <a:gridCol w="2210223">
                  <a:extLst>
                    <a:ext uri="{9D8B030D-6E8A-4147-A177-3AD203B41FA5}">
                      <a16:colId xmlns:a16="http://schemas.microsoft.com/office/drawing/2014/main" val="1370792988"/>
                    </a:ext>
                  </a:extLst>
                </a:gridCol>
                <a:gridCol w="2269728">
                  <a:extLst>
                    <a:ext uri="{9D8B030D-6E8A-4147-A177-3AD203B41FA5}">
                      <a16:colId xmlns:a16="http://schemas.microsoft.com/office/drawing/2014/main" val="1063404457"/>
                    </a:ext>
                  </a:extLst>
                </a:gridCol>
                <a:gridCol w="2190029">
                  <a:extLst>
                    <a:ext uri="{9D8B030D-6E8A-4147-A177-3AD203B41FA5}">
                      <a16:colId xmlns:a16="http://schemas.microsoft.com/office/drawing/2014/main" val="1896290683"/>
                    </a:ext>
                  </a:extLst>
                </a:gridCol>
              </a:tblGrid>
              <a:tr h="704589">
                <a:tc>
                  <a:txBody>
                    <a:bodyPr/>
                    <a:lstStyle/>
                    <a:p>
                      <a:pPr algn="ctr"/>
                      <a:r>
                        <a:rPr lang="zh-TW" altLang="en-US" b="1">
                          <a:solidFill>
                            <a:schemeClr val="bg1"/>
                          </a:solidFill>
                          <a:latin typeface="Arial" panose="020B0604020202020204" pitchFamily="34" charset="0"/>
                          <a:cs typeface="Arial" panose="020B0604020202020204" pitchFamily="34" charset="0"/>
                        </a:rPr>
                        <a:t>Tool name  </a:t>
                      </a:r>
                      <a:endParaRPr lang="zh-TW" altLang="en-US" b="1">
                        <a:solidFill>
                          <a:schemeClr val="bg1"/>
                        </a:solidFill>
                        <a:latin typeface="Arial" panose="020B0604020202020204" pitchFamily="34" charset="0"/>
                        <a:ea typeface="微軟正黑體"/>
                        <a:cs typeface="Arial" panose="020B0604020202020204" pitchFamily="34" charset="0"/>
                      </a:endParaRPr>
                    </a:p>
                  </a:txBody>
                  <a:tcPr anchor="ctr"/>
                </a:tc>
                <a:tc>
                  <a:txBody>
                    <a:bodyPr/>
                    <a:lstStyle/>
                    <a:p>
                      <a:pPr algn="ctr"/>
                      <a:endParaRPr lang="zh-TW" altLang="en-US" b="1">
                        <a:solidFill>
                          <a:schemeClr val="bg1"/>
                        </a:solidFill>
                        <a:latin typeface="Arial" panose="020B0604020202020204" pitchFamily="34" charset="0"/>
                        <a:cs typeface="Arial" panose="020B0604020202020204" pitchFamily="34" charset="0"/>
                      </a:endParaRPr>
                    </a:p>
                  </a:txBody>
                  <a:tcPr anchor="ctr"/>
                </a:tc>
                <a:tc>
                  <a:txBody>
                    <a:bodyPr/>
                    <a:lstStyle/>
                    <a:p>
                      <a:pPr lvl="0" algn="ctr">
                        <a:buNone/>
                      </a:pPr>
                      <a:endParaRPr lang="zh-TW" b="1">
                        <a:solidFill>
                          <a:schemeClr val="bg1"/>
                        </a:solidFill>
                        <a:latin typeface="Arial" panose="020B0604020202020204" pitchFamily="34" charset="0"/>
                        <a:cs typeface="Arial" panose="020B0604020202020204" pitchFamily="34" charset="0"/>
                      </a:endParaRPr>
                    </a:p>
                  </a:txBody>
                  <a:tcPr anchor="ctr"/>
                </a:tc>
                <a:tc>
                  <a:txBody>
                    <a:bodyPr/>
                    <a:lstStyle/>
                    <a:p>
                      <a:pPr algn="ctr"/>
                      <a:endParaRPr lang="zh-TW" altLang="en-US" b="1">
                        <a:solidFill>
                          <a:schemeClr val="bg1"/>
                        </a:solidFill>
                        <a:latin typeface="Arial" panose="020B0604020202020204" pitchFamily="34" charset="0"/>
                        <a:cs typeface="Arial" panose="020B0604020202020204" pitchFamily="34" charset="0"/>
                      </a:endParaRPr>
                    </a:p>
                  </a:txBody>
                  <a:tcPr anchor="ctr"/>
                </a:tc>
                <a:tc>
                  <a:txBody>
                    <a:bodyPr/>
                    <a:lstStyle/>
                    <a:p>
                      <a:pPr lvl="0" algn="ctr">
                        <a:buNone/>
                      </a:pPr>
                      <a:endParaRPr lang="zh-TW" sz="1800" b="1" i="0" u="none" strike="noStrike" noProof="0">
                        <a:solidFill>
                          <a:schemeClr val="bg1"/>
                        </a:solidFill>
                        <a:latin typeface="Arial" panose="020B0604020202020204" pitchFamily="34" charset="0"/>
                        <a:ea typeface="新細明體"/>
                        <a:cs typeface="Arial" panose="020B0604020202020204" pitchFamily="34" charset="0"/>
                      </a:endParaRPr>
                    </a:p>
                  </a:txBody>
                  <a:tcPr anchor="ctr"/>
                </a:tc>
                <a:extLst>
                  <a:ext uri="{0D108BD9-81ED-4DB2-BD59-A6C34878D82A}">
                    <a16:rowId xmlns:a16="http://schemas.microsoft.com/office/drawing/2014/main" val="2965383005"/>
                  </a:ext>
                </a:extLst>
              </a:tr>
              <a:tr h="733834">
                <a:tc>
                  <a:txBody>
                    <a:bodyPr/>
                    <a:lstStyle/>
                    <a:p>
                      <a:pPr algn="ctr"/>
                      <a:r>
                        <a:rPr lang="zh-TW" altLang="en-US" sz="1500" b="1">
                          <a:latin typeface="Arial" panose="020B0604020202020204" pitchFamily="34" charset="0"/>
                          <a:cs typeface="Arial" panose="020B0604020202020204" pitchFamily="34" charset="0"/>
                        </a:rPr>
                        <a:t>Tool company</a:t>
                      </a:r>
                    </a:p>
                  </a:txBody>
                  <a:tcPr anchor="ctr">
                    <a:solidFill>
                      <a:srgbClr val="FBE5D6"/>
                    </a:solidFill>
                  </a:tcPr>
                </a:tc>
                <a:tc>
                  <a:txBody>
                    <a:bodyPr/>
                    <a:lstStyle/>
                    <a:p>
                      <a:pPr lvl="0" algn="ctr">
                        <a:lnSpc>
                          <a:spcPct val="100000"/>
                        </a:lnSpc>
                        <a:spcBef>
                          <a:spcPts val="0"/>
                        </a:spcBef>
                        <a:spcAft>
                          <a:spcPts val="0"/>
                        </a:spcAft>
                        <a:buNone/>
                      </a:pPr>
                      <a:r>
                        <a:rPr lang="zh-TW" sz="1600" b="0" u="none" strike="noStrike" noProof="0">
                          <a:latin typeface="Arial" panose="020B0604020202020204" pitchFamily="34" charset="0"/>
                          <a:cs typeface="Arial" panose="020B0604020202020204" pitchFamily="34" charset="0"/>
                        </a:rPr>
                        <a:t>MSP360</a:t>
                      </a:r>
                      <a:r>
                        <a:rPr lang="en-US" altLang="zh-TW" sz="1200" baseline="100000">
                          <a:solidFill>
                            <a:schemeClr val="tx1"/>
                          </a:solidFill>
                          <a:latin typeface="Arial" panose="020B0604020202020204" pitchFamily="34" charset="0"/>
                          <a:cs typeface="Arial" panose="020B0604020202020204" pitchFamily="34" charset="0"/>
                        </a:rPr>
                        <a:t>TM</a:t>
                      </a:r>
                      <a:endParaRPr lang="zh-TW" sz="1200" baseline="100000">
                        <a:solidFill>
                          <a:schemeClr val="tx1"/>
                        </a:solidFill>
                        <a:latin typeface="Arial" panose="020B0604020202020204" pitchFamily="34" charset="0"/>
                        <a:cs typeface="Arial" panose="020B0604020202020204" pitchFamily="34" charset="0"/>
                      </a:endParaRPr>
                    </a:p>
                  </a:txBody>
                  <a:tcPr anchor="ctr">
                    <a:solidFill>
                      <a:srgbClr val="FBE5D6"/>
                    </a:solidFill>
                  </a:tcPr>
                </a:tc>
                <a:tc>
                  <a:txBody>
                    <a:bodyPr/>
                    <a:lstStyle/>
                    <a:p>
                      <a:pPr lvl="0" algn="ctr">
                        <a:buNone/>
                      </a:pPr>
                      <a:r>
                        <a:rPr lang="zh-TW" sz="1600" b="0" u="none" strike="noStrike" noProof="0" dirty="0">
                          <a:latin typeface="Arial" panose="020B0604020202020204" pitchFamily="34" charset="0"/>
                          <a:cs typeface="Arial" panose="020B0604020202020204" pitchFamily="34" charset="0"/>
                        </a:rPr>
                        <a:t>BinaryNights</a:t>
                      </a:r>
                      <a:r>
                        <a:rPr lang="en-US" altLang="zh-TW" sz="1200" baseline="100000" dirty="0">
                          <a:solidFill>
                            <a:schemeClr val="tx1"/>
                          </a:solidFill>
                          <a:latin typeface="Arial" panose="020B0604020202020204" pitchFamily="34" charset="0"/>
                          <a:cs typeface="Arial" panose="020B0604020202020204" pitchFamily="34" charset="0"/>
                        </a:rPr>
                        <a:t>TM</a:t>
                      </a:r>
                      <a:endParaRPr lang="zh-TW" sz="1200" baseline="100000" dirty="0">
                        <a:latin typeface="Arial" panose="020B0604020202020204" pitchFamily="34" charset="0"/>
                        <a:cs typeface="Arial" panose="020B0604020202020204" pitchFamily="34" charset="0"/>
                      </a:endParaRPr>
                    </a:p>
                  </a:txBody>
                  <a:tcPr anchor="ctr">
                    <a:solidFill>
                      <a:srgbClr val="FBE5D6"/>
                    </a:solidFill>
                  </a:tcPr>
                </a:tc>
                <a:tc>
                  <a:txBody>
                    <a:bodyPr/>
                    <a:lstStyle/>
                    <a:p>
                      <a:pPr lvl="0" algn="ctr">
                        <a:buNone/>
                      </a:pPr>
                      <a:r>
                        <a:rPr lang="en-US" altLang="zh-TW" sz="1600" b="0" u="none" strike="noStrike" noProof="0">
                          <a:latin typeface="Arial" panose="020B0604020202020204" pitchFamily="34" charset="0"/>
                          <a:cs typeface="Arial" panose="020B0604020202020204" pitchFamily="34" charset="0"/>
                        </a:rPr>
                        <a:t>Iterate</a:t>
                      </a:r>
                      <a:r>
                        <a:rPr lang="en-US" altLang="zh-TW" sz="1200" baseline="100000">
                          <a:solidFill>
                            <a:schemeClr val="tx1"/>
                          </a:solidFill>
                          <a:latin typeface="Arial" panose="020B0604020202020204" pitchFamily="34" charset="0"/>
                          <a:cs typeface="Arial" panose="020B0604020202020204" pitchFamily="34" charset="0"/>
                        </a:rPr>
                        <a:t>TM</a:t>
                      </a:r>
                      <a:endParaRPr lang="zh-TW" sz="1200" b="0">
                        <a:latin typeface="Arial" panose="020B0604020202020204" pitchFamily="34" charset="0"/>
                        <a:cs typeface="Arial" panose="020B0604020202020204" pitchFamily="34" charset="0"/>
                      </a:endParaRPr>
                    </a:p>
                  </a:txBody>
                  <a:tcPr anchor="ctr">
                    <a:solidFill>
                      <a:srgbClr val="FBE5D6"/>
                    </a:solidFill>
                  </a:tcPr>
                </a:tc>
                <a:tc>
                  <a:txBody>
                    <a:bodyPr/>
                    <a:lstStyle/>
                    <a:p>
                      <a:pPr lvl="0" algn="ctr">
                        <a:buNone/>
                      </a:pPr>
                      <a:r>
                        <a:rPr lang="zh-TW" sz="1600" b="0" u="none" strike="noStrike" noProof="0" dirty="0">
                          <a:latin typeface="Arial" panose="020B0604020202020204" pitchFamily="34" charset="0"/>
                          <a:cs typeface="Arial" panose="020B0604020202020204" pitchFamily="34" charset="0"/>
                        </a:rPr>
                        <a:t>Eltima</a:t>
                      </a:r>
                      <a:r>
                        <a:rPr lang="en-US" altLang="zh-TW" sz="1200" baseline="100000" dirty="0">
                          <a:solidFill>
                            <a:schemeClr val="tx1"/>
                          </a:solidFill>
                          <a:latin typeface="Arial" panose="020B0604020202020204" pitchFamily="34" charset="0"/>
                          <a:cs typeface="Arial" panose="020B0604020202020204" pitchFamily="34" charset="0"/>
                        </a:rPr>
                        <a:t>TM</a:t>
                      </a:r>
                      <a:endParaRPr lang="zh-TW" sz="1200" dirty="0">
                        <a:latin typeface="Arial" panose="020B0604020202020204" pitchFamily="34" charset="0"/>
                        <a:cs typeface="Arial" panose="020B0604020202020204" pitchFamily="34" charset="0"/>
                      </a:endParaRPr>
                    </a:p>
                  </a:txBody>
                  <a:tcPr anchor="ctr">
                    <a:solidFill>
                      <a:srgbClr val="FBE5D6"/>
                    </a:solidFill>
                  </a:tcPr>
                </a:tc>
                <a:extLst>
                  <a:ext uri="{0D108BD9-81ED-4DB2-BD59-A6C34878D82A}">
                    <a16:rowId xmlns:a16="http://schemas.microsoft.com/office/drawing/2014/main" val="1383394483"/>
                  </a:ext>
                </a:extLst>
              </a:tr>
              <a:tr h="887789">
                <a:tc>
                  <a:txBody>
                    <a:bodyPr/>
                    <a:lstStyle/>
                    <a:p>
                      <a:pPr algn="ctr"/>
                      <a:r>
                        <a:rPr lang="zh-TW" altLang="en-US" sz="1500" b="1" dirty="0">
                          <a:latin typeface="Arial" panose="020B0604020202020204" pitchFamily="34" charset="0"/>
                          <a:cs typeface="Arial" panose="020B0604020202020204" pitchFamily="34" charset="0"/>
                        </a:rPr>
                        <a:t>Support OS</a:t>
                      </a:r>
                    </a:p>
                  </a:txBody>
                  <a:tcPr anchor="ctr"/>
                </a:tc>
                <a:tc>
                  <a:txBody>
                    <a:bodyPr/>
                    <a:lstStyle/>
                    <a:p>
                      <a:pPr lvl="0" algn="ctr">
                        <a:buNone/>
                      </a:pPr>
                      <a:r>
                        <a:rPr lang="zh-TW" sz="1600" b="0" u="none" strike="noStrike" noProof="0">
                          <a:latin typeface="Arial" panose="020B0604020202020204" pitchFamily="34" charset="0"/>
                          <a:cs typeface="Arial" panose="020B0604020202020204" pitchFamily="34" charset="0"/>
                        </a:rPr>
                        <a:t>win</a:t>
                      </a:r>
                      <a:r>
                        <a:rPr lang="en-US" altLang="zh-TW" sz="1600" b="0" u="none" strike="noStrike" noProof="0">
                          <a:latin typeface="Arial" panose="020B0604020202020204" pitchFamily="34" charset="0"/>
                          <a:cs typeface="Arial" panose="020B0604020202020204" pitchFamily="34" charset="0"/>
                        </a:rPr>
                        <a:t>dows</a:t>
                      </a:r>
                      <a:r>
                        <a:rPr lang="zh-TW" sz="1600" b="0" u="none" strike="noStrike" noProof="0">
                          <a:latin typeface="Arial" panose="020B0604020202020204" pitchFamily="34" charset="0"/>
                          <a:cs typeface="Arial" panose="020B0604020202020204" pitchFamily="34" charset="0"/>
                        </a:rPr>
                        <a:t>/mac</a:t>
                      </a:r>
                      <a:endParaRPr lang="zh-TW" sz="1600">
                        <a:latin typeface="Arial" panose="020B0604020202020204" pitchFamily="34" charset="0"/>
                        <a:cs typeface="Arial" panose="020B0604020202020204" pitchFamily="34" charset="0"/>
                      </a:endParaRPr>
                    </a:p>
                  </a:txBody>
                  <a:tcPr anchor="ctr"/>
                </a:tc>
                <a:tc>
                  <a:txBody>
                    <a:bodyPr/>
                    <a:lstStyle/>
                    <a:p>
                      <a:pPr algn="ctr"/>
                      <a:r>
                        <a:rPr lang="zh-TW" altLang="en-US" sz="1600" dirty="0">
                          <a:latin typeface="Arial" panose="020B0604020202020204" pitchFamily="34" charset="0"/>
                          <a:cs typeface="Arial" panose="020B0604020202020204" pitchFamily="34" charset="0"/>
                        </a:rPr>
                        <a:t>MAC</a:t>
                      </a:r>
                    </a:p>
                  </a:txBody>
                  <a:tcPr anchor="ctr"/>
                </a:tc>
                <a:tc>
                  <a:txBody>
                    <a:bodyPr/>
                    <a:lstStyle/>
                    <a:p>
                      <a:pPr lvl="0" algn="ctr">
                        <a:buNone/>
                      </a:pPr>
                      <a:r>
                        <a:rPr lang="zh-TW" sz="1600" b="0" u="none" strike="noStrike" noProof="0">
                          <a:latin typeface="Arial" panose="020B0604020202020204" pitchFamily="34" charset="0"/>
                          <a:cs typeface="Arial" panose="020B0604020202020204" pitchFamily="34" charset="0"/>
                        </a:rPr>
                        <a:t>win</a:t>
                      </a:r>
                      <a:r>
                        <a:rPr lang="en-US" altLang="zh-TW" sz="1600" b="0" u="none" strike="noStrike" noProof="0">
                          <a:latin typeface="Arial" panose="020B0604020202020204" pitchFamily="34" charset="0"/>
                          <a:cs typeface="Arial" panose="020B0604020202020204" pitchFamily="34" charset="0"/>
                        </a:rPr>
                        <a:t>dows</a:t>
                      </a:r>
                      <a:r>
                        <a:rPr lang="zh-TW" sz="1600" b="0" u="none" strike="noStrike" noProof="0">
                          <a:latin typeface="Arial" panose="020B0604020202020204" pitchFamily="34" charset="0"/>
                          <a:cs typeface="Arial" panose="020B0604020202020204" pitchFamily="34" charset="0"/>
                        </a:rPr>
                        <a:t>/mac</a:t>
                      </a:r>
                      <a:endParaRPr lang="zh-TW" sz="1600">
                        <a:latin typeface="Arial" panose="020B0604020202020204" pitchFamily="34" charset="0"/>
                        <a:cs typeface="Arial" panose="020B0604020202020204" pitchFamily="34" charset="0"/>
                      </a:endParaRPr>
                    </a:p>
                  </a:txBody>
                  <a:tcPr anchor="ctr"/>
                </a:tc>
                <a:tc>
                  <a:txBody>
                    <a:bodyPr/>
                    <a:lstStyle/>
                    <a:p>
                      <a:pPr algn="ctr"/>
                      <a:r>
                        <a:rPr lang="zh-TW" altLang="en-US" sz="1600">
                          <a:latin typeface="Arial" panose="020B0604020202020204" pitchFamily="34" charset="0"/>
                          <a:cs typeface="Arial" panose="020B0604020202020204" pitchFamily="34" charset="0"/>
                        </a:rPr>
                        <a:t>MAC</a:t>
                      </a:r>
                    </a:p>
                  </a:txBody>
                  <a:tcPr anchor="ctr"/>
                </a:tc>
                <a:extLst>
                  <a:ext uri="{0D108BD9-81ED-4DB2-BD59-A6C34878D82A}">
                    <a16:rowId xmlns:a16="http://schemas.microsoft.com/office/drawing/2014/main" val="575157477"/>
                  </a:ext>
                </a:extLst>
              </a:tr>
              <a:tr h="850900">
                <a:tc>
                  <a:txBody>
                    <a:bodyPr/>
                    <a:lstStyle/>
                    <a:p>
                      <a:pPr lvl="0" algn="ctr">
                        <a:lnSpc>
                          <a:spcPct val="100000"/>
                        </a:lnSpc>
                        <a:spcBef>
                          <a:spcPts val="0"/>
                        </a:spcBef>
                        <a:spcAft>
                          <a:spcPts val="0"/>
                        </a:spcAft>
                      </a:pPr>
                      <a:r>
                        <a:rPr lang="zh-TW" altLang="en-US" sz="1500" b="1">
                          <a:latin typeface="Arial" panose="020B0604020202020204" pitchFamily="34" charset="0"/>
                          <a:cs typeface="Arial" panose="020B0604020202020204" pitchFamily="34" charset="0"/>
                        </a:rPr>
                        <a:t>QuObjects version</a:t>
                      </a:r>
                    </a:p>
                  </a:txBody>
                  <a:tcPr anchor="ctr">
                    <a:solidFill>
                      <a:srgbClr val="FBE5D6"/>
                    </a:solidFill>
                  </a:tcPr>
                </a:tc>
                <a:tc>
                  <a:txBody>
                    <a:bodyPr/>
                    <a:lstStyle/>
                    <a:p>
                      <a:pPr algn="ctr"/>
                      <a:r>
                        <a:rPr lang="zh-TW" altLang="en-US" sz="1600" b="1">
                          <a:solidFill>
                            <a:srgbClr val="1926E3"/>
                          </a:solidFill>
                          <a:latin typeface="Arial" panose="020B0604020202020204" pitchFamily="34" charset="0"/>
                          <a:ea typeface="微軟正黑體"/>
                          <a:cs typeface="Arial" panose="020B0604020202020204" pitchFamily="34" charset="0"/>
                        </a:rPr>
                        <a:t>support now!</a:t>
                      </a:r>
                    </a:p>
                  </a:txBody>
                  <a:tcPr anchor="ctr">
                    <a:solidFill>
                      <a:srgbClr val="FBE5D6"/>
                    </a:solidFill>
                  </a:tcPr>
                </a:tc>
                <a:tc>
                  <a:txBody>
                    <a:bodyPr/>
                    <a:lstStyle/>
                    <a:p>
                      <a:pPr lvl="0" algn="ctr">
                        <a:buNone/>
                      </a:pPr>
                      <a:r>
                        <a:rPr lang="en-US" altLang="zh-TW" sz="1600" b="1" i="0" u="none" strike="noStrike" noProof="0" dirty="0">
                          <a:solidFill>
                            <a:srgbClr val="1926E3"/>
                          </a:solidFill>
                          <a:latin typeface="Arial" panose="020B0604020202020204" pitchFamily="34" charset="0"/>
                          <a:ea typeface="Microsoft JhengHei"/>
                          <a:cs typeface="Arial" panose="020B0604020202020204" pitchFamily="34" charset="0"/>
                        </a:rPr>
                        <a:t>support</a:t>
                      </a:r>
                      <a:r>
                        <a:rPr lang="zh-TW" altLang="en-US" sz="1600" b="1" i="0" u="none" strike="noStrike" noProof="0" dirty="0">
                          <a:solidFill>
                            <a:srgbClr val="1926E3"/>
                          </a:solidFill>
                          <a:latin typeface="Arial" panose="020B0604020202020204" pitchFamily="34" charset="0"/>
                          <a:ea typeface="Microsoft JhengHei"/>
                          <a:cs typeface="Arial" panose="020B0604020202020204" pitchFamily="34" charset="0"/>
                        </a:rPr>
                        <a:t> </a:t>
                      </a:r>
                      <a:r>
                        <a:rPr lang="en-US" altLang="zh-TW" sz="1600" b="1" i="0" u="none" strike="noStrike" noProof="0" dirty="0">
                          <a:solidFill>
                            <a:srgbClr val="1926E3"/>
                          </a:solidFill>
                          <a:latin typeface="Arial" panose="020B0604020202020204" pitchFamily="34" charset="0"/>
                          <a:ea typeface="Microsoft JhengHei"/>
                          <a:cs typeface="Arial" panose="020B0604020202020204" pitchFamily="34" charset="0"/>
                        </a:rPr>
                        <a:t>now!</a:t>
                      </a:r>
                      <a:endParaRPr lang="zh-TW" altLang="en-US" sz="1600" b="0" i="0" u="none" strike="noStrike" noProof="0" dirty="0">
                        <a:latin typeface="Arial" panose="020B0604020202020204" pitchFamily="34" charset="0"/>
                        <a:cs typeface="Arial" panose="020B0604020202020204" pitchFamily="34" charset="0"/>
                      </a:endParaRPr>
                    </a:p>
                  </a:txBody>
                  <a:tcPr anchor="ctr">
                    <a:solidFill>
                      <a:srgbClr val="FBE5D6"/>
                    </a:solidFill>
                  </a:tcPr>
                </a:tc>
                <a:tc>
                  <a:txBody>
                    <a:bodyPr/>
                    <a:lstStyle/>
                    <a:p>
                      <a:pPr algn="ctr"/>
                      <a:r>
                        <a:rPr lang="zh-TW" altLang="en-US" sz="1600" b="1" dirty="0">
                          <a:solidFill>
                            <a:srgbClr val="DA0000"/>
                          </a:solidFill>
                          <a:latin typeface="Arial" panose="020B0604020202020204" pitchFamily="34" charset="0"/>
                          <a:ea typeface="微軟正黑體"/>
                          <a:cs typeface="Arial" panose="020B0604020202020204" pitchFamily="34" charset="0"/>
                        </a:rPr>
                        <a:t>Next version update on end of Feb.</a:t>
                      </a:r>
                    </a:p>
                  </a:txBody>
                  <a:tcPr anchor="ctr">
                    <a:solidFill>
                      <a:srgbClr val="FBE5D6"/>
                    </a:solidFill>
                  </a:tcPr>
                </a:tc>
                <a:tc>
                  <a:txBody>
                    <a:bodyPr/>
                    <a:lstStyle/>
                    <a:p>
                      <a:pPr lvl="0" algn="ctr">
                        <a:buNone/>
                      </a:pPr>
                      <a:r>
                        <a:rPr lang="en-US" altLang="zh-TW" sz="1600" b="1" i="0" u="none" strike="noStrike" noProof="0" dirty="0">
                          <a:solidFill>
                            <a:srgbClr val="DA0000"/>
                          </a:solidFill>
                          <a:latin typeface="Arial" panose="020B0604020202020204" pitchFamily="34" charset="0"/>
                          <a:ea typeface="微軟正黑體"/>
                          <a:cs typeface="Arial" panose="020B0604020202020204" pitchFamily="34" charset="0"/>
                        </a:rPr>
                        <a:t>Next</a:t>
                      </a:r>
                      <a:r>
                        <a:rPr lang="zh-TW" sz="1600" b="1" i="0" u="none" strike="noStrike" noProof="0" dirty="0">
                          <a:solidFill>
                            <a:srgbClr val="DA0000"/>
                          </a:solidFill>
                          <a:latin typeface="Arial" panose="020B0604020202020204" pitchFamily="34" charset="0"/>
                          <a:ea typeface="微軟正黑體"/>
                          <a:cs typeface="Arial" panose="020B0604020202020204" pitchFamily="34" charset="0"/>
                        </a:rPr>
                        <a:t> </a:t>
                      </a:r>
                      <a:r>
                        <a:rPr lang="en-US" altLang="zh-TW" sz="1600" b="1" i="0" u="none" strike="noStrike" noProof="0" dirty="0">
                          <a:solidFill>
                            <a:srgbClr val="DA0000"/>
                          </a:solidFill>
                          <a:latin typeface="Arial" panose="020B0604020202020204" pitchFamily="34" charset="0"/>
                          <a:ea typeface="微軟正黑體"/>
                          <a:cs typeface="Arial" panose="020B0604020202020204" pitchFamily="34" charset="0"/>
                        </a:rPr>
                        <a:t>version</a:t>
                      </a:r>
                      <a:r>
                        <a:rPr lang="zh-TW" sz="1600" b="1" i="0" u="none" strike="noStrike" noProof="0" dirty="0">
                          <a:solidFill>
                            <a:srgbClr val="DA0000"/>
                          </a:solidFill>
                          <a:latin typeface="Arial" panose="020B0604020202020204" pitchFamily="34" charset="0"/>
                          <a:ea typeface="微軟正黑體"/>
                          <a:cs typeface="Arial" panose="020B0604020202020204" pitchFamily="34" charset="0"/>
                        </a:rPr>
                        <a:t> </a:t>
                      </a:r>
                      <a:r>
                        <a:rPr lang="en-US" altLang="zh-TW" sz="1600" b="1" i="0" u="none" strike="noStrike" noProof="0" dirty="0">
                          <a:solidFill>
                            <a:srgbClr val="DA0000"/>
                          </a:solidFill>
                          <a:latin typeface="Arial" panose="020B0604020202020204" pitchFamily="34" charset="0"/>
                          <a:ea typeface="微軟正黑體"/>
                          <a:cs typeface="Arial" panose="020B0604020202020204" pitchFamily="34" charset="0"/>
                        </a:rPr>
                        <a:t>update</a:t>
                      </a:r>
                      <a:r>
                        <a:rPr lang="zh-TW" sz="1600" b="1" i="0" u="none" strike="noStrike" noProof="0" dirty="0">
                          <a:solidFill>
                            <a:srgbClr val="DA0000"/>
                          </a:solidFill>
                          <a:latin typeface="Arial" panose="020B0604020202020204" pitchFamily="34" charset="0"/>
                          <a:ea typeface="微軟正黑體"/>
                          <a:cs typeface="Arial" panose="020B0604020202020204" pitchFamily="34" charset="0"/>
                        </a:rPr>
                        <a:t> </a:t>
                      </a:r>
                      <a:r>
                        <a:rPr lang="en-US" altLang="zh-TW" sz="1600" b="1" i="0" u="none" strike="noStrike" noProof="0" dirty="0">
                          <a:solidFill>
                            <a:srgbClr val="DA0000"/>
                          </a:solidFill>
                          <a:latin typeface="Arial" panose="020B0604020202020204" pitchFamily="34" charset="0"/>
                          <a:ea typeface="微軟正黑體"/>
                          <a:cs typeface="Arial" panose="020B0604020202020204" pitchFamily="34" charset="0"/>
                        </a:rPr>
                        <a:t>on</a:t>
                      </a:r>
                      <a:r>
                        <a:rPr lang="zh-TW" sz="1600" b="1" i="0" u="none" strike="noStrike" noProof="0" dirty="0">
                          <a:solidFill>
                            <a:srgbClr val="DA0000"/>
                          </a:solidFill>
                          <a:latin typeface="Arial" panose="020B0604020202020204" pitchFamily="34" charset="0"/>
                          <a:ea typeface="微軟正黑體"/>
                          <a:cs typeface="Arial" panose="020B0604020202020204" pitchFamily="34" charset="0"/>
                        </a:rPr>
                        <a:t> </a:t>
                      </a:r>
                      <a:r>
                        <a:rPr lang="en-US" altLang="zh-TW" sz="1600" b="1" i="0" u="none" strike="noStrike" noProof="0" dirty="0">
                          <a:solidFill>
                            <a:srgbClr val="DA0000"/>
                          </a:solidFill>
                          <a:latin typeface="Arial" panose="020B0604020202020204" pitchFamily="34" charset="0"/>
                          <a:ea typeface="微軟正黑體"/>
                          <a:cs typeface="Arial" panose="020B0604020202020204" pitchFamily="34" charset="0"/>
                        </a:rPr>
                        <a:t>end</a:t>
                      </a:r>
                      <a:r>
                        <a:rPr lang="zh-TW" altLang="en-US" sz="1600" b="1" i="0" u="none" strike="noStrike" noProof="0" dirty="0">
                          <a:solidFill>
                            <a:srgbClr val="DA0000"/>
                          </a:solidFill>
                          <a:latin typeface="Arial" panose="020B0604020202020204" pitchFamily="34" charset="0"/>
                          <a:ea typeface="微軟正黑體"/>
                          <a:cs typeface="Arial" panose="020B0604020202020204" pitchFamily="34" charset="0"/>
                        </a:rPr>
                        <a:t> </a:t>
                      </a:r>
                      <a:r>
                        <a:rPr lang="en-US" altLang="zh-TW" sz="1600" b="1" i="0" u="none" strike="noStrike" noProof="0" dirty="0">
                          <a:solidFill>
                            <a:srgbClr val="DA0000"/>
                          </a:solidFill>
                          <a:latin typeface="Arial" panose="020B0604020202020204" pitchFamily="34" charset="0"/>
                          <a:ea typeface="微軟正黑體"/>
                          <a:cs typeface="Arial" panose="020B0604020202020204" pitchFamily="34" charset="0"/>
                        </a:rPr>
                        <a:t>of</a:t>
                      </a:r>
                      <a:r>
                        <a:rPr lang="zh-TW" altLang="en-US" sz="1600" b="1" i="0" u="none" strike="noStrike" noProof="0" dirty="0">
                          <a:solidFill>
                            <a:srgbClr val="DA0000"/>
                          </a:solidFill>
                          <a:latin typeface="Arial" panose="020B0604020202020204" pitchFamily="34" charset="0"/>
                          <a:ea typeface="微軟正黑體"/>
                          <a:cs typeface="Arial" panose="020B0604020202020204" pitchFamily="34" charset="0"/>
                        </a:rPr>
                        <a:t> </a:t>
                      </a:r>
                      <a:r>
                        <a:rPr lang="en-US" altLang="zh-TW" sz="1600" b="1" i="0" u="none" strike="noStrike" noProof="0" dirty="0">
                          <a:solidFill>
                            <a:srgbClr val="DA0000"/>
                          </a:solidFill>
                          <a:latin typeface="Arial" panose="020B0604020202020204" pitchFamily="34" charset="0"/>
                          <a:ea typeface="微軟正黑體"/>
                          <a:cs typeface="Arial" panose="020B0604020202020204" pitchFamily="34" charset="0"/>
                        </a:rPr>
                        <a:t>Feb.</a:t>
                      </a:r>
                      <a:endParaRPr lang="zh-TW" altLang="en-US" sz="1600" b="0" i="0" u="none" strike="noStrike" noProof="0" dirty="0">
                        <a:solidFill>
                          <a:srgbClr val="DA0000"/>
                        </a:solidFill>
                        <a:latin typeface="Arial" panose="020B0604020202020204" pitchFamily="34" charset="0"/>
                        <a:cs typeface="Arial" panose="020B0604020202020204" pitchFamily="34" charset="0"/>
                      </a:endParaRPr>
                    </a:p>
                  </a:txBody>
                  <a:tcPr anchor="ctr">
                    <a:solidFill>
                      <a:srgbClr val="FBE5D6"/>
                    </a:solidFill>
                  </a:tcPr>
                </a:tc>
                <a:extLst>
                  <a:ext uri="{0D108BD9-81ED-4DB2-BD59-A6C34878D82A}">
                    <a16:rowId xmlns:a16="http://schemas.microsoft.com/office/drawing/2014/main" val="1283122480"/>
                  </a:ext>
                </a:extLst>
              </a:tr>
              <a:tr h="1019280">
                <a:tc>
                  <a:txBody>
                    <a:bodyPr/>
                    <a:lstStyle/>
                    <a:p>
                      <a:pPr lvl="0" algn="ctr">
                        <a:buNone/>
                      </a:pPr>
                      <a:r>
                        <a:rPr lang="zh-TW" altLang="en-US" sz="1500" b="1">
                          <a:latin typeface="Arial" panose="020B0604020202020204" pitchFamily="34" charset="0"/>
                          <a:ea typeface="微軟正黑體"/>
                          <a:cs typeface="Arial" panose="020B0604020202020204" pitchFamily="34" charset="0"/>
                        </a:rPr>
                        <a:t>Tool company website link</a:t>
                      </a:r>
                    </a:p>
                  </a:txBody>
                  <a:tcPr anchor="ctr"/>
                </a:tc>
                <a:tc>
                  <a:txBody>
                    <a:bodyPr/>
                    <a:lstStyle/>
                    <a:p>
                      <a:pPr lvl="0" algn="ctr">
                        <a:buNone/>
                      </a:pPr>
                      <a:r>
                        <a:rPr lang="zh-TW" sz="1400" b="0" u="none" strike="noStrike" noProof="0" dirty="0">
                          <a:latin typeface="Arial" panose="020B0604020202020204" pitchFamily="34" charset="0"/>
                          <a:cs typeface="Arial" panose="020B0604020202020204" pitchFamily="34" charset="0"/>
                        </a:rPr>
                        <a:t>https://www.msp360.com/explorer.aspx</a:t>
                      </a:r>
                      <a:r>
                        <a:rPr lang="zh-TW" altLang="en-US" sz="1400" b="0" u="none" strike="noStrike" noProof="0" dirty="0">
                          <a:latin typeface="Arial" panose="020B0604020202020204" pitchFamily="34" charset="0"/>
                          <a:cs typeface="Arial" panose="020B0604020202020204" pitchFamily="34" charset="0"/>
                        </a:rPr>
                        <a:t> </a:t>
                      </a:r>
                    </a:p>
                  </a:txBody>
                  <a:tcPr anchor="ctr"/>
                </a:tc>
                <a:tc>
                  <a:txBody>
                    <a:bodyPr/>
                    <a:lstStyle/>
                    <a:p>
                      <a:pPr lvl="0" algn="ctr">
                        <a:buNone/>
                      </a:pPr>
                      <a:r>
                        <a:rPr lang="zh-TW" sz="1400" b="0" u="none" strike="noStrike" noProof="0" dirty="0">
                          <a:latin typeface="Arial" panose="020B0604020202020204" pitchFamily="34" charset="0"/>
                          <a:cs typeface="Arial" panose="020B0604020202020204" pitchFamily="34" charset="0"/>
                        </a:rPr>
                        <a:t>https://binarynights.com/</a:t>
                      </a:r>
                      <a:r>
                        <a:rPr lang="zh-TW" altLang="en-US" sz="1400" b="0" u="none" strike="noStrike" noProof="0" dirty="0">
                          <a:latin typeface="Arial" panose="020B0604020202020204" pitchFamily="34" charset="0"/>
                          <a:cs typeface="Arial" panose="020B0604020202020204" pitchFamily="34" charset="0"/>
                        </a:rPr>
                        <a:t> </a:t>
                      </a:r>
                      <a:endParaRPr lang="zh-TW" sz="1400" dirty="0">
                        <a:latin typeface="Arial" panose="020B0604020202020204" pitchFamily="34" charset="0"/>
                        <a:cs typeface="Arial" panose="020B0604020202020204" pitchFamily="34" charset="0"/>
                      </a:endParaRPr>
                    </a:p>
                  </a:txBody>
                  <a:tcPr anchor="ctr"/>
                </a:tc>
                <a:tc>
                  <a:txBody>
                    <a:bodyPr/>
                    <a:lstStyle/>
                    <a:p>
                      <a:pPr lvl="0" algn="ctr">
                        <a:buNone/>
                      </a:pPr>
                      <a:r>
                        <a:rPr lang="zh-TW" sz="1400" b="0" u="none" strike="noStrike" noProof="0">
                          <a:latin typeface="Arial" panose="020B0604020202020204" pitchFamily="34" charset="0"/>
                          <a:cs typeface="Arial" panose="020B0604020202020204" pitchFamily="34" charset="0"/>
                        </a:rPr>
                        <a:t>https://cyberduck.io/</a:t>
                      </a:r>
                      <a:endParaRPr lang="zh-TW" sz="1400">
                        <a:latin typeface="Arial" panose="020B0604020202020204" pitchFamily="34" charset="0"/>
                        <a:cs typeface="Arial" panose="020B0604020202020204" pitchFamily="34" charset="0"/>
                      </a:endParaRPr>
                    </a:p>
                  </a:txBody>
                  <a:tcPr anchor="ctr"/>
                </a:tc>
                <a:tc>
                  <a:txBody>
                    <a:bodyPr/>
                    <a:lstStyle/>
                    <a:p>
                      <a:pPr lvl="0" algn="ctr">
                        <a:buNone/>
                      </a:pPr>
                      <a:r>
                        <a:rPr lang="zh-TW" sz="1400" b="0" u="none" strike="noStrike" noProof="0" dirty="0">
                          <a:latin typeface="Arial" panose="020B0604020202020204" pitchFamily="34" charset="0"/>
                          <a:cs typeface="Arial" panose="020B0604020202020204" pitchFamily="34" charset="0"/>
                        </a:rPr>
                        <a:t>https://mac.eltima.com/file-manager.html</a:t>
                      </a:r>
                      <a:endParaRPr lang="zh-TW"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197701987"/>
                  </a:ext>
                </a:extLst>
              </a:tr>
            </a:tbl>
          </a:graphicData>
        </a:graphic>
      </p:graphicFrame>
      <p:sp>
        <p:nvSpPr>
          <p:cNvPr id="5" name="文字方塊 4">
            <a:extLst>
              <a:ext uri="{FF2B5EF4-FFF2-40B4-BE49-F238E27FC236}">
                <a16:creationId xmlns:a16="http://schemas.microsoft.com/office/drawing/2014/main" id="{58D8E728-4233-4FAE-951F-D107F265ADFC}"/>
              </a:ext>
            </a:extLst>
          </p:cNvPr>
          <p:cNvSpPr txBox="1"/>
          <p:nvPr/>
        </p:nvSpPr>
        <p:spPr>
          <a:xfrm>
            <a:off x="3034234" y="6110758"/>
            <a:ext cx="623909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sz="1400" dirty="0">
                <a:latin typeface="Arial" panose="020B0604020202020204" pitchFamily="34" charset="0"/>
                <a:ea typeface="+mn-lt"/>
                <a:cs typeface="Arial" panose="020B0604020202020204" pitchFamily="34" charset="0"/>
              </a:rPr>
              <a:t>The above-mentioned Tool name and trademark belong to Tool's company, all relevant information can refer to the official website link of the source Tool .</a:t>
            </a:r>
            <a:endParaRPr lang="zh-TW" altLang="en-US" sz="1400" dirty="0">
              <a:latin typeface="Arial" panose="020B0604020202020204" pitchFamily="34" charset="0"/>
              <a:cs typeface="Arial" panose="020B0604020202020204" pitchFamily="34" charset="0"/>
            </a:endParaRPr>
          </a:p>
        </p:txBody>
      </p:sp>
      <p:cxnSp>
        <p:nvCxnSpPr>
          <p:cNvPr id="7" name="直線接點 6">
            <a:extLst>
              <a:ext uri="{FF2B5EF4-FFF2-40B4-BE49-F238E27FC236}">
                <a16:creationId xmlns:a16="http://schemas.microsoft.com/office/drawing/2014/main" id="{0F6AC677-B545-41B8-A975-18BA72E8F3E1}"/>
              </a:ext>
            </a:extLst>
          </p:cNvPr>
          <p:cNvCxnSpPr>
            <a:cxnSpLocks/>
          </p:cNvCxnSpPr>
          <p:nvPr/>
        </p:nvCxnSpPr>
        <p:spPr>
          <a:xfrm>
            <a:off x="709533" y="5878940"/>
            <a:ext cx="10789466" cy="0"/>
          </a:xfrm>
          <a:prstGeom prst="line">
            <a:avLst/>
          </a:prstGeom>
          <a:ln w="19050">
            <a:solidFill>
              <a:srgbClr val="F08F4E"/>
            </a:solidFill>
          </a:ln>
        </p:spPr>
        <p:style>
          <a:lnRef idx="1">
            <a:schemeClr val="accent1"/>
          </a:lnRef>
          <a:fillRef idx="0">
            <a:schemeClr val="accent1"/>
          </a:fillRef>
          <a:effectRef idx="0">
            <a:schemeClr val="accent1"/>
          </a:effectRef>
          <a:fontRef idx="minor">
            <a:schemeClr val="tx1"/>
          </a:fontRef>
        </p:style>
      </p:cxnSp>
      <p:sp>
        <p:nvSpPr>
          <p:cNvPr id="6" name="Google Shape;1165;p23">
            <a:extLst>
              <a:ext uri="{FF2B5EF4-FFF2-40B4-BE49-F238E27FC236}">
                <a16:creationId xmlns:a16="http://schemas.microsoft.com/office/drawing/2014/main" id="{55A1CE7F-BA67-4299-A66A-9FB150350525}"/>
              </a:ext>
            </a:extLst>
          </p:cNvPr>
          <p:cNvSpPr/>
          <p:nvPr/>
        </p:nvSpPr>
        <p:spPr>
          <a:xfrm>
            <a:off x="2596305" y="1708460"/>
            <a:ext cx="2182282" cy="658084"/>
          </a:xfrm>
          <a:prstGeom prst="round2SameRect">
            <a:avLst>
              <a:gd name="adj1" fmla="val 9935"/>
              <a:gd name="adj2" fmla="val 0"/>
            </a:avLst>
          </a:prstGeom>
          <a:gradFill>
            <a:gsLst>
              <a:gs pos="0">
                <a:srgbClr val="163670"/>
              </a:gs>
              <a:gs pos="65000">
                <a:srgbClr val="2A6AC8"/>
              </a:gs>
              <a:gs pos="100000">
                <a:srgbClr val="2C6FD0"/>
              </a:gs>
            </a:gsLst>
            <a:lin ang="0" scaled="0"/>
          </a:gradFill>
          <a:ln w="12700" cap="flat" cmpd="sng">
            <a:solidFill>
              <a:srgbClr val="FFFFFF">
                <a:alpha val="50000"/>
              </a:srgbClr>
            </a:solidFill>
            <a:prstDash val="solid"/>
            <a:miter lim="800000"/>
            <a:headEnd type="none" w="sm" len="sm"/>
            <a:tailEnd type="none" w="sm" len="sm"/>
          </a:ln>
          <a:effectLst>
            <a:outerShdw blurRad="254000" dist="63500" dir="6480000" algn="t" rotWithShape="0">
              <a:prstClr val="black">
                <a:alpha val="40000"/>
              </a:prst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panose="020B0604020202020204" pitchFamily="34" charset="0"/>
              <a:ea typeface="Arial"/>
              <a:cs typeface="Arial" panose="020B0604020202020204" pitchFamily="34" charset="0"/>
              <a:sym typeface="Arial"/>
            </a:endParaRPr>
          </a:p>
        </p:txBody>
      </p:sp>
      <p:sp>
        <p:nvSpPr>
          <p:cNvPr id="9" name="文字方塊 8">
            <a:extLst>
              <a:ext uri="{FF2B5EF4-FFF2-40B4-BE49-F238E27FC236}">
                <a16:creationId xmlns:a16="http://schemas.microsoft.com/office/drawing/2014/main" id="{4662150A-72A1-4AB5-9E05-D7DE4FDE1BA5}"/>
              </a:ext>
            </a:extLst>
          </p:cNvPr>
          <p:cNvSpPr txBox="1"/>
          <p:nvPr/>
        </p:nvSpPr>
        <p:spPr>
          <a:xfrm>
            <a:off x="2960371" y="1847884"/>
            <a:ext cx="1957822" cy="369332"/>
          </a:xfrm>
          <a:prstGeom prst="rect">
            <a:avLst/>
          </a:prstGeom>
          <a:noFill/>
        </p:spPr>
        <p:txBody>
          <a:bodyPr wrap="square">
            <a:spAutoFit/>
          </a:bodyPr>
          <a:lstStyle/>
          <a:p>
            <a:r>
              <a:rPr lang="zh-TW" altLang="en-US" b="1">
                <a:solidFill>
                  <a:schemeClr val="bg1"/>
                </a:solidFill>
                <a:latin typeface="Arial" panose="020B0604020202020204" pitchFamily="34" charset="0"/>
                <a:cs typeface="Arial" panose="020B0604020202020204" pitchFamily="34" charset="0"/>
              </a:rPr>
              <a:t>CloudBerry</a:t>
            </a:r>
            <a:r>
              <a:rPr lang="en-US" altLang="zh-TW" sz="1600" baseline="100000">
                <a:solidFill>
                  <a:schemeClr val="bg1"/>
                </a:solidFill>
                <a:latin typeface="Arial" panose="020B0604020202020204" pitchFamily="34" charset="0"/>
                <a:cs typeface="Arial" panose="020B0604020202020204" pitchFamily="34" charset="0"/>
              </a:rPr>
              <a:t> </a:t>
            </a:r>
            <a:r>
              <a:rPr lang="en-US" altLang="zh-TW" sz="1200" baseline="100000">
                <a:solidFill>
                  <a:schemeClr val="bg1"/>
                </a:solidFill>
                <a:latin typeface="Arial" panose="020B0604020202020204" pitchFamily="34" charset="0"/>
                <a:cs typeface="Arial" panose="020B0604020202020204" pitchFamily="34" charset="0"/>
              </a:rPr>
              <a:t>TM</a:t>
            </a:r>
            <a:endParaRPr lang="zh-TW" altLang="en-US" sz="1200" b="1" baseline="30000">
              <a:solidFill>
                <a:schemeClr val="bg1"/>
              </a:solidFill>
              <a:latin typeface="Arial" panose="020B0604020202020204" pitchFamily="34" charset="0"/>
              <a:cs typeface="Arial" panose="020B0604020202020204" pitchFamily="34" charset="0"/>
            </a:endParaRPr>
          </a:p>
        </p:txBody>
      </p:sp>
      <p:sp>
        <p:nvSpPr>
          <p:cNvPr id="10" name="Google Shape;1165;p23">
            <a:extLst>
              <a:ext uri="{FF2B5EF4-FFF2-40B4-BE49-F238E27FC236}">
                <a16:creationId xmlns:a16="http://schemas.microsoft.com/office/drawing/2014/main" id="{70CE176A-B8C1-4938-BF68-6751D001D414}"/>
              </a:ext>
            </a:extLst>
          </p:cNvPr>
          <p:cNvSpPr/>
          <p:nvPr/>
        </p:nvSpPr>
        <p:spPr>
          <a:xfrm>
            <a:off x="4821978" y="1713540"/>
            <a:ext cx="2182283" cy="658084"/>
          </a:xfrm>
          <a:prstGeom prst="round2SameRect">
            <a:avLst>
              <a:gd name="adj1" fmla="val 9935"/>
              <a:gd name="adj2" fmla="val 0"/>
            </a:avLst>
          </a:prstGeom>
          <a:gradFill>
            <a:gsLst>
              <a:gs pos="0">
                <a:srgbClr val="163670"/>
              </a:gs>
              <a:gs pos="65000">
                <a:srgbClr val="2A6AC8"/>
              </a:gs>
              <a:gs pos="100000">
                <a:srgbClr val="2C6FD0"/>
              </a:gs>
            </a:gsLst>
            <a:lin ang="0" scaled="0"/>
          </a:gradFill>
          <a:ln w="12700" cap="flat" cmpd="sng">
            <a:solidFill>
              <a:srgbClr val="FFFFFF">
                <a:alpha val="50000"/>
              </a:srgbClr>
            </a:solidFill>
            <a:prstDash val="solid"/>
            <a:miter lim="800000"/>
            <a:headEnd type="none" w="sm" len="sm"/>
            <a:tailEnd type="none" w="sm" len="sm"/>
          </a:ln>
          <a:effectLst>
            <a:outerShdw blurRad="254000" dist="63500" dir="6480000" algn="t" rotWithShape="0">
              <a:prstClr val="black">
                <a:alpha val="40000"/>
              </a:prst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panose="020B0604020202020204" pitchFamily="34" charset="0"/>
              <a:ea typeface="Arial"/>
              <a:cs typeface="Arial" panose="020B0604020202020204" pitchFamily="34" charset="0"/>
              <a:sym typeface="Arial"/>
            </a:endParaRPr>
          </a:p>
        </p:txBody>
      </p:sp>
      <p:sp>
        <p:nvSpPr>
          <p:cNvPr id="11" name="文字方塊 10">
            <a:extLst>
              <a:ext uri="{FF2B5EF4-FFF2-40B4-BE49-F238E27FC236}">
                <a16:creationId xmlns:a16="http://schemas.microsoft.com/office/drawing/2014/main" id="{93E31ACB-9A98-4F3F-8A47-60B61B122552}"/>
              </a:ext>
            </a:extLst>
          </p:cNvPr>
          <p:cNvSpPr txBox="1"/>
          <p:nvPr/>
        </p:nvSpPr>
        <p:spPr>
          <a:xfrm>
            <a:off x="4902557" y="1868210"/>
            <a:ext cx="2149827" cy="369332"/>
          </a:xfrm>
          <a:prstGeom prst="rect">
            <a:avLst/>
          </a:prstGeom>
          <a:noFill/>
        </p:spPr>
        <p:txBody>
          <a:bodyPr wrap="square">
            <a:spAutoFit/>
          </a:bodyPr>
          <a:lstStyle/>
          <a:p>
            <a:pPr algn="ctr"/>
            <a:r>
              <a:rPr lang="en-US" altLang="zh-TW" b="1">
                <a:solidFill>
                  <a:schemeClr val="bg1"/>
                </a:solidFill>
                <a:latin typeface="Arial" panose="020B0604020202020204" pitchFamily="34" charset="0"/>
                <a:cs typeface="Arial" panose="020B0604020202020204" pitchFamily="34" charset="0"/>
              </a:rPr>
              <a:t>Forklift 3</a:t>
            </a:r>
            <a:r>
              <a:rPr lang="en-US" altLang="zh-TW" b="1" baseline="30000">
                <a:solidFill>
                  <a:schemeClr val="bg1"/>
                </a:solidFill>
                <a:latin typeface="Arial" panose="020B0604020202020204" pitchFamily="34" charset="0"/>
                <a:cs typeface="Arial" panose="020B0604020202020204" pitchFamily="34" charset="0"/>
              </a:rPr>
              <a:t> </a:t>
            </a:r>
            <a:r>
              <a:rPr lang="en-US" altLang="zh-TW" sz="1200" baseline="100000">
                <a:solidFill>
                  <a:schemeClr val="bg1"/>
                </a:solidFill>
                <a:latin typeface="Arial" panose="020B0604020202020204" pitchFamily="34" charset="0"/>
                <a:cs typeface="Arial" panose="020B0604020202020204" pitchFamily="34" charset="0"/>
              </a:rPr>
              <a:t>TM</a:t>
            </a:r>
            <a:endParaRPr lang="zh-TW" altLang="en-US" sz="1200" baseline="100000">
              <a:solidFill>
                <a:schemeClr val="bg1"/>
              </a:solidFill>
              <a:latin typeface="Arial" panose="020B0604020202020204" pitchFamily="34" charset="0"/>
              <a:cs typeface="Arial" panose="020B0604020202020204" pitchFamily="34" charset="0"/>
            </a:endParaRPr>
          </a:p>
        </p:txBody>
      </p:sp>
      <p:sp>
        <p:nvSpPr>
          <p:cNvPr id="12" name="Google Shape;1165;p23">
            <a:extLst>
              <a:ext uri="{FF2B5EF4-FFF2-40B4-BE49-F238E27FC236}">
                <a16:creationId xmlns:a16="http://schemas.microsoft.com/office/drawing/2014/main" id="{82FC8A2C-CC74-4C37-98E9-DC3073446B34}"/>
              </a:ext>
            </a:extLst>
          </p:cNvPr>
          <p:cNvSpPr/>
          <p:nvPr/>
        </p:nvSpPr>
        <p:spPr>
          <a:xfrm>
            <a:off x="7047652" y="1711691"/>
            <a:ext cx="2182283" cy="658084"/>
          </a:xfrm>
          <a:prstGeom prst="round2SameRect">
            <a:avLst>
              <a:gd name="adj1" fmla="val 9935"/>
              <a:gd name="adj2" fmla="val 0"/>
            </a:avLst>
          </a:prstGeom>
          <a:gradFill>
            <a:gsLst>
              <a:gs pos="0">
                <a:srgbClr val="163670"/>
              </a:gs>
              <a:gs pos="65000">
                <a:srgbClr val="2A6AC8"/>
              </a:gs>
              <a:gs pos="100000">
                <a:srgbClr val="2C6FD0"/>
              </a:gs>
            </a:gsLst>
            <a:lin ang="0" scaled="0"/>
          </a:gradFill>
          <a:ln w="12700" cap="flat" cmpd="sng">
            <a:solidFill>
              <a:srgbClr val="FFFFFF">
                <a:alpha val="50000"/>
              </a:srgbClr>
            </a:solidFill>
            <a:prstDash val="solid"/>
            <a:miter lim="800000"/>
            <a:headEnd type="none" w="sm" len="sm"/>
            <a:tailEnd type="none" w="sm" len="sm"/>
          </a:ln>
          <a:effectLst>
            <a:outerShdw blurRad="254000" dist="63500" dir="6480000" algn="t" rotWithShape="0">
              <a:prstClr val="black">
                <a:alpha val="40000"/>
              </a:prst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panose="020B0604020202020204" pitchFamily="34" charset="0"/>
              <a:ea typeface="Arial"/>
              <a:cs typeface="Arial" panose="020B0604020202020204" pitchFamily="34" charset="0"/>
              <a:sym typeface="Arial"/>
            </a:endParaRPr>
          </a:p>
        </p:txBody>
      </p:sp>
      <p:sp>
        <p:nvSpPr>
          <p:cNvPr id="13" name="文字方塊 12">
            <a:extLst>
              <a:ext uri="{FF2B5EF4-FFF2-40B4-BE49-F238E27FC236}">
                <a16:creationId xmlns:a16="http://schemas.microsoft.com/office/drawing/2014/main" id="{30D4CCF1-D7DD-4E79-A846-0B70810464A1}"/>
              </a:ext>
            </a:extLst>
          </p:cNvPr>
          <p:cNvSpPr txBox="1"/>
          <p:nvPr/>
        </p:nvSpPr>
        <p:spPr>
          <a:xfrm>
            <a:off x="7392469" y="1846035"/>
            <a:ext cx="1648882" cy="369332"/>
          </a:xfrm>
          <a:prstGeom prst="rect">
            <a:avLst/>
          </a:prstGeom>
          <a:noFill/>
        </p:spPr>
        <p:txBody>
          <a:bodyPr wrap="square">
            <a:spAutoFit/>
          </a:bodyPr>
          <a:lstStyle/>
          <a:p>
            <a:r>
              <a:rPr lang="en-US" altLang="zh-TW" b="1" err="1">
                <a:solidFill>
                  <a:schemeClr val="bg1"/>
                </a:solidFill>
                <a:latin typeface="Arial" panose="020B0604020202020204" pitchFamily="34" charset="0"/>
                <a:cs typeface="Arial" panose="020B0604020202020204" pitchFamily="34" charset="0"/>
              </a:rPr>
              <a:t>CyberDuck</a:t>
            </a:r>
            <a:r>
              <a:rPr lang="en-US" altLang="zh-TW" sz="1700" b="1" baseline="30000">
                <a:solidFill>
                  <a:schemeClr val="bg1"/>
                </a:solidFill>
                <a:latin typeface="Arial" panose="020B0604020202020204" pitchFamily="34" charset="0"/>
                <a:cs typeface="Arial" panose="020B0604020202020204" pitchFamily="34" charset="0"/>
              </a:rPr>
              <a:t> </a:t>
            </a:r>
            <a:r>
              <a:rPr lang="en-US" altLang="zh-TW" sz="1200" baseline="100000">
                <a:solidFill>
                  <a:schemeClr val="bg1"/>
                </a:solidFill>
                <a:latin typeface="Arial" panose="020B0604020202020204" pitchFamily="34" charset="0"/>
                <a:cs typeface="Arial" panose="020B0604020202020204" pitchFamily="34" charset="0"/>
              </a:rPr>
              <a:t>TM</a:t>
            </a:r>
            <a:endParaRPr lang="en-US" altLang="zh-TW" sz="1200" b="1">
              <a:solidFill>
                <a:schemeClr val="bg1"/>
              </a:solidFill>
              <a:latin typeface="Arial" panose="020B0604020202020204" pitchFamily="34" charset="0"/>
              <a:cs typeface="Arial" panose="020B0604020202020204" pitchFamily="34" charset="0"/>
            </a:endParaRPr>
          </a:p>
        </p:txBody>
      </p:sp>
      <p:sp>
        <p:nvSpPr>
          <p:cNvPr id="14" name="Google Shape;1165;p23">
            <a:extLst>
              <a:ext uri="{FF2B5EF4-FFF2-40B4-BE49-F238E27FC236}">
                <a16:creationId xmlns:a16="http://schemas.microsoft.com/office/drawing/2014/main" id="{D4C4B770-583C-4446-9661-DE613EEBBA68}"/>
              </a:ext>
            </a:extLst>
          </p:cNvPr>
          <p:cNvSpPr/>
          <p:nvPr/>
        </p:nvSpPr>
        <p:spPr>
          <a:xfrm>
            <a:off x="9273326" y="1706244"/>
            <a:ext cx="2225674" cy="658084"/>
          </a:xfrm>
          <a:prstGeom prst="round2SameRect">
            <a:avLst>
              <a:gd name="adj1" fmla="val 9935"/>
              <a:gd name="adj2" fmla="val 0"/>
            </a:avLst>
          </a:prstGeom>
          <a:gradFill>
            <a:gsLst>
              <a:gs pos="0">
                <a:srgbClr val="163670"/>
              </a:gs>
              <a:gs pos="65000">
                <a:srgbClr val="2A6AC8"/>
              </a:gs>
              <a:gs pos="100000">
                <a:srgbClr val="2C6FD0"/>
              </a:gs>
            </a:gsLst>
            <a:lin ang="0" scaled="0"/>
          </a:gradFill>
          <a:ln w="12700" cap="flat" cmpd="sng">
            <a:solidFill>
              <a:srgbClr val="FFFFFF">
                <a:alpha val="50000"/>
              </a:srgbClr>
            </a:solidFill>
            <a:prstDash val="solid"/>
            <a:miter lim="800000"/>
            <a:headEnd type="none" w="sm" len="sm"/>
            <a:tailEnd type="none" w="sm" len="sm"/>
          </a:ln>
          <a:effectLst>
            <a:outerShdw blurRad="254000" dist="63500" dir="6480000" algn="t" rotWithShape="0">
              <a:prstClr val="black">
                <a:alpha val="40000"/>
              </a:prst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panose="020B0604020202020204" pitchFamily="34" charset="0"/>
              <a:ea typeface="Arial"/>
              <a:cs typeface="Arial" panose="020B0604020202020204" pitchFamily="34" charset="0"/>
              <a:sym typeface="Arial"/>
            </a:endParaRPr>
          </a:p>
        </p:txBody>
      </p:sp>
      <p:sp>
        <p:nvSpPr>
          <p:cNvPr id="15" name="文字方塊 14">
            <a:extLst>
              <a:ext uri="{FF2B5EF4-FFF2-40B4-BE49-F238E27FC236}">
                <a16:creationId xmlns:a16="http://schemas.microsoft.com/office/drawing/2014/main" id="{631AA153-32E0-4502-A0FD-22B64ED90077}"/>
              </a:ext>
            </a:extLst>
          </p:cNvPr>
          <p:cNvSpPr txBox="1"/>
          <p:nvPr/>
        </p:nvSpPr>
        <p:spPr>
          <a:xfrm>
            <a:off x="9310671" y="1862196"/>
            <a:ext cx="2659948" cy="369332"/>
          </a:xfrm>
          <a:prstGeom prst="rect">
            <a:avLst/>
          </a:prstGeom>
          <a:noFill/>
        </p:spPr>
        <p:txBody>
          <a:bodyPr wrap="square">
            <a:spAutoFit/>
          </a:bodyPr>
          <a:lstStyle/>
          <a:p>
            <a:r>
              <a:rPr lang="en-US" altLang="zh-TW" b="1">
                <a:solidFill>
                  <a:schemeClr val="bg1"/>
                </a:solidFill>
                <a:latin typeface="Arial" panose="020B0604020202020204" pitchFamily="34" charset="0"/>
                <a:cs typeface="Arial" panose="020B0604020202020204" pitchFamily="34" charset="0"/>
              </a:rPr>
              <a:t>Commander One</a:t>
            </a:r>
            <a:r>
              <a:rPr lang="en-US" altLang="zh-TW" b="1" baseline="30000">
                <a:solidFill>
                  <a:schemeClr val="bg1"/>
                </a:solidFill>
                <a:latin typeface="Arial" panose="020B0604020202020204" pitchFamily="34" charset="0"/>
                <a:cs typeface="Arial" panose="020B0604020202020204" pitchFamily="34" charset="0"/>
              </a:rPr>
              <a:t> </a:t>
            </a:r>
            <a:r>
              <a:rPr lang="en-US" altLang="zh-TW" sz="1200" baseline="100000">
                <a:solidFill>
                  <a:schemeClr val="bg1"/>
                </a:solidFill>
                <a:latin typeface="Arial" panose="020B0604020202020204" pitchFamily="34" charset="0"/>
                <a:cs typeface="Arial" panose="020B0604020202020204" pitchFamily="34" charset="0"/>
              </a:rPr>
              <a:t>TM</a:t>
            </a:r>
            <a:endParaRPr lang="zh-TW" altLang="en-US" sz="1200" b="1">
              <a:solidFill>
                <a:schemeClr val="bg1"/>
              </a:solidFill>
              <a:latin typeface="Arial" panose="020B0604020202020204" pitchFamily="34" charset="0"/>
              <a:cs typeface="Arial" panose="020B0604020202020204" pitchFamily="34" charset="0"/>
            </a:endParaRPr>
          </a:p>
        </p:txBody>
      </p:sp>
      <p:pic>
        <p:nvPicPr>
          <p:cNvPr id="16" name="Google Shape;1170;p23">
            <a:extLst>
              <a:ext uri="{FF2B5EF4-FFF2-40B4-BE49-F238E27FC236}">
                <a16:creationId xmlns:a16="http://schemas.microsoft.com/office/drawing/2014/main" id="{B7B1075A-EE5A-4A60-A0CA-78BDCCD34DAA}"/>
              </a:ext>
            </a:extLst>
          </p:cNvPr>
          <p:cNvPicPr preferRelativeResize="0"/>
          <p:nvPr/>
        </p:nvPicPr>
        <p:blipFill rotWithShape="1">
          <a:blip r:embed="rId2">
            <a:alphaModFix/>
          </a:blip>
          <a:srcRect t="76775"/>
          <a:stretch/>
        </p:blipFill>
        <p:spPr>
          <a:xfrm rot="5400000">
            <a:off x="691606" y="4100621"/>
            <a:ext cx="3637114" cy="172281"/>
          </a:xfrm>
          <a:prstGeom prst="rect">
            <a:avLst/>
          </a:prstGeom>
          <a:noFill/>
          <a:ln>
            <a:noFill/>
          </a:ln>
        </p:spPr>
      </p:pic>
      <p:pic>
        <p:nvPicPr>
          <p:cNvPr id="17" name="Google Shape;1170;p23">
            <a:extLst>
              <a:ext uri="{FF2B5EF4-FFF2-40B4-BE49-F238E27FC236}">
                <a16:creationId xmlns:a16="http://schemas.microsoft.com/office/drawing/2014/main" id="{0743240A-4388-45C4-8E5B-DB297313F7F6}"/>
              </a:ext>
            </a:extLst>
          </p:cNvPr>
          <p:cNvPicPr preferRelativeResize="0"/>
          <p:nvPr/>
        </p:nvPicPr>
        <p:blipFill rotWithShape="1">
          <a:blip r:embed="rId2">
            <a:alphaModFix/>
          </a:blip>
          <a:srcRect t="76775"/>
          <a:stretch/>
        </p:blipFill>
        <p:spPr>
          <a:xfrm rot="5400000">
            <a:off x="2917280" y="4085262"/>
            <a:ext cx="3637114" cy="172281"/>
          </a:xfrm>
          <a:prstGeom prst="rect">
            <a:avLst/>
          </a:prstGeom>
          <a:noFill/>
          <a:ln>
            <a:noFill/>
          </a:ln>
        </p:spPr>
      </p:pic>
      <p:pic>
        <p:nvPicPr>
          <p:cNvPr id="18" name="Google Shape;1170;p23">
            <a:extLst>
              <a:ext uri="{FF2B5EF4-FFF2-40B4-BE49-F238E27FC236}">
                <a16:creationId xmlns:a16="http://schemas.microsoft.com/office/drawing/2014/main" id="{0C54F2A7-EF1A-432C-9292-84C9434C5205}"/>
              </a:ext>
            </a:extLst>
          </p:cNvPr>
          <p:cNvPicPr preferRelativeResize="0"/>
          <p:nvPr/>
        </p:nvPicPr>
        <p:blipFill rotWithShape="1">
          <a:blip r:embed="rId2">
            <a:alphaModFix/>
          </a:blip>
          <a:srcRect t="76775"/>
          <a:stretch/>
        </p:blipFill>
        <p:spPr>
          <a:xfrm rot="5400000">
            <a:off x="5142954" y="4113857"/>
            <a:ext cx="3637114" cy="172281"/>
          </a:xfrm>
          <a:prstGeom prst="rect">
            <a:avLst/>
          </a:prstGeom>
          <a:noFill/>
          <a:ln>
            <a:noFill/>
          </a:ln>
        </p:spPr>
      </p:pic>
      <p:pic>
        <p:nvPicPr>
          <p:cNvPr id="19" name="Google Shape;1170;p23">
            <a:extLst>
              <a:ext uri="{FF2B5EF4-FFF2-40B4-BE49-F238E27FC236}">
                <a16:creationId xmlns:a16="http://schemas.microsoft.com/office/drawing/2014/main" id="{FD266429-0B5D-4DB5-A1A0-F3BA73756CB7}"/>
              </a:ext>
            </a:extLst>
          </p:cNvPr>
          <p:cNvPicPr preferRelativeResize="0"/>
          <p:nvPr/>
        </p:nvPicPr>
        <p:blipFill rotWithShape="1">
          <a:blip r:embed="rId2">
            <a:alphaModFix/>
          </a:blip>
          <a:srcRect t="76775"/>
          <a:stretch/>
        </p:blipFill>
        <p:spPr>
          <a:xfrm rot="5400000">
            <a:off x="7368629" y="4078368"/>
            <a:ext cx="3637114" cy="172281"/>
          </a:xfrm>
          <a:prstGeom prst="rect">
            <a:avLst/>
          </a:prstGeom>
          <a:noFill/>
          <a:ln>
            <a:noFill/>
          </a:ln>
        </p:spPr>
      </p:pic>
      <p:pic>
        <p:nvPicPr>
          <p:cNvPr id="21" name="Google Shape;1162;p23">
            <a:extLst>
              <a:ext uri="{FF2B5EF4-FFF2-40B4-BE49-F238E27FC236}">
                <a16:creationId xmlns:a16="http://schemas.microsoft.com/office/drawing/2014/main" id="{99F3FF06-6918-4CF4-B180-DFFA5A8B58B1}"/>
              </a:ext>
            </a:extLst>
          </p:cNvPr>
          <p:cNvPicPr preferRelativeResize="0"/>
          <p:nvPr/>
        </p:nvPicPr>
        <p:blipFill rotWithShape="1">
          <a:blip r:embed="rId2">
            <a:alphaModFix/>
          </a:blip>
          <a:srcRect t="76775"/>
          <a:stretch/>
        </p:blipFill>
        <p:spPr>
          <a:xfrm rot="5400000">
            <a:off x="-1252386" y="4015230"/>
            <a:ext cx="3643728" cy="291937"/>
          </a:xfrm>
          <a:prstGeom prst="rect">
            <a:avLst/>
          </a:prstGeom>
          <a:noFill/>
          <a:ln>
            <a:noFill/>
          </a:ln>
        </p:spPr>
      </p:pic>
    </p:spTree>
    <p:extLst>
      <p:ext uri="{BB962C8B-B14F-4D97-AF65-F5344CB8AC3E}">
        <p14:creationId xmlns:p14="http://schemas.microsoft.com/office/powerpoint/2010/main" val="32601149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B96AE8-E811-427F-B3C4-D43784B20932}"/>
              </a:ext>
            </a:extLst>
          </p:cNvPr>
          <p:cNvSpPr>
            <a:spLocks noGrp="1"/>
          </p:cNvSpPr>
          <p:nvPr>
            <p:ph type="ctrTitle"/>
          </p:nvPr>
        </p:nvSpPr>
        <p:spPr>
          <a:xfrm>
            <a:off x="839738" y="628619"/>
            <a:ext cx="10581776" cy="797332"/>
          </a:xfrm>
        </p:spPr>
        <p:txBody>
          <a:bodyPr>
            <a:normAutofit/>
          </a:bodyPr>
          <a:lstStyle/>
          <a:p>
            <a:r>
              <a:rPr lang="zh-TW" altLang="en-US" sz="4500" dirty="0">
                <a:latin typeface="Arial" panose="020B0604020202020204" pitchFamily="34" charset="0"/>
                <a:ea typeface="微軟正黑體"/>
                <a:cs typeface="Arial" panose="020B0604020202020204" pitchFamily="34" charset="0"/>
              </a:rPr>
              <a:t>S3 Tool connect QuObjects </a:t>
            </a:r>
            <a:endParaRPr lang="zh-TW" altLang="en-US" sz="4500" dirty="0">
              <a:latin typeface="Arial" panose="020B0604020202020204" pitchFamily="34" charset="0"/>
              <a:cs typeface="Arial" panose="020B0604020202020204" pitchFamily="34" charset="0"/>
            </a:endParaRPr>
          </a:p>
        </p:txBody>
      </p:sp>
      <p:pic>
        <p:nvPicPr>
          <p:cNvPr id="3" name="圖片 2">
            <a:extLst>
              <a:ext uri="{FF2B5EF4-FFF2-40B4-BE49-F238E27FC236}">
                <a16:creationId xmlns:a16="http://schemas.microsoft.com/office/drawing/2014/main" id="{3B9F5A90-A4C1-482B-BBE4-64A11BE02B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9390" y="1637708"/>
            <a:ext cx="1308750" cy="1296432"/>
          </a:xfrm>
          <a:prstGeom prst="rect">
            <a:avLst/>
          </a:prstGeom>
          <a:effectLst>
            <a:outerShdw blurRad="215900" dist="203200" dir="3780000" algn="t" rotWithShape="0">
              <a:prstClr val="black">
                <a:alpha val="31000"/>
              </a:prstClr>
            </a:outerShdw>
          </a:effectLst>
        </p:spPr>
      </p:pic>
    </p:spTree>
    <p:extLst>
      <p:ext uri="{BB962C8B-B14F-4D97-AF65-F5344CB8AC3E}">
        <p14:creationId xmlns:p14="http://schemas.microsoft.com/office/powerpoint/2010/main" val="38298840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圖片 43">
            <a:extLst>
              <a:ext uri="{FF2B5EF4-FFF2-40B4-BE49-F238E27FC236}">
                <a16:creationId xmlns:a16="http://schemas.microsoft.com/office/drawing/2014/main" id="{0FFD8A6A-3FD5-49B0-811F-196D2D2CD7F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V="1">
            <a:off x="6693295" y="6474956"/>
            <a:ext cx="3915259" cy="389200"/>
          </a:xfrm>
          <a:prstGeom prst="rect">
            <a:avLst/>
          </a:prstGeom>
        </p:spPr>
      </p:pic>
      <p:pic>
        <p:nvPicPr>
          <p:cNvPr id="43" name="圖片 42">
            <a:extLst>
              <a:ext uri="{FF2B5EF4-FFF2-40B4-BE49-F238E27FC236}">
                <a16:creationId xmlns:a16="http://schemas.microsoft.com/office/drawing/2014/main" id="{6CE249AE-5E46-4875-8476-53F2258331C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V="1">
            <a:off x="1681222" y="6581789"/>
            <a:ext cx="3915259" cy="389200"/>
          </a:xfrm>
          <a:prstGeom prst="rect">
            <a:avLst/>
          </a:prstGeom>
        </p:spPr>
      </p:pic>
      <p:sp>
        <p:nvSpPr>
          <p:cNvPr id="39" name="矩形: 圓角 38">
            <a:extLst>
              <a:ext uri="{FF2B5EF4-FFF2-40B4-BE49-F238E27FC236}">
                <a16:creationId xmlns:a16="http://schemas.microsoft.com/office/drawing/2014/main" id="{9069F1AB-C1D7-402C-90C8-335C96066AE9}"/>
              </a:ext>
            </a:extLst>
          </p:cNvPr>
          <p:cNvSpPr/>
          <p:nvPr/>
        </p:nvSpPr>
        <p:spPr>
          <a:xfrm rot="10800000">
            <a:off x="366169" y="5398274"/>
            <a:ext cx="5488531" cy="540503"/>
          </a:xfrm>
          <a:prstGeom prst="roundRect">
            <a:avLst>
              <a:gd name="adj" fmla="val 6895"/>
            </a:avLst>
          </a:prstGeom>
          <a:gradFill>
            <a:gsLst>
              <a:gs pos="0">
                <a:schemeClr val="bg1"/>
              </a:gs>
              <a:gs pos="75200">
                <a:srgbClr val="F5F5F5"/>
              </a:gs>
              <a:gs pos="100000">
                <a:schemeClr val="bg1">
                  <a:lumMod val="75000"/>
                </a:schemeClr>
              </a:gs>
            </a:gsLst>
            <a:lin ang="5400000" scaled="0"/>
          </a:gradFill>
          <a:ln w="25400">
            <a:gradFill>
              <a:gsLst>
                <a:gs pos="0">
                  <a:srgbClr val="01F3FF"/>
                </a:gs>
                <a:gs pos="100000">
                  <a:srgbClr val="2F528F"/>
                </a:gs>
              </a:gsLst>
              <a:lin ang="0" scaled="0"/>
            </a:gradFill>
          </a:ln>
          <a:effectLst>
            <a:outerShdw blurRad="279400" dist="1016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29" name="Google Shape;1170;p23">
            <a:extLst>
              <a:ext uri="{FF2B5EF4-FFF2-40B4-BE49-F238E27FC236}">
                <a16:creationId xmlns:a16="http://schemas.microsoft.com/office/drawing/2014/main" id="{300C424A-1C43-427E-BA8D-A6C87E8F387A}"/>
              </a:ext>
            </a:extLst>
          </p:cNvPr>
          <p:cNvPicPr preferRelativeResize="0"/>
          <p:nvPr/>
        </p:nvPicPr>
        <p:blipFill rotWithShape="1">
          <a:blip r:embed="rId3">
            <a:alphaModFix/>
          </a:blip>
          <a:srcRect t="76775"/>
          <a:stretch/>
        </p:blipFill>
        <p:spPr>
          <a:xfrm rot="5400000">
            <a:off x="-1568152" y="3382634"/>
            <a:ext cx="3529387" cy="220371"/>
          </a:xfrm>
          <a:prstGeom prst="rect">
            <a:avLst/>
          </a:prstGeom>
          <a:noFill/>
          <a:ln>
            <a:noFill/>
          </a:ln>
        </p:spPr>
      </p:pic>
      <p:sp>
        <p:nvSpPr>
          <p:cNvPr id="15" name="矩形 14">
            <a:extLst>
              <a:ext uri="{FF2B5EF4-FFF2-40B4-BE49-F238E27FC236}">
                <a16:creationId xmlns:a16="http://schemas.microsoft.com/office/drawing/2014/main" id="{191C4305-86A6-4796-BA53-63C24AF7D441}"/>
              </a:ext>
            </a:extLst>
          </p:cNvPr>
          <p:cNvSpPr/>
          <p:nvPr/>
        </p:nvSpPr>
        <p:spPr>
          <a:xfrm>
            <a:off x="311278" y="2772693"/>
            <a:ext cx="11427500" cy="23665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 name="標題 1">
            <a:extLst>
              <a:ext uri="{FF2B5EF4-FFF2-40B4-BE49-F238E27FC236}">
                <a16:creationId xmlns:a16="http://schemas.microsoft.com/office/drawing/2014/main" id="{EAFCC262-0BAC-4F9B-9EF0-D53A937514BF}"/>
              </a:ext>
            </a:extLst>
          </p:cNvPr>
          <p:cNvSpPr>
            <a:spLocks noGrp="1"/>
          </p:cNvSpPr>
          <p:nvPr>
            <p:ph type="title"/>
          </p:nvPr>
        </p:nvSpPr>
        <p:spPr>
          <a:xfrm>
            <a:off x="539878" y="380532"/>
            <a:ext cx="12135435" cy="658084"/>
          </a:xfrm>
        </p:spPr>
        <p:txBody>
          <a:bodyPr>
            <a:noAutofit/>
          </a:bodyPr>
          <a:lstStyle/>
          <a:p>
            <a:pPr>
              <a:lnSpc>
                <a:spcPts val="4500"/>
              </a:lnSpc>
            </a:pPr>
            <a:r>
              <a:rPr lang="en-US" altLang="zh-TW" sz="3800" dirty="0">
                <a:solidFill>
                  <a:schemeClr val="tx1"/>
                </a:solidFill>
                <a:latin typeface="Arial" panose="020B0604020202020204" pitchFamily="34" charset="0"/>
                <a:ea typeface="微軟正黑體"/>
                <a:cs typeface="Arial" panose="020B0604020202020204" pitchFamily="34" charset="0"/>
              </a:rPr>
              <a:t>C</a:t>
            </a:r>
            <a:r>
              <a:rPr lang="zh-TW" sz="3800" dirty="0">
                <a:solidFill>
                  <a:schemeClr val="tx1"/>
                </a:solidFill>
                <a:latin typeface="Arial" panose="020B0604020202020204" pitchFamily="34" charset="0"/>
                <a:ea typeface="微軟正黑體"/>
                <a:cs typeface="Arial" panose="020B0604020202020204" pitchFamily="34" charset="0"/>
              </a:rPr>
              <a:t>osbench</a:t>
            </a:r>
            <a:r>
              <a:rPr lang="zh-TW" altLang="en-US" sz="3800" dirty="0">
                <a:solidFill>
                  <a:schemeClr val="tx1"/>
                </a:solidFill>
                <a:latin typeface="Arial" panose="020B0604020202020204" pitchFamily="34" charset="0"/>
                <a:ea typeface="微軟正黑體"/>
                <a:cs typeface="Arial" panose="020B0604020202020204" pitchFamily="34" charset="0"/>
              </a:rPr>
              <a:t> </a:t>
            </a:r>
            <a:r>
              <a:rPr lang="en-US" altLang="zh-TW" sz="3800" dirty="0">
                <a:solidFill>
                  <a:schemeClr val="tx1"/>
                </a:solidFill>
                <a:latin typeface="Arial" panose="020B0604020202020204" pitchFamily="34" charset="0"/>
                <a:ea typeface="微軟正黑體"/>
                <a:cs typeface="Arial" panose="020B0604020202020204" pitchFamily="34" charset="0"/>
              </a:rPr>
              <a:t>Performance test</a:t>
            </a:r>
            <a:r>
              <a:rPr lang="zh-TW" altLang="en-US" sz="3800" dirty="0">
                <a:solidFill>
                  <a:schemeClr val="tx1"/>
                </a:solidFill>
                <a:latin typeface="Arial" panose="020B0604020202020204" pitchFamily="34" charset="0"/>
                <a:ea typeface="微軟正黑體"/>
                <a:cs typeface="Arial" panose="020B0604020202020204" pitchFamily="34" charset="0"/>
              </a:rPr>
              <a:t> </a:t>
            </a:r>
            <a:r>
              <a:rPr lang="en-US" altLang="zh-TW" sz="3800" dirty="0">
                <a:solidFill>
                  <a:schemeClr val="tx1"/>
                </a:solidFill>
                <a:latin typeface="Arial" panose="020B0604020202020204" pitchFamily="34" charset="0"/>
                <a:ea typeface="微軟正黑體"/>
                <a:cs typeface="Arial" panose="020B0604020202020204" pitchFamily="34" charset="0"/>
              </a:rPr>
              <a:t>- </a:t>
            </a:r>
            <a:br>
              <a:rPr lang="en-US" altLang="zh-TW" sz="3800" dirty="0">
                <a:solidFill>
                  <a:schemeClr val="tx1"/>
                </a:solidFill>
                <a:latin typeface="Arial" panose="020B0604020202020204" pitchFamily="34" charset="0"/>
                <a:ea typeface="微軟正黑體"/>
                <a:cs typeface="Arial" panose="020B0604020202020204" pitchFamily="34" charset="0"/>
              </a:rPr>
            </a:br>
            <a:r>
              <a:rPr lang="en-US" sz="3800" dirty="0">
                <a:solidFill>
                  <a:schemeClr val="tx1"/>
                </a:solidFill>
                <a:latin typeface="Arial" panose="020B0604020202020204" pitchFamily="34" charset="0"/>
                <a:ea typeface="微軟正黑體"/>
                <a:cs typeface="Arial" panose="020B0604020202020204" pitchFamily="34" charset="0"/>
              </a:rPr>
              <a:t>S3 good environment for object service testing! </a:t>
            </a:r>
            <a:endParaRPr lang="en-US" altLang="zh-TW" sz="3800" b="0" dirty="0">
              <a:solidFill>
                <a:schemeClr val="tx1"/>
              </a:solidFill>
              <a:latin typeface="Arial" panose="020B0604020202020204" pitchFamily="34" charset="0"/>
              <a:ea typeface="微軟正黑體"/>
              <a:cs typeface="Arial" panose="020B0604020202020204" pitchFamily="34" charset="0"/>
            </a:endParaRPr>
          </a:p>
        </p:txBody>
      </p:sp>
      <p:pic>
        <p:nvPicPr>
          <p:cNvPr id="8" name="圖片 8" descr="一張含有 電腦 的圖片&#10;&#10;自動產生的描述">
            <a:extLst>
              <a:ext uri="{FF2B5EF4-FFF2-40B4-BE49-F238E27FC236}">
                <a16:creationId xmlns:a16="http://schemas.microsoft.com/office/drawing/2014/main" id="{65BDE4C3-C682-4C4D-9C73-12475F816839}"/>
              </a:ext>
            </a:extLst>
          </p:cNvPr>
          <p:cNvPicPr>
            <a:picLocks noChangeAspect="1"/>
          </p:cNvPicPr>
          <p:nvPr/>
        </p:nvPicPr>
        <p:blipFill rotWithShape="1">
          <a:blip r:embed="rId4"/>
          <a:srcRect t="45580"/>
          <a:stretch/>
        </p:blipFill>
        <p:spPr>
          <a:xfrm>
            <a:off x="6701996" y="6268336"/>
            <a:ext cx="3669142" cy="1246409"/>
          </a:xfrm>
          <a:prstGeom prst="rect">
            <a:avLst/>
          </a:prstGeom>
        </p:spPr>
      </p:pic>
      <p:pic>
        <p:nvPicPr>
          <p:cNvPr id="9" name="圖片 9">
            <a:extLst>
              <a:ext uri="{FF2B5EF4-FFF2-40B4-BE49-F238E27FC236}">
                <a16:creationId xmlns:a16="http://schemas.microsoft.com/office/drawing/2014/main" id="{38BD93F0-1256-4667-B9BC-638284028B23}"/>
              </a:ext>
            </a:extLst>
          </p:cNvPr>
          <p:cNvPicPr>
            <a:picLocks noChangeAspect="1"/>
          </p:cNvPicPr>
          <p:nvPr/>
        </p:nvPicPr>
        <p:blipFill rotWithShape="1">
          <a:blip r:embed="rId5"/>
          <a:srcRect t="38070"/>
          <a:stretch/>
        </p:blipFill>
        <p:spPr>
          <a:xfrm>
            <a:off x="1275360" y="6095784"/>
            <a:ext cx="3708731" cy="1438211"/>
          </a:xfrm>
          <a:prstGeom prst="rect">
            <a:avLst/>
          </a:prstGeom>
        </p:spPr>
      </p:pic>
      <p:sp>
        <p:nvSpPr>
          <p:cNvPr id="11" name="Google Shape;1165;p23">
            <a:extLst>
              <a:ext uri="{FF2B5EF4-FFF2-40B4-BE49-F238E27FC236}">
                <a16:creationId xmlns:a16="http://schemas.microsoft.com/office/drawing/2014/main" id="{28DF88F6-14D9-43EE-B7E5-A1D559AF2867}"/>
              </a:ext>
            </a:extLst>
          </p:cNvPr>
          <p:cNvSpPr/>
          <p:nvPr/>
        </p:nvSpPr>
        <p:spPr>
          <a:xfrm>
            <a:off x="1514688" y="1706943"/>
            <a:ext cx="1129029" cy="1065749"/>
          </a:xfrm>
          <a:prstGeom prst="round2SameRect">
            <a:avLst>
              <a:gd name="adj1" fmla="val 9935"/>
              <a:gd name="adj2" fmla="val 0"/>
            </a:avLst>
          </a:prstGeom>
          <a:gradFill>
            <a:gsLst>
              <a:gs pos="0">
                <a:srgbClr val="163670"/>
              </a:gs>
              <a:gs pos="73000">
                <a:srgbClr val="2A6AC8"/>
              </a:gs>
              <a:gs pos="100000">
                <a:srgbClr val="2C6FD0"/>
              </a:gs>
            </a:gsLst>
            <a:lin ang="0" scaled="0"/>
          </a:gradFill>
          <a:ln w="10160" cap="flat" cmpd="sng">
            <a:solidFill>
              <a:srgbClr val="FFFFFF">
                <a:alpha val="50000"/>
              </a:srgbClr>
            </a:solidFill>
            <a:prstDash val="solid"/>
            <a:miter lim="800000"/>
            <a:headEnd type="none" w="sm" len="sm"/>
            <a:tailEnd type="none" w="sm" len="sm"/>
          </a:ln>
          <a:effectLst>
            <a:outerShdw blurRad="254000" dist="520700" dir="6480000" algn="t" rotWithShape="0">
              <a:prstClr val="black">
                <a:alpha val="40000"/>
              </a:prst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panose="020B0604020202020204" pitchFamily="34" charset="0"/>
              <a:ea typeface="Arial"/>
              <a:cs typeface="Arial" panose="020B0604020202020204" pitchFamily="34" charset="0"/>
              <a:sym typeface="Arial"/>
            </a:endParaRPr>
          </a:p>
        </p:txBody>
      </p:sp>
      <p:sp>
        <p:nvSpPr>
          <p:cNvPr id="16" name="Google Shape;1165;p23">
            <a:extLst>
              <a:ext uri="{FF2B5EF4-FFF2-40B4-BE49-F238E27FC236}">
                <a16:creationId xmlns:a16="http://schemas.microsoft.com/office/drawing/2014/main" id="{5CB11643-9B22-4D8D-A1DF-3D1860C2EAC0}"/>
              </a:ext>
            </a:extLst>
          </p:cNvPr>
          <p:cNvSpPr/>
          <p:nvPr/>
        </p:nvSpPr>
        <p:spPr>
          <a:xfrm>
            <a:off x="311278" y="1708010"/>
            <a:ext cx="1180972" cy="1065749"/>
          </a:xfrm>
          <a:prstGeom prst="round2SameRect">
            <a:avLst>
              <a:gd name="adj1" fmla="val 9935"/>
              <a:gd name="adj2" fmla="val 0"/>
            </a:avLst>
          </a:prstGeom>
          <a:gradFill>
            <a:gsLst>
              <a:gs pos="0">
                <a:srgbClr val="163670"/>
              </a:gs>
              <a:gs pos="73000">
                <a:srgbClr val="2A6AC8"/>
              </a:gs>
              <a:gs pos="100000">
                <a:srgbClr val="2C6FD0"/>
              </a:gs>
            </a:gsLst>
            <a:lin ang="0" scaled="0"/>
          </a:gradFill>
          <a:ln w="10160" cap="flat" cmpd="sng">
            <a:solidFill>
              <a:srgbClr val="FFFFFF">
                <a:alpha val="50000"/>
              </a:srgbClr>
            </a:solidFill>
            <a:prstDash val="solid"/>
            <a:miter lim="800000"/>
            <a:headEnd type="none" w="sm" len="sm"/>
            <a:tailEnd type="none" w="sm" len="sm"/>
          </a:ln>
          <a:effectLst>
            <a:outerShdw blurRad="254000" dist="63500" dir="6480000" algn="t" rotWithShape="0">
              <a:prstClr val="black">
                <a:alpha val="40000"/>
              </a:prst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panose="020B0604020202020204" pitchFamily="34" charset="0"/>
              <a:ea typeface="Arial"/>
              <a:cs typeface="Arial" panose="020B0604020202020204" pitchFamily="34" charset="0"/>
              <a:sym typeface="Arial"/>
            </a:endParaRPr>
          </a:p>
        </p:txBody>
      </p:sp>
      <p:sp>
        <p:nvSpPr>
          <p:cNvPr id="20" name="Google Shape;1165;p23">
            <a:extLst>
              <a:ext uri="{FF2B5EF4-FFF2-40B4-BE49-F238E27FC236}">
                <a16:creationId xmlns:a16="http://schemas.microsoft.com/office/drawing/2014/main" id="{4BE84F81-23A6-4541-B366-D732BA3776F0}"/>
              </a:ext>
            </a:extLst>
          </p:cNvPr>
          <p:cNvSpPr/>
          <p:nvPr/>
        </p:nvSpPr>
        <p:spPr>
          <a:xfrm>
            <a:off x="2669489" y="1706943"/>
            <a:ext cx="1129029" cy="1065749"/>
          </a:xfrm>
          <a:prstGeom prst="round2SameRect">
            <a:avLst>
              <a:gd name="adj1" fmla="val 9935"/>
              <a:gd name="adj2" fmla="val 0"/>
            </a:avLst>
          </a:prstGeom>
          <a:gradFill>
            <a:gsLst>
              <a:gs pos="0">
                <a:srgbClr val="163670"/>
              </a:gs>
              <a:gs pos="73000">
                <a:srgbClr val="2A6AC8"/>
              </a:gs>
              <a:gs pos="100000">
                <a:srgbClr val="2C6FD0"/>
              </a:gs>
            </a:gsLst>
            <a:lin ang="0" scaled="0"/>
          </a:gradFill>
          <a:ln w="10160" cap="flat" cmpd="sng">
            <a:solidFill>
              <a:srgbClr val="FFFFFF">
                <a:alpha val="50000"/>
              </a:srgbClr>
            </a:solidFill>
            <a:prstDash val="solid"/>
            <a:miter lim="800000"/>
            <a:headEnd type="none" w="sm" len="sm"/>
            <a:tailEnd type="none" w="sm" len="sm"/>
          </a:ln>
          <a:effectLst>
            <a:outerShdw blurRad="254000" dist="520700" dir="6480000" algn="t" rotWithShape="0">
              <a:prstClr val="black">
                <a:alpha val="40000"/>
              </a:prst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panose="020B0604020202020204" pitchFamily="34" charset="0"/>
              <a:ea typeface="Arial"/>
              <a:cs typeface="Arial" panose="020B0604020202020204" pitchFamily="34" charset="0"/>
              <a:sym typeface="Arial"/>
            </a:endParaRPr>
          </a:p>
        </p:txBody>
      </p:sp>
      <p:sp>
        <p:nvSpPr>
          <p:cNvPr id="21" name="Google Shape;1165;p23">
            <a:extLst>
              <a:ext uri="{FF2B5EF4-FFF2-40B4-BE49-F238E27FC236}">
                <a16:creationId xmlns:a16="http://schemas.microsoft.com/office/drawing/2014/main" id="{B34EEE40-466E-48C4-927A-8F53D2B3681C}"/>
              </a:ext>
            </a:extLst>
          </p:cNvPr>
          <p:cNvSpPr/>
          <p:nvPr/>
        </p:nvSpPr>
        <p:spPr>
          <a:xfrm>
            <a:off x="3824290" y="1706943"/>
            <a:ext cx="1129029" cy="1065749"/>
          </a:xfrm>
          <a:prstGeom prst="round2SameRect">
            <a:avLst>
              <a:gd name="adj1" fmla="val 9935"/>
              <a:gd name="adj2" fmla="val 0"/>
            </a:avLst>
          </a:prstGeom>
          <a:gradFill>
            <a:gsLst>
              <a:gs pos="0">
                <a:srgbClr val="163670"/>
              </a:gs>
              <a:gs pos="73000">
                <a:srgbClr val="2A6AC8"/>
              </a:gs>
              <a:gs pos="100000">
                <a:srgbClr val="2C6FD0"/>
              </a:gs>
            </a:gsLst>
            <a:lin ang="0" scaled="0"/>
          </a:gradFill>
          <a:ln w="10160" cap="flat" cmpd="sng">
            <a:solidFill>
              <a:srgbClr val="FFFFFF">
                <a:alpha val="50000"/>
              </a:srgbClr>
            </a:solidFill>
            <a:prstDash val="solid"/>
            <a:miter lim="800000"/>
            <a:headEnd type="none" w="sm" len="sm"/>
            <a:tailEnd type="none" w="sm" len="sm"/>
          </a:ln>
          <a:effectLst>
            <a:outerShdw blurRad="254000" dist="520700" dir="6480000" algn="t" rotWithShape="0">
              <a:prstClr val="black">
                <a:alpha val="40000"/>
              </a:prst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panose="020B0604020202020204" pitchFamily="34" charset="0"/>
              <a:ea typeface="Arial"/>
              <a:cs typeface="Arial" panose="020B0604020202020204" pitchFamily="34" charset="0"/>
              <a:sym typeface="Arial"/>
            </a:endParaRPr>
          </a:p>
        </p:txBody>
      </p:sp>
      <p:sp>
        <p:nvSpPr>
          <p:cNvPr id="22" name="Google Shape;1165;p23">
            <a:extLst>
              <a:ext uri="{FF2B5EF4-FFF2-40B4-BE49-F238E27FC236}">
                <a16:creationId xmlns:a16="http://schemas.microsoft.com/office/drawing/2014/main" id="{BAA358D7-D924-4F9B-830C-4162969D4DC1}"/>
              </a:ext>
            </a:extLst>
          </p:cNvPr>
          <p:cNvSpPr/>
          <p:nvPr/>
        </p:nvSpPr>
        <p:spPr>
          <a:xfrm>
            <a:off x="4966971" y="1706943"/>
            <a:ext cx="1129029" cy="1065749"/>
          </a:xfrm>
          <a:prstGeom prst="round2SameRect">
            <a:avLst>
              <a:gd name="adj1" fmla="val 9935"/>
              <a:gd name="adj2" fmla="val 0"/>
            </a:avLst>
          </a:prstGeom>
          <a:gradFill>
            <a:gsLst>
              <a:gs pos="0">
                <a:srgbClr val="163670"/>
              </a:gs>
              <a:gs pos="73000">
                <a:srgbClr val="2A6AC8"/>
              </a:gs>
              <a:gs pos="100000">
                <a:srgbClr val="2C6FD0"/>
              </a:gs>
            </a:gsLst>
            <a:lin ang="0" scaled="0"/>
          </a:gradFill>
          <a:ln w="10160" cap="flat" cmpd="sng">
            <a:solidFill>
              <a:srgbClr val="FFFFFF">
                <a:alpha val="50000"/>
              </a:srgbClr>
            </a:solidFill>
            <a:prstDash val="solid"/>
            <a:miter lim="800000"/>
            <a:headEnd type="none" w="sm" len="sm"/>
            <a:tailEnd type="none" w="sm" len="sm"/>
          </a:ln>
          <a:effectLst>
            <a:outerShdw blurRad="254000" dist="520700" dir="6480000" algn="t" rotWithShape="0">
              <a:prstClr val="black">
                <a:alpha val="40000"/>
              </a:prst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panose="020B0604020202020204" pitchFamily="34" charset="0"/>
              <a:ea typeface="Arial"/>
              <a:cs typeface="Arial" panose="020B0604020202020204" pitchFamily="34" charset="0"/>
              <a:sym typeface="Arial"/>
            </a:endParaRPr>
          </a:p>
        </p:txBody>
      </p:sp>
      <p:sp>
        <p:nvSpPr>
          <p:cNvPr id="23" name="Google Shape;1165;p23">
            <a:extLst>
              <a:ext uri="{FF2B5EF4-FFF2-40B4-BE49-F238E27FC236}">
                <a16:creationId xmlns:a16="http://schemas.microsoft.com/office/drawing/2014/main" id="{658ECE36-E4F0-401C-9BA1-7DBC0635EAFF}"/>
              </a:ext>
            </a:extLst>
          </p:cNvPr>
          <p:cNvSpPr/>
          <p:nvPr/>
        </p:nvSpPr>
        <p:spPr>
          <a:xfrm>
            <a:off x="6122987" y="1706943"/>
            <a:ext cx="1129029" cy="1065749"/>
          </a:xfrm>
          <a:prstGeom prst="round2SameRect">
            <a:avLst>
              <a:gd name="adj1" fmla="val 9935"/>
              <a:gd name="adj2" fmla="val 0"/>
            </a:avLst>
          </a:prstGeom>
          <a:gradFill>
            <a:gsLst>
              <a:gs pos="0">
                <a:srgbClr val="163670"/>
              </a:gs>
              <a:gs pos="73000">
                <a:srgbClr val="2A6AC8"/>
              </a:gs>
              <a:gs pos="100000">
                <a:srgbClr val="2C6FD0"/>
              </a:gs>
            </a:gsLst>
            <a:lin ang="0" scaled="0"/>
          </a:gradFill>
          <a:ln w="10160" cap="flat" cmpd="sng">
            <a:solidFill>
              <a:srgbClr val="FFFFFF">
                <a:alpha val="50000"/>
              </a:srgbClr>
            </a:solidFill>
            <a:prstDash val="solid"/>
            <a:miter lim="800000"/>
            <a:headEnd type="none" w="sm" len="sm"/>
            <a:tailEnd type="none" w="sm" len="sm"/>
          </a:ln>
          <a:effectLst>
            <a:outerShdw blurRad="254000" dist="520700" dir="6480000" algn="t" rotWithShape="0">
              <a:prstClr val="black">
                <a:alpha val="40000"/>
              </a:prst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panose="020B0604020202020204" pitchFamily="34" charset="0"/>
              <a:ea typeface="Arial"/>
              <a:cs typeface="Arial" panose="020B0604020202020204" pitchFamily="34" charset="0"/>
              <a:sym typeface="Arial"/>
            </a:endParaRPr>
          </a:p>
        </p:txBody>
      </p:sp>
      <p:sp>
        <p:nvSpPr>
          <p:cNvPr id="24" name="Google Shape;1165;p23">
            <a:extLst>
              <a:ext uri="{FF2B5EF4-FFF2-40B4-BE49-F238E27FC236}">
                <a16:creationId xmlns:a16="http://schemas.microsoft.com/office/drawing/2014/main" id="{A8CF2440-04F2-4F3D-9AE9-1B3D51D68AF3}"/>
              </a:ext>
            </a:extLst>
          </p:cNvPr>
          <p:cNvSpPr/>
          <p:nvPr/>
        </p:nvSpPr>
        <p:spPr>
          <a:xfrm>
            <a:off x="7279004" y="1706943"/>
            <a:ext cx="896622" cy="1065749"/>
          </a:xfrm>
          <a:prstGeom prst="round2SameRect">
            <a:avLst>
              <a:gd name="adj1" fmla="val 9935"/>
              <a:gd name="adj2" fmla="val 0"/>
            </a:avLst>
          </a:prstGeom>
          <a:gradFill>
            <a:gsLst>
              <a:gs pos="0">
                <a:srgbClr val="163670"/>
              </a:gs>
              <a:gs pos="73000">
                <a:srgbClr val="2A6AC8"/>
              </a:gs>
              <a:gs pos="100000">
                <a:srgbClr val="2C6FD0"/>
              </a:gs>
            </a:gsLst>
            <a:lin ang="0" scaled="0"/>
          </a:gradFill>
          <a:ln w="10160" cap="flat" cmpd="sng">
            <a:solidFill>
              <a:srgbClr val="FFFFFF">
                <a:alpha val="50000"/>
              </a:srgbClr>
            </a:solidFill>
            <a:prstDash val="solid"/>
            <a:miter lim="800000"/>
            <a:headEnd type="none" w="sm" len="sm"/>
            <a:tailEnd type="none" w="sm" len="sm"/>
          </a:ln>
          <a:effectLst>
            <a:outerShdw blurRad="254000" dist="520700" dir="6480000" algn="t" rotWithShape="0">
              <a:prstClr val="black">
                <a:alpha val="40000"/>
              </a:prst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panose="020B0604020202020204" pitchFamily="34" charset="0"/>
              <a:ea typeface="Arial"/>
              <a:cs typeface="Arial" panose="020B0604020202020204" pitchFamily="34" charset="0"/>
              <a:sym typeface="Arial"/>
            </a:endParaRPr>
          </a:p>
        </p:txBody>
      </p:sp>
      <p:sp>
        <p:nvSpPr>
          <p:cNvPr id="25" name="Google Shape;1165;p23">
            <a:extLst>
              <a:ext uri="{FF2B5EF4-FFF2-40B4-BE49-F238E27FC236}">
                <a16:creationId xmlns:a16="http://schemas.microsoft.com/office/drawing/2014/main" id="{6C5F2574-6CD3-4C67-A85B-67989118D388}"/>
              </a:ext>
            </a:extLst>
          </p:cNvPr>
          <p:cNvSpPr/>
          <p:nvPr/>
        </p:nvSpPr>
        <p:spPr>
          <a:xfrm>
            <a:off x="8202614" y="1706943"/>
            <a:ext cx="896622" cy="1065749"/>
          </a:xfrm>
          <a:prstGeom prst="round2SameRect">
            <a:avLst>
              <a:gd name="adj1" fmla="val 9935"/>
              <a:gd name="adj2" fmla="val 0"/>
            </a:avLst>
          </a:prstGeom>
          <a:gradFill>
            <a:gsLst>
              <a:gs pos="0">
                <a:srgbClr val="163670"/>
              </a:gs>
              <a:gs pos="73000">
                <a:srgbClr val="2A6AC8"/>
              </a:gs>
              <a:gs pos="100000">
                <a:srgbClr val="2C6FD0"/>
              </a:gs>
            </a:gsLst>
            <a:lin ang="0" scaled="0"/>
          </a:gradFill>
          <a:ln w="10160" cap="flat" cmpd="sng">
            <a:solidFill>
              <a:srgbClr val="FFFFFF">
                <a:alpha val="50000"/>
              </a:srgbClr>
            </a:solidFill>
            <a:prstDash val="solid"/>
            <a:miter lim="800000"/>
            <a:headEnd type="none" w="sm" len="sm"/>
            <a:tailEnd type="none" w="sm" len="sm"/>
          </a:ln>
          <a:effectLst>
            <a:outerShdw blurRad="254000" dist="520700" dir="6480000" algn="t" rotWithShape="0">
              <a:prstClr val="black">
                <a:alpha val="40000"/>
              </a:prst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panose="020B0604020202020204" pitchFamily="34" charset="0"/>
              <a:ea typeface="Arial"/>
              <a:cs typeface="Arial" panose="020B0604020202020204" pitchFamily="34" charset="0"/>
              <a:sym typeface="Arial"/>
            </a:endParaRPr>
          </a:p>
        </p:txBody>
      </p:sp>
      <p:sp>
        <p:nvSpPr>
          <p:cNvPr id="26" name="Google Shape;1165;p23">
            <a:extLst>
              <a:ext uri="{FF2B5EF4-FFF2-40B4-BE49-F238E27FC236}">
                <a16:creationId xmlns:a16="http://schemas.microsoft.com/office/drawing/2014/main" id="{D52DC679-CD2F-411B-A3A8-1CC5F18C8557}"/>
              </a:ext>
            </a:extLst>
          </p:cNvPr>
          <p:cNvSpPr/>
          <p:nvPr/>
        </p:nvSpPr>
        <p:spPr>
          <a:xfrm>
            <a:off x="9126224" y="1706943"/>
            <a:ext cx="1224276" cy="1065749"/>
          </a:xfrm>
          <a:prstGeom prst="round2SameRect">
            <a:avLst>
              <a:gd name="adj1" fmla="val 9935"/>
              <a:gd name="adj2" fmla="val 0"/>
            </a:avLst>
          </a:prstGeom>
          <a:gradFill>
            <a:gsLst>
              <a:gs pos="0">
                <a:srgbClr val="163670"/>
              </a:gs>
              <a:gs pos="73000">
                <a:srgbClr val="2A6AC8"/>
              </a:gs>
              <a:gs pos="100000">
                <a:srgbClr val="2C6FD0"/>
              </a:gs>
            </a:gsLst>
            <a:lin ang="0" scaled="0"/>
          </a:gradFill>
          <a:ln w="10160" cap="flat" cmpd="sng">
            <a:solidFill>
              <a:srgbClr val="FFFFFF">
                <a:alpha val="50000"/>
              </a:srgbClr>
            </a:solidFill>
            <a:prstDash val="solid"/>
            <a:miter lim="800000"/>
            <a:headEnd type="none" w="sm" len="sm"/>
            <a:tailEnd type="none" w="sm" len="sm"/>
          </a:ln>
          <a:effectLst>
            <a:outerShdw blurRad="254000" dist="520700" dir="6480000" algn="t" rotWithShape="0">
              <a:prstClr val="black">
                <a:alpha val="40000"/>
              </a:prst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panose="020B0604020202020204" pitchFamily="34" charset="0"/>
              <a:ea typeface="Arial"/>
              <a:cs typeface="Arial" panose="020B0604020202020204" pitchFamily="34" charset="0"/>
              <a:sym typeface="Arial"/>
            </a:endParaRPr>
          </a:p>
        </p:txBody>
      </p:sp>
      <p:sp>
        <p:nvSpPr>
          <p:cNvPr id="27" name="Google Shape;1165;p23">
            <a:extLst>
              <a:ext uri="{FF2B5EF4-FFF2-40B4-BE49-F238E27FC236}">
                <a16:creationId xmlns:a16="http://schemas.microsoft.com/office/drawing/2014/main" id="{C8717D55-6E43-4BDF-B4EF-56A639210960}"/>
              </a:ext>
            </a:extLst>
          </p:cNvPr>
          <p:cNvSpPr/>
          <p:nvPr/>
        </p:nvSpPr>
        <p:spPr>
          <a:xfrm>
            <a:off x="10377488" y="1706943"/>
            <a:ext cx="1361290" cy="1065749"/>
          </a:xfrm>
          <a:prstGeom prst="round2SameRect">
            <a:avLst>
              <a:gd name="adj1" fmla="val 9935"/>
              <a:gd name="adj2" fmla="val 0"/>
            </a:avLst>
          </a:prstGeom>
          <a:gradFill>
            <a:gsLst>
              <a:gs pos="0">
                <a:srgbClr val="163670"/>
              </a:gs>
              <a:gs pos="73000">
                <a:srgbClr val="2A6AC8"/>
              </a:gs>
              <a:gs pos="100000">
                <a:srgbClr val="2C6FD0"/>
              </a:gs>
            </a:gsLst>
            <a:lin ang="0" scaled="0"/>
          </a:gradFill>
          <a:ln w="10160" cap="flat" cmpd="sng">
            <a:solidFill>
              <a:srgbClr val="FFFFFF">
                <a:alpha val="50000"/>
              </a:srgbClr>
            </a:solidFill>
            <a:prstDash val="solid"/>
            <a:miter lim="800000"/>
            <a:headEnd type="none" w="sm" len="sm"/>
            <a:tailEnd type="none" w="sm" len="sm"/>
          </a:ln>
          <a:effectLst>
            <a:outerShdw blurRad="254000" dist="520700" dir="6480000" algn="t" rotWithShape="0">
              <a:prstClr val="black">
                <a:alpha val="40000"/>
              </a:prst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panose="020B0604020202020204" pitchFamily="34" charset="0"/>
              <a:ea typeface="Arial"/>
              <a:cs typeface="Arial" panose="020B0604020202020204" pitchFamily="34" charset="0"/>
              <a:sym typeface="Arial"/>
            </a:endParaRPr>
          </a:p>
        </p:txBody>
      </p:sp>
      <p:graphicFrame>
        <p:nvGraphicFramePr>
          <p:cNvPr id="4" name="表格 3">
            <a:extLst>
              <a:ext uri="{FF2B5EF4-FFF2-40B4-BE49-F238E27FC236}">
                <a16:creationId xmlns:a16="http://schemas.microsoft.com/office/drawing/2014/main" id="{E3FD879A-C7FE-4A0A-AA92-C18D2F61FF8C}"/>
              </a:ext>
            </a:extLst>
          </p:cNvPr>
          <p:cNvGraphicFramePr>
            <a:graphicFrameLocks noGrp="1"/>
          </p:cNvGraphicFramePr>
          <p:nvPr>
            <p:extLst>
              <p:ext uri="{D42A27DB-BD31-4B8C-83A1-F6EECF244321}">
                <p14:modId xmlns:p14="http://schemas.microsoft.com/office/powerpoint/2010/main" val="2359580058"/>
              </p:ext>
            </p:extLst>
          </p:nvPr>
        </p:nvGraphicFramePr>
        <p:xfrm>
          <a:off x="311278" y="1796038"/>
          <a:ext cx="11427500" cy="3323091"/>
        </p:xfrm>
        <a:graphic>
          <a:graphicData uri="http://schemas.openxmlformats.org/drawingml/2006/table">
            <a:tbl>
              <a:tblPr firstRow="1" bandRow="1">
                <a:tableStyleId>{2D5ABB26-0587-4C30-8999-92F81FD0307C}</a:tableStyleId>
              </a:tblPr>
              <a:tblGrid>
                <a:gridCol w="1270084">
                  <a:extLst>
                    <a:ext uri="{9D8B030D-6E8A-4147-A177-3AD203B41FA5}">
                      <a16:colId xmlns:a16="http://schemas.microsoft.com/office/drawing/2014/main" val="690028624"/>
                    </a:ext>
                  </a:extLst>
                </a:gridCol>
                <a:gridCol w="1027546">
                  <a:extLst>
                    <a:ext uri="{9D8B030D-6E8A-4147-A177-3AD203B41FA5}">
                      <a16:colId xmlns:a16="http://schemas.microsoft.com/office/drawing/2014/main" val="1482326971"/>
                    </a:ext>
                  </a:extLst>
                </a:gridCol>
                <a:gridCol w="1223317">
                  <a:extLst>
                    <a:ext uri="{9D8B030D-6E8A-4147-A177-3AD203B41FA5}">
                      <a16:colId xmlns:a16="http://schemas.microsoft.com/office/drawing/2014/main" val="2494858793"/>
                    </a:ext>
                  </a:extLst>
                </a:gridCol>
                <a:gridCol w="1115805">
                  <a:extLst>
                    <a:ext uri="{9D8B030D-6E8A-4147-A177-3AD203B41FA5}">
                      <a16:colId xmlns:a16="http://schemas.microsoft.com/office/drawing/2014/main" val="2642681733"/>
                    </a:ext>
                  </a:extLst>
                </a:gridCol>
                <a:gridCol w="1128920">
                  <a:extLst>
                    <a:ext uri="{9D8B030D-6E8A-4147-A177-3AD203B41FA5}">
                      <a16:colId xmlns:a16="http://schemas.microsoft.com/office/drawing/2014/main" val="2346384733"/>
                    </a:ext>
                  </a:extLst>
                </a:gridCol>
                <a:gridCol w="1177925">
                  <a:extLst>
                    <a:ext uri="{9D8B030D-6E8A-4147-A177-3AD203B41FA5}">
                      <a16:colId xmlns:a16="http://schemas.microsoft.com/office/drawing/2014/main" val="896869241"/>
                    </a:ext>
                  </a:extLst>
                </a:gridCol>
                <a:gridCol w="927100">
                  <a:extLst>
                    <a:ext uri="{9D8B030D-6E8A-4147-A177-3AD203B41FA5}">
                      <a16:colId xmlns:a16="http://schemas.microsoft.com/office/drawing/2014/main" val="1836449021"/>
                    </a:ext>
                  </a:extLst>
                </a:gridCol>
                <a:gridCol w="869950">
                  <a:extLst>
                    <a:ext uri="{9D8B030D-6E8A-4147-A177-3AD203B41FA5}">
                      <a16:colId xmlns:a16="http://schemas.microsoft.com/office/drawing/2014/main" val="565856806"/>
                    </a:ext>
                  </a:extLst>
                </a:gridCol>
                <a:gridCol w="1311275">
                  <a:extLst>
                    <a:ext uri="{9D8B030D-6E8A-4147-A177-3AD203B41FA5}">
                      <a16:colId xmlns:a16="http://schemas.microsoft.com/office/drawing/2014/main" val="2811983605"/>
                    </a:ext>
                  </a:extLst>
                </a:gridCol>
                <a:gridCol w="1375578">
                  <a:extLst>
                    <a:ext uri="{9D8B030D-6E8A-4147-A177-3AD203B41FA5}">
                      <a16:colId xmlns:a16="http://schemas.microsoft.com/office/drawing/2014/main" val="3067957012"/>
                    </a:ext>
                  </a:extLst>
                </a:gridCol>
              </a:tblGrid>
              <a:tr h="971550">
                <a:tc>
                  <a:txBody>
                    <a:bodyPr/>
                    <a:lstStyle/>
                    <a:p>
                      <a:pPr algn="ctr" rtl="0" fontAlgn="b"/>
                      <a:r>
                        <a:rPr lang="af-ZA" sz="1500" b="1" dirty="0">
                          <a:solidFill>
                            <a:schemeClr val="bg1"/>
                          </a:solidFill>
                          <a:effectLst/>
                          <a:latin typeface="Arial" panose="020B0604020202020204" pitchFamily="34" charset="0"/>
                          <a:cs typeface="Arial" panose="020B0604020202020204" pitchFamily="34" charset="0"/>
                        </a:rPr>
                        <a:t>Read/Write Rampup Time</a:t>
                      </a:r>
                    </a:p>
                  </a:txBody>
                  <a:tcPr marL="28575" marR="28575" marT="19050" marB="19050" anchor="ctr"/>
                </a:tc>
                <a:tc>
                  <a:txBody>
                    <a:bodyPr/>
                    <a:lstStyle/>
                    <a:p>
                      <a:pPr algn="ctr" rtl="0" fontAlgn="b"/>
                      <a:r>
                        <a:rPr lang="af-ZA" sz="1500" b="1" dirty="0">
                          <a:solidFill>
                            <a:schemeClr val="bg1"/>
                          </a:solidFill>
                          <a:effectLst/>
                          <a:latin typeface="Arial" panose="020B0604020202020204" pitchFamily="34" charset="0"/>
                          <a:cs typeface="Arial" panose="020B0604020202020204" pitchFamily="34" charset="0"/>
                        </a:rPr>
                        <a:t>Runtime</a:t>
                      </a:r>
                    </a:p>
                  </a:txBody>
                  <a:tcPr marL="28575" marR="28575" marT="19050" marB="19050" anchor="ctr"/>
                </a:tc>
                <a:tc>
                  <a:txBody>
                    <a:bodyPr/>
                    <a:lstStyle/>
                    <a:p>
                      <a:pPr algn="ctr" rtl="0" fontAlgn="b"/>
                      <a:r>
                        <a:rPr lang="af-ZA" sz="1500" b="1" dirty="0">
                          <a:solidFill>
                            <a:schemeClr val="bg1"/>
                          </a:solidFill>
                          <a:effectLst/>
                          <a:latin typeface="Arial" panose="020B0604020202020204" pitchFamily="34" charset="0"/>
                          <a:cs typeface="Arial" panose="020B0604020202020204" pitchFamily="34" charset="0"/>
                        </a:rPr>
                        <a:t>Selector</a:t>
                      </a:r>
                    </a:p>
                  </a:txBody>
                  <a:tcPr marL="28575" marR="28575" marT="19050" marB="19050" anchor="ctr"/>
                </a:tc>
                <a:tc>
                  <a:txBody>
                    <a:bodyPr/>
                    <a:lstStyle/>
                    <a:p>
                      <a:pPr algn="ctr" rtl="0" fontAlgn="b"/>
                      <a:r>
                        <a:rPr lang="af-ZA" sz="1500" b="1" dirty="0">
                          <a:solidFill>
                            <a:schemeClr val="bg1"/>
                          </a:solidFill>
                          <a:effectLst/>
                          <a:latin typeface="Arial" panose="020B0604020202020204" pitchFamily="34" charset="0"/>
                          <a:cs typeface="Arial" panose="020B0604020202020204" pitchFamily="34" charset="0"/>
                        </a:rPr>
                        <a:t>Driver</a:t>
                      </a:r>
                    </a:p>
                  </a:txBody>
                  <a:tcPr marL="28575" marR="28575" marT="19050" marB="19050" anchor="ctr"/>
                </a:tc>
                <a:tc>
                  <a:txBody>
                    <a:bodyPr/>
                    <a:lstStyle/>
                    <a:p>
                      <a:pPr algn="ctr" rtl="0" fontAlgn="b"/>
                      <a:r>
                        <a:rPr lang="af-ZA" sz="1500" b="1" dirty="0">
                          <a:solidFill>
                            <a:schemeClr val="bg1"/>
                          </a:solidFill>
                          <a:effectLst/>
                          <a:latin typeface="Arial" panose="020B0604020202020204" pitchFamily="34" charset="0"/>
                          <a:cs typeface="Arial" panose="020B0604020202020204" pitchFamily="34" charset="0"/>
                        </a:rPr>
                        <a:t>Worker</a:t>
                      </a:r>
                    </a:p>
                  </a:txBody>
                  <a:tcPr marL="28575" marR="28575" marT="19050" marB="19050" anchor="ctr"/>
                </a:tc>
                <a:tc>
                  <a:txBody>
                    <a:bodyPr/>
                    <a:lstStyle/>
                    <a:p>
                      <a:pPr algn="ctr" rtl="0" fontAlgn="b"/>
                      <a:r>
                        <a:rPr lang="af-ZA" sz="1500" b="1">
                          <a:solidFill>
                            <a:schemeClr val="bg1"/>
                          </a:solidFill>
                          <a:effectLst/>
                          <a:latin typeface="Arial" panose="020B0604020202020204" pitchFamily="34" charset="0"/>
                          <a:cs typeface="Arial" panose="020B0604020202020204" pitchFamily="34" charset="0"/>
                        </a:rPr>
                        <a:t>Container</a:t>
                      </a:r>
                    </a:p>
                  </a:txBody>
                  <a:tcPr marL="28575" marR="28575" marT="19050" marB="19050" anchor="ctr"/>
                </a:tc>
                <a:tc>
                  <a:txBody>
                    <a:bodyPr/>
                    <a:lstStyle/>
                    <a:p>
                      <a:pPr algn="ctr" rtl="0" fontAlgn="b"/>
                      <a:r>
                        <a:rPr lang="af-ZA" sz="1500" b="1">
                          <a:solidFill>
                            <a:schemeClr val="bg1"/>
                          </a:solidFill>
                          <a:effectLst/>
                          <a:latin typeface="Arial" panose="020B0604020202020204" pitchFamily="34" charset="0"/>
                          <a:cs typeface="Arial" panose="020B0604020202020204" pitchFamily="34" charset="0"/>
                        </a:rPr>
                        <a:t>Object</a:t>
                      </a:r>
                    </a:p>
                  </a:txBody>
                  <a:tcPr marL="28575" marR="28575" marT="19050" marB="19050" anchor="ctr"/>
                </a:tc>
                <a:tc>
                  <a:txBody>
                    <a:bodyPr/>
                    <a:lstStyle/>
                    <a:p>
                      <a:pPr algn="ctr" rtl="0" fontAlgn="b"/>
                      <a:r>
                        <a:rPr lang="af-ZA" sz="1500" b="1" dirty="0">
                          <a:solidFill>
                            <a:schemeClr val="bg1"/>
                          </a:solidFill>
                          <a:effectLst/>
                          <a:latin typeface="Arial" panose="020B0604020202020204" pitchFamily="34" charset="0"/>
                          <a:cs typeface="Arial" panose="020B0604020202020204" pitchFamily="34" charset="0"/>
                        </a:rPr>
                        <a:t>Object Size</a:t>
                      </a:r>
                    </a:p>
                  </a:txBody>
                  <a:tcPr marL="28575" marR="28575" marT="19050" marB="19050" anchor="ctr"/>
                </a:tc>
                <a:tc>
                  <a:txBody>
                    <a:bodyPr/>
                    <a:lstStyle/>
                    <a:p>
                      <a:pPr algn="ctr" rtl="0" fontAlgn="b"/>
                      <a:r>
                        <a:rPr lang="af-ZA" sz="1500" b="1" dirty="0">
                          <a:solidFill>
                            <a:schemeClr val="bg1"/>
                          </a:solidFill>
                          <a:effectLst/>
                          <a:latin typeface="Arial" panose="020B0604020202020204" pitchFamily="34" charset="0"/>
                          <a:cs typeface="Arial" panose="020B0604020202020204" pitchFamily="34" charset="0"/>
                        </a:rPr>
                        <a:t>Read</a:t>
                      </a:r>
                    </a:p>
                  </a:txBody>
                  <a:tcPr marL="28575" marR="28575" marT="19050" marB="19050" anchor="ctr"/>
                </a:tc>
                <a:tc>
                  <a:txBody>
                    <a:bodyPr/>
                    <a:lstStyle/>
                    <a:p>
                      <a:pPr algn="ctr" rtl="0" fontAlgn="b"/>
                      <a:r>
                        <a:rPr lang="af-ZA" sz="1500" b="1" dirty="0">
                          <a:solidFill>
                            <a:schemeClr val="bg1"/>
                          </a:solidFill>
                          <a:effectLst/>
                          <a:latin typeface="Arial" panose="020B0604020202020204" pitchFamily="34" charset="0"/>
                          <a:cs typeface="Arial" panose="020B0604020202020204" pitchFamily="34" charset="0"/>
                        </a:rPr>
                        <a:t>Write</a:t>
                      </a:r>
                    </a:p>
                  </a:txBody>
                  <a:tcPr marL="28575" marR="28575" marT="19050" marB="19050" anchor="ctr"/>
                </a:tc>
                <a:extLst>
                  <a:ext uri="{0D108BD9-81ED-4DB2-BD59-A6C34878D82A}">
                    <a16:rowId xmlns:a16="http://schemas.microsoft.com/office/drawing/2014/main" val="1071380220"/>
                  </a:ext>
                </a:extLst>
              </a:tr>
              <a:tr h="596580">
                <a:tc>
                  <a:txBody>
                    <a:bodyPr/>
                    <a:lstStyle/>
                    <a:p>
                      <a:pPr algn="ctr" rtl="0" fontAlgn="b"/>
                      <a:r>
                        <a:rPr lang="en-US" altLang="zh-TW" sz="1500">
                          <a:effectLst/>
                          <a:latin typeface="Arial" panose="020B0604020202020204" pitchFamily="34" charset="0"/>
                          <a:cs typeface="Arial" panose="020B0604020202020204" pitchFamily="34" charset="0"/>
                        </a:rPr>
                        <a:t>30</a:t>
                      </a:r>
                    </a:p>
                  </a:txBody>
                  <a:tcPr marL="28575" marR="28575" marT="19050" marB="19050" anchor="ctr">
                    <a:solidFill>
                      <a:srgbClr val="FBE5D6"/>
                    </a:solidFill>
                  </a:tcPr>
                </a:tc>
                <a:tc>
                  <a:txBody>
                    <a:bodyPr/>
                    <a:lstStyle/>
                    <a:p>
                      <a:pPr algn="ctr" rtl="0" fontAlgn="b"/>
                      <a:r>
                        <a:rPr lang="en-US" altLang="zh-TW" sz="1500">
                          <a:effectLst/>
                          <a:latin typeface="Arial" panose="020B0604020202020204" pitchFamily="34" charset="0"/>
                          <a:cs typeface="Arial" panose="020B0604020202020204" pitchFamily="34" charset="0"/>
                        </a:rPr>
                        <a:t>300</a:t>
                      </a:r>
                    </a:p>
                  </a:txBody>
                  <a:tcPr marL="28575" marR="28575" marT="19050" marB="19050" anchor="ctr">
                    <a:solidFill>
                      <a:srgbClr val="FBE5D6"/>
                    </a:solidFill>
                  </a:tcPr>
                </a:tc>
                <a:tc>
                  <a:txBody>
                    <a:bodyPr/>
                    <a:lstStyle/>
                    <a:p>
                      <a:pPr algn="ctr" rtl="0" fontAlgn="b"/>
                      <a:r>
                        <a:rPr lang="af-ZA" sz="1500">
                          <a:effectLst/>
                          <a:latin typeface="Arial" panose="020B0604020202020204" pitchFamily="34" charset="0"/>
                          <a:cs typeface="Arial" panose="020B0604020202020204" pitchFamily="34" charset="0"/>
                        </a:rPr>
                        <a:t>sequential</a:t>
                      </a:r>
                    </a:p>
                  </a:txBody>
                  <a:tcPr marL="28575" marR="28575" marT="19050" marB="19050" anchor="ctr">
                    <a:solidFill>
                      <a:srgbClr val="FBE5D6"/>
                    </a:solidFill>
                  </a:tcPr>
                </a:tc>
                <a:tc>
                  <a:txBody>
                    <a:bodyPr/>
                    <a:lstStyle/>
                    <a:p>
                      <a:pPr algn="ctr" rtl="0" fontAlgn="b"/>
                      <a:r>
                        <a:rPr lang="en-US" altLang="zh-TW" sz="1500">
                          <a:effectLst/>
                          <a:latin typeface="Arial" panose="020B0604020202020204" pitchFamily="34" charset="0"/>
                          <a:cs typeface="Arial" panose="020B0604020202020204" pitchFamily="34" charset="0"/>
                        </a:rPr>
                        <a:t>2</a:t>
                      </a:r>
                    </a:p>
                  </a:txBody>
                  <a:tcPr marL="28575" marR="28575" marT="19050" marB="19050" anchor="ctr">
                    <a:solidFill>
                      <a:srgbClr val="FBE5D6"/>
                    </a:solidFill>
                  </a:tcPr>
                </a:tc>
                <a:tc>
                  <a:txBody>
                    <a:bodyPr/>
                    <a:lstStyle/>
                    <a:p>
                      <a:pPr algn="ctr" rtl="0" fontAlgn="b"/>
                      <a:r>
                        <a:rPr lang="en-US" altLang="zh-TW" sz="1500" dirty="0">
                          <a:effectLst/>
                          <a:latin typeface="Arial" panose="020B0604020202020204" pitchFamily="34" charset="0"/>
                          <a:cs typeface="Arial" panose="020B0604020202020204" pitchFamily="34" charset="0"/>
                        </a:rPr>
                        <a:t>16</a:t>
                      </a:r>
                    </a:p>
                  </a:txBody>
                  <a:tcPr marL="28575" marR="28575" marT="19050" marB="19050" anchor="ctr">
                    <a:solidFill>
                      <a:srgbClr val="FBE5D6"/>
                    </a:solidFill>
                  </a:tcPr>
                </a:tc>
                <a:tc>
                  <a:txBody>
                    <a:bodyPr/>
                    <a:lstStyle/>
                    <a:p>
                      <a:pPr algn="ctr" rtl="0" fontAlgn="b"/>
                      <a:r>
                        <a:rPr lang="en-US" altLang="zh-TW" sz="1500" dirty="0">
                          <a:effectLst/>
                          <a:latin typeface="Arial" panose="020B0604020202020204" pitchFamily="34" charset="0"/>
                          <a:cs typeface="Arial" panose="020B0604020202020204" pitchFamily="34" charset="0"/>
                        </a:rPr>
                        <a:t>1</a:t>
                      </a:r>
                    </a:p>
                  </a:txBody>
                  <a:tcPr marL="28575" marR="28575" marT="19050" marB="19050" anchor="ctr">
                    <a:solidFill>
                      <a:srgbClr val="FBE5D6"/>
                    </a:solidFill>
                  </a:tcPr>
                </a:tc>
                <a:tc>
                  <a:txBody>
                    <a:bodyPr/>
                    <a:lstStyle/>
                    <a:p>
                      <a:pPr algn="ctr" rtl="0" fontAlgn="b"/>
                      <a:r>
                        <a:rPr lang="en-US" altLang="zh-TW" sz="1500" dirty="0">
                          <a:effectLst/>
                          <a:latin typeface="Arial" panose="020B0604020202020204" pitchFamily="34" charset="0"/>
                          <a:cs typeface="Arial" panose="020B0604020202020204" pitchFamily="34" charset="0"/>
                        </a:rPr>
                        <a:t>1000</a:t>
                      </a:r>
                    </a:p>
                  </a:txBody>
                  <a:tcPr marL="28575" marR="28575" marT="19050" marB="19050" anchor="ctr">
                    <a:solidFill>
                      <a:srgbClr val="FBE5D6"/>
                    </a:solidFill>
                  </a:tcPr>
                </a:tc>
                <a:tc>
                  <a:txBody>
                    <a:bodyPr/>
                    <a:lstStyle/>
                    <a:p>
                      <a:pPr algn="ctr" rtl="0" fontAlgn="b"/>
                      <a:r>
                        <a:rPr lang="af-ZA" sz="1500" dirty="0">
                          <a:effectLst/>
                          <a:latin typeface="Arial" panose="020B0604020202020204" pitchFamily="34" charset="0"/>
                          <a:cs typeface="Arial" panose="020B0604020202020204" pitchFamily="34" charset="0"/>
                        </a:rPr>
                        <a:t>16MB</a:t>
                      </a:r>
                    </a:p>
                  </a:txBody>
                  <a:tcPr marL="28575" marR="28575" marT="19050" marB="19050" anchor="ctr">
                    <a:solidFill>
                      <a:srgbClr val="FBE5D6"/>
                    </a:solidFill>
                  </a:tcPr>
                </a:tc>
                <a:tc>
                  <a:txBody>
                    <a:bodyPr/>
                    <a:lstStyle/>
                    <a:p>
                      <a:pPr algn="ctr" rtl="0" fontAlgn="b"/>
                      <a:r>
                        <a:rPr lang="af-ZA" sz="1500" b="1">
                          <a:effectLst/>
                          <a:latin typeface="Arial" panose="020B0604020202020204" pitchFamily="34" charset="0"/>
                          <a:cs typeface="Arial" panose="020B0604020202020204" pitchFamily="34" charset="0"/>
                        </a:rPr>
                        <a:t>2.5 GB/S</a:t>
                      </a:r>
                    </a:p>
                  </a:txBody>
                  <a:tcPr marL="28575" marR="28575" marT="19050" marB="19050" anchor="ctr">
                    <a:solidFill>
                      <a:srgbClr val="FBE5D6"/>
                    </a:solidFill>
                  </a:tcPr>
                </a:tc>
                <a:tc>
                  <a:txBody>
                    <a:bodyPr/>
                    <a:lstStyle/>
                    <a:p>
                      <a:pPr algn="ctr" rtl="0" fontAlgn="b"/>
                      <a:r>
                        <a:rPr lang="af-ZA" sz="1500" b="1" dirty="0">
                          <a:effectLst/>
                          <a:latin typeface="Arial" panose="020B0604020202020204" pitchFamily="34" charset="0"/>
                          <a:cs typeface="Arial" panose="020B0604020202020204" pitchFamily="34" charset="0"/>
                        </a:rPr>
                        <a:t>935.91 MB/S</a:t>
                      </a:r>
                    </a:p>
                  </a:txBody>
                  <a:tcPr marL="28575" marR="28575" marT="19050" marB="19050" anchor="ctr">
                    <a:solidFill>
                      <a:srgbClr val="FBE5D6"/>
                    </a:solidFill>
                  </a:tcPr>
                </a:tc>
                <a:extLst>
                  <a:ext uri="{0D108BD9-81ED-4DB2-BD59-A6C34878D82A}">
                    <a16:rowId xmlns:a16="http://schemas.microsoft.com/office/drawing/2014/main" val="3354198288"/>
                  </a:ext>
                </a:extLst>
              </a:tr>
              <a:tr h="523771">
                <a:tc>
                  <a:txBody>
                    <a:bodyPr/>
                    <a:lstStyle/>
                    <a:p>
                      <a:pPr algn="ctr" rtl="0" fontAlgn="b"/>
                      <a:r>
                        <a:rPr lang="en-US" altLang="zh-TW" sz="1500">
                          <a:effectLst/>
                          <a:latin typeface="Arial" panose="020B0604020202020204" pitchFamily="34" charset="0"/>
                          <a:cs typeface="Arial" panose="020B0604020202020204" pitchFamily="34" charset="0"/>
                        </a:rPr>
                        <a:t>30</a:t>
                      </a:r>
                    </a:p>
                  </a:txBody>
                  <a:tcPr marL="28575" marR="28575" marT="19050" marB="19050" anchor="ctr"/>
                </a:tc>
                <a:tc>
                  <a:txBody>
                    <a:bodyPr/>
                    <a:lstStyle/>
                    <a:p>
                      <a:pPr algn="ctr" rtl="0" fontAlgn="b"/>
                      <a:r>
                        <a:rPr lang="en-US" altLang="zh-TW" sz="1500">
                          <a:effectLst/>
                          <a:latin typeface="Arial" panose="020B0604020202020204" pitchFamily="34" charset="0"/>
                          <a:cs typeface="Arial" panose="020B0604020202020204" pitchFamily="34" charset="0"/>
                        </a:rPr>
                        <a:t>300</a:t>
                      </a:r>
                    </a:p>
                  </a:txBody>
                  <a:tcPr marL="28575" marR="28575" marT="19050" marB="19050" anchor="ctr"/>
                </a:tc>
                <a:tc>
                  <a:txBody>
                    <a:bodyPr/>
                    <a:lstStyle/>
                    <a:p>
                      <a:pPr algn="ctr" rtl="0" fontAlgn="b"/>
                      <a:r>
                        <a:rPr lang="af-ZA" sz="1500">
                          <a:effectLst/>
                          <a:latin typeface="Arial" panose="020B0604020202020204" pitchFamily="34" charset="0"/>
                          <a:cs typeface="Arial" panose="020B0604020202020204" pitchFamily="34" charset="0"/>
                        </a:rPr>
                        <a:t>sequential</a:t>
                      </a:r>
                    </a:p>
                  </a:txBody>
                  <a:tcPr marL="28575" marR="28575" marT="19050" marB="19050" anchor="ctr"/>
                </a:tc>
                <a:tc>
                  <a:txBody>
                    <a:bodyPr/>
                    <a:lstStyle/>
                    <a:p>
                      <a:pPr algn="ctr" rtl="0" fontAlgn="b"/>
                      <a:r>
                        <a:rPr lang="en-US" altLang="zh-TW" sz="1500">
                          <a:effectLst/>
                          <a:latin typeface="Arial" panose="020B0604020202020204" pitchFamily="34" charset="0"/>
                          <a:cs typeface="Arial" panose="020B0604020202020204" pitchFamily="34" charset="0"/>
                        </a:rPr>
                        <a:t>2</a:t>
                      </a:r>
                    </a:p>
                  </a:txBody>
                  <a:tcPr marL="28575" marR="28575" marT="19050" marB="19050" anchor="ctr"/>
                </a:tc>
                <a:tc>
                  <a:txBody>
                    <a:bodyPr/>
                    <a:lstStyle/>
                    <a:p>
                      <a:pPr algn="ctr" rtl="0" fontAlgn="b"/>
                      <a:r>
                        <a:rPr lang="en-US" altLang="zh-TW" sz="1500">
                          <a:effectLst/>
                          <a:latin typeface="Arial" panose="020B0604020202020204" pitchFamily="34" charset="0"/>
                          <a:cs typeface="Arial" panose="020B0604020202020204" pitchFamily="34" charset="0"/>
                        </a:rPr>
                        <a:t>16</a:t>
                      </a:r>
                    </a:p>
                  </a:txBody>
                  <a:tcPr marL="28575" marR="28575" marT="19050" marB="19050" anchor="ctr"/>
                </a:tc>
                <a:tc>
                  <a:txBody>
                    <a:bodyPr/>
                    <a:lstStyle/>
                    <a:p>
                      <a:pPr algn="ctr" rtl="0" fontAlgn="b"/>
                      <a:r>
                        <a:rPr lang="en-US" altLang="zh-TW" sz="1500">
                          <a:effectLst/>
                          <a:latin typeface="Arial" panose="020B0604020202020204" pitchFamily="34" charset="0"/>
                          <a:cs typeface="Arial" panose="020B0604020202020204" pitchFamily="34" charset="0"/>
                        </a:rPr>
                        <a:t>1</a:t>
                      </a:r>
                    </a:p>
                  </a:txBody>
                  <a:tcPr marL="28575" marR="28575" marT="19050" marB="19050" anchor="ctr"/>
                </a:tc>
                <a:tc>
                  <a:txBody>
                    <a:bodyPr/>
                    <a:lstStyle/>
                    <a:p>
                      <a:pPr algn="ctr" rtl="0" fontAlgn="b"/>
                      <a:r>
                        <a:rPr lang="en-US" altLang="zh-TW" sz="1500">
                          <a:effectLst/>
                          <a:latin typeface="Arial" panose="020B0604020202020204" pitchFamily="34" charset="0"/>
                          <a:cs typeface="Arial" panose="020B0604020202020204" pitchFamily="34" charset="0"/>
                        </a:rPr>
                        <a:t>1000</a:t>
                      </a:r>
                    </a:p>
                  </a:txBody>
                  <a:tcPr marL="28575" marR="28575" marT="19050" marB="19050" anchor="ctr"/>
                </a:tc>
                <a:tc>
                  <a:txBody>
                    <a:bodyPr/>
                    <a:lstStyle/>
                    <a:p>
                      <a:pPr algn="ctr" rtl="0" fontAlgn="b"/>
                      <a:r>
                        <a:rPr lang="af-ZA" sz="1500">
                          <a:effectLst/>
                          <a:latin typeface="Arial" panose="020B0604020202020204" pitchFamily="34" charset="0"/>
                          <a:cs typeface="Arial" panose="020B0604020202020204" pitchFamily="34" charset="0"/>
                        </a:rPr>
                        <a:t>32MB</a:t>
                      </a:r>
                    </a:p>
                  </a:txBody>
                  <a:tcPr marL="28575" marR="28575" marT="19050" marB="19050" anchor="ctr"/>
                </a:tc>
                <a:tc>
                  <a:txBody>
                    <a:bodyPr/>
                    <a:lstStyle/>
                    <a:p>
                      <a:pPr algn="ctr" rtl="0" fontAlgn="b"/>
                      <a:r>
                        <a:rPr lang="af-ZA" sz="1500" b="1">
                          <a:effectLst/>
                          <a:latin typeface="Arial" panose="020B0604020202020204" pitchFamily="34" charset="0"/>
                          <a:cs typeface="Arial" panose="020B0604020202020204" pitchFamily="34" charset="0"/>
                        </a:rPr>
                        <a:t>2.75 GB/S</a:t>
                      </a:r>
                    </a:p>
                  </a:txBody>
                  <a:tcPr marL="28575" marR="28575" marT="19050" marB="19050" anchor="ctr"/>
                </a:tc>
                <a:tc>
                  <a:txBody>
                    <a:bodyPr/>
                    <a:lstStyle/>
                    <a:p>
                      <a:pPr algn="ctr" rtl="0" fontAlgn="b"/>
                      <a:r>
                        <a:rPr lang="af-ZA" sz="1500" b="1">
                          <a:effectLst/>
                          <a:latin typeface="Arial" panose="020B0604020202020204" pitchFamily="34" charset="0"/>
                          <a:cs typeface="Arial" panose="020B0604020202020204" pitchFamily="34" charset="0"/>
                        </a:rPr>
                        <a:t>1.12 GB/S</a:t>
                      </a:r>
                    </a:p>
                  </a:txBody>
                  <a:tcPr marL="28575" marR="28575" marT="19050" marB="19050" anchor="ctr"/>
                </a:tc>
                <a:extLst>
                  <a:ext uri="{0D108BD9-81ED-4DB2-BD59-A6C34878D82A}">
                    <a16:rowId xmlns:a16="http://schemas.microsoft.com/office/drawing/2014/main" val="1405502667"/>
                  </a:ext>
                </a:extLst>
              </a:tr>
              <a:tr h="598725">
                <a:tc>
                  <a:txBody>
                    <a:bodyPr/>
                    <a:lstStyle/>
                    <a:p>
                      <a:pPr algn="ctr" rtl="0" fontAlgn="b"/>
                      <a:r>
                        <a:rPr lang="en-US" altLang="zh-TW" sz="1500">
                          <a:effectLst/>
                          <a:latin typeface="Arial" panose="020B0604020202020204" pitchFamily="34" charset="0"/>
                          <a:cs typeface="Arial" panose="020B0604020202020204" pitchFamily="34" charset="0"/>
                        </a:rPr>
                        <a:t>30</a:t>
                      </a:r>
                    </a:p>
                  </a:txBody>
                  <a:tcPr marL="28575" marR="28575" marT="19050" marB="19050" anchor="ctr">
                    <a:solidFill>
                      <a:srgbClr val="FBE5D6"/>
                    </a:solidFill>
                  </a:tcPr>
                </a:tc>
                <a:tc>
                  <a:txBody>
                    <a:bodyPr/>
                    <a:lstStyle/>
                    <a:p>
                      <a:pPr algn="ctr" rtl="0" fontAlgn="b"/>
                      <a:r>
                        <a:rPr lang="en-US" altLang="zh-TW" sz="1500">
                          <a:effectLst/>
                          <a:latin typeface="Arial" panose="020B0604020202020204" pitchFamily="34" charset="0"/>
                          <a:cs typeface="Arial" panose="020B0604020202020204" pitchFamily="34" charset="0"/>
                        </a:rPr>
                        <a:t>300</a:t>
                      </a:r>
                    </a:p>
                  </a:txBody>
                  <a:tcPr marL="28575" marR="28575" marT="19050" marB="19050" anchor="ctr">
                    <a:solidFill>
                      <a:srgbClr val="FBE5D6"/>
                    </a:solidFill>
                  </a:tcPr>
                </a:tc>
                <a:tc>
                  <a:txBody>
                    <a:bodyPr/>
                    <a:lstStyle/>
                    <a:p>
                      <a:pPr algn="ctr" rtl="0" fontAlgn="b"/>
                      <a:r>
                        <a:rPr lang="af-ZA" sz="1500">
                          <a:effectLst/>
                          <a:latin typeface="Arial" panose="020B0604020202020204" pitchFamily="34" charset="0"/>
                          <a:cs typeface="Arial" panose="020B0604020202020204" pitchFamily="34" charset="0"/>
                        </a:rPr>
                        <a:t>sequential</a:t>
                      </a:r>
                    </a:p>
                  </a:txBody>
                  <a:tcPr marL="28575" marR="28575" marT="19050" marB="19050" anchor="ctr">
                    <a:solidFill>
                      <a:srgbClr val="FBE5D6"/>
                    </a:solidFill>
                  </a:tcPr>
                </a:tc>
                <a:tc>
                  <a:txBody>
                    <a:bodyPr/>
                    <a:lstStyle/>
                    <a:p>
                      <a:pPr algn="ctr" rtl="0" fontAlgn="b"/>
                      <a:r>
                        <a:rPr lang="en-US" altLang="zh-TW" sz="1500">
                          <a:effectLst/>
                          <a:latin typeface="Arial" panose="020B0604020202020204" pitchFamily="34" charset="0"/>
                          <a:cs typeface="Arial" panose="020B0604020202020204" pitchFamily="34" charset="0"/>
                        </a:rPr>
                        <a:t>2</a:t>
                      </a:r>
                    </a:p>
                  </a:txBody>
                  <a:tcPr marL="28575" marR="28575" marT="19050" marB="19050" anchor="ctr">
                    <a:solidFill>
                      <a:srgbClr val="FBE5D6"/>
                    </a:solidFill>
                  </a:tcPr>
                </a:tc>
                <a:tc>
                  <a:txBody>
                    <a:bodyPr/>
                    <a:lstStyle/>
                    <a:p>
                      <a:pPr algn="ctr" rtl="0" fontAlgn="b"/>
                      <a:r>
                        <a:rPr lang="en-US" altLang="zh-TW" sz="1500">
                          <a:effectLst/>
                          <a:latin typeface="Arial" panose="020B0604020202020204" pitchFamily="34" charset="0"/>
                          <a:cs typeface="Arial" panose="020B0604020202020204" pitchFamily="34" charset="0"/>
                        </a:rPr>
                        <a:t>16</a:t>
                      </a:r>
                    </a:p>
                  </a:txBody>
                  <a:tcPr marL="28575" marR="28575" marT="19050" marB="19050" anchor="ctr">
                    <a:solidFill>
                      <a:srgbClr val="FBE5D6"/>
                    </a:solidFill>
                  </a:tcPr>
                </a:tc>
                <a:tc>
                  <a:txBody>
                    <a:bodyPr/>
                    <a:lstStyle/>
                    <a:p>
                      <a:pPr algn="ctr" rtl="0" fontAlgn="b"/>
                      <a:r>
                        <a:rPr lang="en-US" altLang="zh-TW" sz="1500">
                          <a:effectLst/>
                          <a:latin typeface="Arial" panose="020B0604020202020204" pitchFamily="34" charset="0"/>
                          <a:cs typeface="Arial" panose="020B0604020202020204" pitchFamily="34" charset="0"/>
                        </a:rPr>
                        <a:t>1</a:t>
                      </a:r>
                    </a:p>
                  </a:txBody>
                  <a:tcPr marL="28575" marR="28575" marT="19050" marB="19050" anchor="ctr">
                    <a:solidFill>
                      <a:srgbClr val="FBE5D6"/>
                    </a:solidFill>
                  </a:tcPr>
                </a:tc>
                <a:tc>
                  <a:txBody>
                    <a:bodyPr/>
                    <a:lstStyle/>
                    <a:p>
                      <a:pPr algn="ctr" rtl="0" fontAlgn="b"/>
                      <a:r>
                        <a:rPr lang="en-US" altLang="zh-TW" sz="1500">
                          <a:effectLst/>
                          <a:latin typeface="Arial" panose="020B0604020202020204" pitchFamily="34" charset="0"/>
                          <a:cs typeface="Arial" panose="020B0604020202020204" pitchFamily="34" charset="0"/>
                        </a:rPr>
                        <a:t>1000</a:t>
                      </a:r>
                    </a:p>
                  </a:txBody>
                  <a:tcPr marL="28575" marR="28575" marT="19050" marB="19050" anchor="ctr">
                    <a:solidFill>
                      <a:srgbClr val="FBE5D6"/>
                    </a:solidFill>
                  </a:tcPr>
                </a:tc>
                <a:tc>
                  <a:txBody>
                    <a:bodyPr/>
                    <a:lstStyle/>
                    <a:p>
                      <a:pPr algn="ctr" rtl="0" fontAlgn="b"/>
                      <a:r>
                        <a:rPr lang="af-ZA" sz="1500">
                          <a:effectLst/>
                          <a:latin typeface="Arial" panose="020B0604020202020204" pitchFamily="34" charset="0"/>
                          <a:cs typeface="Arial" panose="020B0604020202020204" pitchFamily="34" charset="0"/>
                        </a:rPr>
                        <a:t>64MB</a:t>
                      </a:r>
                    </a:p>
                  </a:txBody>
                  <a:tcPr marL="28575" marR="28575" marT="19050" marB="19050" anchor="ctr">
                    <a:solidFill>
                      <a:srgbClr val="FBE5D6"/>
                    </a:solidFill>
                  </a:tcPr>
                </a:tc>
                <a:tc>
                  <a:txBody>
                    <a:bodyPr/>
                    <a:lstStyle/>
                    <a:p>
                      <a:pPr algn="ctr" rtl="0" fontAlgn="b"/>
                      <a:r>
                        <a:rPr lang="af-ZA" sz="1500" b="1">
                          <a:effectLst/>
                          <a:latin typeface="Arial" panose="020B0604020202020204" pitchFamily="34" charset="0"/>
                          <a:cs typeface="Arial" panose="020B0604020202020204" pitchFamily="34" charset="0"/>
                        </a:rPr>
                        <a:t>2.88 GB/S</a:t>
                      </a:r>
                    </a:p>
                  </a:txBody>
                  <a:tcPr marL="28575" marR="28575" marT="19050" marB="19050" anchor="ctr">
                    <a:solidFill>
                      <a:srgbClr val="FBE5D6"/>
                    </a:solidFill>
                  </a:tcPr>
                </a:tc>
                <a:tc>
                  <a:txBody>
                    <a:bodyPr/>
                    <a:lstStyle/>
                    <a:p>
                      <a:pPr algn="ctr" rtl="0" fontAlgn="b"/>
                      <a:r>
                        <a:rPr lang="af-ZA" sz="1500" b="1">
                          <a:effectLst/>
                          <a:latin typeface="Arial" panose="020B0604020202020204" pitchFamily="34" charset="0"/>
                          <a:cs typeface="Arial" panose="020B0604020202020204" pitchFamily="34" charset="0"/>
                        </a:rPr>
                        <a:t>1.19 GB/S</a:t>
                      </a:r>
                    </a:p>
                  </a:txBody>
                  <a:tcPr marL="28575" marR="28575" marT="19050" marB="19050" anchor="ctr">
                    <a:solidFill>
                      <a:srgbClr val="FBE5D6"/>
                    </a:solidFill>
                  </a:tcPr>
                </a:tc>
                <a:extLst>
                  <a:ext uri="{0D108BD9-81ED-4DB2-BD59-A6C34878D82A}">
                    <a16:rowId xmlns:a16="http://schemas.microsoft.com/office/drawing/2014/main" val="2633998394"/>
                  </a:ext>
                </a:extLst>
              </a:tr>
              <a:tr h="632465">
                <a:tc>
                  <a:txBody>
                    <a:bodyPr/>
                    <a:lstStyle/>
                    <a:p>
                      <a:pPr algn="ctr" rtl="0" fontAlgn="b"/>
                      <a:r>
                        <a:rPr lang="en-US" altLang="zh-TW" sz="1500" dirty="0">
                          <a:effectLst/>
                          <a:latin typeface="Arial" panose="020B0604020202020204" pitchFamily="34" charset="0"/>
                          <a:cs typeface="Arial" panose="020B0604020202020204" pitchFamily="34" charset="0"/>
                        </a:rPr>
                        <a:t>30</a:t>
                      </a:r>
                    </a:p>
                  </a:txBody>
                  <a:tcPr marL="28575" marR="28575" marT="19050" marB="19050" anchor="ctr"/>
                </a:tc>
                <a:tc>
                  <a:txBody>
                    <a:bodyPr/>
                    <a:lstStyle/>
                    <a:p>
                      <a:pPr algn="ctr" rtl="0" fontAlgn="b"/>
                      <a:r>
                        <a:rPr lang="en-US" altLang="zh-TW" sz="1500">
                          <a:effectLst/>
                          <a:latin typeface="Arial" panose="020B0604020202020204" pitchFamily="34" charset="0"/>
                          <a:cs typeface="Arial" panose="020B0604020202020204" pitchFamily="34" charset="0"/>
                        </a:rPr>
                        <a:t>300</a:t>
                      </a:r>
                    </a:p>
                  </a:txBody>
                  <a:tcPr marL="28575" marR="28575" marT="19050" marB="19050" anchor="ctr"/>
                </a:tc>
                <a:tc>
                  <a:txBody>
                    <a:bodyPr/>
                    <a:lstStyle/>
                    <a:p>
                      <a:pPr algn="ctr" rtl="0" fontAlgn="b"/>
                      <a:r>
                        <a:rPr lang="af-ZA" sz="1500">
                          <a:effectLst/>
                          <a:latin typeface="Arial" panose="020B0604020202020204" pitchFamily="34" charset="0"/>
                          <a:cs typeface="Arial" panose="020B0604020202020204" pitchFamily="34" charset="0"/>
                        </a:rPr>
                        <a:t>sequential</a:t>
                      </a:r>
                    </a:p>
                  </a:txBody>
                  <a:tcPr marL="28575" marR="28575" marT="19050" marB="19050" anchor="ctr"/>
                </a:tc>
                <a:tc>
                  <a:txBody>
                    <a:bodyPr/>
                    <a:lstStyle/>
                    <a:p>
                      <a:pPr algn="ctr" rtl="0" fontAlgn="b"/>
                      <a:r>
                        <a:rPr lang="en-US" altLang="zh-TW" sz="1500">
                          <a:effectLst/>
                          <a:latin typeface="Arial" panose="020B0604020202020204" pitchFamily="34" charset="0"/>
                          <a:cs typeface="Arial" panose="020B0604020202020204" pitchFamily="34" charset="0"/>
                        </a:rPr>
                        <a:t>2</a:t>
                      </a:r>
                    </a:p>
                  </a:txBody>
                  <a:tcPr marL="28575" marR="28575" marT="19050" marB="19050" anchor="ctr"/>
                </a:tc>
                <a:tc>
                  <a:txBody>
                    <a:bodyPr/>
                    <a:lstStyle/>
                    <a:p>
                      <a:pPr algn="ctr" rtl="0" fontAlgn="b"/>
                      <a:r>
                        <a:rPr lang="en-US" altLang="zh-TW" sz="1500">
                          <a:effectLst/>
                          <a:latin typeface="Arial" panose="020B0604020202020204" pitchFamily="34" charset="0"/>
                          <a:cs typeface="Arial" panose="020B0604020202020204" pitchFamily="34" charset="0"/>
                        </a:rPr>
                        <a:t>16</a:t>
                      </a:r>
                    </a:p>
                  </a:txBody>
                  <a:tcPr marL="28575" marR="28575" marT="19050" marB="19050" anchor="ctr"/>
                </a:tc>
                <a:tc>
                  <a:txBody>
                    <a:bodyPr/>
                    <a:lstStyle/>
                    <a:p>
                      <a:pPr algn="ctr" rtl="0" fontAlgn="b"/>
                      <a:r>
                        <a:rPr lang="en-US" altLang="zh-TW" sz="1500">
                          <a:effectLst/>
                          <a:latin typeface="Arial" panose="020B0604020202020204" pitchFamily="34" charset="0"/>
                          <a:cs typeface="Arial" panose="020B0604020202020204" pitchFamily="34" charset="0"/>
                        </a:rPr>
                        <a:t>1</a:t>
                      </a:r>
                    </a:p>
                  </a:txBody>
                  <a:tcPr marL="28575" marR="28575" marT="19050" marB="19050" anchor="ctr"/>
                </a:tc>
                <a:tc>
                  <a:txBody>
                    <a:bodyPr/>
                    <a:lstStyle/>
                    <a:p>
                      <a:pPr algn="ctr" rtl="0" fontAlgn="b"/>
                      <a:r>
                        <a:rPr lang="en-US" altLang="zh-TW" sz="1500">
                          <a:effectLst/>
                          <a:latin typeface="Arial" panose="020B0604020202020204" pitchFamily="34" charset="0"/>
                          <a:cs typeface="Arial" panose="020B0604020202020204" pitchFamily="34" charset="0"/>
                        </a:rPr>
                        <a:t>1000</a:t>
                      </a:r>
                    </a:p>
                  </a:txBody>
                  <a:tcPr marL="28575" marR="28575" marT="19050" marB="19050" anchor="ctr"/>
                </a:tc>
                <a:tc>
                  <a:txBody>
                    <a:bodyPr/>
                    <a:lstStyle/>
                    <a:p>
                      <a:pPr algn="ctr" rtl="0" fontAlgn="b"/>
                      <a:r>
                        <a:rPr lang="af-ZA" sz="1500" dirty="0">
                          <a:effectLst/>
                          <a:latin typeface="Arial" panose="020B0604020202020204" pitchFamily="34" charset="0"/>
                          <a:cs typeface="Arial" panose="020B0604020202020204" pitchFamily="34" charset="0"/>
                        </a:rPr>
                        <a:t>4K</a:t>
                      </a:r>
                    </a:p>
                  </a:txBody>
                  <a:tcPr marL="28575" marR="28575" marT="19050" marB="19050" anchor="ctr"/>
                </a:tc>
                <a:tc>
                  <a:txBody>
                    <a:bodyPr/>
                    <a:lstStyle/>
                    <a:p>
                      <a:pPr algn="ctr" rtl="0" fontAlgn="b"/>
                      <a:r>
                        <a:rPr lang="zh-TW" altLang="en-US" sz="1500" b="1">
                          <a:effectLst/>
                          <a:latin typeface="Arial" panose="020B0604020202020204" pitchFamily="34" charset="0"/>
                          <a:cs typeface="Arial" panose="020B0604020202020204" pitchFamily="34" charset="0"/>
                        </a:rPr>
                        <a:t> </a:t>
                      </a:r>
                      <a:r>
                        <a:rPr lang="af-ZA" sz="1500" b="1">
                          <a:effectLst/>
                          <a:latin typeface="Arial" panose="020B0604020202020204" pitchFamily="34" charset="0"/>
                          <a:cs typeface="Arial" panose="020B0604020202020204" pitchFamily="34" charset="0"/>
                        </a:rPr>
                        <a:t>1134.35 op/s</a:t>
                      </a:r>
                    </a:p>
                  </a:txBody>
                  <a:tcPr marL="28575" marR="28575" marT="19050" marB="19050" anchor="ctr"/>
                </a:tc>
                <a:tc>
                  <a:txBody>
                    <a:bodyPr/>
                    <a:lstStyle/>
                    <a:p>
                      <a:pPr algn="ctr" rtl="0" fontAlgn="b"/>
                      <a:r>
                        <a:rPr lang="af-ZA" sz="1500" b="1" dirty="0">
                          <a:effectLst/>
                          <a:latin typeface="Arial" panose="020B0604020202020204" pitchFamily="34" charset="0"/>
                          <a:cs typeface="Arial" panose="020B0604020202020204" pitchFamily="34" charset="0"/>
                        </a:rPr>
                        <a:t>601.36 op/s</a:t>
                      </a:r>
                    </a:p>
                  </a:txBody>
                  <a:tcPr marL="28575" marR="28575" marT="19050" marB="19050" anchor="ctr"/>
                </a:tc>
                <a:extLst>
                  <a:ext uri="{0D108BD9-81ED-4DB2-BD59-A6C34878D82A}">
                    <a16:rowId xmlns:a16="http://schemas.microsoft.com/office/drawing/2014/main" val="2092241157"/>
                  </a:ext>
                </a:extLst>
              </a:tr>
            </a:tbl>
          </a:graphicData>
        </a:graphic>
      </p:graphicFrame>
      <p:pic>
        <p:nvPicPr>
          <p:cNvPr id="28" name="Google Shape;1170;p23">
            <a:extLst>
              <a:ext uri="{FF2B5EF4-FFF2-40B4-BE49-F238E27FC236}">
                <a16:creationId xmlns:a16="http://schemas.microsoft.com/office/drawing/2014/main" id="{E54C840D-B984-4A4E-A6BB-1729F1A3179C}"/>
              </a:ext>
            </a:extLst>
          </p:cNvPr>
          <p:cNvPicPr preferRelativeResize="0"/>
          <p:nvPr/>
        </p:nvPicPr>
        <p:blipFill rotWithShape="1">
          <a:blip r:embed="rId3">
            <a:alphaModFix/>
          </a:blip>
          <a:srcRect t="76775"/>
          <a:stretch/>
        </p:blipFill>
        <p:spPr>
          <a:xfrm rot="5400000">
            <a:off x="143358" y="3812315"/>
            <a:ext cx="2572198" cy="162908"/>
          </a:xfrm>
          <a:prstGeom prst="rect">
            <a:avLst/>
          </a:prstGeom>
          <a:noFill/>
          <a:ln>
            <a:noFill/>
          </a:ln>
        </p:spPr>
      </p:pic>
      <p:pic>
        <p:nvPicPr>
          <p:cNvPr id="30" name="Google Shape;1170;p23">
            <a:extLst>
              <a:ext uri="{FF2B5EF4-FFF2-40B4-BE49-F238E27FC236}">
                <a16:creationId xmlns:a16="http://schemas.microsoft.com/office/drawing/2014/main" id="{D9FD8E3A-D38C-4C99-94D5-AD5A50114A54}"/>
              </a:ext>
            </a:extLst>
          </p:cNvPr>
          <p:cNvPicPr preferRelativeResize="0"/>
          <p:nvPr/>
        </p:nvPicPr>
        <p:blipFill rotWithShape="1">
          <a:blip r:embed="rId3">
            <a:alphaModFix/>
          </a:blip>
          <a:srcRect t="76775"/>
          <a:stretch/>
        </p:blipFill>
        <p:spPr>
          <a:xfrm rot="5400000">
            <a:off x="1282520" y="3816149"/>
            <a:ext cx="2539960" cy="174292"/>
          </a:xfrm>
          <a:prstGeom prst="rect">
            <a:avLst/>
          </a:prstGeom>
          <a:noFill/>
          <a:ln>
            <a:noFill/>
          </a:ln>
        </p:spPr>
      </p:pic>
      <p:pic>
        <p:nvPicPr>
          <p:cNvPr id="31" name="Google Shape;1170;p23">
            <a:extLst>
              <a:ext uri="{FF2B5EF4-FFF2-40B4-BE49-F238E27FC236}">
                <a16:creationId xmlns:a16="http://schemas.microsoft.com/office/drawing/2014/main" id="{6AC1DD67-0DDA-47B1-91B3-386756B6FAE4}"/>
              </a:ext>
            </a:extLst>
          </p:cNvPr>
          <p:cNvPicPr preferRelativeResize="0"/>
          <p:nvPr/>
        </p:nvPicPr>
        <p:blipFill rotWithShape="1">
          <a:blip r:embed="rId3">
            <a:alphaModFix/>
          </a:blip>
          <a:srcRect t="76775"/>
          <a:stretch/>
        </p:blipFill>
        <p:spPr>
          <a:xfrm rot="5400000">
            <a:off x="2459213" y="3814791"/>
            <a:ext cx="2555862" cy="174291"/>
          </a:xfrm>
          <a:prstGeom prst="rect">
            <a:avLst/>
          </a:prstGeom>
          <a:noFill/>
          <a:ln>
            <a:noFill/>
          </a:ln>
        </p:spPr>
      </p:pic>
      <p:pic>
        <p:nvPicPr>
          <p:cNvPr id="32" name="Google Shape;1170;p23">
            <a:extLst>
              <a:ext uri="{FF2B5EF4-FFF2-40B4-BE49-F238E27FC236}">
                <a16:creationId xmlns:a16="http://schemas.microsoft.com/office/drawing/2014/main" id="{4D6DD834-EBE4-4CEC-B2B9-875D3622AF9F}"/>
              </a:ext>
            </a:extLst>
          </p:cNvPr>
          <p:cNvPicPr preferRelativeResize="0"/>
          <p:nvPr/>
        </p:nvPicPr>
        <p:blipFill rotWithShape="1">
          <a:blip r:embed="rId3">
            <a:alphaModFix/>
          </a:blip>
          <a:srcRect t="76775"/>
          <a:stretch/>
        </p:blipFill>
        <p:spPr>
          <a:xfrm rot="5400000">
            <a:off x="3612864" y="3813642"/>
            <a:ext cx="2539959" cy="192492"/>
          </a:xfrm>
          <a:prstGeom prst="rect">
            <a:avLst/>
          </a:prstGeom>
          <a:noFill/>
          <a:ln>
            <a:noFill/>
          </a:ln>
        </p:spPr>
      </p:pic>
      <p:pic>
        <p:nvPicPr>
          <p:cNvPr id="33" name="Google Shape;1170;p23">
            <a:extLst>
              <a:ext uri="{FF2B5EF4-FFF2-40B4-BE49-F238E27FC236}">
                <a16:creationId xmlns:a16="http://schemas.microsoft.com/office/drawing/2014/main" id="{976628BC-9D4C-4865-9AA8-7B3D8E50744C}"/>
              </a:ext>
            </a:extLst>
          </p:cNvPr>
          <p:cNvPicPr preferRelativeResize="0"/>
          <p:nvPr/>
        </p:nvPicPr>
        <p:blipFill rotWithShape="1">
          <a:blip r:embed="rId3">
            <a:alphaModFix/>
          </a:blip>
          <a:srcRect t="76775"/>
          <a:stretch/>
        </p:blipFill>
        <p:spPr>
          <a:xfrm rot="5400000">
            <a:off x="4737360" y="3802431"/>
            <a:ext cx="2554358" cy="200516"/>
          </a:xfrm>
          <a:prstGeom prst="rect">
            <a:avLst/>
          </a:prstGeom>
          <a:noFill/>
          <a:ln>
            <a:noFill/>
          </a:ln>
        </p:spPr>
      </p:pic>
      <p:pic>
        <p:nvPicPr>
          <p:cNvPr id="34" name="Google Shape;1170;p23">
            <a:extLst>
              <a:ext uri="{FF2B5EF4-FFF2-40B4-BE49-F238E27FC236}">
                <a16:creationId xmlns:a16="http://schemas.microsoft.com/office/drawing/2014/main" id="{C1099E07-A537-4D57-A174-A56F60ACFF4F}"/>
              </a:ext>
            </a:extLst>
          </p:cNvPr>
          <p:cNvPicPr preferRelativeResize="0"/>
          <p:nvPr/>
        </p:nvPicPr>
        <p:blipFill rotWithShape="1">
          <a:blip r:embed="rId3">
            <a:alphaModFix/>
          </a:blip>
          <a:srcRect t="76775"/>
          <a:stretch/>
        </p:blipFill>
        <p:spPr>
          <a:xfrm rot="5400000">
            <a:off x="5895373" y="3799031"/>
            <a:ext cx="2588531" cy="200514"/>
          </a:xfrm>
          <a:prstGeom prst="rect">
            <a:avLst/>
          </a:prstGeom>
          <a:noFill/>
          <a:ln>
            <a:noFill/>
          </a:ln>
        </p:spPr>
      </p:pic>
      <p:pic>
        <p:nvPicPr>
          <p:cNvPr id="35" name="Google Shape;1170;p23">
            <a:extLst>
              <a:ext uri="{FF2B5EF4-FFF2-40B4-BE49-F238E27FC236}">
                <a16:creationId xmlns:a16="http://schemas.microsoft.com/office/drawing/2014/main" id="{15E8C29B-D20F-406C-AEEE-46348BD9F433}"/>
              </a:ext>
            </a:extLst>
          </p:cNvPr>
          <p:cNvPicPr preferRelativeResize="0"/>
          <p:nvPr/>
        </p:nvPicPr>
        <p:blipFill rotWithShape="1">
          <a:blip r:embed="rId3">
            <a:alphaModFix/>
          </a:blip>
          <a:srcRect t="76775"/>
          <a:stretch/>
        </p:blipFill>
        <p:spPr>
          <a:xfrm rot="5400000">
            <a:off x="6812703" y="3816033"/>
            <a:ext cx="2554358" cy="200516"/>
          </a:xfrm>
          <a:prstGeom prst="rect">
            <a:avLst/>
          </a:prstGeom>
          <a:noFill/>
          <a:ln>
            <a:noFill/>
          </a:ln>
        </p:spPr>
      </p:pic>
      <p:pic>
        <p:nvPicPr>
          <p:cNvPr id="36" name="Google Shape;1170;p23">
            <a:extLst>
              <a:ext uri="{FF2B5EF4-FFF2-40B4-BE49-F238E27FC236}">
                <a16:creationId xmlns:a16="http://schemas.microsoft.com/office/drawing/2014/main" id="{90322C01-5271-44C1-9766-D59A4D4AD746}"/>
              </a:ext>
            </a:extLst>
          </p:cNvPr>
          <p:cNvPicPr preferRelativeResize="0"/>
          <p:nvPr/>
        </p:nvPicPr>
        <p:blipFill rotWithShape="1">
          <a:blip r:embed="rId3">
            <a:alphaModFix/>
          </a:blip>
          <a:srcRect t="76775"/>
          <a:stretch/>
        </p:blipFill>
        <p:spPr>
          <a:xfrm rot="5400000">
            <a:off x="7723963" y="3812634"/>
            <a:ext cx="2588531" cy="200514"/>
          </a:xfrm>
          <a:prstGeom prst="rect">
            <a:avLst/>
          </a:prstGeom>
          <a:noFill/>
          <a:ln>
            <a:noFill/>
          </a:ln>
        </p:spPr>
      </p:pic>
      <p:pic>
        <p:nvPicPr>
          <p:cNvPr id="37" name="Google Shape;1170;p23">
            <a:extLst>
              <a:ext uri="{FF2B5EF4-FFF2-40B4-BE49-F238E27FC236}">
                <a16:creationId xmlns:a16="http://schemas.microsoft.com/office/drawing/2014/main" id="{2437FA4B-076F-4961-B4B5-1EAB20377FAC}"/>
              </a:ext>
            </a:extLst>
          </p:cNvPr>
          <p:cNvPicPr preferRelativeResize="0"/>
          <p:nvPr/>
        </p:nvPicPr>
        <p:blipFill rotWithShape="1">
          <a:blip r:embed="rId3">
            <a:alphaModFix/>
          </a:blip>
          <a:srcRect t="76775"/>
          <a:stretch/>
        </p:blipFill>
        <p:spPr>
          <a:xfrm rot="5400000">
            <a:off x="8993701" y="3829720"/>
            <a:ext cx="2554358" cy="200516"/>
          </a:xfrm>
          <a:prstGeom prst="rect">
            <a:avLst/>
          </a:prstGeom>
          <a:noFill/>
          <a:ln>
            <a:noFill/>
          </a:ln>
        </p:spPr>
      </p:pic>
      <p:sp>
        <p:nvSpPr>
          <p:cNvPr id="40" name="文字方塊 39">
            <a:extLst>
              <a:ext uri="{FF2B5EF4-FFF2-40B4-BE49-F238E27FC236}">
                <a16:creationId xmlns:a16="http://schemas.microsoft.com/office/drawing/2014/main" id="{D04F5637-057F-4040-8DC4-19E07D32DDA4}"/>
              </a:ext>
            </a:extLst>
          </p:cNvPr>
          <p:cNvSpPr txBox="1"/>
          <p:nvPr/>
        </p:nvSpPr>
        <p:spPr>
          <a:xfrm>
            <a:off x="432399" y="5435174"/>
            <a:ext cx="597099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500"/>
              </a:lnSpc>
            </a:pPr>
            <a:r>
              <a:rPr lang="en-US" sz="1200" dirty="0">
                <a:latin typeface="Arial" panose="020B0604020202020204" pitchFamily="34" charset="0"/>
                <a:ea typeface="+mn-lt"/>
                <a:cs typeface="Arial" panose="020B0604020202020204" pitchFamily="34" charset="0"/>
              </a:rPr>
              <a:t>Test environment</a:t>
            </a:r>
            <a:r>
              <a:rPr lang="en-US" altLang="zh-TW" sz="1200" dirty="0">
                <a:latin typeface="Arial" panose="020B0604020202020204" pitchFamily="34" charset="0"/>
                <a:ea typeface="新細明體"/>
                <a:cs typeface="Arial" panose="020B0604020202020204" pitchFamily="34" charset="0"/>
              </a:rPr>
              <a:t>:  </a:t>
            </a:r>
            <a:r>
              <a:rPr lang="af-ZA" sz="1200" dirty="0">
                <a:latin typeface="Arial" panose="020B0604020202020204" pitchFamily="34" charset="0"/>
                <a:ea typeface="新細明體"/>
                <a:cs typeface="Arial" panose="020B0604020202020204" pitchFamily="34" charset="0"/>
              </a:rPr>
              <a:t>CosBench version: 0.4.2.c4  QuObjects version: 2.1.1254</a:t>
            </a:r>
            <a:endParaRPr lang="zh-TW" altLang="en-US" sz="1200" dirty="0">
              <a:latin typeface="Arial" panose="020B0604020202020204" pitchFamily="34" charset="0"/>
              <a:ea typeface="新細明體"/>
              <a:cs typeface="Arial" panose="020B0604020202020204" pitchFamily="34" charset="0"/>
            </a:endParaRPr>
          </a:p>
          <a:p>
            <a:pPr>
              <a:lnSpc>
                <a:spcPts val="1500"/>
              </a:lnSpc>
            </a:pPr>
            <a:r>
              <a:rPr lang="en-US" altLang="zh-TW" sz="1200" b="1" dirty="0">
                <a:latin typeface="Arial" panose="020B0604020202020204" pitchFamily="34" charset="0"/>
                <a:ea typeface="新細明體"/>
                <a:cs typeface="Arial" panose="020B0604020202020204" pitchFamily="34" charset="0"/>
              </a:rPr>
              <a:t>Server:</a:t>
            </a:r>
            <a:r>
              <a:rPr lang="en-US" sz="1200" b="1" dirty="0">
                <a:latin typeface="Arial" panose="020B0604020202020204" pitchFamily="34" charset="0"/>
                <a:ea typeface="+mn-lt"/>
                <a:cs typeface="Arial" panose="020B0604020202020204" pitchFamily="34" charset="0"/>
              </a:rPr>
              <a:t>1885U: 32G ram, raid0 (SSD 500G*8), (office </a:t>
            </a:r>
            <a:r>
              <a:rPr lang="en-US" sz="1200" b="1" dirty="0" err="1">
                <a:latin typeface="Arial" panose="020B0604020202020204" pitchFamily="34" charset="0"/>
                <a:ea typeface="+mn-lt"/>
                <a:cs typeface="Arial" panose="020B0604020202020204" pitchFamily="34" charset="0"/>
              </a:rPr>
              <a:t>lan</a:t>
            </a:r>
            <a:r>
              <a:rPr lang="en-US" sz="1200" b="1" dirty="0">
                <a:latin typeface="Arial" panose="020B0604020202020204" pitchFamily="34" charset="0"/>
                <a:ea typeface="+mn-lt"/>
                <a:cs typeface="Arial" panose="020B0604020202020204" pitchFamily="34" charset="0"/>
              </a:rPr>
              <a:t>/ 25G </a:t>
            </a:r>
            <a:r>
              <a:rPr lang="en-US" sz="1200" b="1" dirty="0" err="1">
                <a:latin typeface="Arial" panose="020B0604020202020204" pitchFamily="34" charset="0"/>
                <a:ea typeface="+mn-lt"/>
                <a:cs typeface="Arial" panose="020B0604020202020204" pitchFamily="34" charset="0"/>
              </a:rPr>
              <a:t>lan</a:t>
            </a:r>
            <a:r>
              <a:rPr lang="en-US" sz="1200" b="1" dirty="0">
                <a:latin typeface="Arial" panose="020B0604020202020204" pitchFamily="34" charset="0"/>
                <a:ea typeface="+mn-lt"/>
                <a:cs typeface="Arial" panose="020B0604020202020204" pitchFamily="34" charset="0"/>
              </a:rPr>
              <a:t>)  </a:t>
            </a:r>
            <a:endParaRPr lang="af-ZA" sz="1200" dirty="0">
              <a:latin typeface="Arial" panose="020B0604020202020204" pitchFamily="34" charset="0"/>
              <a:ea typeface="新細明體"/>
              <a:cs typeface="Arial" panose="020B0604020202020204" pitchFamily="34" charset="0"/>
            </a:endParaRPr>
          </a:p>
        </p:txBody>
      </p:sp>
      <p:sp>
        <p:nvSpPr>
          <p:cNvPr id="41" name="矩形: 圓角 40">
            <a:extLst>
              <a:ext uri="{FF2B5EF4-FFF2-40B4-BE49-F238E27FC236}">
                <a16:creationId xmlns:a16="http://schemas.microsoft.com/office/drawing/2014/main" id="{00574451-48E3-4F51-8CEF-D860CA6D1630}"/>
              </a:ext>
            </a:extLst>
          </p:cNvPr>
          <p:cNvSpPr/>
          <p:nvPr/>
        </p:nvSpPr>
        <p:spPr>
          <a:xfrm rot="10800000">
            <a:off x="6693294" y="5490957"/>
            <a:ext cx="4501755" cy="467551"/>
          </a:xfrm>
          <a:prstGeom prst="roundRect">
            <a:avLst>
              <a:gd name="adj" fmla="val 6895"/>
            </a:avLst>
          </a:prstGeom>
          <a:gradFill>
            <a:gsLst>
              <a:gs pos="0">
                <a:schemeClr val="bg1"/>
              </a:gs>
              <a:gs pos="75200">
                <a:srgbClr val="F5F5F5"/>
              </a:gs>
              <a:gs pos="100000">
                <a:schemeClr val="bg1">
                  <a:lumMod val="75000"/>
                </a:schemeClr>
              </a:gs>
            </a:gsLst>
            <a:lin ang="5400000" scaled="0"/>
          </a:gradFill>
          <a:ln w="25400">
            <a:gradFill>
              <a:gsLst>
                <a:gs pos="0">
                  <a:srgbClr val="01F3FF"/>
                </a:gs>
                <a:gs pos="100000">
                  <a:srgbClr val="2F528F"/>
                </a:gs>
              </a:gsLst>
              <a:lin ang="0" scaled="0"/>
            </a:gradFill>
          </a:ln>
          <a:effectLst>
            <a:outerShdw blurRad="279400" dist="1016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5" name="文字方塊 4">
            <a:extLst>
              <a:ext uri="{FF2B5EF4-FFF2-40B4-BE49-F238E27FC236}">
                <a16:creationId xmlns:a16="http://schemas.microsoft.com/office/drawing/2014/main" id="{EDA4C0DF-82DC-4373-9CCF-A39B30C1B8F5}"/>
              </a:ext>
            </a:extLst>
          </p:cNvPr>
          <p:cNvSpPr txBox="1"/>
          <p:nvPr/>
        </p:nvSpPr>
        <p:spPr>
          <a:xfrm>
            <a:off x="6731377" y="5573283"/>
            <a:ext cx="4774246"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50" b="1" dirty="0">
                <a:latin typeface="Arial" panose="020B0604020202020204" pitchFamily="34" charset="0"/>
                <a:ea typeface="+mn-lt"/>
                <a:cs typeface="Arial" panose="020B0604020202020204" pitchFamily="34" charset="0"/>
              </a:rPr>
              <a:t>Client : 977XU,40G ram, </a:t>
            </a:r>
            <a:r>
              <a:rPr lang="en-US" sz="1250" b="1" dirty="0" err="1">
                <a:latin typeface="Arial" panose="020B0604020202020204" pitchFamily="34" charset="0"/>
                <a:ea typeface="+mn-lt"/>
                <a:cs typeface="Arial" panose="020B0604020202020204" pitchFamily="34" charset="0"/>
              </a:rPr>
              <a:t>harddisk</a:t>
            </a:r>
            <a:r>
              <a:rPr lang="en-US" sz="1250" b="1" dirty="0">
                <a:latin typeface="Arial" panose="020B0604020202020204" pitchFamily="34" charset="0"/>
                <a:ea typeface="+mn-lt"/>
                <a:cs typeface="Arial" panose="020B0604020202020204" pitchFamily="34" charset="0"/>
              </a:rPr>
              <a:t> 1T,(office </a:t>
            </a:r>
            <a:r>
              <a:rPr lang="en-US" sz="1250" b="1" dirty="0" err="1">
                <a:latin typeface="Arial" panose="020B0604020202020204" pitchFamily="34" charset="0"/>
                <a:ea typeface="+mn-lt"/>
                <a:cs typeface="Arial" panose="020B0604020202020204" pitchFamily="34" charset="0"/>
              </a:rPr>
              <a:t>lan</a:t>
            </a:r>
            <a:r>
              <a:rPr lang="en-US" sz="1250" b="1" dirty="0">
                <a:latin typeface="Arial" panose="020B0604020202020204" pitchFamily="34" charset="0"/>
                <a:ea typeface="+mn-lt"/>
                <a:cs typeface="Arial" panose="020B0604020202020204" pitchFamily="34" charset="0"/>
              </a:rPr>
              <a:t>/ 25G </a:t>
            </a:r>
            <a:r>
              <a:rPr lang="en-US" sz="1250" b="1" dirty="0" err="1">
                <a:latin typeface="Arial" panose="020B0604020202020204" pitchFamily="34" charset="0"/>
                <a:ea typeface="+mn-lt"/>
                <a:cs typeface="Arial" panose="020B0604020202020204" pitchFamily="34" charset="0"/>
              </a:rPr>
              <a:t>lan</a:t>
            </a:r>
            <a:r>
              <a:rPr lang="en-US" sz="1250" b="1" dirty="0">
                <a:latin typeface="Arial" panose="020B0604020202020204" pitchFamily="34" charset="0"/>
                <a:ea typeface="+mn-lt"/>
                <a:cs typeface="Arial" panose="020B0604020202020204" pitchFamily="34" charset="0"/>
              </a:rPr>
              <a:t>) </a:t>
            </a:r>
            <a:endParaRPr lang="en-US" altLang="zh-TW" sz="1250" b="1" dirty="0">
              <a:latin typeface="Arial" panose="020B0604020202020204" pitchFamily="34" charset="0"/>
              <a:ea typeface="新細明體"/>
              <a:cs typeface="Arial" panose="020B0604020202020204" pitchFamily="34" charset="0"/>
            </a:endParaRPr>
          </a:p>
          <a:p>
            <a:endParaRPr lang="af-ZA" sz="1250" dirty="0">
              <a:latin typeface="Arial" panose="020B0604020202020204" pitchFamily="34" charset="0"/>
              <a:ea typeface="新細明體"/>
              <a:cs typeface="Arial" panose="020B0604020202020204" pitchFamily="34" charset="0"/>
            </a:endParaRPr>
          </a:p>
        </p:txBody>
      </p:sp>
      <p:sp>
        <p:nvSpPr>
          <p:cNvPr id="38" name="矩形: 圓角 37">
            <a:extLst>
              <a:ext uri="{FF2B5EF4-FFF2-40B4-BE49-F238E27FC236}">
                <a16:creationId xmlns:a16="http://schemas.microsoft.com/office/drawing/2014/main" id="{E93BA160-9ACC-4D2A-956B-638EA65CB7E4}"/>
              </a:ext>
            </a:extLst>
          </p:cNvPr>
          <p:cNvSpPr/>
          <p:nvPr/>
        </p:nvSpPr>
        <p:spPr>
          <a:xfrm rot="5400000">
            <a:off x="8170826" y="1583058"/>
            <a:ext cx="3674431" cy="3664832"/>
          </a:xfrm>
          <a:prstGeom prst="roundRect">
            <a:avLst>
              <a:gd name="adj" fmla="val 950"/>
            </a:avLst>
          </a:prstGeom>
          <a:noFill/>
          <a:ln w="57150">
            <a:gradFill>
              <a:gsLst>
                <a:gs pos="13000">
                  <a:srgbClr val="FF0000"/>
                </a:gs>
                <a:gs pos="95000">
                  <a:srgbClr val="F78119"/>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左-右雙向箭號 206">
            <a:extLst>
              <a:ext uri="{FF2B5EF4-FFF2-40B4-BE49-F238E27FC236}">
                <a16:creationId xmlns:a16="http://schemas.microsoft.com/office/drawing/2014/main" id="{9CFCEC0C-5799-4E35-85A2-B53A7A016930}"/>
              </a:ext>
            </a:extLst>
          </p:cNvPr>
          <p:cNvSpPr/>
          <p:nvPr/>
        </p:nvSpPr>
        <p:spPr>
          <a:xfrm>
            <a:off x="5157425" y="6194328"/>
            <a:ext cx="1342010" cy="426056"/>
          </a:xfrm>
          <a:prstGeom prst="leftRightArrow">
            <a:avLst/>
          </a:prstGeom>
          <a:gradFill>
            <a:gsLst>
              <a:gs pos="15000">
                <a:srgbClr val="CCFFFF"/>
              </a:gs>
              <a:gs pos="83000">
                <a:srgbClr val="C5FFFF"/>
              </a:gs>
            </a:gsLst>
            <a:lin ang="0" scaled="0"/>
          </a:gradFill>
          <a:ln>
            <a:noFill/>
          </a:ln>
          <a:effectLst>
            <a:outerShdw blurRad="342900" dist="177800" dir="36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zh-TW" altLang="en-US" sz="825">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3502764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群組 7">
            <a:extLst>
              <a:ext uri="{FF2B5EF4-FFF2-40B4-BE49-F238E27FC236}">
                <a16:creationId xmlns:a16="http://schemas.microsoft.com/office/drawing/2014/main" id="{DF7BD570-574D-40A7-8519-D1F45571BBBC}"/>
              </a:ext>
            </a:extLst>
          </p:cNvPr>
          <p:cNvGrpSpPr/>
          <p:nvPr/>
        </p:nvGrpSpPr>
        <p:grpSpPr>
          <a:xfrm>
            <a:off x="853461" y="2245275"/>
            <a:ext cx="5789808" cy="4354211"/>
            <a:chOff x="576844" y="2275242"/>
            <a:chExt cx="3080756" cy="4754880"/>
          </a:xfrm>
        </p:grpSpPr>
        <p:sp>
          <p:nvSpPr>
            <p:cNvPr id="9" name="矩形 8">
              <a:extLst>
                <a:ext uri="{FF2B5EF4-FFF2-40B4-BE49-F238E27FC236}">
                  <a16:creationId xmlns:a16="http://schemas.microsoft.com/office/drawing/2014/main" id="{FB7A861A-14E7-4D45-B04F-2B413C77EA90}"/>
                </a:ext>
              </a:extLst>
            </p:cNvPr>
            <p:cNvSpPr/>
            <p:nvPr/>
          </p:nvSpPr>
          <p:spPr>
            <a:xfrm>
              <a:off x="576844" y="2275242"/>
              <a:ext cx="2743200" cy="4754880"/>
            </a:xfrm>
            <a:prstGeom prst="rect">
              <a:avLst/>
            </a:prstGeom>
            <a:gradFill>
              <a:gsLst>
                <a:gs pos="13000">
                  <a:schemeClr val="bg1"/>
                </a:gs>
                <a:gs pos="93000">
                  <a:srgbClr val="F5F5F5"/>
                </a:gs>
                <a:gs pos="0">
                  <a:schemeClr val="bg1">
                    <a:alpha val="84000"/>
                  </a:schemeClr>
                </a:gs>
                <a:gs pos="100000">
                  <a:schemeClr val="bg1">
                    <a:lumMod val="75000"/>
                    <a:alpha val="6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10" name="圖形 9">
              <a:extLst>
                <a:ext uri="{FF2B5EF4-FFF2-40B4-BE49-F238E27FC236}">
                  <a16:creationId xmlns:a16="http://schemas.microsoft.com/office/drawing/2014/main" id="{DA169377-C319-4058-8379-54CA7B666480}"/>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62821"/>
            <a:stretch/>
          </p:blipFill>
          <p:spPr>
            <a:xfrm rot="16200000">
              <a:off x="1258118" y="4337170"/>
              <a:ext cx="4461410" cy="337554"/>
            </a:xfrm>
            <a:prstGeom prst="rect">
              <a:avLst/>
            </a:prstGeom>
          </p:spPr>
        </p:pic>
      </p:grpSp>
      <p:sp>
        <p:nvSpPr>
          <p:cNvPr id="2" name="標題 1">
            <a:extLst>
              <a:ext uri="{FF2B5EF4-FFF2-40B4-BE49-F238E27FC236}">
                <a16:creationId xmlns:a16="http://schemas.microsoft.com/office/drawing/2014/main" id="{4471543B-3839-4941-9183-E3269F8A6E3A}"/>
              </a:ext>
            </a:extLst>
          </p:cNvPr>
          <p:cNvSpPr>
            <a:spLocks noGrp="1"/>
          </p:cNvSpPr>
          <p:nvPr>
            <p:ph type="title"/>
          </p:nvPr>
        </p:nvSpPr>
        <p:spPr>
          <a:xfrm>
            <a:off x="317635" y="241581"/>
            <a:ext cx="11612025" cy="1024273"/>
          </a:xfrm>
        </p:spPr>
        <p:txBody>
          <a:bodyPr>
            <a:normAutofit/>
          </a:bodyPr>
          <a:lstStyle/>
          <a:p>
            <a:pPr algn="ctr"/>
            <a:r>
              <a:rPr lang="en-US" altLang="zh-TW" sz="4000" dirty="0">
                <a:solidFill>
                  <a:schemeClr val="tx1"/>
                </a:solidFill>
                <a:latin typeface="Arial" panose="020B0604020202020204" pitchFamily="34" charset="0"/>
                <a:ea typeface="Microsoft JhengHei"/>
                <a:cs typeface="Arial" panose="020B0604020202020204" pitchFamily="34" charset="0"/>
              </a:rPr>
              <a:t>QuObjects can support </a:t>
            </a:r>
            <a:r>
              <a:rPr lang="zh-TW" altLang="en-US" sz="4000" dirty="0">
                <a:solidFill>
                  <a:schemeClr val="tx1"/>
                </a:solidFill>
                <a:latin typeface="Arial" panose="020B0604020202020204" pitchFamily="34" charset="0"/>
                <a:ea typeface="Microsoft JhengHei"/>
                <a:cs typeface="Arial" panose="020B0604020202020204" pitchFamily="34" charset="0"/>
              </a:rPr>
              <a:t>QNAP </a:t>
            </a:r>
            <a:r>
              <a:rPr lang="zh-TW" altLang="en-US" sz="4000" dirty="0">
                <a:solidFill>
                  <a:schemeClr val="tx1"/>
                </a:solidFill>
                <a:latin typeface="Arial" panose="020B0604020202020204" pitchFamily="34" charset="0"/>
                <a:ea typeface="微軟正黑體"/>
                <a:cs typeface="Arial" panose="020B0604020202020204" pitchFamily="34" charset="0"/>
              </a:rPr>
              <a:t>ARM's model now </a:t>
            </a:r>
            <a:endParaRPr lang="zh-TW" altLang="en-US" sz="4000" dirty="0">
              <a:solidFill>
                <a:schemeClr val="tx1"/>
              </a:solidFill>
              <a:latin typeface="Arial" panose="020B0604020202020204" pitchFamily="34" charset="0"/>
              <a:cs typeface="Arial" panose="020B0604020202020204" pitchFamily="34" charset="0"/>
            </a:endParaRPr>
          </a:p>
        </p:txBody>
      </p:sp>
      <p:sp>
        <p:nvSpPr>
          <p:cNvPr id="4" name="文字方塊 3">
            <a:extLst>
              <a:ext uri="{FF2B5EF4-FFF2-40B4-BE49-F238E27FC236}">
                <a16:creationId xmlns:a16="http://schemas.microsoft.com/office/drawing/2014/main" id="{DB1E3523-5262-49C2-9BAD-9D02C9BC48F7}"/>
              </a:ext>
            </a:extLst>
          </p:cNvPr>
          <p:cNvSpPr txBox="1"/>
          <p:nvPr/>
        </p:nvSpPr>
        <p:spPr>
          <a:xfrm>
            <a:off x="317636" y="1641821"/>
            <a:ext cx="1151029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2300" dirty="0">
                <a:solidFill>
                  <a:schemeClr val="bg1"/>
                </a:solidFill>
                <a:latin typeface="Arial" panose="020B0604020202020204" pitchFamily="34" charset="0"/>
                <a:ea typeface="新細明體"/>
                <a:cs typeface="Arial" panose="020B0604020202020204" pitchFamily="34" charset="0"/>
              </a:rPr>
              <a:t> </a:t>
            </a:r>
            <a:r>
              <a:rPr lang="en-US" altLang="zh-TW" sz="2300" b="1" dirty="0" err="1">
                <a:solidFill>
                  <a:schemeClr val="bg1"/>
                </a:solidFill>
                <a:latin typeface="Arial" panose="020B0604020202020204" pitchFamily="34" charset="0"/>
                <a:ea typeface="新細明體"/>
                <a:cs typeface="Arial" panose="020B0604020202020204" pitchFamily="34" charset="0"/>
              </a:rPr>
              <a:t>QuObject</a:t>
            </a:r>
            <a:r>
              <a:rPr lang="en-US" altLang="zh-TW" sz="2300" b="1" dirty="0">
                <a:solidFill>
                  <a:schemeClr val="bg1"/>
                </a:solidFill>
                <a:latin typeface="Arial" panose="020B0604020202020204" pitchFamily="34" charset="0"/>
                <a:ea typeface="新細明體"/>
                <a:cs typeface="Arial" panose="020B0604020202020204" pitchFamily="34" charset="0"/>
              </a:rPr>
              <a:t> can support </a:t>
            </a:r>
            <a:r>
              <a:rPr lang="en-US" altLang="zh-TW" sz="2300" b="1" dirty="0">
                <a:solidFill>
                  <a:schemeClr val="bg1"/>
                </a:solidFill>
                <a:latin typeface="Arial" panose="020B0604020202020204" pitchFamily="34" charset="0"/>
                <a:ea typeface="微軟正黑體"/>
                <a:cs typeface="Arial" panose="020B0604020202020204" pitchFamily="34" charset="0"/>
              </a:rPr>
              <a:t> </a:t>
            </a:r>
            <a:r>
              <a:rPr lang="en-US" altLang="zh-TW" sz="2300" b="1" dirty="0">
                <a:solidFill>
                  <a:schemeClr val="bg1"/>
                </a:solidFill>
                <a:latin typeface="Arial" panose="020B0604020202020204" pitchFamily="34" charset="0"/>
                <a:ea typeface="新細明體"/>
                <a:cs typeface="Arial" panose="020B0604020202020204" pitchFamily="34" charset="0"/>
              </a:rPr>
              <a:t>ARM 64-bit NAS (TS-x32 series and TS-1635AX)</a:t>
            </a:r>
            <a:endParaRPr lang="en-US" altLang="zh-TW" sz="2300" b="1" dirty="0">
              <a:solidFill>
                <a:schemeClr val="bg1"/>
              </a:solidFill>
              <a:latin typeface="Arial" panose="020B0604020202020204" pitchFamily="34" charset="0"/>
              <a:cs typeface="Arial" panose="020B0604020202020204" pitchFamily="34" charset="0"/>
            </a:endParaRPr>
          </a:p>
        </p:txBody>
      </p:sp>
      <p:sp>
        <p:nvSpPr>
          <p:cNvPr id="6" name="文字方塊 5">
            <a:extLst>
              <a:ext uri="{FF2B5EF4-FFF2-40B4-BE49-F238E27FC236}">
                <a16:creationId xmlns:a16="http://schemas.microsoft.com/office/drawing/2014/main" id="{15CDF4C3-6974-4826-AB52-DEB0F61E50A0}"/>
              </a:ext>
            </a:extLst>
          </p:cNvPr>
          <p:cNvSpPr txBox="1"/>
          <p:nvPr/>
        </p:nvSpPr>
        <p:spPr>
          <a:xfrm>
            <a:off x="1072494" y="4881213"/>
            <a:ext cx="4517230" cy="16677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ts val="2500"/>
              </a:lnSpc>
            </a:pPr>
            <a:r>
              <a:rPr lang="zh-TW" sz="1700" dirty="0">
                <a:latin typeface="Arial" panose="020B0604020202020204" pitchFamily="34" charset="0"/>
                <a:ea typeface="+mn-lt"/>
                <a:cs typeface="Arial" panose="020B0604020202020204" pitchFamily="34" charset="0"/>
              </a:rPr>
              <a:t>Quad-core 1.7GHz rackmount NAS with 10GbE SFP</a:t>
            </a:r>
            <a:r>
              <a:rPr lang="en-US" altLang="zh-TW" sz="1700" dirty="0">
                <a:latin typeface="Arial" panose="020B0604020202020204" pitchFamily="34" charset="0"/>
                <a:ea typeface="+mn-lt"/>
                <a:cs typeface="Arial" panose="020B0604020202020204" pitchFamily="34" charset="0"/>
              </a:rPr>
              <a:t>+</a:t>
            </a:r>
            <a:r>
              <a:rPr lang="zh-TW" altLang="en-US" sz="1700" dirty="0">
                <a:latin typeface="Arial" panose="020B0604020202020204" pitchFamily="34" charset="0"/>
                <a:ea typeface="+mn-lt"/>
                <a:cs typeface="Arial" panose="020B0604020202020204" pitchFamily="34" charset="0"/>
              </a:rPr>
              <a:t> </a:t>
            </a:r>
            <a:r>
              <a:rPr lang="zh-TW" sz="1700" dirty="0">
                <a:latin typeface="Arial" panose="020B0604020202020204" pitchFamily="34" charset="0"/>
                <a:ea typeface="+mn-lt"/>
                <a:cs typeface="Arial" panose="020B0604020202020204" pitchFamily="34" charset="0"/>
              </a:rPr>
              <a:t>and 2.5GbE ports and redundant power supp</a:t>
            </a:r>
            <a:r>
              <a:rPr lang="en-US" altLang="zh-TW" sz="1700" dirty="0" err="1">
                <a:latin typeface="Arial" panose="020B0604020202020204" pitchFamily="34" charset="0"/>
                <a:ea typeface="+mn-lt"/>
                <a:cs typeface="Arial" panose="020B0604020202020204" pitchFamily="34" charset="0"/>
              </a:rPr>
              <a:t>ly</a:t>
            </a:r>
            <a:r>
              <a:rPr lang="zh-TW" altLang="en-US" sz="1700" dirty="0">
                <a:latin typeface="Arial" panose="020B0604020202020204" pitchFamily="34" charset="0"/>
                <a:ea typeface="+mn-lt"/>
                <a:cs typeface="Arial" panose="020B0604020202020204" pitchFamily="34" charset="0"/>
              </a:rPr>
              <a:t> </a:t>
            </a:r>
            <a:r>
              <a:rPr lang="en-US" altLang="zh-TW" sz="1700" dirty="0">
                <a:latin typeface="Arial" panose="020B0604020202020204" pitchFamily="34" charset="0"/>
                <a:ea typeface="+mn-lt"/>
                <a:cs typeface="Arial" panose="020B0604020202020204" pitchFamily="34" charset="0"/>
              </a:rPr>
              <a:t>for</a:t>
            </a:r>
            <a:r>
              <a:rPr lang="zh-TW" altLang="en-US" sz="1700" dirty="0">
                <a:latin typeface="Arial" panose="020B0604020202020204" pitchFamily="34" charset="0"/>
                <a:ea typeface="+mn-lt"/>
                <a:cs typeface="Arial" panose="020B0604020202020204" pitchFamily="34" charset="0"/>
              </a:rPr>
              <a:t> </a:t>
            </a:r>
            <a:r>
              <a:rPr lang="en-US" altLang="zh-TW" sz="1700" dirty="0">
                <a:latin typeface="Arial" panose="020B0604020202020204" pitchFamily="34" charset="0"/>
                <a:ea typeface="+mn-lt"/>
                <a:cs typeface="Arial" panose="020B0604020202020204" pitchFamily="34" charset="0"/>
              </a:rPr>
              <a:t>S</a:t>
            </a:r>
            <a:r>
              <a:rPr lang="zh-TW" sz="1700" dirty="0">
                <a:latin typeface="Arial" panose="020B0604020202020204" pitchFamily="34" charset="0"/>
                <a:ea typeface="+mn-lt"/>
                <a:cs typeface="Arial" panose="020B0604020202020204" pitchFamily="34" charset="0"/>
              </a:rPr>
              <a:t>MB IT </a:t>
            </a:r>
            <a:r>
              <a:rPr lang="en-US" altLang="zh-TW" sz="1700" dirty="0" err="1">
                <a:latin typeface="Arial" panose="020B0604020202020204" pitchFamily="34" charset="0"/>
                <a:ea typeface="+mn-lt"/>
                <a:cs typeface="Arial" panose="020B0604020202020204" pitchFamily="34" charset="0"/>
              </a:rPr>
              <a:t>environm</a:t>
            </a:r>
            <a:r>
              <a:rPr lang="zh-TW" sz="1700" dirty="0">
                <a:latin typeface="Arial" panose="020B0604020202020204" pitchFamily="34" charset="0"/>
                <a:ea typeface="+mn-lt"/>
                <a:cs typeface="Arial" panose="020B0604020202020204" pitchFamily="34" charset="0"/>
              </a:rPr>
              <a:t>ents</a:t>
            </a:r>
            <a:endParaRPr lang="zh-TW" altLang="en-US" sz="1700" dirty="0">
              <a:latin typeface="Arial" panose="020B0604020202020204" pitchFamily="34" charset="0"/>
              <a:cs typeface="Arial" panose="020B0604020202020204" pitchFamily="34" charset="0"/>
            </a:endParaRPr>
          </a:p>
          <a:p>
            <a:pPr>
              <a:lnSpc>
                <a:spcPts val="2500"/>
              </a:lnSpc>
            </a:pPr>
            <a:endParaRPr lang="en-US" altLang="zh-TW" sz="1700" b="1" dirty="0">
              <a:solidFill>
                <a:schemeClr val="tx1">
                  <a:lumMod val="95000"/>
                  <a:lumOff val="5000"/>
                </a:schemeClr>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11" name="群組 10">
            <a:extLst>
              <a:ext uri="{FF2B5EF4-FFF2-40B4-BE49-F238E27FC236}">
                <a16:creationId xmlns:a16="http://schemas.microsoft.com/office/drawing/2014/main" id="{D46BCE47-A2FA-4009-BB69-3A93C1B459F2}"/>
              </a:ext>
            </a:extLst>
          </p:cNvPr>
          <p:cNvGrpSpPr/>
          <p:nvPr/>
        </p:nvGrpSpPr>
        <p:grpSpPr>
          <a:xfrm>
            <a:off x="6139852" y="2245274"/>
            <a:ext cx="5789808" cy="4354211"/>
            <a:chOff x="576844" y="2275242"/>
            <a:chExt cx="3080756" cy="4754880"/>
          </a:xfrm>
        </p:grpSpPr>
        <p:sp>
          <p:nvSpPr>
            <p:cNvPr id="12" name="矩形 11">
              <a:extLst>
                <a:ext uri="{FF2B5EF4-FFF2-40B4-BE49-F238E27FC236}">
                  <a16:creationId xmlns:a16="http://schemas.microsoft.com/office/drawing/2014/main" id="{A273F78E-754B-4270-AB9D-AAE4C90B4C7F}"/>
                </a:ext>
              </a:extLst>
            </p:cNvPr>
            <p:cNvSpPr/>
            <p:nvPr/>
          </p:nvSpPr>
          <p:spPr>
            <a:xfrm>
              <a:off x="576844" y="2275242"/>
              <a:ext cx="2743200" cy="4754880"/>
            </a:xfrm>
            <a:prstGeom prst="rect">
              <a:avLst/>
            </a:prstGeom>
            <a:gradFill>
              <a:gsLst>
                <a:gs pos="13000">
                  <a:schemeClr val="bg1"/>
                </a:gs>
                <a:gs pos="93000">
                  <a:srgbClr val="F5F5F5"/>
                </a:gs>
                <a:gs pos="0">
                  <a:schemeClr val="bg1">
                    <a:alpha val="84000"/>
                  </a:schemeClr>
                </a:gs>
                <a:gs pos="100000">
                  <a:schemeClr val="bg1">
                    <a:lumMod val="75000"/>
                    <a:alpha val="6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13" name="圖形 12">
              <a:extLst>
                <a:ext uri="{FF2B5EF4-FFF2-40B4-BE49-F238E27FC236}">
                  <a16:creationId xmlns:a16="http://schemas.microsoft.com/office/drawing/2014/main" id="{53FE6BD4-C05F-42C7-87AE-582C17FC7773}"/>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62821"/>
            <a:stretch/>
          </p:blipFill>
          <p:spPr>
            <a:xfrm rot="16200000">
              <a:off x="1258118" y="4337170"/>
              <a:ext cx="4461410" cy="337554"/>
            </a:xfrm>
            <a:prstGeom prst="rect">
              <a:avLst/>
            </a:prstGeom>
          </p:spPr>
        </p:pic>
      </p:grpSp>
      <p:sp>
        <p:nvSpPr>
          <p:cNvPr id="5" name="文字方塊 4">
            <a:extLst>
              <a:ext uri="{FF2B5EF4-FFF2-40B4-BE49-F238E27FC236}">
                <a16:creationId xmlns:a16="http://schemas.microsoft.com/office/drawing/2014/main" id="{CC3C22BB-F0FE-45D6-8C0A-617C89E7F7BF}"/>
              </a:ext>
            </a:extLst>
          </p:cNvPr>
          <p:cNvSpPr txBox="1"/>
          <p:nvPr/>
        </p:nvSpPr>
        <p:spPr>
          <a:xfrm>
            <a:off x="6826157" y="5091916"/>
            <a:ext cx="3734441" cy="13475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ts val="2500"/>
              </a:lnSpc>
            </a:pPr>
            <a:r>
              <a:rPr lang="en-US" altLang="zh-TW" sz="1700" dirty="0">
                <a:latin typeface="Arial" panose="020B0604020202020204" pitchFamily="34" charset="0"/>
                <a:ea typeface="+mn-lt"/>
                <a:cs typeface="Arial" panose="020B0604020202020204" pitchFamily="34" charset="0"/>
              </a:rPr>
              <a:t>Versatile, high-performance 16-bay </a:t>
            </a:r>
            <a:r>
              <a:rPr lang="en-US" sz="1700" dirty="0">
                <a:latin typeface="Arial" panose="020B0604020202020204" pitchFamily="34" charset="0"/>
                <a:ea typeface="+mn-lt"/>
                <a:cs typeface="Arial" panose="020B0604020202020204" pitchFamily="34" charset="0"/>
              </a:rPr>
              <a:t>desktop </a:t>
            </a:r>
            <a:r>
              <a:rPr lang="en-US" altLang="zh-TW" sz="1700" dirty="0">
                <a:latin typeface="Arial" panose="020B0604020202020204" pitchFamily="34" charset="0"/>
                <a:ea typeface="+mn-lt"/>
                <a:cs typeface="Arial" panose="020B0604020202020204" pitchFamily="34" charset="0"/>
              </a:rPr>
              <a:t>NAS, </a:t>
            </a:r>
            <a:r>
              <a:rPr lang="en-US" sz="1700" dirty="0">
                <a:latin typeface="Arial" panose="020B0604020202020204" pitchFamily="34" charset="0"/>
                <a:ea typeface="+mn-lt"/>
                <a:cs typeface="Arial" panose="020B0604020202020204" pitchFamily="34" charset="0"/>
              </a:rPr>
              <a:t>powered by the Marvell ARMADA 8040 processor</a:t>
            </a:r>
            <a:endParaRPr lang="zh-TW" altLang="en-US" sz="1700" dirty="0">
              <a:latin typeface="Arial" panose="020B0604020202020204" pitchFamily="34" charset="0"/>
              <a:cs typeface="Arial" panose="020B0604020202020204" pitchFamily="34" charset="0"/>
            </a:endParaRPr>
          </a:p>
          <a:p>
            <a:pPr>
              <a:lnSpc>
                <a:spcPts val="2500"/>
              </a:lnSpc>
            </a:pPr>
            <a:endParaRPr lang="en-US" altLang="zh-TW" sz="1700" b="1" dirty="0">
              <a:solidFill>
                <a:schemeClr val="tx1">
                  <a:lumMod val="95000"/>
                  <a:lumOff val="5000"/>
                </a:schemeClr>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15" name="圖片 14">
            <a:extLst>
              <a:ext uri="{FF2B5EF4-FFF2-40B4-BE49-F238E27FC236}">
                <a16:creationId xmlns:a16="http://schemas.microsoft.com/office/drawing/2014/main" id="{6F1A4248-431F-4640-837F-93DC5E46F0B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V="1">
            <a:off x="1054502" y="3950799"/>
            <a:ext cx="4592578" cy="389200"/>
          </a:xfrm>
          <a:prstGeom prst="rect">
            <a:avLst/>
          </a:prstGeom>
        </p:spPr>
      </p:pic>
      <p:pic>
        <p:nvPicPr>
          <p:cNvPr id="16" name="圖片 15">
            <a:extLst>
              <a:ext uri="{FF2B5EF4-FFF2-40B4-BE49-F238E27FC236}">
                <a16:creationId xmlns:a16="http://schemas.microsoft.com/office/drawing/2014/main" id="{787B98D3-6B91-4E92-8186-4E66FFB10BF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V="1">
            <a:off x="7273151" y="4368103"/>
            <a:ext cx="2888823" cy="389200"/>
          </a:xfrm>
          <a:prstGeom prst="rect">
            <a:avLst/>
          </a:prstGeom>
        </p:spPr>
      </p:pic>
      <p:pic>
        <p:nvPicPr>
          <p:cNvPr id="7" name="圖片 7">
            <a:extLst>
              <a:ext uri="{FF2B5EF4-FFF2-40B4-BE49-F238E27FC236}">
                <a16:creationId xmlns:a16="http://schemas.microsoft.com/office/drawing/2014/main" id="{11217B5F-C828-4398-9D0D-305D0D29C77D}"/>
              </a:ext>
            </a:extLst>
          </p:cNvPr>
          <p:cNvPicPr>
            <a:picLocks noChangeAspect="1"/>
          </p:cNvPicPr>
          <p:nvPr/>
        </p:nvPicPr>
        <p:blipFill>
          <a:blip r:embed="rId5"/>
          <a:stretch>
            <a:fillRect/>
          </a:stretch>
        </p:blipFill>
        <p:spPr>
          <a:xfrm>
            <a:off x="1164517" y="2168595"/>
            <a:ext cx="4533309" cy="2859600"/>
          </a:xfrm>
          <a:prstGeom prst="rect">
            <a:avLst/>
          </a:prstGeom>
        </p:spPr>
      </p:pic>
      <p:pic>
        <p:nvPicPr>
          <p:cNvPr id="3" name="圖片 3">
            <a:extLst>
              <a:ext uri="{FF2B5EF4-FFF2-40B4-BE49-F238E27FC236}">
                <a16:creationId xmlns:a16="http://schemas.microsoft.com/office/drawing/2014/main" id="{C9400C77-BEDA-41CA-AD2A-B54E6D6BC2D2}"/>
              </a:ext>
            </a:extLst>
          </p:cNvPr>
          <p:cNvPicPr>
            <a:picLocks noChangeAspect="1"/>
          </p:cNvPicPr>
          <p:nvPr/>
        </p:nvPicPr>
        <p:blipFill>
          <a:blip r:embed="rId6"/>
          <a:stretch>
            <a:fillRect/>
          </a:stretch>
        </p:blipFill>
        <p:spPr>
          <a:xfrm>
            <a:off x="7042354" y="2516321"/>
            <a:ext cx="3350418" cy="2095499"/>
          </a:xfrm>
          <a:prstGeom prst="rect">
            <a:avLst/>
          </a:prstGeom>
        </p:spPr>
      </p:pic>
      <p:sp>
        <p:nvSpPr>
          <p:cNvPr id="18" name="文字方塊 17">
            <a:extLst>
              <a:ext uri="{FF2B5EF4-FFF2-40B4-BE49-F238E27FC236}">
                <a16:creationId xmlns:a16="http://schemas.microsoft.com/office/drawing/2014/main" id="{D7809630-D872-4DA1-9EF7-FC55404CCE4F}"/>
              </a:ext>
            </a:extLst>
          </p:cNvPr>
          <p:cNvSpPr txBox="1"/>
          <p:nvPr/>
        </p:nvSpPr>
        <p:spPr>
          <a:xfrm>
            <a:off x="1647761" y="4314056"/>
            <a:ext cx="3330340" cy="323165"/>
          </a:xfrm>
          <a:prstGeom prst="rect">
            <a:avLst/>
          </a:prstGeom>
          <a:noFill/>
        </p:spPr>
        <p:txBody>
          <a:bodyPr wrap="square">
            <a:spAutoFit/>
          </a:bodyPr>
          <a:lstStyle/>
          <a:p>
            <a:pPr algn="ctr"/>
            <a:r>
              <a:rPr lang="en-US" altLang="zh-TW" sz="1500" b="1">
                <a:solidFill>
                  <a:srgbClr val="257AD4"/>
                </a:solidFill>
                <a:latin typeface="Arial" panose="020B0604020202020204" pitchFamily="34" charset="0"/>
                <a:ea typeface="新細明體"/>
                <a:cs typeface="Arial" panose="020B0604020202020204" pitchFamily="34" charset="0"/>
              </a:rPr>
              <a:t>TS-1232PXU-RP</a:t>
            </a:r>
          </a:p>
        </p:txBody>
      </p:sp>
      <p:sp>
        <p:nvSpPr>
          <p:cNvPr id="19" name="文字方塊 18">
            <a:extLst>
              <a:ext uri="{FF2B5EF4-FFF2-40B4-BE49-F238E27FC236}">
                <a16:creationId xmlns:a16="http://schemas.microsoft.com/office/drawing/2014/main" id="{D30ECA66-849F-4AA4-8623-14738CE972B0}"/>
              </a:ext>
            </a:extLst>
          </p:cNvPr>
          <p:cNvSpPr txBox="1"/>
          <p:nvPr/>
        </p:nvSpPr>
        <p:spPr>
          <a:xfrm>
            <a:off x="7062432" y="4719631"/>
            <a:ext cx="3330340" cy="323165"/>
          </a:xfrm>
          <a:prstGeom prst="rect">
            <a:avLst/>
          </a:prstGeom>
          <a:noFill/>
        </p:spPr>
        <p:txBody>
          <a:bodyPr wrap="square" lIns="91440" tIns="45720" rIns="91440" bIns="45720" anchor="t">
            <a:spAutoFit/>
          </a:bodyPr>
          <a:lstStyle/>
          <a:p>
            <a:pPr algn="ctr"/>
            <a:r>
              <a:rPr lang="en-US" altLang="zh-TW" sz="1500" b="1">
                <a:solidFill>
                  <a:srgbClr val="257AD4"/>
                </a:solidFill>
                <a:latin typeface="Arial" panose="020B0604020202020204" pitchFamily="34" charset="0"/>
                <a:ea typeface="新細明體"/>
                <a:cs typeface="Arial" panose="020B0604020202020204" pitchFamily="34" charset="0"/>
              </a:rPr>
              <a:t>TS-1635AX</a:t>
            </a:r>
          </a:p>
        </p:txBody>
      </p:sp>
    </p:spTree>
    <p:extLst>
      <p:ext uri="{BB962C8B-B14F-4D97-AF65-F5344CB8AC3E}">
        <p14:creationId xmlns:p14="http://schemas.microsoft.com/office/powerpoint/2010/main" val="2958121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62266FF-F5FD-45FA-B352-AB6645EE5624}"/>
              </a:ext>
            </a:extLst>
          </p:cNvPr>
          <p:cNvSpPr>
            <a:spLocks noGrp="1"/>
          </p:cNvSpPr>
          <p:nvPr>
            <p:ph type="title"/>
          </p:nvPr>
        </p:nvSpPr>
        <p:spPr>
          <a:xfrm>
            <a:off x="575557" y="445385"/>
            <a:ext cx="11031359" cy="658084"/>
          </a:xfrm>
        </p:spPr>
        <p:txBody>
          <a:bodyPr>
            <a:noAutofit/>
          </a:bodyPr>
          <a:lstStyle/>
          <a:p>
            <a:r>
              <a:rPr lang="zh-TW" altLang="en-US" sz="4000" dirty="0">
                <a:solidFill>
                  <a:schemeClr val="tx1">
                    <a:lumMod val="95000"/>
                    <a:lumOff val="5000"/>
                  </a:schemeClr>
                </a:solidFill>
                <a:latin typeface="Arial" panose="020B0604020202020204" pitchFamily="34" charset="0"/>
                <a:ea typeface="微軟正黑體"/>
                <a:cs typeface="Arial" panose="020B0604020202020204" pitchFamily="34" charset="0"/>
              </a:rPr>
              <a:t>Customer feedb</a:t>
            </a:r>
            <a:r>
              <a:rPr lang="zh-TW" altLang="en-US" sz="4000" dirty="0">
                <a:solidFill>
                  <a:schemeClr val="tx1"/>
                </a:solidFill>
                <a:latin typeface="Arial" panose="020B0604020202020204" pitchFamily="34" charset="0"/>
                <a:ea typeface="微軟正黑體"/>
                <a:cs typeface="Arial" panose="020B0604020202020204" pitchFamily="34" charset="0"/>
              </a:rPr>
              <a:t>ack , </a:t>
            </a:r>
            <a:r>
              <a:rPr lang="en" altLang="zh-TW" sz="4000" dirty="0">
                <a:solidFill>
                  <a:schemeClr val="tx1"/>
                </a:solidFill>
                <a:latin typeface="Arial" panose="020B0604020202020204" pitchFamily="34" charset="0"/>
                <a:ea typeface="微軟正黑體"/>
                <a:cs typeface="Arial" panose="020B0604020202020204" pitchFamily="34" charset="0"/>
              </a:rPr>
              <a:t>We heard</a:t>
            </a:r>
            <a:r>
              <a:rPr lang="zh-TW" altLang="en-US" sz="4000" dirty="0">
                <a:solidFill>
                  <a:schemeClr val="tx1"/>
                </a:solidFill>
                <a:latin typeface="Arial" panose="020B0604020202020204" pitchFamily="34" charset="0"/>
                <a:ea typeface="微軟正黑體"/>
                <a:cs typeface="Arial" panose="020B0604020202020204" pitchFamily="34" charset="0"/>
              </a:rPr>
              <a:t> ! </a:t>
            </a:r>
            <a:endParaRPr lang="zh-TW" altLang="en-US" sz="4000" dirty="0">
              <a:solidFill>
                <a:schemeClr val="tx1"/>
              </a:solidFill>
              <a:latin typeface="Arial" panose="020B0604020202020204" pitchFamily="34" charset="0"/>
              <a:cs typeface="Arial" panose="020B0604020202020204" pitchFamily="34" charset="0"/>
            </a:endParaRPr>
          </a:p>
        </p:txBody>
      </p:sp>
      <p:sp>
        <p:nvSpPr>
          <p:cNvPr id="7" name="文字方塊 6">
            <a:extLst>
              <a:ext uri="{FF2B5EF4-FFF2-40B4-BE49-F238E27FC236}">
                <a16:creationId xmlns:a16="http://schemas.microsoft.com/office/drawing/2014/main" id="{BB704ECF-C287-4BC5-B87F-2984A3CD7303}"/>
              </a:ext>
            </a:extLst>
          </p:cNvPr>
          <p:cNvSpPr txBox="1"/>
          <p:nvPr/>
        </p:nvSpPr>
        <p:spPr>
          <a:xfrm>
            <a:off x="334143" y="1443820"/>
            <a:ext cx="11528542" cy="13266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3300"/>
              </a:lnSpc>
            </a:pPr>
            <a:r>
              <a:rPr lang="en-US" altLang="zh-TW" sz="2100" b="1" dirty="0">
                <a:solidFill>
                  <a:schemeClr val="bg1"/>
                </a:solidFill>
                <a:latin typeface="Arial" panose="020B0604020202020204" pitchFamily="34" charset="0"/>
                <a:ea typeface="Verdana"/>
                <a:cs typeface="Arial" panose="020B0604020202020204" pitchFamily="34" charset="0"/>
              </a:rPr>
              <a:t>1. Support Standalone server https mode </a:t>
            </a:r>
            <a:endParaRPr lang="zh-TW" altLang="en-US" sz="2100" dirty="0">
              <a:solidFill>
                <a:schemeClr val="bg1"/>
              </a:solidFill>
              <a:latin typeface="Arial" panose="020B0604020202020204" pitchFamily="34" charset="0"/>
              <a:ea typeface="新細明體" panose="02020500000000000000" pitchFamily="18" charset="-120"/>
              <a:cs typeface="Arial" panose="020B0604020202020204" pitchFamily="34" charset="0"/>
            </a:endParaRPr>
          </a:p>
          <a:p>
            <a:pPr>
              <a:lnSpc>
                <a:spcPts val="3300"/>
              </a:lnSpc>
            </a:pPr>
            <a:r>
              <a:rPr lang="en-US" altLang="zh-TW" sz="2100" b="1" dirty="0">
                <a:solidFill>
                  <a:schemeClr val="bg1"/>
                </a:solidFill>
                <a:latin typeface="Arial" panose="020B0604020202020204" pitchFamily="34" charset="0"/>
                <a:ea typeface="Verdana"/>
                <a:cs typeface="Arial" panose="020B0604020202020204" pitchFamily="34" charset="0"/>
              </a:rPr>
              <a:t>2. Support</a:t>
            </a:r>
            <a:r>
              <a:rPr lang="en-US" sz="2100" b="1" dirty="0">
                <a:solidFill>
                  <a:schemeClr val="bg1"/>
                </a:solidFill>
                <a:latin typeface="Arial" panose="020B0604020202020204" pitchFamily="34" charset="0"/>
                <a:ea typeface="+mn-lt"/>
                <a:cs typeface="Arial" panose="020B0604020202020204" pitchFamily="34" charset="0"/>
              </a:rPr>
              <a:t> ARM-Based </a:t>
            </a:r>
            <a:r>
              <a:rPr lang="en-US" sz="2100" b="1" dirty="0">
                <a:solidFill>
                  <a:schemeClr val="bg1"/>
                </a:solidFill>
                <a:latin typeface="Arial" panose="020B0604020202020204" pitchFamily="34" charset="0"/>
                <a:ea typeface="Microsoft JhengHei"/>
                <a:cs typeface="Arial" panose="020B0604020202020204" pitchFamily="34" charset="0"/>
              </a:rPr>
              <a:t>series</a:t>
            </a:r>
            <a:r>
              <a:rPr lang="zh-TW" altLang="en-US" sz="2100" b="1" dirty="0">
                <a:solidFill>
                  <a:schemeClr val="bg1"/>
                </a:solidFill>
                <a:latin typeface="Arial" panose="020B0604020202020204" pitchFamily="34" charset="0"/>
                <a:ea typeface="Microsoft JhengHei"/>
                <a:cs typeface="Arial" panose="020B0604020202020204" pitchFamily="34" charset="0"/>
              </a:rPr>
              <a:t>  </a:t>
            </a:r>
            <a:endParaRPr lang="zh-TW" sz="2100" dirty="0">
              <a:solidFill>
                <a:schemeClr val="bg1"/>
              </a:solidFill>
              <a:latin typeface="Arial" panose="020B0604020202020204" pitchFamily="34" charset="0"/>
              <a:ea typeface="新細明體"/>
              <a:cs typeface="Arial" panose="020B0604020202020204" pitchFamily="34" charset="0"/>
            </a:endParaRPr>
          </a:p>
          <a:p>
            <a:pPr>
              <a:lnSpc>
                <a:spcPts val="3300"/>
              </a:lnSpc>
            </a:pPr>
            <a:r>
              <a:rPr lang="zh-TW" altLang="en-US" sz="2100" b="1" dirty="0">
                <a:solidFill>
                  <a:schemeClr val="bg1"/>
                </a:solidFill>
                <a:latin typeface="Arial" panose="020B0604020202020204" pitchFamily="34" charset="0"/>
                <a:ea typeface="Microsoft JhengHei"/>
                <a:cs typeface="Arial" panose="020B0604020202020204" pitchFamily="34" charset="0"/>
              </a:rPr>
              <a:t>3. Support </a:t>
            </a:r>
            <a:r>
              <a:rPr lang="zh-TW" sz="2100" b="1" dirty="0">
                <a:solidFill>
                  <a:schemeClr val="bg1"/>
                </a:solidFill>
                <a:latin typeface="Arial" panose="020B0604020202020204" pitchFamily="34" charset="0"/>
                <a:ea typeface="Microsoft JhengHei"/>
                <a:cs typeface="Arial" panose="020B0604020202020204" pitchFamily="34" charset="0"/>
              </a:rPr>
              <a:t>Virtual hosted style access </a:t>
            </a:r>
            <a:r>
              <a:rPr lang="en-US" altLang="zh-TW" sz="2100" b="1" dirty="0">
                <a:solidFill>
                  <a:schemeClr val="bg1"/>
                </a:solidFill>
                <a:latin typeface="Arial" panose="020B0604020202020204" pitchFamily="34" charset="0"/>
                <a:ea typeface="Microsoft JhengHei"/>
                <a:cs typeface="Arial" panose="020B0604020202020204" pitchFamily="34" charset="0"/>
              </a:rPr>
              <a:t>- Next</a:t>
            </a:r>
            <a:r>
              <a:rPr lang="zh-TW" altLang="en-US" sz="2100" b="1" dirty="0">
                <a:solidFill>
                  <a:schemeClr val="bg1"/>
                </a:solidFill>
                <a:latin typeface="Arial" panose="020B0604020202020204" pitchFamily="34" charset="0"/>
                <a:ea typeface="Microsoft JhengHei"/>
                <a:cs typeface="Arial" panose="020B0604020202020204" pitchFamily="34" charset="0"/>
              </a:rPr>
              <a:t> </a:t>
            </a:r>
            <a:r>
              <a:rPr lang="en-US" altLang="zh-TW" sz="2100" b="1" dirty="0">
                <a:solidFill>
                  <a:schemeClr val="bg1"/>
                </a:solidFill>
                <a:latin typeface="Arial" panose="020B0604020202020204" pitchFamily="34" charset="0"/>
                <a:ea typeface="Microsoft JhengHei"/>
                <a:cs typeface="Arial" panose="020B0604020202020204" pitchFamily="34" charset="0"/>
              </a:rPr>
              <a:t>version</a:t>
            </a:r>
            <a:r>
              <a:rPr lang="zh-TW" altLang="en-US" sz="2100" b="1" dirty="0">
                <a:solidFill>
                  <a:schemeClr val="bg1"/>
                </a:solidFill>
                <a:latin typeface="Arial" panose="020B0604020202020204" pitchFamily="34" charset="0"/>
                <a:ea typeface="Microsoft JhengHei"/>
                <a:cs typeface="Arial" panose="020B0604020202020204" pitchFamily="34" charset="0"/>
              </a:rPr>
              <a:t> </a:t>
            </a:r>
            <a:r>
              <a:rPr lang="en-US" altLang="zh-TW" sz="2100" b="1" dirty="0">
                <a:solidFill>
                  <a:schemeClr val="bg1"/>
                </a:solidFill>
                <a:latin typeface="Arial" panose="020B0604020202020204" pitchFamily="34" charset="0"/>
                <a:ea typeface="Microsoft JhengHei"/>
                <a:cs typeface="Arial" panose="020B0604020202020204" pitchFamily="34" charset="0"/>
              </a:rPr>
              <a:t>update</a:t>
            </a:r>
            <a:r>
              <a:rPr lang="zh-TW" altLang="en-US" sz="2100" b="1" dirty="0">
                <a:solidFill>
                  <a:schemeClr val="bg1"/>
                </a:solidFill>
                <a:latin typeface="Arial" panose="020B0604020202020204" pitchFamily="34" charset="0"/>
                <a:ea typeface="Microsoft JhengHei"/>
                <a:cs typeface="Arial" panose="020B0604020202020204" pitchFamily="34" charset="0"/>
              </a:rPr>
              <a:t> </a:t>
            </a:r>
            <a:r>
              <a:rPr lang="en-US" altLang="zh-TW" sz="2100" b="1" dirty="0">
                <a:solidFill>
                  <a:schemeClr val="bg1"/>
                </a:solidFill>
                <a:latin typeface="Arial" panose="020B0604020202020204" pitchFamily="34" charset="0"/>
                <a:ea typeface="Microsoft JhengHei"/>
                <a:cs typeface="Arial" panose="020B0604020202020204" pitchFamily="34" charset="0"/>
              </a:rPr>
              <a:t>on</a:t>
            </a:r>
            <a:r>
              <a:rPr lang="zh-TW" altLang="en-US" sz="2100" b="1" dirty="0">
                <a:solidFill>
                  <a:schemeClr val="bg1"/>
                </a:solidFill>
                <a:latin typeface="Arial" panose="020B0604020202020204" pitchFamily="34" charset="0"/>
                <a:ea typeface="Microsoft JhengHei"/>
                <a:cs typeface="Arial" panose="020B0604020202020204" pitchFamily="34" charset="0"/>
              </a:rPr>
              <a:t> </a:t>
            </a:r>
            <a:r>
              <a:rPr lang="en-US" altLang="zh-TW" sz="2100" b="1" dirty="0">
                <a:solidFill>
                  <a:schemeClr val="bg1"/>
                </a:solidFill>
                <a:latin typeface="Arial" panose="020B0604020202020204" pitchFamily="34" charset="0"/>
                <a:ea typeface="Microsoft JhengHei"/>
                <a:cs typeface="Arial" panose="020B0604020202020204" pitchFamily="34" charset="0"/>
              </a:rPr>
              <a:t>end</a:t>
            </a:r>
            <a:r>
              <a:rPr lang="zh-TW" altLang="en-US" sz="2100" b="1" dirty="0">
                <a:solidFill>
                  <a:srgbClr val="FF0000"/>
                </a:solidFill>
                <a:latin typeface="Arial" panose="020B0604020202020204" pitchFamily="34" charset="0"/>
                <a:ea typeface="Microsoft JhengHei"/>
                <a:cs typeface="Arial" panose="020B0604020202020204" pitchFamily="34" charset="0"/>
              </a:rPr>
              <a:t> </a:t>
            </a:r>
            <a:r>
              <a:rPr lang="en-US" altLang="zh-TW" sz="2100" b="1" dirty="0">
                <a:solidFill>
                  <a:schemeClr val="bg1"/>
                </a:solidFill>
                <a:latin typeface="Arial" panose="020B0604020202020204" pitchFamily="34" charset="0"/>
                <a:ea typeface="Microsoft JhengHei"/>
                <a:cs typeface="Arial" panose="020B0604020202020204" pitchFamily="34" charset="0"/>
              </a:rPr>
              <a:t>of</a:t>
            </a:r>
            <a:r>
              <a:rPr lang="zh-TW" altLang="en-US" sz="2100" b="1" dirty="0">
                <a:solidFill>
                  <a:schemeClr val="bg1"/>
                </a:solidFill>
                <a:latin typeface="Arial" panose="020B0604020202020204" pitchFamily="34" charset="0"/>
                <a:ea typeface="Microsoft JhengHei"/>
                <a:cs typeface="Arial" panose="020B0604020202020204" pitchFamily="34" charset="0"/>
              </a:rPr>
              <a:t> </a:t>
            </a:r>
            <a:r>
              <a:rPr lang="en-US" altLang="zh-TW" sz="2100" b="1" dirty="0">
                <a:solidFill>
                  <a:schemeClr val="bg1"/>
                </a:solidFill>
                <a:latin typeface="Arial" panose="020B0604020202020204" pitchFamily="34" charset="0"/>
                <a:ea typeface="Microsoft JhengHei"/>
                <a:cs typeface="Arial" panose="020B0604020202020204" pitchFamily="34" charset="0"/>
              </a:rPr>
              <a:t>F</a:t>
            </a:r>
            <a:r>
              <a:rPr lang="zh-TW" sz="2100" b="1" dirty="0">
                <a:solidFill>
                  <a:schemeClr val="bg1"/>
                </a:solidFill>
                <a:latin typeface="Arial" panose="020B0604020202020204" pitchFamily="34" charset="0"/>
                <a:ea typeface="Microsoft JhengHei"/>
                <a:cs typeface="Arial" panose="020B0604020202020204" pitchFamily="34" charset="0"/>
              </a:rPr>
              <a:t>eb.</a:t>
            </a:r>
            <a:r>
              <a:rPr lang="zh-TW" altLang="en-US" sz="2100" b="1" dirty="0">
                <a:solidFill>
                  <a:schemeClr val="bg1"/>
                </a:solidFill>
                <a:latin typeface="Arial" panose="020B0604020202020204" pitchFamily="34" charset="0"/>
                <a:ea typeface="Microsoft JhengHei"/>
                <a:cs typeface="Arial" panose="020B0604020202020204" pitchFamily="34" charset="0"/>
              </a:rPr>
              <a:t> </a:t>
            </a:r>
          </a:p>
        </p:txBody>
      </p:sp>
      <p:pic>
        <p:nvPicPr>
          <p:cNvPr id="15" name="圖形 14">
            <a:extLst>
              <a:ext uri="{FF2B5EF4-FFF2-40B4-BE49-F238E27FC236}">
                <a16:creationId xmlns:a16="http://schemas.microsoft.com/office/drawing/2014/main" id="{BA992FC1-2B5F-4EFE-B0EE-CEF88FD75A5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2880" y="2990764"/>
            <a:ext cx="5613407" cy="2404944"/>
          </a:xfrm>
          <a:prstGeom prst="rect">
            <a:avLst/>
          </a:prstGeom>
          <a:effectLst>
            <a:outerShdw blurRad="342900" dist="177800" dir="3600000" algn="tl" rotWithShape="0">
              <a:prstClr val="black">
                <a:alpha val="40000"/>
              </a:prstClr>
            </a:outerShdw>
          </a:effectLst>
        </p:spPr>
      </p:pic>
      <p:pic>
        <p:nvPicPr>
          <p:cNvPr id="16" name="圖形 15">
            <a:extLst>
              <a:ext uri="{FF2B5EF4-FFF2-40B4-BE49-F238E27FC236}">
                <a16:creationId xmlns:a16="http://schemas.microsoft.com/office/drawing/2014/main" id="{15877991-95AB-4C0E-A67C-C6AC7B6FF94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6237275" y="2946115"/>
            <a:ext cx="5613407" cy="2211181"/>
          </a:xfrm>
          <a:prstGeom prst="rect">
            <a:avLst/>
          </a:prstGeom>
          <a:effectLst>
            <a:outerShdw blurRad="342900" dist="177800" dir="3600000" algn="tl" rotWithShape="0">
              <a:prstClr val="black">
                <a:alpha val="40000"/>
              </a:prstClr>
            </a:outerShdw>
          </a:effectLst>
        </p:spPr>
      </p:pic>
      <p:sp>
        <p:nvSpPr>
          <p:cNvPr id="18" name="文字方塊 17">
            <a:extLst>
              <a:ext uri="{FF2B5EF4-FFF2-40B4-BE49-F238E27FC236}">
                <a16:creationId xmlns:a16="http://schemas.microsoft.com/office/drawing/2014/main" id="{49EEA490-FEA2-4237-8159-4CE5B9793111}"/>
              </a:ext>
            </a:extLst>
          </p:cNvPr>
          <p:cNvSpPr txBox="1"/>
          <p:nvPr/>
        </p:nvSpPr>
        <p:spPr>
          <a:xfrm>
            <a:off x="6504780" y="3152380"/>
            <a:ext cx="5088436" cy="1610890"/>
          </a:xfrm>
          <a:prstGeom prst="rect">
            <a:avLst/>
          </a:prstGeom>
          <a:noFill/>
        </p:spPr>
        <p:txBody>
          <a:bodyPr wrap="square">
            <a:spAutoFit/>
          </a:bodyPr>
          <a:lstStyle/>
          <a:p>
            <a:pPr>
              <a:lnSpc>
                <a:spcPts val="2000"/>
              </a:lnSpc>
            </a:pPr>
            <a:r>
              <a:rPr lang="zh-TW" altLang="zh-TW" sz="1500">
                <a:solidFill>
                  <a:schemeClr val="bg2">
                    <a:lumMod val="25000"/>
                  </a:schemeClr>
                </a:solidFill>
                <a:latin typeface="Arial" panose="020B0604020202020204" pitchFamily="34" charset="0"/>
                <a:ea typeface="+mn-lt"/>
                <a:cs typeface="Arial" panose="020B0604020202020204" pitchFamily="34" charset="0"/>
              </a:rPr>
              <a:t>I'm really concerned about data privacy. I need to store client backup data using QuObjects, but I can only create an HTTP endpoint and not an HTTPS endpoint. I have a publicly signed, trusted certificate but the endpoint is only using HTTP and not HTTPS. I need to get this resolved before I use it in production. F</a:t>
            </a:r>
            <a:r>
              <a:rPr lang="en-US" altLang="zh-TW" sz="1500">
                <a:solidFill>
                  <a:schemeClr val="bg2">
                    <a:lumMod val="25000"/>
                  </a:schemeClr>
                </a:solidFill>
                <a:latin typeface="Arial" panose="020B0604020202020204" pitchFamily="34" charset="0"/>
                <a:ea typeface="+mn-lt"/>
                <a:cs typeface="Arial" panose="020B0604020202020204" pitchFamily="34" charset="0"/>
              </a:rPr>
              <a:t>rom</a:t>
            </a:r>
            <a:r>
              <a:rPr lang="zh-TW" altLang="zh-TW" sz="1500">
                <a:solidFill>
                  <a:schemeClr val="bg2">
                    <a:lumMod val="25000"/>
                  </a:schemeClr>
                </a:solidFill>
                <a:latin typeface="Arial" panose="020B0604020202020204" pitchFamily="34" charset="0"/>
                <a:ea typeface="+mn-lt"/>
                <a:cs typeface="Arial" panose="020B0604020202020204" pitchFamily="34" charset="0"/>
              </a:rPr>
              <a:t> U</a:t>
            </a:r>
            <a:r>
              <a:rPr lang="en-US" altLang="zh-TW" sz="1500">
                <a:solidFill>
                  <a:schemeClr val="bg2">
                    <a:lumMod val="25000"/>
                  </a:schemeClr>
                </a:solidFill>
                <a:latin typeface="Arial" panose="020B0604020202020204" pitchFamily="34" charset="0"/>
                <a:ea typeface="+mn-lt"/>
                <a:cs typeface="Arial" panose="020B0604020202020204" pitchFamily="34" charset="0"/>
              </a:rPr>
              <a:t>SA</a:t>
            </a:r>
            <a:r>
              <a:rPr lang="zh-TW" altLang="en-US" sz="1500">
                <a:solidFill>
                  <a:schemeClr val="bg2">
                    <a:lumMod val="25000"/>
                  </a:schemeClr>
                </a:solidFill>
                <a:latin typeface="Arial" panose="020B0604020202020204" pitchFamily="34" charset="0"/>
                <a:ea typeface="+mn-lt"/>
                <a:cs typeface="Arial" panose="020B0604020202020204" pitchFamily="34" charset="0"/>
              </a:rPr>
              <a:t> user</a:t>
            </a:r>
            <a:endParaRPr lang="zh-TW" altLang="zh-TW" sz="1500">
              <a:solidFill>
                <a:schemeClr val="bg2">
                  <a:lumMod val="25000"/>
                </a:schemeClr>
              </a:solidFill>
              <a:latin typeface="Arial" panose="020B0604020202020204" pitchFamily="34" charset="0"/>
              <a:cs typeface="Arial" panose="020B0604020202020204" pitchFamily="34" charset="0"/>
            </a:endParaRPr>
          </a:p>
        </p:txBody>
      </p:sp>
      <p:sp>
        <p:nvSpPr>
          <p:cNvPr id="19" name="文字方塊 18">
            <a:extLst>
              <a:ext uri="{FF2B5EF4-FFF2-40B4-BE49-F238E27FC236}">
                <a16:creationId xmlns:a16="http://schemas.microsoft.com/office/drawing/2014/main" id="{255F5AF7-9A23-49F2-AD8C-E2B9D9228665}"/>
              </a:ext>
            </a:extLst>
          </p:cNvPr>
          <p:cNvSpPr txBox="1"/>
          <p:nvPr/>
        </p:nvSpPr>
        <p:spPr>
          <a:xfrm>
            <a:off x="595365" y="3146027"/>
            <a:ext cx="5088436" cy="1867371"/>
          </a:xfrm>
          <a:prstGeom prst="rect">
            <a:avLst/>
          </a:prstGeom>
          <a:noFill/>
        </p:spPr>
        <p:txBody>
          <a:bodyPr wrap="square" lIns="91440" tIns="45720" rIns="91440" bIns="45720" anchor="t">
            <a:spAutoFit/>
          </a:bodyPr>
          <a:lstStyle/>
          <a:p>
            <a:pPr>
              <a:lnSpc>
                <a:spcPts val="2000"/>
              </a:lnSpc>
            </a:pPr>
            <a:r>
              <a:rPr lang="en-US" altLang="zh-TW" sz="1500">
                <a:solidFill>
                  <a:schemeClr val="bg2">
                    <a:lumMod val="25000"/>
                  </a:schemeClr>
                </a:solidFill>
                <a:latin typeface="Arial" panose="020B0604020202020204" pitchFamily="34" charset="0"/>
                <a:ea typeface="+mn-lt"/>
                <a:cs typeface="Arial" panose="020B0604020202020204" pitchFamily="34" charset="0"/>
              </a:rPr>
              <a:t>The standalone server mode only exposes a HTTP interface. Unfortunately all of the S3 tools I have available require a HTTPS connection with no option to override. This makes the standalone server option pointless at the moment. I have not explored the Web Server option yet, as this will require me to make changes to my hosts file to ensure that traffic goes to my NAS correctly.From UK user</a:t>
            </a:r>
          </a:p>
        </p:txBody>
      </p:sp>
      <p:pic>
        <p:nvPicPr>
          <p:cNvPr id="21" name="圖片 20">
            <a:extLst>
              <a:ext uri="{FF2B5EF4-FFF2-40B4-BE49-F238E27FC236}">
                <a16:creationId xmlns:a16="http://schemas.microsoft.com/office/drawing/2014/main" id="{E3A02B63-2D38-4E78-B0EF-9BAC3832A6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6022" y="5312559"/>
            <a:ext cx="1400529" cy="1387347"/>
          </a:xfrm>
          <a:prstGeom prst="rect">
            <a:avLst/>
          </a:prstGeom>
          <a:effectLst>
            <a:outerShdw blurRad="215900" dist="203200" dir="3780000" algn="t" rotWithShape="0">
              <a:prstClr val="black">
                <a:alpha val="31000"/>
              </a:prstClr>
            </a:outerShdw>
          </a:effectLst>
        </p:spPr>
      </p:pic>
      <p:pic>
        <p:nvPicPr>
          <p:cNvPr id="24" name="圖形 23">
            <a:extLst>
              <a:ext uri="{FF2B5EF4-FFF2-40B4-BE49-F238E27FC236}">
                <a16:creationId xmlns:a16="http://schemas.microsoft.com/office/drawing/2014/main" id="{B8E90EFC-DD59-4843-AB28-4FF0188010E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4465" y="5440338"/>
            <a:ext cx="3246477" cy="1284572"/>
          </a:xfrm>
          <a:prstGeom prst="rect">
            <a:avLst/>
          </a:prstGeom>
          <a:effectLst>
            <a:outerShdw blurRad="342900" dist="177800" dir="3600000" algn="tl" rotWithShape="0">
              <a:prstClr val="black">
                <a:alpha val="40000"/>
              </a:prstClr>
            </a:outerShdw>
          </a:effectLst>
        </p:spPr>
      </p:pic>
      <p:pic>
        <p:nvPicPr>
          <p:cNvPr id="25" name="圖形 24">
            <a:extLst>
              <a:ext uri="{FF2B5EF4-FFF2-40B4-BE49-F238E27FC236}">
                <a16:creationId xmlns:a16="http://schemas.microsoft.com/office/drawing/2014/main" id="{A3739E40-636E-4DC1-82A0-11D2CC82FF4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6987618" y="5332489"/>
            <a:ext cx="4601129" cy="1284572"/>
          </a:xfrm>
          <a:prstGeom prst="rect">
            <a:avLst/>
          </a:prstGeom>
          <a:effectLst>
            <a:outerShdw blurRad="342900" dist="177800" dir="3600000" algn="t" rotWithShape="0">
              <a:prstClr val="black">
                <a:alpha val="40000"/>
              </a:prstClr>
            </a:outerShdw>
          </a:effectLst>
        </p:spPr>
      </p:pic>
      <p:sp>
        <p:nvSpPr>
          <p:cNvPr id="26" name="文字方塊 25">
            <a:extLst>
              <a:ext uri="{FF2B5EF4-FFF2-40B4-BE49-F238E27FC236}">
                <a16:creationId xmlns:a16="http://schemas.microsoft.com/office/drawing/2014/main" id="{5B348F89-F658-46C5-B793-9AF9167889D7}"/>
              </a:ext>
            </a:extLst>
          </p:cNvPr>
          <p:cNvSpPr txBox="1"/>
          <p:nvPr/>
        </p:nvSpPr>
        <p:spPr>
          <a:xfrm>
            <a:off x="7209004" y="5552513"/>
            <a:ext cx="4110731" cy="584968"/>
          </a:xfrm>
          <a:prstGeom prst="rect">
            <a:avLst/>
          </a:prstGeom>
          <a:noFill/>
        </p:spPr>
        <p:txBody>
          <a:bodyPr wrap="square">
            <a:spAutoFit/>
          </a:bodyPr>
          <a:lstStyle/>
          <a:p>
            <a:pPr>
              <a:lnSpc>
                <a:spcPts val="2000"/>
              </a:lnSpc>
            </a:pPr>
            <a:r>
              <a:rPr lang="en-US" altLang="zh-TW" sz="1500">
                <a:solidFill>
                  <a:schemeClr val="bg2">
                    <a:lumMod val="25000"/>
                  </a:schemeClr>
                </a:solidFill>
                <a:latin typeface="Arial" panose="020B0604020202020204" pitchFamily="34" charset="0"/>
                <a:ea typeface="+mn-lt"/>
                <a:cs typeface="Arial" panose="020B0604020202020204" pitchFamily="34" charset="0"/>
              </a:rPr>
              <a:t>the mazing feature is the speed of data upload and browsing as well . From Palestine user</a:t>
            </a:r>
          </a:p>
        </p:txBody>
      </p:sp>
      <p:sp>
        <p:nvSpPr>
          <p:cNvPr id="28" name="文字方塊 27">
            <a:extLst>
              <a:ext uri="{FF2B5EF4-FFF2-40B4-BE49-F238E27FC236}">
                <a16:creationId xmlns:a16="http://schemas.microsoft.com/office/drawing/2014/main" id="{FA174ADB-697D-4F4C-A452-388606827852}"/>
              </a:ext>
            </a:extLst>
          </p:cNvPr>
          <p:cNvSpPr txBox="1"/>
          <p:nvPr/>
        </p:nvSpPr>
        <p:spPr>
          <a:xfrm>
            <a:off x="1356515" y="5668136"/>
            <a:ext cx="2480538" cy="584968"/>
          </a:xfrm>
          <a:prstGeom prst="rect">
            <a:avLst/>
          </a:prstGeom>
          <a:noFill/>
        </p:spPr>
        <p:txBody>
          <a:bodyPr wrap="square">
            <a:spAutoFit/>
          </a:bodyPr>
          <a:lstStyle/>
          <a:p>
            <a:pPr>
              <a:lnSpc>
                <a:spcPts val="2000"/>
              </a:lnSpc>
            </a:pPr>
            <a:r>
              <a:rPr lang="zh-TW" altLang="en-US" sz="1500">
                <a:solidFill>
                  <a:schemeClr val="bg2">
                    <a:lumMod val="10000"/>
                  </a:schemeClr>
                </a:solidFill>
                <a:latin typeface="Arial" panose="020B0604020202020204" pitchFamily="34" charset="0"/>
                <a:ea typeface="微軟正黑體" panose="020B0604030504040204" pitchFamily="34" charset="-120"/>
                <a:cs typeface="Arial" panose="020B0604020202020204" pitchFamily="34" charset="0"/>
              </a:rPr>
              <a:t>希望可以支援ARM機種 </a:t>
            </a:r>
          </a:p>
          <a:p>
            <a:pPr>
              <a:lnSpc>
                <a:spcPts val="2000"/>
              </a:lnSpc>
            </a:pPr>
            <a:r>
              <a:rPr lang="zh-TW" altLang="en-US" sz="1500">
                <a:solidFill>
                  <a:schemeClr val="bg2">
                    <a:lumMod val="10000"/>
                  </a:schemeClr>
                </a:solidFill>
                <a:latin typeface="Arial" panose="020B0604020202020204" pitchFamily="34" charset="0"/>
                <a:ea typeface="微軟正黑體" panose="020B0604030504040204" pitchFamily="34" charset="-120"/>
                <a:cs typeface="Arial" panose="020B0604020202020204" pitchFamily="34" charset="0"/>
              </a:rPr>
              <a:t>from Taiwan user</a:t>
            </a:r>
          </a:p>
        </p:txBody>
      </p:sp>
      <p:pic>
        <p:nvPicPr>
          <p:cNvPr id="31" name="圖片 30">
            <a:extLst>
              <a:ext uri="{FF2B5EF4-FFF2-40B4-BE49-F238E27FC236}">
                <a16:creationId xmlns:a16="http://schemas.microsoft.com/office/drawing/2014/main" id="{678D61DD-0EBD-42A6-ADA7-DFCE77EB654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12757" y="1457158"/>
            <a:ext cx="544601" cy="544601"/>
          </a:xfrm>
          <a:prstGeom prst="rect">
            <a:avLst/>
          </a:prstGeom>
          <a:effectLst>
            <a:outerShdw blurRad="342900" dist="177800" dir="3600000" algn="t" rotWithShape="0">
              <a:prstClr val="black">
                <a:alpha val="27000"/>
              </a:prstClr>
            </a:outerShdw>
          </a:effectLst>
        </p:spPr>
      </p:pic>
      <p:pic>
        <p:nvPicPr>
          <p:cNvPr id="32" name="圖片 31">
            <a:extLst>
              <a:ext uri="{FF2B5EF4-FFF2-40B4-BE49-F238E27FC236}">
                <a16:creationId xmlns:a16="http://schemas.microsoft.com/office/drawing/2014/main" id="{012AF51A-F3AC-4D69-8D8F-CB4E31C3468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20140" y="1880716"/>
            <a:ext cx="544601" cy="544601"/>
          </a:xfrm>
          <a:prstGeom prst="rect">
            <a:avLst/>
          </a:prstGeom>
          <a:effectLst>
            <a:outerShdw blurRad="342900" dist="177800" dir="3600000" algn="t" rotWithShape="0">
              <a:prstClr val="black">
                <a:alpha val="27000"/>
              </a:prstClr>
            </a:outerShdw>
          </a:effectLst>
        </p:spPr>
      </p:pic>
      <p:pic>
        <p:nvPicPr>
          <p:cNvPr id="33" name="圖片 32">
            <a:extLst>
              <a:ext uri="{FF2B5EF4-FFF2-40B4-BE49-F238E27FC236}">
                <a16:creationId xmlns:a16="http://schemas.microsoft.com/office/drawing/2014/main" id="{471621FF-ADBF-4EE8-AC56-99458461DF3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95795" y="2232346"/>
            <a:ext cx="544601" cy="544601"/>
          </a:xfrm>
          <a:prstGeom prst="rect">
            <a:avLst/>
          </a:prstGeom>
          <a:effectLst>
            <a:outerShdw blurRad="342900" dist="177800" dir="3600000" algn="t" rotWithShape="0">
              <a:prstClr val="black">
                <a:alpha val="27000"/>
              </a:prstClr>
            </a:outerShdw>
          </a:effectLst>
        </p:spPr>
      </p:pic>
    </p:spTree>
    <p:extLst>
      <p:ext uri="{BB962C8B-B14F-4D97-AF65-F5344CB8AC3E}">
        <p14:creationId xmlns:p14="http://schemas.microsoft.com/office/powerpoint/2010/main" val="13508496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6EBEFC69-E1D3-422F-A46E-61CB460015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46" y="0"/>
            <a:ext cx="12171907" cy="6858000"/>
          </a:xfrm>
          <a:prstGeom prst="rect">
            <a:avLst/>
          </a:prstGeom>
        </p:spPr>
      </p:pic>
      <p:sp>
        <p:nvSpPr>
          <p:cNvPr id="3" name="文字方塊 2">
            <a:extLst>
              <a:ext uri="{FF2B5EF4-FFF2-40B4-BE49-F238E27FC236}">
                <a16:creationId xmlns:a16="http://schemas.microsoft.com/office/drawing/2014/main" id="{973C99CB-EFB6-4BCC-BED5-B7852D9CAACC}"/>
              </a:ext>
            </a:extLst>
          </p:cNvPr>
          <p:cNvSpPr txBox="1"/>
          <p:nvPr/>
        </p:nvSpPr>
        <p:spPr>
          <a:xfrm>
            <a:off x="1" y="6569022"/>
            <a:ext cx="12181952" cy="264047"/>
          </a:xfrm>
          <a:prstGeom prst="rect">
            <a:avLst/>
          </a:prstGeom>
          <a:noFill/>
        </p:spPr>
        <p:txBody>
          <a:bodyPr wrap="square" rtlCol="0">
            <a:spAutoFit/>
          </a:bodyPr>
          <a:lstStyle/>
          <a:p>
            <a:pPr algn="ctr">
              <a:lnSpc>
                <a:spcPts val="700"/>
              </a:lnSpc>
            </a:pPr>
            <a:r>
              <a:rPr lang="en-US" altLang="zh-TW" sz="500" dirty="0">
                <a:solidFill>
                  <a:srgbClr val="BFBFBF">
                    <a:alpha val="60000"/>
                  </a:srgbClr>
                </a:solidFill>
                <a:latin typeface="Arial" panose="020B0604020202020204" pitchFamily="34" charset="0"/>
                <a:cs typeface="Arial" panose="020B0604020202020204" pitchFamily="34" charset="0"/>
              </a:rPr>
              <a:t>Copyright© 20</a:t>
            </a:r>
            <a:r>
              <a:rPr lang="en-US" altLang="zh-CN" sz="500" dirty="0">
                <a:solidFill>
                  <a:srgbClr val="BFBFBF">
                    <a:alpha val="60000"/>
                  </a:srgbClr>
                </a:solidFill>
                <a:latin typeface="Arial" panose="020B0604020202020204" pitchFamily="34" charset="0"/>
                <a:cs typeface="Arial" panose="020B0604020202020204" pitchFamily="34" charset="0"/>
              </a:rPr>
              <a:t>21</a:t>
            </a:r>
            <a:r>
              <a:rPr lang="en-US" altLang="zh-TW" sz="500" dirty="0">
                <a:solidFill>
                  <a:srgbClr val="BFBFBF">
                    <a:alpha val="60000"/>
                  </a:srgbClr>
                </a:solidFill>
                <a:latin typeface="Arial" panose="020B0604020202020204" pitchFamily="34" charset="0"/>
                <a:cs typeface="Arial" panose="020B0604020202020204" pitchFamily="34" charset="0"/>
              </a:rPr>
              <a:t> QNAP Systems, Inc. All rights reserved. QNAP® and other names of QNAP Products are proprietary marks or registered </a:t>
            </a:r>
          </a:p>
          <a:p>
            <a:pPr algn="ctr">
              <a:lnSpc>
                <a:spcPts val="700"/>
              </a:lnSpc>
            </a:pPr>
            <a:r>
              <a:rPr lang="en-US" altLang="zh-TW" sz="500" dirty="0">
                <a:solidFill>
                  <a:srgbClr val="BFBFBF">
                    <a:alpha val="60000"/>
                  </a:srgbClr>
                </a:solidFill>
                <a:latin typeface="Arial" panose="020B0604020202020204" pitchFamily="34" charset="0"/>
                <a:cs typeface="Arial" panose="020B0604020202020204" pitchFamily="34" charset="0"/>
              </a:rPr>
              <a:t>trademarks of QNAP Systems, Inc. Other products and company names mentioned herein are trademarks of their respective holders.​​​</a:t>
            </a:r>
          </a:p>
        </p:txBody>
      </p:sp>
    </p:spTree>
    <p:extLst>
      <p:ext uri="{BB962C8B-B14F-4D97-AF65-F5344CB8AC3E}">
        <p14:creationId xmlns:p14="http://schemas.microsoft.com/office/powerpoint/2010/main" val="14588305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圓角 12">
            <a:extLst>
              <a:ext uri="{FF2B5EF4-FFF2-40B4-BE49-F238E27FC236}">
                <a16:creationId xmlns:a16="http://schemas.microsoft.com/office/drawing/2014/main" id="{4B826734-DC36-49BA-BD13-7F89E1599231}"/>
              </a:ext>
            </a:extLst>
          </p:cNvPr>
          <p:cNvSpPr/>
          <p:nvPr/>
        </p:nvSpPr>
        <p:spPr>
          <a:xfrm>
            <a:off x="8646137" y="1295197"/>
            <a:ext cx="4460493" cy="7127261"/>
          </a:xfrm>
          <a:custGeom>
            <a:avLst/>
            <a:gdLst>
              <a:gd name="connsiteX0" fmla="*/ 0 w 4574636"/>
              <a:gd name="connsiteY0" fmla="*/ 312539 h 7084954"/>
              <a:gd name="connsiteX1" fmla="*/ 312539 w 4574636"/>
              <a:gd name="connsiteY1" fmla="*/ 0 h 7084954"/>
              <a:gd name="connsiteX2" fmla="*/ 4262097 w 4574636"/>
              <a:gd name="connsiteY2" fmla="*/ 0 h 7084954"/>
              <a:gd name="connsiteX3" fmla="*/ 4574636 w 4574636"/>
              <a:gd name="connsiteY3" fmla="*/ 312539 h 7084954"/>
              <a:gd name="connsiteX4" fmla="*/ 4574636 w 4574636"/>
              <a:gd name="connsiteY4" fmla="*/ 6772415 h 7084954"/>
              <a:gd name="connsiteX5" fmla="*/ 4262097 w 4574636"/>
              <a:gd name="connsiteY5" fmla="*/ 7084954 h 7084954"/>
              <a:gd name="connsiteX6" fmla="*/ 312539 w 4574636"/>
              <a:gd name="connsiteY6" fmla="*/ 7084954 h 7084954"/>
              <a:gd name="connsiteX7" fmla="*/ 0 w 4574636"/>
              <a:gd name="connsiteY7" fmla="*/ 6772415 h 7084954"/>
              <a:gd name="connsiteX8" fmla="*/ 0 w 4574636"/>
              <a:gd name="connsiteY8" fmla="*/ 312539 h 7084954"/>
              <a:gd name="connsiteX0" fmla="*/ 0 w 4574636"/>
              <a:gd name="connsiteY0" fmla="*/ 312539 h 7084954"/>
              <a:gd name="connsiteX1" fmla="*/ 967057 w 4574636"/>
              <a:gd name="connsiteY1" fmla="*/ 105878 h 7084954"/>
              <a:gd name="connsiteX2" fmla="*/ 4262097 w 4574636"/>
              <a:gd name="connsiteY2" fmla="*/ 0 h 7084954"/>
              <a:gd name="connsiteX3" fmla="*/ 4574636 w 4574636"/>
              <a:gd name="connsiteY3" fmla="*/ 312539 h 7084954"/>
              <a:gd name="connsiteX4" fmla="*/ 4574636 w 4574636"/>
              <a:gd name="connsiteY4" fmla="*/ 6772415 h 7084954"/>
              <a:gd name="connsiteX5" fmla="*/ 4262097 w 4574636"/>
              <a:gd name="connsiteY5" fmla="*/ 7084954 h 7084954"/>
              <a:gd name="connsiteX6" fmla="*/ 312539 w 4574636"/>
              <a:gd name="connsiteY6" fmla="*/ 7084954 h 7084954"/>
              <a:gd name="connsiteX7" fmla="*/ 0 w 4574636"/>
              <a:gd name="connsiteY7" fmla="*/ 6772415 h 7084954"/>
              <a:gd name="connsiteX8" fmla="*/ 0 w 4574636"/>
              <a:gd name="connsiteY8" fmla="*/ 312539 h 7084954"/>
              <a:gd name="connsiteX0" fmla="*/ 279132 w 4574636"/>
              <a:gd name="connsiteY0" fmla="*/ 928556 h 7084954"/>
              <a:gd name="connsiteX1" fmla="*/ 967057 w 4574636"/>
              <a:gd name="connsiteY1" fmla="*/ 105878 h 7084954"/>
              <a:gd name="connsiteX2" fmla="*/ 4262097 w 4574636"/>
              <a:gd name="connsiteY2" fmla="*/ 0 h 7084954"/>
              <a:gd name="connsiteX3" fmla="*/ 4574636 w 4574636"/>
              <a:gd name="connsiteY3" fmla="*/ 312539 h 7084954"/>
              <a:gd name="connsiteX4" fmla="*/ 4574636 w 4574636"/>
              <a:gd name="connsiteY4" fmla="*/ 6772415 h 7084954"/>
              <a:gd name="connsiteX5" fmla="*/ 4262097 w 4574636"/>
              <a:gd name="connsiteY5" fmla="*/ 7084954 h 7084954"/>
              <a:gd name="connsiteX6" fmla="*/ 312539 w 4574636"/>
              <a:gd name="connsiteY6" fmla="*/ 7084954 h 7084954"/>
              <a:gd name="connsiteX7" fmla="*/ 0 w 4574636"/>
              <a:gd name="connsiteY7" fmla="*/ 6772415 h 7084954"/>
              <a:gd name="connsiteX8" fmla="*/ 279132 w 4574636"/>
              <a:gd name="connsiteY8" fmla="*/ 928556 h 7084954"/>
              <a:gd name="connsiteX0" fmla="*/ 279132 w 4574636"/>
              <a:gd name="connsiteY0" fmla="*/ 928556 h 7084954"/>
              <a:gd name="connsiteX1" fmla="*/ 967057 w 4574636"/>
              <a:gd name="connsiteY1" fmla="*/ 105878 h 7084954"/>
              <a:gd name="connsiteX2" fmla="*/ 4262097 w 4574636"/>
              <a:gd name="connsiteY2" fmla="*/ 0 h 7084954"/>
              <a:gd name="connsiteX3" fmla="*/ 4574636 w 4574636"/>
              <a:gd name="connsiteY3" fmla="*/ 312539 h 7084954"/>
              <a:gd name="connsiteX4" fmla="*/ 4574636 w 4574636"/>
              <a:gd name="connsiteY4" fmla="*/ 6772415 h 7084954"/>
              <a:gd name="connsiteX5" fmla="*/ 4262097 w 4574636"/>
              <a:gd name="connsiteY5" fmla="*/ 7084954 h 7084954"/>
              <a:gd name="connsiteX6" fmla="*/ 312539 w 4574636"/>
              <a:gd name="connsiteY6" fmla="*/ 7084954 h 7084954"/>
              <a:gd name="connsiteX7" fmla="*/ 0 w 4574636"/>
              <a:gd name="connsiteY7" fmla="*/ 6772415 h 7084954"/>
              <a:gd name="connsiteX8" fmla="*/ 279132 w 4574636"/>
              <a:gd name="connsiteY8" fmla="*/ 928556 h 7084954"/>
              <a:gd name="connsiteX0" fmla="*/ 173254 w 4574636"/>
              <a:gd name="connsiteY0" fmla="*/ 1092186 h 7084954"/>
              <a:gd name="connsiteX1" fmla="*/ 967057 w 4574636"/>
              <a:gd name="connsiteY1" fmla="*/ 105878 h 7084954"/>
              <a:gd name="connsiteX2" fmla="*/ 4262097 w 4574636"/>
              <a:gd name="connsiteY2" fmla="*/ 0 h 7084954"/>
              <a:gd name="connsiteX3" fmla="*/ 4574636 w 4574636"/>
              <a:gd name="connsiteY3" fmla="*/ 312539 h 7084954"/>
              <a:gd name="connsiteX4" fmla="*/ 4574636 w 4574636"/>
              <a:gd name="connsiteY4" fmla="*/ 6772415 h 7084954"/>
              <a:gd name="connsiteX5" fmla="*/ 4262097 w 4574636"/>
              <a:gd name="connsiteY5" fmla="*/ 7084954 h 7084954"/>
              <a:gd name="connsiteX6" fmla="*/ 312539 w 4574636"/>
              <a:gd name="connsiteY6" fmla="*/ 7084954 h 7084954"/>
              <a:gd name="connsiteX7" fmla="*/ 0 w 4574636"/>
              <a:gd name="connsiteY7" fmla="*/ 6772415 h 7084954"/>
              <a:gd name="connsiteX8" fmla="*/ 173254 w 4574636"/>
              <a:gd name="connsiteY8" fmla="*/ 1092186 h 7084954"/>
              <a:gd name="connsiteX0" fmla="*/ 59111 w 4460493"/>
              <a:gd name="connsiteY0" fmla="*/ 1092186 h 7084954"/>
              <a:gd name="connsiteX1" fmla="*/ 852914 w 4460493"/>
              <a:gd name="connsiteY1" fmla="*/ 105878 h 7084954"/>
              <a:gd name="connsiteX2" fmla="*/ 4147954 w 4460493"/>
              <a:gd name="connsiteY2" fmla="*/ 0 h 7084954"/>
              <a:gd name="connsiteX3" fmla="*/ 4460493 w 4460493"/>
              <a:gd name="connsiteY3" fmla="*/ 312539 h 7084954"/>
              <a:gd name="connsiteX4" fmla="*/ 4460493 w 4460493"/>
              <a:gd name="connsiteY4" fmla="*/ 6772415 h 7084954"/>
              <a:gd name="connsiteX5" fmla="*/ 4147954 w 4460493"/>
              <a:gd name="connsiteY5" fmla="*/ 7084954 h 7084954"/>
              <a:gd name="connsiteX6" fmla="*/ 198396 w 4460493"/>
              <a:gd name="connsiteY6" fmla="*/ 7084954 h 7084954"/>
              <a:gd name="connsiteX7" fmla="*/ 78362 w 4460493"/>
              <a:gd name="connsiteY7" fmla="*/ 6743539 h 7084954"/>
              <a:gd name="connsiteX8" fmla="*/ 59111 w 4460493"/>
              <a:gd name="connsiteY8" fmla="*/ 1092186 h 7084954"/>
              <a:gd name="connsiteX0" fmla="*/ 59111 w 4460493"/>
              <a:gd name="connsiteY0" fmla="*/ 986308 h 6979076"/>
              <a:gd name="connsiteX1" fmla="*/ 852914 w 4460493"/>
              <a:gd name="connsiteY1" fmla="*/ 0 h 6979076"/>
              <a:gd name="connsiteX2" fmla="*/ 4138329 w 4460493"/>
              <a:gd name="connsiteY2" fmla="*/ 519764 h 6979076"/>
              <a:gd name="connsiteX3" fmla="*/ 4460493 w 4460493"/>
              <a:gd name="connsiteY3" fmla="*/ 206661 h 6979076"/>
              <a:gd name="connsiteX4" fmla="*/ 4460493 w 4460493"/>
              <a:gd name="connsiteY4" fmla="*/ 6666537 h 6979076"/>
              <a:gd name="connsiteX5" fmla="*/ 4147954 w 4460493"/>
              <a:gd name="connsiteY5" fmla="*/ 6979076 h 6979076"/>
              <a:gd name="connsiteX6" fmla="*/ 198396 w 4460493"/>
              <a:gd name="connsiteY6" fmla="*/ 6979076 h 6979076"/>
              <a:gd name="connsiteX7" fmla="*/ 78362 w 4460493"/>
              <a:gd name="connsiteY7" fmla="*/ 6637661 h 6979076"/>
              <a:gd name="connsiteX8" fmla="*/ 59111 w 4460493"/>
              <a:gd name="connsiteY8" fmla="*/ 986308 h 6979076"/>
              <a:gd name="connsiteX0" fmla="*/ 59111 w 4460493"/>
              <a:gd name="connsiteY0" fmla="*/ 1134493 h 7127261"/>
              <a:gd name="connsiteX1" fmla="*/ 852914 w 4460493"/>
              <a:gd name="connsiteY1" fmla="*/ 148185 h 7127261"/>
              <a:gd name="connsiteX2" fmla="*/ 4138329 w 4460493"/>
              <a:gd name="connsiteY2" fmla="*/ 667949 h 7127261"/>
              <a:gd name="connsiteX3" fmla="*/ 4460493 w 4460493"/>
              <a:gd name="connsiteY3" fmla="*/ 354846 h 7127261"/>
              <a:gd name="connsiteX4" fmla="*/ 4460493 w 4460493"/>
              <a:gd name="connsiteY4" fmla="*/ 6814722 h 7127261"/>
              <a:gd name="connsiteX5" fmla="*/ 4147954 w 4460493"/>
              <a:gd name="connsiteY5" fmla="*/ 7127261 h 7127261"/>
              <a:gd name="connsiteX6" fmla="*/ 198396 w 4460493"/>
              <a:gd name="connsiteY6" fmla="*/ 7127261 h 7127261"/>
              <a:gd name="connsiteX7" fmla="*/ 78362 w 4460493"/>
              <a:gd name="connsiteY7" fmla="*/ 6785846 h 7127261"/>
              <a:gd name="connsiteX8" fmla="*/ 59111 w 4460493"/>
              <a:gd name="connsiteY8" fmla="*/ 1134493 h 7127261"/>
              <a:gd name="connsiteX0" fmla="*/ 59111 w 4460493"/>
              <a:gd name="connsiteY0" fmla="*/ 1134493 h 7127261"/>
              <a:gd name="connsiteX1" fmla="*/ 852914 w 4460493"/>
              <a:gd name="connsiteY1" fmla="*/ 148185 h 7127261"/>
              <a:gd name="connsiteX2" fmla="*/ 4138329 w 4460493"/>
              <a:gd name="connsiteY2" fmla="*/ 667949 h 7127261"/>
              <a:gd name="connsiteX3" fmla="*/ 4431618 w 4460493"/>
              <a:gd name="connsiteY3" fmla="*/ 1644631 h 7127261"/>
              <a:gd name="connsiteX4" fmla="*/ 4460493 w 4460493"/>
              <a:gd name="connsiteY4" fmla="*/ 6814722 h 7127261"/>
              <a:gd name="connsiteX5" fmla="*/ 4147954 w 4460493"/>
              <a:gd name="connsiteY5" fmla="*/ 7127261 h 7127261"/>
              <a:gd name="connsiteX6" fmla="*/ 198396 w 4460493"/>
              <a:gd name="connsiteY6" fmla="*/ 7127261 h 7127261"/>
              <a:gd name="connsiteX7" fmla="*/ 78362 w 4460493"/>
              <a:gd name="connsiteY7" fmla="*/ 6785846 h 7127261"/>
              <a:gd name="connsiteX8" fmla="*/ 59111 w 4460493"/>
              <a:gd name="connsiteY8" fmla="*/ 1134493 h 712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0493" h="7127261">
                <a:moveTo>
                  <a:pt x="59111" y="1134493"/>
                </a:moveTo>
                <a:cubicBezTo>
                  <a:pt x="-239272" y="644248"/>
                  <a:pt x="680303" y="148185"/>
                  <a:pt x="852914" y="148185"/>
                </a:cubicBezTo>
                <a:cubicBezTo>
                  <a:pt x="2169433" y="148185"/>
                  <a:pt x="2600429" y="-419706"/>
                  <a:pt x="4138329" y="667949"/>
                </a:cubicBezTo>
                <a:cubicBezTo>
                  <a:pt x="4310940" y="667949"/>
                  <a:pt x="4431618" y="1472020"/>
                  <a:pt x="4431618" y="1644631"/>
                </a:cubicBezTo>
                <a:lnTo>
                  <a:pt x="4460493" y="6814722"/>
                </a:lnTo>
                <a:cubicBezTo>
                  <a:pt x="4460493" y="6987333"/>
                  <a:pt x="4320565" y="7127261"/>
                  <a:pt x="4147954" y="7127261"/>
                </a:cubicBezTo>
                <a:lnTo>
                  <a:pt x="198396" y="7127261"/>
                </a:lnTo>
                <a:cubicBezTo>
                  <a:pt x="25785" y="7127261"/>
                  <a:pt x="78362" y="6958457"/>
                  <a:pt x="78362" y="6785846"/>
                </a:cubicBezTo>
                <a:lnTo>
                  <a:pt x="59111" y="1134493"/>
                </a:lnTo>
                <a:close/>
              </a:path>
            </a:pathLst>
          </a:custGeom>
          <a:gradFill>
            <a:gsLst>
              <a:gs pos="0">
                <a:schemeClr val="tx1">
                  <a:lumMod val="65000"/>
                  <a:lumOff val="35000"/>
                  <a:alpha val="17000"/>
                </a:schemeClr>
              </a:gs>
              <a:gs pos="94000">
                <a:schemeClr val="bg2">
                  <a:lumMod val="10000"/>
                  <a:alpha val="52000"/>
                </a:schemeClr>
              </a:gs>
            </a:gsLst>
            <a:lin ang="5400000" scaled="1"/>
          </a:gradFill>
          <a:ln>
            <a:noFill/>
          </a:ln>
          <a:effectLst>
            <a:softEdge rad="482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grpSp>
        <p:nvGrpSpPr>
          <p:cNvPr id="6" name="群組 5">
            <a:extLst>
              <a:ext uri="{FF2B5EF4-FFF2-40B4-BE49-F238E27FC236}">
                <a16:creationId xmlns:a16="http://schemas.microsoft.com/office/drawing/2014/main" id="{EF25B470-C008-41B1-B7F2-F3E4C4B5A89A}"/>
              </a:ext>
            </a:extLst>
          </p:cNvPr>
          <p:cNvGrpSpPr/>
          <p:nvPr/>
        </p:nvGrpSpPr>
        <p:grpSpPr>
          <a:xfrm>
            <a:off x="372421" y="1993129"/>
            <a:ext cx="7965129" cy="4619427"/>
            <a:chOff x="576844" y="2275242"/>
            <a:chExt cx="3080756" cy="4754880"/>
          </a:xfrm>
        </p:grpSpPr>
        <p:sp>
          <p:nvSpPr>
            <p:cNvPr id="7" name="矩形 6">
              <a:extLst>
                <a:ext uri="{FF2B5EF4-FFF2-40B4-BE49-F238E27FC236}">
                  <a16:creationId xmlns:a16="http://schemas.microsoft.com/office/drawing/2014/main" id="{6CDB5ADA-0ACC-4F87-93D1-D0D585CA507A}"/>
                </a:ext>
              </a:extLst>
            </p:cNvPr>
            <p:cNvSpPr/>
            <p:nvPr/>
          </p:nvSpPr>
          <p:spPr>
            <a:xfrm>
              <a:off x="576844" y="2275242"/>
              <a:ext cx="2743200" cy="4754880"/>
            </a:xfrm>
            <a:prstGeom prst="rect">
              <a:avLst/>
            </a:prstGeom>
            <a:gradFill>
              <a:gsLst>
                <a:gs pos="13000">
                  <a:srgbClr val="F2F9FF"/>
                </a:gs>
                <a:gs pos="93000">
                  <a:srgbClr val="F5F5F5"/>
                </a:gs>
                <a:gs pos="0">
                  <a:schemeClr val="bg1">
                    <a:alpha val="84000"/>
                  </a:schemeClr>
                </a:gs>
                <a:gs pos="100000">
                  <a:schemeClr val="bg1">
                    <a:lumMod val="75000"/>
                    <a:alpha val="6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8" name="圖形 7">
              <a:extLst>
                <a:ext uri="{FF2B5EF4-FFF2-40B4-BE49-F238E27FC236}">
                  <a16:creationId xmlns:a16="http://schemas.microsoft.com/office/drawing/2014/main" id="{582D6E5A-E664-4EE4-97CD-32046F1A38F5}"/>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62821"/>
            <a:stretch/>
          </p:blipFill>
          <p:spPr>
            <a:xfrm rot="16200000">
              <a:off x="1258118" y="4337170"/>
              <a:ext cx="4461410" cy="337554"/>
            </a:xfrm>
            <a:prstGeom prst="rect">
              <a:avLst/>
            </a:prstGeom>
          </p:spPr>
        </p:pic>
      </p:grpSp>
      <p:sp>
        <p:nvSpPr>
          <p:cNvPr id="2" name="標題 1">
            <a:extLst>
              <a:ext uri="{FF2B5EF4-FFF2-40B4-BE49-F238E27FC236}">
                <a16:creationId xmlns:a16="http://schemas.microsoft.com/office/drawing/2014/main" id="{6538EFFE-B0A5-451B-8878-1F90FBBE1044}"/>
              </a:ext>
            </a:extLst>
          </p:cNvPr>
          <p:cNvSpPr>
            <a:spLocks noGrp="1"/>
          </p:cNvSpPr>
          <p:nvPr>
            <p:ph type="title"/>
          </p:nvPr>
        </p:nvSpPr>
        <p:spPr/>
        <p:txBody>
          <a:bodyPr>
            <a:noAutofit/>
          </a:bodyPr>
          <a:lstStyle/>
          <a:p>
            <a:r>
              <a:rPr lang="zh-TW" altLang="en-US" sz="4300" dirty="0">
                <a:solidFill>
                  <a:schemeClr val="bg2">
                    <a:lumMod val="10000"/>
                  </a:schemeClr>
                </a:solidFill>
                <a:latin typeface="Arial" panose="020B0604020202020204" pitchFamily="34" charset="0"/>
                <a:ea typeface="微軟正黑體"/>
                <a:cs typeface="Arial" panose="020B0604020202020204" pitchFamily="34" charset="0"/>
              </a:rPr>
              <a:t>What is QuObjects ? </a:t>
            </a:r>
            <a:endParaRPr lang="zh-TW" altLang="en-US" sz="4300" dirty="0">
              <a:solidFill>
                <a:schemeClr val="bg2">
                  <a:lumMod val="10000"/>
                </a:schemeClr>
              </a:solidFill>
              <a:latin typeface="Arial" panose="020B0604020202020204" pitchFamily="34" charset="0"/>
              <a:cs typeface="Arial" panose="020B0604020202020204" pitchFamily="34" charset="0"/>
            </a:endParaRPr>
          </a:p>
        </p:txBody>
      </p:sp>
      <p:sp>
        <p:nvSpPr>
          <p:cNvPr id="4" name="標題 1">
            <a:extLst>
              <a:ext uri="{FF2B5EF4-FFF2-40B4-BE49-F238E27FC236}">
                <a16:creationId xmlns:a16="http://schemas.microsoft.com/office/drawing/2014/main" id="{96890710-1174-45DA-8DD9-18DA1DFCFF0C}"/>
              </a:ext>
            </a:extLst>
          </p:cNvPr>
          <p:cNvSpPr txBox="1">
            <a:spLocks/>
          </p:cNvSpPr>
          <p:nvPr/>
        </p:nvSpPr>
        <p:spPr>
          <a:xfrm>
            <a:off x="628860" y="1212334"/>
            <a:ext cx="6944362" cy="563734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b="1" kern="1200">
                <a:solidFill>
                  <a:schemeClr val="tx1"/>
                </a:solidFill>
                <a:latin typeface="微軟正黑體" panose="020B0604030504040204" pitchFamily="34" charset="-120"/>
                <a:ea typeface="微軟正黑體" panose="020B0604030504040204" pitchFamily="34" charset="-120"/>
                <a:cs typeface="+mj-cs"/>
              </a:defRPr>
            </a:lvl1pPr>
          </a:lstStyle>
          <a:p>
            <a:pPr>
              <a:lnSpc>
                <a:spcPts val="3800"/>
              </a:lnSpc>
              <a:spcBef>
                <a:spcPts val="2000"/>
              </a:spcBef>
            </a:pPr>
            <a:r>
              <a:rPr lang="zh-TW" sz="2400" b="0">
                <a:latin typeface="Arial" panose="020B0604020202020204" pitchFamily="34" charset="0"/>
                <a:ea typeface="微軟正黑體"/>
                <a:cs typeface="Arial" panose="020B0604020202020204" pitchFamily="34" charset="0"/>
              </a:rPr>
              <a:t>QuObjects can turn QNAP NAS into the same environment as AWS S3 (S3 Compatible)</a:t>
            </a:r>
            <a:r>
              <a:rPr lang="zh-TW" altLang="en-US" sz="2400" b="0">
                <a:latin typeface="Arial" panose="020B0604020202020204" pitchFamily="34" charset="0"/>
                <a:ea typeface="微軟正黑體"/>
                <a:cs typeface="Arial" panose="020B0604020202020204" pitchFamily="34" charset="0"/>
              </a:rPr>
              <a:t> </a:t>
            </a:r>
          </a:p>
          <a:p>
            <a:pPr>
              <a:lnSpc>
                <a:spcPts val="3800"/>
              </a:lnSpc>
              <a:spcBef>
                <a:spcPts val="2000"/>
              </a:spcBef>
            </a:pPr>
            <a:r>
              <a:rPr lang="zh-TW" sz="2400" b="0">
                <a:latin typeface="Arial" panose="020B0604020202020204" pitchFamily="34" charset="0"/>
                <a:ea typeface="微軟正黑體"/>
                <a:cs typeface="Arial" panose="020B0604020202020204" pitchFamily="34" charset="0"/>
              </a:rPr>
              <a:t>It can be used to test object services on AWS S3 and enjoy a low-cost and high-performance test environment</a:t>
            </a:r>
            <a:r>
              <a:rPr lang="en-US" altLang="zh-TW" sz="2400" b="0">
                <a:latin typeface="Arial" panose="020B0604020202020204" pitchFamily="34" charset="0"/>
                <a:ea typeface="微軟正黑體"/>
                <a:cs typeface="Arial" panose="020B0604020202020204" pitchFamily="34" charset="0"/>
              </a:rPr>
              <a:t>.</a:t>
            </a:r>
            <a:endParaRPr lang="zh-TW" sz="2400" b="0">
              <a:latin typeface="Arial" panose="020B0604020202020204" pitchFamily="34" charset="0"/>
              <a:cs typeface="Arial" panose="020B0604020202020204" pitchFamily="34" charset="0"/>
            </a:endParaRPr>
          </a:p>
          <a:p>
            <a:pPr>
              <a:lnSpc>
                <a:spcPts val="3800"/>
              </a:lnSpc>
              <a:spcBef>
                <a:spcPts val="2000"/>
              </a:spcBef>
            </a:pPr>
            <a:endParaRPr lang="zh-TW" altLang="en-US" b="0">
              <a:latin typeface="Arial" panose="020B0604020202020204" pitchFamily="34" charset="0"/>
              <a:cs typeface="Arial" panose="020B0604020202020204" pitchFamily="34" charset="0"/>
            </a:endParaRPr>
          </a:p>
        </p:txBody>
      </p:sp>
      <p:pic>
        <p:nvPicPr>
          <p:cNvPr id="5" name="圖片 4">
            <a:extLst>
              <a:ext uri="{FF2B5EF4-FFF2-40B4-BE49-F238E27FC236}">
                <a16:creationId xmlns:a16="http://schemas.microsoft.com/office/drawing/2014/main" id="{442E3979-CD63-4799-BAD1-0FC4FD32716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8309" b="30154"/>
          <a:stretch/>
        </p:blipFill>
        <p:spPr>
          <a:xfrm>
            <a:off x="7727515" y="1638300"/>
            <a:ext cx="4464485" cy="5219700"/>
          </a:xfrm>
          <a:prstGeom prst="rect">
            <a:avLst/>
          </a:prstGeom>
        </p:spPr>
      </p:pic>
      <p:pic>
        <p:nvPicPr>
          <p:cNvPr id="16" name="圖片 15">
            <a:extLst>
              <a:ext uri="{FF2B5EF4-FFF2-40B4-BE49-F238E27FC236}">
                <a16:creationId xmlns:a16="http://schemas.microsoft.com/office/drawing/2014/main" id="{7AE9F077-5010-4236-8E57-8ABCFBE2E7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3075" y="5249918"/>
            <a:ext cx="4852236" cy="1207273"/>
          </a:xfrm>
          <a:prstGeom prst="rect">
            <a:avLst/>
          </a:prstGeom>
        </p:spPr>
      </p:pic>
      <p:pic>
        <p:nvPicPr>
          <p:cNvPr id="10" name="圖片 9" descr="一張含有 時鐘 的圖片&#10;&#10;自動產生的描述">
            <a:extLst>
              <a:ext uri="{FF2B5EF4-FFF2-40B4-BE49-F238E27FC236}">
                <a16:creationId xmlns:a16="http://schemas.microsoft.com/office/drawing/2014/main" id="{E1930B8F-ADE4-488F-81B3-1CE174D7111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545031" y="5674656"/>
            <a:ext cx="838314" cy="1073102"/>
          </a:xfrm>
          <a:prstGeom prst="rect">
            <a:avLst/>
          </a:prstGeom>
        </p:spPr>
      </p:pic>
      <p:pic>
        <p:nvPicPr>
          <p:cNvPr id="11" name="圖片 10" descr="一張含有 水 的圖片&#10;&#10;自動產生的描述">
            <a:extLst>
              <a:ext uri="{FF2B5EF4-FFF2-40B4-BE49-F238E27FC236}">
                <a16:creationId xmlns:a16="http://schemas.microsoft.com/office/drawing/2014/main" id="{9219FF97-58D0-421B-AE0C-D4A554FF884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189087" y="5333908"/>
            <a:ext cx="1487732" cy="605783"/>
          </a:xfrm>
          <a:prstGeom prst="rect">
            <a:avLst/>
          </a:prstGeom>
        </p:spPr>
      </p:pic>
      <p:pic>
        <p:nvPicPr>
          <p:cNvPr id="12" name="圖片 11">
            <a:extLst>
              <a:ext uri="{FF2B5EF4-FFF2-40B4-BE49-F238E27FC236}">
                <a16:creationId xmlns:a16="http://schemas.microsoft.com/office/drawing/2014/main" id="{3DAABBFA-5C29-4069-8EBF-A36EE3B44A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45031" y="4878115"/>
            <a:ext cx="750671" cy="743605"/>
          </a:xfrm>
          <a:prstGeom prst="rect">
            <a:avLst/>
          </a:prstGeom>
          <a:effectLst>
            <a:outerShdw blurRad="215900" dist="203200" dir="3780000" algn="t" rotWithShape="0">
              <a:prstClr val="black">
                <a:alpha val="31000"/>
              </a:prstClr>
            </a:outerShdw>
          </a:effectLst>
        </p:spPr>
      </p:pic>
    </p:spTree>
    <p:extLst>
      <p:ext uri="{BB962C8B-B14F-4D97-AF65-F5344CB8AC3E}">
        <p14:creationId xmlns:p14="http://schemas.microsoft.com/office/powerpoint/2010/main" val="37684718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 name="圖片 287">
            <a:extLst>
              <a:ext uri="{FF2B5EF4-FFF2-40B4-BE49-F238E27FC236}">
                <a16:creationId xmlns:a16="http://schemas.microsoft.com/office/drawing/2014/main" id="{9AF92B18-6546-48DB-AE03-1F89C038F9B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V="1">
            <a:off x="7054460" y="6376604"/>
            <a:ext cx="2325478" cy="420721"/>
          </a:xfrm>
          <a:prstGeom prst="rect">
            <a:avLst/>
          </a:prstGeom>
        </p:spPr>
      </p:pic>
      <p:pic>
        <p:nvPicPr>
          <p:cNvPr id="287" name="圖片 286">
            <a:extLst>
              <a:ext uri="{FF2B5EF4-FFF2-40B4-BE49-F238E27FC236}">
                <a16:creationId xmlns:a16="http://schemas.microsoft.com/office/drawing/2014/main" id="{24FD48B4-8B0B-4F39-99BF-6EEE8894574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V="1">
            <a:off x="1151866" y="6460665"/>
            <a:ext cx="3105375" cy="389200"/>
          </a:xfrm>
          <a:prstGeom prst="rect">
            <a:avLst/>
          </a:prstGeom>
        </p:spPr>
      </p:pic>
      <p:sp>
        <p:nvSpPr>
          <p:cNvPr id="2" name="Title 1">
            <a:extLst>
              <a:ext uri="{FF2B5EF4-FFF2-40B4-BE49-F238E27FC236}">
                <a16:creationId xmlns:a16="http://schemas.microsoft.com/office/drawing/2014/main" id="{04C43710-E4FA-4446-8E01-79ACC2284B7E}"/>
              </a:ext>
            </a:extLst>
          </p:cNvPr>
          <p:cNvSpPr>
            <a:spLocks noGrp="1"/>
          </p:cNvSpPr>
          <p:nvPr>
            <p:ph type="title"/>
          </p:nvPr>
        </p:nvSpPr>
        <p:spPr>
          <a:xfrm>
            <a:off x="546847" y="38204"/>
            <a:ext cx="12678085" cy="1388769"/>
          </a:xfrm>
        </p:spPr>
        <p:txBody>
          <a:bodyPr>
            <a:noAutofit/>
          </a:bodyPr>
          <a:lstStyle/>
          <a:p>
            <a:r>
              <a:rPr lang="zh-CN" altLang="en-US" sz="4300" dirty="0">
                <a:solidFill>
                  <a:schemeClr val="tx1"/>
                </a:solidFill>
                <a:latin typeface="Arial" panose="020B0604020202020204" pitchFamily="34" charset="0"/>
                <a:ea typeface="Microsoft JhengHei"/>
                <a:cs typeface="Arial" panose="020B0604020202020204" pitchFamily="34" charset="0"/>
              </a:rPr>
              <a:t>O</a:t>
            </a:r>
            <a:r>
              <a:rPr lang="en-US" sz="4300" dirty="0" err="1">
                <a:solidFill>
                  <a:schemeClr val="tx1"/>
                </a:solidFill>
                <a:latin typeface="Arial" panose="020B0604020202020204" pitchFamily="34" charset="0"/>
                <a:ea typeface="微軟正黑體"/>
                <a:cs typeface="Arial" panose="020B0604020202020204" pitchFamily="34" charset="0"/>
              </a:rPr>
              <a:t>bject</a:t>
            </a:r>
            <a:r>
              <a:rPr lang="zh-TW" sz="4300" dirty="0">
                <a:solidFill>
                  <a:schemeClr val="tx1"/>
                </a:solidFill>
                <a:latin typeface="Arial" panose="020B0604020202020204" pitchFamily="34" charset="0"/>
                <a:ea typeface="微軟正黑體"/>
                <a:cs typeface="Arial" panose="020B0604020202020204" pitchFamily="34" charset="0"/>
              </a:rPr>
              <a:t> </a:t>
            </a:r>
            <a:r>
              <a:rPr lang="en-US" sz="4300" dirty="0">
                <a:solidFill>
                  <a:schemeClr val="tx1"/>
                </a:solidFill>
                <a:latin typeface="Arial" panose="020B0604020202020204" pitchFamily="34" charset="0"/>
                <a:ea typeface="微軟正黑體"/>
                <a:cs typeface="Arial" panose="020B0604020202020204" pitchFamily="34" charset="0"/>
              </a:rPr>
              <a:t>service</a:t>
            </a:r>
            <a:r>
              <a:rPr lang="zh-TW" sz="4300" dirty="0">
                <a:solidFill>
                  <a:schemeClr val="tx1"/>
                </a:solidFill>
                <a:latin typeface="Arial" panose="020B0604020202020204" pitchFamily="34" charset="0"/>
                <a:ea typeface="微軟正黑體"/>
                <a:cs typeface="Arial" panose="020B0604020202020204" pitchFamily="34" charset="0"/>
              </a:rPr>
              <a:t> </a:t>
            </a:r>
            <a:r>
              <a:rPr lang="en-US" sz="4300" dirty="0">
                <a:solidFill>
                  <a:schemeClr val="tx1"/>
                </a:solidFill>
                <a:latin typeface="Arial" panose="020B0604020202020204" pitchFamily="34" charset="0"/>
                <a:ea typeface="微軟正黑體"/>
                <a:cs typeface="Arial" panose="020B0604020202020204" pitchFamily="34" charset="0"/>
              </a:rPr>
              <a:t>development</a:t>
            </a:r>
            <a:r>
              <a:rPr lang="zh-TW" sz="4300" dirty="0">
                <a:solidFill>
                  <a:schemeClr val="tx1"/>
                </a:solidFill>
                <a:latin typeface="Arial" panose="020B0604020202020204" pitchFamily="34" charset="0"/>
                <a:ea typeface="微軟正黑體"/>
                <a:cs typeface="Arial" panose="020B0604020202020204" pitchFamily="34" charset="0"/>
              </a:rPr>
              <a:t> </a:t>
            </a:r>
            <a:r>
              <a:rPr lang="en-US" sz="4300" dirty="0">
                <a:solidFill>
                  <a:schemeClr val="tx1"/>
                </a:solidFill>
                <a:latin typeface="Arial" panose="020B0604020202020204" pitchFamily="34" charset="0"/>
                <a:ea typeface="微軟正黑體"/>
                <a:cs typeface="Arial" panose="020B0604020202020204" pitchFamily="34" charset="0"/>
              </a:rPr>
              <a:t>is</a:t>
            </a:r>
            <a:r>
              <a:rPr lang="zh-TW" sz="4300" dirty="0">
                <a:solidFill>
                  <a:schemeClr val="tx1"/>
                </a:solidFill>
                <a:latin typeface="Arial" panose="020B0604020202020204" pitchFamily="34" charset="0"/>
                <a:ea typeface="微軟正黑體"/>
                <a:cs typeface="Arial" panose="020B0604020202020204" pitchFamily="34" charset="0"/>
              </a:rPr>
              <a:t> </a:t>
            </a:r>
            <a:r>
              <a:rPr lang="en-US" sz="4300" dirty="0">
                <a:solidFill>
                  <a:schemeClr val="tx1"/>
                </a:solidFill>
                <a:latin typeface="Arial" panose="020B0604020202020204" pitchFamily="34" charset="0"/>
                <a:ea typeface="微軟正黑體"/>
                <a:cs typeface="Arial" panose="020B0604020202020204" pitchFamily="34" charset="0"/>
              </a:rPr>
              <a:t>more</a:t>
            </a:r>
            <a:r>
              <a:rPr lang="zh-TW" sz="4300" dirty="0">
                <a:solidFill>
                  <a:schemeClr val="tx1"/>
                </a:solidFill>
                <a:latin typeface="Arial" panose="020B0604020202020204" pitchFamily="34" charset="0"/>
                <a:ea typeface="微軟正黑體"/>
                <a:cs typeface="Arial" panose="020B0604020202020204" pitchFamily="34" charset="0"/>
              </a:rPr>
              <a:t> </a:t>
            </a:r>
            <a:r>
              <a:rPr lang="en-US" sz="4300" dirty="0">
                <a:solidFill>
                  <a:schemeClr val="tx1"/>
                </a:solidFill>
                <a:latin typeface="Arial" panose="020B0604020202020204" pitchFamily="34" charset="0"/>
                <a:ea typeface="微軟正黑體"/>
                <a:cs typeface="Arial" panose="020B0604020202020204" pitchFamily="34" charset="0"/>
              </a:rPr>
              <a:t>efficient</a:t>
            </a:r>
            <a:endParaRPr lang="zh-CN" sz="4300" dirty="0">
              <a:solidFill>
                <a:schemeClr val="tx1"/>
              </a:solidFill>
              <a:latin typeface="Arial" panose="020B0604020202020204" pitchFamily="34" charset="0"/>
              <a:ea typeface="微軟正黑體"/>
              <a:cs typeface="Arial" panose="020B0604020202020204" pitchFamily="34" charset="0"/>
            </a:endParaRPr>
          </a:p>
        </p:txBody>
      </p:sp>
      <p:pic>
        <p:nvPicPr>
          <p:cNvPr id="6" name="圖形 6" descr="雲朵">
            <a:extLst>
              <a:ext uri="{FF2B5EF4-FFF2-40B4-BE49-F238E27FC236}">
                <a16:creationId xmlns:a16="http://schemas.microsoft.com/office/drawing/2014/main" id="{6F663356-4319-4673-A7F1-6C29AD633F2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2544" y="892919"/>
            <a:ext cx="2975727" cy="2975727"/>
          </a:xfrm>
          <a:prstGeom prst="rect">
            <a:avLst/>
          </a:prstGeom>
        </p:spPr>
      </p:pic>
      <p:pic>
        <p:nvPicPr>
          <p:cNvPr id="8" name="圖形 29">
            <a:extLst>
              <a:ext uri="{FF2B5EF4-FFF2-40B4-BE49-F238E27FC236}">
                <a16:creationId xmlns:a16="http://schemas.microsoft.com/office/drawing/2014/main" id="{43E23198-8521-4C80-8598-20C2A4D2527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91348" y="3932054"/>
            <a:ext cx="720000" cy="720000"/>
          </a:xfrm>
          <a:prstGeom prst="rect">
            <a:avLst/>
          </a:prstGeom>
          <a:effectLst>
            <a:outerShdw blurRad="190500" dist="76200" dir="2880000" algn="t" rotWithShape="0">
              <a:prstClr val="black">
                <a:alpha val="18000"/>
              </a:prstClr>
            </a:outerShdw>
          </a:effectLst>
        </p:spPr>
      </p:pic>
      <p:sp>
        <p:nvSpPr>
          <p:cNvPr id="20" name="TextBox 15">
            <a:extLst>
              <a:ext uri="{FF2B5EF4-FFF2-40B4-BE49-F238E27FC236}">
                <a16:creationId xmlns:a16="http://schemas.microsoft.com/office/drawing/2014/main" id="{320A5A86-B14E-4CE9-B02F-0C40EE8AC052}"/>
              </a:ext>
            </a:extLst>
          </p:cNvPr>
          <p:cNvSpPr txBox="1"/>
          <p:nvPr/>
        </p:nvSpPr>
        <p:spPr>
          <a:xfrm>
            <a:off x="1600074" y="4252283"/>
            <a:ext cx="1813008" cy="95410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altLang="zh-TW" b="1" err="1">
                <a:solidFill>
                  <a:schemeClr val="bg1"/>
                </a:solidFill>
                <a:latin typeface="Arial" panose="020B0604020202020204" pitchFamily="34" charset="0"/>
                <a:ea typeface="Microsoft JhengHei"/>
                <a:cs typeface="Arial" panose="020B0604020202020204" pitchFamily="34" charset="0"/>
              </a:rPr>
              <a:t>HybridMount</a:t>
            </a:r>
            <a:r>
              <a:rPr lang="en-US" err="1">
                <a:solidFill>
                  <a:schemeClr val="bg1"/>
                </a:solidFill>
                <a:latin typeface="Arial" panose="020B0604020202020204" pitchFamily="34" charset="0"/>
                <a:ea typeface="+mn-lt"/>
                <a:cs typeface="Arial" panose="020B0604020202020204" pitchFamily="34" charset="0"/>
              </a:rPr>
              <a:t>Quick</a:t>
            </a:r>
            <a:r>
              <a:rPr lang="en-US">
                <a:solidFill>
                  <a:schemeClr val="bg1"/>
                </a:solidFill>
                <a:latin typeface="Arial" panose="020B0604020202020204" pitchFamily="34" charset="0"/>
                <a:ea typeface="+mn-lt"/>
                <a:cs typeface="Arial" panose="020B0604020202020204" pitchFamily="34" charset="0"/>
              </a:rPr>
              <a:t> on the cloud</a:t>
            </a:r>
            <a:endParaRPr lang="en-US" altLang="zh-TW" b="1">
              <a:solidFill>
                <a:schemeClr val="bg1"/>
              </a:solidFill>
              <a:latin typeface="Arial" panose="020B0604020202020204" pitchFamily="34" charset="0"/>
              <a:ea typeface="Microsoft JhengHei"/>
              <a:cs typeface="Arial" panose="020B0604020202020204" pitchFamily="34" charset="0"/>
            </a:endParaRPr>
          </a:p>
        </p:txBody>
      </p:sp>
      <p:sp>
        <p:nvSpPr>
          <p:cNvPr id="9" name="文字方塊 8">
            <a:extLst>
              <a:ext uri="{FF2B5EF4-FFF2-40B4-BE49-F238E27FC236}">
                <a16:creationId xmlns:a16="http://schemas.microsoft.com/office/drawing/2014/main" id="{36CB0695-B9D9-4EBE-BF37-62DC4B90CD86}"/>
              </a:ext>
            </a:extLst>
          </p:cNvPr>
          <p:cNvSpPr txBox="1"/>
          <p:nvPr/>
        </p:nvSpPr>
        <p:spPr>
          <a:xfrm rot="19612056">
            <a:off x="4489693" y="3274874"/>
            <a:ext cx="2885736" cy="400110"/>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defPPr>
              <a:defRPr lang="zh-TW"/>
            </a:defPPr>
            <a:lvl1pPr>
              <a:defRPr sz="1600" b="1">
                <a:solidFill>
                  <a:srgbClr val="FFFFFF"/>
                </a:solidFill>
                <a:latin typeface="Microsoft JhengHei"/>
                <a:ea typeface="Microsoft JhengHei"/>
              </a:defRPr>
            </a:lvl1pPr>
          </a:lstStyle>
          <a:p>
            <a:r>
              <a:rPr lang="zh-TW" sz="1800" b="0">
                <a:latin typeface="Arial" panose="020B0604020202020204" pitchFamily="34" charset="0"/>
                <a:cs typeface="Arial" panose="020B0604020202020204" pitchFamily="34" charset="0"/>
              </a:rPr>
              <a:t>S3 Compatible</a:t>
            </a:r>
            <a:endParaRPr lang="zh-TW">
              <a:latin typeface="Arial" panose="020B0604020202020204" pitchFamily="34" charset="0"/>
              <a:cs typeface="Arial" panose="020B0604020202020204" pitchFamily="34" charset="0"/>
            </a:endParaRPr>
          </a:p>
        </p:txBody>
      </p:sp>
      <p:pic>
        <p:nvPicPr>
          <p:cNvPr id="11" name="圖形 10">
            <a:extLst>
              <a:ext uri="{FF2B5EF4-FFF2-40B4-BE49-F238E27FC236}">
                <a16:creationId xmlns:a16="http://schemas.microsoft.com/office/drawing/2014/main" id="{ACCB1A44-C050-4EDA-8C20-E55D12AEE3E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57241" y="5839703"/>
            <a:ext cx="720000" cy="720000"/>
          </a:xfrm>
          <a:prstGeom prst="rect">
            <a:avLst/>
          </a:prstGeom>
          <a:effectLst>
            <a:outerShdw blurRad="190500" dist="76200" dir="2880000" algn="t" rotWithShape="0">
              <a:prstClr val="black">
                <a:alpha val="18000"/>
              </a:prstClr>
            </a:outerShdw>
          </a:effectLst>
        </p:spPr>
      </p:pic>
      <p:sp>
        <p:nvSpPr>
          <p:cNvPr id="23" name="TextBox 15">
            <a:extLst>
              <a:ext uri="{FF2B5EF4-FFF2-40B4-BE49-F238E27FC236}">
                <a16:creationId xmlns:a16="http://schemas.microsoft.com/office/drawing/2014/main" id="{F974AD05-CB30-49EF-AE45-01FBEB824E62}"/>
              </a:ext>
            </a:extLst>
          </p:cNvPr>
          <p:cNvSpPr txBox="1"/>
          <p:nvPr/>
        </p:nvSpPr>
        <p:spPr>
          <a:xfrm>
            <a:off x="4977097" y="5882595"/>
            <a:ext cx="2151464" cy="677108"/>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n-US" err="1">
                <a:solidFill>
                  <a:schemeClr val="bg1"/>
                </a:solidFill>
                <a:latin typeface="Arial" panose="020B0604020202020204" pitchFamily="34" charset="0"/>
                <a:ea typeface="+mn-lt"/>
                <a:cs typeface="Arial" panose="020B0604020202020204" pitchFamily="34" charset="0"/>
              </a:rPr>
              <a:t>HBS，Backup</a:t>
            </a:r>
            <a:r>
              <a:rPr lang="en-US">
                <a:solidFill>
                  <a:schemeClr val="bg1"/>
                </a:solidFill>
                <a:latin typeface="Arial" panose="020B0604020202020204" pitchFamily="34" charset="0"/>
                <a:ea typeface="+mn-lt"/>
                <a:cs typeface="Arial" panose="020B0604020202020204" pitchFamily="34" charset="0"/>
              </a:rPr>
              <a:t> object storage</a:t>
            </a:r>
            <a:endParaRPr lang="en-US" altLang="zh-TW" b="1">
              <a:solidFill>
                <a:schemeClr val="bg1"/>
              </a:solidFill>
              <a:latin typeface="Arial" panose="020B0604020202020204" pitchFamily="34" charset="0"/>
              <a:ea typeface="Microsoft JhengHei"/>
              <a:cs typeface="Arial" panose="020B0604020202020204" pitchFamily="34" charset="0"/>
            </a:endParaRPr>
          </a:p>
        </p:txBody>
      </p:sp>
      <p:pic>
        <p:nvPicPr>
          <p:cNvPr id="7" name="Picture 6" descr="A screen shot of a computer&#10;&#10;Description generated with high confidence">
            <a:extLst>
              <a:ext uri="{FF2B5EF4-FFF2-40B4-BE49-F238E27FC236}">
                <a16:creationId xmlns:a16="http://schemas.microsoft.com/office/drawing/2014/main" id="{75E5C1D0-1300-4946-BE3C-F1A96D043928}"/>
              </a:ext>
            </a:extLst>
          </p:cNvPr>
          <p:cNvPicPr>
            <a:picLocks noChangeAspect="1"/>
          </p:cNvPicPr>
          <p:nvPr/>
        </p:nvPicPr>
        <p:blipFill>
          <a:blip r:embed="rId10"/>
          <a:stretch>
            <a:fillRect/>
          </a:stretch>
        </p:blipFill>
        <p:spPr>
          <a:xfrm>
            <a:off x="1239586" y="5165857"/>
            <a:ext cx="2742378" cy="1604249"/>
          </a:xfrm>
          <a:prstGeom prst="rect">
            <a:avLst/>
          </a:prstGeom>
        </p:spPr>
      </p:pic>
      <p:pic>
        <p:nvPicPr>
          <p:cNvPr id="30" name="Picture 6" descr="A screen shot of a computer&#10;&#10;Description generated with high confidence">
            <a:extLst>
              <a:ext uri="{FF2B5EF4-FFF2-40B4-BE49-F238E27FC236}">
                <a16:creationId xmlns:a16="http://schemas.microsoft.com/office/drawing/2014/main" id="{74DE30F9-D61C-4D31-85A6-F2256F5D18A3}"/>
              </a:ext>
            </a:extLst>
          </p:cNvPr>
          <p:cNvPicPr>
            <a:picLocks noChangeAspect="1"/>
          </p:cNvPicPr>
          <p:nvPr/>
        </p:nvPicPr>
        <p:blipFill>
          <a:blip r:embed="rId10"/>
          <a:stretch>
            <a:fillRect/>
          </a:stretch>
        </p:blipFill>
        <p:spPr>
          <a:xfrm>
            <a:off x="7132207" y="5397607"/>
            <a:ext cx="2247731" cy="1314889"/>
          </a:xfrm>
          <a:prstGeom prst="rect">
            <a:avLst/>
          </a:prstGeom>
        </p:spPr>
      </p:pic>
      <p:pic>
        <p:nvPicPr>
          <p:cNvPr id="31" name="圖形 30">
            <a:extLst>
              <a:ext uri="{FF2B5EF4-FFF2-40B4-BE49-F238E27FC236}">
                <a16:creationId xmlns:a16="http://schemas.microsoft.com/office/drawing/2014/main" id="{F3242CCB-BC72-471A-B30B-DCF1203BC32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171081" y="1692813"/>
            <a:ext cx="2741698" cy="2106779"/>
          </a:xfrm>
          <a:prstGeom prst="rect">
            <a:avLst/>
          </a:prstGeom>
        </p:spPr>
      </p:pic>
      <p:grpSp>
        <p:nvGrpSpPr>
          <p:cNvPr id="39" name="群組 38">
            <a:extLst>
              <a:ext uri="{FF2B5EF4-FFF2-40B4-BE49-F238E27FC236}">
                <a16:creationId xmlns:a16="http://schemas.microsoft.com/office/drawing/2014/main" id="{1A71A7B0-547F-4B5B-95A7-0162D00CF05B}"/>
              </a:ext>
            </a:extLst>
          </p:cNvPr>
          <p:cNvGrpSpPr/>
          <p:nvPr/>
        </p:nvGrpSpPr>
        <p:grpSpPr>
          <a:xfrm>
            <a:off x="2839179" y="1591599"/>
            <a:ext cx="1248420" cy="1084253"/>
            <a:chOff x="3436941" y="1184218"/>
            <a:chExt cx="1248420" cy="1084253"/>
          </a:xfrm>
          <a:effectLst>
            <a:outerShdw blurRad="190500" dist="76200" dir="2880000" algn="t" rotWithShape="0">
              <a:prstClr val="black">
                <a:alpha val="18000"/>
              </a:prstClr>
            </a:outerShdw>
          </a:effectLst>
        </p:grpSpPr>
        <p:grpSp>
          <p:nvGrpSpPr>
            <p:cNvPr id="40" name="群組 39">
              <a:extLst>
                <a:ext uri="{FF2B5EF4-FFF2-40B4-BE49-F238E27FC236}">
                  <a16:creationId xmlns:a16="http://schemas.microsoft.com/office/drawing/2014/main" id="{F5DDED58-0306-402B-A4DF-81F51C11AF20}"/>
                </a:ext>
              </a:extLst>
            </p:cNvPr>
            <p:cNvGrpSpPr/>
            <p:nvPr/>
          </p:nvGrpSpPr>
          <p:grpSpPr>
            <a:xfrm rot="5400000">
              <a:off x="3595407" y="1184218"/>
              <a:ext cx="911411" cy="911411"/>
              <a:chOff x="866919" y="1547343"/>
              <a:chExt cx="1691999" cy="1691999"/>
            </a:xfrm>
          </p:grpSpPr>
          <p:sp>
            <p:nvSpPr>
              <p:cNvPr id="42" name="Shape 279">
                <a:extLst>
                  <a:ext uri="{FF2B5EF4-FFF2-40B4-BE49-F238E27FC236}">
                    <a16:creationId xmlns:a16="http://schemas.microsoft.com/office/drawing/2014/main" id="{649D22FE-0529-42C8-B10F-AB38CF5F78F7}"/>
                  </a:ext>
                </a:extLst>
              </p:cNvPr>
              <p:cNvSpPr/>
              <p:nvPr/>
            </p:nvSpPr>
            <p:spPr>
              <a:xfrm rot="2700000">
                <a:off x="866919" y="1547343"/>
                <a:ext cx="1691999" cy="1691999"/>
              </a:xfrm>
              <a:prstGeom prst="teardrop">
                <a:avLst>
                  <a:gd name="adj" fmla="val 100000"/>
                </a:avLst>
              </a:prstGeom>
              <a:solidFill>
                <a:srgbClr val="85D8DE"/>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Arial" panose="020B0604020202020204" pitchFamily="34" charset="0"/>
                  <a:ea typeface="Arial"/>
                  <a:cs typeface="Arial" panose="020B0604020202020204" pitchFamily="34" charset="0"/>
                  <a:sym typeface="Arial"/>
                </a:endParaRPr>
              </a:p>
            </p:txBody>
          </p:sp>
          <p:sp>
            <p:nvSpPr>
              <p:cNvPr id="43" name="Shape 280">
                <a:extLst>
                  <a:ext uri="{FF2B5EF4-FFF2-40B4-BE49-F238E27FC236}">
                    <a16:creationId xmlns:a16="http://schemas.microsoft.com/office/drawing/2014/main" id="{478F1D57-134E-4F5A-8B16-0BE6CA445930}"/>
                  </a:ext>
                </a:extLst>
              </p:cNvPr>
              <p:cNvSpPr/>
              <p:nvPr/>
            </p:nvSpPr>
            <p:spPr>
              <a:xfrm>
                <a:off x="952692" y="1630226"/>
                <a:ext cx="1512000" cy="1512000"/>
              </a:xfrm>
              <a:prstGeom prst="ellipse">
                <a:avLst/>
              </a:prstGeom>
              <a:solidFill>
                <a:schemeClr val="lt1"/>
              </a:solidFill>
              <a:ln w="9525" cap="flat" cmpd="sng">
                <a:solidFill>
                  <a:schemeClr val="lt1"/>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2800">
                  <a:solidFill>
                    <a:srgbClr val="595959"/>
                  </a:solidFill>
                  <a:latin typeface="Arial" panose="020B0604020202020204" pitchFamily="34" charset="0"/>
                  <a:ea typeface="Arial"/>
                  <a:cs typeface="Arial" panose="020B0604020202020204" pitchFamily="34" charset="0"/>
                  <a:sym typeface="Arial"/>
                </a:endParaRPr>
              </a:p>
            </p:txBody>
          </p:sp>
        </p:grpSp>
        <p:pic>
          <p:nvPicPr>
            <p:cNvPr id="41" name="圖形 40">
              <a:extLst>
                <a:ext uri="{FF2B5EF4-FFF2-40B4-BE49-F238E27FC236}">
                  <a16:creationId xmlns:a16="http://schemas.microsoft.com/office/drawing/2014/main" id="{5E90DBB7-C295-4BF7-AC32-E43AB464D80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436941" y="1224471"/>
              <a:ext cx="1248420" cy="1044000"/>
            </a:xfrm>
            <a:prstGeom prst="rect">
              <a:avLst/>
            </a:prstGeom>
          </p:spPr>
        </p:pic>
      </p:grpSp>
      <p:grpSp>
        <p:nvGrpSpPr>
          <p:cNvPr id="33" name="群組 32">
            <a:extLst>
              <a:ext uri="{FF2B5EF4-FFF2-40B4-BE49-F238E27FC236}">
                <a16:creationId xmlns:a16="http://schemas.microsoft.com/office/drawing/2014/main" id="{C978FE10-6E23-45D8-B49B-1DF880445A88}"/>
              </a:ext>
            </a:extLst>
          </p:cNvPr>
          <p:cNvGrpSpPr/>
          <p:nvPr/>
        </p:nvGrpSpPr>
        <p:grpSpPr>
          <a:xfrm>
            <a:off x="7139767" y="3879812"/>
            <a:ext cx="5272516" cy="1708518"/>
            <a:chOff x="6387080" y="3688604"/>
            <a:chExt cx="5036572" cy="1715971"/>
          </a:xfrm>
        </p:grpSpPr>
        <p:sp>
          <p:nvSpPr>
            <p:cNvPr id="34" name="矩形: 圓角 33">
              <a:extLst>
                <a:ext uri="{FF2B5EF4-FFF2-40B4-BE49-F238E27FC236}">
                  <a16:creationId xmlns:a16="http://schemas.microsoft.com/office/drawing/2014/main" id="{44F5E4FB-8568-41E3-8E92-869E3A16A502}"/>
                </a:ext>
              </a:extLst>
            </p:cNvPr>
            <p:cNvSpPr/>
            <p:nvPr/>
          </p:nvSpPr>
          <p:spPr>
            <a:xfrm>
              <a:off x="6387080" y="3688604"/>
              <a:ext cx="4575425" cy="1471290"/>
            </a:xfrm>
            <a:prstGeom prst="roundRect">
              <a:avLst>
                <a:gd name="adj" fmla="val 5010"/>
              </a:avLst>
            </a:prstGeom>
            <a:solidFill>
              <a:schemeClr val="accent1">
                <a:lumMod val="75000"/>
                <a:alpha val="60000"/>
              </a:schemeClr>
            </a:solidFill>
            <a:ln w="28575">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b="1">
                <a:latin typeface="Arial" panose="020B0604020202020204" pitchFamily="34" charset="0"/>
                <a:ea typeface="微軟正黑體" panose="020B0604030504040204" pitchFamily="34" charset="-120"/>
                <a:cs typeface="Arial" panose="020B0604020202020204" pitchFamily="34" charset="0"/>
              </a:endParaRPr>
            </a:p>
          </p:txBody>
        </p:sp>
        <p:sp>
          <p:nvSpPr>
            <p:cNvPr id="35" name="文字方塊 34">
              <a:extLst>
                <a:ext uri="{FF2B5EF4-FFF2-40B4-BE49-F238E27FC236}">
                  <a16:creationId xmlns:a16="http://schemas.microsoft.com/office/drawing/2014/main" id="{22E61BB5-D54D-47E0-95B2-50EA27863124}"/>
                </a:ext>
              </a:extLst>
            </p:cNvPr>
            <p:cNvSpPr txBox="1"/>
            <p:nvPr/>
          </p:nvSpPr>
          <p:spPr>
            <a:xfrm>
              <a:off x="6959673" y="3804883"/>
              <a:ext cx="4463979" cy="1599692"/>
            </a:xfrm>
            <a:prstGeom prst="rect">
              <a:avLst/>
            </a:prstGeom>
            <a:noFill/>
          </p:spPr>
          <p:txBody>
            <a:bodyPr wrap="square" lIns="91440" tIns="45720" rIns="91440" bIns="45720" anchor="t">
              <a:spAutoFit/>
            </a:bodyPr>
            <a:lstStyle/>
            <a:p>
              <a:pPr>
                <a:lnSpc>
                  <a:spcPts val="1800"/>
                </a:lnSpc>
                <a:spcBef>
                  <a:spcPts val="900"/>
                </a:spcBef>
              </a:pPr>
              <a:r>
                <a:rPr lang="zh-TW" sz="1600" dirty="0">
                  <a:solidFill>
                    <a:schemeClr val="bg1"/>
                  </a:solidFill>
                  <a:latin typeface="Arial" panose="020B0604020202020204" pitchFamily="34" charset="0"/>
                  <a:ea typeface="+mn-lt"/>
                  <a:cs typeface="Arial" panose="020B0604020202020204" pitchFamily="34" charset="0"/>
                </a:rPr>
                <a:t>Enjoy local connection speed in </a:t>
              </a:r>
              <a:r>
                <a:rPr lang="en-US" altLang="zh-TW" sz="1600" dirty="0">
                  <a:solidFill>
                    <a:schemeClr val="bg1"/>
                  </a:solidFill>
                  <a:latin typeface="Arial" panose="020B0604020202020204" pitchFamily="34" charset="0"/>
                  <a:ea typeface="+mn-lt"/>
                  <a:cs typeface="Arial" panose="020B0604020202020204" pitchFamily="34" charset="0"/>
                </a:rPr>
                <a:t>the</a:t>
              </a:r>
              <a:r>
                <a:rPr lang="zh-TW" sz="1600" dirty="0">
                  <a:solidFill>
                    <a:schemeClr val="bg1"/>
                  </a:solidFill>
                  <a:latin typeface="Arial" panose="020B0604020202020204" pitchFamily="34" charset="0"/>
                  <a:ea typeface="+mn-lt"/>
                  <a:cs typeface="Arial" panose="020B0604020202020204" pitchFamily="34" charset="0"/>
                </a:rPr>
                <a:t> </a:t>
              </a:r>
              <a:r>
                <a:rPr lang="en-US" altLang="zh-TW" sz="1600" dirty="0">
                  <a:solidFill>
                    <a:schemeClr val="bg1"/>
                  </a:solidFill>
                  <a:latin typeface="Arial" panose="020B0604020202020204" pitchFamily="34" charset="0"/>
                  <a:ea typeface="+mn-lt"/>
                  <a:cs typeface="Arial" panose="020B0604020202020204" pitchFamily="34" charset="0"/>
                </a:rPr>
                <a:t>o</a:t>
              </a:r>
              <a:r>
                <a:rPr lang="zh-TW" sz="1600" dirty="0">
                  <a:solidFill>
                    <a:schemeClr val="bg1"/>
                  </a:solidFill>
                  <a:latin typeface="Arial" panose="020B0604020202020204" pitchFamily="34" charset="0"/>
                  <a:ea typeface="+mn-lt"/>
                  <a:cs typeface="Arial" panose="020B0604020202020204" pitchFamily="34" charset="0"/>
                </a:rPr>
                <a:t>ffice</a:t>
              </a:r>
            </a:p>
            <a:p>
              <a:pPr>
                <a:lnSpc>
                  <a:spcPts val="1700"/>
                </a:lnSpc>
                <a:spcBef>
                  <a:spcPts val="900"/>
                </a:spcBef>
              </a:pPr>
              <a:r>
                <a:rPr lang="zh-TW" sz="1600" dirty="0">
                  <a:solidFill>
                    <a:schemeClr val="bg1"/>
                  </a:solidFill>
                  <a:latin typeface="Arial" panose="020B0604020202020204" pitchFamily="34" charset="0"/>
                  <a:ea typeface="+mn-lt"/>
                  <a:cs typeface="Arial" panose="020B0604020202020204" pitchFamily="34" charset="0"/>
                </a:rPr>
                <a:t>You can also directly connect to the public</a:t>
              </a:r>
              <a:endParaRPr lang="zh-TW" sz="1600" dirty="0">
                <a:solidFill>
                  <a:schemeClr val="bg1"/>
                </a:solidFill>
                <a:latin typeface="Arial" panose="020B0604020202020204" pitchFamily="34" charset="0"/>
                <a:ea typeface="新細明體"/>
                <a:cs typeface="Arial" panose="020B0604020202020204" pitchFamily="34" charset="0"/>
              </a:endParaRPr>
            </a:p>
            <a:p>
              <a:pPr>
                <a:lnSpc>
                  <a:spcPts val="1100"/>
                </a:lnSpc>
                <a:spcBef>
                  <a:spcPts val="900"/>
                </a:spcBef>
              </a:pPr>
              <a:r>
                <a:rPr lang="en-US" altLang="zh-TW" sz="1600" dirty="0">
                  <a:solidFill>
                    <a:schemeClr val="bg1"/>
                  </a:solidFill>
                  <a:latin typeface="Arial" panose="020B0604020202020204" pitchFamily="34" charset="0"/>
                  <a:ea typeface="+mn-lt"/>
                  <a:cs typeface="Arial" panose="020B0604020202020204" pitchFamily="34" charset="0"/>
                </a:rPr>
                <a:t>cloud</a:t>
              </a:r>
              <a:r>
                <a:rPr lang="zh-TW" altLang="en-US" sz="1600" dirty="0">
                  <a:solidFill>
                    <a:schemeClr val="bg1"/>
                  </a:solidFill>
                  <a:latin typeface="Arial" panose="020B0604020202020204" pitchFamily="34" charset="0"/>
                  <a:ea typeface="+mn-lt"/>
                  <a:cs typeface="Arial" panose="020B0604020202020204" pitchFamily="34" charset="0"/>
                </a:rPr>
                <a:t> </a:t>
              </a:r>
              <a:r>
                <a:rPr lang="en-US" altLang="zh-TW" sz="1600" dirty="0">
                  <a:solidFill>
                    <a:schemeClr val="bg1"/>
                  </a:solidFill>
                  <a:latin typeface="Arial" panose="020B0604020202020204" pitchFamily="34" charset="0"/>
                  <a:ea typeface="+mn-lt"/>
                  <a:cs typeface="Arial" panose="020B0604020202020204" pitchFamily="34" charset="0"/>
                </a:rPr>
                <a:t>to</a:t>
              </a:r>
              <a:r>
                <a:rPr lang="zh-TW" altLang="en-US" sz="1600" dirty="0">
                  <a:solidFill>
                    <a:schemeClr val="bg1"/>
                  </a:solidFill>
                  <a:latin typeface="Arial" panose="020B0604020202020204" pitchFamily="34" charset="0"/>
                  <a:ea typeface="+mn-lt"/>
                  <a:cs typeface="Arial" panose="020B0604020202020204" pitchFamily="34" charset="0"/>
                </a:rPr>
                <a:t> </a:t>
              </a:r>
              <a:r>
                <a:rPr lang="en-US" altLang="zh-TW" sz="1600" dirty="0">
                  <a:solidFill>
                    <a:schemeClr val="bg1"/>
                  </a:solidFill>
                  <a:latin typeface="Arial" panose="020B0604020202020204" pitchFamily="34" charset="0"/>
                  <a:ea typeface="+mn-lt"/>
                  <a:cs typeface="Arial" panose="020B0604020202020204" pitchFamily="34" charset="0"/>
                </a:rPr>
                <a:t>enjoy</a:t>
              </a:r>
              <a:r>
                <a:rPr lang="zh-TW" altLang="en-US" sz="1600" dirty="0">
                  <a:solidFill>
                    <a:schemeClr val="bg1"/>
                  </a:solidFill>
                  <a:latin typeface="Arial" panose="020B0604020202020204" pitchFamily="34" charset="0"/>
                  <a:ea typeface="+mn-lt"/>
                  <a:cs typeface="Arial" panose="020B0604020202020204" pitchFamily="34" charset="0"/>
                </a:rPr>
                <a:t> </a:t>
              </a:r>
              <a:r>
                <a:rPr lang="en-US" altLang="zh-TW" sz="1600" dirty="0">
                  <a:solidFill>
                    <a:schemeClr val="bg1"/>
                  </a:solidFill>
                  <a:latin typeface="Arial" panose="020B0604020202020204" pitchFamily="34" charset="0"/>
                  <a:ea typeface="+mn-lt"/>
                  <a:cs typeface="Arial" panose="020B0604020202020204" pitchFamily="34" charset="0"/>
                </a:rPr>
                <a:t>the</a:t>
              </a:r>
              <a:r>
                <a:rPr lang="zh-TW" altLang="en-US" sz="1600" dirty="0">
                  <a:solidFill>
                    <a:schemeClr val="bg1"/>
                  </a:solidFill>
                  <a:latin typeface="Arial" panose="020B0604020202020204" pitchFamily="34" charset="0"/>
                  <a:ea typeface="+mn-lt"/>
                  <a:cs typeface="Arial" panose="020B0604020202020204" pitchFamily="34" charset="0"/>
                </a:rPr>
                <a:t> </a:t>
              </a:r>
              <a:r>
                <a:rPr lang="en-US" altLang="zh-TW" sz="1600" dirty="0">
                  <a:solidFill>
                    <a:schemeClr val="bg1"/>
                  </a:solidFill>
                  <a:latin typeface="Arial" panose="020B0604020202020204" pitchFamily="34" charset="0"/>
                  <a:ea typeface="+mn-lt"/>
                  <a:cs typeface="Arial" panose="020B0604020202020204" pitchFamily="34" charset="0"/>
                </a:rPr>
                <a:t>convenience</a:t>
              </a:r>
              <a:endParaRPr lang="zh-TW" sz="1600" dirty="0">
                <a:solidFill>
                  <a:schemeClr val="bg1"/>
                </a:solidFill>
                <a:latin typeface="Arial" panose="020B0604020202020204" pitchFamily="34" charset="0"/>
                <a:ea typeface="新細明體"/>
                <a:cs typeface="Arial" panose="020B0604020202020204" pitchFamily="34" charset="0"/>
              </a:endParaRPr>
            </a:p>
            <a:p>
              <a:pPr>
                <a:lnSpc>
                  <a:spcPts val="1800"/>
                </a:lnSpc>
                <a:spcBef>
                  <a:spcPts val="900"/>
                </a:spcBef>
              </a:pPr>
              <a:r>
                <a:rPr lang="en-US" altLang="zh-TW" sz="1600" dirty="0">
                  <a:solidFill>
                    <a:schemeClr val="bg1"/>
                  </a:solidFill>
                  <a:latin typeface="Arial" panose="020B0604020202020204" pitchFamily="34" charset="0"/>
                  <a:ea typeface="+mn-lt"/>
                  <a:cs typeface="Arial" panose="020B0604020202020204" pitchFamily="34" charset="0"/>
                </a:rPr>
                <a:t>NAS</a:t>
              </a:r>
              <a:r>
                <a:rPr lang="zh-TW" altLang="en-US" sz="1600" dirty="0">
                  <a:solidFill>
                    <a:schemeClr val="bg1"/>
                  </a:solidFill>
                  <a:latin typeface="Arial" panose="020B0604020202020204" pitchFamily="34" charset="0"/>
                  <a:ea typeface="+mn-lt"/>
                  <a:cs typeface="Arial" panose="020B0604020202020204" pitchFamily="34" charset="0"/>
                </a:rPr>
                <a:t> </a:t>
              </a:r>
              <a:r>
                <a:rPr lang="en-US" altLang="zh-TW" sz="1600" dirty="0">
                  <a:solidFill>
                    <a:schemeClr val="bg1"/>
                  </a:solidFill>
                  <a:latin typeface="Arial" panose="020B0604020202020204" pitchFamily="34" charset="0"/>
                  <a:ea typeface="+mn-lt"/>
                  <a:cs typeface="Arial" panose="020B0604020202020204" pitchFamily="34" charset="0"/>
                </a:rPr>
                <a:t>in</a:t>
              </a:r>
              <a:r>
                <a:rPr lang="zh-TW" altLang="en-US" sz="1600" dirty="0">
                  <a:solidFill>
                    <a:schemeClr val="bg1"/>
                  </a:solidFill>
                  <a:latin typeface="Arial" panose="020B0604020202020204" pitchFamily="34" charset="0"/>
                  <a:ea typeface="+mn-lt"/>
                  <a:cs typeface="Arial" panose="020B0604020202020204" pitchFamily="34" charset="0"/>
                </a:rPr>
                <a:t> </a:t>
              </a:r>
              <a:r>
                <a:rPr lang="en-US" altLang="zh-TW" sz="1600" dirty="0">
                  <a:solidFill>
                    <a:schemeClr val="bg1"/>
                  </a:solidFill>
                  <a:latin typeface="Arial" panose="020B0604020202020204" pitchFamily="34" charset="0"/>
                  <a:ea typeface="+mn-lt"/>
                  <a:cs typeface="Arial" panose="020B0604020202020204" pitchFamily="34" charset="0"/>
                </a:rPr>
                <a:t>the</a:t>
              </a:r>
              <a:r>
                <a:rPr lang="zh-TW" altLang="en-US" sz="1600" dirty="0">
                  <a:solidFill>
                    <a:schemeClr val="bg1"/>
                  </a:solidFill>
                  <a:latin typeface="Arial" panose="020B0604020202020204" pitchFamily="34" charset="0"/>
                  <a:ea typeface="+mn-lt"/>
                  <a:cs typeface="Arial" panose="020B0604020202020204" pitchFamily="34" charset="0"/>
                </a:rPr>
                <a:t> </a:t>
              </a:r>
              <a:r>
                <a:rPr lang="en-US" altLang="zh-TW" sz="1600" dirty="0">
                  <a:solidFill>
                    <a:schemeClr val="bg1"/>
                  </a:solidFill>
                  <a:latin typeface="Arial" panose="020B0604020202020204" pitchFamily="34" charset="0"/>
                  <a:ea typeface="+mn-lt"/>
                  <a:cs typeface="Arial" panose="020B0604020202020204" pitchFamily="34" charset="0"/>
                </a:rPr>
                <a:t>office</a:t>
              </a:r>
              <a:r>
                <a:rPr lang="zh-TW" altLang="en-US" sz="1600" dirty="0">
                  <a:solidFill>
                    <a:schemeClr val="bg1"/>
                  </a:solidFill>
                  <a:latin typeface="Arial" panose="020B0604020202020204" pitchFamily="34" charset="0"/>
                  <a:ea typeface="+mn-lt"/>
                  <a:cs typeface="Arial" panose="020B0604020202020204" pitchFamily="34" charset="0"/>
                </a:rPr>
                <a:t> </a:t>
              </a:r>
              <a:r>
                <a:rPr lang="en-US" altLang="zh-TW" sz="1600" dirty="0">
                  <a:solidFill>
                    <a:schemeClr val="bg1"/>
                  </a:solidFill>
                  <a:latin typeface="Arial" panose="020B0604020202020204" pitchFamily="34" charset="0"/>
                  <a:ea typeface="+mn-lt"/>
                  <a:cs typeface="Arial" panose="020B0604020202020204" pitchFamily="34" charset="0"/>
                </a:rPr>
                <a:t>can</a:t>
              </a:r>
              <a:r>
                <a:rPr lang="zh-TW" altLang="en-US" sz="1600" dirty="0">
                  <a:solidFill>
                    <a:schemeClr val="bg1"/>
                  </a:solidFill>
                  <a:latin typeface="Arial" panose="020B0604020202020204" pitchFamily="34" charset="0"/>
                  <a:ea typeface="+mn-lt"/>
                  <a:cs typeface="Arial" panose="020B0604020202020204" pitchFamily="34" charset="0"/>
                </a:rPr>
                <a:t> </a:t>
              </a:r>
              <a:r>
                <a:rPr lang="en-US" altLang="zh-TW" sz="1600" dirty="0">
                  <a:solidFill>
                    <a:schemeClr val="bg1"/>
                  </a:solidFill>
                  <a:latin typeface="Arial" panose="020B0604020202020204" pitchFamily="34" charset="0"/>
                  <a:ea typeface="+mn-lt"/>
                  <a:cs typeface="Arial" panose="020B0604020202020204" pitchFamily="34" charset="0"/>
                </a:rPr>
                <a:t>be</a:t>
              </a:r>
              <a:r>
                <a:rPr lang="zh-TW" altLang="en-US" sz="1600" dirty="0">
                  <a:solidFill>
                    <a:schemeClr val="bg1"/>
                  </a:solidFill>
                  <a:latin typeface="Arial" panose="020B0604020202020204" pitchFamily="34" charset="0"/>
                  <a:ea typeface="+mn-lt"/>
                  <a:cs typeface="Arial" panose="020B0604020202020204" pitchFamily="34" charset="0"/>
                </a:rPr>
                <a:t> </a:t>
              </a:r>
              <a:r>
                <a:rPr lang="en-US" altLang="zh-TW" sz="1600" dirty="0">
                  <a:solidFill>
                    <a:schemeClr val="bg1"/>
                  </a:solidFill>
                  <a:latin typeface="Arial" panose="020B0604020202020204" pitchFamily="34" charset="0"/>
                  <a:ea typeface="+mn-lt"/>
                  <a:cs typeface="Arial" panose="020B0604020202020204" pitchFamily="34" charset="0"/>
                </a:rPr>
                <a:t>backed</a:t>
              </a:r>
              <a:r>
                <a:rPr lang="zh-TW" altLang="en-US" sz="1600" dirty="0">
                  <a:solidFill>
                    <a:schemeClr val="bg1"/>
                  </a:solidFill>
                  <a:latin typeface="Arial" panose="020B0604020202020204" pitchFamily="34" charset="0"/>
                  <a:ea typeface="+mn-lt"/>
                  <a:cs typeface="Arial" panose="020B0604020202020204" pitchFamily="34" charset="0"/>
                </a:rPr>
                <a:t> </a:t>
              </a:r>
              <a:r>
                <a:rPr lang="en-US" altLang="zh-TW" sz="1600" dirty="0">
                  <a:solidFill>
                    <a:schemeClr val="bg1"/>
                  </a:solidFill>
                  <a:latin typeface="Arial" panose="020B0604020202020204" pitchFamily="34" charset="0"/>
                  <a:ea typeface="+mn-lt"/>
                  <a:cs typeface="Arial" panose="020B0604020202020204" pitchFamily="34" charset="0"/>
                </a:rPr>
                <a:t>up</a:t>
              </a:r>
              <a:r>
                <a:rPr lang="zh-TW" altLang="en-US" dirty="0">
                  <a:solidFill>
                    <a:schemeClr val="bg1"/>
                  </a:solidFill>
                  <a:latin typeface="Arial" panose="020B0604020202020204" pitchFamily="34" charset="0"/>
                  <a:ea typeface="+mn-lt"/>
                  <a:cs typeface="Arial" panose="020B0604020202020204" pitchFamily="34" charset="0"/>
                </a:rPr>
                <a:t> </a:t>
              </a:r>
              <a:r>
                <a:rPr lang="en-US" altLang="zh-TW" dirty="0">
                  <a:solidFill>
                    <a:schemeClr val="bg1"/>
                  </a:solidFill>
                  <a:latin typeface="Arial" panose="020B0604020202020204" pitchFamily="34" charset="0"/>
                  <a:ea typeface="+mn-lt"/>
                  <a:cs typeface="Arial" panose="020B0604020202020204" pitchFamily="34" charset="0"/>
                </a:rPr>
                <a:t>quickly</a:t>
              </a:r>
              <a:endParaRPr lang="zh-TW" dirty="0">
                <a:solidFill>
                  <a:schemeClr val="bg1"/>
                </a:solidFill>
                <a:latin typeface="Arial" panose="020B0604020202020204" pitchFamily="34" charset="0"/>
                <a:ea typeface="新細明體"/>
                <a:cs typeface="Arial" panose="020B0604020202020204" pitchFamily="34" charset="0"/>
              </a:endParaRPr>
            </a:p>
            <a:p>
              <a:pPr>
                <a:lnSpc>
                  <a:spcPts val="1700"/>
                </a:lnSpc>
                <a:spcBef>
                  <a:spcPts val="900"/>
                </a:spcBef>
              </a:pPr>
              <a:endParaRPr lang="zh-TW" altLang="en-US" b="1" dirty="0">
                <a:solidFill>
                  <a:schemeClr val="bg1"/>
                </a:solidFill>
                <a:latin typeface="Arial" panose="020B0604020202020204" pitchFamily="34" charset="0"/>
                <a:ea typeface="微軟正黑體"/>
                <a:cs typeface="Arial" panose="020B0604020202020204" pitchFamily="34" charset="0"/>
              </a:endParaRPr>
            </a:p>
          </p:txBody>
        </p:sp>
      </p:grpSp>
      <p:grpSp>
        <p:nvGrpSpPr>
          <p:cNvPr id="51" name="圖形 5">
            <a:extLst>
              <a:ext uri="{FF2B5EF4-FFF2-40B4-BE49-F238E27FC236}">
                <a16:creationId xmlns:a16="http://schemas.microsoft.com/office/drawing/2014/main" id="{06815B13-A01B-4A83-B5FA-7D7307817FF7}"/>
              </a:ext>
            </a:extLst>
          </p:cNvPr>
          <p:cNvGrpSpPr/>
          <p:nvPr/>
        </p:nvGrpSpPr>
        <p:grpSpPr>
          <a:xfrm>
            <a:off x="7324107" y="3953356"/>
            <a:ext cx="413665" cy="383615"/>
            <a:chOff x="3973487" y="1550629"/>
            <a:chExt cx="553869" cy="553821"/>
          </a:xfrm>
          <a:solidFill>
            <a:srgbClr val="11F7C0"/>
          </a:solidFill>
        </p:grpSpPr>
        <p:sp>
          <p:nvSpPr>
            <p:cNvPr id="52" name="手繪多邊形: 圖案 51">
              <a:extLst>
                <a:ext uri="{FF2B5EF4-FFF2-40B4-BE49-F238E27FC236}">
                  <a16:creationId xmlns:a16="http://schemas.microsoft.com/office/drawing/2014/main" id="{EDC71DE9-A56D-4EDC-A611-3B973B9C8FF6}"/>
                </a:ext>
              </a:extLst>
            </p:cNvPr>
            <p:cNvSpPr/>
            <p:nvPr/>
          </p:nvSpPr>
          <p:spPr>
            <a:xfrm>
              <a:off x="4091220" y="1644372"/>
              <a:ext cx="318451" cy="306268"/>
            </a:xfrm>
            <a:custGeom>
              <a:avLst/>
              <a:gdLst>
                <a:gd name="connsiteX0" fmla="*/ 143539 w 318451"/>
                <a:gd name="connsiteY0" fmla="*/ 96809 h 306268"/>
                <a:gd name="connsiteX1" fmla="*/ 182154 w 318451"/>
                <a:gd name="connsiteY1" fmla="*/ 47956 h 306268"/>
                <a:gd name="connsiteX2" fmla="*/ 211688 w 318451"/>
                <a:gd name="connsiteY2" fmla="*/ 0 h 306268"/>
                <a:gd name="connsiteX3" fmla="*/ 202441 w 318451"/>
                <a:gd name="connsiteY3" fmla="*/ 111128 h 306268"/>
                <a:gd name="connsiteX4" fmla="*/ 292999 w 318451"/>
                <a:gd name="connsiteY4" fmla="*/ 111128 h 306268"/>
                <a:gd name="connsiteX5" fmla="*/ 314653 w 318451"/>
                <a:gd name="connsiteY5" fmla="*/ 134717 h 306268"/>
                <a:gd name="connsiteX6" fmla="*/ 301632 w 318451"/>
                <a:gd name="connsiteY6" fmla="*/ 158565 h 306268"/>
                <a:gd name="connsiteX7" fmla="*/ 318451 w 318451"/>
                <a:gd name="connsiteY7" fmla="*/ 182791 h 306268"/>
                <a:gd name="connsiteX8" fmla="*/ 300099 w 318451"/>
                <a:gd name="connsiteY8" fmla="*/ 206003 h 306268"/>
                <a:gd name="connsiteX9" fmla="*/ 315338 w 318451"/>
                <a:gd name="connsiteY9" fmla="*/ 229733 h 306268"/>
                <a:gd name="connsiteX10" fmla="*/ 292857 w 318451"/>
                <a:gd name="connsiteY10" fmla="*/ 253464 h 306268"/>
                <a:gd name="connsiteX11" fmla="*/ 306114 w 318451"/>
                <a:gd name="connsiteY11" fmla="*/ 270283 h 306268"/>
                <a:gd name="connsiteX12" fmla="*/ 271344 w 318451"/>
                <a:gd name="connsiteY12" fmla="*/ 302505 h 306268"/>
                <a:gd name="connsiteX13" fmla="*/ 204917 w 318451"/>
                <a:gd name="connsiteY13" fmla="*/ 305053 h 306268"/>
                <a:gd name="connsiteX14" fmla="*/ 96526 w 318451"/>
                <a:gd name="connsiteY14" fmla="*/ 284837 h 306268"/>
                <a:gd name="connsiteX15" fmla="*/ 96526 w 318451"/>
                <a:gd name="connsiteY15" fmla="*/ 152055 h 306268"/>
                <a:gd name="connsiteX16" fmla="*/ 143539 w 318451"/>
                <a:gd name="connsiteY16" fmla="*/ 96809 h 306268"/>
                <a:gd name="connsiteX17" fmla="*/ 24 w 318451"/>
                <a:gd name="connsiteY17" fmla="*/ 299391 h 306268"/>
                <a:gd name="connsiteX18" fmla="*/ 6888 w 318451"/>
                <a:gd name="connsiteY18" fmla="*/ 306256 h 306268"/>
                <a:gd name="connsiteX19" fmla="*/ 75485 w 318451"/>
                <a:gd name="connsiteY19" fmla="*/ 306256 h 306268"/>
                <a:gd name="connsiteX20" fmla="*/ 82349 w 318451"/>
                <a:gd name="connsiteY20" fmla="*/ 299391 h 306268"/>
                <a:gd name="connsiteX21" fmla="*/ 82349 w 318451"/>
                <a:gd name="connsiteY21" fmla="*/ 138184 h 306268"/>
                <a:gd name="connsiteX22" fmla="*/ 75485 w 318451"/>
                <a:gd name="connsiteY22" fmla="*/ 131320 h 306268"/>
                <a:gd name="connsiteX23" fmla="*/ 6864 w 318451"/>
                <a:gd name="connsiteY23" fmla="*/ 131320 h 306268"/>
                <a:gd name="connsiteX24" fmla="*/ 0 w 318451"/>
                <a:gd name="connsiteY24" fmla="*/ 138184 h 306268"/>
                <a:gd name="connsiteX25" fmla="*/ 0 w 318451"/>
                <a:gd name="connsiteY25" fmla="*/ 299391 h 306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18451" h="306268">
                  <a:moveTo>
                    <a:pt x="143539" y="96809"/>
                  </a:moveTo>
                  <a:cubicBezTo>
                    <a:pt x="149059" y="84449"/>
                    <a:pt x="176516" y="58100"/>
                    <a:pt x="182154" y="47956"/>
                  </a:cubicBezTo>
                  <a:cubicBezTo>
                    <a:pt x="193406" y="27670"/>
                    <a:pt x="184065" y="0"/>
                    <a:pt x="211688" y="0"/>
                  </a:cubicBezTo>
                  <a:cubicBezTo>
                    <a:pt x="223977" y="0"/>
                    <a:pt x="261484" y="30949"/>
                    <a:pt x="202441" y="111128"/>
                  </a:cubicBezTo>
                  <a:cubicBezTo>
                    <a:pt x="236739" y="106905"/>
                    <a:pt x="276770" y="107684"/>
                    <a:pt x="292999" y="111128"/>
                  </a:cubicBezTo>
                  <a:cubicBezTo>
                    <a:pt x="302694" y="113180"/>
                    <a:pt x="314653" y="122757"/>
                    <a:pt x="314653" y="134717"/>
                  </a:cubicBezTo>
                  <a:cubicBezTo>
                    <a:pt x="314653" y="146676"/>
                    <a:pt x="309700" y="153659"/>
                    <a:pt x="301632" y="158565"/>
                  </a:cubicBezTo>
                  <a:cubicBezTo>
                    <a:pt x="311988" y="161797"/>
                    <a:pt x="318451" y="170831"/>
                    <a:pt x="318451" y="182791"/>
                  </a:cubicBezTo>
                  <a:cubicBezTo>
                    <a:pt x="318451" y="194751"/>
                    <a:pt x="310950" y="202016"/>
                    <a:pt x="300099" y="206003"/>
                  </a:cubicBezTo>
                  <a:cubicBezTo>
                    <a:pt x="307765" y="209848"/>
                    <a:pt x="315338" y="217773"/>
                    <a:pt x="315338" y="229733"/>
                  </a:cubicBezTo>
                  <a:cubicBezTo>
                    <a:pt x="315338" y="241693"/>
                    <a:pt x="305973" y="251694"/>
                    <a:pt x="292857" y="253464"/>
                  </a:cubicBezTo>
                  <a:cubicBezTo>
                    <a:pt x="301514" y="257544"/>
                    <a:pt x="306114" y="263111"/>
                    <a:pt x="306114" y="270283"/>
                  </a:cubicBezTo>
                  <a:cubicBezTo>
                    <a:pt x="306114" y="292786"/>
                    <a:pt x="286889" y="298259"/>
                    <a:pt x="271344" y="302505"/>
                  </a:cubicBezTo>
                  <a:cubicBezTo>
                    <a:pt x="255775" y="306751"/>
                    <a:pt x="234073" y="307105"/>
                    <a:pt x="204917" y="305053"/>
                  </a:cubicBezTo>
                  <a:cubicBezTo>
                    <a:pt x="175761" y="303000"/>
                    <a:pt x="138349" y="289720"/>
                    <a:pt x="96526" y="284837"/>
                  </a:cubicBezTo>
                  <a:cubicBezTo>
                    <a:pt x="96526" y="248533"/>
                    <a:pt x="96526" y="152055"/>
                    <a:pt x="96526" y="152055"/>
                  </a:cubicBezTo>
                  <a:cubicBezTo>
                    <a:pt x="96526" y="152055"/>
                    <a:pt x="126602" y="134717"/>
                    <a:pt x="143539" y="96809"/>
                  </a:cubicBezTo>
                  <a:close/>
                  <a:moveTo>
                    <a:pt x="24" y="299391"/>
                  </a:moveTo>
                  <a:cubicBezTo>
                    <a:pt x="24" y="303189"/>
                    <a:pt x="3090" y="306256"/>
                    <a:pt x="6888" y="306256"/>
                  </a:cubicBezTo>
                  <a:lnTo>
                    <a:pt x="75485" y="306256"/>
                  </a:lnTo>
                  <a:cubicBezTo>
                    <a:pt x="79259" y="306256"/>
                    <a:pt x="82349" y="303189"/>
                    <a:pt x="82349" y="299391"/>
                  </a:cubicBezTo>
                  <a:lnTo>
                    <a:pt x="82349" y="138184"/>
                  </a:lnTo>
                  <a:cubicBezTo>
                    <a:pt x="82349" y="134386"/>
                    <a:pt x="79283" y="131320"/>
                    <a:pt x="75485" y="131320"/>
                  </a:cubicBezTo>
                  <a:lnTo>
                    <a:pt x="6864" y="131320"/>
                  </a:lnTo>
                  <a:cubicBezTo>
                    <a:pt x="3067" y="131320"/>
                    <a:pt x="0" y="134386"/>
                    <a:pt x="0" y="138184"/>
                  </a:cubicBezTo>
                  <a:lnTo>
                    <a:pt x="0" y="299391"/>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nvGrpSpPr>
            <p:cNvPr id="53" name="圖形 5">
              <a:extLst>
                <a:ext uri="{FF2B5EF4-FFF2-40B4-BE49-F238E27FC236}">
                  <a16:creationId xmlns:a16="http://schemas.microsoft.com/office/drawing/2014/main" id="{9BC343C0-A0AE-46A7-94BC-A03BE877A5CE}"/>
                </a:ext>
              </a:extLst>
            </p:cNvPr>
            <p:cNvGrpSpPr/>
            <p:nvPr/>
          </p:nvGrpSpPr>
          <p:grpSpPr>
            <a:xfrm>
              <a:off x="3973487" y="1550629"/>
              <a:ext cx="553869" cy="553821"/>
              <a:chOff x="3973487" y="1550629"/>
              <a:chExt cx="553869" cy="553821"/>
            </a:xfrm>
            <a:grpFill/>
          </p:grpSpPr>
          <p:sp>
            <p:nvSpPr>
              <p:cNvPr id="54" name="手繪多邊形: 圖案 53">
                <a:extLst>
                  <a:ext uri="{FF2B5EF4-FFF2-40B4-BE49-F238E27FC236}">
                    <a16:creationId xmlns:a16="http://schemas.microsoft.com/office/drawing/2014/main" id="{A0AD01D4-9E3A-477F-81D7-7B4BEE59457C}"/>
                  </a:ext>
                </a:extLst>
              </p:cNvPr>
              <p:cNvSpPr/>
              <p:nvPr/>
            </p:nvSpPr>
            <p:spPr>
              <a:xfrm>
                <a:off x="4226078" y="1551723"/>
                <a:ext cx="48805" cy="47895"/>
              </a:xfrm>
              <a:custGeom>
                <a:avLst/>
                <a:gdLst>
                  <a:gd name="connsiteX0" fmla="*/ 30996 w 48805"/>
                  <a:gd name="connsiteY0" fmla="*/ 22424 h 47895"/>
                  <a:gd name="connsiteX1" fmla="*/ 31468 w 48805"/>
                  <a:gd name="connsiteY1" fmla="*/ 24806 h 47895"/>
                  <a:gd name="connsiteX2" fmla="*/ 34912 w 48805"/>
                  <a:gd name="connsiteY2" fmla="*/ 34265 h 47895"/>
                  <a:gd name="connsiteX3" fmla="*/ 36775 w 48805"/>
                  <a:gd name="connsiteY3" fmla="*/ 36789 h 47895"/>
                  <a:gd name="connsiteX4" fmla="*/ 37624 w 48805"/>
                  <a:gd name="connsiteY4" fmla="*/ 38346 h 47895"/>
                  <a:gd name="connsiteX5" fmla="*/ 43545 w 48805"/>
                  <a:gd name="connsiteY5" fmla="*/ 44362 h 47895"/>
                  <a:gd name="connsiteX6" fmla="*/ 48806 w 48805"/>
                  <a:gd name="connsiteY6" fmla="*/ 47806 h 47895"/>
                  <a:gd name="connsiteX7" fmla="*/ 26561 w 48805"/>
                  <a:gd name="connsiteY7" fmla="*/ 40658 h 47895"/>
                  <a:gd name="connsiteX8" fmla="*/ 17527 w 48805"/>
                  <a:gd name="connsiteY8" fmla="*/ 23202 h 47895"/>
                  <a:gd name="connsiteX9" fmla="*/ 13281 w 48805"/>
                  <a:gd name="connsiteY9" fmla="*/ 12988 h 47895"/>
                  <a:gd name="connsiteX10" fmla="*/ 11393 w 48805"/>
                  <a:gd name="connsiteY10" fmla="*/ 9662 h 47895"/>
                  <a:gd name="connsiteX11" fmla="*/ 9554 w 48805"/>
                  <a:gd name="connsiteY11" fmla="*/ 7516 h 47895"/>
                  <a:gd name="connsiteX12" fmla="*/ 0 w 48805"/>
                  <a:gd name="connsiteY12" fmla="*/ 14 h 47895"/>
                  <a:gd name="connsiteX13" fmla="*/ 22457 w 48805"/>
                  <a:gd name="connsiteY13" fmla="*/ 7350 h 47895"/>
                  <a:gd name="connsiteX14" fmla="*/ 30996 w 48805"/>
                  <a:gd name="connsiteY14" fmla="*/ 22424 h 47895"/>
                  <a:gd name="connsiteX15" fmla="*/ 30996 w 48805"/>
                  <a:gd name="connsiteY15" fmla="*/ 22424 h 4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805" h="47895">
                    <a:moveTo>
                      <a:pt x="30996" y="22424"/>
                    </a:moveTo>
                    <a:cubicBezTo>
                      <a:pt x="31421" y="23202"/>
                      <a:pt x="31444" y="24004"/>
                      <a:pt x="31468" y="24806"/>
                    </a:cubicBezTo>
                    <a:cubicBezTo>
                      <a:pt x="32364" y="28368"/>
                      <a:pt x="33426" y="31317"/>
                      <a:pt x="34912" y="34265"/>
                    </a:cubicBezTo>
                    <a:cubicBezTo>
                      <a:pt x="35525" y="35233"/>
                      <a:pt x="35950" y="36011"/>
                      <a:pt x="36775" y="36789"/>
                    </a:cubicBezTo>
                    <a:cubicBezTo>
                      <a:pt x="37176" y="37167"/>
                      <a:pt x="37200" y="37969"/>
                      <a:pt x="37624" y="38346"/>
                    </a:cubicBezTo>
                    <a:cubicBezTo>
                      <a:pt x="39276" y="40682"/>
                      <a:pt x="41328" y="42616"/>
                      <a:pt x="43545" y="44362"/>
                    </a:cubicBezTo>
                    <a:cubicBezTo>
                      <a:pt x="45173" y="45517"/>
                      <a:pt x="46989" y="46862"/>
                      <a:pt x="48806" y="47806"/>
                    </a:cubicBezTo>
                    <a:cubicBezTo>
                      <a:pt x="40880" y="48419"/>
                      <a:pt x="32458" y="45871"/>
                      <a:pt x="26561" y="40658"/>
                    </a:cubicBezTo>
                    <a:cubicBezTo>
                      <a:pt x="21655" y="36011"/>
                      <a:pt x="18730" y="30137"/>
                      <a:pt x="17527" y="23202"/>
                    </a:cubicBezTo>
                    <a:cubicBezTo>
                      <a:pt x="16843" y="19452"/>
                      <a:pt x="15356" y="16102"/>
                      <a:pt x="13281" y="12988"/>
                    </a:cubicBezTo>
                    <a:cubicBezTo>
                      <a:pt x="12644" y="11620"/>
                      <a:pt x="12030" y="10653"/>
                      <a:pt x="11393" y="9662"/>
                    </a:cubicBezTo>
                    <a:cubicBezTo>
                      <a:pt x="10969" y="8884"/>
                      <a:pt x="9955" y="8318"/>
                      <a:pt x="9554" y="7516"/>
                    </a:cubicBezTo>
                    <a:cubicBezTo>
                      <a:pt x="6888" y="4213"/>
                      <a:pt x="3444" y="2114"/>
                      <a:pt x="0" y="14"/>
                    </a:cubicBezTo>
                    <a:cubicBezTo>
                      <a:pt x="7949" y="-198"/>
                      <a:pt x="16347" y="1949"/>
                      <a:pt x="22457" y="7350"/>
                    </a:cubicBezTo>
                    <a:cubicBezTo>
                      <a:pt x="26726" y="11408"/>
                      <a:pt x="29840" y="16668"/>
                      <a:pt x="30996" y="22424"/>
                    </a:cubicBezTo>
                    <a:lnTo>
                      <a:pt x="30996" y="22424"/>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55" name="手繪多邊形: 圖案 54">
                <a:extLst>
                  <a:ext uri="{FF2B5EF4-FFF2-40B4-BE49-F238E27FC236}">
                    <a16:creationId xmlns:a16="http://schemas.microsoft.com/office/drawing/2014/main" id="{B937B21B-7E65-4603-9844-BECD731A5D5C}"/>
                  </a:ext>
                </a:extLst>
              </p:cNvPr>
              <p:cNvSpPr/>
              <p:nvPr/>
            </p:nvSpPr>
            <p:spPr>
              <a:xfrm>
                <a:off x="4201027" y="1554787"/>
                <a:ext cx="52933" cy="43880"/>
              </a:xfrm>
              <a:custGeom>
                <a:avLst/>
                <a:gdLst>
                  <a:gd name="connsiteX0" fmla="*/ 32954 w 52933"/>
                  <a:gd name="connsiteY0" fmla="*/ 19785 h 43880"/>
                  <a:gd name="connsiteX1" fmla="*/ 33638 w 52933"/>
                  <a:gd name="connsiteY1" fmla="*/ 22097 h 43880"/>
                  <a:gd name="connsiteX2" fmla="*/ 37907 w 52933"/>
                  <a:gd name="connsiteY2" fmla="*/ 31202 h 43880"/>
                  <a:gd name="connsiteX3" fmla="*/ 39983 w 52933"/>
                  <a:gd name="connsiteY3" fmla="*/ 33561 h 43880"/>
                  <a:gd name="connsiteX4" fmla="*/ 40950 w 52933"/>
                  <a:gd name="connsiteY4" fmla="*/ 35047 h 43880"/>
                  <a:gd name="connsiteX5" fmla="*/ 47390 w 52933"/>
                  <a:gd name="connsiteY5" fmla="*/ 40496 h 43880"/>
                  <a:gd name="connsiteX6" fmla="*/ 52934 w 52933"/>
                  <a:gd name="connsiteY6" fmla="*/ 43445 h 43880"/>
                  <a:gd name="connsiteX7" fmla="*/ 30123 w 52933"/>
                  <a:gd name="connsiteY7" fmla="*/ 38326 h 43880"/>
                  <a:gd name="connsiteX8" fmla="*/ 19555 w 52933"/>
                  <a:gd name="connsiteY8" fmla="*/ 21767 h 43880"/>
                  <a:gd name="connsiteX9" fmla="*/ 14389 w 52933"/>
                  <a:gd name="connsiteY9" fmla="*/ 11977 h 43880"/>
                  <a:gd name="connsiteX10" fmla="*/ 12219 w 52933"/>
                  <a:gd name="connsiteY10" fmla="*/ 8840 h 43880"/>
                  <a:gd name="connsiteX11" fmla="*/ 10190 w 52933"/>
                  <a:gd name="connsiteY11" fmla="*/ 6882 h 43880"/>
                  <a:gd name="connsiteX12" fmla="*/ 0 w 52933"/>
                  <a:gd name="connsiteY12" fmla="*/ 277 h 43880"/>
                  <a:gd name="connsiteX13" fmla="*/ 23023 w 52933"/>
                  <a:gd name="connsiteY13" fmla="*/ 5561 h 43880"/>
                  <a:gd name="connsiteX14" fmla="*/ 32954 w 52933"/>
                  <a:gd name="connsiteY14" fmla="*/ 19785 h 43880"/>
                  <a:gd name="connsiteX15" fmla="*/ 32954 w 52933"/>
                  <a:gd name="connsiteY15" fmla="*/ 19785 h 4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933" h="43880">
                    <a:moveTo>
                      <a:pt x="32954" y="19785"/>
                    </a:moveTo>
                    <a:cubicBezTo>
                      <a:pt x="33449" y="20516"/>
                      <a:pt x="33449" y="21342"/>
                      <a:pt x="33638" y="22097"/>
                    </a:cubicBezTo>
                    <a:cubicBezTo>
                      <a:pt x="34464" y="25659"/>
                      <a:pt x="36044" y="28490"/>
                      <a:pt x="37907" y="31202"/>
                    </a:cubicBezTo>
                    <a:cubicBezTo>
                      <a:pt x="38568" y="32146"/>
                      <a:pt x="39111" y="32853"/>
                      <a:pt x="39983" y="33561"/>
                    </a:cubicBezTo>
                    <a:cubicBezTo>
                      <a:pt x="40432" y="33915"/>
                      <a:pt x="40549" y="34646"/>
                      <a:pt x="40950" y="35047"/>
                    </a:cubicBezTo>
                    <a:cubicBezTo>
                      <a:pt x="43003" y="37029"/>
                      <a:pt x="44984" y="39010"/>
                      <a:pt x="47390" y="40496"/>
                    </a:cubicBezTo>
                    <a:cubicBezTo>
                      <a:pt x="49089" y="41534"/>
                      <a:pt x="51047" y="42667"/>
                      <a:pt x="52934" y="43445"/>
                    </a:cubicBezTo>
                    <a:cubicBezTo>
                      <a:pt x="45079" y="44766"/>
                      <a:pt x="36398" y="43091"/>
                      <a:pt x="30123" y="38326"/>
                    </a:cubicBezTo>
                    <a:cubicBezTo>
                      <a:pt x="24745" y="34245"/>
                      <a:pt x="21419" y="28537"/>
                      <a:pt x="19555" y="21767"/>
                    </a:cubicBezTo>
                    <a:cubicBezTo>
                      <a:pt x="18541" y="18087"/>
                      <a:pt x="16512" y="15067"/>
                      <a:pt x="14389" y="11977"/>
                    </a:cubicBezTo>
                    <a:cubicBezTo>
                      <a:pt x="13540" y="10727"/>
                      <a:pt x="12880" y="9783"/>
                      <a:pt x="12219" y="8840"/>
                    </a:cubicBezTo>
                    <a:cubicBezTo>
                      <a:pt x="11700" y="8109"/>
                      <a:pt x="10757" y="7566"/>
                      <a:pt x="10190" y="6882"/>
                    </a:cubicBezTo>
                    <a:cubicBezTo>
                      <a:pt x="7525" y="3556"/>
                      <a:pt x="3609" y="2046"/>
                      <a:pt x="0" y="277"/>
                    </a:cubicBezTo>
                    <a:cubicBezTo>
                      <a:pt x="7902" y="-643"/>
                      <a:pt x="16559" y="631"/>
                      <a:pt x="23023" y="5561"/>
                    </a:cubicBezTo>
                    <a:cubicBezTo>
                      <a:pt x="27764" y="9123"/>
                      <a:pt x="31303" y="14171"/>
                      <a:pt x="32954" y="19785"/>
                    </a:cubicBezTo>
                    <a:lnTo>
                      <a:pt x="32954" y="19785"/>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56" name="手繪多邊形: 圖案 55">
                <a:extLst>
                  <a:ext uri="{FF2B5EF4-FFF2-40B4-BE49-F238E27FC236}">
                    <a16:creationId xmlns:a16="http://schemas.microsoft.com/office/drawing/2014/main" id="{B45B1CA2-D7FA-40DF-8F99-16A1FA1D7C44}"/>
                  </a:ext>
                </a:extLst>
              </p:cNvPr>
              <p:cNvSpPr/>
              <p:nvPr/>
            </p:nvSpPr>
            <p:spPr>
              <a:xfrm>
                <a:off x="4176895" y="1559656"/>
                <a:ext cx="56542" cy="40182"/>
              </a:xfrm>
              <a:custGeom>
                <a:avLst/>
                <a:gdLst>
                  <a:gd name="connsiteX0" fmla="*/ 34511 w 56542"/>
                  <a:gd name="connsiteY0" fmla="*/ 17369 h 40182"/>
                  <a:gd name="connsiteX1" fmla="*/ 35383 w 56542"/>
                  <a:gd name="connsiteY1" fmla="*/ 19610 h 40182"/>
                  <a:gd name="connsiteX2" fmla="*/ 40455 w 56542"/>
                  <a:gd name="connsiteY2" fmla="*/ 28290 h 40182"/>
                  <a:gd name="connsiteX3" fmla="*/ 42743 w 56542"/>
                  <a:gd name="connsiteY3" fmla="*/ 30460 h 40182"/>
                  <a:gd name="connsiteX4" fmla="*/ 43852 w 56542"/>
                  <a:gd name="connsiteY4" fmla="*/ 31852 h 40182"/>
                  <a:gd name="connsiteX5" fmla="*/ 50763 w 56542"/>
                  <a:gd name="connsiteY5" fmla="*/ 36712 h 40182"/>
                  <a:gd name="connsiteX6" fmla="*/ 56543 w 56542"/>
                  <a:gd name="connsiteY6" fmla="*/ 39141 h 40182"/>
                  <a:gd name="connsiteX7" fmla="*/ 33378 w 56542"/>
                  <a:gd name="connsiteY7" fmla="*/ 36098 h 40182"/>
                  <a:gd name="connsiteX8" fmla="*/ 21395 w 56542"/>
                  <a:gd name="connsiteY8" fmla="*/ 20530 h 40182"/>
                  <a:gd name="connsiteX9" fmla="*/ 15380 w 56542"/>
                  <a:gd name="connsiteY9" fmla="*/ 11235 h 40182"/>
                  <a:gd name="connsiteX10" fmla="*/ 12927 w 56542"/>
                  <a:gd name="connsiteY10" fmla="*/ 8287 h 40182"/>
                  <a:gd name="connsiteX11" fmla="*/ 10733 w 56542"/>
                  <a:gd name="connsiteY11" fmla="*/ 6518 h 40182"/>
                  <a:gd name="connsiteX12" fmla="*/ 0 w 56542"/>
                  <a:gd name="connsiteY12" fmla="*/ 856 h 40182"/>
                  <a:gd name="connsiteX13" fmla="*/ 23400 w 56542"/>
                  <a:gd name="connsiteY13" fmla="*/ 4064 h 40182"/>
                  <a:gd name="connsiteX14" fmla="*/ 34511 w 56542"/>
                  <a:gd name="connsiteY14" fmla="*/ 17369 h 40182"/>
                  <a:gd name="connsiteX15" fmla="*/ 34511 w 56542"/>
                  <a:gd name="connsiteY15" fmla="*/ 17369 h 4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542" h="40182">
                    <a:moveTo>
                      <a:pt x="34511" y="17369"/>
                    </a:moveTo>
                    <a:cubicBezTo>
                      <a:pt x="35077" y="18053"/>
                      <a:pt x="35148" y="18855"/>
                      <a:pt x="35383" y="19610"/>
                    </a:cubicBezTo>
                    <a:cubicBezTo>
                      <a:pt x="36516" y="23101"/>
                      <a:pt x="38356" y="25766"/>
                      <a:pt x="40455" y="28290"/>
                    </a:cubicBezTo>
                    <a:cubicBezTo>
                      <a:pt x="41186" y="29187"/>
                      <a:pt x="41800" y="29847"/>
                      <a:pt x="42743" y="30460"/>
                    </a:cubicBezTo>
                    <a:cubicBezTo>
                      <a:pt x="43215" y="30767"/>
                      <a:pt x="43404" y="31498"/>
                      <a:pt x="43852" y="31852"/>
                    </a:cubicBezTo>
                    <a:cubicBezTo>
                      <a:pt x="46069" y="33645"/>
                      <a:pt x="48216" y="35461"/>
                      <a:pt x="50763" y="36712"/>
                    </a:cubicBezTo>
                    <a:cubicBezTo>
                      <a:pt x="52556" y="37584"/>
                      <a:pt x="54608" y="38552"/>
                      <a:pt x="56543" y="39141"/>
                    </a:cubicBezTo>
                    <a:cubicBezTo>
                      <a:pt x="48853" y="41170"/>
                      <a:pt x="40031" y="40273"/>
                      <a:pt x="33378" y="36098"/>
                    </a:cubicBezTo>
                    <a:cubicBezTo>
                      <a:pt x="27670" y="32513"/>
                      <a:pt x="23825" y="27111"/>
                      <a:pt x="21395" y="20530"/>
                    </a:cubicBezTo>
                    <a:cubicBezTo>
                      <a:pt x="20051" y="16944"/>
                      <a:pt x="17762" y="14137"/>
                      <a:pt x="15380" y="11235"/>
                    </a:cubicBezTo>
                    <a:cubicBezTo>
                      <a:pt x="14413" y="10080"/>
                      <a:pt x="13682" y="9183"/>
                      <a:pt x="12927" y="8287"/>
                    </a:cubicBezTo>
                    <a:cubicBezTo>
                      <a:pt x="12337" y="7603"/>
                      <a:pt x="11346" y="7155"/>
                      <a:pt x="10733" y="6518"/>
                    </a:cubicBezTo>
                    <a:cubicBezTo>
                      <a:pt x="7784" y="3451"/>
                      <a:pt x="3751" y="2295"/>
                      <a:pt x="0" y="856"/>
                    </a:cubicBezTo>
                    <a:cubicBezTo>
                      <a:pt x="7784" y="-771"/>
                      <a:pt x="16512" y="-276"/>
                      <a:pt x="23400" y="4064"/>
                    </a:cubicBezTo>
                    <a:cubicBezTo>
                      <a:pt x="28401" y="7225"/>
                      <a:pt x="32364" y="11943"/>
                      <a:pt x="34511" y="17369"/>
                    </a:cubicBezTo>
                    <a:lnTo>
                      <a:pt x="34511" y="17369"/>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57" name="手繪多邊形: 圖案 56">
                <a:extLst>
                  <a:ext uri="{FF2B5EF4-FFF2-40B4-BE49-F238E27FC236}">
                    <a16:creationId xmlns:a16="http://schemas.microsoft.com/office/drawing/2014/main" id="{D4EF41D9-3C43-40DC-84CB-9988C39A4435}"/>
                  </a:ext>
                </a:extLst>
              </p:cNvPr>
              <p:cNvSpPr/>
              <p:nvPr/>
            </p:nvSpPr>
            <p:spPr>
              <a:xfrm>
                <a:off x="4153636" y="1566328"/>
                <a:ext cx="59727" cy="36727"/>
              </a:xfrm>
              <a:custGeom>
                <a:avLst/>
                <a:gdLst>
                  <a:gd name="connsiteX0" fmla="*/ 35832 w 59727"/>
                  <a:gd name="connsiteY0" fmla="*/ 15108 h 36727"/>
                  <a:gd name="connsiteX1" fmla="*/ 36917 w 59727"/>
                  <a:gd name="connsiteY1" fmla="*/ 17278 h 36727"/>
                  <a:gd name="connsiteX2" fmla="*/ 42743 w 59727"/>
                  <a:gd name="connsiteY2" fmla="*/ 25464 h 36727"/>
                  <a:gd name="connsiteX3" fmla="*/ 45196 w 59727"/>
                  <a:gd name="connsiteY3" fmla="*/ 27422 h 36727"/>
                  <a:gd name="connsiteX4" fmla="*/ 46423 w 59727"/>
                  <a:gd name="connsiteY4" fmla="*/ 28719 h 36727"/>
                  <a:gd name="connsiteX5" fmla="*/ 53736 w 59727"/>
                  <a:gd name="connsiteY5" fmla="*/ 32942 h 36727"/>
                  <a:gd name="connsiteX6" fmla="*/ 59727 w 59727"/>
                  <a:gd name="connsiteY6" fmla="*/ 34852 h 36727"/>
                  <a:gd name="connsiteX7" fmla="*/ 36374 w 59727"/>
                  <a:gd name="connsiteY7" fmla="*/ 33861 h 36727"/>
                  <a:gd name="connsiteX8" fmla="*/ 23046 w 59727"/>
                  <a:gd name="connsiteY8" fmla="*/ 19425 h 36727"/>
                  <a:gd name="connsiteX9" fmla="*/ 16229 w 59727"/>
                  <a:gd name="connsiteY9" fmla="*/ 10697 h 36727"/>
                  <a:gd name="connsiteX10" fmla="*/ 13540 w 59727"/>
                  <a:gd name="connsiteY10" fmla="*/ 7984 h 36727"/>
                  <a:gd name="connsiteX11" fmla="*/ 11181 w 59727"/>
                  <a:gd name="connsiteY11" fmla="*/ 6404 h 36727"/>
                  <a:gd name="connsiteX12" fmla="*/ 0 w 59727"/>
                  <a:gd name="connsiteY12" fmla="*/ 1710 h 36727"/>
                  <a:gd name="connsiteX13" fmla="*/ 23613 w 59727"/>
                  <a:gd name="connsiteY13" fmla="*/ 2842 h 36727"/>
                  <a:gd name="connsiteX14" fmla="*/ 35832 w 59727"/>
                  <a:gd name="connsiteY14" fmla="*/ 15108 h 36727"/>
                  <a:gd name="connsiteX15" fmla="*/ 35832 w 59727"/>
                  <a:gd name="connsiteY15" fmla="*/ 15108 h 3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727" h="36727">
                    <a:moveTo>
                      <a:pt x="35832" y="15108"/>
                    </a:moveTo>
                    <a:cubicBezTo>
                      <a:pt x="36445" y="15745"/>
                      <a:pt x="36587" y="16547"/>
                      <a:pt x="36917" y="17278"/>
                    </a:cubicBezTo>
                    <a:cubicBezTo>
                      <a:pt x="38356" y="20652"/>
                      <a:pt x="40408" y="23152"/>
                      <a:pt x="42743" y="25464"/>
                    </a:cubicBezTo>
                    <a:cubicBezTo>
                      <a:pt x="43569" y="26289"/>
                      <a:pt x="44206" y="26879"/>
                      <a:pt x="45196" y="27422"/>
                    </a:cubicBezTo>
                    <a:cubicBezTo>
                      <a:pt x="45692" y="27681"/>
                      <a:pt x="45951" y="28389"/>
                      <a:pt x="46423" y="28719"/>
                    </a:cubicBezTo>
                    <a:cubicBezTo>
                      <a:pt x="48806" y="30300"/>
                      <a:pt x="51094" y="31904"/>
                      <a:pt x="53736" y="32942"/>
                    </a:cubicBezTo>
                    <a:cubicBezTo>
                      <a:pt x="55599" y="33649"/>
                      <a:pt x="57722" y="34428"/>
                      <a:pt x="59727" y="34852"/>
                    </a:cubicBezTo>
                    <a:cubicBezTo>
                      <a:pt x="52250" y="37541"/>
                      <a:pt x="43380" y="37447"/>
                      <a:pt x="36374" y="33861"/>
                    </a:cubicBezTo>
                    <a:cubicBezTo>
                      <a:pt x="30359" y="30795"/>
                      <a:pt x="26066" y="25770"/>
                      <a:pt x="23046" y="19425"/>
                    </a:cubicBezTo>
                    <a:cubicBezTo>
                      <a:pt x="21395" y="15981"/>
                      <a:pt x="18871" y="13363"/>
                      <a:pt x="16229" y="10697"/>
                    </a:cubicBezTo>
                    <a:cubicBezTo>
                      <a:pt x="15168" y="9612"/>
                      <a:pt x="14366" y="8786"/>
                      <a:pt x="13540" y="7984"/>
                    </a:cubicBezTo>
                    <a:cubicBezTo>
                      <a:pt x="12903" y="7347"/>
                      <a:pt x="11865" y="6994"/>
                      <a:pt x="11181" y="6404"/>
                    </a:cubicBezTo>
                    <a:cubicBezTo>
                      <a:pt x="7973" y="3597"/>
                      <a:pt x="3869" y="2818"/>
                      <a:pt x="0" y="1710"/>
                    </a:cubicBezTo>
                    <a:cubicBezTo>
                      <a:pt x="7596" y="-602"/>
                      <a:pt x="16347" y="-885"/>
                      <a:pt x="23613" y="2842"/>
                    </a:cubicBezTo>
                    <a:cubicBezTo>
                      <a:pt x="28826" y="5531"/>
                      <a:pt x="33190" y="9871"/>
                      <a:pt x="35832" y="15108"/>
                    </a:cubicBezTo>
                    <a:lnTo>
                      <a:pt x="35832" y="15108"/>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58" name="手繪多邊形: 圖案 57">
                <a:extLst>
                  <a:ext uri="{FF2B5EF4-FFF2-40B4-BE49-F238E27FC236}">
                    <a16:creationId xmlns:a16="http://schemas.microsoft.com/office/drawing/2014/main" id="{CC3F87BC-4786-4677-B26C-187F8758B61C}"/>
                  </a:ext>
                </a:extLst>
              </p:cNvPr>
              <p:cNvSpPr/>
              <p:nvPr/>
            </p:nvSpPr>
            <p:spPr>
              <a:xfrm>
                <a:off x="4131298" y="1574696"/>
                <a:ext cx="62416" cy="33501"/>
              </a:xfrm>
              <a:custGeom>
                <a:avLst/>
                <a:gdLst>
                  <a:gd name="connsiteX0" fmla="*/ 36917 w 62416"/>
                  <a:gd name="connsiteY0" fmla="*/ 12991 h 33501"/>
                  <a:gd name="connsiteX1" fmla="*/ 38167 w 62416"/>
                  <a:gd name="connsiteY1" fmla="*/ 15043 h 33501"/>
                  <a:gd name="connsiteX2" fmla="*/ 44678 w 62416"/>
                  <a:gd name="connsiteY2" fmla="*/ 22710 h 33501"/>
                  <a:gd name="connsiteX3" fmla="*/ 47296 w 62416"/>
                  <a:gd name="connsiteY3" fmla="*/ 24432 h 33501"/>
                  <a:gd name="connsiteX4" fmla="*/ 48640 w 62416"/>
                  <a:gd name="connsiteY4" fmla="*/ 25611 h 33501"/>
                  <a:gd name="connsiteX5" fmla="*/ 56283 w 62416"/>
                  <a:gd name="connsiteY5" fmla="*/ 29173 h 33501"/>
                  <a:gd name="connsiteX6" fmla="*/ 62416 w 62416"/>
                  <a:gd name="connsiteY6" fmla="*/ 30565 h 33501"/>
                  <a:gd name="connsiteX7" fmla="*/ 39063 w 62416"/>
                  <a:gd name="connsiteY7" fmla="*/ 31626 h 33501"/>
                  <a:gd name="connsiteX8" fmla="*/ 24509 w 62416"/>
                  <a:gd name="connsiteY8" fmla="*/ 18417 h 33501"/>
                  <a:gd name="connsiteX9" fmla="*/ 16960 w 62416"/>
                  <a:gd name="connsiteY9" fmla="*/ 10326 h 33501"/>
                  <a:gd name="connsiteX10" fmla="*/ 14035 w 62416"/>
                  <a:gd name="connsiteY10" fmla="*/ 7872 h 33501"/>
                  <a:gd name="connsiteX11" fmla="*/ 11559 w 62416"/>
                  <a:gd name="connsiteY11" fmla="*/ 6504 h 33501"/>
                  <a:gd name="connsiteX12" fmla="*/ 0 w 62416"/>
                  <a:gd name="connsiteY12" fmla="*/ 2801 h 33501"/>
                  <a:gd name="connsiteX13" fmla="*/ 23613 w 62416"/>
                  <a:gd name="connsiteY13" fmla="*/ 1834 h 33501"/>
                  <a:gd name="connsiteX14" fmla="*/ 36917 w 62416"/>
                  <a:gd name="connsiteY14" fmla="*/ 12991 h 33501"/>
                  <a:gd name="connsiteX15" fmla="*/ 36917 w 62416"/>
                  <a:gd name="connsiteY15" fmla="*/ 12991 h 3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416" h="33501">
                    <a:moveTo>
                      <a:pt x="36917" y="12991"/>
                    </a:moveTo>
                    <a:cubicBezTo>
                      <a:pt x="37577" y="13581"/>
                      <a:pt x="37813" y="14359"/>
                      <a:pt x="38167" y="15043"/>
                    </a:cubicBezTo>
                    <a:cubicBezTo>
                      <a:pt x="39913" y="18275"/>
                      <a:pt x="42177" y="20587"/>
                      <a:pt x="44678" y="22710"/>
                    </a:cubicBezTo>
                    <a:cubicBezTo>
                      <a:pt x="45574" y="23465"/>
                      <a:pt x="46258" y="23984"/>
                      <a:pt x="47296" y="24432"/>
                    </a:cubicBezTo>
                    <a:cubicBezTo>
                      <a:pt x="47815" y="24644"/>
                      <a:pt x="48145" y="25328"/>
                      <a:pt x="48640" y="25611"/>
                    </a:cubicBezTo>
                    <a:cubicBezTo>
                      <a:pt x="51165" y="26979"/>
                      <a:pt x="53571" y="28395"/>
                      <a:pt x="56283" y="29173"/>
                    </a:cubicBezTo>
                    <a:cubicBezTo>
                      <a:pt x="58194" y="29739"/>
                      <a:pt x="60388" y="30305"/>
                      <a:pt x="62416" y="30565"/>
                    </a:cubicBezTo>
                    <a:cubicBezTo>
                      <a:pt x="55198" y="33915"/>
                      <a:pt x="46352" y="34575"/>
                      <a:pt x="39063" y="31626"/>
                    </a:cubicBezTo>
                    <a:cubicBezTo>
                      <a:pt x="32812" y="29102"/>
                      <a:pt x="28094" y="24479"/>
                      <a:pt x="24509" y="18417"/>
                    </a:cubicBezTo>
                    <a:cubicBezTo>
                      <a:pt x="22575" y="15114"/>
                      <a:pt x="19815" y="12755"/>
                      <a:pt x="16960" y="10326"/>
                    </a:cubicBezTo>
                    <a:cubicBezTo>
                      <a:pt x="15805" y="9335"/>
                      <a:pt x="14932" y="8604"/>
                      <a:pt x="14035" y="7872"/>
                    </a:cubicBezTo>
                    <a:cubicBezTo>
                      <a:pt x="13351" y="7306"/>
                      <a:pt x="12266" y="7047"/>
                      <a:pt x="11559" y="6504"/>
                    </a:cubicBezTo>
                    <a:cubicBezTo>
                      <a:pt x="8115" y="4004"/>
                      <a:pt x="3939" y="3579"/>
                      <a:pt x="0" y="2801"/>
                    </a:cubicBezTo>
                    <a:cubicBezTo>
                      <a:pt x="7360" y="-171"/>
                      <a:pt x="16041" y="-1209"/>
                      <a:pt x="23613" y="1834"/>
                    </a:cubicBezTo>
                    <a:cubicBezTo>
                      <a:pt x="29109" y="4051"/>
                      <a:pt x="33850" y="8014"/>
                      <a:pt x="36917" y="12991"/>
                    </a:cubicBezTo>
                    <a:lnTo>
                      <a:pt x="36917" y="12991"/>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59" name="手繪多邊形: 圖案 58">
                <a:extLst>
                  <a:ext uri="{FF2B5EF4-FFF2-40B4-BE49-F238E27FC236}">
                    <a16:creationId xmlns:a16="http://schemas.microsoft.com/office/drawing/2014/main" id="{81D46CBC-DA7B-4689-AF69-A1C20FF641C0}"/>
                  </a:ext>
                </a:extLst>
              </p:cNvPr>
              <p:cNvSpPr/>
              <p:nvPr/>
            </p:nvSpPr>
            <p:spPr>
              <a:xfrm>
                <a:off x="4110138" y="1584647"/>
                <a:ext cx="64610" cy="30496"/>
              </a:xfrm>
              <a:custGeom>
                <a:avLst/>
                <a:gdLst>
                  <a:gd name="connsiteX0" fmla="*/ 37648 w 64610"/>
                  <a:gd name="connsiteY0" fmla="*/ 11037 h 30496"/>
                  <a:gd name="connsiteX1" fmla="*/ 39087 w 64610"/>
                  <a:gd name="connsiteY1" fmla="*/ 12971 h 30496"/>
                  <a:gd name="connsiteX2" fmla="*/ 46258 w 64610"/>
                  <a:gd name="connsiteY2" fmla="*/ 20024 h 30496"/>
                  <a:gd name="connsiteX3" fmla="*/ 49018 w 64610"/>
                  <a:gd name="connsiteY3" fmla="*/ 21510 h 30496"/>
                  <a:gd name="connsiteX4" fmla="*/ 50457 w 64610"/>
                  <a:gd name="connsiteY4" fmla="*/ 22572 h 30496"/>
                  <a:gd name="connsiteX5" fmla="*/ 58383 w 64610"/>
                  <a:gd name="connsiteY5" fmla="*/ 25450 h 30496"/>
                  <a:gd name="connsiteX6" fmla="*/ 64610 w 64610"/>
                  <a:gd name="connsiteY6" fmla="*/ 26299 h 30496"/>
                  <a:gd name="connsiteX7" fmla="*/ 41446 w 64610"/>
                  <a:gd name="connsiteY7" fmla="*/ 29389 h 30496"/>
                  <a:gd name="connsiteX8" fmla="*/ 25806 w 64610"/>
                  <a:gd name="connsiteY8" fmla="*/ 17500 h 30496"/>
                  <a:gd name="connsiteX9" fmla="*/ 17574 w 64610"/>
                  <a:gd name="connsiteY9" fmla="*/ 10093 h 30496"/>
                  <a:gd name="connsiteX10" fmla="*/ 14436 w 64610"/>
                  <a:gd name="connsiteY10" fmla="*/ 7900 h 30496"/>
                  <a:gd name="connsiteX11" fmla="*/ 11842 w 64610"/>
                  <a:gd name="connsiteY11" fmla="*/ 6767 h 30496"/>
                  <a:gd name="connsiteX12" fmla="*/ 0 w 64610"/>
                  <a:gd name="connsiteY12" fmla="*/ 4102 h 30496"/>
                  <a:gd name="connsiteX13" fmla="*/ 23447 w 64610"/>
                  <a:gd name="connsiteY13" fmla="*/ 1082 h 30496"/>
                  <a:gd name="connsiteX14" fmla="*/ 37648 w 64610"/>
                  <a:gd name="connsiteY14" fmla="*/ 11037 h 30496"/>
                  <a:gd name="connsiteX15" fmla="*/ 37648 w 64610"/>
                  <a:gd name="connsiteY15" fmla="*/ 11037 h 30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610" h="30496">
                    <a:moveTo>
                      <a:pt x="37648" y="11037"/>
                    </a:moveTo>
                    <a:cubicBezTo>
                      <a:pt x="38356" y="11556"/>
                      <a:pt x="38639" y="12311"/>
                      <a:pt x="39087" y="12971"/>
                    </a:cubicBezTo>
                    <a:cubicBezTo>
                      <a:pt x="41092" y="16038"/>
                      <a:pt x="43569" y="18137"/>
                      <a:pt x="46258" y="20024"/>
                    </a:cubicBezTo>
                    <a:cubicBezTo>
                      <a:pt x="47202" y="20685"/>
                      <a:pt x="47956" y="21180"/>
                      <a:pt x="49018" y="21510"/>
                    </a:cubicBezTo>
                    <a:cubicBezTo>
                      <a:pt x="49560" y="21676"/>
                      <a:pt x="49938" y="22336"/>
                      <a:pt x="50457" y="22572"/>
                    </a:cubicBezTo>
                    <a:cubicBezTo>
                      <a:pt x="53075" y="23728"/>
                      <a:pt x="55623" y="24907"/>
                      <a:pt x="58383" y="25450"/>
                    </a:cubicBezTo>
                    <a:cubicBezTo>
                      <a:pt x="60341" y="25827"/>
                      <a:pt x="62558" y="26205"/>
                      <a:pt x="64610" y="26299"/>
                    </a:cubicBezTo>
                    <a:cubicBezTo>
                      <a:pt x="57699" y="30262"/>
                      <a:pt x="48971" y="31701"/>
                      <a:pt x="41446" y="29389"/>
                    </a:cubicBezTo>
                    <a:cubicBezTo>
                      <a:pt x="34982" y="27408"/>
                      <a:pt x="29887" y="23232"/>
                      <a:pt x="25806" y="17500"/>
                    </a:cubicBezTo>
                    <a:cubicBezTo>
                      <a:pt x="23589" y="14387"/>
                      <a:pt x="20640" y="12264"/>
                      <a:pt x="17574" y="10093"/>
                    </a:cubicBezTo>
                    <a:cubicBezTo>
                      <a:pt x="16347" y="9221"/>
                      <a:pt x="15404" y="8536"/>
                      <a:pt x="14436" y="7900"/>
                    </a:cubicBezTo>
                    <a:cubicBezTo>
                      <a:pt x="13705" y="7404"/>
                      <a:pt x="12620" y="7215"/>
                      <a:pt x="11842" y="6767"/>
                    </a:cubicBezTo>
                    <a:cubicBezTo>
                      <a:pt x="8209" y="4574"/>
                      <a:pt x="4010" y="4503"/>
                      <a:pt x="0" y="4102"/>
                    </a:cubicBezTo>
                    <a:cubicBezTo>
                      <a:pt x="7077" y="493"/>
                      <a:pt x="15639" y="-1300"/>
                      <a:pt x="23447" y="1082"/>
                    </a:cubicBezTo>
                    <a:cubicBezTo>
                      <a:pt x="29085" y="2828"/>
                      <a:pt x="34157" y="6366"/>
                      <a:pt x="37648" y="11037"/>
                    </a:cubicBezTo>
                    <a:lnTo>
                      <a:pt x="37648" y="11037"/>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60" name="手繪多邊形: 圖案 59">
                <a:extLst>
                  <a:ext uri="{FF2B5EF4-FFF2-40B4-BE49-F238E27FC236}">
                    <a16:creationId xmlns:a16="http://schemas.microsoft.com/office/drawing/2014/main" id="{3DC87FC9-059D-4219-AD7B-F7617C408DB2}"/>
                  </a:ext>
                </a:extLst>
              </p:cNvPr>
              <p:cNvSpPr/>
              <p:nvPr/>
            </p:nvSpPr>
            <p:spPr>
              <a:xfrm>
                <a:off x="4090158" y="1596139"/>
                <a:ext cx="66237" cy="27762"/>
              </a:xfrm>
              <a:custGeom>
                <a:avLst/>
                <a:gdLst>
                  <a:gd name="connsiteX0" fmla="*/ 38096 w 66237"/>
                  <a:gd name="connsiteY0" fmla="*/ 9240 h 27762"/>
                  <a:gd name="connsiteX1" fmla="*/ 39700 w 66237"/>
                  <a:gd name="connsiteY1" fmla="*/ 11056 h 27762"/>
                  <a:gd name="connsiteX2" fmla="*/ 47437 w 66237"/>
                  <a:gd name="connsiteY2" fmla="*/ 17472 h 27762"/>
                  <a:gd name="connsiteX3" fmla="*/ 50315 w 66237"/>
                  <a:gd name="connsiteY3" fmla="*/ 18722 h 27762"/>
                  <a:gd name="connsiteX4" fmla="*/ 51825 w 66237"/>
                  <a:gd name="connsiteY4" fmla="*/ 19642 h 27762"/>
                  <a:gd name="connsiteX5" fmla="*/ 59963 w 66237"/>
                  <a:gd name="connsiteY5" fmla="*/ 21836 h 27762"/>
                  <a:gd name="connsiteX6" fmla="*/ 66238 w 66237"/>
                  <a:gd name="connsiteY6" fmla="*/ 22143 h 27762"/>
                  <a:gd name="connsiteX7" fmla="*/ 43427 w 66237"/>
                  <a:gd name="connsiteY7" fmla="*/ 27214 h 27762"/>
                  <a:gd name="connsiteX8" fmla="*/ 26821 w 66237"/>
                  <a:gd name="connsiteY8" fmla="*/ 16717 h 27762"/>
                  <a:gd name="connsiteX9" fmla="*/ 17998 w 66237"/>
                  <a:gd name="connsiteY9" fmla="*/ 10042 h 27762"/>
                  <a:gd name="connsiteX10" fmla="*/ 14696 w 66237"/>
                  <a:gd name="connsiteY10" fmla="*/ 8131 h 27762"/>
                  <a:gd name="connsiteX11" fmla="*/ 12030 w 66237"/>
                  <a:gd name="connsiteY11" fmla="*/ 7211 h 27762"/>
                  <a:gd name="connsiteX12" fmla="*/ 0 w 66237"/>
                  <a:gd name="connsiteY12" fmla="*/ 5560 h 27762"/>
                  <a:gd name="connsiteX13" fmla="*/ 23094 w 66237"/>
                  <a:gd name="connsiteY13" fmla="*/ 535 h 27762"/>
                  <a:gd name="connsiteX14" fmla="*/ 38096 w 66237"/>
                  <a:gd name="connsiteY14" fmla="*/ 9240 h 27762"/>
                  <a:gd name="connsiteX15" fmla="*/ 38096 w 66237"/>
                  <a:gd name="connsiteY15" fmla="*/ 9240 h 2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237" h="27762">
                    <a:moveTo>
                      <a:pt x="38096" y="9240"/>
                    </a:moveTo>
                    <a:cubicBezTo>
                      <a:pt x="38851" y="9711"/>
                      <a:pt x="39205" y="10419"/>
                      <a:pt x="39700" y="11056"/>
                    </a:cubicBezTo>
                    <a:cubicBezTo>
                      <a:pt x="41965" y="13934"/>
                      <a:pt x="44607" y="15821"/>
                      <a:pt x="47437" y="17472"/>
                    </a:cubicBezTo>
                    <a:cubicBezTo>
                      <a:pt x="48452" y="18062"/>
                      <a:pt x="49230" y="18463"/>
                      <a:pt x="50315" y="18722"/>
                    </a:cubicBezTo>
                    <a:cubicBezTo>
                      <a:pt x="50858" y="18840"/>
                      <a:pt x="51306" y="19477"/>
                      <a:pt x="51825" y="19642"/>
                    </a:cubicBezTo>
                    <a:cubicBezTo>
                      <a:pt x="54538" y="20562"/>
                      <a:pt x="57156" y="21529"/>
                      <a:pt x="59963" y="21836"/>
                    </a:cubicBezTo>
                    <a:cubicBezTo>
                      <a:pt x="61945" y="22048"/>
                      <a:pt x="64186" y="22237"/>
                      <a:pt x="66238" y="22143"/>
                    </a:cubicBezTo>
                    <a:cubicBezTo>
                      <a:pt x="59704" y="26672"/>
                      <a:pt x="51117" y="28866"/>
                      <a:pt x="43427" y="27214"/>
                    </a:cubicBezTo>
                    <a:cubicBezTo>
                      <a:pt x="36822" y="25799"/>
                      <a:pt x="31373" y="22072"/>
                      <a:pt x="26821" y="16717"/>
                    </a:cubicBezTo>
                    <a:cubicBezTo>
                      <a:pt x="24344" y="13816"/>
                      <a:pt x="21206" y="11952"/>
                      <a:pt x="17998" y="10042"/>
                    </a:cubicBezTo>
                    <a:cubicBezTo>
                      <a:pt x="16701" y="9263"/>
                      <a:pt x="15687" y="8697"/>
                      <a:pt x="14696" y="8131"/>
                    </a:cubicBezTo>
                    <a:cubicBezTo>
                      <a:pt x="13918" y="7706"/>
                      <a:pt x="12809" y="7612"/>
                      <a:pt x="12030" y="7211"/>
                    </a:cubicBezTo>
                    <a:cubicBezTo>
                      <a:pt x="8209" y="5324"/>
                      <a:pt x="4034" y="5654"/>
                      <a:pt x="0" y="5560"/>
                    </a:cubicBezTo>
                    <a:cubicBezTo>
                      <a:pt x="6746" y="1361"/>
                      <a:pt x="15121" y="-1163"/>
                      <a:pt x="23094" y="535"/>
                    </a:cubicBezTo>
                    <a:cubicBezTo>
                      <a:pt x="28849" y="1785"/>
                      <a:pt x="34204" y="4876"/>
                      <a:pt x="38096" y="9240"/>
                    </a:cubicBezTo>
                    <a:lnTo>
                      <a:pt x="38096" y="9240"/>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61" name="手繪多邊形: 圖案 60">
                <a:extLst>
                  <a:ext uri="{FF2B5EF4-FFF2-40B4-BE49-F238E27FC236}">
                    <a16:creationId xmlns:a16="http://schemas.microsoft.com/office/drawing/2014/main" id="{6ADC0913-B1C2-4CC9-8B4E-CB04802B6E77}"/>
                  </a:ext>
                </a:extLst>
              </p:cNvPr>
              <p:cNvSpPr/>
              <p:nvPr/>
            </p:nvSpPr>
            <p:spPr>
              <a:xfrm>
                <a:off x="4071429" y="1609132"/>
                <a:ext cx="67393" cy="25195"/>
              </a:xfrm>
              <a:custGeom>
                <a:avLst/>
                <a:gdLst>
                  <a:gd name="connsiteX0" fmla="*/ 38261 w 67393"/>
                  <a:gd name="connsiteY0" fmla="*/ 7546 h 25195"/>
                  <a:gd name="connsiteX1" fmla="*/ 40007 w 67393"/>
                  <a:gd name="connsiteY1" fmla="*/ 9221 h 25195"/>
                  <a:gd name="connsiteX2" fmla="*/ 48263 w 67393"/>
                  <a:gd name="connsiteY2" fmla="*/ 14953 h 25195"/>
                  <a:gd name="connsiteX3" fmla="*/ 51235 w 67393"/>
                  <a:gd name="connsiteY3" fmla="*/ 15944 h 25195"/>
                  <a:gd name="connsiteX4" fmla="*/ 52816 w 67393"/>
                  <a:gd name="connsiteY4" fmla="*/ 16746 h 25195"/>
                  <a:gd name="connsiteX5" fmla="*/ 61119 w 67393"/>
                  <a:gd name="connsiteY5" fmla="*/ 18232 h 25195"/>
                  <a:gd name="connsiteX6" fmla="*/ 67394 w 67393"/>
                  <a:gd name="connsiteY6" fmla="*/ 17996 h 25195"/>
                  <a:gd name="connsiteX7" fmla="*/ 45102 w 67393"/>
                  <a:gd name="connsiteY7" fmla="*/ 25002 h 25195"/>
                  <a:gd name="connsiteX8" fmla="*/ 27670 w 67393"/>
                  <a:gd name="connsiteY8" fmla="*/ 15968 h 25195"/>
                  <a:gd name="connsiteX9" fmla="*/ 18305 w 67393"/>
                  <a:gd name="connsiteY9" fmla="*/ 10070 h 25195"/>
                  <a:gd name="connsiteX10" fmla="*/ 14861 w 67393"/>
                  <a:gd name="connsiteY10" fmla="*/ 8443 h 25195"/>
                  <a:gd name="connsiteX11" fmla="*/ 12125 w 67393"/>
                  <a:gd name="connsiteY11" fmla="*/ 7759 h 25195"/>
                  <a:gd name="connsiteX12" fmla="*/ 0 w 67393"/>
                  <a:gd name="connsiteY12" fmla="*/ 7169 h 25195"/>
                  <a:gd name="connsiteX13" fmla="*/ 22575 w 67393"/>
                  <a:gd name="connsiteY13" fmla="*/ 187 h 25195"/>
                  <a:gd name="connsiteX14" fmla="*/ 38261 w 67393"/>
                  <a:gd name="connsiteY14" fmla="*/ 7546 h 25195"/>
                  <a:gd name="connsiteX15" fmla="*/ 38261 w 67393"/>
                  <a:gd name="connsiteY15" fmla="*/ 7546 h 2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393" h="25195">
                    <a:moveTo>
                      <a:pt x="38261" y="7546"/>
                    </a:moveTo>
                    <a:cubicBezTo>
                      <a:pt x="39063" y="7947"/>
                      <a:pt x="39464" y="8631"/>
                      <a:pt x="40007" y="9221"/>
                    </a:cubicBezTo>
                    <a:cubicBezTo>
                      <a:pt x="42507" y="11887"/>
                      <a:pt x="45291" y="13562"/>
                      <a:pt x="48263" y="14953"/>
                    </a:cubicBezTo>
                    <a:cubicBezTo>
                      <a:pt x="49301" y="15449"/>
                      <a:pt x="50127" y="15779"/>
                      <a:pt x="51235" y="15944"/>
                    </a:cubicBezTo>
                    <a:cubicBezTo>
                      <a:pt x="51801" y="16015"/>
                      <a:pt x="52273" y="16605"/>
                      <a:pt x="52816" y="16746"/>
                    </a:cubicBezTo>
                    <a:cubicBezTo>
                      <a:pt x="55599" y="17430"/>
                      <a:pt x="58288" y="18161"/>
                      <a:pt x="61119" y="18232"/>
                    </a:cubicBezTo>
                    <a:cubicBezTo>
                      <a:pt x="63101" y="18279"/>
                      <a:pt x="65365" y="18279"/>
                      <a:pt x="67394" y="17996"/>
                    </a:cubicBezTo>
                    <a:cubicBezTo>
                      <a:pt x="61284" y="23092"/>
                      <a:pt x="52910" y="25993"/>
                      <a:pt x="45102" y="25002"/>
                    </a:cubicBezTo>
                    <a:cubicBezTo>
                      <a:pt x="38403" y="24153"/>
                      <a:pt x="32671" y="20898"/>
                      <a:pt x="27670" y="15968"/>
                    </a:cubicBezTo>
                    <a:cubicBezTo>
                      <a:pt x="24957" y="13279"/>
                      <a:pt x="21678" y="11698"/>
                      <a:pt x="18305" y="10070"/>
                    </a:cubicBezTo>
                    <a:cubicBezTo>
                      <a:pt x="16937" y="9410"/>
                      <a:pt x="15899" y="8915"/>
                      <a:pt x="14861" y="8443"/>
                    </a:cubicBezTo>
                    <a:cubicBezTo>
                      <a:pt x="14059" y="8065"/>
                      <a:pt x="12950" y="8089"/>
                      <a:pt x="12125" y="7759"/>
                    </a:cubicBezTo>
                    <a:cubicBezTo>
                      <a:pt x="8162" y="6225"/>
                      <a:pt x="4010" y="6886"/>
                      <a:pt x="0" y="7169"/>
                    </a:cubicBezTo>
                    <a:cubicBezTo>
                      <a:pt x="6369" y="2404"/>
                      <a:pt x="14484" y="-828"/>
                      <a:pt x="22575" y="187"/>
                    </a:cubicBezTo>
                    <a:cubicBezTo>
                      <a:pt x="28425" y="918"/>
                      <a:pt x="34015" y="3513"/>
                      <a:pt x="38261" y="7546"/>
                    </a:cubicBezTo>
                    <a:lnTo>
                      <a:pt x="38261" y="7546"/>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62" name="手繪多邊形: 圖案 61">
                <a:extLst>
                  <a:ext uri="{FF2B5EF4-FFF2-40B4-BE49-F238E27FC236}">
                    <a16:creationId xmlns:a16="http://schemas.microsoft.com/office/drawing/2014/main" id="{4432FC0C-33E7-478D-8172-E0B2522F4985}"/>
                  </a:ext>
                </a:extLst>
              </p:cNvPr>
              <p:cNvSpPr/>
              <p:nvPr/>
            </p:nvSpPr>
            <p:spPr>
              <a:xfrm>
                <a:off x="4054091" y="1623429"/>
                <a:ext cx="68101" cy="22848"/>
              </a:xfrm>
              <a:custGeom>
                <a:avLst/>
                <a:gdLst>
                  <a:gd name="connsiteX0" fmla="*/ 38143 w 68101"/>
                  <a:gd name="connsiteY0" fmla="*/ 6035 h 22848"/>
                  <a:gd name="connsiteX1" fmla="*/ 40030 w 68101"/>
                  <a:gd name="connsiteY1" fmla="*/ 7544 h 22848"/>
                  <a:gd name="connsiteX2" fmla="*/ 48758 w 68101"/>
                  <a:gd name="connsiteY2" fmla="*/ 12545 h 22848"/>
                  <a:gd name="connsiteX3" fmla="*/ 51801 w 68101"/>
                  <a:gd name="connsiteY3" fmla="*/ 13276 h 22848"/>
                  <a:gd name="connsiteX4" fmla="*/ 53453 w 68101"/>
                  <a:gd name="connsiteY4" fmla="*/ 13937 h 22848"/>
                  <a:gd name="connsiteX5" fmla="*/ 61850 w 68101"/>
                  <a:gd name="connsiteY5" fmla="*/ 14715 h 22848"/>
                  <a:gd name="connsiteX6" fmla="*/ 68101 w 68101"/>
                  <a:gd name="connsiteY6" fmla="*/ 13937 h 22848"/>
                  <a:gd name="connsiteX7" fmla="*/ 46470 w 68101"/>
                  <a:gd name="connsiteY7" fmla="*/ 22830 h 22848"/>
                  <a:gd name="connsiteX8" fmla="*/ 28330 w 68101"/>
                  <a:gd name="connsiteY8" fmla="*/ 15305 h 22848"/>
                  <a:gd name="connsiteX9" fmla="*/ 18494 w 68101"/>
                  <a:gd name="connsiteY9" fmla="*/ 10233 h 22848"/>
                  <a:gd name="connsiteX10" fmla="*/ 14908 w 68101"/>
                  <a:gd name="connsiteY10" fmla="*/ 8912 h 22848"/>
                  <a:gd name="connsiteX11" fmla="*/ 12125 w 68101"/>
                  <a:gd name="connsiteY11" fmla="*/ 8464 h 22848"/>
                  <a:gd name="connsiteX12" fmla="*/ 0 w 68101"/>
                  <a:gd name="connsiteY12" fmla="*/ 8889 h 22848"/>
                  <a:gd name="connsiteX13" fmla="*/ 21914 w 68101"/>
                  <a:gd name="connsiteY13" fmla="*/ 19 h 22848"/>
                  <a:gd name="connsiteX14" fmla="*/ 38143 w 68101"/>
                  <a:gd name="connsiteY14" fmla="*/ 6035 h 22848"/>
                  <a:gd name="connsiteX15" fmla="*/ 38143 w 68101"/>
                  <a:gd name="connsiteY15" fmla="*/ 6035 h 2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101" h="22848">
                    <a:moveTo>
                      <a:pt x="38143" y="6035"/>
                    </a:moveTo>
                    <a:cubicBezTo>
                      <a:pt x="38969" y="6365"/>
                      <a:pt x="39441" y="7025"/>
                      <a:pt x="40030" y="7544"/>
                    </a:cubicBezTo>
                    <a:cubicBezTo>
                      <a:pt x="42743" y="9998"/>
                      <a:pt x="45668" y="11413"/>
                      <a:pt x="48758" y="12545"/>
                    </a:cubicBezTo>
                    <a:cubicBezTo>
                      <a:pt x="49844" y="12946"/>
                      <a:pt x="50693" y="13229"/>
                      <a:pt x="51801" y="13276"/>
                    </a:cubicBezTo>
                    <a:cubicBezTo>
                      <a:pt x="52368" y="13300"/>
                      <a:pt x="52886" y="13843"/>
                      <a:pt x="53453" y="13937"/>
                    </a:cubicBezTo>
                    <a:cubicBezTo>
                      <a:pt x="56283" y="14385"/>
                      <a:pt x="59043" y="14880"/>
                      <a:pt x="61850" y="14715"/>
                    </a:cubicBezTo>
                    <a:cubicBezTo>
                      <a:pt x="63832" y="14597"/>
                      <a:pt x="66096" y="14385"/>
                      <a:pt x="68101" y="13937"/>
                    </a:cubicBezTo>
                    <a:cubicBezTo>
                      <a:pt x="62440" y="19528"/>
                      <a:pt x="54349" y="23137"/>
                      <a:pt x="46470" y="22830"/>
                    </a:cubicBezTo>
                    <a:cubicBezTo>
                      <a:pt x="39724" y="22570"/>
                      <a:pt x="33732" y="19787"/>
                      <a:pt x="28330" y="15305"/>
                    </a:cubicBezTo>
                    <a:cubicBezTo>
                      <a:pt x="25382" y="12852"/>
                      <a:pt x="22009" y="11554"/>
                      <a:pt x="18494" y="10233"/>
                    </a:cubicBezTo>
                    <a:cubicBezTo>
                      <a:pt x="17078" y="9691"/>
                      <a:pt x="15993" y="9290"/>
                      <a:pt x="14908" y="8912"/>
                    </a:cubicBezTo>
                    <a:cubicBezTo>
                      <a:pt x="14083" y="8606"/>
                      <a:pt x="12974" y="8724"/>
                      <a:pt x="12125" y="8464"/>
                    </a:cubicBezTo>
                    <a:cubicBezTo>
                      <a:pt x="8044" y="7261"/>
                      <a:pt x="3963" y="8276"/>
                      <a:pt x="0" y="8889"/>
                    </a:cubicBezTo>
                    <a:cubicBezTo>
                      <a:pt x="5944" y="3605"/>
                      <a:pt x="13752" y="-311"/>
                      <a:pt x="21914" y="19"/>
                    </a:cubicBezTo>
                    <a:cubicBezTo>
                      <a:pt x="27764" y="279"/>
                      <a:pt x="33567" y="2378"/>
                      <a:pt x="38143" y="6035"/>
                    </a:cubicBezTo>
                    <a:lnTo>
                      <a:pt x="38143" y="6035"/>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63" name="手繪多邊形: 圖案 62">
                <a:extLst>
                  <a:ext uri="{FF2B5EF4-FFF2-40B4-BE49-F238E27FC236}">
                    <a16:creationId xmlns:a16="http://schemas.microsoft.com/office/drawing/2014/main" id="{DA345CE0-2A79-4B96-930D-90CB194E8BA0}"/>
                  </a:ext>
                </a:extLst>
              </p:cNvPr>
              <p:cNvSpPr/>
              <p:nvPr/>
            </p:nvSpPr>
            <p:spPr>
              <a:xfrm>
                <a:off x="4038145" y="1638998"/>
                <a:ext cx="68290" cy="20710"/>
              </a:xfrm>
              <a:custGeom>
                <a:avLst/>
                <a:gdLst>
                  <a:gd name="connsiteX0" fmla="*/ 37766 w 68290"/>
                  <a:gd name="connsiteY0" fmla="*/ 4665 h 20710"/>
                  <a:gd name="connsiteX1" fmla="*/ 39771 w 68290"/>
                  <a:gd name="connsiteY1" fmla="*/ 6010 h 20710"/>
                  <a:gd name="connsiteX2" fmla="*/ 48876 w 68290"/>
                  <a:gd name="connsiteY2" fmla="*/ 10256 h 20710"/>
                  <a:gd name="connsiteX3" fmla="*/ 51990 w 68290"/>
                  <a:gd name="connsiteY3" fmla="*/ 10728 h 20710"/>
                  <a:gd name="connsiteX4" fmla="*/ 53689 w 68290"/>
                  <a:gd name="connsiteY4" fmla="*/ 11247 h 20710"/>
                  <a:gd name="connsiteX5" fmla="*/ 62133 w 68290"/>
                  <a:gd name="connsiteY5" fmla="*/ 11294 h 20710"/>
                  <a:gd name="connsiteX6" fmla="*/ 68290 w 68290"/>
                  <a:gd name="connsiteY6" fmla="*/ 9997 h 20710"/>
                  <a:gd name="connsiteX7" fmla="*/ 47508 w 68290"/>
                  <a:gd name="connsiteY7" fmla="*/ 20682 h 20710"/>
                  <a:gd name="connsiteX8" fmla="*/ 28779 w 68290"/>
                  <a:gd name="connsiteY8" fmla="*/ 14714 h 20710"/>
                  <a:gd name="connsiteX9" fmla="*/ 18541 w 68290"/>
                  <a:gd name="connsiteY9" fmla="*/ 10492 h 20710"/>
                  <a:gd name="connsiteX10" fmla="*/ 14861 w 68290"/>
                  <a:gd name="connsiteY10" fmla="*/ 9478 h 20710"/>
                  <a:gd name="connsiteX11" fmla="*/ 12054 w 68290"/>
                  <a:gd name="connsiteY11" fmla="*/ 9265 h 20710"/>
                  <a:gd name="connsiteX12" fmla="*/ 0 w 68290"/>
                  <a:gd name="connsiteY12" fmla="*/ 10704 h 20710"/>
                  <a:gd name="connsiteX13" fmla="*/ 21065 w 68290"/>
                  <a:gd name="connsiteY13" fmla="*/ 18 h 20710"/>
                  <a:gd name="connsiteX14" fmla="*/ 37766 w 68290"/>
                  <a:gd name="connsiteY14" fmla="*/ 4665 h 20710"/>
                  <a:gd name="connsiteX15" fmla="*/ 37766 w 68290"/>
                  <a:gd name="connsiteY15" fmla="*/ 4665 h 20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290" h="20710">
                    <a:moveTo>
                      <a:pt x="37766" y="4665"/>
                    </a:moveTo>
                    <a:cubicBezTo>
                      <a:pt x="38615" y="4925"/>
                      <a:pt x="39134" y="5538"/>
                      <a:pt x="39771" y="6010"/>
                    </a:cubicBezTo>
                    <a:cubicBezTo>
                      <a:pt x="42696" y="8227"/>
                      <a:pt x="45715" y="9383"/>
                      <a:pt x="48876" y="10256"/>
                    </a:cubicBezTo>
                    <a:cubicBezTo>
                      <a:pt x="50009" y="10563"/>
                      <a:pt x="50858" y="10775"/>
                      <a:pt x="51990" y="10728"/>
                    </a:cubicBezTo>
                    <a:cubicBezTo>
                      <a:pt x="52556" y="10704"/>
                      <a:pt x="53122" y="11200"/>
                      <a:pt x="53689" y="11247"/>
                    </a:cubicBezTo>
                    <a:cubicBezTo>
                      <a:pt x="56543" y="11459"/>
                      <a:pt x="59326" y="11719"/>
                      <a:pt x="62133" y="11294"/>
                    </a:cubicBezTo>
                    <a:cubicBezTo>
                      <a:pt x="64091" y="10987"/>
                      <a:pt x="66332" y="10610"/>
                      <a:pt x="68290" y="9997"/>
                    </a:cubicBezTo>
                    <a:cubicBezTo>
                      <a:pt x="63124" y="16035"/>
                      <a:pt x="55363" y="20329"/>
                      <a:pt x="47508" y="20682"/>
                    </a:cubicBezTo>
                    <a:cubicBezTo>
                      <a:pt x="40762" y="20989"/>
                      <a:pt x="34558" y="18748"/>
                      <a:pt x="28779" y="14714"/>
                    </a:cubicBezTo>
                    <a:cubicBezTo>
                      <a:pt x="25641" y="12544"/>
                      <a:pt x="22150" y="11530"/>
                      <a:pt x="18541" y="10492"/>
                    </a:cubicBezTo>
                    <a:cubicBezTo>
                      <a:pt x="17078" y="10091"/>
                      <a:pt x="15970" y="9761"/>
                      <a:pt x="14861" y="9478"/>
                    </a:cubicBezTo>
                    <a:cubicBezTo>
                      <a:pt x="14012" y="9242"/>
                      <a:pt x="12927" y="9454"/>
                      <a:pt x="12054" y="9265"/>
                    </a:cubicBezTo>
                    <a:cubicBezTo>
                      <a:pt x="7879" y="8416"/>
                      <a:pt x="3916" y="9761"/>
                      <a:pt x="0" y="10704"/>
                    </a:cubicBezTo>
                    <a:cubicBezTo>
                      <a:pt x="5473" y="4949"/>
                      <a:pt x="12927" y="372"/>
                      <a:pt x="21065" y="18"/>
                    </a:cubicBezTo>
                    <a:cubicBezTo>
                      <a:pt x="26962" y="-194"/>
                      <a:pt x="32907" y="1434"/>
                      <a:pt x="37766" y="4665"/>
                    </a:cubicBezTo>
                    <a:lnTo>
                      <a:pt x="37766" y="4665"/>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64" name="手繪多邊形: 圖案 63">
                <a:extLst>
                  <a:ext uri="{FF2B5EF4-FFF2-40B4-BE49-F238E27FC236}">
                    <a16:creationId xmlns:a16="http://schemas.microsoft.com/office/drawing/2014/main" id="{36EB7DE2-CDFE-4A12-A63D-F6AD7A5391E9}"/>
                  </a:ext>
                </a:extLst>
              </p:cNvPr>
              <p:cNvSpPr/>
              <p:nvPr/>
            </p:nvSpPr>
            <p:spPr>
              <a:xfrm>
                <a:off x="4023755" y="1655794"/>
                <a:ext cx="68007" cy="18785"/>
              </a:xfrm>
              <a:custGeom>
                <a:avLst/>
                <a:gdLst>
                  <a:gd name="connsiteX0" fmla="*/ 37129 w 68007"/>
                  <a:gd name="connsiteY0" fmla="*/ 3415 h 18785"/>
                  <a:gd name="connsiteX1" fmla="*/ 39252 w 68007"/>
                  <a:gd name="connsiteY1" fmla="*/ 4594 h 18785"/>
                  <a:gd name="connsiteX2" fmla="*/ 48688 w 68007"/>
                  <a:gd name="connsiteY2" fmla="*/ 8062 h 18785"/>
                  <a:gd name="connsiteX3" fmla="*/ 51825 w 68007"/>
                  <a:gd name="connsiteY3" fmla="*/ 8274 h 18785"/>
                  <a:gd name="connsiteX4" fmla="*/ 53571 w 68007"/>
                  <a:gd name="connsiteY4" fmla="*/ 8628 h 18785"/>
                  <a:gd name="connsiteX5" fmla="*/ 61992 w 68007"/>
                  <a:gd name="connsiteY5" fmla="*/ 7968 h 18785"/>
                  <a:gd name="connsiteX6" fmla="*/ 68007 w 68007"/>
                  <a:gd name="connsiteY6" fmla="*/ 6151 h 18785"/>
                  <a:gd name="connsiteX7" fmla="*/ 48192 w 68007"/>
                  <a:gd name="connsiteY7" fmla="*/ 18559 h 18785"/>
                  <a:gd name="connsiteX8" fmla="*/ 29038 w 68007"/>
                  <a:gd name="connsiteY8" fmla="*/ 14195 h 18785"/>
                  <a:gd name="connsiteX9" fmla="*/ 18470 w 68007"/>
                  <a:gd name="connsiteY9" fmla="*/ 10869 h 18785"/>
                  <a:gd name="connsiteX10" fmla="*/ 14720 w 68007"/>
                  <a:gd name="connsiteY10" fmla="*/ 10161 h 18785"/>
                  <a:gd name="connsiteX11" fmla="*/ 11889 w 68007"/>
                  <a:gd name="connsiteY11" fmla="*/ 10185 h 18785"/>
                  <a:gd name="connsiteX12" fmla="*/ 0 w 68007"/>
                  <a:gd name="connsiteY12" fmla="*/ 12662 h 18785"/>
                  <a:gd name="connsiteX13" fmla="*/ 20098 w 68007"/>
                  <a:gd name="connsiteY13" fmla="*/ 231 h 18785"/>
                  <a:gd name="connsiteX14" fmla="*/ 37129 w 68007"/>
                  <a:gd name="connsiteY14" fmla="*/ 3415 h 18785"/>
                  <a:gd name="connsiteX15" fmla="*/ 37129 w 68007"/>
                  <a:gd name="connsiteY15" fmla="*/ 3415 h 18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007" h="18785">
                    <a:moveTo>
                      <a:pt x="37129" y="3415"/>
                    </a:moveTo>
                    <a:cubicBezTo>
                      <a:pt x="38002" y="3604"/>
                      <a:pt x="38568" y="4170"/>
                      <a:pt x="39252" y="4594"/>
                    </a:cubicBezTo>
                    <a:cubicBezTo>
                      <a:pt x="42342" y="6552"/>
                      <a:pt x="45456" y="7449"/>
                      <a:pt x="48688" y="8062"/>
                    </a:cubicBezTo>
                    <a:cubicBezTo>
                      <a:pt x="49820" y="8274"/>
                      <a:pt x="50693" y="8392"/>
                      <a:pt x="51825" y="8274"/>
                    </a:cubicBezTo>
                    <a:cubicBezTo>
                      <a:pt x="52391" y="8204"/>
                      <a:pt x="53004" y="8652"/>
                      <a:pt x="53571" y="8628"/>
                    </a:cubicBezTo>
                    <a:cubicBezTo>
                      <a:pt x="56448" y="8605"/>
                      <a:pt x="59232" y="8628"/>
                      <a:pt x="61992" y="7968"/>
                    </a:cubicBezTo>
                    <a:cubicBezTo>
                      <a:pt x="63926" y="7496"/>
                      <a:pt x="66120" y="6930"/>
                      <a:pt x="68007" y="6151"/>
                    </a:cubicBezTo>
                    <a:cubicBezTo>
                      <a:pt x="63360" y="12615"/>
                      <a:pt x="56000" y="17545"/>
                      <a:pt x="48192" y="18559"/>
                    </a:cubicBezTo>
                    <a:cubicBezTo>
                      <a:pt x="41517" y="19432"/>
                      <a:pt x="35124" y="17734"/>
                      <a:pt x="29038" y="14195"/>
                    </a:cubicBezTo>
                    <a:cubicBezTo>
                      <a:pt x="25736" y="12284"/>
                      <a:pt x="22174" y="11577"/>
                      <a:pt x="18470" y="10869"/>
                    </a:cubicBezTo>
                    <a:cubicBezTo>
                      <a:pt x="16984" y="10586"/>
                      <a:pt x="15852" y="10350"/>
                      <a:pt x="14720" y="10161"/>
                    </a:cubicBezTo>
                    <a:cubicBezTo>
                      <a:pt x="13847" y="10020"/>
                      <a:pt x="12785" y="10303"/>
                      <a:pt x="11889" y="10185"/>
                    </a:cubicBezTo>
                    <a:cubicBezTo>
                      <a:pt x="7666" y="9690"/>
                      <a:pt x="3821" y="11388"/>
                      <a:pt x="0" y="12662"/>
                    </a:cubicBezTo>
                    <a:cubicBezTo>
                      <a:pt x="4954" y="6458"/>
                      <a:pt x="12007" y="1268"/>
                      <a:pt x="20098" y="231"/>
                    </a:cubicBezTo>
                    <a:cubicBezTo>
                      <a:pt x="25948" y="-524"/>
                      <a:pt x="32010" y="584"/>
                      <a:pt x="37129" y="3415"/>
                    </a:cubicBezTo>
                    <a:lnTo>
                      <a:pt x="37129" y="3415"/>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65" name="手繪多邊形: 圖案 64">
                <a:extLst>
                  <a:ext uri="{FF2B5EF4-FFF2-40B4-BE49-F238E27FC236}">
                    <a16:creationId xmlns:a16="http://schemas.microsoft.com/office/drawing/2014/main" id="{1509678A-0960-4C0F-92D8-A5EA4379DBC4}"/>
                  </a:ext>
                </a:extLst>
              </p:cNvPr>
              <p:cNvSpPr/>
              <p:nvPr/>
            </p:nvSpPr>
            <p:spPr>
              <a:xfrm>
                <a:off x="4011017" y="1673691"/>
                <a:ext cx="67181" cy="17153"/>
              </a:xfrm>
              <a:custGeom>
                <a:avLst/>
                <a:gdLst>
                  <a:gd name="connsiteX0" fmla="*/ 36209 w 67181"/>
                  <a:gd name="connsiteY0" fmla="*/ 2361 h 17153"/>
                  <a:gd name="connsiteX1" fmla="*/ 38403 w 67181"/>
                  <a:gd name="connsiteY1" fmla="*/ 3352 h 17153"/>
                  <a:gd name="connsiteX2" fmla="*/ 48098 w 67181"/>
                  <a:gd name="connsiteY2" fmla="*/ 5994 h 17153"/>
                  <a:gd name="connsiteX3" fmla="*/ 51235 w 67181"/>
                  <a:gd name="connsiteY3" fmla="*/ 5947 h 17153"/>
                  <a:gd name="connsiteX4" fmla="*/ 53004 w 67181"/>
                  <a:gd name="connsiteY4" fmla="*/ 6159 h 17153"/>
                  <a:gd name="connsiteX5" fmla="*/ 61331 w 67181"/>
                  <a:gd name="connsiteY5" fmla="*/ 4791 h 17153"/>
                  <a:gd name="connsiteX6" fmla="*/ 67181 w 67181"/>
                  <a:gd name="connsiteY6" fmla="*/ 2479 h 17153"/>
                  <a:gd name="connsiteX7" fmla="*/ 48499 w 67181"/>
                  <a:gd name="connsiteY7" fmla="*/ 16538 h 17153"/>
                  <a:gd name="connsiteX8" fmla="*/ 29038 w 67181"/>
                  <a:gd name="connsiteY8" fmla="*/ 13825 h 17153"/>
                  <a:gd name="connsiteX9" fmla="*/ 18234 w 67181"/>
                  <a:gd name="connsiteY9" fmla="*/ 11396 h 17153"/>
                  <a:gd name="connsiteX10" fmla="*/ 14436 w 67181"/>
                  <a:gd name="connsiteY10" fmla="*/ 11018 h 17153"/>
                  <a:gd name="connsiteX11" fmla="*/ 11629 w 67181"/>
                  <a:gd name="connsiteY11" fmla="*/ 11278 h 17153"/>
                  <a:gd name="connsiteX12" fmla="*/ 0 w 67181"/>
                  <a:gd name="connsiteY12" fmla="*/ 14745 h 17153"/>
                  <a:gd name="connsiteX13" fmla="*/ 18966 w 67181"/>
                  <a:gd name="connsiteY13" fmla="*/ 639 h 17153"/>
                  <a:gd name="connsiteX14" fmla="*/ 36209 w 67181"/>
                  <a:gd name="connsiteY14" fmla="*/ 2361 h 17153"/>
                  <a:gd name="connsiteX15" fmla="*/ 36209 w 67181"/>
                  <a:gd name="connsiteY15" fmla="*/ 2361 h 1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181" h="17153">
                    <a:moveTo>
                      <a:pt x="36209" y="2361"/>
                    </a:moveTo>
                    <a:cubicBezTo>
                      <a:pt x="37082" y="2479"/>
                      <a:pt x="37695" y="2998"/>
                      <a:pt x="38403" y="3352"/>
                    </a:cubicBezTo>
                    <a:cubicBezTo>
                      <a:pt x="41658" y="5050"/>
                      <a:pt x="44819" y="5687"/>
                      <a:pt x="48098" y="5994"/>
                    </a:cubicBezTo>
                    <a:cubicBezTo>
                      <a:pt x="49254" y="6112"/>
                      <a:pt x="50127" y="6159"/>
                      <a:pt x="51235" y="5947"/>
                    </a:cubicBezTo>
                    <a:cubicBezTo>
                      <a:pt x="51778" y="5852"/>
                      <a:pt x="52438" y="6230"/>
                      <a:pt x="53004" y="6159"/>
                    </a:cubicBezTo>
                    <a:cubicBezTo>
                      <a:pt x="55859" y="5876"/>
                      <a:pt x="58642" y="5663"/>
                      <a:pt x="61331" y="4791"/>
                    </a:cubicBezTo>
                    <a:cubicBezTo>
                      <a:pt x="63218" y="4177"/>
                      <a:pt x="65365" y="3422"/>
                      <a:pt x="67181" y="2479"/>
                    </a:cubicBezTo>
                    <a:cubicBezTo>
                      <a:pt x="63101" y="9320"/>
                      <a:pt x="56189" y="14840"/>
                      <a:pt x="48499" y="16538"/>
                    </a:cubicBezTo>
                    <a:cubicBezTo>
                      <a:pt x="41918" y="17977"/>
                      <a:pt x="35407" y="16821"/>
                      <a:pt x="29038" y="13825"/>
                    </a:cubicBezTo>
                    <a:cubicBezTo>
                      <a:pt x="25570" y="12198"/>
                      <a:pt x="21961" y="11797"/>
                      <a:pt x="18234" y="11396"/>
                    </a:cubicBezTo>
                    <a:cubicBezTo>
                      <a:pt x="16725" y="11230"/>
                      <a:pt x="15592" y="11112"/>
                      <a:pt x="14436" y="11018"/>
                    </a:cubicBezTo>
                    <a:cubicBezTo>
                      <a:pt x="13540" y="10947"/>
                      <a:pt x="12502" y="11325"/>
                      <a:pt x="11629" y="11278"/>
                    </a:cubicBezTo>
                    <a:cubicBezTo>
                      <a:pt x="7383" y="11136"/>
                      <a:pt x="3703" y="13141"/>
                      <a:pt x="0" y="14745"/>
                    </a:cubicBezTo>
                    <a:cubicBezTo>
                      <a:pt x="4411" y="8140"/>
                      <a:pt x="10992" y="2385"/>
                      <a:pt x="18966" y="639"/>
                    </a:cubicBezTo>
                    <a:cubicBezTo>
                      <a:pt x="24721" y="-611"/>
                      <a:pt x="30878" y="-21"/>
                      <a:pt x="36209" y="2361"/>
                    </a:cubicBezTo>
                    <a:lnTo>
                      <a:pt x="36209" y="2361"/>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66" name="手繪多邊形: 圖案 65">
                <a:extLst>
                  <a:ext uri="{FF2B5EF4-FFF2-40B4-BE49-F238E27FC236}">
                    <a16:creationId xmlns:a16="http://schemas.microsoft.com/office/drawing/2014/main" id="{BAAB3A0E-724D-434E-A2DC-1C46A1999E89}"/>
                  </a:ext>
                </a:extLst>
              </p:cNvPr>
              <p:cNvSpPr/>
              <p:nvPr/>
            </p:nvSpPr>
            <p:spPr>
              <a:xfrm>
                <a:off x="3999907" y="1691408"/>
                <a:ext cx="65907" cy="17951"/>
              </a:xfrm>
              <a:custGeom>
                <a:avLst/>
                <a:gdLst>
                  <a:gd name="connsiteX0" fmla="*/ 35053 w 65907"/>
                  <a:gd name="connsiteY0" fmla="*/ 2524 h 17951"/>
                  <a:gd name="connsiteX1" fmla="*/ 37341 w 65907"/>
                  <a:gd name="connsiteY1" fmla="*/ 3326 h 17951"/>
                  <a:gd name="connsiteX2" fmla="*/ 47225 w 65907"/>
                  <a:gd name="connsiteY2" fmla="*/ 5142 h 17951"/>
                  <a:gd name="connsiteX3" fmla="*/ 50339 w 65907"/>
                  <a:gd name="connsiteY3" fmla="*/ 4812 h 17951"/>
                  <a:gd name="connsiteX4" fmla="*/ 52108 w 65907"/>
                  <a:gd name="connsiteY4" fmla="*/ 4883 h 17951"/>
                  <a:gd name="connsiteX5" fmla="*/ 60293 w 65907"/>
                  <a:gd name="connsiteY5" fmla="*/ 2807 h 17951"/>
                  <a:gd name="connsiteX6" fmla="*/ 65908 w 65907"/>
                  <a:gd name="connsiteY6" fmla="*/ 0 h 17951"/>
                  <a:gd name="connsiteX7" fmla="*/ 48499 w 65907"/>
                  <a:gd name="connsiteY7" fmla="*/ 15592 h 17951"/>
                  <a:gd name="connsiteX8" fmla="*/ 28873 w 65907"/>
                  <a:gd name="connsiteY8" fmla="*/ 14554 h 17951"/>
                  <a:gd name="connsiteX9" fmla="*/ 17904 w 65907"/>
                  <a:gd name="connsiteY9" fmla="*/ 13045 h 17951"/>
                  <a:gd name="connsiteX10" fmla="*/ 14083 w 65907"/>
                  <a:gd name="connsiteY10" fmla="*/ 12998 h 17951"/>
                  <a:gd name="connsiteX11" fmla="*/ 11299 w 65907"/>
                  <a:gd name="connsiteY11" fmla="*/ 13516 h 17951"/>
                  <a:gd name="connsiteX12" fmla="*/ 0 w 65907"/>
                  <a:gd name="connsiteY12" fmla="*/ 17951 h 17951"/>
                  <a:gd name="connsiteX13" fmla="*/ 17692 w 65907"/>
                  <a:gd name="connsiteY13" fmla="*/ 2288 h 17951"/>
                  <a:gd name="connsiteX14" fmla="*/ 35053 w 65907"/>
                  <a:gd name="connsiteY14" fmla="*/ 2524 h 17951"/>
                  <a:gd name="connsiteX15" fmla="*/ 35053 w 65907"/>
                  <a:gd name="connsiteY15" fmla="*/ 2524 h 17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907" h="17951">
                    <a:moveTo>
                      <a:pt x="35053" y="2524"/>
                    </a:moveTo>
                    <a:cubicBezTo>
                      <a:pt x="35950" y="2548"/>
                      <a:pt x="36610" y="3019"/>
                      <a:pt x="37341" y="3326"/>
                    </a:cubicBezTo>
                    <a:cubicBezTo>
                      <a:pt x="40715" y="4741"/>
                      <a:pt x="43946" y="5095"/>
                      <a:pt x="47225" y="5142"/>
                    </a:cubicBezTo>
                    <a:cubicBezTo>
                      <a:pt x="48381" y="5166"/>
                      <a:pt x="49277" y="5142"/>
                      <a:pt x="50339" y="4812"/>
                    </a:cubicBezTo>
                    <a:cubicBezTo>
                      <a:pt x="50881" y="4647"/>
                      <a:pt x="51566" y="4977"/>
                      <a:pt x="52108" y="4883"/>
                    </a:cubicBezTo>
                    <a:cubicBezTo>
                      <a:pt x="54939" y="4364"/>
                      <a:pt x="57699" y="3916"/>
                      <a:pt x="60293" y="2807"/>
                    </a:cubicBezTo>
                    <a:cubicBezTo>
                      <a:pt x="62110" y="2029"/>
                      <a:pt x="64186" y="1085"/>
                      <a:pt x="65908" y="0"/>
                    </a:cubicBezTo>
                    <a:cubicBezTo>
                      <a:pt x="62440" y="7147"/>
                      <a:pt x="56000" y="13257"/>
                      <a:pt x="48499" y="15592"/>
                    </a:cubicBezTo>
                    <a:cubicBezTo>
                      <a:pt x="42059" y="17597"/>
                      <a:pt x="35478" y="16984"/>
                      <a:pt x="28873" y="14554"/>
                    </a:cubicBezTo>
                    <a:cubicBezTo>
                      <a:pt x="25287" y="13233"/>
                      <a:pt x="21655" y="13139"/>
                      <a:pt x="17904" y="13045"/>
                    </a:cubicBezTo>
                    <a:cubicBezTo>
                      <a:pt x="16394" y="13021"/>
                      <a:pt x="15238" y="12998"/>
                      <a:pt x="14083" y="12998"/>
                    </a:cubicBezTo>
                    <a:cubicBezTo>
                      <a:pt x="13186" y="12998"/>
                      <a:pt x="12196" y="13469"/>
                      <a:pt x="11299" y="13516"/>
                    </a:cubicBezTo>
                    <a:cubicBezTo>
                      <a:pt x="7053" y="13752"/>
                      <a:pt x="3562" y="16064"/>
                      <a:pt x="0" y="17951"/>
                    </a:cubicBezTo>
                    <a:cubicBezTo>
                      <a:pt x="3821" y="10992"/>
                      <a:pt x="9907" y="4694"/>
                      <a:pt x="17692" y="2288"/>
                    </a:cubicBezTo>
                    <a:cubicBezTo>
                      <a:pt x="23353" y="543"/>
                      <a:pt x="29533" y="613"/>
                      <a:pt x="35053" y="2524"/>
                    </a:cubicBezTo>
                    <a:lnTo>
                      <a:pt x="35053" y="2524"/>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67" name="手繪多邊形: 圖案 66">
                <a:extLst>
                  <a:ext uri="{FF2B5EF4-FFF2-40B4-BE49-F238E27FC236}">
                    <a16:creationId xmlns:a16="http://schemas.microsoft.com/office/drawing/2014/main" id="{6B452649-18CE-4D7F-897E-1CD7DC2883C6}"/>
                  </a:ext>
                </a:extLst>
              </p:cNvPr>
              <p:cNvSpPr/>
              <p:nvPr/>
            </p:nvSpPr>
            <p:spPr>
              <a:xfrm>
                <a:off x="3990660" y="1707708"/>
                <a:ext cx="64114" cy="23565"/>
              </a:xfrm>
              <a:custGeom>
                <a:avLst/>
                <a:gdLst>
                  <a:gd name="connsiteX0" fmla="*/ 33591 w 64114"/>
                  <a:gd name="connsiteY0" fmla="*/ 5213 h 23565"/>
                  <a:gd name="connsiteX1" fmla="*/ 35926 w 64114"/>
                  <a:gd name="connsiteY1" fmla="*/ 5803 h 23565"/>
                  <a:gd name="connsiteX2" fmla="*/ 45928 w 64114"/>
                  <a:gd name="connsiteY2" fmla="*/ 6746 h 23565"/>
                  <a:gd name="connsiteX3" fmla="*/ 49018 w 64114"/>
                  <a:gd name="connsiteY3" fmla="*/ 6157 h 23565"/>
                  <a:gd name="connsiteX4" fmla="*/ 50787 w 64114"/>
                  <a:gd name="connsiteY4" fmla="*/ 6062 h 23565"/>
                  <a:gd name="connsiteX5" fmla="*/ 58760 w 64114"/>
                  <a:gd name="connsiteY5" fmla="*/ 3279 h 23565"/>
                  <a:gd name="connsiteX6" fmla="*/ 64115 w 64114"/>
                  <a:gd name="connsiteY6" fmla="*/ 0 h 23565"/>
                  <a:gd name="connsiteX7" fmla="*/ 48098 w 64114"/>
                  <a:gd name="connsiteY7" fmla="*/ 17031 h 23565"/>
                  <a:gd name="connsiteX8" fmla="*/ 28472 w 64114"/>
                  <a:gd name="connsiteY8" fmla="*/ 17692 h 23565"/>
                  <a:gd name="connsiteX9" fmla="*/ 17409 w 64114"/>
                  <a:gd name="connsiteY9" fmla="*/ 17149 h 23565"/>
                  <a:gd name="connsiteX10" fmla="*/ 13587 w 64114"/>
                  <a:gd name="connsiteY10" fmla="*/ 17409 h 23565"/>
                  <a:gd name="connsiteX11" fmla="*/ 10875 w 64114"/>
                  <a:gd name="connsiteY11" fmla="*/ 18164 h 23565"/>
                  <a:gd name="connsiteX12" fmla="*/ 0 w 64114"/>
                  <a:gd name="connsiteY12" fmla="*/ 23565 h 23565"/>
                  <a:gd name="connsiteX13" fmla="*/ 16276 w 64114"/>
                  <a:gd name="connsiteY13" fmla="*/ 6416 h 23565"/>
                  <a:gd name="connsiteX14" fmla="*/ 33591 w 64114"/>
                  <a:gd name="connsiteY14" fmla="*/ 5213 h 23565"/>
                  <a:gd name="connsiteX15" fmla="*/ 33591 w 64114"/>
                  <a:gd name="connsiteY15" fmla="*/ 5213 h 2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14" h="23565">
                    <a:moveTo>
                      <a:pt x="33591" y="5213"/>
                    </a:moveTo>
                    <a:cubicBezTo>
                      <a:pt x="34487" y="5166"/>
                      <a:pt x="35171" y="5567"/>
                      <a:pt x="35926" y="5803"/>
                    </a:cubicBezTo>
                    <a:cubicBezTo>
                      <a:pt x="39417" y="6912"/>
                      <a:pt x="42649" y="6982"/>
                      <a:pt x="45928" y="6746"/>
                    </a:cubicBezTo>
                    <a:cubicBezTo>
                      <a:pt x="47084" y="6652"/>
                      <a:pt x="47956" y="6558"/>
                      <a:pt x="49018" y="6157"/>
                    </a:cubicBezTo>
                    <a:cubicBezTo>
                      <a:pt x="49537" y="5944"/>
                      <a:pt x="50245" y="6227"/>
                      <a:pt x="50787" y="6062"/>
                    </a:cubicBezTo>
                    <a:cubicBezTo>
                      <a:pt x="53547" y="5308"/>
                      <a:pt x="56260" y="4623"/>
                      <a:pt x="58760" y="3279"/>
                    </a:cubicBezTo>
                    <a:cubicBezTo>
                      <a:pt x="60506" y="2335"/>
                      <a:pt x="62487" y="1227"/>
                      <a:pt x="64115" y="0"/>
                    </a:cubicBezTo>
                    <a:cubicBezTo>
                      <a:pt x="61261" y="7431"/>
                      <a:pt x="55387" y="14083"/>
                      <a:pt x="48098" y="17031"/>
                    </a:cubicBezTo>
                    <a:cubicBezTo>
                      <a:pt x="41847" y="19579"/>
                      <a:pt x="35242" y="19555"/>
                      <a:pt x="28472" y="17692"/>
                    </a:cubicBezTo>
                    <a:cubicBezTo>
                      <a:pt x="24792" y="16677"/>
                      <a:pt x="21159" y="16913"/>
                      <a:pt x="17409" y="17149"/>
                    </a:cubicBezTo>
                    <a:cubicBezTo>
                      <a:pt x="15899" y="17244"/>
                      <a:pt x="14743" y="17314"/>
                      <a:pt x="13587" y="17409"/>
                    </a:cubicBezTo>
                    <a:cubicBezTo>
                      <a:pt x="12691" y="17479"/>
                      <a:pt x="11747" y="18046"/>
                      <a:pt x="10875" y="18164"/>
                    </a:cubicBezTo>
                    <a:cubicBezTo>
                      <a:pt x="6676" y="18753"/>
                      <a:pt x="3373" y="21372"/>
                      <a:pt x="0" y="23565"/>
                    </a:cubicBezTo>
                    <a:cubicBezTo>
                      <a:pt x="3208" y="16300"/>
                      <a:pt x="8728" y="9506"/>
                      <a:pt x="16276" y="6416"/>
                    </a:cubicBezTo>
                    <a:cubicBezTo>
                      <a:pt x="21773" y="4270"/>
                      <a:pt x="27929" y="3798"/>
                      <a:pt x="33591" y="5213"/>
                    </a:cubicBezTo>
                    <a:lnTo>
                      <a:pt x="33591" y="5213"/>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68" name="手繪多邊形: 圖案 67">
                <a:extLst>
                  <a:ext uri="{FF2B5EF4-FFF2-40B4-BE49-F238E27FC236}">
                    <a16:creationId xmlns:a16="http://schemas.microsoft.com/office/drawing/2014/main" id="{FAB21B0F-98D0-4A65-84EB-B85A9B73D87E}"/>
                  </a:ext>
                </a:extLst>
              </p:cNvPr>
              <p:cNvSpPr/>
              <p:nvPr/>
            </p:nvSpPr>
            <p:spPr>
              <a:xfrm>
                <a:off x="3983348" y="1725117"/>
                <a:ext cx="61779" cy="29038"/>
              </a:xfrm>
              <a:custGeom>
                <a:avLst/>
                <a:gdLst>
                  <a:gd name="connsiteX0" fmla="*/ 31822 w 61779"/>
                  <a:gd name="connsiteY0" fmla="*/ 7808 h 29038"/>
                  <a:gd name="connsiteX1" fmla="*/ 34204 w 61779"/>
                  <a:gd name="connsiteY1" fmla="*/ 8209 h 29038"/>
                  <a:gd name="connsiteX2" fmla="*/ 44253 w 61779"/>
                  <a:gd name="connsiteY2" fmla="*/ 8280 h 29038"/>
                  <a:gd name="connsiteX3" fmla="*/ 47272 w 61779"/>
                  <a:gd name="connsiteY3" fmla="*/ 7431 h 29038"/>
                  <a:gd name="connsiteX4" fmla="*/ 49041 w 61779"/>
                  <a:gd name="connsiteY4" fmla="*/ 7195 h 29038"/>
                  <a:gd name="connsiteX5" fmla="*/ 56731 w 61779"/>
                  <a:gd name="connsiteY5" fmla="*/ 3727 h 29038"/>
                  <a:gd name="connsiteX6" fmla="*/ 61780 w 61779"/>
                  <a:gd name="connsiteY6" fmla="*/ 0 h 29038"/>
                  <a:gd name="connsiteX7" fmla="*/ 47319 w 61779"/>
                  <a:gd name="connsiteY7" fmla="*/ 18376 h 29038"/>
                  <a:gd name="connsiteX8" fmla="*/ 27811 w 61779"/>
                  <a:gd name="connsiteY8" fmla="*/ 20735 h 29038"/>
                  <a:gd name="connsiteX9" fmla="*/ 16748 w 61779"/>
                  <a:gd name="connsiteY9" fmla="*/ 21159 h 29038"/>
                  <a:gd name="connsiteX10" fmla="*/ 12974 w 61779"/>
                  <a:gd name="connsiteY10" fmla="*/ 21773 h 29038"/>
                  <a:gd name="connsiteX11" fmla="*/ 10332 w 61779"/>
                  <a:gd name="connsiteY11" fmla="*/ 22763 h 29038"/>
                  <a:gd name="connsiteX12" fmla="*/ 0 w 61779"/>
                  <a:gd name="connsiteY12" fmla="*/ 29038 h 29038"/>
                  <a:gd name="connsiteX13" fmla="*/ 14720 w 61779"/>
                  <a:gd name="connsiteY13" fmla="*/ 10544 h 29038"/>
                  <a:gd name="connsiteX14" fmla="*/ 31822 w 61779"/>
                  <a:gd name="connsiteY14" fmla="*/ 7808 h 29038"/>
                  <a:gd name="connsiteX15" fmla="*/ 31822 w 61779"/>
                  <a:gd name="connsiteY15" fmla="*/ 7808 h 2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779" h="29038">
                    <a:moveTo>
                      <a:pt x="31822" y="7808"/>
                    </a:moveTo>
                    <a:cubicBezTo>
                      <a:pt x="32694" y="7690"/>
                      <a:pt x="33426" y="8020"/>
                      <a:pt x="34204" y="8209"/>
                    </a:cubicBezTo>
                    <a:cubicBezTo>
                      <a:pt x="37766" y="9011"/>
                      <a:pt x="41021" y="8799"/>
                      <a:pt x="44253" y="8280"/>
                    </a:cubicBezTo>
                    <a:cubicBezTo>
                      <a:pt x="45409" y="8091"/>
                      <a:pt x="46258" y="7926"/>
                      <a:pt x="47272" y="7431"/>
                    </a:cubicBezTo>
                    <a:cubicBezTo>
                      <a:pt x="47768" y="7195"/>
                      <a:pt x="48499" y="7383"/>
                      <a:pt x="49041" y="7195"/>
                    </a:cubicBezTo>
                    <a:cubicBezTo>
                      <a:pt x="51731" y="6204"/>
                      <a:pt x="54373" y="5284"/>
                      <a:pt x="56731" y="3727"/>
                    </a:cubicBezTo>
                    <a:cubicBezTo>
                      <a:pt x="58406" y="2642"/>
                      <a:pt x="60270" y="1368"/>
                      <a:pt x="61780" y="0"/>
                    </a:cubicBezTo>
                    <a:cubicBezTo>
                      <a:pt x="59586" y="7643"/>
                      <a:pt x="54325" y="14767"/>
                      <a:pt x="47319" y="18376"/>
                    </a:cubicBezTo>
                    <a:cubicBezTo>
                      <a:pt x="41328" y="21442"/>
                      <a:pt x="34723" y="22009"/>
                      <a:pt x="27811" y="20735"/>
                    </a:cubicBezTo>
                    <a:cubicBezTo>
                      <a:pt x="24061" y="20051"/>
                      <a:pt x="20452" y="20593"/>
                      <a:pt x="16748" y="21159"/>
                    </a:cubicBezTo>
                    <a:cubicBezTo>
                      <a:pt x="15262" y="21395"/>
                      <a:pt x="14106" y="21560"/>
                      <a:pt x="12974" y="21773"/>
                    </a:cubicBezTo>
                    <a:cubicBezTo>
                      <a:pt x="12101" y="21914"/>
                      <a:pt x="11181" y="22551"/>
                      <a:pt x="10332" y="22763"/>
                    </a:cubicBezTo>
                    <a:cubicBezTo>
                      <a:pt x="6204" y="23683"/>
                      <a:pt x="3161" y="26561"/>
                      <a:pt x="0" y="29038"/>
                    </a:cubicBezTo>
                    <a:cubicBezTo>
                      <a:pt x="2571" y="21513"/>
                      <a:pt x="7454" y="14271"/>
                      <a:pt x="14720" y="10544"/>
                    </a:cubicBezTo>
                    <a:cubicBezTo>
                      <a:pt x="19980" y="7879"/>
                      <a:pt x="26066" y="6864"/>
                      <a:pt x="31822" y="7808"/>
                    </a:cubicBezTo>
                    <a:lnTo>
                      <a:pt x="31822" y="7808"/>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69" name="手繪多邊形: 圖案 68">
                <a:extLst>
                  <a:ext uri="{FF2B5EF4-FFF2-40B4-BE49-F238E27FC236}">
                    <a16:creationId xmlns:a16="http://schemas.microsoft.com/office/drawing/2014/main" id="{DD0D3AD0-D674-47BB-9A73-EBE0B1FDEC60}"/>
                  </a:ext>
                </a:extLst>
              </p:cNvPr>
              <p:cNvSpPr/>
              <p:nvPr/>
            </p:nvSpPr>
            <p:spPr>
              <a:xfrm>
                <a:off x="3977993" y="1743398"/>
                <a:ext cx="58996" cy="34392"/>
              </a:xfrm>
              <a:custGeom>
                <a:avLst/>
                <a:gdLst>
                  <a:gd name="connsiteX0" fmla="*/ 29840 w 58996"/>
                  <a:gd name="connsiteY0" fmla="*/ 10403 h 34392"/>
                  <a:gd name="connsiteX1" fmla="*/ 32246 w 58996"/>
                  <a:gd name="connsiteY1" fmla="*/ 10591 h 34392"/>
                  <a:gd name="connsiteX2" fmla="*/ 42271 w 58996"/>
                  <a:gd name="connsiteY2" fmla="*/ 9789 h 34392"/>
                  <a:gd name="connsiteX3" fmla="*/ 45196 w 58996"/>
                  <a:gd name="connsiteY3" fmla="*/ 8681 h 34392"/>
                  <a:gd name="connsiteX4" fmla="*/ 46942 w 58996"/>
                  <a:gd name="connsiteY4" fmla="*/ 8280 h 34392"/>
                  <a:gd name="connsiteX5" fmla="*/ 54302 w 58996"/>
                  <a:gd name="connsiteY5" fmla="*/ 4152 h 34392"/>
                  <a:gd name="connsiteX6" fmla="*/ 58996 w 58996"/>
                  <a:gd name="connsiteY6" fmla="*/ 0 h 34392"/>
                  <a:gd name="connsiteX7" fmla="*/ 46211 w 58996"/>
                  <a:gd name="connsiteY7" fmla="*/ 19555 h 34392"/>
                  <a:gd name="connsiteX8" fmla="*/ 26986 w 58996"/>
                  <a:gd name="connsiteY8" fmla="*/ 23636 h 34392"/>
                  <a:gd name="connsiteX9" fmla="*/ 16017 w 58996"/>
                  <a:gd name="connsiteY9" fmla="*/ 25028 h 34392"/>
                  <a:gd name="connsiteX10" fmla="*/ 12313 w 58996"/>
                  <a:gd name="connsiteY10" fmla="*/ 25971 h 34392"/>
                  <a:gd name="connsiteX11" fmla="*/ 9766 w 58996"/>
                  <a:gd name="connsiteY11" fmla="*/ 27175 h 34392"/>
                  <a:gd name="connsiteX12" fmla="*/ 0 w 58996"/>
                  <a:gd name="connsiteY12" fmla="*/ 34393 h 34392"/>
                  <a:gd name="connsiteX13" fmla="*/ 13045 w 58996"/>
                  <a:gd name="connsiteY13" fmla="*/ 14672 h 34392"/>
                  <a:gd name="connsiteX14" fmla="*/ 29840 w 58996"/>
                  <a:gd name="connsiteY14" fmla="*/ 10403 h 34392"/>
                  <a:gd name="connsiteX15" fmla="*/ 29840 w 58996"/>
                  <a:gd name="connsiteY15" fmla="*/ 10403 h 34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996" h="34392">
                    <a:moveTo>
                      <a:pt x="29840" y="10403"/>
                    </a:moveTo>
                    <a:cubicBezTo>
                      <a:pt x="30713" y="10214"/>
                      <a:pt x="31468" y="10474"/>
                      <a:pt x="32246" y="10591"/>
                    </a:cubicBezTo>
                    <a:cubicBezTo>
                      <a:pt x="35879" y="11087"/>
                      <a:pt x="39087" y="10591"/>
                      <a:pt x="42271" y="9789"/>
                    </a:cubicBezTo>
                    <a:cubicBezTo>
                      <a:pt x="43404" y="9506"/>
                      <a:pt x="44253" y="9247"/>
                      <a:pt x="45196" y="8681"/>
                    </a:cubicBezTo>
                    <a:cubicBezTo>
                      <a:pt x="45668" y="8398"/>
                      <a:pt x="46423" y="8539"/>
                      <a:pt x="46942" y="8280"/>
                    </a:cubicBezTo>
                    <a:cubicBezTo>
                      <a:pt x="49537" y="7053"/>
                      <a:pt x="52084" y="5897"/>
                      <a:pt x="54302" y="4152"/>
                    </a:cubicBezTo>
                    <a:cubicBezTo>
                      <a:pt x="55859" y="2925"/>
                      <a:pt x="57628" y="1486"/>
                      <a:pt x="58996" y="0"/>
                    </a:cubicBezTo>
                    <a:cubicBezTo>
                      <a:pt x="57486" y="7808"/>
                      <a:pt x="52863" y="15356"/>
                      <a:pt x="46211" y="19555"/>
                    </a:cubicBezTo>
                    <a:cubicBezTo>
                      <a:pt x="40502" y="23164"/>
                      <a:pt x="33992" y="24273"/>
                      <a:pt x="26986" y="23636"/>
                    </a:cubicBezTo>
                    <a:cubicBezTo>
                      <a:pt x="23188" y="23282"/>
                      <a:pt x="19650" y="24132"/>
                      <a:pt x="16017" y="25028"/>
                    </a:cubicBezTo>
                    <a:cubicBezTo>
                      <a:pt x="14554" y="25382"/>
                      <a:pt x="13422" y="25665"/>
                      <a:pt x="12313" y="25971"/>
                    </a:cubicBezTo>
                    <a:cubicBezTo>
                      <a:pt x="11464" y="26207"/>
                      <a:pt x="10615" y="26915"/>
                      <a:pt x="9766" y="27175"/>
                    </a:cubicBezTo>
                    <a:cubicBezTo>
                      <a:pt x="5732" y="28495"/>
                      <a:pt x="2949" y="31633"/>
                      <a:pt x="0" y="34393"/>
                    </a:cubicBezTo>
                    <a:cubicBezTo>
                      <a:pt x="1911" y="26679"/>
                      <a:pt x="6133" y="19013"/>
                      <a:pt x="13045" y="14672"/>
                    </a:cubicBezTo>
                    <a:cubicBezTo>
                      <a:pt x="18022" y="11511"/>
                      <a:pt x="23990" y="9978"/>
                      <a:pt x="29840" y="10403"/>
                    </a:cubicBezTo>
                    <a:lnTo>
                      <a:pt x="29840" y="10403"/>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70" name="手繪多邊形: 圖案 69">
                <a:extLst>
                  <a:ext uri="{FF2B5EF4-FFF2-40B4-BE49-F238E27FC236}">
                    <a16:creationId xmlns:a16="http://schemas.microsoft.com/office/drawing/2014/main" id="{257DC5C2-9A17-40C6-965E-C82676633CD4}"/>
                  </a:ext>
                </a:extLst>
              </p:cNvPr>
              <p:cNvSpPr/>
              <p:nvPr/>
            </p:nvSpPr>
            <p:spPr>
              <a:xfrm>
                <a:off x="3974667" y="1762529"/>
                <a:ext cx="55740" cy="39464"/>
              </a:xfrm>
              <a:custGeom>
                <a:avLst/>
                <a:gdLst>
                  <a:gd name="connsiteX0" fmla="*/ 27623 w 55740"/>
                  <a:gd name="connsiteY0" fmla="*/ 12950 h 39464"/>
                  <a:gd name="connsiteX1" fmla="*/ 30029 w 55740"/>
                  <a:gd name="connsiteY1" fmla="*/ 12927 h 39464"/>
                  <a:gd name="connsiteX2" fmla="*/ 39936 w 55740"/>
                  <a:gd name="connsiteY2" fmla="*/ 11228 h 39464"/>
                  <a:gd name="connsiteX3" fmla="*/ 42767 w 55740"/>
                  <a:gd name="connsiteY3" fmla="*/ 9860 h 39464"/>
                  <a:gd name="connsiteX4" fmla="*/ 44465 w 55740"/>
                  <a:gd name="connsiteY4" fmla="*/ 9318 h 39464"/>
                  <a:gd name="connsiteX5" fmla="*/ 51424 w 55740"/>
                  <a:gd name="connsiteY5" fmla="*/ 4553 h 39464"/>
                  <a:gd name="connsiteX6" fmla="*/ 55741 w 55740"/>
                  <a:gd name="connsiteY6" fmla="*/ 0 h 39464"/>
                  <a:gd name="connsiteX7" fmla="*/ 44725 w 55740"/>
                  <a:gd name="connsiteY7" fmla="*/ 20617 h 39464"/>
                  <a:gd name="connsiteX8" fmla="*/ 25948 w 55740"/>
                  <a:gd name="connsiteY8" fmla="*/ 26372 h 39464"/>
                  <a:gd name="connsiteX9" fmla="*/ 15121 w 55740"/>
                  <a:gd name="connsiteY9" fmla="*/ 28731 h 39464"/>
                  <a:gd name="connsiteX10" fmla="*/ 11511 w 55740"/>
                  <a:gd name="connsiteY10" fmla="*/ 29982 h 39464"/>
                  <a:gd name="connsiteX11" fmla="*/ 9082 w 55740"/>
                  <a:gd name="connsiteY11" fmla="*/ 31421 h 39464"/>
                  <a:gd name="connsiteX12" fmla="*/ 0 w 55740"/>
                  <a:gd name="connsiteY12" fmla="*/ 39464 h 39464"/>
                  <a:gd name="connsiteX13" fmla="*/ 11228 w 55740"/>
                  <a:gd name="connsiteY13" fmla="*/ 18682 h 39464"/>
                  <a:gd name="connsiteX14" fmla="*/ 27623 w 55740"/>
                  <a:gd name="connsiteY14" fmla="*/ 12950 h 39464"/>
                  <a:gd name="connsiteX15" fmla="*/ 27623 w 55740"/>
                  <a:gd name="connsiteY15" fmla="*/ 12950 h 3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740" h="39464">
                    <a:moveTo>
                      <a:pt x="27623" y="12950"/>
                    </a:moveTo>
                    <a:cubicBezTo>
                      <a:pt x="28472" y="12691"/>
                      <a:pt x="29250" y="12880"/>
                      <a:pt x="30029" y="12927"/>
                    </a:cubicBezTo>
                    <a:cubicBezTo>
                      <a:pt x="33685" y="13092"/>
                      <a:pt x="36846" y="12313"/>
                      <a:pt x="39936" y="11228"/>
                    </a:cubicBezTo>
                    <a:cubicBezTo>
                      <a:pt x="41021" y="10851"/>
                      <a:pt x="41847" y="10521"/>
                      <a:pt x="42767" y="9860"/>
                    </a:cubicBezTo>
                    <a:cubicBezTo>
                      <a:pt x="43215" y="9530"/>
                      <a:pt x="43970" y="9601"/>
                      <a:pt x="44465" y="9318"/>
                    </a:cubicBezTo>
                    <a:cubicBezTo>
                      <a:pt x="46942" y="7855"/>
                      <a:pt x="49372" y="6487"/>
                      <a:pt x="51424" y="4553"/>
                    </a:cubicBezTo>
                    <a:cubicBezTo>
                      <a:pt x="52863" y="3185"/>
                      <a:pt x="54491" y="1604"/>
                      <a:pt x="55741" y="0"/>
                    </a:cubicBezTo>
                    <a:cubicBezTo>
                      <a:pt x="54939" y="7902"/>
                      <a:pt x="50999" y="15852"/>
                      <a:pt x="44725" y="20617"/>
                    </a:cubicBezTo>
                    <a:cubicBezTo>
                      <a:pt x="39370" y="24698"/>
                      <a:pt x="32977" y="26396"/>
                      <a:pt x="25948" y="26372"/>
                    </a:cubicBezTo>
                    <a:cubicBezTo>
                      <a:pt x="22126" y="26372"/>
                      <a:pt x="18682" y="27528"/>
                      <a:pt x="15121" y="28731"/>
                    </a:cubicBezTo>
                    <a:cubicBezTo>
                      <a:pt x="13682" y="29227"/>
                      <a:pt x="12597" y="29581"/>
                      <a:pt x="11511" y="29982"/>
                    </a:cubicBezTo>
                    <a:cubicBezTo>
                      <a:pt x="10686" y="30288"/>
                      <a:pt x="9884" y="31067"/>
                      <a:pt x="9082" y="31421"/>
                    </a:cubicBezTo>
                    <a:cubicBezTo>
                      <a:pt x="5166" y="33095"/>
                      <a:pt x="2689" y="36469"/>
                      <a:pt x="0" y="39464"/>
                    </a:cubicBezTo>
                    <a:cubicBezTo>
                      <a:pt x="1203" y="31609"/>
                      <a:pt x="4741" y="23613"/>
                      <a:pt x="11228" y="18682"/>
                    </a:cubicBezTo>
                    <a:cubicBezTo>
                      <a:pt x="15946" y="15121"/>
                      <a:pt x="21773" y="13068"/>
                      <a:pt x="27623" y="12950"/>
                    </a:cubicBezTo>
                    <a:lnTo>
                      <a:pt x="27623" y="12950"/>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71" name="手繪多邊形: 圖案 70">
                <a:extLst>
                  <a:ext uri="{FF2B5EF4-FFF2-40B4-BE49-F238E27FC236}">
                    <a16:creationId xmlns:a16="http://schemas.microsoft.com/office/drawing/2014/main" id="{0ADE7B45-456C-43B7-9F1F-37765274500C}"/>
                  </a:ext>
                </a:extLst>
              </p:cNvPr>
              <p:cNvSpPr/>
              <p:nvPr/>
            </p:nvSpPr>
            <p:spPr>
              <a:xfrm>
                <a:off x="3973487" y="1782438"/>
                <a:ext cx="51990" cy="44347"/>
              </a:xfrm>
              <a:custGeom>
                <a:avLst/>
                <a:gdLst>
                  <a:gd name="connsiteX0" fmla="*/ 25146 w 51990"/>
                  <a:gd name="connsiteY0" fmla="*/ 15451 h 44347"/>
                  <a:gd name="connsiteX1" fmla="*/ 27552 w 51990"/>
                  <a:gd name="connsiteY1" fmla="*/ 15191 h 44347"/>
                  <a:gd name="connsiteX2" fmla="*/ 37271 w 51990"/>
                  <a:gd name="connsiteY2" fmla="*/ 12620 h 44347"/>
                  <a:gd name="connsiteX3" fmla="*/ 39960 w 51990"/>
                  <a:gd name="connsiteY3" fmla="*/ 10992 h 44347"/>
                  <a:gd name="connsiteX4" fmla="*/ 41587 w 51990"/>
                  <a:gd name="connsiteY4" fmla="*/ 10308 h 44347"/>
                  <a:gd name="connsiteX5" fmla="*/ 48098 w 51990"/>
                  <a:gd name="connsiteY5" fmla="*/ 4930 h 44347"/>
                  <a:gd name="connsiteX6" fmla="*/ 51990 w 51990"/>
                  <a:gd name="connsiteY6" fmla="*/ 0 h 44347"/>
                  <a:gd name="connsiteX7" fmla="*/ 42861 w 51990"/>
                  <a:gd name="connsiteY7" fmla="*/ 21537 h 44347"/>
                  <a:gd name="connsiteX8" fmla="*/ 24674 w 51990"/>
                  <a:gd name="connsiteY8" fmla="*/ 28944 h 44347"/>
                  <a:gd name="connsiteX9" fmla="*/ 14106 w 51990"/>
                  <a:gd name="connsiteY9" fmla="*/ 32270 h 44347"/>
                  <a:gd name="connsiteX10" fmla="*/ 10615 w 51990"/>
                  <a:gd name="connsiteY10" fmla="*/ 33850 h 44347"/>
                  <a:gd name="connsiteX11" fmla="*/ 8327 w 51990"/>
                  <a:gd name="connsiteY11" fmla="*/ 35501 h 44347"/>
                  <a:gd name="connsiteX12" fmla="*/ 0 w 51990"/>
                  <a:gd name="connsiteY12" fmla="*/ 44347 h 44347"/>
                  <a:gd name="connsiteX13" fmla="*/ 9318 w 51990"/>
                  <a:gd name="connsiteY13" fmla="*/ 22645 h 44347"/>
                  <a:gd name="connsiteX14" fmla="*/ 25146 w 51990"/>
                  <a:gd name="connsiteY14" fmla="*/ 15451 h 44347"/>
                  <a:gd name="connsiteX15" fmla="*/ 25146 w 51990"/>
                  <a:gd name="connsiteY15" fmla="*/ 15451 h 4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990" h="44347">
                    <a:moveTo>
                      <a:pt x="25146" y="15451"/>
                    </a:moveTo>
                    <a:cubicBezTo>
                      <a:pt x="25971" y="15097"/>
                      <a:pt x="26750" y="15238"/>
                      <a:pt x="27552" y="15191"/>
                    </a:cubicBezTo>
                    <a:cubicBezTo>
                      <a:pt x="31208" y="15026"/>
                      <a:pt x="34275" y="13988"/>
                      <a:pt x="37271" y="12620"/>
                    </a:cubicBezTo>
                    <a:cubicBezTo>
                      <a:pt x="38332" y="12148"/>
                      <a:pt x="39111" y="11747"/>
                      <a:pt x="39960" y="10992"/>
                    </a:cubicBezTo>
                    <a:cubicBezTo>
                      <a:pt x="40384" y="10615"/>
                      <a:pt x="41139" y="10615"/>
                      <a:pt x="41587" y="10308"/>
                    </a:cubicBezTo>
                    <a:cubicBezTo>
                      <a:pt x="43923" y="8634"/>
                      <a:pt x="46211" y="7053"/>
                      <a:pt x="48098" y="4930"/>
                    </a:cubicBezTo>
                    <a:cubicBezTo>
                      <a:pt x="49419" y="3444"/>
                      <a:pt x="50881" y="1722"/>
                      <a:pt x="51990" y="0"/>
                    </a:cubicBezTo>
                    <a:cubicBezTo>
                      <a:pt x="51896" y="7949"/>
                      <a:pt x="48688" y="16229"/>
                      <a:pt x="42861" y="21537"/>
                    </a:cubicBezTo>
                    <a:cubicBezTo>
                      <a:pt x="37884" y="26089"/>
                      <a:pt x="31680" y="28354"/>
                      <a:pt x="24674" y="28944"/>
                    </a:cubicBezTo>
                    <a:cubicBezTo>
                      <a:pt x="20876" y="29274"/>
                      <a:pt x="17527" y="30736"/>
                      <a:pt x="14106" y="32270"/>
                    </a:cubicBezTo>
                    <a:cubicBezTo>
                      <a:pt x="12714" y="32883"/>
                      <a:pt x="11677" y="33355"/>
                      <a:pt x="10615" y="33850"/>
                    </a:cubicBezTo>
                    <a:cubicBezTo>
                      <a:pt x="9813" y="34228"/>
                      <a:pt x="9105" y="35077"/>
                      <a:pt x="8327" y="35501"/>
                    </a:cubicBezTo>
                    <a:cubicBezTo>
                      <a:pt x="4576" y="37530"/>
                      <a:pt x="2406" y="41116"/>
                      <a:pt x="0" y="44347"/>
                    </a:cubicBezTo>
                    <a:cubicBezTo>
                      <a:pt x="495" y="36421"/>
                      <a:pt x="3302" y="28142"/>
                      <a:pt x="9318" y="22645"/>
                    </a:cubicBezTo>
                    <a:cubicBezTo>
                      <a:pt x="13729" y="18635"/>
                      <a:pt x="19343" y="16088"/>
                      <a:pt x="25146" y="15451"/>
                    </a:cubicBezTo>
                    <a:lnTo>
                      <a:pt x="25146" y="15451"/>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72" name="手繪多邊形: 圖案 71">
                <a:extLst>
                  <a:ext uri="{FF2B5EF4-FFF2-40B4-BE49-F238E27FC236}">
                    <a16:creationId xmlns:a16="http://schemas.microsoft.com/office/drawing/2014/main" id="{18A50067-C702-4BF5-972B-EEE0B9972157}"/>
                  </a:ext>
                </a:extLst>
              </p:cNvPr>
              <p:cNvSpPr/>
              <p:nvPr/>
            </p:nvSpPr>
            <p:spPr>
              <a:xfrm>
                <a:off x="3974581" y="1803125"/>
                <a:ext cx="47898" cy="48852"/>
              </a:xfrm>
              <a:custGeom>
                <a:avLst/>
                <a:gdLst>
                  <a:gd name="connsiteX0" fmla="*/ 22424 w 47898"/>
                  <a:gd name="connsiteY0" fmla="*/ 17810 h 48852"/>
                  <a:gd name="connsiteX1" fmla="*/ 24807 w 47898"/>
                  <a:gd name="connsiteY1" fmla="*/ 17338 h 48852"/>
                  <a:gd name="connsiteX2" fmla="*/ 34266 w 47898"/>
                  <a:gd name="connsiteY2" fmla="*/ 13894 h 48852"/>
                  <a:gd name="connsiteX3" fmla="*/ 36790 w 47898"/>
                  <a:gd name="connsiteY3" fmla="*/ 12030 h 48852"/>
                  <a:gd name="connsiteX4" fmla="*/ 38347 w 47898"/>
                  <a:gd name="connsiteY4" fmla="*/ 11181 h 48852"/>
                  <a:gd name="connsiteX5" fmla="*/ 44362 w 47898"/>
                  <a:gd name="connsiteY5" fmla="*/ 5260 h 48852"/>
                  <a:gd name="connsiteX6" fmla="*/ 47806 w 47898"/>
                  <a:gd name="connsiteY6" fmla="*/ 0 h 48852"/>
                  <a:gd name="connsiteX7" fmla="*/ 40659 w 47898"/>
                  <a:gd name="connsiteY7" fmla="*/ 22268 h 48852"/>
                  <a:gd name="connsiteX8" fmla="*/ 23203 w 47898"/>
                  <a:gd name="connsiteY8" fmla="*/ 31303 h 48852"/>
                  <a:gd name="connsiteX9" fmla="*/ 12989 w 47898"/>
                  <a:gd name="connsiteY9" fmla="*/ 35572 h 48852"/>
                  <a:gd name="connsiteX10" fmla="*/ 9663 w 47898"/>
                  <a:gd name="connsiteY10" fmla="*/ 37459 h 48852"/>
                  <a:gd name="connsiteX11" fmla="*/ 7516 w 47898"/>
                  <a:gd name="connsiteY11" fmla="*/ 39299 h 48852"/>
                  <a:gd name="connsiteX12" fmla="*/ 15 w 47898"/>
                  <a:gd name="connsiteY12" fmla="*/ 48853 h 48852"/>
                  <a:gd name="connsiteX13" fmla="*/ 7351 w 47898"/>
                  <a:gd name="connsiteY13" fmla="*/ 26396 h 48852"/>
                  <a:gd name="connsiteX14" fmla="*/ 22424 w 47898"/>
                  <a:gd name="connsiteY14" fmla="*/ 17810 h 48852"/>
                  <a:gd name="connsiteX15" fmla="*/ 22424 w 47898"/>
                  <a:gd name="connsiteY15" fmla="*/ 17810 h 48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898" h="48852">
                    <a:moveTo>
                      <a:pt x="22424" y="17810"/>
                    </a:moveTo>
                    <a:cubicBezTo>
                      <a:pt x="23203" y="17385"/>
                      <a:pt x="24005" y="17456"/>
                      <a:pt x="24807" y="17338"/>
                    </a:cubicBezTo>
                    <a:cubicBezTo>
                      <a:pt x="28440" y="16843"/>
                      <a:pt x="31388" y="15522"/>
                      <a:pt x="34266" y="13894"/>
                    </a:cubicBezTo>
                    <a:cubicBezTo>
                      <a:pt x="35280" y="13328"/>
                      <a:pt x="36035" y="12856"/>
                      <a:pt x="36790" y="12030"/>
                    </a:cubicBezTo>
                    <a:cubicBezTo>
                      <a:pt x="37167" y="11629"/>
                      <a:pt x="37922" y="11559"/>
                      <a:pt x="38347" y="11181"/>
                    </a:cubicBezTo>
                    <a:cubicBezTo>
                      <a:pt x="40517" y="9318"/>
                      <a:pt x="42664" y="7525"/>
                      <a:pt x="44362" y="5260"/>
                    </a:cubicBezTo>
                    <a:cubicBezTo>
                      <a:pt x="45542" y="3656"/>
                      <a:pt x="46839" y="1816"/>
                      <a:pt x="47806" y="0"/>
                    </a:cubicBezTo>
                    <a:cubicBezTo>
                      <a:pt x="48419" y="7926"/>
                      <a:pt x="45966" y="16442"/>
                      <a:pt x="40659" y="22268"/>
                    </a:cubicBezTo>
                    <a:cubicBezTo>
                      <a:pt x="36106" y="27245"/>
                      <a:pt x="30138" y="30052"/>
                      <a:pt x="23203" y="31303"/>
                    </a:cubicBezTo>
                    <a:cubicBezTo>
                      <a:pt x="19429" y="31963"/>
                      <a:pt x="16268" y="33732"/>
                      <a:pt x="12989" y="35572"/>
                    </a:cubicBezTo>
                    <a:cubicBezTo>
                      <a:pt x="11668" y="36303"/>
                      <a:pt x="10653" y="36870"/>
                      <a:pt x="9663" y="37459"/>
                    </a:cubicBezTo>
                    <a:cubicBezTo>
                      <a:pt x="8908" y="37907"/>
                      <a:pt x="8271" y="38804"/>
                      <a:pt x="7516" y="39299"/>
                    </a:cubicBezTo>
                    <a:cubicBezTo>
                      <a:pt x="3978" y="41635"/>
                      <a:pt x="2114" y="45409"/>
                      <a:pt x="15" y="48853"/>
                    </a:cubicBezTo>
                    <a:cubicBezTo>
                      <a:pt x="-197" y="40903"/>
                      <a:pt x="1855" y="32411"/>
                      <a:pt x="7351" y="26396"/>
                    </a:cubicBezTo>
                    <a:cubicBezTo>
                      <a:pt x="11338" y="22009"/>
                      <a:pt x="16692" y="18966"/>
                      <a:pt x="22424" y="17810"/>
                    </a:cubicBezTo>
                    <a:lnTo>
                      <a:pt x="22424" y="17810"/>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73" name="手繪多邊形: 圖案 72">
                <a:extLst>
                  <a:ext uri="{FF2B5EF4-FFF2-40B4-BE49-F238E27FC236}">
                    <a16:creationId xmlns:a16="http://schemas.microsoft.com/office/drawing/2014/main" id="{DB9DC8C8-7635-4319-8E5E-0ADDCF811566}"/>
                  </a:ext>
                </a:extLst>
              </p:cNvPr>
              <p:cNvSpPr/>
              <p:nvPr/>
            </p:nvSpPr>
            <p:spPr>
              <a:xfrm>
                <a:off x="3977669" y="1824049"/>
                <a:ext cx="43880" cy="52933"/>
              </a:xfrm>
              <a:custGeom>
                <a:avLst/>
                <a:gdLst>
                  <a:gd name="connsiteX0" fmla="*/ 19785 w 43880"/>
                  <a:gd name="connsiteY0" fmla="*/ 19980 h 52933"/>
                  <a:gd name="connsiteX1" fmla="*/ 22097 w 43880"/>
                  <a:gd name="connsiteY1" fmla="*/ 19296 h 52933"/>
                  <a:gd name="connsiteX2" fmla="*/ 31202 w 43880"/>
                  <a:gd name="connsiteY2" fmla="*/ 15026 h 52933"/>
                  <a:gd name="connsiteX3" fmla="*/ 33561 w 43880"/>
                  <a:gd name="connsiteY3" fmla="*/ 12950 h 52933"/>
                  <a:gd name="connsiteX4" fmla="*/ 35047 w 43880"/>
                  <a:gd name="connsiteY4" fmla="*/ 11983 h 52933"/>
                  <a:gd name="connsiteX5" fmla="*/ 40496 w 43880"/>
                  <a:gd name="connsiteY5" fmla="*/ 5543 h 52933"/>
                  <a:gd name="connsiteX6" fmla="*/ 43445 w 43880"/>
                  <a:gd name="connsiteY6" fmla="*/ 0 h 52933"/>
                  <a:gd name="connsiteX7" fmla="*/ 38326 w 43880"/>
                  <a:gd name="connsiteY7" fmla="*/ 22811 h 52933"/>
                  <a:gd name="connsiteX8" fmla="*/ 21767 w 43880"/>
                  <a:gd name="connsiteY8" fmla="*/ 33378 h 52933"/>
                  <a:gd name="connsiteX9" fmla="*/ 11977 w 43880"/>
                  <a:gd name="connsiteY9" fmla="*/ 38544 h 52933"/>
                  <a:gd name="connsiteX10" fmla="*/ 8840 w 43880"/>
                  <a:gd name="connsiteY10" fmla="*/ 40715 h 52933"/>
                  <a:gd name="connsiteX11" fmla="*/ 6882 w 43880"/>
                  <a:gd name="connsiteY11" fmla="*/ 42743 h 52933"/>
                  <a:gd name="connsiteX12" fmla="*/ 277 w 43880"/>
                  <a:gd name="connsiteY12" fmla="*/ 52934 h 52933"/>
                  <a:gd name="connsiteX13" fmla="*/ 5561 w 43880"/>
                  <a:gd name="connsiteY13" fmla="*/ 29911 h 52933"/>
                  <a:gd name="connsiteX14" fmla="*/ 19785 w 43880"/>
                  <a:gd name="connsiteY14" fmla="*/ 19980 h 52933"/>
                  <a:gd name="connsiteX15" fmla="*/ 19785 w 43880"/>
                  <a:gd name="connsiteY15" fmla="*/ 19980 h 52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880" h="52933">
                    <a:moveTo>
                      <a:pt x="19785" y="19980"/>
                    </a:moveTo>
                    <a:cubicBezTo>
                      <a:pt x="20516" y="19485"/>
                      <a:pt x="21342" y="19485"/>
                      <a:pt x="22097" y="19296"/>
                    </a:cubicBezTo>
                    <a:cubicBezTo>
                      <a:pt x="25659" y="18470"/>
                      <a:pt x="28490" y="16890"/>
                      <a:pt x="31202" y="15026"/>
                    </a:cubicBezTo>
                    <a:cubicBezTo>
                      <a:pt x="32146" y="14366"/>
                      <a:pt x="32853" y="13823"/>
                      <a:pt x="33561" y="12950"/>
                    </a:cubicBezTo>
                    <a:cubicBezTo>
                      <a:pt x="33915" y="12502"/>
                      <a:pt x="34646" y="12384"/>
                      <a:pt x="35047" y="11983"/>
                    </a:cubicBezTo>
                    <a:cubicBezTo>
                      <a:pt x="37029" y="9907"/>
                      <a:pt x="39034" y="7949"/>
                      <a:pt x="40496" y="5543"/>
                    </a:cubicBezTo>
                    <a:cubicBezTo>
                      <a:pt x="41534" y="3845"/>
                      <a:pt x="42667" y="1887"/>
                      <a:pt x="43445" y="0"/>
                    </a:cubicBezTo>
                    <a:cubicBezTo>
                      <a:pt x="44766" y="7855"/>
                      <a:pt x="43091" y="16559"/>
                      <a:pt x="38326" y="22811"/>
                    </a:cubicBezTo>
                    <a:cubicBezTo>
                      <a:pt x="34245" y="28189"/>
                      <a:pt x="28537" y="31515"/>
                      <a:pt x="21767" y="33378"/>
                    </a:cubicBezTo>
                    <a:cubicBezTo>
                      <a:pt x="18087" y="34393"/>
                      <a:pt x="15067" y="36421"/>
                      <a:pt x="11977" y="38544"/>
                    </a:cubicBezTo>
                    <a:cubicBezTo>
                      <a:pt x="10727" y="39394"/>
                      <a:pt x="9783" y="40054"/>
                      <a:pt x="8840" y="40715"/>
                    </a:cubicBezTo>
                    <a:cubicBezTo>
                      <a:pt x="8109" y="41234"/>
                      <a:pt x="7566" y="42201"/>
                      <a:pt x="6882" y="42743"/>
                    </a:cubicBezTo>
                    <a:cubicBezTo>
                      <a:pt x="3556" y="45385"/>
                      <a:pt x="2046" y="49301"/>
                      <a:pt x="277" y="52934"/>
                    </a:cubicBezTo>
                    <a:cubicBezTo>
                      <a:pt x="-643" y="45031"/>
                      <a:pt x="631" y="36374"/>
                      <a:pt x="5561" y="29911"/>
                    </a:cubicBezTo>
                    <a:cubicBezTo>
                      <a:pt x="9123" y="25169"/>
                      <a:pt x="14171" y="21631"/>
                      <a:pt x="19785" y="19980"/>
                    </a:cubicBezTo>
                    <a:lnTo>
                      <a:pt x="19785" y="19980"/>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74" name="手繪多邊形: 圖案 73">
                <a:extLst>
                  <a:ext uri="{FF2B5EF4-FFF2-40B4-BE49-F238E27FC236}">
                    <a16:creationId xmlns:a16="http://schemas.microsoft.com/office/drawing/2014/main" id="{86DD2EA1-4E9D-4EE4-9731-B5FC49132617}"/>
                  </a:ext>
                </a:extLst>
              </p:cNvPr>
              <p:cNvSpPr/>
              <p:nvPr/>
            </p:nvSpPr>
            <p:spPr>
              <a:xfrm>
                <a:off x="3982538" y="1844548"/>
                <a:ext cx="40181" cy="56566"/>
              </a:xfrm>
              <a:custGeom>
                <a:avLst/>
                <a:gdLst>
                  <a:gd name="connsiteX0" fmla="*/ 17369 w 40181"/>
                  <a:gd name="connsiteY0" fmla="*/ 22032 h 56566"/>
                  <a:gd name="connsiteX1" fmla="*/ 19610 w 40181"/>
                  <a:gd name="connsiteY1" fmla="*/ 21159 h 56566"/>
                  <a:gd name="connsiteX2" fmla="*/ 28290 w 40181"/>
                  <a:gd name="connsiteY2" fmla="*/ 16088 h 56566"/>
                  <a:gd name="connsiteX3" fmla="*/ 30460 w 40181"/>
                  <a:gd name="connsiteY3" fmla="*/ 13800 h 56566"/>
                  <a:gd name="connsiteX4" fmla="*/ 31852 w 40181"/>
                  <a:gd name="connsiteY4" fmla="*/ 12691 h 56566"/>
                  <a:gd name="connsiteX5" fmla="*/ 36688 w 40181"/>
                  <a:gd name="connsiteY5" fmla="*/ 5779 h 56566"/>
                  <a:gd name="connsiteX6" fmla="*/ 39141 w 40181"/>
                  <a:gd name="connsiteY6" fmla="*/ 0 h 56566"/>
                  <a:gd name="connsiteX7" fmla="*/ 36075 w 40181"/>
                  <a:gd name="connsiteY7" fmla="*/ 23164 h 56566"/>
                  <a:gd name="connsiteX8" fmla="*/ 20530 w 40181"/>
                  <a:gd name="connsiteY8" fmla="*/ 35171 h 56566"/>
                  <a:gd name="connsiteX9" fmla="*/ 11235 w 40181"/>
                  <a:gd name="connsiteY9" fmla="*/ 41186 h 56566"/>
                  <a:gd name="connsiteX10" fmla="*/ 8287 w 40181"/>
                  <a:gd name="connsiteY10" fmla="*/ 43640 h 56566"/>
                  <a:gd name="connsiteX11" fmla="*/ 6518 w 40181"/>
                  <a:gd name="connsiteY11" fmla="*/ 45833 h 56566"/>
                  <a:gd name="connsiteX12" fmla="*/ 856 w 40181"/>
                  <a:gd name="connsiteY12" fmla="*/ 56566 h 56566"/>
                  <a:gd name="connsiteX13" fmla="*/ 4064 w 40181"/>
                  <a:gd name="connsiteY13" fmla="*/ 33143 h 56566"/>
                  <a:gd name="connsiteX14" fmla="*/ 17369 w 40181"/>
                  <a:gd name="connsiteY14" fmla="*/ 22032 h 56566"/>
                  <a:gd name="connsiteX15" fmla="*/ 17369 w 40181"/>
                  <a:gd name="connsiteY15" fmla="*/ 22032 h 5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181" h="56566">
                    <a:moveTo>
                      <a:pt x="17369" y="22032"/>
                    </a:moveTo>
                    <a:cubicBezTo>
                      <a:pt x="18053" y="21490"/>
                      <a:pt x="18855" y="21395"/>
                      <a:pt x="19610" y="21159"/>
                    </a:cubicBezTo>
                    <a:cubicBezTo>
                      <a:pt x="23101" y="20027"/>
                      <a:pt x="25766" y="18187"/>
                      <a:pt x="28290" y="16088"/>
                    </a:cubicBezTo>
                    <a:cubicBezTo>
                      <a:pt x="29187" y="15356"/>
                      <a:pt x="29847" y="14743"/>
                      <a:pt x="30460" y="13800"/>
                    </a:cubicBezTo>
                    <a:cubicBezTo>
                      <a:pt x="30767" y="13328"/>
                      <a:pt x="31498" y="13139"/>
                      <a:pt x="31852" y="12691"/>
                    </a:cubicBezTo>
                    <a:cubicBezTo>
                      <a:pt x="33645" y="10450"/>
                      <a:pt x="35461" y="8327"/>
                      <a:pt x="36688" y="5779"/>
                    </a:cubicBezTo>
                    <a:cubicBezTo>
                      <a:pt x="37561" y="3987"/>
                      <a:pt x="38528" y="1934"/>
                      <a:pt x="39141" y="0"/>
                    </a:cubicBezTo>
                    <a:cubicBezTo>
                      <a:pt x="41170" y="7690"/>
                      <a:pt x="40273" y="16512"/>
                      <a:pt x="36075" y="23164"/>
                    </a:cubicBezTo>
                    <a:cubicBezTo>
                      <a:pt x="32489" y="28873"/>
                      <a:pt x="27111" y="32718"/>
                      <a:pt x="20530" y="35171"/>
                    </a:cubicBezTo>
                    <a:cubicBezTo>
                      <a:pt x="16944" y="36492"/>
                      <a:pt x="14137" y="38804"/>
                      <a:pt x="11235" y="41186"/>
                    </a:cubicBezTo>
                    <a:cubicBezTo>
                      <a:pt x="10080" y="42154"/>
                      <a:pt x="9183" y="42885"/>
                      <a:pt x="8287" y="43640"/>
                    </a:cubicBezTo>
                    <a:cubicBezTo>
                      <a:pt x="7603" y="44206"/>
                      <a:pt x="7155" y="45220"/>
                      <a:pt x="6518" y="45833"/>
                    </a:cubicBezTo>
                    <a:cubicBezTo>
                      <a:pt x="3451" y="48782"/>
                      <a:pt x="2295" y="52816"/>
                      <a:pt x="856" y="56566"/>
                    </a:cubicBezTo>
                    <a:cubicBezTo>
                      <a:pt x="-771" y="48782"/>
                      <a:pt x="-276" y="40054"/>
                      <a:pt x="4064" y="33143"/>
                    </a:cubicBezTo>
                    <a:cubicBezTo>
                      <a:pt x="7225" y="28165"/>
                      <a:pt x="11943" y="24202"/>
                      <a:pt x="17369" y="22032"/>
                    </a:cubicBezTo>
                    <a:lnTo>
                      <a:pt x="17369" y="22032"/>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75" name="手繪多邊形: 圖案 74">
                <a:extLst>
                  <a:ext uri="{FF2B5EF4-FFF2-40B4-BE49-F238E27FC236}">
                    <a16:creationId xmlns:a16="http://schemas.microsoft.com/office/drawing/2014/main" id="{21224223-05F4-4DAA-94FA-FF87E92EEF25}"/>
                  </a:ext>
                </a:extLst>
              </p:cNvPr>
              <p:cNvSpPr/>
              <p:nvPr/>
            </p:nvSpPr>
            <p:spPr>
              <a:xfrm>
                <a:off x="3989231" y="1864645"/>
                <a:ext cx="36706" cy="59727"/>
              </a:xfrm>
              <a:custGeom>
                <a:avLst/>
                <a:gdLst>
                  <a:gd name="connsiteX0" fmla="*/ 15087 w 36706"/>
                  <a:gd name="connsiteY0" fmla="*/ 23896 h 59727"/>
                  <a:gd name="connsiteX1" fmla="*/ 17257 w 36706"/>
                  <a:gd name="connsiteY1" fmla="*/ 22811 h 59727"/>
                  <a:gd name="connsiteX2" fmla="*/ 25443 w 36706"/>
                  <a:gd name="connsiteY2" fmla="*/ 16984 h 59727"/>
                  <a:gd name="connsiteX3" fmla="*/ 27400 w 36706"/>
                  <a:gd name="connsiteY3" fmla="*/ 14531 h 59727"/>
                  <a:gd name="connsiteX4" fmla="*/ 28698 w 36706"/>
                  <a:gd name="connsiteY4" fmla="*/ 13304 h 59727"/>
                  <a:gd name="connsiteX5" fmla="*/ 32920 w 36706"/>
                  <a:gd name="connsiteY5" fmla="*/ 5992 h 59727"/>
                  <a:gd name="connsiteX6" fmla="*/ 34831 w 36706"/>
                  <a:gd name="connsiteY6" fmla="*/ 0 h 59727"/>
                  <a:gd name="connsiteX7" fmla="*/ 33840 w 36706"/>
                  <a:gd name="connsiteY7" fmla="*/ 23353 h 59727"/>
                  <a:gd name="connsiteX8" fmla="*/ 19404 w 36706"/>
                  <a:gd name="connsiteY8" fmla="*/ 36681 h 59727"/>
                  <a:gd name="connsiteX9" fmla="*/ 10676 w 36706"/>
                  <a:gd name="connsiteY9" fmla="*/ 43498 h 59727"/>
                  <a:gd name="connsiteX10" fmla="*/ 7963 w 36706"/>
                  <a:gd name="connsiteY10" fmla="*/ 46187 h 59727"/>
                  <a:gd name="connsiteX11" fmla="*/ 6406 w 36706"/>
                  <a:gd name="connsiteY11" fmla="*/ 48523 h 59727"/>
                  <a:gd name="connsiteX12" fmla="*/ 1712 w 36706"/>
                  <a:gd name="connsiteY12" fmla="*/ 59727 h 59727"/>
                  <a:gd name="connsiteX13" fmla="*/ 2821 w 36706"/>
                  <a:gd name="connsiteY13" fmla="*/ 36115 h 59727"/>
                  <a:gd name="connsiteX14" fmla="*/ 15087 w 36706"/>
                  <a:gd name="connsiteY14" fmla="*/ 23896 h 59727"/>
                  <a:gd name="connsiteX15" fmla="*/ 15087 w 36706"/>
                  <a:gd name="connsiteY15" fmla="*/ 23896 h 59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706" h="59727">
                    <a:moveTo>
                      <a:pt x="15087" y="23896"/>
                    </a:moveTo>
                    <a:cubicBezTo>
                      <a:pt x="15724" y="23282"/>
                      <a:pt x="16526" y="23141"/>
                      <a:pt x="17257" y="22811"/>
                    </a:cubicBezTo>
                    <a:cubicBezTo>
                      <a:pt x="20630" y="21372"/>
                      <a:pt x="23131" y="19319"/>
                      <a:pt x="25443" y="16984"/>
                    </a:cubicBezTo>
                    <a:cubicBezTo>
                      <a:pt x="26268" y="16158"/>
                      <a:pt x="26858" y="15522"/>
                      <a:pt x="27400" y="14531"/>
                    </a:cubicBezTo>
                    <a:cubicBezTo>
                      <a:pt x="27660" y="14035"/>
                      <a:pt x="28368" y="13776"/>
                      <a:pt x="28698" y="13304"/>
                    </a:cubicBezTo>
                    <a:cubicBezTo>
                      <a:pt x="30278" y="10922"/>
                      <a:pt x="31906" y="8634"/>
                      <a:pt x="32920" y="5992"/>
                    </a:cubicBezTo>
                    <a:cubicBezTo>
                      <a:pt x="33628" y="4128"/>
                      <a:pt x="34406" y="2005"/>
                      <a:pt x="34831" y="0"/>
                    </a:cubicBezTo>
                    <a:cubicBezTo>
                      <a:pt x="37520" y="7478"/>
                      <a:pt x="37426" y="16347"/>
                      <a:pt x="33840" y="23353"/>
                    </a:cubicBezTo>
                    <a:cubicBezTo>
                      <a:pt x="30774" y="29368"/>
                      <a:pt x="25749" y="33661"/>
                      <a:pt x="19404" y="36681"/>
                    </a:cubicBezTo>
                    <a:cubicBezTo>
                      <a:pt x="15960" y="38332"/>
                      <a:pt x="13341" y="40856"/>
                      <a:pt x="10676" y="43498"/>
                    </a:cubicBezTo>
                    <a:cubicBezTo>
                      <a:pt x="9591" y="44560"/>
                      <a:pt x="8765" y="45362"/>
                      <a:pt x="7963" y="46187"/>
                    </a:cubicBezTo>
                    <a:cubicBezTo>
                      <a:pt x="7350" y="46824"/>
                      <a:pt x="6972" y="47862"/>
                      <a:pt x="6406" y="48523"/>
                    </a:cubicBezTo>
                    <a:cubicBezTo>
                      <a:pt x="3599" y="51731"/>
                      <a:pt x="2821" y="55859"/>
                      <a:pt x="1712" y="59727"/>
                    </a:cubicBezTo>
                    <a:cubicBezTo>
                      <a:pt x="-600" y="52132"/>
                      <a:pt x="-883" y="43380"/>
                      <a:pt x="2821" y="36115"/>
                    </a:cubicBezTo>
                    <a:cubicBezTo>
                      <a:pt x="5510" y="30902"/>
                      <a:pt x="9850" y="26514"/>
                      <a:pt x="15087" y="23896"/>
                    </a:cubicBezTo>
                    <a:lnTo>
                      <a:pt x="15087" y="23896"/>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76" name="手繪多邊形: 圖案 75">
                <a:extLst>
                  <a:ext uri="{FF2B5EF4-FFF2-40B4-BE49-F238E27FC236}">
                    <a16:creationId xmlns:a16="http://schemas.microsoft.com/office/drawing/2014/main" id="{1D4E0A0B-29D9-4F7C-B024-95EA501A683F}"/>
                  </a:ext>
                </a:extLst>
              </p:cNvPr>
              <p:cNvSpPr/>
              <p:nvPr/>
            </p:nvSpPr>
            <p:spPr>
              <a:xfrm>
                <a:off x="3997625" y="1884271"/>
                <a:ext cx="33468" cy="62416"/>
              </a:xfrm>
              <a:custGeom>
                <a:avLst/>
                <a:gdLst>
                  <a:gd name="connsiteX0" fmla="*/ 12944 w 33468"/>
                  <a:gd name="connsiteY0" fmla="*/ 25500 h 62416"/>
                  <a:gd name="connsiteX1" fmla="*/ 14996 w 33468"/>
                  <a:gd name="connsiteY1" fmla="*/ 24250 h 62416"/>
                  <a:gd name="connsiteX2" fmla="*/ 22663 w 33468"/>
                  <a:gd name="connsiteY2" fmla="*/ 17739 h 62416"/>
                  <a:gd name="connsiteX3" fmla="*/ 24385 w 33468"/>
                  <a:gd name="connsiteY3" fmla="*/ 15121 h 62416"/>
                  <a:gd name="connsiteX4" fmla="*/ 25564 w 33468"/>
                  <a:gd name="connsiteY4" fmla="*/ 13776 h 62416"/>
                  <a:gd name="connsiteX5" fmla="*/ 29126 w 33468"/>
                  <a:gd name="connsiteY5" fmla="*/ 6133 h 62416"/>
                  <a:gd name="connsiteX6" fmla="*/ 30518 w 33468"/>
                  <a:gd name="connsiteY6" fmla="*/ 0 h 62416"/>
                  <a:gd name="connsiteX7" fmla="*/ 31603 w 33468"/>
                  <a:gd name="connsiteY7" fmla="*/ 23353 h 62416"/>
                  <a:gd name="connsiteX8" fmla="*/ 18393 w 33468"/>
                  <a:gd name="connsiteY8" fmla="*/ 37908 h 62416"/>
                  <a:gd name="connsiteX9" fmla="*/ 10302 w 33468"/>
                  <a:gd name="connsiteY9" fmla="*/ 45456 h 62416"/>
                  <a:gd name="connsiteX10" fmla="*/ 7849 w 33468"/>
                  <a:gd name="connsiteY10" fmla="*/ 48381 h 62416"/>
                  <a:gd name="connsiteX11" fmla="*/ 6504 w 33468"/>
                  <a:gd name="connsiteY11" fmla="*/ 50858 h 62416"/>
                  <a:gd name="connsiteX12" fmla="*/ 2801 w 33468"/>
                  <a:gd name="connsiteY12" fmla="*/ 62416 h 62416"/>
                  <a:gd name="connsiteX13" fmla="*/ 1834 w 33468"/>
                  <a:gd name="connsiteY13" fmla="*/ 38804 h 62416"/>
                  <a:gd name="connsiteX14" fmla="*/ 12944 w 33468"/>
                  <a:gd name="connsiteY14" fmla="*/ 25500 h 62416"/>
                  <a:gd name="connsiteX15" fmla="*/ 12944 w 33468"/>
                  <a:gd name="connsiteY15" fmla="*/ 25500 h 6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468" h="62416">
                    <a:moveTo>
                      <a:pt x="12944" y="25500"/>
                    </a:moveTo>
                    <a:cubicBezTo>
                      <a:pt x="13534" y="24839"/>
                      <a:pt x="14312" y="24627"/>
                      <a:pt x="14996" y="24250"/>
                    </a:cubicBezTo>
                    <a:cubicBezTo>
                      <a:pt x="18228" y="22527"/>
                      <a:pt x="20540" y="20239"/>
                      <a:pt x="22663" y="17739"/>
                    </a:cubicBezTo>
                    <a:cubicBezTo>
                      <a:pt x="23418" y="16843"/>
                      <a:pt x="23960" y="16158"/>
                      <a:pt x="24385" y="15121"/>
                    </a:cubicBezTo>
                    <a:cubicBezTo>
                      <a:pt x="24597" y="14602"/>
                      <a:pt x="25281" y="14271"/>
                      <a:pt x="25564" y="13776"/>
                    </a:cubicBezTo>
                    <a:cubicBezTo>
                      <a:pt x="26932" y="11252"/>
                      <a:pt x="28348" y="8846"/>
                      <a:pt x="29126" y="6133"/>
                    </a:cubicBezTo>
                    <a:cubicBezTo>
                      <a:pt x="29669" y="4222"/>
                      <a:pt x="30258" y="2029"/>
                      <a:pt x="30518" y="0"/>
                    </a:cubicBezTo>
                    <a:cubicBezTo>
                      <a:pt x="33867" y="7218"/>
                      <a:pt x="34552" y="16041"/>
                      <a:pt x="31603" y="23353"/>
                    </a:cubicBezTo>
                    <a:cubicBezTo>
                      <a:pt x="29079" y="29604"/>
                      <a:pt x="24455" y="34322"/>
                      <a:pt x="18393" y="37908"/>
                    </a:cubicBezTo>
                    <a:cubicBezTo>
                      <a:pt x="15091" y="39842"/>
                      <a:pt x="12732" y="42602"/>
                      <a:pt x="10302" y="45456"/>
                    </a:cubicBezTo>
                    <a:cubicBezTo>
                      <a:pt x="9311" y="46612"/>
                      <a:pt x="8580" y="47485"/>
                      <a:pt x="7849" y="48381"/>
                    </a:cubicBezTo>
                    <a:cubicBezTo>
                      <a:pt x="7283" y="49065"/>
                      <a:pt x="7023" y="50127"/>
                      <a:pt x="6504" y="50858"/>
                    </a:cubicBezTo>
                    <a:cubicBezTo>
                      <a:pt x="4004" y="54302"/>
                      <a:pt x="3579" y="58477"/>
                      <a:pt x="2801" y="62416"/>
                    </a:cubicBezTo>
                    <a:cubicBezTo>
                      <a:pt x="-171" y="55057"/>
                      <a:pt x="-1209" y="46376"/>
                      <a:pt x="1834" y="38804"/>
                    </a:cubicBezTo>
                    <a:cubicBezTo>
                      <a:pt x="4004" y="33308"/>
                      <a:pt x="7967" y="28590"/>
                      <a:pt x="12944" y="25500"/>
                    </a:cubicBezTo>
                    <a:lnTo>
                      <a:pt x="12944" y="25500"/>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77" name="手繪多邊形: 圖案 76">
                <a:extLst>
                  <a:ext uri="{FF2B5EF4-FFF2-40B4-BE49-F238E27FC236}">
                    <a16:creationId xmlns:a16="http://schemas.microsoft.com/office/drawing/2014/main" id="{09B16CB1-F898-4F66-9A36-F831DCDFE272}"/>
                  </a:ext>
                </a:extLst>
              </p:cNvPr>
              <p:cNvSpPr/>
              <p:nvPr/>
            </p:nvSpPr>
            <p:spPr>
              <a:xfrm>
                <a:off x="4007600" y="1903261"/>
                <a:ext cx="30480" cy="64610"/>
              </a:xfrm>
              <a:custGeom>
                <a:avLst/>
                <a:gdLst>
                  <a:gd name="connsiteX0" fmla="*/ 10990 w 30480"/>
                  <a:gd name="connsiteY0" fmla="*/ 26962 h 64610"/>
                  <a:gd name="connsiteX1" fmla="*/ 12948 w 30480"/>
                  <a:gd name="connsiteY1" fmla="*/ 25523 h 64610"/>
                  <a:gd name="connsiteX2" fmla="*/ 20001 w 30480"/>
                  <a:gd name="connsiteY2" fmla="*/ 18352 h 64610"/>
                  <a:gd name="connsiteX3" fmla="*/ 21487 w 30480"/>
                  <a:gd name="connsiteY3" fmla="*/ 15592 h 64610"/>
                  <a:gd name="connsiteX4" fmla="*/ 22548 w 30480"/>
                  <a:gd name="connsiteY4" fmla="*/ 14153 h 64610"/>
                  <a:gd name="connsiteX5" fmla="*/ 25426 w 30480"/>
                  <a:gd name="connsiteY5" fmla="*/ 6227 h 64610"/>
                  <a:gd name="connsiteX6" fmla="*/ 26275 w 30480"/>
                  <a:gd name="connsiteY6" fmla="*/ 0 h 64610"/>
                  <a:gd name="connsiteX7" fmla="*/ 29389 w 30480"/>
                  <a:gd name="connsiteY7" fmla="*/ 23164 h 64610"/>
                  <a:gd name="connsiteX8" fmla="*/ 17500 w 30480"/>
                  <a:gd name="connsiteY8" fmla="*/ 38804 h 64610"/>
                  <a:gd name="connsiteX9" fmla="*/ 10093 w 30480"/>
                  <a:gd name="connsiteY9" fmla="*/ 47036 h 64610"/>
                  <a:gd name="connsiteX10" fmla="*/ 7900 w 30480"/>
                  <a:gd name="connsiteY10" fmla="*/ 50174 h 64610"/>
                  <a:gd name="connsiteX11" fmla="*/ 6767 w 30480"/>
                  <a:gd name="connsiteY11" fmla="*/ 52769 h 64610"/>
                  <a:gd name="connsiteX12" fmla="*/ 4102 w 30480"/>
                  <a:gd name="connsiteY12" fmla="*/ 64610 h 64610"/>
                  <a:gd name="connsiteX13" fmla="*/ 1082 w 30480"/>
                  <a:gd name="connsiteY13" fmla="*/ 41186 h 64610"/>
                  <a:gd name="connsiteX14" fmla="*/ 10990 w 30480"/>
                  <a:gd name="connsiteY14" fmla="*/ 26962 h 64610"/>
                  <a:gd name="connsiteX15" fmla="*/ 10990 w 30480"/>
                  <a:gd name="connsiteY15" fmla="*/ 26962 h 6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480" h="64610">
                    <a:moveTo>
                      <a:pt x="10990" y="26962"/>
                    </a:moveTo>
                    <a:cubicBezTo>
                      <a:pt x="11509" y="26255"/>
                      <a:pt x="12264" y="25971"/>
                      <a:pt x="12948" y="25523"/>
                    </a:cubicBezTo>
                    <a:cubicBezTo>
                      <a:pt x="16014" y="23518"/>
                      <a:pt x="18114" y="21041"/>
                      <a:pt x="20001" y="18352"/>
                    </a:cubicBezTo>
                    <a:cubicBezTo>
                      <a:pt x="20661" y="17409"/>
                      <a:pt x="21157" y="16654"/>
                      <a:pt x="21487" y="15592"/>
                    </a:cubicBezTo>
                    <a:cubicBezTo>
                      <a:pt x="21676" y="15050"/>
                      <a:pt x="22312" y="14672"/>
                      <a:pt x="22548" y="14153"/>
                    </a:cubicBezTo>
                    <a:cubicBezTo>
                      <a:pt x="23704" y="11535"/>
                      <a:pt x="24884" y="9011"/>
                      <a:pt x="25426" y="6227"/>
                    </a:cubicBezTo>
                    <a:cubicBezTo>
                      <a:pt x="25804" y="4270"/>
                      <a:pt x="26205" y="2052"/>
                      <a:pt x="26275" y="0"/>
                    </a:cubicBezTo>
                    <a:cubicBezTo>
                      <a:pt x="30238" y="6912"/>
                      <a:pt x="31677" y="15640"/>
                      <a:pt x="29389" y="23164"/>
                    </a:cubicBezTo>
                    <a:cubicBezTo>
                      <a:pt x="27408" y="29628"/>
                      <a:pt x="23209" y="34723"/>
                      <a:pt x="17500" y="38804"/>
                    </a:cubicBezTo>
                    <a:cubicBezTo>
                      <a:pt x="14387" y="41021"/>
                      <a:pt x="12264" y="43970"/>
                      <a:pt x="10093" y="47036"/>
                    </a:cubicBezTo>
                    <a:cubicBezTo>
                      <a:pt x="9221" y="48263"/>
                      <a:pt x="8560" y="49207"/>
                      <a:pt x="7900" y="50174"/>
                    </a:cubicBezTo>
                    <a:cubicBezTo>
                      <a:pt x="7404" y="50905"/>
                      <a:pt x="7215" y="51990"/>
                      <a:pt x="6767" y="52769"/>
                    </a:cubicBezTo>
                    <a:cubicBezTo>
                      <a:pt x="4574" y="56401"/>
                      <a:pt x="4526" y="60600"/>
                      <a:pt x="4102" y="64610"/>
                    </a:cubicBezTo>
                    <a:cubicBezTo>
                      <a:pt x="493" y="57534"/>
                      <a:pt x="-1300" y="48971"/>
                      <a:pt x="1082" y="41186"/>
                    </a:cubicBezTo>
                    <a:cubicBezTo>
                      <a:pt x="2781" y="35501"/>
                      <a:pt x="6296" y="30453"/>
                      <a:pt x="10990" y="26962"/>
                    </a:cubicBezTo>
                    <a:lnTo>
                      <a:pt x="10990" y="26962"/>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78" name="手繪多邊形: 圖案 77">
                <a:extLst>
                  <a:ext uri="{FF2B5EF4-FFF2-40B4-BE49-F238E27FC236}">
                    <a16:creationId xmlns:a16="http://schemas.microsoft.com/office/drawing/2014/main" id="{9C84DCEB-3F0B-45B8-BC41-86BB7D0C9D74}"/>
                  </a:ext>
                </a:extLst>
              </p:cNvPr>
              <p:cNvSpPr/>
              <p:nvPr/>
            </p:nvSpPr>
            <p:spPr>
              <a:xfrm>
                <a:off x="4019092" y="1921613"/>
                <a:ext cx="27726" cy="66261"/>
              </a:xfrm>
              <a:custGeom>
                <a:avLst/>
                <a:gdLst>
                  <a:gd name="connsiteX0" fmla="*/ 9192 w 27726"/>
                  <a:gd name="connsiteY0" fmla="*/ 28142 h 66261"/>
                  <a:gd name="connsiteX1" fmla="*/ 11009 w 27726"/>
                  <a:gd name="connsiteY1" fmla="*/ 26538 h 66261"/>
                  <a:gd name="connsiteX2" fmla="*/ 17425 w 27726"/>
                  <a:gd name="connsiteY2" fmla="*/ 18800 h 66261"/>
                  <a:gd name="connsiteX3" fmla="*/ 18675 w 27726"/>
                  <a:gd name="connsiteY3" fmla="*/ 15923 h 66261"/>
                  <a:gd name="connsiteX4" fmla="*/ 19595 w 27726"/>
                  <a:gd name="connsiteY4" fmla="*/ 14413 h 66261"/>
                  <a:gd name="connsiteX5" fmla="*/ 21789 w 27726"/>
                  <a:gd name="connsiteY5" fmla="*/ 6275 h 66261"/>
                  <a:gd name="connsiteX6" fmla="*/ 22096 w 27726"/>
                  <a:gd name="connsiteY6" fmla="*/ 0 h 66261"/>
                  <a:gd name="connsiteX7" fmla="*/ 27191 w 27726"/>
                  <a:gd name="connsiteY7" fmla="*/ 22811 h 66261"/>
                  <a:gd name="connsiteX8" fmla="*/ 16694 w 27726"/>
                  <a:gd name="connsiteY8" fmla="*/ 39417 h 66261"/>
                  <a:gd name="connsiteX9" fmla="*/ 10018 w 27726"/>
                  <a:gd name="connsiteY9" fmla="*/ 48263 h 66261"/>
                  <a:gd name="connsiteX10" fmla="*/ 8107 w 27726"/>
                  <a:gd name="connsiteY10" fmla="*/ 51566 h 66261"/>
                  <a:gd name="connsiteX11" fmla="*/ 7211 w 27726"/>
                  <a:gd name="connsiteY11" fmla="*/ 54231 h 66261"/>
                  <a:gd name="connsiteX12" fmla="*/ 5560 w 27726"/>
                  <a:gd name="connsiteY12" fmla="*/ 66261 h 66261"/>
                  <a:gd name="connsiteX13" fmla="*/ 535 w 27726"/>
                  <a:gd name="connsiteY13" fmla="*/ 43168 h 66261"/>
                  <a:gd name="connsiteX14" fmla="*/ 9192 w 27726"/>
                  <a:gd name="connsiteY14" fmla="*/ 28142 h 66261"/>
                  <a:gd name="connsiteX15" fmla="*/ 9192 w 27726"/>
                  <a:gd name="connsiteY15" fmla="*/ 28142 h 6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726" h="66261">
                    <a:moveTo>
                      <a:pt x="9192" y="28142"/>
                    </a:moveTo>
                    <a:cubicBezTo>
                      <a:pt x="9664" y="27387"/>
                      <a:pt x="10372" y="27033"/>
                      <a:pt x="11009" y="26538"/>
                    </a:cubicBezTo>
                    <a:cubicBezTo>
                      <a:pt x="13887" y="24273"/>
                      <a:pt x="15774" y="21631"/>
                      <a:pt x="17425" y="18800"/>
                    </a:cubicBezTo>
                    <a:cubicBezTo>
                      <a:pt x="18015" y="17810"/>
                      <a:pt x="18416" y="17008"/>
                      <a:pt x="18675" y="15923"/>
                    </a:cubicBezTo>
                    <a:cubicBezTo>
                      <a:pt x="18793" y="15380"/>
                      <a:pt x="19430" y="14932"/>
                      <a:pt x="19595" y="14413"/>
                    </a:cubicBezTo>
                    <a:cubicBezTo>
                      <a:pt x="20515" y="11700"/>
                      <a:pt x="21482" y="9058"/>
                      <a:pt x="21789" y="6275"/>
                    </a:cubicBezTo>
                    <a:cubicBezTo>
                      <a:pt x="22001" y="4293"/>
                      <a:pt x="22190" y="2052"/>
                      <a:pt x="22096" y="0"/>
                    </a:cubicBezTo>
                    <a:cubicBezTo>
                      <a:pt x="26625" y="6534"/>
                      <a:pt x="28818" y="15121"/>
                      <a:pt x="27191" y="22811"/>
                    </a:cubicBezTo>
                    <a:cubicBezTo>
                      <a:pt x="25775" y="29415"/>
                      <a:pt x="22048" y="34865"/>
                      <a:pt x="16694" y="39417"/>
                    </a:cubicBezTo>
                    <a:cubicBezTo>
                      <a:pt x="13792" y="41894"/>
                      <a:pt x="11929" y="45031"/>
                      <a:pt x="10018" y="48263"/>
                    </a:cubicBezTo>
                    <a:cubicBezTo>
                      <a:pt x="9240" y="49560"/>
                      <a:pt x="8673" y="50551"/>
                      <a:pt x="8107" y="51566"/>
                    </a:cubicBezTo>
                    <a:cubicBezTo>
                      <a:pt x="7683" y="52344"/>
                      <a:pt x="7588" y="53429"/>
                      <a:pt x="7211" y="54231"/>
                    </a:cubicBezTo>
                    <a:cubicBezTo>
                      <a:pt x="5324" y="58052"/>
                      <a:pt x="5630" y="62228"/>
                      <a:pt x="5560" y="66261"/>
                    </a:cubicBezTo>
                    <a:cubicBezTo>
                      <a:pt x="1361" y="59515"/>
                      <a:pt x="-1163" y="51141"/>
                      <a:pt x="535" y="43168"/>
                    </a:cubicBezTo>
                    <a:cubicBezTo>
                      <a:pt x="1738" y="37365"/>
                      <a:pt x="4828" y="32034"/>
                      <a:pt x="9192" y="28142"/>
                    </a:cubicBezTo>
                    <a:lnTo>
                      <a:pt x="9192" y="28142"/>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79" name="手繪多邊形: 圖案 78">
                <a:extLst>
                  <a:ext uri="{FF2B5EF4-FFF2-40B4-BE49-F238E27FC236}">
                    <a16:creationId xmlns:a16="http://schemas.microsoft.com/office/drawing/2014/main" id="{AA2C62BD-FDC1-4B79-891F-DB0DBF1170FE}"/>
                  </a:ext>
                </a:extLst>
              </p:cNvPr>
              <p:cNvSpPr/>
              <p:nvPr/>
            </p:nvSpPr>
            <p:spPr>
              <a:xfrm>
                <a:off x="4031990" y="1939163"/>
                <a:ext cx="25217" cy="67417"/>
              </a:xfrm>
              <a:custGeom>
                <a:avLst/>
                <a:gdLst>
                  <a:gd name="connsiteX0" fmla="*/ 7570 w 25217"/>
                  <a:gd name="connsiteY0" fmla="*/ 29132 h 67417"/>
                  <a:gd name="connsiteX1" fmla="*/ 9245 w 25217"/>
                  <a:gd name="connsiteY1" fmla="*/ 27387 h 67417"/>
                  <a:gd name="connsiteX2" fmla="*/ 14977 w 25217"/>
                  <a:gd name="connsiteY2" fmla="*/ 19131 h 67417"/>
                  <a:gd name="connsiteX3" fmla="*/ 15968 w 25217"/>
                  <a:gd name="connsiteY3" fmla="*/ 16158 h 67417"/>
                  <a:gd name="connsiteX4" fmla="*/ 16770 w 25217"/>
                  <a:gd name="connsiteY4" fmla="*/ 14578 h 67417"/>
                  <a:gd name="connsiteX5" fmla="*/ 18256 w 25217"/>
                  <a:gd name="connsiteY5" fmla="*/ 6275 h 67417"/>
                  <a:gd name="connsiteX6" fmla="*/ 18020 w 25217"/>
                  <a:gd name="connsiteY6" fmla="*/ 0 h 67417"/>
                  <a:gd name="connsiteX7" fmla="*/ 25026 w 25217"/>
                  <a:gd name="connsiteY7" fmla="*/ 22292 h 67417"/>
                  <a:gd name="connsiteX8" fmla="*/ 15991 w 25217"/>
                  <a:gd name="connsiteY8" fmla="*/ 39724 h 67417"/>
                  <a:gd name="connsiteX9" fmla="*/ 10094 w 25217"/>
                  <a:gd name="connsiteY9" fmla="*/ 49089 h 67417"/>
                  <a:gd name="connsiteX10" fmla="*/ 8466 w 25217"/>
                  <a:gd name="connsiteY10" fmla="*/ 52556 h 67417"/>
                  <a:gd name="connsiteX11" fmla="*/ 7782 w 25217"/>
                  <a:gd name="connsiteY11" fmla="*/ 55293 h 67417"/>
                  <a:gd name="connsiteX12" fmla="*/ 7169 w 25217"/>
                  <a:gd name="connsiteY12" fmla="*/ 67417 h 67417"/>
                  <a:gd name="connsiteX13" fmla="*/ 187 w 25217"/>
                  <a:gd name="connsiteY13" fmla="*/ 44843 h 67417"/>
                  <a:gd name="connsiteX14" fmla="*/ 7570 w 25217"/>
                  <a:gd name="connsiteY14" fmla="*/ 29132 h 67417"/>
                  <a:gd name="connsiteX15" fmla="*/ 7570 w 25217"/>
                  <a:gd name="connsiteY15" fmla="*/ 29132 h 6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7" h="67417">
                    <a:moveTo>
                      <a:pt x="7570" y="29132"/>
                    </a:moveTo>
                    <a:cubicBezTo>
                      <a:pt x="7971" y="28330"/>
                      <a:pt x="8655" y="27929"/>
                      <a:pt x="9245" y="27387"/>
                    </a:cubicBezTo>
                    <a:cubicBezTo>
                      <a:pt x="11910" y="24886"/>
                      <a:pt x="13562" y="22103"/>
                      <a:pt x="14977" y="19131"/>
                    </a:cubicBezTo>
                    <a:cubicBezTo>
                      <a:pt x="15472" y="18069"/>
                      <a:pt x="15803" y="17267"/>
                      <a:pt x="15968" y="16158"/>
                    </a:cubicBezTo>
                    <a:cubicBezTo>
                      <a:pt x="16062" y="15592"/>
                      <a:pt x="16628" y="15121"/>
                      <a:pt x="16770" y="14578"/>
                    </a:cubicBezTo>
                    <a:cubicBezTo>
                      <a:pt x="17454" y="11794"/>
                      <a:pt x="18185" y="9105"/>
                      <a:pt x="18256" y="6275"/>
                    </a:cubicBezTo>
                    <a:cubicBezTo>
                      <a:pt x="18303" y="4293"/>
                      <a:pt x="18303" y="2029"/>
                      <a:pt x="18020" y="0"/>
                    </a:cubicBezTo>
                    <a:cubicBezTo>
                      <a:pt x="23092" y="6110"/>
                      <a:pt x="26017" y="14484"/>
                      <a:pt x="25026" y="22292"/>
                    </a:cubicBezTo>
                    <a:cubicBezTo>
                      <a:pt x="24177" y="28991"/>
                      <a:pt x="20921" y="34723"/>
                      <a:pt x="15991" y="39724"/>
                    </a:cubicBezTo>
                    <a:cubicBezTo>
                      <a:pt x="13302" y="42437"/>
                      <a:pt x="11722" y="45715"/>
                      <a:pt x="10094" y="49089"/>
                    </a:cubicBezTo>
                    <a:cubicBezTo>
                      <a:pt x="9434" y="50457"/>
                      <a:pt x="8938" y="51495"/>
                      <a:pt x="8466" y="52556"/>
                    </a:cubicBezTo>
                    <a:cubicBezTo>
                      <a:pt x="8089" y="53358"/>
                      <a:pt x="8113" y="54467"/>
                      <a:pt x="7782" y="55293"/>
                    </a:cubicBezTo>
                    <a:cubicBezTo>
                      <a:pt x="6249" y="59256"/>
                      <a:pt x="6909" y="63407"/>
                      <a:pt x="7169" y="67417"/>
                    </a:cubicBezTo>
                    <a:cubicBezTo>
                      <a:pt x="2404" y="61048"/>
                      <a:pt x="-828" y="52934"/>
                      <a:pt x="187" y="44843"/>
                    </a:cubicBezTo>
                    <a:cubicBezTo>
                      <a:pt x="941" y="38969"/>
                      <a:pt x="3560" y="33378"/>
                      <a:pt x="7570" y="29132"/>
                    </a:cubicBezTo>
                    <a:lnTo>
                      <a:pt x="7570" y="29132"/>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80" name="手繪多邊形: 圖案 79">
                <a:extLst>
                  <a:ext uri="{FF2B5EF4-FFF2-40B4-BE49-F238E27FC236}">
                    <a16:creationId xmlns:a16="http://schemas.microsoft.com/office/drawing/2014/main" id="{7CE2E1F1-29F3-4D41-B876-CCBCDB14301D}"/>
                  </a:ext>
                </a:extLst>
              </p:cNvPr>
              <p:cNvSpPr/>
              <p:nvPr/>
            </p:nvSpPr>
            <p:spPr>
              <a:xfrm>
                <a:off x="4046334" y="1955840"/>
                <a:ext cx="22848" cy="68101"/>
              </a:xfrm>
              <a:custGeom>
                <a:avLst/>
                <a:gdLst>
                  <a:gd name="connsiteX0" fmla="*/ 6035 w 22848"/>
                  <a:gd name="connsiteY0" fmla="*/ 29934 h 68101"/>
                  <a:gd name="connsiteX1" fmla="*/ 7544 w 22848"/>
                  <a:gd name="connsiteY1" fmla="*/ 28047 h 68101"/>
                  <a:gd name="connsiteX2" fmla="*/ 12545 w 22848"/>
                  <a:gd name="connsiteY2" fmla="*/ 19319 h 68101"/>
                  <a:gd name="connsiteX3" fmla="*/ 13276 w 22848"/>
                  <a:gd name="connsiteY3" fmla="*/ 16276 h 68101"/>
                  <a:gd name="connsiteX4" fmla="*/ 13937 w 22848"/>
                  <a:gd name="connsiteY4" fmla="*/ 14625 h 68101"/>
                  <a:gd name="connsiteX5" fmla="*/ 14692 w 22848"/>
                  <a:gd name="connsiteY5" fmla="*/ 6227 h 68101"/>
                  <a:gd name="connsiteX6" fmla="*/ 13937 w 22848"/>
                  <a:gd name="connsiteY6" fmla="*/ 0 h 68101"/>
                  <a:gd name="connsiteX7" fmla="*/ 22830 w 22848"/>
                  <a:gd name="connsiteY7" fmla="*/ 21631 h 68101"/>
                  <a:gd name="connsiteX8" fmla="*/ 15305 w 22848"/>
                  <a:gd name="connsiteY8" fmla="*/ 39771 h 68101"/>
                  <a:gd name="connsiteX9" fmla="*/ 10233 w 22848"/>
                  <a:gd name="connsiteY9" fmla="*/ 49608 h 68101"/>
                  <a:gd name="connsiteX10" fmla="*/ 8912 w 22848"/>
                  <a:gd name="connsiteY10" fmla="*/ 53193 h 68101"/>
                  <a:gd name="connsiteX11" fmla="*/ 8464 w 22848"/>
                  <a:gd name="connsiteY11" fmla="*/ 55977 h 68101"/>
                  <a:gd name="connsiteX12" fmla="*/ 8889 w 22848"/>
                  <a:gd name="connsiteY12" fmla="*/ 68101 h 68101"/>
                  <a:gd name="connsiteX13" fmla="*/ 19 w 22848"/>
                  <a:gd name="connsiteY13" fmla="*/ 46211 h 68101"/>
                  <a:gd name="connsiteX14" fmla="*/ 6035 w 22848"/>
                  <a:gd name="connsiteY14" fmla="*/ 29934 h 68101"/>
                  <a:gd name="connsiteX15" fmla="*/ 6035 w 22848"/>
                  <a:gd name="connsiteY15" fmla="*/ 29934 h 68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848" h="68101">
                    <a:moveTo>
                      <a:pt x="6035" y="29934"/>
                    </a:moveTo>
                    <a:cubicBezTo>
                      <a:pt x="6365" y="29109"/>
                      <a:pt x="7025" y="28637"/>
                      <a:pt x="7544" y="28047"/>
                    </a:cubicBezTo>
                    <a:cubicBezTo>
                      <a:pt x="9998" y="25335"/>
                      <a:pt x="11413" y="22410"/>
                      <a:pt x="12545" y="19319"/>
                    </a:cubicBezTo>
                    <a:cubicBezTo>
                      <a:pt x="12946" y="18234"/>
                      <a:pt x="13229" y="17385"/>
                      <a:pt x="13276" y="16276"/>
                    </a:cubicBezTo>
                    <a:cubicBezTo>
                      <a:pt x="13300" y="15710"/>
                      <a:pt x="13843" y="15191"/>
                      <a:pt x="13937" y="14625"/>
                    </a:cubicBezTo>
                    <a:cubicBezTo>
                      <a:pt x="14385" y="11794"/>
                      <a:pt x="14880" y="9035"/>
                      <a:pt x="14692" y="6227"/>
                    </a:cubicBezTo>
                    <a:cubicBezTo>
                      <a:pt x="14574" y="4246"/>
                      <a:pt x="14385" y="1981"/>
                      <a:pt x="13937" y="0"/>
                    </a:cubicBezTo>
                    <a:cubicBezTo>
                      <a:pt x="19528" y="5685"/>
                      <a:pt x="23137" y="13752"/>
                      <a:pt x="22830" y="21631"/>
                    </a:cubicBezTo>
                    <a:cubicBezTo>
                      <a:pt x="22571" y="28378"/>
                      <a:pt x="19811" y="34369"/>
                      <a:pt x="15305" y="39771"/>
                    </a:cubicBezTo>
                    <a:cubicBezTo>
                      <a:pt x="12852" y="42720"/>
                      <a:pt x="11554" y="46116"/>
                      <a:pt x="10233" y="49608"/>
                    </a:cubicBezTo>
                    <a:cubicBezTo>
                      <a:pt x="9691" y="51023"/>
                      <a:pt x="9290" y="52108"/>
                      <a:pt x="8912" y="53193"/>
                    </a:cubicBezTo>
                    <a:cubicBezTo>
                      <a:pt x="8606" y="54042"/>
                      <a:pt x="8724" y="55127"/>
                      <a:pt x="8464" y="55977"/>
                    </a:cubicBezTo>
                    <a:cubicBezTo>
                      <a:pt x="7261" y="60058"/>
                      <a:pt x="8276" y="64115"/>
                      <a:pt x="8889" y="68101"/>
                    </a:cubicBezTo>
                    <a:cubicBezTo>
                      <a:pt x="3605" y="62157"/>
                      <a:pt x="-311" y="54349"/>
                      <a:pt x="19" y="46211"/>
                    </a:cubicBezTo>
                    <a:cubicBezTo>
                      <a:pt x="255" y="40290"/>
                      <a:pt x="2378" y="34511"/>
                      <a:pt x="6035" y="29934"/>
                    </a:cubicBezTo>
                    <a:lnTo>
                      <a:pt x="6035" y="29934"/>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81" name="手繪多邊形: 圖案 80">
                <a:extLst>
                  <a:ext uri="{FF2B5EF4-FFF2-40B4-BE49-F238E27FC236}">
                    <a16:creationId xmlns:a16="http://schemas.microsoft.com/office/drawing/2014/main" id="{FA4138B1-594B-4328-B761-37831912E22B}"/>
                  </a:ext>
                </a:extLst>
              </p:cNvPr>
              <p:cNvSpPr/>
              <p:nvPr/>
            </p:nvSpPr>
            <p:spPr>
              <a:xfrm>
                <a:off x="4061943" y="1971574"/>
                <a:ext cx="20671" cy="68290"/>
              </a:xfrm>
              <a:custGeom>
                <a:avLst/>
                <a:gdLst>
                  <a:gd name="connsiteX0" fmla="*/ 4627 w 20671"/>
                  <a:gd name="connsiteY0" fmla="*/ 30501 h 68290"/>
                  <a:gd name="connsiteX1" fmla="*/ 5971 w 20671"/>
                  <a:gd name="connsiteY1" fmla="*/ 28495 h 68290"/>
                  <a:gd name="connsiteX2" fmla="*/ 10217 w 20671"/>
                  <a:gd name="connsiteY2" fmla="*/ 19390 h 68290"/>
                  <a:gd name="connsiteX3" fmla="*/ 10689 w 20671"/>
                  <a:gd name="connsiteY3" fmla="*/ 16276 h 68290"/>
                  <a:gd name="connsiteX4" fmla="*/ 11208 w 20671"/>
                  <a:gd name="connsiteY4" fmla="*/ 14578 h 68290"/>
                  <a:gd name="connsiteX5" fmla="*/ 11255 w 20671"/>
                  <a:gd name="connsiteY5" fmla="*/ 6157 h 68290"/>
                  <a:gd name="connsiteX6" fmla="*/ 9958 w 20671"/>
                  <a:gd name="connsiteY6" fmla="*/ 0 h 68290"/>
                  <a:gd name="connsiteX7" fmla="*/ 20644 w 20671"/>
                  <a:gd name="connsiteY7" fmla="*/ 20782 h 68290"/>
                  <a:gd name="connsiteX8" fmla="*/ 14699 w 20671"/>
                  <a:gd name="connsiteY8" fmla="*/ 39488 h 68290"/>
                  <a:gd name="connsiteX9" fmla="*/ 10477 w 20671"/>
                  <a:gd name="connsiteY9" fmla="*/ 49726 h 68290"/>
                  <a:gd name="connsiteX10" fmla="*/ 9462 w 20671"/>
                  <a:gd name="connsiteY10" fmla="*/ 53405 h 68290"/>
                  <a:gd name="connsiteX11" fmla="*/ 9250 w 20671"/>
                  <a:gd name="connsiteY11" fmla="*/ 56236 h 68290"/>
                  <a:gd name="connsiteX12" fmla="*/ 10713 w 20671"/>
                  <a:gd name="connsiteY12" fmla="*/ 68290 h 68290"/>
                  <a:gd name="connsiteX13" fmla="*/ 27 w 20671"/>
                  <a:gd name="connsiteY13" fmla="*/ 47225 h 68290"/>
                  <a:gd name="connsiteX14" fmla="*/ 4627 w 20671"/>
                  <a:gd name="connsiteY14" fmla="*/ 30501 h 68290"/>
                  <a:gd name="connsiteX15" fmla="*/ 4627 w 20671"/>
                  <a:gd name="connsiteY15" fmla="*/ 30501 h 68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71" h="68290">
                    <a:moveTo>
                      <a:pt x="4627" y="30501"/>
                    </a:moveTo>
                    <a:cubicBezTo>
                      <a:pt x="4886" y="29651"/>
                      <a:pt x="5499" y="29132"/>
                      <a:pt x="5971" y="28495"/>
                    </a:cubicBezTo>
                    <a:cubicBezTo>
                      <a:pt x="8189" y="25570"/>
                      <a:pt x="9344" y="22551"/>
                      <a:pt x="10217" y="19390"/>
                    </a:cubicBezTo>
                    <a:cubicBezTo>
                      <a:pt x="10524" y="18281"/>
                      <a:pt x="10736" y="17409"/>
                      <a:pt x="10689" y="16276"/>
                    </a:cubicBezTo>
                    <a:cubicBezTo>
                      <a:pt x="10665" y="15710"/>
                      <a:pt x="11161" y="15144"/>
                      <a:pt x="11208" y="14578"/>
                    </a:cubicBezTo>
                    <a:cubicBezTo>
                      <a:pt x="11420" y="11724"/>
                      <a:pt x="11680" y="8940"/>
                      <a:pt x="11255" y="6157"/>
                    </a:cubicBezTo>
                    <a:cubicBezTo>
                      <a:pt x="10972" y="4199"/>
                      <a:pt x="10571" y="1958"/>
                      <a:pt x="9958" y="0"/>
                    </a:cubicBezTo>
                    <a:cubicBezTo>
                      <a:pt x="15997" y="5166"/>
                      <a:pt x="20290" y="12927"/>
                      <a:pt x="20644" y="20782"/>
                    </a:cubicBezTo>
                    <a:cubicBezTo>
                      <a:pt x="20950" y="27505"/>
                      <a:pt x="18709" y="33732"/>
                      <a:pt x="14699" y="39488"/>
                    </a:cubicBezTo>
                    <a:cubicBezTo>
                      <a:pt x="12505" y="42625"/>
                      <a:pt x="11515" y="46116"/>
                      <a:pt x="10477" y="49726"/>
                    </a:cubicBezTo>
                    <a:cubicBezTo>
                      <a:pt x="10076" y="51188"/>
                      <a:pt x="9746" y="52297"/>
                      <a:pt x="9462" y="53405"/>
                    </a:cubicBezTo>
                    <a:cubicBezTo>
                      <a:pt x="9227" y="54278"/>
                      <a:pt x="9439" y="55363"/>
                      <a:pt x="9250" y="56236"/>
                    </a:cubicBezTo>
                    <a:cubicBezTo>
                      <a:pt x="8401" y="60411"/>
                      <a:pt x="9746" y="64374"/>
                      <a:pt x="10713" y="68290"/>
                    </a:cubicBezTo>
                    <a:cubicBezTo>
                      <a:pt x="4933" y="62817"/>
                      <a:pt x="381" y="55363"/>
                      <a:pt x="27" y="47225"/>
                    </a:cubicBezTo>
                    <a:cubicBezTo>
                      <a:pt x="-233" y="41304"/>
                      <a:pt x="1395" y="35360"/>
                      <a:pt x="4627" y="30501"/>
                    </a:cubicBezTo>
                    <a:lnTo>
                      <a:pt x="4627" y="30501"/>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82" name="手繪多邊形: 圖案 81">
                <a:extLst>
                  <a:ext uri="{FF2B5EF4-FFF2-40B4-BE49-F238E27FC236}">
                    <a16:creationId xmlns:a16="http://schemas.microsoft.com/office/drawing/2014/main" id="{141B9493-1890-44E9-9EC9-3ED56D3B74A6}"/>
                  </a:ext>
                </a:extLst>
              </p:cNvPr>
              <p:cNvSpPr/>
              <p:nvPr/>
            </p:nvSpPr>
            <p:spPr>
              <a:xfrm>
                <a:off x="4078700" y="1986223"/>
                <a:ext cx="18808" cy="67983"/>
              </a:xfrm>
              <a:custGeom>
                <a:avLst/>
                <a:gdLst>
                  <a:gd name="connsiteX0" fmla="*/ 3415 w 18808"/>
                  <a:gd name="connsiteY0" fmla="*/ 30878 h 67983"/>
                  <a:gd name="connsiteX1" fmla="*/ 4594 w 18808"/>
                  <a:gd name="connsiteY1" fmla="*/ 28755 h 67983"/>
                  <a:gd name="connsiteX2" fmla="*/ 8062 w 18808"/>
                  <a:gd name="connsiteY2" fmla="*/ 19319 h 67983"/>
                  <a:gd name="connsiteX3" fmla="*/ 8274 w 18808"/>
                  <a:gd name="connsiteY3" fmla="*/ 16182 h 67983"/>
                  <a:gd name="connsiteX4" fmla="*/ 8652 w 18808"/>
                  <a:gd name="connsiteY4" fmla="*/ 14436 h 67983"/>
                  <a:gd name="connsiteX5" fmla="*/ 7991 w 18808"/>
                  <a:gd name="connsiteY5" fmla="*/ 6015 h 67983"/>
                  <a:gd name="connsiteX6" fmla="*/ 6175 w 18808"/>
                  <a:gd name="connsiteY6" fmla="*/ 0 h 67983"/>
                  <a:gd name="connsiteX7" fmla="*/ 18583 w 18808"/>
                  <a:gd name="connsiteY7" fmla="*/ 19815 h 67983"/>
                  <a:gd name="connsiteX8" fmla="*/ 14219 w 18808"/>
                  <a:gd name="connsiteY8" fmla="*/ 38969 h 67983"/>
                  <a:gd name="connsiteX9" fmla="*/ 10893 w 18808"/>
                  <a:gd name="connsiteY9" fmla="*/ 49513 h 67983"/>
                  <a:gd name="connsiteX10" fmla="*/ 10185 w 18808"/>
                  <a:gd name="connsiteY10" fmla="*/ 53264 h 67983"/>
                  <a:gd name="connsiteX11" fmla="*/ 10209 w 18808"/>
                  <a:gd name="connsiteY11" fmla="*/ 56095 h 67983"/>
                  <a:gd name="connsiteX12" fmla="*/ 12685 w 18808"/>
                  <a:gd name="connsiteY12" fmla="*/ 67983 h 67983"/>
                  <a:gd name="connsiteX13" fmla="*/ 231 w 18808"/>
                  <a:gd name="connsiteY13" fmla="*/ 47886 h 67983"/>
                  <a:gd name="connsiteX14" fmla="*/ 3415 w 18808"/>
                  <a:gd name="connsiteY14" fmla="*/ 30878 h 67983"/>
                  <a:gd name="connsiteX15" fmla="*/ 3415 w 18808"/>
                  <a:gd name="connsiteY15" fmla="*/ 30878 h 6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08" h="67983">
                    <a:moveTo>
                      <a:pt x="3415" y="30878"/>
                    </a:moveTo>
                    <a:cubicBezTo>
                      <a:pt x="3604" y="30005"/>
                      <a:pt x="4170" y="29439"/>
                      <a:pt x="4594" y="28755"/>
                    </a:cubicBezTo>
                    <a:cubicBezTo>
                      <a:pt x="6552" y="25665"/>
                      <a:pt x="7449" y="22551"/>
                      <a:pt x="8062" y="19319"/>
                    </a:cubicBezTo>
                    <a:cubicBezTo>
                      <a:pt x="8274" y="18187"/>
                      <a:pt x="8392" y="17314"/>
                      <a:pt x="8274" y="16182"/>
                    </a:cubicBezTo>
                    <a:cubicBezTo>
                      <a:pt x="8204" y="15616"/>
                      <a:pt x="8652" y="15003"/>
                      <a:pt x="8652" y="14436"/>
                    </a:cubicBezTo>
                    <a:cubicBezTo>
                      <a:pt x="8605" y="11559"/>
                      <a:pt x="8652" y="8775"/>
                      <a:pt x="7991" y="6015"/>
                    </a:cubicBezTo>
                    <a:cubicBezTo>
                      <a:pt x="7543" y="4081"/>
                      <a:pt x="6953" y="1887"/>
                      <a:pt x="6175" y="0"/>
                    </a:cubicBezTo>
                    <a:cubicBezTo>
                      <a:pt x="12638" y="4647"/>
                      <a:pt x="17568" y="12007"/>
                      <a:pt x="18583" y="19815"/>
                    </a:cubicBezTo>
                    <a:cubicBezTo>
                      <a:pt x="19456" y="26490"/>
                      <a:pt x="17757" y="32883"/>
                      <a:pt x="14219" y="38969"/>
                    </a:cubicBezTo>
                    <a:cubicBezTo>
                      <a:pt x="12308" y="42271"/>
                      <a:pt x="11600" y="45833"/>
                      <a:pt x="10893" y="49513"/>
                    </a:cubicBezTo>
                    <a:cubicBezTo>
                      <a:pt x="10610" y="50999"/>
                      <a:pt x="10397" y="52132"/>
                      <a:pt x="10185" y="53264"/>
                    </a:cubicBezTo>
                    <a:cubicBezTo>
                      <a:pt x="10044" y="54137"/>
                      <a:pt x="10327" y="55198"/>
                      <a:pt x="10209" y="56095"/>
                    </a:cubicBezTo>
                    <a:cubicBezTo>
                      <a:pt x="9713" y="60317"/>
                      <a:pt x="11412" y="64162"/>
                      <a:pt x="12685" y="67983"/>
                    </a:cubicBezTo>
                    <a:cubicBezTo>
                      <a:pt x="6482" y="63030"/>
                      <a:pt x="1292" y="55977"/>
                      <a:pt x="231" y="47886"/>
                    </a:cubicBezTo>
                    <a:cubicBezTo>
                      <a:pt x="-524" y="42083"/>
                      <a:pt x="584" y="36020"/>
                      <a:pt x="3415" y="30878"/>
                    </a:cubicBezTo>
                    <a:lnTo>
                      <a:pt x="3415" y="30878"/>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83" name="手繪多邊形: 圖案 82">
                <a:extLst>
                  <a:ext uri="{FF2B5EF4-FFF2-40B4-BE49-F238E27FC236}">
                    <a16:creationId xmlns:a16="http://schemas.microsoft.com/office/drawing/2014/main" id="{C6CFBA2F-9157-4B7E-BA47-858523414BDC}"/>
                  </a:ext>
                </a:extLst>
              </p:cNvPr>
              <p:cNvSpPr/>
              <p:nvPr/>
            </p:nvSpPr>
            <p:spPr>
              <a:xfrm>
                <a:off x="4096603" y="1999787"/>
                <a:ext cx="17146" cy="67181"/>
              </a:xfrm>
              <a:custGeom>
                <a:avLst/>
                <a:gdLst>
                  <a:gd name="connsiteX0" fmla="*/ 2354 w 17146"/>
                  <a:gd name="connsiteY0" fmla="*/ 30972 h 67181"/>
                  <a:gd name="connsiteX1" fmla="*/ 3345 w 17146"/>
                  <a:gd name="connsiteY1" fmla="*/ 28779 h 67181"/>
                  <a:gd name="connsiteX2" fmla="*/ 5987 w 17146"/>
                  <a:gd name="connsiteY2" fmla="*/ 19084 h 67181"/>
                  <a:gd name="connsiteX3" fmla="*/ 5940 w 17146"/>
                  <a:gd name="connsiteY3" fmla="*/ 15946 h 67181"/>
                  <a:gd name="connsiteX4" fmla="*/ 6152 w 17146"/>
                  <a:gd name="connsiteY4" fmla="*/ 14177 h 67181"/>
                  <a:gd name="connsiteX5" fmla="*/ 4784 w 17146"/>
                  <a:gd name="connsiteY5" fmla="*/ 5850 h 67181"/>
                  <a:gd name="connsiteX6" fmla="*/ 2472 w 17146"/>
                  <a:gd name="connsiteY6" fmla="*/ 0 h 67181"/>
                  <a:gd name="connsiteX7" fmla="*/ 16531 w 17146"/>
                  <a:gd name="connsiteY7" fmla="*/ 18683 h 67181"/>
                  <a:gd name="connsiteX8" fmla="*/ 13819 w 17146"/>
                  <a:gd name="connsiteY8" fmla="*/ 38143 h 67181"/>
                  <a:gd name="connsiteX9" fmla="*/ 11389 w 17146"/>
                  <a:gd name="connsiteY9" fmla="*/ 48947 h 67181"/>
                  <a:gd name="connsiteX10" fmla="*/ 11011 w 17146"/>
                  <a:gd name="connsiteY10" fmla="*/ 52745 h 67181"/>
                  <a:gd name="connsiteX11" fmla="*/ 11295 w 17146"/>
                  <a:gd name="connsiteY11" fmla="*/ 55552 h 67181"/>
                  <a:gd name="connsiteX12" fmla="*/ 14762 w 17146"/>
                  <a:gd name="connsiteY12" fmla="*/ 67181 h 67181"/>
                  <a:gd name="connsiteX13" fmla="*/ 656 w 17146"/>
                  <a:gd name="connsiteY13" fmla="*/ 48216 h 67181"/>
                  <a:gd name="connsiteX14" fmla="*/ 2354 w 17146"/>
                  <a:gd name="connsiteY14" fmla="*/ 30972 h 67181"/>
                  <a:gd name="connsiteX15" fmla="*/ 2354 w 17146"/>
                  <a:gd name="connsiteY15" fmla="*/ 30972 h 6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146" h="67181">
                    <a:moveTo>
                      <a:pt x="2354" y="30972"/>
                    </a:moveTo>
                    <a:cubicBezTo>
                      <a:pt x="2472" y="30100"/>
                      <a:pt x="2968" y="29463"/>
                      <a:pt x="3345" y="28779"/>
                    </a:cubicBezTo>
                    <a:cubicBezTo>
                      <a:pt x="5043" y="25523"/>
                      <a:pt x="5657" y="22362"/>
                      <a:pt x="5987" y="19084"/>
                    </a:cubicBezTo>
                    <a:cubicBezTo>
                      <a:pt x="6105" y="17928"/>
                      <a:pt x="6152" y="17055"/>
                      <a:pt x="5940" y="15946"/>
                    </a:cubicBezTo>
                    <a:cubicBezTo>
                      <a:pt x="5822" y="15404"/>
                      <a:pt x="6223" y="14743"/>
                      <a:pt x="6152" y="14177"/>
                    </a:cubicBezTo>
                    <a:cubicBezTo>
                      <a:pt x="5869" y="11323"/>
                      <a:pt x="5657" y="8539"/>
                      <a:pt x="4784" y="5850"/>
                    </a:cubicBezTo>
                    <a:cubicBezTo>
                      <a:pt x="4171" y="3963"/>
                      <a:pt x="3416" y="1840"/>
                      <a:pt x="2472" y="0"/>
                    </a:cubicBezTo>
                    <a:cubicBezTo>
                      <a:pt x="9313" y="4081"/>
                      <a:pt x="14833" y="10992"/>
                      <a:pt x="16531" y="18683"/>
                    </a:cubicBezTo>
                    <a:cubicBezTo>
                      <a:pt x="17970" y="25287"/>
                      <a:pt x="16814" y="31774"/>
                      <a:pt x="13819" y="38143"/>
                    </a:cubicBezTo>
                    <a:cubicBezTo>
                      <a:pt x="12191" y="41611"/>
                      <a:pt x="11790" y="45220"/>
                      <a:pt x="11389" y="48947"/>
                    </a:cubicBezTo>
                    <a:cubicBezTo>
                      <a:pt x="11224" y="50457"/>
                      <a:pt x="11106" y="51589"/>
                      <a:pt x="11011" y="52745"/>
                    </a:cubicBezTo>
                    <a:cubicBezTo>
                      <a:pt x="10941" y="53641"/>
                      <a:pt x="11318" y="54679"/>
                      <a:pt x="11295" y="55552"/>
                    </a:cubicBezTo>
                    <a:cubicBezTo>
                      <a:pt x="11153" y="59798"/>
                      <a:pt x="13158" y="63478"/>
                      <a:pt x="14762" y="67181"/>
                    </a:cubicBezTo>
                    <a:cubicBezTo>
                      <a:pt x="8157" y="62770"/>
                      <a:pt x="2401" y="56189"/>
                      <a:pt x="656" y="48216"/>
                    </a:cubicBezTo>
                    <a:cubicBezTo>
                      <a:pt x="-618" y="42460"/>
                      <a:pt x="-28" y="36327"/>
                      <a:pt x="2354" y="30972"/>
                    </a:cubicBezTo>
                    <a:lnTo>
                      <a:pt x="2354" y="30972"/>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84" name="手繪多邊形: 圖案 83">
                <a:extLst>
                  <a:ext uri="{FF2B5EF4-FFF2-40B4-BE49-F238E27FC236}">
                    <a16:creationId xmlns:a16="http://schemas.microsoft.com/office/drawing/2014/main" id="{B3E73B94-3157-421B-8487-7B48195037D3}"/>
                  </a:ext>
                </a:extLst>
              </p:cNvPr>
              <p:cNvSpPr/>
              <p:nvPr/>
            </p:nvSpPr>
            <p:spPr>
              <a:xfrm>
                <a:off x="4114314" y="2012194"/>
                <a:ext cx="17974" cy="65907"/>
              </a:xfrm>
              <a:custGeom>
                <a:avLst/>
                <a:gdLst>
                  <a:gd name="connsiteX0" fmla="*/ 2524 w 17974"/>
                  <a:gd name="connsiteY0" fmla="*/ 30831 h 65907"/>
                  <a:gd name="connsiteX1" fmla="*/ 3326 w 17974"/>
                  <a:gd name="connsiteY1" fmla="*/ 28543 h 65907"/>
                  <a:gd name="connsiteX2" fmla="*/ 5142 w 17974"/>
                  <a:gd name="connsiteY2" fmla="*/ 18659 h 65907"/>
                  <a:gd name="connsiteX3" fmla="*/ 4812 w 17974"/>
                  <a:gd name="connsiteY3" fmla="*/ 15545 h 65907"/>
                  <a:gd name="connsiteX4" fmla="*/ 4883 w 17974"/>
                  <a:gd name="connsiteY4" fmla="*/ 13776 h 65907"/>
                  <a:gd name="connsiteX5" fmla="*/ 2807 w 17974"/>
                  <a:gd name="connsiteY5" fmla="*/ 5614 h 65907"/>
                  <a:gd name="connsiteX6" fmla="*/ 0 w 17974"/>
                  <a:gd name="connsiteY6" fmla="*/ 0 h 65907"/>
                  <a:gd name="connsiteX7" fmla="*/ 15592 w 17974"/>
                  <a:gd name="connsiteY7" fmla="*/ 17409 h 65907"/>
                  <a:gd name="connsiteX8" fmla="*/ 14554 w 17974"/>
                  <a:gd name="connsiteY8" fmla="*/ 37035 h 65907"/>
                  <a:gd name="connsiteX9" fmla="*/ 13068 w 17974"/>
                  <a:gd name="connsiteY9" fmla="*/ 48004 h 65907"/>
                  <a:gd name="connsiteX10" fmla="*/ 12998 w 17974"/>
                  <a:gd name="connsiteY10" fmla="*/ 51825 h 65907"/>
                  <a:gd name="connsiteX11" fmla="*/ 13516 w 17974"/>
                  <a:gd name="connsiteY11" fmla="*/ 54608 h 65907"/>
                  <a:gd name="connsiteX12" fmla="*/ 17975 w 17974"/>
                  <a:gd name="connsiteY12" fmla="*/ 65908 h 65907"/>
                  <a:gd name="connsiteX13" fmla="*/ 2312 w 17974"/>
                  <a:gd name="connsiteY13" fmla="*/ 48216 h 65907"/>
                  <a:gd name="connsiteX14" fmla="*/ 2524 w 17974"/>
                  <a:gd name="connsiteY14" fmla="*/ 30831 h 65907"/>
                  <a:gd name="connsiteX15" fmla="*/ 2524 w 17974"/>
                  <a:gd name="connsiteY15" fmla="*/ 30831 h 6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974" h="65907">
                    <a:moveTo>
                      <a:pt x="2524" y="30831"/>
                    </a:moveTo>
                    <a:cubicBezTo>
                      <a:pt x="2548" y="29934"/>
                      <a:pt x="3019" y="29274"/>
                      <a:pt x="3326" y="28543"/>
                    </a:cubicBezTo>
                    <a:cubicBezTo>
                      <a:pt x="4718" y="25169"/>
                      <a:pt x="5095" y="21938"/>
                      <a:pt x="5142" y="18659"/>
                    </a:cubicBezTo>
                    <a:cubicBezTo>
                      <a:pt x="5166" y="17503"/>
                      <a:pt x="5142" y="16607"/>
                      <a:pt x="4812" y="15545"/>
                    </a:cubicBezTo>
                    <a:cubicBezTo>
                      <a:pt x="4647" y="15003"/>
                      <a:pt x="4977" y="14318"/>
                      <a:pt x="4883" y="13776"/>
                    </a:cubicBezTo>
                    <a:cubicBezTo>
                      <a:pt x="4364" y="10969"/>
                      <a:pt x="3916" y="8209"/>
                      <a:pt x="2807" y="5614"/>
                    </a:cubicBezTo>
                    <a:cubicBezTo>
                      <a:pt x="2029" y="3798"/>
                      <a:pt x="1085" y="1722"/>
                      <a:pt x="0" y="0"/>
                    </a:cubicBezTo>
                    <a:cubicBezTo>
                      <a:pt x="7147" y="3491"/>
                      <a:pt x="13257" y="9884"/>
                      <a:pt x="15592" y="17409"/>
                    </a:cubicBezTo>
                    <a:cubicBezTo>
                      <a:pt x="17597" y="23848"/>
                      <a:pt x="16984" y="30430"/>
                      <a:pt x="14554" y="37035"/>
                    </a:cubicBezTo>
                    <a:cubicBezTo>
                      <a:pt x="13233" y="40620"/>
                      <a:pt x="13139" y="44253"/>
                      <a:pt x="13068" y="48004"/>
                    </a:cubicBezTo>
                    <a:cubicBezTo>
                      <a:pt x="13045" y="49513"/>
                      <a:pt x="13021" y="50669"/>
                      <a:pt x="12998" y="51825"/>
                    </a:cubicBezTo>
                    <a:cubicBezTo>
                      <a:pt x="12998" y="52721"/>
                      <a:pt x="13469" y="53712"/>
                      <a:pt x="13516" y="54608"/>
                    </a:cubicBezTo>
                    <a:cubicBezTo>
                      <a:pt x="13752" y="58854"/>
                      <a:pt x="16064" y="62346"/>
                      <a:pt x="17975" y="65908"/>
                    </a:cubicBezTo>
                    <a:cubicBezTo>
                      <a:pt x="11016" y="62086"/>
                      <a:pt x="4718" y="56000"/>
                      <a:pt x="2312" y="48216"/>
                    </a:cubicBezTo>
                    <a:cubicBezTo>
                      <a:pt x="543" y="42531"/>
                      <a:pt x="613" y="36374"/>
                      <a:pt x="2524" y="30831"/>
                    </a:cubicBezTo>
                    <a:lnTo>
                      <a:pt x="2524" y="30831"/>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85" name="手繪多邊形: 圖案 84">
                <a:extLst>
                  <a:ext uri="{FF2B5EF4-FFF2-40B4-BE49-F238E27FC236}">
                    <a16:creationId xmlns:a16="http://schemas.microsoft.com/office/drawing/2014/main" id="{67188FE2-132C-4F3F-B672-987B6B38B66E}"/>
                  </a:ext>
                </a:extLst>
              </p:cNvPr>
              <p:cNvSpPr/>
              <p:nvPr/>
            </p:nvSpPr>
            <p:spPr>
              <a:xfrm>
                <a:off x="4130614" y="2023211"/>
                <a:ext cx="23565" cy="64114"/>
              </a:xfrm>
              <a:custGeom>
                <a:avLst/>
                <a:gdLst>
                  <a:gd name="connsiteX0" fmla="*/ 5213 w 23565"/>
                  <a:gd name="connsiteY0" fmla="*/ 30524 h 64114"/>
                  <a:gd name="connsiteX1" fmla="*/ 5803 w 23565"/>
                  <a:gd name="connsiteY1" fmla="*/ 28189 h 64114"/>
                  <a:gd name="connsiteX2" fmla="*/ 6746 w 23565"/>
                  <a:gd name="connsiteY2" fmla="*/ 18187 h 64114"/>
                  <a:gd name="connsiteX3" fmla="*/ 6157 w 23565"/>
                  <a:gd name="connsiteY3" fmla="*/ 15097 h 64114"/>
                  <a:gd name="connsiteX4" fmla="*/ 6062 w 23565"/>
                  <a:gd name="connsiteY4" fmla="*/ 13328 h 64114"/>
                  <a:gd name="connsiteX5" fmla="*/ 3279 w 23565"/>
                  <a:gd name="connsiteY5" fmla="*/ 5355 h 64114"/>
                  <a:gd name="connsiteX6" fmla="*/ 0 w 23565"/>
                  <a:gd name="connsiteY6" fmla="*/ 0 h 64114"/>
                  <a:gd name="connsiteX7" fmla="*/ 17031 w 23565"/>
                  <a:gd name="connsiteY7" fmla="*/ 16017 h 64114"/>
                  <a:gd name="connsiteX8" fmla="*/ 17692 w 23565"/>
                  <a:gd name="connsiteY8" fmla="*/ 35643 h 64114"/>
                  <a:gd name="connsiteX9" fmla="*/ 17149 w 23565"/>
                  <a:gd name="connsiteY9" fmla="*/ 46706 h 64114"/>
                  <a:gd name="connsiteX10" fmla="*/ 17409 w 23565"/>
                  <a:gd name="connsiteY10" fmla="*/ 50528 h 64114"/>
                  <a:gd name="connsiteX11" fmla="*/ 18164 w 23565"/>
                  <a:gd name="connsiteY11" fmla="*/ 53240 h 64114"/>
                  <a:gd name="connsiteX12" fmla="*/ 23565 w 23565"/>
                  <a:gd name="connsiteY12" fmla="*/ 64115 h 64114"/>
                  <a:gd name="connsiteX13" fmla="*/ 6416 w 23565"/>
                  <a:gd name="connsiteY13" fmla="*/ 47838 h 64114"/>
                  <a:gd name="connsiteX14" fmla="*/ 5213 w 23565"/>
                  <a:gd name="connsiteY14" fmla="*/ 30524 h 64114"/>
                  <a:gd name="connsiteX15" fmla="*/ 5213 w 23565"/>
                  <a:gd name="connsiteY15" fmla="*/ 30524 h 6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565" h="64114">
                    <a:moveTo>
                      <a:pt x="5213" y="30524"/>
                    </a:moveTo>
                    <a:cubicBezTo>
                      <a:pt x="5166" y="29628"/>
                      <a:pt x="5567" y="28944"/>
                      <a:pt x="5803" y="28189"/>
                    </a:cubicBezTo>
                    <a:cubicBezTo>
                      <a:pt x="6912" y="24698"/>
                      <a:pt x="6982" y="21466"/>
                      <a:pt x="6746" y="18187"/>
                    </a:cubicBezTo>
                    <a:cubicBezTo>
                      <a:pt x="6652" y="17031"/>
                      <a:pt x="6558" y="16158"/>
                      <a:pt x="6157" y="15097"/>
                    </a:cubicBezTo>
                    <a:cubicBezTo>
                      <a:pt x="5944" y="14578"/>
                      <a:pt x="6228" y="13870"/>
                      <a:pt x="6062" y="13328"/>
                    </a:cubicBezTo>
                    <a:cubicBezTo>
                      <a:pt x="5308" y="10568"/>
                      <a:pt x="4623" y="7855"/>
                      <a:pt x="3279" y="5355"/>
                    </a:cubicBezTo>
                    <a:cubicBezTo>
                      <a:pt x="2335" y="3609"/>
                      <a:pt x="1227" y="1628"/>
                      <a:pt x="0" y="0"/>
                    </a:cubicBezTo>
                    <a:cubicBezTo>
                      <a:pt x="7431" y="2854"/>
                      <a:pt x="14059" y="8728"/>
                      <a:pt x="17031" y="16017"/>
                    </a:cubicBezTo>
                    <a:cubicBezTo>
                      <a:pt x="19579" y="22268"/>
                      <a:pt x="19555" y="28873"/>
                      <a:pt x="17692" y="35643"/>
                    </a:cubicBezTo>
                    <a:cubicBezTo>
                      <a:pt x="16677" y="39323"/>
                      <a:pt x="16890" y="42956"/>
                      <a:pt x="17149" y="46706"/>
                    </a:cubicBezTo>
                    <a:cubicBezTo>
                      <a:pt x="17244" y="48216"/>
                      <a:pt x="17314" y="49372"/>
                      <a:pt x="17409" y="50528"/>
                    </a:cubicBezTo>
                    <a:cubicBezTo>
                      <a:pt x="17479" y="51400"/>
                      <a:pt x="18046" y="52368"/>
                      <a:pt x="18164" y="53240"/>
                    </a:cubicBezTo>
                    <a:cubicBezTo>
                      <a:pt x="18753" y="57463"/>
                      <a:pt x="21372" y="60742"/>
                      <a:pt x="23565" y="64115"/>
                    </a:cubicBezTo>
                    <a:cubicBezTo>
                      <a:pt x="16300" y="60907"/>
                      <a:pt x="9506" y="55387"/>
                      <a:pt x="6416" y="47838"/>
                    </a:cubicBezTo>
                    <a:cubicBezTo>
                      <a:pt x="4270" y="42342"/>
                      <a:pt x="3798" y="36209"/>
                      <a:pt x="5213" y="30524"/>
                    </a:cubicBezTo>
                    <a:lnTo>
                      <a:pt x="5213" y="30524"/>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86" name="手繪多邊形: 圖案 85">
                <a:extLst>
                  <a:ext uri="{FF2B5EF4-FFF2-40B4-BE49-F238E27FC236}">
                    <a16:creationId xmlns:a16="http://schemas.microsoft.com/office/drawing/2014/main" id="{A8808580-2056-4C2F-B8B3-20A4AF711C0E}"/>
                  </a:ext>
                </a:extLst>
              </p:cNvPr>
              <p:cNvSpPr/>
              <p:nvPr/>
            </p:nvSpPr>
            <p:spPr>
              <a:xfrm>
                <a:off x="4148022" y="2032858"/>
                <a:ext cx="29061" cy="61803"/>
              </a:xfrm>
              <a:custGeom>
                <a:avLst/>
                <a:gdLst>
                  <a:gd name="connsiteX0" fmla="*/ 7808 w 29061"/>
                  <a:gd name="connsiteY0" fmla="*/ 29958 h 61803"/>
                  <a:gd name="connsiteX1" fmla="*/ 8209 w 29061"/>
                  <a:gd name="connsiteY1" fmla="*/ 27576 h 61803"/>
                  <a:gd name="connsiteX2" fmla="*/ 8280 w 29061"/>
                  <a:gd name="connsiteY2" fmla="*/ 17527 h 61803"/>
                  <a:gd name="connsiteX3" fmla="*/ 7431 w 29061"/>
                  <a:gd name="connsiteY3" fmla="*/ 14507 h 61803"/>
                  <a:gd name="connsiteX4" fmla="*/ 7195 w 29061"/>
                  <a:gd name="connsiteY4" fmla="*/ 12738 h 61803"/>
                  <a:gd name="connsiteX5" fmla="*/ 3727 w 29061"/>
                  <a:gd name="connsiteY5" fmla="*/ 5048 h 61803"/>
                  <a:gd name="connsiteX6" fmla="*/ 0 w 29061"/>
                  <a:gd name="connsiteY6" fmla="*/ 0 h 61803"/>
                  <a:gd name="connsiteX7" fmla="*/ 18376 w 29061"/>
                  <a:gd name="connsiteY7" fmla="*/ 14460 h 61803"/>
                  <a:gd name="connsiteX8" fmla="*/ 20735 w 29061"/>
                  <a:gd name="connsiteY8" fmla="*/ 33968 h 61803"/>
                  <a:gd name="connsiteX9" fmla="*/ 21159 w 29061"/>
                  <a:gd name="connsiteY9" fmla="*/ 45031 h 61803"/>
                  <a:gd name="connsiteX10" fmla="*/ 21749 w 29061"/>
                  <a:gd name="connsiteY10" fmla="*/ 48806 h 61803"/>
                  <a:gd name="connsiteX11" fmla="*/ 22740 w 29061"/>
                  <a:gd name="connsiteY11" fmla="*/ 51448 h 61803"/>
                  <a:gd name="connsiteX12" fmla="*/ 29062 w 29061"/>
                  <a:gd name="connsiteY12" fmla="*/ 61803 h 61803"/>
                  <a:gd name="connsiteX13" fmla="*/ 10568 w 29061"/>
                  <a:gd name="connsiteY13" fmla="*/ 47084 h 61803"/>
                  <a:gd name="connsiteX14" fmla="*/ 7808 w 29061"/>
                  <a:gd name="connsiteY14" fmla="*/ 29958 h 61803"/>
                  <a:gd name="connsiteX15" fmla="*/ 7808 w 29061"/>
                  <a:gd name="connsiteY15" fmla="*/ 29958 h 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061" h="61803">
                    <a:moveTo>
                      <a:pt x="7808" y="29958"/>
                    </a:moveTo>
                    <a:cubicBezTo>
                      <a:pt x="7690" y="29085"/>
                      <a:pt x="8020" y="28354"/>
                      <a:pt x="8209" y="27576"/>
                    </a:cubicBezTo>
                    <a:cubicBezTo>
                      <a:pt x="9011" y="24014"/>
                      <a:pt x="8799" y="20758"/>
                      <a:pt x="8280" y="17527"/>
                    </a:cubicBezTo>
                    <a:cubicBezTo>
                      <a:pt x="8091" y="16394"/>
                      <a:pt x="7926" y="15522"/>
                      <a:pt x="7431" y="14507"/>
                    </a:cubicBezTo>
                    <a:cubicBezTo>
                      <a:pt x="7195" y="13988"/>
                      <a:pt x="7383" y="13281"/>
                      <a:pt x="7195" y="12738"/>
                    </a:cubicBezTo>
                    <a:cubicBezTo>
                      <a:pt x="6204" y="10049"/>
                      <a:pt x="5284" y="7407"/>
                      <a:pt x="3727" y="5048"/>
                    </a:cubicBezTo>
                    <a:cubicBezTo>
                      <a:pt x="2642" y="3373"/>
                      <a:pt x="1368" y="1510"/>
                      <a:pt x="0" y="0"/>
                    </a:cubicBezTo>
                    <a:cubicBezTo>
                      <a:pt x="7643" y="2194"/>
                      <a:pt x="14767" y="7454"/>
                      <a:pt x="18376" y="14460"/>
                    </a:cubicBezTo>
                    <a:cubicBezTo>
                      <a:pt x="21442" y="20475"/>
                      <a:pt x="22009" y="27057"/>
                      <a:pt x="20735" y="33968"/>
                    </a:cubicBezTo>
                    <a:cubicBezTo>
                      <a:pt x="20051" y="37719"/>
                      <a:pt x="20593" y="41328"/>
                      <a:pt x="21159" y="45031"/>
                    </a:cubicBezTo>
                    <a:cubicBezTo>
                      <a:pt x="21395" y="46517"/>
                      <a:pt x="21560" y="47673"/>
                      <a:pt x="21749" y="48806"/>
                    </a:cubicBezTo>
                    <a:cubicBezTo>
                      <a:pt x="21914" y="49678"/>
                      <a:pt x="22527" y="50598"/>
                      <a:pt x="22740" y="51448"/>
                    </a:cubicBezTo>
                    <a:cubicBezTo>
                      <a:pt x="23707" y="55599"/>
                      <a:pt x="26585" y="58642"/>
                      <a:pt x="29062" y="61803"/>
                    </a:cubicBezTo>
                    <a:cubicBezTo>
                      <a:pt x="21537" y="59232"/>
                      <a:pt x="14295" y="54349"/>
                      <a:pt x="10568" y="47084"/>
                    </a:cubicBezTo>
                    <a:cubicBezTo>
                      <a:pt x="7879" y="41823"/>
                      <a:pt x="6888" y="35737"/>
                      <a:pt x="7808" y="29958"/>
                    </a:cubicBezTo>
                    <a:lnTo>
                      <a:pt x="7808" y="29958"/>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87" name="手繪多邊形: 圖案 86">
                <a:extLst>
                  <a:ext uri="{FF2B5EF4-FFF2-40B4-BE49-F238E27FC236}">
                    <a16:creationId xmlns:a16="http://schemas.microsoft.com/office/drawing/2014/main" id="{66678E31-21F0-4043-8D90-BAECB3A44140}"/>
                  </a:ext>
                </a:extLst>
              </p:cNvPr>
              <p:cNvSpPr/>
              <p:nvPr/>
            </p:nvSpPr>
            <p:spPr>
              <a:xfrm>
                <a:off x="4166280" y="2041044"/>
                <a:ext cx="34416" cy="58996"/>
              </a:xfrm>
              <a:custGeom>
                <a:avLst/>
                <a:gdLst>
                  <a:gd name="connsiteX0" fmla="*/ 10426 w 34416"/>
                  <a:gd name="connsiteY0" fmla="*/ 29132 h 58996"/>
                  <a:gd name="connsiteX1" fmla="*/ 10615 w 34416"/>
                  <a:gd name="connsiteY1" fmla="*/ 26726 h 58996"/>
                  <a:gd name="connsiteX2" fmla="*/ 9813 w 34416"/>
                  <a:gd name="connsiteY2" fmla="*/ 16701 h 58996"/>
                  <a:gd name="connsiteX3" fmla="*/ 8704 w 34416"/>
                  <a:gd name="connsiteY3" fmla="*/ 13776 h 58996"/>
                  <a:gd name="connsiteX4" fmla="*/ 8303 w 34416"/>
                  <a:gd name="connsiteY4" fmla="*/ 12054 h 58996"/>
                  <a:gd name="connsiteX5" fmla="*/ 4175 w 34416"/>
                  <a:gd name="connsiteY5" fmla="*/ 4694 h 58996"/>
                  <a:gd name="connsiteX6" fmla="*/ 0 w 34416"/>
                  <a:gd name="connsiteY6" fmla="*/ 0 h 58996"/>
                  <a:gd name="connsiteX7" fmla="*/ 19579 w 34416"/>
                  <a:gd name="connsiteY7" fmla="*/ 12785 h 58996"/>
                  <a:gd name="connsiteX8" fmla="*/ 23660 w 34416"/>
                  <a:gd name="connsiteY8" fmla="*/ 32010 h 58996"/>
                  <a:gd name="connsiteX9" fmla="*/ 25052 w 34416"/>
                  <a:gd name="connsiteY9" fmla="*/ 42979 h 58996"/>
                  <a:gd name="connsiteX10" fmla="*/ 25971 w 34416"/>
                  <a:gd name="connsiteY10" fmla="*/ 46683 h 58996"/>
                  <a:gd name="connsiteX11" fmla="*/ 27198 w 34416"/>
                  <a:gd name="connsiteY11" fmla="*/ 49230 h 58996"/>
                  <a:gd name="connsiteX12" fmla="*/ 34416 w 34416"/>
                  <a:gd name="connsiteY12" fmla="*/ 58996 h 58996"/>
                  <a:gd name="connsiteX13" fmla="*/ 14696 w 34416"/>
                  <a:gd name="connsiteY13" fmla="*/ 45951 h 58996"/>
                  <a:gd name="connsiteX14" fmla="*/ 10426 w 34416"/>
                  <a:gd name="connsiteY14" fmla="*/ 29132 h 58996"/>
                  <a:gd name="connsiteX15" fmla="*/ 10426 w 34416"/>
                  <a:gd name="connsiteY15" fmla="*/ 29132 h 5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416" h="58996">
                    <a:moveTo>
                      <a:pt x="10426" y="29132"/>
                    </a:moveTo>
                    <a:cubicBezTo>
                      <a:pt x="10238" y="28260"/>
                      <a:pt x="10497" y="27505"/>
                      <a:pt x="10615" y="26726"/>
                    </a:cubicBezTo>
                    <a:cubicBezTo>
                      <a:pt x="11087" y="23094"/>
                      <a:pt x="10615" y="19886"/>
                      <a:pt x="9813" y="16701"/>
                    </a:cubicBezTo>
                    <a:cubicBezTo>
                      <a:pt x="9530" y="15592"/>
                      <a:pt x="9270" y="14743"/>
                      <a:pt x="8704" y="13776"/>
                    </a:cubicBezTo>
                    <a:cubicBezTo>
                      <a:pt x="8421" y="13304"/>
                      <a:pt x="8539" y="12549"/>
                      <a:pt x="8303" y="12054"/>
                    </a:cubicBezTo>
                    <a:cubicBezTo>
                      <a:pt x="7077" y="9459"/>
                      <a:pt x="5921" y="6912"/>
                      <a:pt x="4175" y="4694"/>
                    </a:cubicBezTo>
                    <a:cubicBezTo>
                      <a:pt x="2949" y="3137"/>
                      <a:pt x="1510" y="1368"/>
                      <a:pt x="0" y="0"/>
                    </a:cubicBezTo>
                    <a:cubicBezTo>
                      <a:pt x="7808" y="1510"/>
                      <a:pt x="15380" y="6133"/>
                      <a:pt x="19579" y="12785"/>
                    </a:cubicBezTo>
                    <a:cubicBezTo>
                      <a:pt x="23164" y="18494"/>
                      <a:pt x="24297" y="25004"/>
                      <a:pt x="23660" y="32010"/>
                    </a:cubicBezTo>
                    <a:cubicBezTo>
                      <a:pt x="23306" y="35808"/>
                      <a:pt x="24155" y="39346"/>
                      <a:pt x="25052" y="42979"/>
                    </a:cubicBezTo>
                    <a:cubicBezTo>
                      <a:pt x="25405" y="44465"/>
                      <a:pt x="25688" y="45574"/>
                      <a:pt x="25971" y="46683"/>
                    </a:cubicBezTo>
                    <a:cubicBezTo>
                      <a:pt x="26207" y="47555"/>
                      <a:pt x="26915" y="48405"/>
                      <a:pt x="27198" y="49230"/>
                    </a:cubicBezTo>
                    <a:cubicBezTo>
                      <a:pt x="28519" y="53264"/>
                      <a:pt x="31656" y="56047"/>
                      <a:pt x="34416" y="58996"/>
                    </a:cubicBezTo>
                    <a:cubicBezTo>
                      <a:pt x="26703" y="57085"/>
                      <a:pt x="19036" y="52863"/>
                      <a:pt x="14696" y="45951"/>
                    </a:cubicBezTo>
                    <a:cubicBezTo>
                      <a:pt x="11535" y="40950"/>
                      <a:pt x="10002" y="34959"/>
                      <a:pt x="10426" y="29132"/>
                    </a:cubicBezTo>
                    <a:lnTo>
                      <a:pt x="10426" y="29132"/>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88" name="手繪多邊形: 圖案 87">
                <a:extLst>
                  <a:ext uri="{FF2B5EF4-FFF2-40B4-BE49-F238E27FC236}">
                    <a16:creationId xmlns:a16="http://schemas.microsoft.com/office/drawing/2014/main" id="{07A6614B-C7B7-401A-8C76-FECE12A9B090}"/>
                  </a:ext>
                </a:extLst>
              </p:cNvPr>
              <p:cNvSpPr/>
              <p:nvPr/>
            </p:nvSpPr>
            <p:spPr>
              <a:xfrm>
                <a:off x="4185411" y="2047625"/>
                <a:ext cx="39464" cy="55717"/>
              </a:xfrm>
              <a:custGeom>
                <a:avLst/>
                <a:gdLst>
                  <a:gd name="connsiteX0" fmla="*/ 12974 w 39464"/>
                  <a:gd name="connsiteY0" fmla="*/ 28094 h 55717"/>
                  <a:gd name="connsiteX1" fmla="*/ 12950 w 39464"/>
                  <a:gd name="connsiteY1" fmla="*/ 25688 h 55717"/>
                  <a:gd name="connsiteX2" fmla="*/ 11252 w 39464"/>
                  <a:gd name="connsiteY2" fmla="*/ 15781 h 55717"/>
                  <a:gd name="connsiteX3" fmla="*/ 9884 w 39464"/>
                  <a:gd name="connsiteY3" fmla="*/ 12950 h 55717"/>
                  <a:gd name="connsiteX4" fmla="*/ 9341 w 39464"/>
                  <a:gd name="connsiteY4" fmla="*/ 11276 h 55717"/>
                  <a:gd name="connsiteX5" fmla="*/ 4576 w 39464"/>
                  <a:gd name="connsiteY5" fmla="*/ 4317 h 55717"/>
                  <a:gd name="connsiteX6" fmla="*/ 0 w 39464"/>
                  <a:gd name="connsiteY6" fmla="*/ 0 h 55717"/>
                  <a:gd name="connsiteX7" fmla="*/ 20617 w 39464"/>
                  <a:gd name="connsiteY7" fmla="*/ 10992 h 55717"/>
                  <a:gd name="connsiteX8" fmla="*/ 26372 w 39464"/>
                  <a:gd name="connsiteY8" fmla="*/ 29769 h 55717"/>
                  <a:gd name="connsiteX9" fmla="*/ 28731 w 39464"/>
                  <a:gd name="connsiteY9" fmla="*/ 40597 h 55717"/>
                  <a:gd name="connsiteX10" fmla="*/ 29982 w 39464"/>
                  <a:gd name="connsiteY10" fmla="*/ 44206 h 55717"/>
                  <a:gd name="connsiteX11" fmla="*/ 31421 w 39464"/>
                  <a:gd name="connsiteY11" fmla="*/ 46635 h 55717"/>
                  <a:gd name="connsiteX12" fmla="*/ 39464 w 39464"/>
                  <a:gd name="connsiteY12" fmla="*/ 55717 h 55717"/>
                  <a:gd name="connsiteX13" fmla="*/ 18682 w 39464"/>
                  <a:gd name="connsiteY13" fmla="*/ 44489 h 55717"/>
                  <a:gd name="connsiteX14" fmla="*/ 12974 w 39464"/>
                  <a:gd name="connsiteY14" fmla="*/ 28094 h 55717"/>
                  <a:gd name="connsiteX15" fmla="*/ 12974 w 39464"/>
                  <a:gd name="connsiteY15" fmla="*/ 28094 h 55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464" h="55717">
                    <a:moveTo>
                      <a:pt x="12974" y="28094"/>
                    </a:moveTo>
                    <a:cubicBezTo>
                      <a:pt x="12691" y="27245"/>
                      <a:pt x="12903" y="26467"/>
                      <a:pt x="12950" y="25688"/>
                    </a:cubicBezTo>
                    <a:cubicBezTo>
                      <a:pt x="13115" y="22032"/>
                      <a:pt x="12337" y="18895"/>
                      <a:pt x="11252" y="15781"/>
                    </a:cubicBezTo>
                    <a:cubicBezTo>
                      <a:pt x="10875" y="14696"/>
                      <a:pt x="10544" y="13870"/>
                      <a:pt x="9884" y="12950"/>
                    </a:cubicBezTo>
                    <a:cubicBezTo>
                      <a:pt x="9554" y="12502"/>
                      <a:pt x="9624" y="11747"/>
                      <a:pt x="9341" y="11276"/>
                    </a:cubicBezTo>
                    <a:cubicBezTo>
                      <a:pt x="7879" y="8799"/>
                      <a:pt x="6511" y="6369"/>
                      <a:pt x="4576" y="4317"/>
                    </a:cubicBezTo>
                    <a:cubicBezTo>
                      <a:pt x="3208" y="2854"/>
                      <a:pt x="1628" y="1250"/>
                      <a:pt x="0" y="0"/>
                    </a:cubicBezTo>
                    <a:cubicBezTo>
                      <a:pt x="7926" y="802"/>
                      <a:pt x="15852" y="4741"/>
                      <a:pt x="20617" y="10992"/>
                    </a:cubicBezTo>
                    <a:cubicBezTo>
                      <a:pt x="24698" y="16347"/>
                      <a:pt x="26396" y="22740"/>
                      <a:pt x="26372" y="29769"/>
                    </a:cubicBezTo>
                    <a:cubicBezTo>
                      <a:pt x="26372" y="33591"/>
                      <a:pt x="27528" y="37035"/>
                      <a:pt x="28731" y="40597"/>
                    </a:cubicBezTo>
                    <a:cubicBezTo>
                      <a:pt x="29227" y="42012"/>
                      <a:pt x="29581" y="43121"/>
                      <a:pt x="29982" y="44206"/>
                    </a:cubicBezTo>
                    <a:cubicBezTo>
                      <a:pt x="30288" y="45031"/>
                      <a:pt x="31067" y="45810"/>
                      <a:pt x="31421" y="46635"/>
                    </a:cubicBezTo>
                    <a:cubicBezTo>
                      <a:pt x="33095" y="50551"/>
                      <a:pt x="36469" y="53028"/>
                      <a:pt x="39464" y="55717"/>
                    </a:cubicBezTo>
                    <a:cubicBezTo>
                      <a:pt x="31609" y="54514"/>
                      <a:pt x="23613" y="50976"/>
                      <a:pt x="18682" y="44489"/>
                    </a:cubicBezTo>
                    <a:cubicBezTo>
                      <a:pt x="15144" y="39747"/>
                      <a:pt x="13092" y="33945"/>
                      <a:pt x="12974" y="28094"/>
                    </a:cubicBezTo>
                    <a:lnTo>
                      <a:pt x="12974" y="28094"/>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89" name="手繪多邊形: 圖案 88">
                <a:extLst>
                  <a:ext uri="{FF2B5EF4-FFF2-40B4-BE49-F238E27FC236}">
                    <a16:creationId xmlns:a16="http://schemas.microsoft.com/office/drawing/2014/main" id="{290A6D0F-E48D-47E7-A623-5019D5F77978}"/>
                  </a:ext>
                </a:extLst>
              </p:cNvPr>
              <p:cNvSpPr/>
              <p:nvPr/>
            </p:nvSpPr>
            <p:spPr>
              <a:xfrm>
                <a:off x="4205391" y="2052484"/>
                <a:ext cx="44370" cy="51966"/>
              </a:xfrm>
              <a:custGeom>
                <a:avLst/>
                <a:gdLst>
                  <a:gd name="connsiteX0" fmla="*/ 15404 w 44370"/>
                  <a:gd name="connsiteY0" fmla="*/ 26868 h 51966"/>
                  <a:gd name="connsiteX1" fmla="*/ 15168 w 44370"/>
                  <a:gd name="connsiteY1" fmla="*/ 24462 h 51966"/>
                  <a:gd name="connsiteX2" fmla="*/ 12597 w 44370"/>
                  <a:gd name="connsiteY2" fmla="*/ 14743 h 51966"/>
                  <a:gd name="connsiteX3" fmla="*/ 10969 w 44370"/>
                  <a:gd name="connsiteY3" fmla="*/ 12054 h 51966"/>
                  <a:gd name="connsiteX4" fmla="*/ 10285 w 44370"/>
                  <a:gd name="connsiteY4" fmla="*/ 10403 h 51966"/>
                  <a:gd name="connsiteX5" fmla="*/ 4930 w 44370"/>
                  <a:gd name="connsiteY5" fmla="*/ 3892 h 51966"/>
                  <a:gd name="connsiteX6" fmla="*/ 0 w 44370"/>
                  <a:gd name="connsiteY6" fmla="*/ 0 h 51966"/>
                  <a:gd name="connsiteX7" fmla="*/ 21537 w 44370"/>
                  <a:gd name="connsiteY7" fmla="*/ 9105 h 51966"/>
                  <a:gd name="connsiteX8" fmla="*/ 28967 w 44370"/>
                  <a:gd name="connsiteY8" fmla="*/ 27292 h 51966"/>
                  <a:gd name="connsiteX9" fmla="*/ 32293 w 44370"/>
                  <a:gd name="connsiteY9" fmla="*/ 37860 h 51966"/>
                  <a:gd name="connsiteX10" fmla="*/ 33874 w 44370"/>
                  <a:gd name="connsiteY10" fmla="*/ 41351 h 51966"/>
                  <a:gd name="connsiteX11" fmla="*/ 35525 w 44370"/>
                  <a:gd name="connsiteY11" fmla="*/ 43640 h 51966"/>
                  <a:gd name="connsiteX12" fmla="*/ 44371 w 44370"/>
                  <a:gd name="connsiteY12" fmla="*/ 51967 h 51966"/>
                  <a:gd name="connsiteX13" fmla="*/ 22669 w 44370"/>
                  <a:gd name="connsiteY13" fmla="*/ 42649 h 51966"/>
                  <a:gd name="connsiteX14" fmla="*/ 15404 w 44370"/>
                  <a:gd name="connsiteY14" fmla="*/ 26868 h 51966"/>
                  <a:gd name="connsiteX15" fmla="*/ 15404 w 44370"/>
                  <a:gd name="connsiteY15" fmla="*/ 26868 h 5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370" h="51966">
                    <a:moveTo>
                      <a:pt x="15404" y="26868"/>
                    </a:moveTo>
                    <a:cubicBezTo>
                      <a:pt x="15050" y="26042"/>
                      <a:pt x="15191" y="25240"/>
                      <a:pt x="15168" y="24462"/>
                    </a:cubicBezTo>
                    <a:cubicBezTo>
                      <a:pt x="15003" y="20805"/>
                      <a:pt x="13941" y="17739"/>
                      <a:pt x="12597" y="14743"/>
                    </a:cubicBezTo>
                    <a:cubicBezTo>
                      <a:pt x="12125" y="13682"/>
                      <a:pt x="11724" y="12903"/>
                      <a:pt x="10969" y="12054"/>
                    </a:cubicBezTo>
                    <a:cubicBezTo>
                      <a:pt x="10591" y="11629"/>
                      <a:pt x="10615" y="10875"/>
                      <a:pt x="10285" y="10403"/>
                    </a:cubicBezTo>
                    <a:cubicBezTo>
                      <a:pt x="8610" y="8091"/>
                      <a:pt x="7030" y="5779"/>
                      <a:pt x="4930" y="3892"/>
                    </a:cubicBezTo>
                    <a:cubicBezTo>
                      <a:pt x="3444" y="2571"/>
                      <a:pt x="1722" y="1109"/>
                      <a:pt x="0" y="0"/>
                    </a:cubicBezTo>
                    <a:cubicBezTo>
                      <a:pt x="7949" y="94"/>
                      <a:pt x="16206" y="3302"/>
                      <a:pt x="21537" y="9105"/>
                    </a:cubicBezTo>
                    <a:cubicBezTo>
                      <a:pt x="26089" y="14083"/>
                      <a:pt x="28354" y="20287"/>
                      <a:pt x="28967" y="27292"/>
                    </a:cubicBezTo>
                    <a:cubicBezTo>
                      <a:pt x="29298" y="31090"/>
                      <a:pt x="30760" y="34416"/>
                      <a:pt x="32293" y="37860"/>
                    </a:cubicBezTo>
                    <a:cubicBezTo>
                      <a:pt x="32907" y="39252"/>
                      <a:pt x="33378" y="40290"/>
                      <a:pt x="33874" y="41351"/>
                    </a:cubicBezTo>
                    <a:cubicBezTo>
                      <a:pt x="34251" y="42153"/>
                      <a:pt x="35100" y="42861"/>
                      <a:pt x="35525" y="43640"/>
                    </a:cubicBezTo>
                    <a:cubicBezTo>
                      <a:pt x="37554" y="47390"/>
                      <a:pt x="41116" y="49560"/>
                      <a:pt x="44371" y="51967"/>
                    </a:cubicBezTo>
                    <a:cubicBezTo>
                      <a:pt x="36445" y="51471"/>
                      <a:pt x="28165" y="48664"/>
                      <a:pt x="22669" y="42649"/>
                    </a:cubicBezTo>
                    <a:cubicBezTo>
                      <a:pt x="18612" y="38285"/>
                      <a:pt x="16040" y="32671"/>
                      <a:pt x="15404" y="26868"/>
                    </a:cubicBezTo>
                    <a:lnTo>
                      <a:pt x="15404" y="26868"/>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90" name="手繪多邊形: 圖案 89">
                <a:extLst>
                  <a:ext uri="{FF2B5EF4-FFF2-40B4-BE49-F238E27FC236}">
                    <a16:creationId xmlns:a16="http://schemas.microsoft.com/office/drawing/2014/main" id="{6CACD83E-146D-475C-AA6E-E4227DFDB1C6}"/>
                  </a:ext>
                </a:extLst>
              </p:cNvPr>
              <p:cNvSpPr/>
              <p:nvPr/>
            </p:nvSpPr>
            <p:spPr>
              <a:xfrm>
                <a:off x="4226031" y="2055530"/>
                <a:ext cx="48805" cy="47874"/>
              </a:xfrm>
              <a:custGeom>
                <a:avLst/>
                <a:gdLst>
                  <a:gd name="connsiteX0" fmla="*/ 17810 w 48805"/>
                  <a:gd name="connsiteY0" fmla="*/ 25450 h 47874"/>
                  <a:gd name="connsiteX1" fmla="*/ 17338 w 48805"/>
                  <a:gd name="connsiteY1" fmla="*/ 23091 h 47874"/>
                  <a:gd name="connsiteX2" fmla="*/ 13894 w 48805"/>
                  <a:gd name="connsiteY2" fmla="*/ 13632 h 47874"/>
                  <a:gd name="connsiteX3" fmla="*/ 12030 w 48805"/>
                  <a:gd name="connsiteY3" fmla="*/ 11085 h 47874"/>
                  <a:gd name="connsiteX4" fmla="*/ 11181 w 48805"/>
                  <a:gd name="connsiteY4" fmla="*/ 9528 h 47874"/>
                  <a:gd name="connsiteX5" fmla="*/ 5260 w 48805"/>
                  <a:gd name="connsiteY5" fmla="*/ 3536 h 47874"/>
                  <a:gd name="connsiteX6" fmla="*/ 0 w 48805"/>
                  <a:gd name="connsiteY6" fmla="*/ 92 h 47874"/>
                  <a:gd name="connsiteX7" fmla="*/ 22268 w 48805"/>
                  <a:gd name="connsiteY7" fmla="*/ 7240 h 47874"/>
                  <a:gd name="connsiteX8" fmla="*/ 31279 w 48805"/>
                  <a:gd name="connsiteY8" fmla="*/ 24696 h 47874"/>
                  <a:gd name="connsiteX9" fmla="*/ 35525 w 48805"/>
                  <a:gd name="connsiteY9" fmla="*/ 34910 h 47874"/>
                  <a:gd name="connsiteX10" fmla="*/ 37412 w 48805"/>
                  <a:gd name="connsiteY10" fmla="*/ 38236 h 47874"/>
                  <a:gd name="connsiteX11" fmla="*/ 39252 w 48805"/>
                  <a:gd name="connsiteY11" fmla="*/ 40382 h 47874"/>
                  <a:gd name="connsiteX12" fmla="*/ 48806 w 48805"/>
                  <a:gd name="connsiteY12" fmla="*/ 47860 h 47874"/>
                  <a:gd name="connsiteX13" fmla="*/ 26349 w 48805"/>
                  <a:gd name="connsiteY13" fmla="*/ 40524 h 47874"/>
                  <a:gd name="connsiteX14" fmla="*/ 17810 w 48805"/>
                  <a:gd name="connsiteY14" fmla="*/ 25450 h 47874"/>
                  <a:gd name="connsiteX15" fmla="*/ 17810 w 48805"/>
                  <a:gd name="connsiteY15" fmla="*/ 25450 h 47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805" h="47874">
                    <a:moveTo>
                      <a:pt x="17810" y="25450"/>
                    </a:moveTo>
                    <a:cubicBezTo>
                      <a:pt x="17385" y="24672"/>
                      <a:pt x="17456" y="23870"/>
                      <a:pt x="17338" y="23091"/>
                    </a:cubicBezTo>
                    <a:cubicBezTo>
                      <a:pt x="16843" y="19459"/>
                      <a:pt x="15522" y="16487"/>
                      <a:pt x="13894" y="13632"/>
                    </a:cubicBezTo>
                    <a:cubicBezTo>
                      <a:pt x="13328" y="12618"/>
                      <a:pt x="12856" y="11887"/>
                      <a:pt x="12030" y="11085"/>
                    </a:cubicBezTo>
                    <a:cubicBezTo>
                      <a:pt x="11629" y="10707"/>
                      <a:pt x="11559" y="9952"/>
                      <a:pt x="11181" y="9528"/>
                    </a:cubicBezTo>
                    <a:cubicBezTo>
                      <a:pt x="9294" y="7358"/>
                      <a:pt x="7525" y="5211"/>
                      <a:pt x="5260" y="3536"/>
                    </a:cubicBezTo>
                    <a:cubicBezTo>
                      <a:pt x="3656" y="2357"/>
                      <a:pt x="1816" y="1036"/>
                      <a:pt x="0" y="92"/>
                    </a:cubicBezTo>
                    <a:cubicBezTo>
                      <a:pt x="7926" y="-521"/>
                      <a:pt x="16442" y="1932"/>
                      <a:pt x="22268" y="7240"/>
                    </a:cubicBezTo>
                    <a:cubicBezTo>
                      <a:pt x="27245" y="11792"/>
                      <a:pt x="30052" y="17784"/>
                      <a:pt x="31279" y="24696"/>
                    </a:cubicBezTo>
                    <a:cubicBezTo>
                      <a:pt x="31939" y="28470"/>
                      <a:pt x="33709" y="31631"/>
                      <a:pt x="35525" y="34910"/>
                    </a:cubicBezTo>
                    <a:cubicBezTo>
                      <a:pt x="36256" y="36231"/>
                      <a:pt x="36822" y="37245"/>
                      <a:pt x="37412" y="38236"/>
                    </a:cubicBezTo>
                    <a:cubicBezTo>
                      <a:pt x="37860" y="39014"/>
                      <a:pt x="38757" y="39627"/>
                      <a:pt x="39252" y="40382"/>
                    </a:cubicBezTo>
                    <a:cubicBezTo>
                      <a:pt x="41587" y="43921"/>
                      <a:pt x="45362" y="45784"/>
                      <a:pt x="48806" y="47860"/>
                    </a:cubicBezTo>
                    <a:cubicBezTo>
                      <a:pt x="40856" y="48072"/>
                      <a:pt x="32364" y="46020"/>
                      <a:pt x="26349" y="40524"/>
                    </a:cubicBezTo>
                    <a:cubicBezTo>
                      <a:pt x="22009" y="36537"/>
                      <a:pt x="18966" y="31182"/>
                      <a:pt x="17810" y="25450"/>
                    </a:cubicBezTo>
                    <a:lnTo>
                      <a:pt x="17810" y="25450"/>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91" name="手繪多邊形: 圖案 90">
                <a:extLst>
                  <a:ext uri="{FF2B5EF4-FFF2-40B4-BE49-F238E27FC236}">
                    <a16:creationId xmlns:a16="http://schemas.microsoft.com/office/drawing/2014/main" id="{E5F47C03-D883-412F-BB62-99F5548713D5}"/>
                  </a:ext>
                </a:extLst>
              </p:cNvPr>
              <p:cNvSpPr/>
              <p:nvPr/>
            </p:nvSpPr>
            <p:spPr>
              <a:xfrm>
                <a:off x="4246978" y="2056436"/>
                <a:ext cx="52910" cy="43880"/>
              </a:xfrm>
              <a:custGeom>
                <a:avLst/>
                <a:gdLst>
                  <a:gd name="connsiteX0" fmla="*/ 19956 w 52910"/>
                  <a:gd name="connsiteY0" fmla="*/ 24096 h 43880"/>
                  <a:gd name="connsiteX1" fmla="*/ 19296 w 52910"/>
                  <a:gd name="connsiteY1" fmla="*/ 21784 h 43880"/>
                  <a:gd name="connsiteX2" fmla="*/ 15026 w 52910"/>
                  <a:gd name="connsiteY2" fmla="*/ 12679 h 43880"/>
                  <a:gd name="connsiteX3" fmla="*/ 12950 w 52910"/>
                  <a:gd name="connsiteY3" fmla="*/ 10320 h 43880"/>
                  <a:gd name="connsiteX4" fmla="*/ 11983 w 52910"/>
                  <a:gd name="connsiteY4" fmla="*/ 8834 h 43880"/>
                  <a:gd name="connsiteX5" fmla="*/ 5543 w 52910"/>
                  <a:gd name="connsiteY5" fmla="*/ 3384 h 43880"/>
                  <a:gd name="connsiteX6" fmla="*/ 0 w 52910"/>
                  <a:gd name="connsiteY6" fmla="*/ 436 h 43880"/>
                  <a:gd name="connsiteX7" fmla="*/ 22811 w 52910"/>
                  <a:gd name="connsiteY7" fmla="*/ 5555 h 43880"/>
                  <a:gd name="connsiteX8" fmla="*/ 33355 w 52910"/>
                  <a:gd name="connsiteY8" fmla="*/ 22114 h 43880"/>
                  <a:gd name="connsiteX9" fmla="*/ 38521 w 52910"/>
                  <a:gd name="connsiteY9" fmla="*/ 31904 h 43880"/>
                  <a:gd name="connsiteX10" fmla="*/ 40691 w 52910"/>
                  <a:gd name="connsiteY10" fmla="*/ 35041 h 43880"/>
                  <a:gd name="connsiteX11" fmla="*/ 42720 w 52910"/>
                  <a:gd name="connsiteY11" fmla="*/ 36999 h 43880"/>
                  <a:gd name="connsiteX12" fmla="*/ 52910 w 52910"/>
                  <a:gd name="connsiteY12" fmla="*/ 43604 h 43880"/>
                  <a:gd name="connsiteX13" fmla="*/ 29887 w 52910"/>
                  <a:gd name="connsiteY13" fmla="*/ 38320 h 43880"/>
                  <a:gd name="connsiteX14" fmla="*/ 19956 w 52910"/>
                  <a:gd name="connsiteY14" fmla="*/ 24096 h 43880"/>
                  <a:gd name="connsiteX15" fmla="*/ 19956 w 52910"/>
                  <a:gd name="connsiteY15" fmla="*/ 24096 h 4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910" h="43880">
                    <a:moveTo>
                      <a:pt x="19956" y="24096"/>
                    </a:moveTo>
                    <a:cubicBezTo>
                      <a:pt x="19461" y="23341"/>
                      <a:pt x="19461" y="22539"/>
                      <a:pt x="19296" y="21784"/>
                    </a:cubicBezTo>
                    <a:cubicBezTo>
                      <a:pt x="18470" y="18222"/>
                      <a:pt x="16890" y="15391"/>
                      <a:pt x="15026" y="12679"/>
                    </a:cubicBezTo>
                    <a:cubicBezTo>
                      <a:pt x="14366" y="11735"/>
                      <a:pt x="13823" y="11027"/>
                      <a:pt x="12950" y="10320"/>
                    </a:cubicBezTo>
                    <a:cubicBezTo>
                      <a:pt x="12502" y="9966"/>
                      <a:pt x="12384" y="9235"/>
                      <a:pt x="11983" y="8834"/>
                    </a:cubicBezTo>
                    <a:cubicBezTo>
                      <a:pt x="9931" y="6852"/>
                      <a:pt x="7949" y="4871"/>
                      <a:pt x="5543" y="3384"/>
                    </a:cubicBezTo>
                    <a:cubicBezTo>
                      <a:pt x="3845" y="2347"/>
                      <a:pt x="1887" y="1214"/>
                      <a:pt x="0" y="436"/>
                    </a:cubicBezTo>
                    <a:cubicBezTo>
                      <a:pt x="7855" y="-885"/>
                      <a:pt x="16536" y="790"/>
                      <a:pt x="22811" y="5555"/>
                    </a:cubicBezTo>
                    <a:cubicBezTo>
                      <a:pt x="28189" y="9636"/>
                      <a:pt x="31515" y="15344"/>
                      <a:pt x="33355" y="22114"/>
                    </a:cubicBezTo>
                    <a:cubicBezTo>
                      <a:pt x="34369" y="25794"/>
                      <a:pt x="36398" y="28813"/>
                      <a:pt x="38521" y="31904"/>
                    </a:cubicBezTo>
                    <a:cubicBezTo>
                      <a:pt x="39370" y="33154"/>
                      <a:pt x="40007" y="34097"/>
                      <a:pt x="40691" y="35041"/>
                    </a:cubicBezTo>
                    <a:cubicBezTo>
                      <a:pt x="41210" y="35772"/>
                      <a:pt x="42177" y="36315"/>
                      <a:pt x="42720" y="36999"/>
                    </a:cubicBezTo>
                    <a:cubicBezTo>
                      <a:pt x="45385" y="40325"/>
                      <a:pt x="49301" y="41834"/>
                      <a:pt x="52910" y="43604"/>
                    </a:cubicBezTo>
                    <a:cubicBezTo>
                      <a:pt x="45008" y="44524"/>
                      <a:pt x="36374" y="43250"/>
                      <a:pt x="29887" y="38320"/>
                    </a:cubicBezTo>
                    <a:cubicBezTo>
                      <a:pt x="25146" y="34781"/>
                      <a:pt x="21608" y="29710"/>
                      <a:pt x="19956" y="24096"/>
                    </a:cubicBezTo>
                    <a:lnTo>
                      <a:pt x="19956" y="24096"/>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92" name="手繪多邊形: 圖案 91">
                <a:extLst>
                  <a:ext uri="{FF2B5EF4-FFF2-40B4-BE49-F238E27FC236}">
                    <a16:creationId xmlns:a16="http://schemas.microsoft.com/office/drawing/2014/main" id="{C89B5F9D-7CCC-45A5-969A-6D2FDA4062B8}"/>
                  </a:ext>
                </a:extLst>
              </p:cNvPr>
              <p:cNvSpPr/>
              <p:nvPr/>
            </p:nvSpPr>
            <p:spPr>
              <a:xfrm>
                <a:off x="4267453" y="2055242"/>
                <a:ext cx="56566" cy="40204"/>
              </a:xfrm>
              <a:custGeom>
                <a:avLst/>
                <a:gdLst>
                  <a:gd name="connsiteX0" fmla="*/ 22032 w 56566"/>
                  <a:gd name="connsiteY0" fmla="*/ 22836 h 40204"/>
                  <a:gd name="connsiteX1" fmla="*/ 21159 w 56566"/>
                  <a:gd name="connsiteY1" fmla="*/ 20595 h 40204"/>
                  <a:gd name="connsiteX2" fmla="*/ 16088 w 56566"/>
                  <a:gd name="connsiteY2" fmla="*/ 11915 h 40204"/>
                  <a:gd name="connsiteX3" fmla="*/ 13823 w 56566"/>
                  <a:gd name="connsiteY3" fmla="*/ 9744 h 40204"/>
                  <a:gd name="connsiteX4" fmla="*/ 12714 w 56566"/>
                  <a:gd name="connsiteY4" fmla="*/ 8353 h 40204"/>
                  <a:gd name="connsiteX5" fmla="*/ 5803 w 56566"/>
                  <a:gd name="connsiteY5" fmla="*/ 3493 h 40204"/>
                  <a:gd name="connsiteX6" fmla="*/ 0 w 56566"/>
                  <a:gd name="connsiteY6" fmla="*/ 1040 h 40204"/>
                  <a:gd name="connsiteX7" fmla="*/ 23188 w 56566"/>
                  <a:gd name="connsiteY7" fmla="*/ 4107 h 40204"/>
                  <a:gd name="connsiteX8" fmla="*/ 35171 w 56566"/>
                  <a:gd name="connsiteY8" fmla="*/ 19675 h 40204"/>
                  <a:gd name="connsiteX9" fmla="*/ 41186 w 56566"/>
                  <a:gd name="connsiteY9" fmla="*/ 28969 h 40204"/>
                  <a:gd name="connsiteX10" fmla="*/ 43640 w 56566"/>
                  <a:gd name="connsiteY10" fmla="*/ 31918 h 40204"/>
                  <a:gd name="connsiteX11" fmla="*/ 45833 w 56566"/>
                  <a:gd name="connsiteY11" fmla="*/ 33687 h 40204"/>
                  <a:gd name="connsiteX12" fmla="*/ 56566 w 56566"/>
                  <a:gd name="connsiteY12" fmla="*/ 39348 h 40204"/>
                  <a:gd name="connsiteX13" fmla="*/ 33166 w 56566"/>
                  <a:gd name="connsiteY13" fmla="*/ 36140 h 40204"/>
                  <a:gd name="connsiteX14" fmla="*/ 22032 w 56566"/>
                  <a:gd name="connsiteY14" fmla="*/ 22836 h 40204"/>
                  <a:gd name="connsiteX15" fmla="*/ 22032 w 56566"/>
                  <a:gd name="connsiteY15" fmla="*/ 22836 h 4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566" h="40204">
                    <a:moveTo>
                      <a:pt x="22032" y="22836"/>
                    </a:moveTo>
                    <a:cubicBezTo>
                      <a:pt x="21490" y="22152"/>
                      <a:pt x="21395" y="21350"/>
                      <a:pt x="21159" y="20595"/>
                    </a:cubicBezTo>
                    <a:cubicBezTo>
                      <a:pt x="20027" y="17104"/>
                      <a:pt x="18187" y="14439"/>
                      <a:pt x="16088" y="11915"/>
                    </a:cubicBezTo>
                    <a:cubicBezTo>
                      <a:pt x="15356" y="11018"/>
                      <a:pt x="14767" y="10358"/>
                      <a:pt x="13823" y="9744"/>
                    </a:cubicBezTo>
                    <a:cubicBezTo>
                      <a:pt x="13351" y="9438"/>
                      <a:pt x="13163" y="8706"/>
                      <a:pt x="12714" y="8353"/>
                    </a:cubicBezTo>
                    <a:cubicBezTo>
                      <a:pt x="10473" y="6560"/>
                      <a:pt x="8351" y="4743"/>
                      <a:pt x="5803" y="3493"/>
                    </a:cubicBezTo>
                    <a:cubicBezTo>
                      <a:pt x="4010" y="2620"/>
                      <a:pt x="1958" y="1653"/>
                      <a:pt x="0" y="1040"/>
                    </a:cubicBezTo>
                    <a:cubicBezTo>
                      <a:pt x="7690" y="-989"/>
                      <a:pt x="16512" y="-92"/>
                      <a:pt x="23188" y="4107"/>
                    </a:cubicBezTo>
                    <a:cubicBezTo>
                      <a:pt x="28897" y="7692"/>
                      <a:pt x="32718" y="13070"/>
                      <a:pt x="35171" y="19675"/>
                    </a:cubicBezTo>
                    <a:cubicBezTo>
                      <a:pt x="36516" y="23261"/>
                      <a:pt x="38804" y="26068"/>
                      <a:pt x="41186" y="28969"/>
                    </a:cubicBezTo>
                    <a:cubicBezTo>
                      <a:pt x="42154" y="30149"/>
                      <a:pt x="42885" y="31022"/>
                      <a:pt x="43640" y="31918"/>
                    </a:cubicBezTo>
                    <a:cubicBezTo>
                      <a:pt x="44206" y="32602"/>
                      <a:pt x="45220" y="33050"/>
                      <a:pt x="45833" y="33687"/>
                    </a:cubicBezTo>
                    <a:cubicBezTo>
                      <a:pt x="48782" y="36754"/>
                      <a:pt x="52816" y="37910"/>
                      <a:pt x="56566" y="39348"/>
                    </a:cubicBezTo>
                    <a:cubicBezTo>
                      <a:pt x="48782" y="40976"/>
                      <a:pt x="40054" y="40481"/>
                      <a:pt x="33166" y="36140"/>
                    </a:cubicBezTo>
                    <a:cubicBezTo>
                      <a:pt x="28165" y="33003"/>
                      <a:pt x="24202" y="28262"/>
                      <a:pt x="22032" y="22836"/>
                    </a:cubicBezTo>
                    <a:lnTo>
                      <a:pt x="22032" y="22836"/>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93" name="手繪多邊形: 圖案 92">
                <a:extLst>
                  <a:ext uri="{FF2B5EF4-FFF2-40B4-BE49-F238E27FC236}">
                    <a16:creationId xmlns:a16="http://schemas.microsoft.com/office/drawing/2014/main" id="{6F564D1A-04ED-4E3D-9CC0-3D19CE0A1D82}"/>
                  </a:ext>
                </a:extLst>
              </p:cNvPr>
              <p:cNvSpPr/>
              <p:nvPr/>
            </p:nvSpPr>
            <p:spPr>
              <a:xfrm>
                <a:off x="4287527" y="2052072"/>
                <a:ext cx="59727" cy="36727"/>
              </a:xfrm>
              <a:custGeom>
                <a:avLst/>
                <a:gdLst>
                  <a:gd name="connsiteX0" fmla="*/ 23919 w 59727"/>
                  <a:gd name="connsiteY0" fmla="*/ 21619 h 36727"/>
                  <a:gd name="connsiteX1" fmla="*/ 22834 w 59727"/>
                  <a:gd name="connsiteY1" fmla="*/ 19449 h 36727"/>
                  <a:gd name="connsiteX2" fmla="*/ 17008 w 59727"/>
                  <a:gd name="connsiteY2" fmla="*/ 11240 h 36727"/>
                  <a:gd name="connsiteX3" fmla="*/ 14531 w 59727"/>
                  <a:gd name="connsiteY3" fmla="*/ 9306 h 36727"/>
                  <a:gd name="connsiteX4" fmla="*/ 13304 w 59727"/>
                  <a:gd name="connsiteY4" fmla="*/ 8008 h 36727"/>
                  <a:gd name="connsiteX5" fmla="*/ 5992 w 59727"/>
                  <a:gd name="connsiteY5" fmla="*/ 3786 h 36727"/>
                  <a:gd name="connsiteX6" fmla="*/ 0 w 59727"/>
                  <a:gd name="connsiteY6" fmla="*/ 1875 h 36727"/>
                  <a:gd name="connsiteX7" fmla="*/ 23353 w 59727"/>
                  <a:gd name="connsiteY7" fmla="*/ 2866 h 36727"/>
                  <a:gd name="connsiteX8" fmla="*/ 36681 w 59727"/>
                  <a:gd name="connsiteY8" fmla="*/ 17302 h 36727"/>
                  <a:gd name="connsiteX9" fmla="*/ 43498 w 59727"/>
                  <a:gd name="connsiteY9" fmla="*/ 26030 h 36727"/>
                  <a:gd name="connsiteX10" fmla="*/ 46187 w 59727"/>
                  <a:gd name="connsiteY10" fmla="*/ 28743 h 36727"/>
                  <a:gd name="connsiteX11" fmla="*/ 48523 w 59727"/>
                  <a:gd name="connsiteY11" fmla="*/ 30324 h 36727"/>
                  <a:gd name="connsiteX12" fmla="*/ 59727 w 59727"/>
                  <a:gd name="connsiteY12" fmla="*/ 35018 h 36727"/>
                  <a:gd name="connsiteX13" fmla="*/ 36115 w 59727"/>
                  <a:gd name="connsiteY13" fmla="*/ 33886 h 36727"/>
                  <a:gd name="connsiteX14" fmla="*/ 23919 w 59727"/>
                  <a:gd name="connsiteY14" fmla="*/ 21619 h 36727"/>
                  <a:gd name="connsiteX15" fmla="*/ 23919 w 59727"/>
                  <a:gd name="connsiteY15" fmla="*/ 21619 h 3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727" h="36727">
                    <a:moveTo>
                      <a:pt x="23919" y="21619"/>
                    </a:moveTo>
                    <a:cubicBezTo>
                      <a:pt x="23306" y="20982"/>
                      <a:pt x="23164" y="20180"/>
                      <a:pt x="22834" y="19449"/>
                    </a:cubicBezTo>
                    <a:cubicBezTo>
                      <a:pt x="21395" y="16076"/>
                      <a:pt x="19343" y="13575"/>
                      <a:pt x="17008" y="11240"/>
                    </a:cubicBezTo>
                    <a:cubicBezTo>
                      <a:pt x="16182" y="10414"/>
                      <a:pt x="15545" y="9825"/>
                      <a:pt x="14531" y="9306"/>
                    </a:cubicBezTo>
                    <a:cubicBezTo>
                      <a:pt x="14035" y="9046"/>
                      <a:pt x="13776" y="8339"/>
                      <a:pt x="13304" y="8008"/>
                    </a:cubicBezTo>
                    <a:cubicBezTo>
                      <a:pt x="10922" y="6428"/>
                      <a:pt x="8634" y="4800"/>
                      <a:pt x="5992" y="3786"/>
                    </a:cubicBezTo>
                    <a:cubicBezTo>
                      <a:pt x="4128" y="3078"/>
                      <a:pt x="2005" y="2300"/>
                      <a:pt x="0" y="1875"/>
                    </a:cubicBezTo>
                    <a:cubicBezTo>
                      <a:pt x="7501" y="-814"/>
                      <a:pt x="16347" y="-720"/>
                      <a:pt x="23353" y="2866"/>
                    </a:cubicBezTo>
                    <a:cubicBezTo>
                      <a:pt x="29368" y="5933"/>
                      <a:pt x="33661" y="10957"/>
                      <a:pt x="36681" y="17302"/>
                    </a:cubicBezTo>
                    <a:cubicBezTo>
                      <a:pt x="38332" y="20746"/>
                      <a:pt x="40856" y="23365"/>
                      <a:pt x="43498" y="26030"/>
                    </a:cubicBezTo>
                    <a:cubicBezTo>
                      <a:pt x="44560" y="27115"/>
                      <a:pt x="45362" y="27941"/>
                      <a:pt x="46187" y="28743"/>
                    </a:cubicBezTo>
                    <a:cubicBezTo>
                      <a:pt x="46824" y="29356"/>
                      <a:pt x="47862" y="29734"/>
                      <a:pt x="48523" y="30324"/>
                    </a:cubicBezTo>
                    <a:cubicBezTo>
                      <a:pt x="51731" y="33131"/>
                      <a:pt x="55859" y="33909"/>
                      <a:pt x="59727" y="35018"/>
                    </a:cubicBezTo>
                    <a:cubicBezTo>
                      <a:pt x="52132" y="37330"/>
                      <a:pt x="43380" y="37613"/>
                      <a:pt x="36115" y="33886"/>
                    </a:cubicBezTo>
                    <a:cubicBezTo>
                      <a:pt x="30925" y="31196"/>
                      <a:pt x="26538" y="26832"/>
                      <a:pt x="23919" y="21619"/>
                    </a:cubicBezTo>
                    <a:lnTo>
                      <a:pt x="23919" y="21619"/>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94" name="手繪多邊形: 圖案 93">
                <a:extLst>
                  <a:ext uri="{FF2B5EF4-FFF2-40B4-BE49-F238E27FC236}">
                    <a16:creationId xmlns:a16="http://schemas.microsoft.com/office/drawing/2014/main" id="{667DCF1E-D25B-410A-AE71-3181F011EA49}"/>
                  </a:ext>
                </a:extLst>
              </p:cNvPr>
              <p:cNvSpPr/>
              <p:nvPr/>
            </p:nvSpPr>
            <p:spPr>
              <a:xfrm>
                <a:off x="4307177" y="2046953"/>
                <a:ext cx="62392" cy="33477"/>
              </a:xfrm>
              <a:custGeom>
                <a:avLst/>
                <a:gdLst>
                  <a:gd name="connsiteX0" fmla="*/ 25500 w 62392"/>
                  <a:gd name="connsiteY0" fmla="*/ 20487 h 33477"/>
                  <a:gd name="connsiteX1" fmla="*/ 24249 w 62392"/>
                  <a:gd name="connsiteY1" fmla="*/ 18434 h 33477"/>
                  <a:gd name="connsiteX2" fmla="*/ 17739 w 62392"/>
                  <a:gd name="connsiteY2" fmla="*/ 10792 h 33477"/>
                  <a:gd name="connsiteX3" fmla="*/ 15097 w 62392"/>
                  <a:gd name="connsiteY3" fmla="*/ 9070 h 33477"/>
                  <a:gd name="connsiteX4" fmla="*/ 13776 w 62392"/>
                  <a:gd name="connsiteY4" fmla="*/ 7890 h 33477"/>
                  <a:gd name="connsiteX5" fmla="*/ 6133 w 62392"/>
                  <a:gd name="connsiteY5" fmla="*/ 4328 h 33477"/>
                  <a:gd name="connsiteX6" fmla="*/ 0 w 62392"/>
                  <a:gd name="connsiteY6" fmla="*/ 2936 h 33477"/>
                  <a:gd name="connsiteX7" fmla="*/ 23353 w 62392"/>
                  <a:gd name="connsiteY7" fmla="*/ 1875 h 33477"/>
                  <a:gd name="connsiteX8" fmla="*/ 37884 w 62392"/>
                  <a:gd name="connsiteY8" fmla="*/ 15085 h 33477"/>
                  <a:gd name="connsiteX9" fmla="*/ 45432 w 62392"/>
                  <a:gd name="connsiteY9" fmla="*/ 23176 h 33477"/>
                  <a:gd name="connsiteX10" fmla="*/ 48357 w 62392"/>
                  <a:gd name="connsiteY10" fmla="*/ 25629 h 33477"/>
                  <a:gd name="connsiteX11" fmla="*/ 50834 w 62392"/>
                  <a:gd name="connsiteY11" fmla="*/ 26997 h 33477"/>
                  <a:gd name="connsiteX12" fmla="*/ 62393 w 62392"/>
                  <a:gd name="connsiteY12" fmla="*/ 30677 h 33477"/>
                  <a:gd name="connsiteX13" fmla="*/ 38780 w 62392"/>
                  <a:gd name="connsiteY13" fmla="*/ 31644 h 33477"/>
                  <a:gd name="connsiteX14" fmla="*/ 25500 w 62392"/>
                  <a:gd name="connsiteY14" fmla="*/ 20487 h 33477"/>
                  <a:gd name="connsiteX15" fmla="*/ 25500 w 62392"/>
                  <a:gd name="connsiteY15" fmla="*/ 20487 h 3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392" h="33477">
                    <a:moveTo>
                      <a:pt x="25500" y="20487"/>
                    </a:moveTo>
                    <a:cubicBezTo>
                      <a:pt x="24839" y="19897"/>
                      <a:pt x="24603" y="19118"/>
                      <a:pt x="24249" y="18434"/>
                    </a:cubicBezTo>
                    <a:cubicBezTo>
                      <a:pt x="22504" y="15203"/>
                      <a:pt x="20239" y="12891"/>
                      <a:pt x="17739" y="10792"/>
                    </a:cubicBezTo>
                    <a:cubicBezTo>
                      <a:pt x="16843" y="10037"/>
                      <a:pt x="16135" y="9494"/>
                      <a:pt x="15097" y="9070"/>
                    </a:cubicBezTo>
                    <a:cubicBezTo>
                      <a:pt x="14578" y="8857"/>
                      <a:pt x="14271" y="8173"/>
                      <a:pt x="13776" y="7890"/>
                    </a:cubicBezTo>
                    <a:cubicBezTo>
                      <a:pt x="11252" y="6522"/>
                      <a:pt x="8846" y="5107"/>
                      <a:pt x="6133" y="4328"/>
                    </a:cubicBezTo>
                    <a:cubicBezTo>
                      <a:pt x="4222" y="3786"/>
                      <a:pt x="2029" y="3196"/>
                      <a:pt x="0" y="2936"/>
                    </a:cubicBezTo>
                    <a:cubicBezTo>
                      <a:pt x="7218" y="-413"/>
                      <a:pt x="16064" y="-1074"/>
                      <a:pt x="23353" y="1875"/>
                    </a:cubicBezTo>
                    <a:cubicBezTo>
                      <a:pt x="29604" y="4399"/>
                      <a:pt x="34322" y="9022"/>
                      <a:pt x="37884" y="15085"/>
                    </a:cubicBezTo>
                    <a:cubicBezTo>
                      <a:pt x="39818" y="18387"/>
                      <a:pt x="42578" y="20746"/>
                      <a:pt x="45432" y="23176"/>
                    </a:cubicBezTo>
                    <a:cubicBezTo>
                      <a:pt x="46588" y="24167"/>
                      <a:pt x="47461" y="24898"/>
                      <a:pt x="48357" y="25629"/>
                    </a:cubicBezTo>
                    <a:cubicBezTo>
                      <a:pt x="49041" y="26195"/>
                      <a:pt x="50127" y="26478"/>
                      <a:pt x="50834" y="26997"/>
                    </a:cubicBezTo>
                    <a:cubicBezTo>
                      <a:pt x="54278" y="29498"/>
                      <a:pt x="58453" y="29922"/>
                      <a:pt x="62393" y="30677"/>
                    </a:cubicBezTo>
                    <a:cubicBezTo>
                      <a:pt x="55009" y="33649"/>
                      <a:pt x="46329" y="34687"/>
                      <a:pt x="38780" y="31644"/>
                    </a:cubicBezTo>
                    <a:cubicBezTo>
                      <a:pt x="33308" y="29403"/>
                      <a:pt x="28590" y="25464"/>
                      <a:pt x="25500" y="20487"/>
                    </a:cubicBezTo>
                    <a:lnTo>
                      <a:pt x="25500" y="20487"/>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95" name="手繪多邊形: 圖案 94">
                <a:extLst>
                  <a:ext uri="{FF2B5EF4-FFF2-40B4-BE49-F238E27FC236}">
                    <a16:creationId xmlns:a16="http://schemas.microsoft.com/office/drawing/2014/main" id="{C337CE4B-191E-4FC1-BA07-3E731E5A4236}"/>
                  </a:ext>
                </a:extLst>
              </p:cNvPr>
              <p:cNvSpPr/>
              <p:nvPr/>
            </p:nvSpPr>
            <p:spPr>
              <a:xfrm>
                <a:off x="4326143" y="2039953"/>
                <a:ext cx="64586" cy="30480"/>
              </a:xfrm>
              <a:custGeom>
                <a:avLst/>
                <a:gdLst>
                  <a:gd name="connsiteX0" fmla="*/ 26962 w 64586"/>
                  <a:gd name="connsiteY0" fmla="*/ 19467 h 30480"/>
                  <a:gd name="connsiteX1" fmla="*/ 25523 w 64586"/>
                  <a:gd name="connsiteY1" fmla="*/ 17533 h 30480"/>
                  <a:gd name="connsiteX2" fmla="*/ 18352 w 64586"/>
                  <a:gd name="connsiteY2" fmla="*/ 10480 h 30480"/>
                  <a:gd name="connsiteX3" fmla="*/ 15592 w 64586"/>
                  <a:gd name="connsiteY3" fmla="*/ 8994 h 30480"/>
                  <a:gd name="connsiteX4" fmla="*/ 14153 w 64586"/>
                  <a:gd name="connsiteY4" fmla="*/ 7932 h 30480"/>
                  <a:gd name="connsiteX5" fmla="*/ 6227 w 64586"/>
                  <a:gd name="connsiteY5" fmla="*/ 5054 h 30480"/>
                  <a:gd name="connsiteX6" fmla="*/ 0 w 64586"/>
                  <a:gd name="connsiteY6" fmla="*/ 4205 h 30480"/>
                  <a:gd name="connsiteX7" fmla="*/ 23164 w 64586"/>
                  <a:gd name="connsiteY7" fmla="*/ 1091 h 30480"/>
                  <a:gd name="connsiteX8" fmla="*/ 38804 w 64586"/>
                  <a:gd name="connsiteY8" fmla="*/ 12980 h 30480"/>
                  <a:gd name="connsiteX9" fmla="*/ 47036 w 64586"/>
                  <a:gd name="connsiteY9" fmla="*/ 20387 h 30480"/>
                  <a:gd name="connsiteX10" fmla="*/ 50150 w 64586"/>
                  <a:gd name="connsiteY10" fmla="*/ 22581 h 30480"/>
                  <a:gd name="connsiteX11" fmla="*/ 52745 w 64586"/>
                  <a:gd name="connsiteY11" fmla="*/ 23713 h 30480"/>
                  <a:gd name="connsiteX12" fmla="*/ 64587 w 64586"/>
                  <a:gd name="connsiteY12" fmla="*/ 26379 h 30480"/>
                  <a:gd name="connsiteX13" fmla="*/ 41139 w 64586"/>
                  <a:gd name="connsiteY13" fmla="*/ 29398 h 30480"/>
                  <a:gd name="connsiteX14" fmla="*/ 26962 w 64586"/>
                  <a:gd name="connsiteY14" fmla="*/ 19467 h 30480"/>
                  <a:gd name="connsiteX15" fmla="*/ 26962 w 64586"/>
                  <a:gd name="connsiteY15" fmla="*/ 19467 h 3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586" h="30480">
                    <a:moveTo>
                      <a:pt x="26962" y="19467"/>
                    </a:moveTo>
                    <a:cubicBezTo>
                      <a:pt x="26255" y="18948"/>
                      <a:pt x="25971" y="18193"/>
                      <a:pt x="25523" y="17533"/>
                    </a:cubicBezTo>
                    <a:cubicBezTo>
                      <a:pt x="23518" y="14466"/>
                      <a:pt x="21065" y="12367"/>
                      <a:pt x="18352" y="10480"/>
                    </a:cubicBezTo>
                    <a:cubicBezTo>
                      <a:pt x="17409" y="9819"/>
                      <a:pt x="16654" y="9324"/>
                      <a:pt x="15592" y="8994"/>
                    </a:cubicBezTo>
                    <a:cubicBezTo>
                      <a:pt x="15050" y="8828"/>
                      <a:pt x="14672" y="8168"/>
                      <a:pt x="14153" y="7932"/>
                    </a:cubicBezTo>
                    <a:cubicBezTo>
                      <a:pt x="11535" y="6776"/>
                      <a:pt x="8987" y="5597"/>
                      <a:pt x="6227" y="5054"/>
                    </a:cubicBezTo>
                    <a:cubicBezTo>
                      <a:pt x="4270" y="4677"/>
                      <a:pt x="2052" y="4299"/>
                      <a:pt x="0" y="4205"/>
                    </a:cubicBezTo>
                    <a:cubicBezTo>
                      <a:pt x="6912" y="242"/>
                      <a:pt x="15640" y="-1197"/>
                      <a:pt x="23164" y="1091"/>
                    </a:cubicBezTo>
                    <a:cubicBezTo>
                      <a:pt x="29628" y="3073"/>
                      <a:pt x="34723" y="7272"/>
                      <a:pt x="38804" y="12980"/>
                    </a:cubicBezTo>
                    <a:cubicBezTo>
                      <a:pt x="41021" y="16094"/>
                      <a:pt x="43970" y="18217"/>
                      <a:pt x="47036" y="20387"/>
                    </a:cubicBezTo>
                    <a:cubicBezTo>
                      <a:pt x="48263" y="21260"/>
                      <a:pt x="49207" y="21944"/>
                      <a:pt x="50150" y="22581"/>
                    </a:cubicBezTo>
                    <a:cubicBezTo>
                      <a:pt x="50881" y="23076"/>
                      <a:pt x="51967" y="23265"/>
                      <a:pt x="52745" y="23713"/>
                    </a:cubicBezTo>
                    <a:cubicBezTo>
                      <a:pt x="56378" y="25907"/>
                      <a:pt x="60577" y="25954"/>
                      <a:pt x="64587" y="26379"/>
                    </a:cubicBezTo>
                    <a:cubicBezTo>
                      <a:pt x="57510" y="29988"/>
                      <a:pt x="48947" y="31780"/>
                      <a:pt x="41139" y="29398"/>
                    </a:cubicBezTo>
                    <a:cubicBezTo>
                      <a:pt x="35549" y="27676"/>
                      <a:pt x="30477" y="24161"/>
                      <a:pt x="26962" y="19467"/>
                    </a:cubicBezTo>
                    <a:lnTo>
                      <a:pt x="26962" y="19467"/>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96" name="手繪多邊形: 圖案 95">
                <a:extLst>
                  <a:ext uri="{FF2B5EF4-FFF2-40B4-BE49-F238E27FC236}">
                    <a16:creationId xmlns:a16="http://schemas.microsoft.com/office/drawing/2014/main" id="{E280DD06-E4E8-417B-A5F2-428EC7E58A9D}"/>
                  </a:ext>
                </a:extLst>
              </p:cNvPr>
              <p:cNvSpPr/>
              <p:nvPr/>
            </p:nvSpPr>
            <p:spPr>
              <a:xfrm>
                <a:off x="4344518" y="2031191"/>
                <a:ext cx="66237" cy="27749"/>
              </a:xfrm>
              <a:custGeom>
                <a:avLst/>
                <a:gdLst>
                  <a:gd name="connsiteX0" fmla="*/ 28142 w 66237"/>
                  <a:gd name="connsiteY0" fmla="*/ 18534 h 27749"/>
                  <a:gd name="connsiteX1" fmla="*/ 26538 w 66237"/>
                  <a:gd name="connsiteY1" fmla="*/ 16717 h 27749"/>
                  <a:gd name="connsiteX2" fmla="*/ 18800 w 66237"/>
                  <a:gd name="connsiteY2" fmla="*/ 10301 h 27749"/>
                  <a:gd name="connsiteX3" fmla="*/ 15923 w 66237"/>
                  <a:gd name="connsiteY3" fmla="*/ 9051 h 27749"/>
                  <a:gd name="connsiteX4" fmla="*/ 14413 w 66237"/>
                  <a:gd name="connsiteY4" fmla="*/ 8131 h 27749"/>
                  <a:gd name="connsiteX5" fmla="*/ 6275 w 66237"/>
                  <a:gd name="connsiteY5" fmla="*/ 5937 h 27749"/>
                  <a:gd name="connsiteX6" fmla="*/ 0 w 66237"/>
                  <a:gd name="connsiteY6" fmla="*/ 5631 h 27749"/>
                  <a:gd name="connsiteX7" fmla="*/ 22811 w 66237"/>
                  <a:gd name="connsiteY7" fmla="*/ 535 h 27749"/>
                  <a:gd name="connsiteX8" fmla="*/ 39417 w 66237"/>
                  <a:gd name="connsiteY8" fmla="*/ 11032 h 27749"/>
                  <a:gd name="connsiteX9" fmla="*/ 48239 w 66237"/>
                  <a:gd name="connsiteY9" fmla="*/ 17708 h 27749"/>
                  <a:gd name="connsiteX10" fmla="*/ 51542 w 66237"/>
                  <a:gd name="connsiteY10" fmla="*/ 19619 h 27749"/>
                  <a:gd name="connsiteX11" fmla="*/ 54207 w 66237"/>
                  <a:gd name="connsiteY11" fmla="*/ 20539 h 27749"/>
                  <a:gd name="connsiteX12" fmla="*/ 66238 w 66237"/>
                  <a:gd name="connsiteY12" fmla="*/ 22190 h 27749"/>
                  <a:gd name="connsiteX13" fmla="*/ 43144 w 66237"/>
                  <a:gd name="connsiteY13" fmla="*/ 27214 h 27749"/>
                  <a:gd name="connsiteX14" fmla="*/ 28142 w 66237"/>
                  <a:gd name="connsiteY14" fmla="*/ 18534 h 27749"/>
                  <a:gd name="connsiteX15" fmla="*/ 28142 w 66237"/>
                  <a:gd name="connsiteY15" fmla="*/ 18534 h 27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237" h="27749">
                    <a:moveTo>
                      <a:pt x="28142" y="18534"/>
                    </a:moveTo>
                    <a:cubicBezTo>
                      <a:pt x="27387" y="18085"/>
                      <a:pt x="27033" y="17354"/>
                      <a:pt x="26538" y="16717"/>
                    </a:cubicBezTo>
                    <a:cubicBezTo>
                      <a:pt x="24273" y="13839"/>
                      <a:pt x="21631" y="11952"/>
                      <a:pt x="18800" y="10301"/>
                    </a:cubicBezTo>
                    <a:cubicBezTo>
                      <a:pt x="17786" y="9711"/>
                      <a:pt x="17008" y="9310"/>
                      <a:pt x="15923" y="9051"/>
                    </a:cubicBezTo>
                    <a:cubicBezTo>
                      <a:pt x="15380" y="8909"/>
                      <a:pt x="14932" y="8296"/>
                      <a:pt x="14413" y="8131"/>
                    </a:cubicBezTo>
                    <a:cubicBezTo>
                      <a:pt x="11700" y="7211"/>
                      <a:pt x="9082" y="6244"/>
                      <a:pt x="6275" y="5937"/>
                    </a:cubicBezTo>
                    <a:cubicBezTo>
                      <a:pt x="4293" y="5725"/>
                      <a:pt x="2052" y="5536"/>
                      <a:pt x="0" y="5631"/>
                    </a:cubicBezTo>
                    <a:cubicBezTo>
                      <a:pt x="6534" y="1101"/>
                      <a:pt x="15121" y="-1092"/>
                      <a:pt x="22811" y="535"/>
                    </a:cubicBezTo>
                    <a:cubicBezTo>
                      <a:pt x="29415" y="1951"/>
                      <a:pt x="34865" y="5701"/>
                      <a:pt x="39417" y="11032"/>
                    </a:cubicBezTo>
                    <a:cubicBezTo>
                      <a:pt x="41894" y="13934"/>
                      <a:pt x="45031" y="15797"/>
                      <a:pt x="48239" y="17708"/>
                    </a:cubicBezTo>
                    <a:cubicBezTo>
                      <a:pt x="49560" y="18486"/>
                      <a:pt x="50528" y="19053"/>
                      <a:pt x="51542" y="19619"/>
                    </a:cubicBezTo>
                    <a:cubicBezTo>
                      <a:pt x="52320" y="20067"/>
                      <a:pt x="53429" y="20138"/>
                      <a:pt x="54207" y="20539"/>
                    </a:cubicBezTo>
                    <a:cubicBezTo>
                      <a:pt x="58029" y="22402"/>
                      <a:pt x="62228" y="22096"/>
                      <a:pt x="66238" y="22190"/>
                    </a:cubicBezTo>
                    <a:cubicBezTo>
                      <a:pt x="59491" y="26389"/>
                      <a:pt x="51117" y="28913"/>
                      <a:pt x="43144" y="27214"/>
                    </a:cubicBezTo>
                    <a:cubicBezTo>
                      <a:pt x="37365" y="25964"/>
                      <a:pt x="32034" y="22898"/>
                      <a:pt x="28142" y="18534"/>
                    </a:cubicBezTo>
                    <a:lnTo>
                      <a:pt x="28142" y="18534"/>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97" name="手繪多邊形: 圖案 96">
                <a:extLst>
                  <a:ext uri="{FF2B5EF4-FFF2-40B4-BE49-F238E27FC236}">
                    <a16:creationId xmlns:a16="http://schemas.microsoft.com/office/drawing/2014/main" id="{1E45575A-5B56-42B6-A029-058A3EE246F2}"/>
                  </a:ext>
                </a:extLst>
              </p:cNvPr>
              <p:cNvSpPr/>
              <p:nvPr/>
            </p:nvSpPr>
            <p:spPr>
              <a:xfrm>
                <a:off x="4362069" y="2020761"/>
                <a:ext cx="67417" cy="25210"/>
              </a:xfrm>
              <a:custGeom>
                <a:avLst/>
                <a:gdLst>
                  <a:gd name="connsiteX0" fmla="*/ 29132 w 67417"/>
                  <a:gd name="connsiteY0" fmla="*/ 17664 h 25210"/>
                  <a:gd name="connsiteX1" fmla="*/ 27387 w 67417"/>
                  <a:gd name="connsiteY1" fmla="*/ 15989 h 25210"/>
                  <a:gd name="connsiteX2" fmla="*/ 19131 w 67417"/>
                  <a:gd name="connsiteY2" fmla="*/ 10257 h 25210"/>
                  <a:gd name="connsiteX3" fmla="*/ 16158 w 67417"/>
                  <a:gd name="connsiteY3" fmla="*/ 9267 h 25210"/>
                  <a:gd name="connsiteX4" fmla="*/ 14578 w 67417"/>
                  <a:gd name="connsiteY4" fmla="*/ 8464 h 25210"/>
                  <a:gd name="connsiteX5" fmla="*/ 6275 w 67417"/>
                  <a:gd name="connsiteY5" fmla="*/ 6978 h 25210"/>
                  <a:gd name="connsiteX6" fmla="*/ 0 w 67417"/>
                  <a:gd name="connsiteY6" fmla="*/ 7214 h 25210"/>
                  <a:gd name="connsiteX7" fmla="*/ 22292 w 67417"/>
                  <a:gd name="connsiteY7" fmla="*/ 185 h 25210"/>
                  <a:gd name="connsiteX8" fmla="*/ 39724 w 67417"/>
                  <a:gd name="connsiteY8" fmla="*/ 9219 h 25210"/>
                  <a:gd name="connsiteX9" fmla="*/ 49112 w 67417"/>
                  <a:gd name="connsiteY9" fmla="*/ 15117 h 25210"/>
                  <a:gd name="connsiteX10" fmla="*/ 52556 w 67417"/>
                  <a:gd name="connsiteY10" fmla="*/ 16744 h 25210"/>
                  <a:gd name="connsiteX11" fmla="*/ 55293 w 67417"/>
                  <a:gd name="connsiteY11" fmla="*/ 17428 h 25210"/>
                  <a:gd name="connsiteX12" fmla="*/ 67417 w 67417"/>
                  <a:gd name="connsiteY12" fmla="*/ 18042 h 25210"/>
                  <a:gd name="connsiteX13" fmla="*/ 44843 w 67417"/>
                  <a:gd name="connsiteY13" fmla="*/ 25024 h 25210"/>
                  <a:gd name="connsiteX14" fmla="*/ 29132 w 67417"/>
                  <a:gd name="connsiteY14" fmla="*/ 17664 h 25210"/>
                  <a:gd name="connsiteX15" fmla="*/ 29132 w 67417"/>
                  <a:gd name="connsiteY15" fmla="*/ 17664 h 2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417" h="25210">
                    <a:moveTo>
                      <a:pt x="29132" y="17664"/>
                    </a:moveTo>
                    <a:cubicBezTo>
                      <a:pt x="28330" y="17263"/>
                      <a:pt x="27929" y="16579"/>
                      <a:pt x="27387" y="15989"/>
                    </a:cubicBezTo>
                    <a:cubicBezTo>
                      <a:pt x="24886" y="13300"/>
                      <a:pt x="22103" y="11649"/>
                      <a:pt x="19131" y="10257"/>
                    </a:cubicBezTo>
                    <a:cubicBezTo>
                      <a:pt x="18093" y="9762"/>
                      <a:pt x="17267" y="9432"/>
                      <a:pt x="16158" y="9267"/>
                    </a:cubicBezTo>
                    <a:cubicBezTo>
                      <a:pt x="15592" y="9172"/>
                      <a:pt x="15121" y="8606"/>
                      <a:pt x="14578" y="8464"/>
                    </a:cubicBezTo>
                    <a:cubicBezTo>
                      <a:pt x="11794" y="7780"/>
                      <a:pt x="9105" y="7049"/>
                      <a:pt x="6275" y="6978"/>
                    </a:cubicBezTo>
                    <a:cubicBezTo>
                      <a:pt x="4293" y="6931"/>
                      <a:pt x="2029" y="6931"/>
                      <a:pt x="0" y="7214"/>
                    </a:cubicBezTo>
                    <a:cubicBezTo>
                      <a:pt x="6133" y="2119"/>
                      <a:pt x="14484" y="-782"/>
                      <a:pt x="22292" y="185"/>
                    </a:cubicBezTo>
                    <a:cubicBezTo>
                      <a:pt x="28991" y="1034"/>
                      <a:pt x="34723" y="4289"/>
                      <a:pt x="39724" y="9219"/>
                    </a:cubicBezTo>
                    <a:cubicBezTo>
                      <a:pt x="42437" y="11908"/>
                      <a:pt x="45715" y="13489"/>
                      <a:pt x="49112" y="15117"/>
                    </a:cubicBezTo>
                    <a:cubicBezTo>
                      <a:pt x="50480" y="15777"/>
                      <a:pt x="51518" y="16272"/>
                      <a:pt x="52556" y="16744"/>
                    </a:cubicBezTo>
                    <a:cubicBezTo>
                      <a:pt x="53358" y="17122"/>
                      <a:pt x="54467" y="17098"/>
                      <a:pt x="55293" y="17428"/>
                    </a:cubicBezTo>
                    <a:cubicBezTo>
                      <a:pt x="59256" y="18962"/>
                      <a:pt x="63407" y="18301"/>
                      <a:pt x="67417" y="18042"/>
                    </a:cubicBezTo>
                    <a:cubicBezTo>
                      <a:pt x="61048" y="22807"/>
                      <a:pt x="52934" y="26038"/>
                      <a:pt x="44843" y="25024"/>
                    </a:cubicBezTo>
                    <a:cubicBezTo>
                      <a:pt x="38969" y="24293"/>
                      <a:pt x="33402" y="21698"/>
                      <a:pt x="29132" y="17664"/>
                    </a:cubicBezTo>
                    <a:lnTo>
                      <a:pt x="29132" y="17664"/>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98" name="手繪多邊形: 圖案 97">
                <a:extLst>
                  <a:ext uri="{FF2B5EF4-FFF2-40B4-BE49-F238E27FC236}">
                    <a16:creationId xmlns:a16="http://schemas.microsoft.com/office/drawing/2014/main" id="{F770AF78-F028-400C-8380-F7BC853FB582}"/>
                  </a:ext>
                </a:extLst>
              </p:cNvPr>
              <p:cNvSpPr/>
              <p:nvPr/>
            </p:nvSpPr>
            <p:spPr>
              <a:xfrm>
                <a:off x="4378722" y="2008827"/>
                <a:ext cx="68101" cy="22848"/>
              </a:xfrm>
              <a:custGeom>
                <a:avLst/>
                <a:gdLst>
                  <a:gd name="connsiteX0" fmla="*/ 29958 w 68101"/>
                  <a:gd name="connsiteY0" fmla="*/ 16813 h 22848"/>
                  <a:gd name="connsiteX1" fmla="*/ 28071 w 68101"/>
                  <a:gd name="connsiteY1" fmla="*/ 15304 h 22848"/>
                  <a:gd name="connsiteX2" fmla="*/ 19343 w 68101"/>
                  <a:gd name="connsiteY2" fmla="*/ 10303 h 22848"/>
                  <a:gd name="connsiteX3" fmla="*/ 16300 w 68101"/>
                  <a:gd name="connsiteY3" fmla="*/ 9572 h 22848"/>
                  <a:gd name="connsiteX4" fmla="*/ 14649 w 68101"/>
                  <a:gd name="connsiteY4" fmla="*/ 8911 h 22848"/>
                  <a:gd name="connsiteX5" fmla="*/ 6251 w 68101"/>
                  <a:gd name="connsiteY5" fmla="*/ 8133 h 22848"/>
                  <a:gd name="connsiteX6" fmla="*/ 0 w 68101"/>
                  <a:gd name="connsiteY6" fmla="*/ 8911 h 22848"/>
                  <a:gd name="connsiteX7" fmla="*/ 21631 w 68101"/>
                  <a:gd name="connsiteY7" fmla="*/ 18 h 22848"/>
                  <a:gd name="connsiteX8" fmla="*/ 39771 w 68101"/>
                  <a:gd name="connsiteY8" fmla="*/ 7543 h 22848"/>
                  <a:gd name="connsiteX9" fmla="*/ 49608 w 68101"/>
                  <a:gd name="connsiteY9" fmla="*/ 12615 h 22848"/>
                  <a:gd name="connsiteX10" fmla="*/ 53193 w 68101"/>
                  <a:gd name="connsiteY10" fmla="*/ 13936 h 22848"/>
                  <a:gd name="connsiteX11" fmla="*/ 55977 w 68101"/>
                  <a:gd name="connsiteY11" fmla="*/ 14384 h 22848"/>
                  <a:gd name="connsiteX12" fmla="*/ 68101 w 68101"/>
                  <a:gd name="connsiteY12" fmla="*/ 13959 h 22848"/>
                  <a:gd name="connsiteX13" fmla="*/ 46187 w 68101"/>
                  <a:gd name="connsiteY13" fmla="*/ 22829 h 22848"/>
                  <a:gd name="connsiteX14" fmla="*/ 29958 w 68101"/>
                  <a:gd name="connsiteY14" fmla="*/ 16813 h 22848"/>
                  <a:gd name="connsiteX15" fmla="*/ 29958 w 68101"/>
                  <a:gd name="connsiteY15" fmla="*/ 16813 h 2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101" h="22848">
                    <a:moveTo>
                      <a:pt x="29958" y="16813"/>
                    </a:moveTo>
                    <a:cubicBezTo>
                      <a:pt x="29132" y="16483"/>
                      <a:pt x="28661" y="15823"/>
                      <a:pt x="28071" y="15304"/>
                    </a:cubicBezTo>
                    <a:cubicBezTo>
                      <a:pt x="25358" y="12851"/>
                      <a:pt x="22433" y="11435"/>
                      <a:pt x="19343" y="10303"/>
                    </a:cubicBezTo>
                    <a:cubicBezTo>
                      <a:pt x="18258" y="9902"/>
                      <a:pt x="17409" y="9642"/>
                      <a:pt x="16300" y="9572"/>
                    </a:cubicBezTo>
                    <a:cubicBezTo>
                      <a:pt x="15734" y="9548"/>
                      <a:pt x="15191" y="9006"/>
                      <a:pt x="14649" y="8911"/>
                    </a:cubicBezTo>
                    <a:cubicBezTo>
                      <a:pt x="11818" y="8463"/>
                      <a:pt x="9058" y="7968"/>
                      <a:pt x="6251" y="8133"/>
                    </a:cubicBezTo>
                    <a:cubicBezTo>
                      <a:pt x="4270" y="8251"/>
                      <a:pt x="2005" y="8463"/>
                      <a:pt x="0" y="8911"/>
                    </a:cubicBezTo>
                    <a:cubicBezTo>
                      <a:pt x="5661" y="3321"/>
                      <a:pt x="13752" y="-289"/>
                      <a:pt x="21631" y="18"/>
                    </a:cubicBezTo>
                    <a:cubicBezTo>
                      <a:pt x="28378" y="278"/>
                      <a:pt x="34369" y="3038"/>
                      <a:pt x="39771" y="7543"/>
                    </a:cubicBezTo>
                    <a:cubicBezTo>
                      <a:pt x="42720" y="9973"/>
                      <a:pt x="46116" y="11294"/>
                      <a:pt x="49608" y="12615"/>
                    </a:cubicBezTo>
                    <a:cubicBezTo>
                      <a:pt x="51023" y="13157"/>
                      <a:pt x="52108" y="13558"/>
                      <a:pt x="53193" y="13936"/>
                    </a:cubicBezTo>
                    <a:cubicBezTo>
                      <a:pt x="54042" y="14242"/>
                      <a:pt x="55127" y="14124"/>
                      <a:pt x="55977" y="14384"/>
                    </a:cubicBezTo>
                    <a:cubicBezTo>
                      <a:pt x="60058" y="15587"/>
                      <a:pt x="64138" y="14573"/>
                      <a:pt x="68101" y="13959"/>
                    </a:cubicBezTo>
                    <a:cubicBezTo>
                      <a:pt x="62157" y="19243"/>
                      <a:pt x="54349" y="23159"/>
                      <a:pt x="46187" y="22829"/>
                    </a:cubicBezTo>
                    <a:cubicBezTo>
                      <a:pt x="40314" y="22593"/>
                      <a:pt x="34534" y="20470"/>
                      <a:pt x="29958" y="16813"/>
                    </a:cubicBezTo>
                    <a:lnTo>
                      <a:pt x="29958" y="16813"/>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99" name="手繪多邊形: 圖案 98">
                <a:extLst>
                  <a:ext uri="{FF2B5EF4-FFF2-40B4-BE49-F238E27FC236}">
                    <a16:creationId xmlns:a16="http://schemas.microsoft.com/office/drawing/2014/main" id="{5EB1807B-B8B3-42F1-A7CE-F07B018D338F}"/>
                  </a:ext>
                </a:extLst>
              </p:cNvPr>
              <p:cNvSpPr/>
              <p:nvPr/>
            </p:nvSpPr>
            <p:spPr>
              <a:xfrm>
                <a:off x="4394456" y="1995395"/>
                <a:ext cx="68290" cy="20671"/>
              </a:xfrm>
              <a:custGeom>
                <a:avLst/>
                <a:gdLst>
                  <a:gd name="connsiteX0" fmla="*/ 30524 w 68290"/>
                  <a:gd name="connsiteY0" fmla="*/ 16045 h 20671"/>
                  <a:gd name="connsiteX1" fmla="*/ 28519 w 68290"/>
                  <a:gd name="connsiteY1" fmla="*/ 14700 h 20671"/>
                  <a:gd name="connsiteX2" fmla="*/ 19414 w 68290"/>
                  <a:gd name="connsiteY2" fmla="*/ 10454 h 20671"/>
                  <a:gd name="connsiteX3" fmla="*/ 16300 w 68290"/>
                  <a:gd name="connsiteY3" fmla="*/ 9982 h 20671"/>
                  <a:gd name="connsiteX4" fmla="*/ 14602 w 68290"/>
                  <a:gd name="connsiteY4" fmla="*/ 9463 h 20671"/>
                  <a:gd name="connsiteX5" fmla="*/ 6157 w 68290"/>
                  <a:gd name="connsiteY5" fmla="*/ 9416 h 20671"/>
                  <a:gd name="connsiteX6" fmla="*/ 0 w 68290"/>
                  <a:gd name="connsiteY6" fmla="*/ 10714 h 20671"/>
                  <a:gd name="connsiteX7" fmla="*/ 20782 w 68290"/>
                  <a:gd name="connsiteY7" fmla="*/ 28 h 20671"/>
                  <a:gd name="connsiteX8" fmla="*/ 39488 w 68290"/>
                  <a:gd name="connsiteY8" fmla="*/ 5972 h 20671"/>
                  <a:gd name="connsiteX9" fmla="*/ 49726 w 68290"/>
                  <a:gd name="connsiteY9" fmla="*/ 10195 h 20671"/>
                  <a:gd name="connsiteX10" fmla="*/ 53405 w 68290"/>
                  <a:gd name="connsiteY10" fmla="*/ 11209 h 20671"/>
                  <a:gd name="connsiteX11" fmla="*/ 56236 w 68290"/>
                  <a:gd name="connsiteY11" fmla="*/ 11421 h 20671"/>
                  <a:gd name="connsiteX12" fmla="*/ 68290 w 68290"/>
                  <a:gd name="connsiteY12" fmla="*/ 9959 h 20671"/>
                  <a:gd name="connsiteX13" fmla="*/ 47225 w 68290"/>
                  <a:gd name="connsiteY13" fmla="*/ 20645 h 20671"/>
                  <a:gd name="connsiteX14" fmla="*/ 30524 w 68290"/>
                  <a:gd name="connsiteY14" fmla="*/ 16045 h 20671"/>
                  <a:gd name="connsiteX15" fmla="*/ 30524 w 68290"/>
                  <a:gd name="connsiteY15" fmla="*/ 16045 h 20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290" h="20671">
                    <a:moveTo>
                      <a:pt x="30524" y="16045"/>
                    </a:moveTo>
                    <a:cubicBezTo>
                      <a:pt x="29675" y="15785"/>
                      <a:pt x="29156" y="15172"/>
                      <a:pt x="28519" y="14700"/>
                    </a:cubicBezTo>
                    <a:cubicBezTo>
                      <a:pt x="25594" y="12483"/>
                      <a:pt x="22575" y="11327"/>
                      <a:pt x="19414" y="10454"/>
                    </a:cubicBezTo>
                    <a:cubicBezTo>
                      <a:pt x="18281" y="10148"/>
                      <a:pt x="17432" y="9959"/>
                      <a:pt x="16300" y="9982"/>
                    </a:cubicBezTo>
                    <a:cubicBezTo>
                      <a:pt x="15734" y="9982"/>
                      <a:pt x="15168" y="9511"/>
                      <a:pt x="14602" y="9463"/>
                    </a:cubicBezTo>
                    <a:cubicBezTo>
                      <a:pt x="11747" y="9251"/>
                      <a:pt x="8964" y="8992"/>
                      <a:pt x="6157" y="9416"/>
                    </a:cubicBezTo>
                    <a:cubicBezTo>
                      <a:pt x="4199" y="9723"/>
                      <a:pt x="1958" y="10100"/>
                      <a:pt x="0" y="10714"/>
                    </a:cubicBezTo>
                    <a:cubicBezTo>
                      <a:pt x="5190" y="4675"/>
                      <a:pt x="12927" y="382"/>
                      <a:pt x="20782" y="28"/>
                    </a:cubicBezTo>
                    <a:cubicBezTo>
                      <a:pt x="27528" y="-279"/>
                      <a:pt x="33732" y="1962"/>
                      <a:pt x="39488" y="5972"/>
                    </a:cubicBezTo>
                    <a:cubicBezTo>
                      <a:pt x="42625" y="8166"/>
                      <a:pt x="46116" y="9180"/>
                      <a:pt x="49726" y="10195"/>
                    </a:cubicBezTo>
                    <a:cubicBezTo>
                      <a:pt x="51188" y="10596"/>
                      <a:pt x="52297" y="10926"/>
                      <a:pt x="53405" y="11209"/>
                    </a:cubicBezTo>
                    <a:cubicBezTo>
                      <a:pt x="54255" y="11445"/>
                      <a:pt x="55363" y="11233"/>
                      <a:pt x="56236" y="11421"/>
                    </a:cubicBezTo>
                    <a:cubicBezTo>
                      <a:pt x="60411" y="12271"/>
                      <a:pt x="64374" y="10926"/>
                      <a:pt x="68290" y="9959"/>
                    </a:cubicBezTo>
                    <a:cubicBezTo>
                      <a:pt x="62817" y="15738"/>
                      <a:pt x="55363" y="20291"/>
                      <a:pt x="47225" y="20645"/>
                    </a:cubicBezTo>
                    <a:cubicBezTo>
                      <a:pt x="41351" y="20904"/>
                      <a:pt x="35383" y="19276"/>
                      <a:pt x="30524" y="16045"/>
                    </a:cubicBezTo>
                    <a:lnTo>
                      <a:pt x="30524" y="16045"/>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00" name="手繪多邊形: 圖案 99">
                <a:extLst>
                  <a:ext uri="{FF2B5EF4-FFF2-40B4-BE49-F238E27FC236}">
                    <a16:creationId xmlns:a16="http://schemas.microsoft.com/office/drawing/2014/main" id="{57BA1728-DDF3-4B79-B471-AB0AA6F31C95}"/>
                  </a:ext>
                </a:extLst>
              </p:cNvPr>
              <p:cNvSpPr/>
              <p:nvPr/>
            </p:nvSpPr>
            <p:spPr>
              <a:xfrm>
                <a:off x="4409152" y="1980501"/>
                <a:ext cx="68007" cy="18782"/>
              </a:xfrm>
              <a:custGeom>
                <a:avLst/>
                <a:gdLst>
                  <a:gd name="connsiteX0" fmla="*/ 30878 w 68007"/>
                  <a:gd name="connsiteY0" fmla="*/ 15394 h 18782"/>
                  <a:gd name="connsiteX1" fmla="*/ 28755 w 68007"/>
                  <a:gd name="connsiteY1" fmla="*/ 14214 h 18782"/>
                  <a:gd name="connsiteX2" fmla="*/ 19319 w 68007"/>
                  <a:gd name="connsiteY2" fmla="*/ 10747 h 18782"/>
                  <a:gd name="connsiteX3" fmla="*/ 16182 w 68007"/>
                  <a:gd name="connsiteY3" fmla="*/ 10534 h 18782"/>
                  <a:gd name="connsiteX4" fmla="*/ 14436 w 68007"/>
                  <a:gd name="connsiteY4" fmla="*/ 10157 h 18782"/>
                  <a:gd name="connsiteX5" fmla="*/ 6015 w 68007"/>
                  <a:gd name="connsiteY5" fmla="*/ 10817 h 18782"/>
                  <a:gd name="connsiteX6" fmla="*/ 0 w 68007"/>
                  <a:gd name="connsiteY6" fmla="*/ 12634 h 18782"/>
                  <a:gd name="connsiteX7" fmla="*/ 19815 w 68007"/>
                  <a:gd name="connsiteY7" fmla="*/ 226 h 18782"/>
                  <a:gd name="connsiteX8" fmla="*/ 38969 w 68007"/>
                  <a:gd name="connsiteY8" fmla="*/ 4566 h 18782"/>
                  <a:gd name="connsiteX9" fmla="*/ 49537 w 68007"/>
                  <a:gd name="connsiteY9" fmla="*/ 7892 h 18782"/>
                  <a:gd name="connsiteX10" fmla="*/ 53287 w 68007"/>
                  <a:gd name="connsiteY10" fmla="*/ 8600 h 18782"/>
                  <a:gd name="connsiteX11" fmla="*/ 56118 w 68007"/>
                  <a:gd name="connsiteY11" fmla="*/ 8553 h 18782"/>
                  <a:gd name="connsiteX12" fmla="*/ 68007 w 68007"/>
                  <a:gd name="connsiteY12" fmla="*/ 6076 h 18782"/>
                  <a:gd name="connsiteX13" fmla="*/ 47909 w 68007"/>
                  <a:gd name="connsiteY13" fmla="*/ 18531 h 18782"/>
                  <a:gd name="connsiteX14" fmla="*/ 30878 w 68007"/>
                  <a:gd name="connsiteY14" fmla="*/ 15394 h 18782"/>
                  <a:gd name="connsiteX15" fmla="*/ 30878 w 68007"/>
                  <a:gd name="connsiteY15" fmla="*/ 15394 h 1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007" h="18782">
                    <a:moveTo>
                      <a:pt x="30878" y="15394"/>
                    </a:moveTo>
                    <a:cubicBezTo>
                      <a:pt x="30005" y="15205"/>
                      <a:pt x="29439" y="14639"/>
                      <a:pt x="28755" y="14214"/>
                    </a:cubicBezTo>
                    <a:cubicBezTo>
                      <a:pt x="25665" y="12256"/>
                      <a:pt x="22551" y="11360"/>
                      <a:pt x="19319" y="10747"/>
                    </a:cubicBezTo>
                    <a:cubicBezTo>
                      <a:pt x="18187" y="10534"/>
                      <a:pt x="17314" y="10416"/>
                      <a:pt x="16182" y="10534"/>
                    </a:cubicBezTo>
                    <a:cubicBezTo>
                      <a:pt x="15616" y="10605"/>
                      <a:pt x="15003" y="10157"/>
                      <a:pt x="14436" y="10157"/>
                    </a:cubicBezTo>
                    <a:cubicBezTo>
                      <a:pt x="11582" y="10204"/>
                      <a:pt x="8775" y="10181"/>
                      <a:pt x="6015" y="10817"/>
                    </a:cubicBezTo>
                    <a:cubicBezTo>
                      <a:pt x="4081" y="11266"/>
                      <a:pt x="1887" y="11855"/>
                      <a:pt x="0" y="12634"/>
                    </a:cubicBezTo>
                    <a:cubicBezTo>
                      <a:pt x="4647" y="6170"/>
                      <a:pt x="12007" y="1240"/>
                      <a:pt x="19815" y="226"/>
                    </a:cubicBezTo>
                    <a:cubicBezTo>
                      <a:pt x="26514" y="-647"/>
                      <a:pt x="32883" y="1052"/>
                      <a:pt x="38969" y="4566"/>
                    </a:cubicBezTo>
                    <a:cubicBezTo>
                      <a:pt x="42271" y="6477"/>
                      <a:pt x="45833" y="7185"/>
                      <a:pt x="49537" y="7892"/>
                    </a:cubicBezTo>
                    <a:cubicBezTo>
                      <a:pt x="51023" y="8176"/>
                      <a:pt x="52155" y="8411"/>
                      <a:pt x="53287" y="8600"/>
                    </a:cubicBezTo>
                    <a:cubicBezTo>
                      <a:pt x="54160" y="8742"/>
                      <a:pt x="55245" y="8459"/>
                      <a:pt x="56118" y="8553"/>
                    </a:cubicBezTo>
                    <a:cubicBezTo>
                      <a:pt x="60341" y="9048"/>
                      <a:pt x="64186" y="7350"/>
                      <a:pt x="68007" y="6076"/>
                    </a:cubicBezTo>
                    <a:cubicBezTo>
                      <a:pt x="63053" y="12280"/>
                      <a:pt x="56000" y="17470"/>
                      <a:pt x="47909" y="18531"/>
                    </a:cubicBezTo>
                    <a:cubicBezTo>
                      <a:pt x="42059" y="19333"/>
                      <a:pt x="35997" y="18201"/>
                      <a:pt x="30878" y="15394"/>
                    </a:cubicBezTo>
                    <a:lnTo>
                      <a:pt x="30878" y="15394"/>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01" name="手繪多邊形: 圖案 100">
                <a:extLst>
                  <a:ext uri="{FF2B5EF4-FFF2-40B4-BE49-F238E27FC236}">
                    <a16:creationId xmlns:a16="http://schemas.microsoft.com/office/drawing/2014/main" id="{E3D32A55-0095-483F-869D-0F43C6CC09D7}"/>
                  </a:ext>
                </a:extLst>
              </p:cNvPr>
              <p:cNvSpPr/>
              <p:nvPr/>
            </p:nvSpPr>
            <p:spPr>
              <a:xfrm>
                <a:off x="4422692" y="1964283"/>
                <a:ext cx="67181" cy="17129"/>
              </a:xfrm>
              <a:custGeom>
                <a:avLst/>
                <a:gdLst>
                  <a:gd name="connsiteX0" fmla="*/ 30972 w 67181"/>
                  <a:gd name="connsiteY0" fmla="*/ 14769 h 17129"/>
                  <a:gd name="connsiteX1" fmla="*/ 28779 w 67181"/>
                  <a:gd name="connsiteY1" fmla="*/ 13778 h 17129"/>
                  <a:gd name="connsiteX2" fmla="*/ 19083 w 67181"/>
                  <a:gd name="connsiteY2" fmla="*/ 11136 h 17129"/>
                  <a:gd name="connsiteX3" fmla="*/ 15946 w 67181"/>
                  <a:gd name="connsiteY3" fmla="*/ 11183 h 17129"/>
                  <a:gd name="connsiteX4" fmla="*/ 14177 w 67181"/>
                  <a:gd name="connsiteY4" fmla="*/ 10971 h 17129"/>
                  <a:gd name="connsiteX5" fmla="*/ 5850 w 67181"/>
                  <a:gd name="connsiteY5" fmla="*/ 12339 h 17129"/>
                  <a:gd name="connsiteX6" fmla="*/ 0 w 67181"/>
                  <a:gd name="connsiteY6" fmla="*/ 14651 h 17129"/>
                  <a:gd name="connsiteX7" fmla="*/ 18682 w 67181"/>
                  <a:gd name="connsiteY7" fmla="*/ 616 h 17129"/>
                  <a:gd name="connsiteX8" fmla="*/ 38143 w 67181"/>
                  <a:gd name="connsiteY8" fmla="*/ 3328 h 17129"/>
                  <a:gd name="connsiteX9" fmla="*/ 48947 w 67181"/>
                  <a:gd name="connsiteY9" fmla="*/ 5758 h 17129"/>
                  <a:gd name="connsiteX10" fmla="*/ 52745 w 67181"/>
                  <a:gd name="connsiteY10" fmla="*/ 6135 h 17129"/>
                  <a:gd name="connsiteX11" fmla="*/ 55552 w 67181"/>
                  <a:gd name="connsiteY11" fmla="*/ 5852 h 17129"/>
                  <a:gd name="connsiteX12" fmla="*/ 67181 w 67181"/>
                  <a:gd name="connsiteY12" fmla="*/ 2385 h 17129"/>
                  <a:gd name="connsiteX13" fmla="*/ 48216 w 67181"/>
                  <a:gd name="connsiteY13" fmla="*/ 16491 h 17129"/>
                  <a:gd name="connsiteX14" fmla="*/ 30972 w 67181"/>
                  <a:gd name="connsiteY14" fmla="*/ 14769 h 17129"/>
                  <a:gd name="connsiteX15" fmla="*/ 30972 w 67181"/>
                  <a:gd name="connsiteY15" fmla="*/ 14769 h 1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181" h="17129">
                    <a:moveTo>
                      <a:pt x="30972" y="14769"/>
                    </a:moveTo>
                    <a:cubicBezTo>
                      <a:pt x="30100" y="14651"/>
                      <a:pt x="29486" y="14156"/>
                      <a:pt x="28779" y="13778"/>
                    </a:cubicBezTo>
                    <a:cubicBezTo>
                      <a:pt x="25523" y="12080"/>
                      <a:pt x="22362" y="11467"/>
                      <a:pt x="19083" y="11136"/>
                    </a:cubicBezTo>
                    <a:cubicBezTo>
                      <a:pt x="17928" y="11018"/>
                      <a:pt x="17031" y="10971"/>
                      <a:pt x="15946" y="11183"/>
                    </a:cubicBezTo>
                    <a:cubicBezTo>
                      <a:pt x="15404" y="11301"/>
                      <a:pt x="14743" y="10900"/>
                      <a:pt x="14177" y="10971"/>
                    </a:cubicBezTo>
                    <a:cubicBezTo>
                      <a:pt x="11323" y="11254"/>
                      <a:pt x="8539" y="11467"/>
                      <a:pt x="5850" y="12339"/>
                    </a:cubicBezTo>
                    <a:cubicBezTo>
                      <a:pt x="3963" y="12953"/>
                      <a:pt x="1816" y="13708"/>
                      <a:pt x="0" y="14651"/>
                    </a:cubicBezTo>
                    <a:cubicBezTo>
                      <a:pt x="4081" y="7834"/>
                      <a:pt x="10992" y="2290"/>
                      <a:pt x="18682" y="616"/>
                    </a:cubicBezTo>
                    <a:cubicBezTo>
                      <a:pt x="25264" y="-823"/>
                      <a:pt x="31774" y="333"/>
                      <a:pt x="38143" y="3328"/>
                    </a:cubicBezTo>
                    <a:cubicBezTo>
                      <a:pt x="41611" y="4956"/>
                      <a:pt x="45220" y="5357"/>
                      <a:pt x="48947" y="5758"/>
                    </a:cubicBezTo>
                    <a:cubicBezTo>
                      <a:pt x="50457" y="5923"/>
                      <a:pt x="51589" y="6041"/>
                      <a:pt x="52745" y="6135"/>
                    </a:cubicBezTo>
                    <a:cubicBezTo>
                      <a:pt x="53641" y="6206"/>
                      <a:pt x="54679" y="5829"/>
                      <a:pt x="55552" y="5852"/>
                    </a:cubicBezTo>
                    <a:cubicBezTo>
                      <a:pt x="59798" y="5994"/>
                      <a:pt x="63478" y="3989"/>
                      <a:pt x="67181" y="2385"/>
                    </a:cubicBezTo>
                    <a:cubicBezTo>
                      <a:pt x="62770" y="8990"/>
                      <a:pt x="56189" y="14745"/>
                      <a:pt x="48216" y="16491"/>
                    </a:cubicBezTo>
                    <a:cubicBezTo>
                      <a:pt x="42460" y="17741"/>
                      <a:pt x="36327" y="17151"/>
                      <a:pt x="30972" y="14769"/>
                    </a:cubicBezTo>
                    <a:lnTo>
                      <a:pt x="30972" y="14769"/>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02" name="手繪多邊形: 圖案 101">
                <a:extLst>
                  <a:ext uri="{FF2B5EF4-FFF2-40B4-BE49-F238E27FC236}">
                    <a16:creationId xmlns:a16="http://schemas.microsoft.com/office/drawing/2014/main" id="{D109F9B2-C0A5-4890-B8C3-107EE06A3852}"/>
                  </a:ext>
                </a:extLst>
              </p:cNvPr>
              <p:cNvSpPr/>
              <p:nvPr/>
            </p:nvSpPr>
            <p:spPr>
              <a:xfrm>
                <a:off x="4435100" y="1945721"/>
                <a:ext cx="65884" cy="17974"/>
              </a:xfrm>
              <a:custGeom>
                <a:avLst/>
                <a:gdLst>
                  <a:gd name="connsiteX0" fmla="*/ 30831 w 65884"/>
                  <a:gd name="connsiteY0" fmla="*/ 15451 h 17974"/>
                  <a:gd name="connsiteX1" fmla="*/ 28543 w 65884"/>
                  <a:gd name="connsiteY1" fmla="*/ 14649 h 17974"/>
                  <a:gd name="connsiteX2" fmla="*/ 18659 w 65884"/>
                  <a:gd name="connsiteY2" fmla="*/ 12832 h 17974"/>
                  <a:gd name="connsiteX3" fmla="*/ 15545 w 65884"/>
                  <a:gd name="connsiteY3" fmla="*/ 13163 h 17974"/>
                  <a:gd name="connsiteX4" fmla="*/ 13776 w 65884"/>
                  <a:gd name="connsiteY4" fmla="*/ 13092 h 17974"/>
                  <a:gd name="connsiteX5" fmla="*/ 5614 w 65884"/>
                  <a:gd name="connsiteY5" fmla="*/ 15168 h 17974"/>
                  <a:gd name="connsiteX6" fmla="*/ 0 w 65884"/>
                  <a:gd name="connsiteY6" fmla="*/ 17975 h 17974"/>
                  <a:gd name="connsiteX7" fmla="*/ 17409 w 65884"/>
                  <a:gd name="connsiteY7" fmla="*/ 2383 h 17974"/>
                  <a:gd name="connsiteX8" fmla="*/ 37011 w 65884"/>
                  <a:gd name="connsiteY8" fmla="*/ 3420 h 17974"/>
                  <a:gd name="connsiteX9" fmla="*/ 47980 w 65884"/>
                  <a:gd name="connsiteY9" fmla="*/ 4907 h 17974"/>
                  <a:gd name="connsiteX10" fmla="*/ 51801 w 65884"/>
                  <a:gd name="connsiteY10" fmla="*/ 4977 h 17974"/>
                  <a:gd name="connsiteX11" fmla="*/ 54585 w 65884"/>
                  <a:gd name="connsiteY11" fmla="*/ 4458 h 17974"/>
                  <a:gd name="connsiteX12" fmla="*/ 65884 w 65884"/>
                  <a:gd name="connsiteY12" fmla="*/ 0 h 17974"/>
                  <a:gd name="connsiteX13" fmla="*/ 48192 w 65884"/>
                  <a:gd name="connsiteY13" fmla="*/ 15663 h 17974"/>
                  <a:gd name="connsiteX14" fmla="*/ 30831 w 65884"/>
                  <a:gd name="connsiteY14" fmla="*/ 15451 h 17974"/>
                  <a:gd name="connsiteX15" fmla="*/ 30831 w 65884"/>
                  <a:gd name="connsiteY15" fmla="*/ 15451 h 17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884" h="17974">
                    <a:moveTo>
                      <a:pt x="30831" y="15451"/>
                    </a:moveTo>
                    <a:cubicBezTo>
                      <a:pt x="29958" y="15427"/>
                      <a:pt x="29298" y="14955"/>
                      <a:pt x="28543" y="14649"/>
                    </a:cubicBezTo>
                    <a:cubicBezTo>
                      <a:pt x="25169" y="13257"/>
                      <a:pt x="21938" y="12903"/>
                      <a:pt x="18659" y="12832"/>
                    </a:cubicBezTo>
                    <a:cubicBezTo>
                      <a:pt x="17503" y="12809"/>
                      <a:pt x="16607" y="12832"/>
                      <a:pt x="15545" y="13163"/>
                    </a:cubicBezTo>
                    <a:cubicBezTo>
                      <a:pt x="15003" y="13328"/>
                      <a:pt x="14319" y="12998"/>
                      <a:pt x="13776" y="13092"/>
                    </a:cubicBezTo>
                    <a:cubicBezTo>
                      <a:pt x="10969" y="13611"/>
                      <a:pt x="8209" y="14059"/>
                      <a:pt x="5614" y="15168"/>
                    </a:cubicBezTo>
                    <a:cubicBezTo>
                      <a:pt x="3774" y="15946"/>
                      <a:pt x="1722" y="16890"/>
                      <a:pt x="0" y="17975"/>
                    </a:cubicBezTo>
                    <a:cubicBezTo>
                      <a:pt x="3491" y="10827"/>
                      <a:pt x="9907" y="4718"/>
                      <a:pt x="17409" y="2383"/>
                    </a:cubicBezTo>
                    <a:cubicBezTo>
                      <a:pt x="23848" y="377"/>
                      <a:pt x="30430" y="991"/>
                      <a:pt x="37011" y="3420"/>
                    </a:cubicBezTo>
                    <a:cubicBezTo>
                      <a:pt x="40597" y="4741"/>
                      <a:pt x="44229" y="4836"/>
                      <a:pt x="47980" y="4907"/>
                    </a:cubicBezTo>
                    <a:cubicBezTo>
                      <a:pt x="49490" y="4930"/>
                      <a:pt x="50646" y="4977"/>
                      <a:pt x="51801" y="4977"/>
                    </a:cubicBezTo>
                    <a:cubicBezTo>
                      <a:pt x="52698" y="4977"/>
                      <a:pt x="53689" y="4506"/>
                      <a:pt x="54585" y="4458"/>
                    </a:cubicBezTo>
                    <a:cubicBezTo>
                      <a:pt x="58831" y="4222"/>
                      <a:pt x="62322" y="1911"/>
                      <a:pt x="65884" y="0"/>
                    </a:cubicBezTo>
                    <a:cubicBezTo>
                      <a:pt x="62039" y="6959"/>
                      <a:pt x="55977" y="13257"/>
                      <a:pt x="48192" y="15663"/>
                    </a:cubicBezTo>
                    <a:cubicBezTo>
                      <a:pt x="42531" y="17432"/>
                      <a:pt x="36374" y="17361"/>
                      <a:pt x="30831" y="15451"/>
                    </a:cubicBezTo>
                    <a:lnTo>
                      <a:pt x="30831" y="15451"/>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03" name="手繪多邊形: 圖案 102">
                <a:extLst>
                  <a:ext uri="{FF2B5EF4-FFF2-40B4-BE49-F238E27FC236}">
                    <a16:creationId xmlns:a16="http://schemas.microsoft.com/office/drawing/2014/main" id="{368E8442-ED32-46E9-9B31-865E7A838117}"/>
                  </a:ext>
                </a:extLst>
              </p:cNvPr>
              <p:cNvSpPr/>
              <p:nvPr/>
            </p:nvSpPr>
            <p:spPr>
              <a:xfrm>
                <a:off x="4446116" y="1923807"/>
                <a:ext cx="64138" cy="23565"/>
              </a:xfrm>
              <a:custGeom>
                <a:avLst/>
                <a:gdLst>
                  <a:gd name="connsiteX0" fmla="*/ 30524 w 64138"/>
                  <a:gd name="connsiteY0" fmla="*/ 18376 h 23565"/>
                  <a:gd name="connsiteX1" fmla="*/ 28189 w 64138"/>
                  <a:gd name="connsiteY1" fmla="*/ 17762 h 23565"/>
                  <a:gd name="connsiteX2" fmla="*/ 18187 w 64138"/>
                  <a:gd name="connsiteY2" fmla="*/ 16819 h 23565"/>
                  <a:gd name="connsiteX3" fmla="*/ 15097 w 64138"/>
                  <a:gd name="connsiteY3" fmla="*/ 17409 h 23565"/>
                  <a:gd name="connsiteX4" fmla="*/ 13328 w 64138"/>
                  <a:gd name="connsiteY4" fmla="*/ 17503 h 23565"/>
                  <a:gd name="connsiteX5" fmla="*/ 5378 w 64138"/>
                  <a:gd name="connsiteY5" fmla="*/ 20287 h 23565"/>
                  <a:gd name="connsiteX6" fmla="*/ 0 w 64138"/>
                  <a:gd name="connsiteY6" fmla="*/ 23565 h 23565"/>
                  <a:gd name="connsiteX7" fmla="*/ 16017 w 64138"/>
                  <a:gd name="connsiteY7" fmla="*/ 6534 h 23565"/>
                  <a:gd name="connsiteX8" fmla="*/ 35643 w 64138"/>
                  <a:gd name="connsiteY8" fmla="*/ 5874 h 23565"/>
                  <a:gd name="connsiteX9" fmla="*/ 46706 w 64138"/>
                  <a:gd name="connsiteY9" fmla="*/ 6416 h 23565"/>
                  <a:gd name="connsiteX10" fmla="*/ 50528 w 64138"/>
                  <a:gd name="connsiteY10" fmla="*/ 6157 h 23565"/>
                  <a:gd name="connsiteX11" fmla="*/ 53264 w 64138"/>
                  <a:gd name="connsiteY11" fmla="*/ 5402 h 23565"/>
                  <a:gd name="connsiteX12" fmla="*/ 64138 w 64138"/>
                  <a:gd name="connsiteY12" fmla="*/ 0 h 23565"/>
                  <a:gd name="connsiteX13" fmla="*/ 47862 w 64138"/>
                  <a:gd name="connsiteY13" fmla="*/ 17126 h 23565"/>
                  <a:gd name="connsiteX14" fmla="*/ 30524 w 64138"/>
                  <a:gd name="connsiteY14" fmla="*/ 18376 h 23565"/>
                  <a:gd name="connsiteX15" fmla="*/ 30524 w 64138"/>
                  <a:gd name="connsiteY15" fmla="*/ 18376 h 2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38" h="23565">
                    <a:moveTo>
                      <a:pt x="30524" y="18376"/>
                    </a:moveTo>
                    <a:cubicBezTo>
                      <a:pt x="29628" y="18423"/>
                      <a:pt x="28944" y="18022"/>
                      <a:pt x="28189" y="17762"/>
                    </a:cubicBezTo>
                    <a:cubicBezTo>
                      <a:pt x="24698" y="16654"/>
                      <a:pt x="21466" y="16583"/>
                      <a:pt x="18187" y="16819"/>
                    </a:cubicBezTo>
                    <a:cubicBezTo>
                      <a:pt x="17031" y="16890"/>
                      <a:pt x="16158" y="17008"/>
                      <a:pt x="15097" y="17409"/>
                    </a:cubicBezTo>
                    <a:cubicBezTo>
                      <a:pt x="14578" y="17621"/>
                      <a:pt x="13870" y="17338"/>
                      <a:pt x="13328" y="17503"/>
                    </a:cubicBezTo>
                    <a:cubicBezTo>
                      <a:pt x="10568" y="18258"/>
                      <a:pt x="7855" y="18966"/>
                      <a:pt x="5378" y="20287"/>
                    </a:cubicBezTo>
                    <a:cubicBezTo>
                      <a:pt x="3609" y="21230"/>
                      <a:pt x="1651" y="22339"/>
                      <a:pt x="0" y="23565"/>
                    </a:cubicBezTo>
                    <a:cubicBezTo>
                      <a:pt x="2854" y="16135"/>
                      <a:pt x="8728" y="9506"/>
                      <a:pt x="16017" y="6534"/>
                    </a:cubicBezTo>
                    <a:cubicBezTo>
                      <a:pt x="22268" y="3987"/>
                      <a:pt x="28873" y="4010"/>
                      <a:pt x="35643" y="5874"/>
                    </a:cubicBezTo>
                    <a:cubicBezTo>
                      <a:pt x="39323" y="6888"/>
                      <a:pt x="42956" y="6652"/>
                      <a:pt x="46706" y="6416"/>
                    </a:cubicBezTo>
                    <a:cubicBezTo>
                      <a:pt x="48216" y="6322"/>
                      <a:pt x="49372" y="6251"/>
                      <a:pt x="50528" y="6157"/>
                    </a:cubicBezTo>
                    <a:cubicBezTo>
                      <a:pt x="51424" y="6086"/>
                      <a:pt x="52368" y="5520"/>
                      <a:pt x="53264" y="5402"/>
                    </a:cubicBezTo>
                    <a:cubicBezTo>
                      <a:pt x="57463" y="4812"/>
                      <a:pt x="60765" y="2194"/>
                      <a:pt x="64138" y="0"/>
                    </a:cubicBezTo>
                    <a:cubicBezTo>
                      <a:pt x="60930" y="7265"/>
                      <a:pt x="55411" y="14059"/>
                      <a:pt x="47862" y="17126"/>
                    </a:cubicBezTo>
                    <a:cubicBezTo>
                      <a:pt x="42342" y="19319"/>
                      <a:pt x="36209" y="19791"/>
                      <a:pt x="30524" y="18376"/>
                    </a:cubicBezTo>
                    <a:lnTo>
                      <a:pt x="30524" y="18376"/>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04" name="手繪多邊形: 圖案 103">
                <a:extLst>
                  <a:ext uri="{FF2B5EF4-FFF2-40B4-BE49-F238E27FC236}">
                    <a16:creationId xmlns:a16="http://schemas.microsoft.com/office/drawing/2014/main" id="{8534A571-6C22-41B1-B4AE-7379D214D61D}"/>
                  </a:ext>
                </a:extLst>
              </p:cNvPr>
              <p:cNvSpPr/>
              <p:nvPr/>
            </p:nvSpPr>
            <p:spPr>
              <a:xfrm>
                <a:off x="4455764" y="1900902"/>
                <a:ext cx="61803" cy="29085"/>
              </a:xfrm>
              <a:custGeom>
                <a:avLst/>
                <a:gdLst>
                  <a:gd name="connsiteX0" fmla="*/ 29958 w 61803"/>
                  <a:gd name="connsiteY0" fmla="*/ 21277 h 29085"/>
                  <a:gd name="connsiteX1" fmla="*/ 27576 w 61803"/>
                  <a:gd name="connsiteY1" fmla="*/ 20876 h 29085"/>
                  <a:gd name="connsiteX2" fmla="*/ 17527 w 61803"/>
                  <a:gd name="connsiteY2" fmla="*/ 20805 h 29085"/>
                  <a:gd name="connsiteX3" fmla="*/ 14507 w 61803"/>
                  <a:gd name="connsiteY3" fmla="*/ 21655 h 29085"/>
                  <a:gd name="connsiteX4" fmla="*/ 12738 w 61803"/>
                  <a:gd name="connsiteY4" fmla="*/ 21891 h 29085"/>
                  <a:gd name="connsiteX5" fmla="*/ 5048 w 61803"/>
                  <a:gd name="connsiteY5" fmla="*/ 25358 h 29085"/>
                  <a:gd name="connsiteX6" fmla="*/ 0 w 61803"/>
                  <a:gd name="connsiteY6" fmla="*/ 29085 h 29085"/>
                  <a:gd name="connsiteX7" fmla="*/ 14460 w 61803"/>
                  <a:gd name="connsiteY7" fmla="*/ 10709 h 29085"/>
                  <a:gd name="connsiteX8" fmla="*/ 33968 w 61803"/>
                  <a:gd name="connsiteY8" fmla="*/ 8351 h 29085"/>
                  <a:gd name="connsiteX9" fmla="*/ 45031 w 61803"/>
                  <a:gd name="connsiteY9" fmla="*/ 7926 h 29085"/>
                  <a:gd name="connsiteX10" fmla="*/ 48806 w 61803"/>
                  <a:gd name="connsiteY10" fmla="*/ 7336 h 29085"/>
                  <a:gd name="connsiteX11" fmla="*/ 51448 w 61803"/>
                  <a:gd name="connsiteY11" fmla="*/ 6345 h 29085"/>
                  <a:gd name="connsiteX12" fmla="*/ 61803 w 61803"/>
                  <a:gd name="connsiteY12" fmla="*/ 0 h 29085"/>
                  <a:gd name="connsiteX13" fmla="*/ 47084 w 61803"/>
                  <a:gd name="connsiteY13" fmla="*/ 18494 h 29085"/>
                  <a:gd name="connsiteX14" fmla="*/ 29958 w 61803"/>
                  <a:gd name="connsiteY14" fmla="*/ 21277 h 29085"/>
                  <a:gd name="connsiteX15" fmla="*/ 29958 w 61803"/>
                  <a:gd name="connsiteY15" fmla="*/ 21277 h 29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803" h="29085">
                    <a:moveTo>
                      <a:pt x="29958" y="21277"/>
                    </a:moveTo>
                    <a:cubicBezTo>
                      <a:pt x="29085" y="21395"/>
                      <a:pt x="28354" y="21065"/>
                      <a:pt x="27576" y="20876"/>
                    </a:cubicBezTo>
                    <a:cubicBezTo>
                      <a:pt x="24014" y="20074"/>
                      <a:pt x="20782" y="20287"/>
                      <a:pt x="17527" y="20805"/>
                    </a:cubicBezTo>
                    <a:cubicBezTo>
                      <a:pt x="16371" y="20994"/>
                      <a:pt x="15522" y="21159"/>
                      <a:pt x="14507" y="21655"/>
                    </a:cubicBezTo>
                    <a:cubicBezTo>
                      <a:pt x="13988" y="21891"/>
                      <a:pt x="13281" y="21702"/>
                      <a:pt x="12738" y="21891"/>
                    </a:cubicBezTo>
                    <a:cubicBezTo>
                      <a:pt x="10049" y="22905"/>
                      <a:pt x="7431" y="23801"/>
                      <a:pt x="5048" y="25358"/>
                    </a:cubicBezTo>
                    <a:cubicBezTo>
                      <a:pt x="3373" y="26443"/>
                      <a:pt x="1510" y="27717"/>
                      <a:pt x="0" y="29085"/>
                    </a:cubicBezTo>
                    <a:cubicBezTo>
                      <a:pt x="2194" y="21442"/>
                      <a:pt x="7454" y="14319"/>
                      <a:pt x="14460" y="10709"/>
                    </a:cubicBezTo>
                    <a:cubicBezTo>
                      <a:pt x="20452" y="7643"/>
                      <a:pt x="27057" y="7077"/>
                      <a:pt x="33968" y="8351"/>
                    </a:cubicBezTo>
                    <a:cubicBezTo>
                      <a:pt x="37719" y="9035"/>
                      <a:pt x="41328" y="8492"/>
                      <a:pt x="45031" y="7926"/>
                    </a:cubicBezTo>
                    <a:cubicBezTo>
                      <a:pt x="46517" y="7690"/>
                      <a:pt x="47673" y="7525"/>
                      <a:pt x="48806" y="7336"/>
                    </a:cubicBezTo>
                    <a:cubicBezTo>
                      <a:pt x="49678" y="7195"/>
                      <a:pt x="50575" y="6558"/>
                      <a:pt x="51448" y="6345"/>
                    </a:cubicBezTo>
                    <a:cubicBezTo>
                      <a:pt x="55599" y="5378"/>
                      <a:pt x="58642" y="2500"/>
                      <a:pt x="61803" y="0"/>
                    </a:cubicBezTo>
                    <a:cubicBezTo>
                      <a:pt x="59232" y="7525"/>
                      <a:pt x="54349" y="14767"/>
                      <a:pt x="47084" y="18494"/>
                    </a:cubicBezTo>
                    <a:cubicBezTo>
                      <a:pt x="41823" y="21207"/>
                      <a:pt x="35737" y="22197"/>
                      <a:pt x="29958" y="21277"/>
                    </a:cubicBezTo>
                    <a:lnTo>
                      <a:pt x="29958" y="21277"/>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05" name="手繪多邊形: 圖案 104">
                <a:extLst>
                  <a:ext uri="{FF2B5EF4-FFF2-40B4-BE49-F238E27FC236}">
                    <a16:creationId xmlns:a16="http://schemas.microsoft.com/office/drawing/2014/main" id="{0610F4D7-7370-408A-844B-A8D868040A7B}"/>
                  </a:ext>
                </a:extLst>
              </p:cNvPr>
              <p:cNvSpPr/>
              <p:nvPr/>
            </p:nvSpPr>
            <p:spPr>
              <a:xfrm>
                <a:off x="4463902" y="1877360"/>
                <a:ext cx="59019" cy="34369"/>
              </a:xfrm>
              <a:custGeom>
                <a:avLst/>
                <a:gdLst>
                  <a:gd name="connsiteX0" fmla="*/ 29180 w 59019"/>
                  <a:gd name="connsiteY0" fmla="*/ 23943 h 34369"/>
                  <a:gd name="connsiteX1" fmla="*/ 26773 w 59019"/>
                  <a:gd name="connsiteY1" fmla="*/ 23754 h 34369"/>
                  <a:gd name="connsiteX2" fmla="*/ 16748 w 59019"/>
                  <a:gd name="connsiteY2" fmla="*/ 24556 h 34369"/>
                  <a:gd name="connsiteX3" fmla="*/ 13823 w 59019"/>
                  <a:gd name="connsiteY3" fmla="*/ 25688 h 34369"/>
                  <a:gd name="connsiteX4" fmla="*/ 12078 w 59019"/>
                  <a:gd name="connsiteY4" fmla="*/ 26089 h 34369"/>
                  <a:gd name="connsiteX5" fmla="*/ 4718 w 59019"/>
                  <a:gd name="connsiteY5" fmla="*/ 30217 h 34369"/>
                  <a:gd name="connsiteX6" fmla="*/ 0 w 59019"/>
                  <a:gd name="connsiteY6" fmla="*/ 34369 h 34369"/>
                  <a:gd name="connsiteX7" fmla="*/ 12809 w 59019"/>
                  <a:gd name="connsiteY7" fmla="*/ 14814 h 34369"/>
                  <a:gd name="connsiteX8" fmla="*/ 32034 w 59019"/>
                  <a:gd name="connsiteY8" fmla="*/ 10733 h 34369"/>
                  <a:gd name="connsiteX9" fmla="*/ 43003 w 59019"/>
                  <a:gd name="connsiteY9" fmla="*/ 9341 h 34369"/>
                  <a:gd name="connsiteX10" fmla="*/ 46706 w 59019"/>
                  <a:gd name="connsiteY10" fmla="*/ 8421 h 34369"/>
                  <a:gd name="connsiteX11" fmla="*/ 49254 w 59019"/>
                  <a:gd name="connsiteY11" fmla="*/ 7218 h 34369"/>
                  <a:gd name="connsiteX12" fmla="*/ 59020 w 59019"/>
                  <a:gd name="connsiteY12" fmla="*/ 0 h 34369"/>
                  <a:gd name="connsiteX13" fmla="*/ 45975 w 59019"/>
                  <a:gd name="connsiteY13" fmla="*/ 19720 h 34369"/>
                  <a:gd name="connsiteX14" fmla="*/ 29180 w 59019"/>
                  <a:gd name="connsiteY14" fmla="*/ 23943 h 34369"/>
                  <a:gd name="connsiteX15" fmla="*/ 29180 w 59019"/>
                  <a:gd name="connsiteY15" fmla="*/ 23943 h 3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019" h="34369">
                    <a:moveTo>
                      <a:pt x="29180" y="23943"/>
                    </a:moveTo>
                    <a:cubicBezTo>
                      <a:pt x="28330" y="24132"/>
                      <a:pt x="27552" y="23872"/>
                      <a:pt x="26773" y="23754"/>
                    </a:cubicBezTo>
                    <a:cubicBezTo>
                      <a:pt x="23141" y="23259"/>
                      <a:pt x="19933" y="23754"/>
                      <a:pt x="16748" y="24556"/>
                    </a:cubicBezTo>
                    <a:cubicBezTo>
                      <a:pt x="15616" y="24839"/>
                      <a:pt x="14767" y="25099"/>
                      <a:pt x="13823" y="25688"/>
                    </a:cubicBezTo>
                    <a:cubicBezTo>
                      <a:pt x="13351" y="25971"/>
                      <a:pt x="12597" y="25830"/>
                      <a:pt x="12078" y="26089"/>
                    </a:cubicBezTo>
                    <a:cubicBezTo>
                      <a:pt x="9483" y="27316"/>
                      <a:pt x="6935" y="28472"/>
                      <a:pt x="4718" y="30217"/>
                    </a:cubicBezTo>
                    <a:cubicBezTo>
                      <a:pt x="3161" y="31444"/>
                      <a:pt x="1392" y="32883"/>
                      <a:pt x="0" y="34369"/>
                    </a:cubicBezTo>
                    <a:cubicBezTo>
                      <a:pt x="1510" y="26561"/>
                      <a:pt x="6133" y="18989"/>
                      <a:pt x="12809" y="14814"/>
                    </a:cubicBezTo>
                    <a:cubicBezTo>
                      <a:pt x="18517" y="11228"/>
                      <a:pt x="25028" y="10096"/>
                      <a:pt x="32034" y="10733"/>
                    </a:cubicBezTo>
                    <a:cubicBezTo>
                      <a:pt x="35832" y="11087"/>
                      <a:pt x="39370" y="10238"/>
                      <a:pt x="43003" y="9341"/>
                    </a:cubicBezTo>
                    <a:cubicBezTo>
                      <a:pt x="44465" y="8987"/>
                      <a:pt x="45598" y="8704"/>
                      <a:pt x="46706" y="8421"/>
                    </a:cubicBezTo>
                    <a:cubicBezTo>
                      <a:pt x="47555" y="8185"/>
                      <a:pt x="48405" y="7478"/>
                      <a:pt x="49254" y="7218"/>
                    </a:cubicBezTo>
                    <a:cubicBezTo>
                      <a:pt x="53287" y="5897"/>
                      <a:pt x="56071" y="2760"/>
                      <a:pt x="59020" y="0"/>
                    </a:cubicBezTo>
                    <a:cubicBezTo>
                      <a:pt x="57109" y="7714"/>
                      <a:pt x="52886" y="15356"/>
                      <a:pt x="45975" y="19720"/>
                    </a:cubicBezTo>
                    <a:cubicBezTo>
                      <a:pt x="40998" y="22834"/>
                      <a:pt x="35006" y="24367"/>
                      <a:pt x="29180" y="23943"/>
                    </a:cubicBezTo>
                    <a:lnTo>
                      <a:pt x="29180" y="23943"/>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06" name="手繪多邊形: 圖案 105">
                <a:extLst>
                  <a:ext uri="{FF2B5EF4-FFF2-40B4-BE49-F238E27FC236}">
                    <a16:creationId xmlns:a16="http://schemas.microsoft.com/office/drawing/2014/main" id="{DD7DC4E3-CA02-4879-BCF8-3E0E0338A0A3}"/>
                  </a:ext>
                </a:extLst>
              </p:cNvPr>
              <p:cNvSpPr/>
              <p:nvPr/>
            </p:nvSpPr>
            <p:spPr>
              <a:xfrm>
                <a:off x="4470484" y="1853087"/>
                <a:ext cx="55717" cy="39487"/>
              </a:xfrm>
              <a:custGeom>
                <a:avLst/>
                <a:gdLst>
                  <a:gd name="connsiteX0" fmla="*/ 28142 w 55717"/>
                  <a:gd name="connsiteY0" fmla="*/ 26538 h 39487"/>
                  <a:gd name="connsiteX1" fmla="*/ 25712 w 55717"/>
                  <a:gd name="connsiteY1" fmla="*/ 26561 h 39487"/>
                  <a:gd name="connsiteX2" fmla="*/ 15805 w 55717"/>
                  <a:gd name="connsiteY2" fmla="*/ 28260 h 39487"/>
                  <a:gd name="connsiteX3" fmla="*/ 12974 w 55717"/>
                  <a:gd name="connsiteY3" fmla="*/ 29628 h 39487"/>
                  <a:gd name="connsiteX4" fmla="*/ 11276 w 55717"/>
                  <a:gd name="connsiteY4" fmla="*/ 30170 h 39487"/>
                  <a:gd name="connsiteX5" fmla="*/ 4317 w 55717"/>
                  <a:gd name="connsiteY5" fmla="*/ 34935 h 39487"/>
                  <a:gd name="connsiteX6" fmla="*/ 0 w 55717"/>
                  <a:gd name="connsiteY6" fmla="*/ 39488 h 39487"/>
                  <a:gd name="connsiteX7" fmla="*/ 11016 w 55717"/>
                  <a:gd name="connsiteY7" fmla="*/ 18871 h 39487"/>
                  <a:gd name="connsiteX8" fmla="*/ 29793 w 55717"/>
                  <a:gd name="connsiteY8" fmla="*/ 13115 h 39487"/>
                  <a:gd name="connsiteX9" fmla="*/ 40597 w 55717"/>
                  <a:gd name="connsiteY9" fmla="*/ 10757 h 39487"/>
                  <a:gd name="connsiteX10" fmla="*/ 44206 w 55717"/>
                  <a:gd name="connsiteY10" fmla="*/ 9506 h 39487"/>
                  <a:gd name="connsiteX11" fmla="*/ 46635 w 55717"/>
                  <a:gd name="connsiteY11" fmla="*/ 8067 h 39487"/>
                  <a:gd name="connsiteX12" fmla="*/ 55717 w 55717"/>
                  <a:gd name="connsiteY12" fmla="*/ 0 h 39487"/>
                  <a:gd name="connsiteX13" fmla="*/ 44489 w 55717"/>
                  <a:gd name="connsiteY13" fmla="*/ 20782 h 39487"/>
                  <a:gd name="connsiteX14" fmla="*/ 28142 w 55717"/>
                  <a:gd name="connsiteY14" fmla="*/ 26538 h 39487"/>
                  <a:gd name="connsiteX15" fmla="*/ 28142 w 55717"/>
                  <a:gd name="connsiteY15" fmla="*/ 26538 h 39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717" h="39487">
                    <a:moveTo>
                      <a:pt x="28142" y="26538"/>
                    </a:moveTo>
                    <a:cubicBezTo>
                      <a:pt x="27292" y="26821"/>
                      <a:pt x="26514" y="26608"/>
                      <a:pt x="25712" y="26561"/>
                    </a:cubicBezTo>
                    <a:cubicBezTo>
                      <a:pt x="22056" y="26396"/>
                      <a:pt x="18895" y="27174"/>
                      <a:pt x="15805" y="28260"/>
                    </a:cubicBezTo>
                    <a:cubicBezTo>
                      <a:pt x="14720" y="28637"/>
                      <a:pt x="13894" y="28967"/>
                      <a:pt x="12974" y="29628"/>
                    </a:cubicBezTo>
                    <a:cubicBezTo>
                      <a:pt x="12526" y="29958"/>
                      <a:pt x="11771" y="29887"/>
                      <a:pt x="11276" y="30170"/>
                    </a:cubicBezTo>
                    <a:cubicBezTo>
                      <a:pt x="8822" y="31633"/>
                      <a:pt x="6369" y="33001"/>
                      <a:pt x="4317" y="34935"/>
                    </a:cubicBezTo>
                    <a:cubicBezTo>
                      <a:pt x="2854" y="36303"/>
                      <a:pt x="1250" y="37884"/>
                      <a:pt x="0" y="39488"/>
                    </a:cubicBezTo>
                    <a:cubicBezTo>
                      <a:pt x="826" y="31562"/>
                      <a:pt x="4741" y="23636"/>
                      <a:pt x="11016" y="18871"/>
                    </a:cubicBezTo>
                    <a:cubicBezTo>
                      <a:pt x="16371" y="14790"/>
                      <a:pt x="22763" y="13092"/>
                      <a:pt x="29793" y="13115"/>
                    </a:cubicBezTo>
                    <a:cubicBezTo>
                      <a:pt x="33614" y="13115"/>
                      <a:pt x="37058" y="11960"/>
                      <a:pt x="40597" y="10757"/>
                    </a:cubicBezTo>
                    <a:cubicBezTo>
                      <a:pt x="42036" y="10261"/>
                      <a:pt x="43121" y="9907"/>
                      <a:pt x="44206" y="9506"/>
                    </a:cubicBezTo>
                    <a:cubicBezTo>
                      <a:pt x="45031" y="9200"/>
                      <a:pt x="45833" y="8421"/>
                      <a:pt x="46635" y="8067"/>
                    </a:cubicBezTo>
                    <a:cubicBezTo>
                      <a:pt x="50551" y="6393"/>
                      <a:pt x="53028" y="3019"/>
                      <a:pt x="55717" y="0"/>
                    </a:cubicBezTo>
                    <a:cubicBezTo>
                      <a:pt x="54514" y="7855"/>
                      <a:pt x="50976" y="15852"/>
                      <a:pt x="44489" y="20782"/>
                    </a:cubicBezTo>
                    <a:cubicBezTo>
                      <a:pt x="39818" y="24367"/>
                      <a:pt x="33992" y="26420"/>
                      <a:pt x="28142" y="26538"/>
                    </a:cubicBezTo>
                    <a:lnTo>
                      <a:pt x="28142" y="26538"/>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07" name="手繪多邊形: 圖案 106">
                <a:extLst>
                  <a:ext uri="{FF2B5EF4-FFF2-40B4-BE49-F238E27FC236}">
                    <a16:creationId xmlns:a16="http://schemas.microsoft.com/office/drawing/2014/main" id="{33397139-F5EF-4F14-8388-548D534E0052}"/>
                  </a:ext>
                </a:extLst>
              </p:cNvPr>
              <p:cNvSpPr/>
              <p:nvPr/>
            </p:nvSpPr>
            <p:spPr>
              <a:xfrm>
                <a:off x="4475414" y="1828295"/>
                <a:ext cx="51942" cy="44347"/>
              </a:xfrm>
              <a:custGeom>
                <a:avLst/>
                <a:gdLst>
                  <a:gd name="connsiteX0" fmla="*/ 26844 w 51942"/>
                  <a:gd name="connsiteY0" fmla="*/ 28920 h 44347"/>
                  <a:gd name="connsiteX1" fmla="*/ 24438 w 51942"/>
                  <a:gd name="connsiteY1" fmla="*/ 29180 h 44347"/>
                  <a:gd name="connsiteX2" fmla="*/ 14720 w 51942"/>
                  <a:gd name="connsiteY2" fmla="*/ 31751 h 44347"/>
                  <a:gd name="connsiteX3" fmla="*/ 12030 w 51942"/>
                  <a:gd name="connsiteY3" fmla="*/ 33378 h 44347"/>
                  <a:gd name="connsiteX4" fmla="*/ 10403 w 51942"/>
                  <a:gd name="connsiteY4" fmla="*/ 34062 h 44347"/>
                  <a:gd name="connsiteX5" fmla="*/ 3892 w 51942"/>
                  <a:gd name="connsiteY5" fmla="*/ 39417 h 44347"/>
                  <a:gd name="connsiteX6" fmla="*/ 0 w 51942"/>
                  <a:gd name="connsiteY6" fmla="*/ 44347 h 44347"/>
                  <a:gd name="connsiteX7" fmla="*/ 9105 w 51942"/>
                  <a:gd name="connsiteY7" fmla="*/ 22834 h 44347"/>
                  <a:gd name="connsiteX8" fmla="*/ 27292 w 51942"/>
                  <a:gd name="connsiteY8" fmla="*/ 15404 h 44347"/>
                  <a:gd name="connsiteX9" fmla="*/ 37860 w 51942"/>
                  <a:gd name="connsiteY9" fmla="*/ 12078 h 44347"/>
                  <a:gd name="connsiteX10" fmla="*/ 41328 w 51942"/>
                  <a:gd name="connsiteY10" fmla="*/ 10497 h 44347"/>
                  <a:gd name="connsiteX11" fmla="*/ 43616 w 51942"/>
                  <a:gd name="connsiteY11" fmla="*/ 8846 h 44347"/>
                  <a:gd name="connsiteX12" fmla="*/ 51943 w 51942"/>
                  <a:gd name="connsiteY12" fmla="*/ 0 h 44347"/>
                  <a:gd name="connsiteX13" fmla="*/ 42602 w 51942"/>
                  <a:gd name="connsiteY13" fmla="*/ 21725 h 44347"/>
                  <a:gd name="connsiteX14" fmla="*/ 26844 w 51942"/>
                  <a:gd name="connsiteY14" fmla="*/ 28920 h 44347"/>
                  <a:gd name="connsiteX15" fmla="*/ 26844 w 51942"/>
                  <a:gd name="connsiteY15" fmla="*/ 28920 h 4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942" h="44347">
                    <a:moveTo>
                      <a:pt x="26844" y="28920"/>
                    </a:moveTo>
                    <a:cubicBezTo>
                      <a:pt x="26019" y="29274"/>
                      <a:pt x="25240" y="29132"/>
                      <a:pt x="24438" y="29180"/>
                    </a:cubicBezTo>
                    <a:cubicBezTo>
                      <a:pt x="20782" y="29345"/>
                      <a:pt x="17715" y="30383"/>
                      <a:pt x="14720" y="31751"/>
                    </a:cubicBezTo>
                    <a:cubicBezTo>
                      <a:pt x="13658" y="32223"/>
                      <a:pt x="12880" y="32624"/>
                      <a:pt x="12030" y="33378"/>
                    </a:cubicBezTo>
                    <a:cubicBezTo>
                      <a:pt x="11606" y="33756"/>
                      <a:pt x="10851" y="33732"/>
                      <a:pt x="10403" y="34062"/>
                    </a:cubicBezTo>
                    <a:cubicBezTo>
                      <a:pt x="8067" y="35737"/>
                      <a:pt x="5779" y="37318"/>
                      <a:pt x="3892" y="39417"/>
                    </a:cubicBezTo>
                    <a:cubicBezTo>
                      <a:pt x="2571" y="40903"/>
                      <a:pt x="1109" y="42625"/>
                      <a:pt x="0" y="44347"/>
                    </a:cubicBezTo>
                    <a:cubicBezTo>
                      <a:pt x="94" y="36398"/>
                      <a:pt x="3302" y="28142"/>
                      <a:pt x="9105" y="22834"/>
                    </a:cubicBezTo>
                    <a:cubicBezTo>
                      <a:pt x="14083" y="18281"/>
                      <a:pt x="20287" y="16017"/>
                      <a:pt x="27292" y="15404"/>
                    </a:cubicBezTo>
                    <a:cubicBezTo>
                      <a:pt x="31090" y="15073"/>
                      <a:pt x="34440" y="13611"/>
                      <a:pt x="37860" y="12078"/>
                    </a:cubicBezTo>
                    <a:cubicBezTo>
                      <a:pt x="39252" y="11464"/>
                      <a:pt x="40290" y="10992"/>
                      <a:pt x="41328" y="10497"/>
                    </a:cubicBezTo>
                    <a:cubicBezTo>
                      <a:pt x="42130" y="10120"/>
                      <a:pt x="42838" y="9270"/>
                      <a:pt x="43616" y="8846"/>
                    </a:cubicBezTo>
                    <a:cubicBezTo>
                      <a:pt x="47367" y="6817"/>
                      <a:pt x="49537" y="3232"/>
                      <a:pt x="51943" y="0"/>
                    </a:cubicBezTo>
                    <a:cubicBezTo>
                      <a:pt x="51448" y="7926"/>
                      <a:pt x="48641" y="16229"/>
                      <a:pt x="42602" y="21725"/>
                    </a:cubicBezTo>
                    <a:cubicBezTo>
                      <a:pt x="38285" y="25712"/>
                      <a:pt x="32671" y="28283"/>
                      <a:pt x="26844" y="28920"/>
                    </a:cubicBezTo>
                    <a:lnTo>
                      <a:pt x="26844" y="28920"/>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08" name="手繪多邊形: 圖案 107">
                <a:extLst>
                  <a:ext uri="{FF2B5EF4-FFF2-40B4-BE49-F238E27FC236}">
                    <a16:creationId xmlns:a16="http://schemas.microsoft.com/office/drawing/2014/main" id="{B74F870B-183A-48EA-AC68-0CF0BCA25146}"/>
                  </a:ext>
                </a:extLst>
              </p:cNvPr>
              <p:cNvSpPr/>
              <p:nvPr/>
            </p:nvSpPr>
            <p:spPr>
              <a:xfrm>
                <a:off x="4478459" y="1803173"/>
                <a:ext cx="47898" cy="48805"/>
              </a:xfrm>
              <a:custGeom>
                <a:avLst/>
                <a:gdLst>
                  <a:gd name="connsiteX0" fmla="*/ 25450 w 47898"/>
                  <a:gd name="connsiteY0" fmla="*/ 30996 h 48805"/>
                  <a:gd name="connsiteX1" fmla="*/ 23068 w 47898"/>
                  <a:gd name="connsiteY1" fmla="*/ 31468 h 48805"/>
                  <a:gd name="connsiteX2" fmla="*/ 13609 w 47898"/>
                  <a:gd name="connsiteY2" fmla="*/ 34912 h 48805"/>
                  <a:gd name="connsiteX3" fmla="*/ 11085 w 47898"/>
                  <a:gd name="connsiteY3" fmla="*/ 36775 h 48805"/>
                  <a:gd name="connsiteX4" fmla="*/ 9528 w 47898"/>
                  <a:gd name="connsiteY4" fmla="*/ 37624 h 48805"/>
                  <a:gd name="connsiteX5" fmla="*/ 3513 w 47898"/>
                  <a:gd name="connsiteY5" fmla="*/ 43545 h 48805"/>
                  <a:gd name="connsiteX6" fmla="*/ 92 w 47898"/>
                  <a:gd name="connsiteY6" fmla="*/ 48806 h 48805"/>
                  <a:gd name="connsiteX7" fmla="*/ 7240 w 47898"/>
                  <a:gd name="connsiteY7" fmla="*/ 26538 h 48805"/>
                  <a:gd name="connsiteX8" fmla="*/ 24696 w 47898"/>
                  <a:gd name="connsiteY8" fmla="*/ 17527 h 48805"/>
                  <a:gd name="connsiteX9" fmla="*/ 34910 w 47898"/>
                  <a:gd name="connsiteY9" fmla="*/ 13281 h 48805"/>
                  <a:gd name="connsiteX10" fmla="*/ 38236 w 47898"/>
                  <a:gd name="connsiteY10" fmla="*/ 11393 h 48805"/>
                  <a:gd name="connsiteX11" fmla="*/ 40382 w 47898"/>
                  <a:gd name="connsiteY11" fmla="*/ 9554 h 48805"/>
                  <a:gd name="connsiteX12" fmla="*/ 47884 w 47898"/>
                  <a:gd name="connsiteY12" fmla="*/ 0 h 48805"/>
                  <a:gd name="connsiteX13" fmla="*/ 40547 w 47898"/>
                  <a:gd name="connsiteY13" fmla="*/ 22457 h 48805"/>
                  <a:gd name="connsiteX14" fmla="*/ 25450 w 47898"/>
                  <a:gd name="connsiteY14" fmla="*/ 30996 h 48805"/>
                  <a:gd name="connsiteX15" fmla="*/ 25450 w 47898"/>
                  <a:gd name="connsiteY15" fmla="*/ 30996 h 4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898" h="48805">
                    <a:moveTo>
                      <a:pt x="25450" y="30996"/>
                    </a:moveTo>
                    <a:cubicBezTo>
                      <a:pt x="24672" y="31421"/>
                      <a:pt x="23870" y="31350"/>
                      <a:pt x="23068" y="31468"/>
                    </a:cubicBezTo>
                    <a:cubicBezTo>
                      <a:pt x="19435" y="31963"/>
                      <a:pt x="16487" y="33284"/>
                      <a:pt x="13609" y="34912"/>
                    </a:cubicBezTo>
                    <a:cubicBezTo>
                      <a:pt x="12594" y="35478"/>
                      <a:pt x="11840" y="35950"/>
                      <a:pt x="11085" y="36775"/>
                    </a:cubicBezTo>
                    <a:cubicBezTo>
                      <a:pt x="10707" y="37176"/>
                      <a:pt x="9952" y="37247"/>
                      <a:pt x="9528" y="37624"/>
                    </a:cubicBezTo>
                    <a:cubicBezTo>
                      <a:pt x="7358" y="39512"/>
                      <a:pt x="5211" y="41281"/>
                      <a:pt x="3513" y="43545"/>
                    </a:cubicBezTo>
                    <a:cubicBezTo>
                      <a:pt x="2333" y="45149"/>
                      <a:pt x="1012" y="46989"/>
                      <a:pt x="92" y="48806"/>
                    </a:cubicBezTo>
                    <a:cubicBezTo>
                      <a:pt x="-521" y="40880"/>
                      <a:pt x="1932" y="32364"/>
                      <a:pt x="7240" y="26538"/>
                    </a:cubicBezTo>
                    <a:cubicBezTo>
                      <a:pt x="11792" y="21560"/>
                      <a:pt x="17784" y="18753"/>
                      <a:pt x="24696" y="17527"/>
                    </a:cubicBezTo>
                    <a:cubicBezTo>
                      <a:pt x="28470" y="16866"/>
                      <a:pt x="31631" y="15097"/>
                      <a:pt x="34910" y="13281"/>
                    </a:cubicBezTo>
                    <a:cubicBezTo>
                      <a:pt x="36231" y="12549"/>
                      <a:pt x="37245" y="11983"/>
                      <a:pt x="38236" y="11393"/>
                    </a:cubicBezTo>
                    <a:cubicBezTo>
                      <a:pt x="39014" y="10945"/>
                      <a:pt x="39627" y="10025"/>
                      <a:pt x="40382" y="9554"/>
                    </a:cubicBezTo>
                    <a:cubicBezTo>
                      <a:pt x="43921" y="7218"/>
                      <a:pt x="45784" y="3444"/>
                      <a:pt x="47884" y="0"/>
                    </a:cubicBezTo>
                    <a:cubicBezTo>
                      <a:pt x="48096" y="7949"/>
                      <a:pt x="46044" y="16442"/>
                      <a:pt x="40547" y="22457"/>
                    </a:cubicBezTo>
                    <a:cubicBezTo>
                      <a:pt x="36537" y="26797"/>
                      <a:pt x="31183" y="29840"/>
                      <a:pt x="25450" y="30996"/>
                    </a:cubicBezTo>
                    <a:lnTo>
                      <a:pt x="25450" y="30996"/>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09" name="手繪多邊形: 圖案 108">
                <a:extLst>
                  <a:ext uri="{FF2B5EF4-FFF2-40B4-BE49-F238E27FC236}">
                    <a16:creationId xmlns:a16="http://schemas.microsoft.com/office/drawing/2014/main" id="{EE6C3AF2-A83F-4946-BA0E-0078B7BEA613}"/>
                  </a:ext>
                </a:extLst>
              </p:cNvPr>
              <p:cNvSpPr/>
              <p:nvPr/>
            </p:nvSpPr>
            <p:spPr>
              <a:xfrm>
                <a:off x="4479365" y="1778168"/>
                <a:ext cx="43880" cy="52886"/>
              </a:xfrm>
              <a:custGeom>
                <a:avLst/>
                <a:gdLst>
                  <a:gd name="connsiteX0" fmla="*/ 24096 w 43880"/>
                  <a:gd name="connsiteY0" fmla="*/ 32907 h 52886"/>
                  <a:gd name="connsiteX1" fmla="*/ 21784 w 43880"/>
                  <a:gd name="connsiteY1" fmla="*/ 33591 h 52886"/>
                  <a:gd name="connsiteX2" fmla="*/ 12679 w 43880"/>
                  <a:gd name="connsiteY2" fmla="*/ 37860 h 52886"/>
                  <a:gd name="connsiteX3" fmla="*/ 10320 w 43880"/>
                  <a:gd name="connsiteY3" fmla="*/ 39936 h 52886"/>
                  <a:gd name="connsiteX4" fmla="*/ 8834 w 43880"/>
                  <a:gd name="connsiteY4" fmla="*/ 40903 h 52886"/>
                  <a:gd name="connsiteX5" fmla="*/ 3384 w 43880"/>
                  <a:gd name="connsiteY5" fmla="*/ 47343 h 52886"/>
                  <a:gd name="connsiteX6" fmla="*/ 436 w 43880"/>
                  <a:gd name="connsiteY6" fmla="*/ 52887 h 52886"/>
                  <a:gd name="connsiteX7" fmla="*/ 5555 w 43880"/>
                  <a:gd name="connsiteY7" fmla="*/ 30076 h 52886"/>
                  <a:gd name="connsiteX8" fmla="*/ 22114 w 43880"/>
                  <a:gd name="connsiteY8" fmla="*/ 19532 h 52886"/>
                  <a:gd name="connsiteX9" fmla="*/ 31904 w 43880"/>
                  <a:gd name="connsiteY9" fmla="*/ 14366 h 52886"/>
                  <a:gd name="connsiteX10" fmla="*/ 35041 w 43880"/>
                  <a:gd name="connsiteY10" fmla="*/ 12196 h 52886"/>
                  <a:gd name="connsiteX11" fmla="*/ 36999 w 43880"/>
                  <a:gd name="connsiteY11" fmla="*/ 10167 h 52886"/>
                  <a:gd name="connsiteX12" fmla="*/ 43604 w 43880"/>
                  <a:gd name="connsiteY12" fmla="*/ 0 h 52886"/>
                  <a:gd name="connsiteX13" fmla="*/ 38320 w 43880"/>
                  <a:gd name="connsiteY13" fmla="*/ 23023 h 52886"/>
                  <a:gd name="connsiteX14" fmla="*/ 24096 w 43880"/>
                  <a:gd name="connsiteY14" fmla="*/ 32907 h 52886"/>
                  <a:gd name="connsiteX15" fmla="*/ 24096 w 43880"/>
                  <a:gd name="connsiteY15" fmla="*/ 32907 h 5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880" h="52886">
                    <a:moveTo>
                      <a:pt x="24096" y="32907"/>
                    </a:moveTo>
                    <a:cubicBezTo>
                      <a:pt x="23364" y="33402"/>
                      <a:pt x="22539" y="33402"/>
                      <a:pt x="21784" y="33591"/>
                    </a:cubicBezTo>
                    <a:cubicBezTo>
                      <a:pt x="18222" y="34416"/>
                      <a:pt x="15391" y="35997"/>
                      <a:pt x="12679" y="37860"/>
                    </a:cubicBezTo>
                    <a:cubicBezTo>
                      <a:pt x="11711" y="38521"/>
                      <a:pt x="11027" y="39063"/>
                      <a:pt x="10320" y="39936"/>
                    </a:cubicBezTo>
                    <a:cubicBezTo>
                      <a:pt x="9966" y="40384"/>
                      <a:pt x="9235" y="40502"/>
                      <a:pt x="8834" y="40903"/>
                    </a:cubicBezTo>
                    <a:cubicBezTo>
                      <a:pt x="6852" y="42979"/>
                      <a:pt x="4871" y="44937"/>
                      <a:pt x="3384" y="47343"/>
                    </a:cubicBezTo>
                    <a:cubicBezTo>
                      <a:pt x="2347" y="49041"/>
                      <a:pt x="1214" y="50999"/>
                      <a:pt x="436" y="52887"/>
                    </a:cubicBezTo>
                    <a:cubicBezTo>
                      <a:pt x="-885" y="45055"/>
                      <a:pt x="790" y="36351"/>
                      <a:pt x="5555" y="30076"/>
                    </a:cubicBezTo>
                    <a:cubicBezTo>
                      <a:pt x="9636" y="24698"/>
                      <a:pt x="15344" y="21372"/>
                      <a:pt x="22114" y="19532"/>
                    </a:cubicBezTo>
                    <a:cubicBezTo>
                      <a:pt x="25818" y="18517"/>
                      <a:pt x="28813" y="16489"/>
                      <a:pt x="31904" y="14366"/>
                    </a:cubicBezTo>
                    <a:cubicBezTo>
                      <a:pt x="33154" y="13516"/>
                      <a:pt x="34097" y="12880"/>
                      <a:pt x="35041" y="12196"/>
                    </a:cubicBezTo>
                    <a:cubicBezTo>
                      <a:pt x="35772" y="11677"/>
                      <a:pt x="36315" y="10709"/>
                      <a:pt x="36999" y="10167"/>
                    </a:cubicBezTo>
                    <a:cubicBezTo>
                      <a:pt x="40325" y="7501"/>
                      <a:pt x="41835" y="3586"/>
                      <a:pt x="43604" y="0"/>
                    </a:cubicBezTo>
                    <a:cubicBezTo>
                      <a:pt x="44524" y="7902"/>
                      <a:pt x="43250" y="16536"/>
                      <a:pt x="38320" y="23023"/>
                    </a:cubicBezTo>
                    <a:cubicBezTo>
                      <a:pt x="34758" y="27717"/>
                      <a:pt x="29710" y="31255"/>
                      <a:pt x="24096" y="32907"/>
                    </a:cubicBezTo>
                    <a:lnTo>
                      <a:pt x="24096" y="32907"/>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10" name="手繪多邊形: 圖案 109">
                <a:extLst>
                  <a:ext uri="{FF2B5EF4-FFF2-40B4-BE49-F238E27FC236}">
                    <a16:creationId xmlns:a16="http://schemas.microsoft.com/office/drawing/2014/main" id="{7FBFFAA9-AD75-4A99-8E58-BC9D690EF4D2}"/>
                  </a:ext>
                </a:extLst>
              </p:cNvPr>
              <p:cNvSpPr/>
              <p:nvPr/>
            </p:nvSpPr>
            <p:spPr>
              <a:xfrm>
                <a:off x="4478195" y="1753989"/>
                <a:ext cx="40181" cy="56566"/>
              </a:xfrm>
              <a:custGeom>
                <a:avLst/>
                <a:gdLst>
                  <a:gd name="connsiteX0" fmla="*/ 22813 w 40181"/>
                  <a:gd name="connsiteY0" fmla="*/ 34511 h 56566"/>
                  <a:gd name="connsiteX1" fmla="*/ 20572 w 40181"/>
                  <a:gd name="connsiteY1" fmla="*/ 35383 h 56566"/>
                  <a:gd name="connsiteX2" fmla="*/ 11891 w 40181"/>
                  <a:gd name="connsiteY2" fmla="*/ 40455 h 56566"/>
                  <a:gd name="connsiteX3" fmla="*/ 9721 w 40181"/>
                  <a:gd name="connsiteY3" fmla="*/ 42743 h 56566"/>
                  <a:gd name="connsiteX4" fmla="*/ 8329 w 40181"/>
                  <a:gd name="connsiteY4" fmla="*/ 43852 h 56566"/>
                  <a:gd name="connsiteX5" fmla="*/ 3470 w 40181"/>
                  <a:gd name="connsiteY5" fmla="*/ 50763 h 56566"/>
                  <a:gd name="connsiteX6" fmla="*/ 1040 w 40181"/>
                  <a:gd name="connsiteY6" fmla="*/ 56566 h 56566"/>
                  <a:gd name="connsiteX7" fmla="*/ 4107 w 40181"/>
                  <a:gd name="connsiteY7" fmla="*/ 33378 h 56566"/>
                  <a:gd name="connsiteX8" fmla="*/ 19652 w 40181"/>
                  <a:gd name="connsiteY8" fmla="*/ 21395 h 56566"/>
                  <a:gd name="connsiteX9" fmla="*/ 28946 w 40181"/>
                  <a:gd name="connsiteY9" fmla="*/ 15380 h 56566"/>
                  <a:gd name="connsiteX10" fmla="*/ 31894 w 40181"/>
                  <a:gd name="connsiteY10" fmla="*/ 12927 h 56566"/>
                  <a:gd name="connsiteX11" fmla="*/ 33664 w 40181"/>
                  <a:gd name="connsiteY11" fmla="*/ 10733 h 56566"/>
                  <a:gd name="connsiteX12" fmla="*/ 39325 w 40181"/>
                  <a:gd name="connsiteY12" fmla="*/ 0 h 56566"/>
                  <a:gd name="connsiteX13" fmla="*/ 36117 w 40181"/>
                  <a:gd name="connsiteY13" fmla="*/ 23400 h 56566"/>
                  <a:gd name="connsiteX14" fmla="*/ 22813 w 40181"/>
                  <a:gd name="connsiteY14" fmla="*/ 34511 h 56566"/>
                  <a:gd name="connsiteX15" fmla="*/ 22813 w 40181"/>
                  <a:gd name="connsiteY15" fmla="*/ 34511 h 5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181" h="56566">
                    <a:moveTo>
                      <a:pt x="22813" y="34511"/>
                    </a:moveTo>
                    <a:cubicBezTo>
                      <a:pt x="22129" y="35053"/>
                      <a:pt x="21327" y="35148"/>
                      <a:pt x="20572" y="35383"/>
                    </a:cubicBezTo>
                    <a:cubicBezTo>
                      <a:pt x="17080" y="36516"/>
                      <a:pt x="14415" y="38356"/>
                      <a:pt x="11891" y="40455"/>
                    </a:cubicBezTo>
                    <a:cubicBezTo>
                      <a:pt x="10995" y="41186"/>
                      <a:pt x="10334" y="41800"/>
                      <a:pt x="9721" y="42743"/>
                    </a:cubicBezTo>
                    <a:cubicBezTo>
                      <a:pt x="9414" y="43215"/>
                      <a:pt x="8683" y="43404"/>
                      <a:pt x="8329" y="43852"/>
                    </a:cubicBezTo>
                    <a:cubicBezTo>
                      <a:pt x="6536" y="46093"/>
                      <a:pt x="4720" y="48216"/>
                      <a:pt x="3470" y="50763"/>
                    </a:cubicBezTo>
                    <a:cubicBezTo>
                      <a:pt x="2597" y="52556"/>
                      <a:pt x="1630" y="54608"/>
                      <a:pt x="1040" y="56566"/>
                    </a:cubicBezTo>
                    <a:cubicBezTo>
                      <a:pt x="-989" y="48876"/>
                      <a:pt x="-92" y="40054"/>
                      <a:pt x="4107" y="33378"/>
                    </a:cubicBezTo>
                    <a:cubicBezTo>
                      <a:pt x="7692" y="27670"/>
                      <a:pt x="13070" y="23825"/>
                      <a:pt x="19652" y="21395"/>
                    </a:cubicBezTo>
                    <a:cubicBezTo>
                      <a:pt x="23237" y="20051"/>
                      <a:pt x="26044" y="17763"/>
                      <a:pt x="28946" y="15380"/>
                    </a:cubicBezTo>
                    <a:cubicBezTo>
                      <a:pt x="30102" y="14413"/>
                      <a:pt x="30998" y="13682"/>
                      <a:pt x="31894" y="12927"/>
                    </a:cubicBezTo>
                    <a:cubicBezTo>
                      <a:pt x="32555" y="12337"/>
                      <a:pt x="33027" y="11346"/>
                      <a:pt x="33664" y="10733"/>
                    </a:cubicBezTo>
                    <a:cubicBezTo>
                      <a:pt x="36730" y="7784"/>
                      <a:pt x="37886" y="3751"/>
                      <a:pt x="39325" y="0"/>
                    </a:cubicBezTo>
                    <a:cubicBezTo>
                      <a:pt x="40953" y="7784"/>
                      <a:pt x="40457" y="16512"/>
                      <a:pt x="36117" y="23400"/>
                    </a:cubicBezTo>
                    <a:cubicBezTo>
                      <a:pt x="32956" y="28401"/>
                      <a:pt x="28238" y="32364"/>
                      <a:pt x="22813" y="34511"/>
                    </a:cubicBezTo>
                    <a:lnTo>
                      <a:pt x="22813" y="34511"/>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11" name="手繪多邊形: 圖案 110">
                <a:extLst>
                  <a:ext uri="{FF2B5EF4-FFF2-40B4-BE49-F238E27FC236}">
                    <a16:creationId xmlns:a16="http://schemas.microsoft.com/office/drawing/2014/main" id="{2611509E-4778-4257-88AB-D06D397C4723}"/>
                  </a:ext>
                </a:extLst>
              </p:cNvPr>
              <p:cNvSpPr/>
              <p:nvPr/>
            </p:nvSpPr>
            <p:spPr>
              <a:xfrm>
                <a:off x="4474977" y="1730731"/>
                <a:ext cx="36729" cy="59727"/>
              </a:xfrm>
              <a:custGeom>
                <a:avLst/>
                <a:gdLst>
                  <a:gd name="connsiteX0" fmla="*/ 21619 w 36729"/>
                  <a:gd name="connsiteY0" fmla="*/ 35832 h 59727"/>
                  <a:gd name="connsiteX1" fmla="*/ 19473 w 36729"/>
                  <a:gd name="connsiteY1" fmla="*/ 36917 h 59727"/>
                  <a:gd name="connsiteX2" fmla="*/ 11264 w 36729"/>
                  <a:gd name="connsiteY2" fmla="*/ 42743 h 59727"/>
                  <a:gd name="connsiteX3" fmla="*/ 9306 w 36729"/>
                  <a:gd name="connsiteY3" fmla="*/ 45196 h 59727"/>
                  <a:gd name="connsiteX4" fmla="*/ 8008 w 36729"/>
                  <a:gd name="connsiteY4" fmla="*/ 46423 h 59727"/>
                  <a:gd name="connsiteX5" fmla="*/ 3786 w 36729"/>
                  <a:gd name="connsiteY5" fmla="*/ 53736 h 59727"/>
                  <a:gd name="connsiteX6" fmla="*/ 1875 w 36729"/>
                  <a:gd name="connsiteY6" fmla="*/ 59727 h 59727"/>
                  <a:gd name="connsiteX7" fmla="*/ 2866 w 36729"/>
                  <a:gd name="connsiteY7" fmla="*/ 36374 h 59727"/>
                  <a:gd name="connsiteX8" fmla="*/ 17302 w 36729"/>
                  <a:gd name="connsiteY8" fmla="*/ 23046 h 59727"/>
                  <a:gd name="connsiteX9" fmla="*/ 26030 w 36729"/>
                  <a:gd name="connsiteY9" fmla="*/ 16229 h 59727"/>
                  <a:gd name="connsiteX10" fmla="*/ 28743 w 36729"/>
                  <a:gd name="connsiteY10" fmla="*/ 13540 h 59727"/>
                  <a:gd name="connsiteX11" fmla="*/ 30324 w 36729"/>
                  <a:gd name="connsiteY11" fmla="*/ 11181 h 59727"/>
                  <a:gd name="connsiteX12" fmla="*/ 35018 w 36729"/>
                  <a:gd name="connsiteY12" fmla="*/ 0 h 59727"/>
                  <a:gd name="connsiteX13" fmla="*/ 33909 w 36729"/>
                  <a:gd name="connsiteY13" fmla="*/ 23613 h 59727"/>
                  <a:gd name="connsiteX14" fmla="*/ 21619 w 36729"/>
                  <a:gd name="connsiteY14" fmla="*/ 35832 h 59727"/>
                  <a:gd name="connsiteX15" fmla="*/ 21619 w 36729"/>
                  <a:gd name="connsiteY15" fmla="*/ 35832 h 59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729" h="59727">
                    <a:moveTo>
                      <a:pt x="21619" y="35832"/>
                    </a:moveTo>
                    <a:cubicBezTo>
                      <a:pt x="20982" y="36445"/>
                      <a:pt x="20180" y="36587"/>
                      <a:pt x="19473" y="36917"/>
                    </a:cubicBezTo>
                    <a:cubicBezTo>
                      <a:pt x="16099" y="38356"/>
                      <a:pt x="13599" y="40408"/>
                      <a:pt x="11264" y="42743"/>
                    </a:cubicBezTo>
                    <a:cubicBezTo>
                      <a:pt x="10438" y="43569"/>
                      <a:pt x="9848" y="44206"/>
                      <a:pt x="9306" y="45196"/>
                    </a:cubicBezTo>
                    <a:cubicBezTo>
                      <a:pt x="9046" y="45692"/>
                      <a:pt x="8339" y="45951"/>
                      <a:pt x="8008" y="46423"/>
                    </a:cubicBezTo>
                    <a:cubicBezTo>
                      <a:pt x="6428" y="48806"/>
                      <a:pt x="4824" y="51094"/>
                      <a:pt x="3786" y="53736"/>
                    </a:cubicBezTo>
                    <a:cubicBezTo>
                      <a:pt x="3078" y="55599"/>
                      <a:pt x="2300" y="57722"/>
                      <a:pt x="1875" y="59727"/>
                    </a:cubicBezTo>
                    <a:cubicBezTo>
                      <a:pt x="-814" y="52226"/>
                      <a:pt x="-719" y="43380"/>
                      <a:pt x="2866" y="36374"/>
                    </a:cubicBezTo>
                    <a:cubicBezTo>
                      <a:pt x="5933" y="30359"/>
                      <a:pt x="10957" y="26066"/>
                      <a:pt x="17302" y="23046"/>
                    </a:cubicBezTo>
                    <a:cubicBezTo>
                      <a:pt x="20746" y="21395"/>
                      <a:pt x="23365" y="18871"/>
                      <a:pt x="26030" y="16229"/>
                    </a:cubicBezTo>
                    <a:cubicBezTo>
                      <a:pt x="27116" y="15168"/>
                      <a:pt x="27941" y="14366"/>
                      <a:pt x="28743" y="13540"/>
                    </a:cubicBezTo>
                    <a:cubicBezTo>
                      <a:pt x="29356" y="12903"/>
                      <a:pt x="29734" y="11865"/>
                      <a:pt x="30324" y="11181"/>
                    </a:cubicBezTo>
                    <a:cubicBezTo>
                      <a:pt x="33131" y="7973"/>
                      <a:pt x="33909" y="3869"/>
                      <a:pt x="35018" y="0"/>
                    </a:cubicBezTo>
                    <a:cubicBezTo>
                      <a:pt x="37330" y="7596"/>
                      <a:pt x="37613" y="16347"/>
                      <a:pt x="33909" y="23613"/>
                    </a:cubicBezTo>
                    <a:cubicBezTo>
                      <a:pt x="31220" y="28826"/>
                      <a:pt x="26856" y="33190"/>
                      <a:pt x="21619" y="35832"/>
                    </a:cubicBezTo>
                    <a:lnTo>
                      <a:pt x="21619" y="35832"/>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12" name="手繪多邊形: 圖案 111">
                <a:extLst>
                  <a:ext uri="{FF2B5EF4-FFF2-40B4-BE49-F238E27FC236}">
                    <a16:creationId xmlns:a16="http://schemas.microsoft.com/office/drawing/2014/main" id="{F0241DFF-47C6-45B5-94D7-29AE7D3E8B31}"/>
                  </a:ext>
                </a:extLst>
              </p:cNvPr>
              <p:cNvSpPr/>
              <p:nvPr/>
            </p:nvSpPr>
            <p:spPr>
              <a:xfrm>
                <a:off x="4469821" y="1708392"/>
                <a:ext cx="33502" cy="62392"/>
              </a:xfrm>
              <a:custGeom>
                <a:avLst/>
                <a:gdLst>
                  <a:gd name="connsiteX0" fmla="*/ 20524 w 33502"/>
                  <a:gd name="connsiteY0" fmla="*/ 36917 h 62392"/>
                  <a:gd name="connsiteX1" fmla="*/ 18472 w 33502"/>
                  <a:gd name="connsiteY1" fmla="*/ 38167 h 62392"/>
                  <a:gd name="connsiteX2" fmla="*/ 10806 w 33502"/>
                  <a:gd name="connsiteY2" fmla="*/ 44678 h 62392"/>
                  <a:gd name="connsiteX3" fmla="*/ 9084 w 33502"/>
                  <a:gd name="connsiteY3" fmla="*/ 47296 h 62392"/>
                  <a:gd name="connsiteX4" fmla="*/ 7904 w 33502"/>
                  <a:gd name="connsiteY4" fmla="*/ 48617 h 62392"/>
                  <a:gd name="connsiteX5" fmla="*/ 4342 w 33502"/>
                  <a:gd name="connsiteY5" fmla="*/ 56260 h 62392"/>
                  <a:gd name="connsiteX6" fmla="*/ 2951 w 33502"/>
                  <a:gd name="connsiteY6" fmla="*/ 62393 h 62392"/>
                  <a:gd name="connsiteX7" fmla="*/ 1866 w 33502"/>
                  <a:gd name="connsiteY7" fmla="*/ 39040 h 62392"/>
                  <a:gd name="connsiteX8" fmla="*/ 15075 w 33502"/>
                  <a:gd name="connsiteY8" fmla="*/ 24509 h 62392"/>
                  <a:gd name="connsiteX9" fmla="*/ 23166 w 33502"/>
                  <a:gd name="connsiteY9" fmla="*/ 16960 h 62392"/>
                  <a:gd name="connsiteX10" fmla="*/ 25643 w 33502"/>
                  <a:gd name="connsiteY10" fmla="*/ 14035 h 62392"/>
                  <a:gd name="connsiteX11" fmla="*/ 27011 w 33502"/>
                  <a:gd name="connsiteY11" fmla="*/ 11559 h 62392"/>
                  <a:gd name="connsiteX12" fmla="*/ 30691 w 33502"/>
                  <a:gd name="connsiteY12" fmla="*/ 0 h 62392"/>
                  <a:gd name="connsiteX13" fmla="*/ 31658 w 33502"/>
                  <a:gd name="connsiteY13" fmla="*/ 23613 h 62392"/>
                  <a:gd name="connsiteX14" fmla="*/ 20524 w 33502"/>
                  <a:gd name="connsiteY14" fmla="*/ 36917 h 62392"/>
                  <a:gd name="connsiteX15" fmla="*/ 20524 w 33502"/>
                  <a:gd name="connsiteY15" fmla="*/ 36917 h 62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02" h="62392">
                    <a:moveTo>
                      <a:pt x="20524" y="36917"/>
                    </a:moveTo>
                    <a:cubicBezTo>
                      <a:pt x="19935" y="37577"/>
                      <a:pt x="19180" y="37813"/>
                      <a:pt x="18472" y="38167"/>
                    </a:cubicBezTo>
                    <a:cubicBezTo>
                      <a:pt x="15241" y="39889"/>
                      <a:pt x="12929" y="42177"/>
                      <a:pt x="10806" y="44678"/>
                    </a:cubicBezTo>
                    <a:cubicBezTo>
                      <a:pt x="10075" y="45574"/>
                      <a:pt x="9532" y="46258"/>
                      <a:pt x="9084" y="47296"/>
                    </a:cubicBezTo>
                    <a:cubicBezTo>
                      <a:pt x="8871" y="47815"/>
                      <a:pt x="8187" y="48145"/>
                      <a:pt x="7904" y="48617"/>
                    </a:cubicBezTo>
                    <a:cubicBezTo>
                      <a:pt x="6536" y="51141"/>
                      <a:pt x="5121" y="53547"/>
                      <a:pt x="4342" y="56260"/>
                    </a:cubicBezTo>
                    <a:cubicBezTo>
                      <a:pt x="3800" y="58170"/>
                      <a:pt x="3210" y="60364"/>
                      <a:pt x="2951" y="62393"/>
                    </a:cubicBezTo>
                    <a:cubicBezTo>
                      <a:pt x="-399" y="55175"/>
                      <a:pt x="-1083" y="46329"/>
                      <a:pt x="1866" y="39040"/>
                    </a:cubicBezTo>
                    <a:cubicBezTo>
                      <a:pt x="4390" y="32789"/>
                      <a:pt x="9013" y="28071"/>
                      <a:pt x="15075" y="24509"/>
                    </a:cubicBezTo>
                    <a:cubicBezTo>
                      <a:pt x="18378" y="22575"/>
                      <a:pt x="20737" y="19815"/>
                      <a:pt x="23166" y="16960"/>
                    </a:cubicBezTo>
                    <a:cubicBezTo>
                      <a:pt x="24157" y="15805"/>
                      <a:pt x="24912" y="14932"/>
                      <a:pt x="25643" y="14035"/>
                    </a:cubicBezTo>
                    <a:cubicBezTo>
                      <a:pt x="26209" y="13351"/>
                      <a:pt x="26469" y="12266"/>
                      <a:pt x="27011" y="11559"/>
                    </a:cubicBezTo>
                    <a:cubicBezTo>
                      <a:pt x="29512" y="8115"/>
                      <a:pt x="29936" y="3939"/>
                      <a:pt x="30691" y="0"/>
                    </a:cubicBezTo>
                    <a:cubicBezTo>
                      <a:pt x="33664" y="7360"/>
                      <a:pt x="34725" y="16040"/>
                      <a:pt x="31658" y="23613"/>
                    </a:cubicBezTo>
                    <a:cubicBezTo>
                      <a:pt x="29441" y="29109"/>
                      <a:pt x="25502" y="33850"/>
                      <a:pt x="20524" y="36917"/>
                    </a:cubicBezTo>
                    <a:lnTo>
                      <a:pt x="20524" y="36917"/>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13" name="手繪多邊形: 圖案 112">
                <a:extLst>
                  <a:ext uri="{FF2B5EF4-FFF2-40B4-BE49-F238E27FC236}">
                    <a16:creationId xmlns:a16="http://schemas.microsoft.com/office/drawing/2014/main" id="{BCFAF8F1-8C4D-4769-9B2C-9A68AFAA67E5}"/>
                  </a:ext>
                </a:extLst>
              </p:cNvPr>
              <p:cNvSpPr/>
              <p:nvPr/>
            </p:nvSpPr>
            <p:spPr>
              <a:xfrm>
                <a:off x="4462889" y="1687256"/>
                <a:ext cx="30496" cy="64586"/>
              </a:xfrm>
              <a:custGeom>
                <a:avLst/>
                <a:gdLst>
                  <a:gd name="connsiteX0" fmla="*/ 19460 w 30496"/>
                  <a:gd name="connsiteY0" fmla="*/ 37624 h 64586"/>
                  <a:gd name="connsiteX1" fmla="*/ 17525 w 30496"/>
                  <a:gd name="connsiteY1" fmla="*/ 39063 h 64586"/>
                  <a:gd name="connsiteX2" fmla="*/ 10472 w 30496"/>
                  <a:gd name="connsiteY2" fmla="*/ 46234 h 64586"/>
                  <a:gd name="connsiteX3" fmla="*/ 8986 w 30496"/>
                  <a:gd name="connsiteY3" fmla="*/ 48994 h 64586"/>
                  <a:gd name="connsiteX4" fmla="*/ 7925 w 30496"/>
                  <a:gd name="connsiteY4" fmla="*/ 50433 h 64586"/>
                  <a:gd name="connsiteX5" fmla="*/ 5047 w 30496"/>
                  <a:gd name="connsiteY5" fmla="*/ 58359 h 64586"/>
                  <a:gd name="connsiteX6" fmla="*/ 4198 w 30496"/>
                  <a:gd name="connsiteY6" fmla="*/ 64587 h 64586"/>
                  <a:gd name="connsiteX7" fmla="*/ 1108 w 30496"/>
                  <a:gd name="connsiteY7" fmla="*/ 41422 h 64586"/>
                  <a:gd name="connsiteX8" fmla="*/ 12996 w 30496"/>
                  <a:gd name="connsiteY8" fmla="*/ 25783 h 64586"/>
                  <a:gd name="connsiteX9" fmla="*/ 20403 w 30496"/>
                  <a:gd name="connsiteY9" fmla="*/ 17550 h 64586"/>
                  <a:gd name="connsiteX10" fmla="*/ 22597 w 30496"/>
                  <a:gd name="connsiteY10" fmla="*/ 14436 h 64586"/>
                  <a:gd name="connsiteX11" fmla="*/ 23729 w 30496"/>
                  <a:gd name="connsiteY11" fmla="*/ 11842 h 64586"/>
                  <a:gd name="connsiteX12" fmla="*/ 26395 w 30496"/>
                  <a:gd name="connsiteY12" fmla="*/ 0 h 64586"/>
                  <a:gd name="connsiteX13" fmla="*/ 29414 w 30496"/>
                  <a:gd name="connsiteY13" fmla="*/ 23447 h 64586"/>
                  <a:gd name="connsiteX14" fmla="*/ 19460 w 30496"/>
                  <a:gd name="connsiteY14" fmla="*/ 37624 h 64586"/>
                  <a:gd name="connsiteX15" fmla="*/ 19460 w 30496"/>
                  <a:gd name="connsiteY15" fmla="*/ 37624 h 64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496" h="64586">
                    <a:moveTo>
                      <a:pt x="19460" y="37624"/>
                    </a:moveTo>
                    <a:cubicBezTo>
                      <a:pt x="18941" y="38332"/>
                      <a:pt x="18186" y="38615"/>
                      <a:pt x="17525" y="39063"/>
                    </a:cubicBezTo>
                    <a:cubicBezTo>
                      <a:pt x="14459" y="41068"/>
                      <a:pt x="12359" y="43522"/>
                      <a:pt x="10472" y="46234"/>
                    </a:cubicBezTo>
                    <a:cubicBezTo>
                      <a:pt x="9812" y="47178"/>
                      <a:pt x="9340" y="47933"/>
                      <a:pt x="8986" y="48994"/>
                    </a:cubicBezTo>
                    <a:cubicBezTo>
                      <a:pt x="8821" y="49537"/>
                      <a:pt x="8161" y="49914"/>
                      <a:pt x="7925" y="50433"/>
                    </a:cubicBezTo>
                    <a:cubicBezTo>
                      <a:pt x="6769" y="53052"/>
                      <a:pt x="5589" y="55599"/>
                      <a:pt x="5047" y="58359"/>
                    </a:cubicBezTo>
                    <a:cubicBezTo>
                      <a:pt x="4669" y="60317"/>
                      <a:pt x="4268" y="62534"/>
                      <a:pt x="4198" y="64587"/>
                    </a:cubicBezTo>
                    <a:cubicBezTo>
                      <a:pt x="235" y="57699"/>
                      <a:pt x="-1204" y="48947"/>
                      <a:pt x="1108" y="41422"/>
                    </a:cubicBezTo>
                    <a:cubicBezTo>
                      <a:pt x="3065" y="34982"/>
                      <a:pt x="7264" y="29864"/>
                      <a:pt x="12996" y="25783"/>
                    </a:cubicBezTo>
                    <a:cubicBezTo>
                      <a:pt x="16110" y="23565"/>
                      <a:pt x="18233" y="20617"/>
                      <a:pt x="20403" y="17550"/>
                    </a:cubicBezTo>
                    <a:cubicBezTo>
                      <a:pt x="21276" y="16324"/>
                      <a:pt x="21960" y="15380"/>
                      <a:pt x="22597" y="14436"/>
                    </a:cubicBezTo>
                    <a:cubicBezTo>
                      <a:pt x="23092" y="13705"/>
                      <a:pt x="23281" y="12620"/>
                      <a:pt x="23729" y="11842"/>
                    </a:cubicBezTo>
                    <a:cubicBezTo>
                      <a:pt x="25923" y="8209"/>
                      <a:pt x="25970" y="4010"/>
                      <a:pt x="26395" y="0"/>
                    </a:cubicBezTo>
                    <a:cubicBezTo>
                      <a:pt x="30004" y="7077"/>
                      <a:pt x="31797" y="15639"/>
                      <a:pt x="29414" y="23447"/>
                    </a:cubicBezTo>
                    <a:cubicBezTo>
                      <a:pt x="27669" y="29062"/>
                      <a:pt x="24130" y="34133"/>
                      <a:pt x="19460" y="37624"/>
                    </a:cubicBezTo>
                    <a:lnTo>
                      <a:pt x="19460" y="37624"/>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14" name="手繪多邊形: 圖案 113">
                <a:extLst>
                  <a:ext uri="{FF2B5EF4-FFF2-40B4-BE49-F238E27FC236}">
                    <a16:creationId xmlns:a16="http://schemas.microsoft.com/office/drawing/2014/main" id="{75D80B55-3787-4E89-BAFF-34F9B5A9BEDD}"/>
                  </a:ext>
                </a:extLst>
              </p:cNvPr>
              <p:cNvSpPr/>
              <p:nvPr/>
            </p:nvSpPr>
            <p:spPr>
              <a:xfrm>
                <a:off x="4454141" y="1667229"/>
                <a:ext cx="27738" cy="66285"/>
              </a:xfrm>
              <a:custGeom>
                <a:avLst/>
                <a:gdLst>
                  <a:gd name="connsiteX0" fmla="*/ 18513 w 27738"/>
                  <a:gd name="connsiteY0" fmla="*/ 38120 h 66285"/>
                  <a:gd name="connsiteX1" fmla="*/ 16696 w 27738"/>
                  <a:gd name="connsiteY1" fmla="*/ 39724 h 66285"/>
                  <a:gd name="connsiteX2" fmla="*/ 10280 w 27738"/>
                  <a:gd name="connsiteY2" fmla="*/ 47461 h 66285"/>
                  <a:gd name="connsiteX3" fmla="*/ 9030 w 27738"/>
                  <a:gd name="connsiteY3" fmla="*/ 50339 h 66285"/>
                  <a:gd name="connsiteX4" fmla="*/ 8110 w 27738"/>
                  <a:gd name="connsiteY4" fmla="*/ 51849 h 66285"/>
                  <a:gd name="connsiteX5" fmla="*/ 5940 w 27738"/>
                  <a:gd name="connsiteY5" fmla="*/ 60010 h 66285"/>
                  <a:gd name="connsiteX6" fmla="*/ 5633 w 27738"/>
                  <a:gd name="connsiteY6" fmla="*/ 66285 h 66285"/>
                  <a:gd name="connsiteX7" fmla="*/ 538 w 27738"/>
                  <a:gd name="connsiteY7" fmla="*/ 43474 h 66285"/>
                  <a:gd name="connsiteX8" fmla="*/ 11035 w 27738"/>
                  <a:gd name="connsiteY8" fmla="*/ 26868 h 66285"/>
                  <a:gd name="connsiteX9" fmla="*/ 17711 w 27738"/>
                  <a:gd name="connsiteY9" fmla="*/ 18022 h 66285"/>
                  <a:gd name="connsiteX10" fmla="*/ 19621 w 27738"/>
                  <a:gd name="connsiteY10" fmla="*/ 14720 h 66285"/>
                  <a:gd name="connsiteX11" fmla="*/ 20541 w 27738"/>
                  <a:gd name="connsiteY11" fmla="*/ 12030 h 66285"/>
                  <a:gd name="connsiteX12" fmla="*/ 22169 w 27738"/>
                  <a:gd name="connsiteY12" fmla="*/ 0 h 66285"/>
                  <a:gd name="connsiteX13" fmla="*/ 27194 w 27738"/>
                  <a:gd name="connsiteY13" fmla="*/ 23094 h 66285"/>
                  <a:gd name="connsiteX14" fmla="*/ 18513 w 27738"/>
                  <a:gd name="connsiteY14" fmla="*/ 38120 h 66285"/>
                  <a:gd name="connsiteX15" fmla="*/ 18513 w 27738"/>
                  <a:gd name="connsiteY15" fmla="*/ 38120 h 66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738" h="66285">
                    <a:moveTo>
                      <a:pt x="18513" y="38120"/>
                    </a:moveTo>
                    <a:cubicBezTo>
                      <a:pt x="18041" y="38875"/>
                      <a:pt x="17333" y="39228"/>
                      <a:pt x="16696" y="39724"/>
                    </a:cubicBezTo>
                    <a:cubicBezTo>
                      <a:pt x="13819" y="41988"/>
                      <a:pt x="11931" y="44607"/>
                      <a:pt x="10280" y="47461"/>
                    </a:cubicBezTo>
                    <a:cubicBezTo>
                      <a:pt x="9691" y="48452"/>
                      <a:pt x="9289" y="49254"/>
                      <a:pt x="9030" y="50339"/>
                    </a:cubicBezTo>
                    <a:cubicBezTo>
                      <a:pt x="8888" y="50881"/>
                      <a:pt x="8275" y="51330"/>
                      <a:pt x="8110" y="51849"/>
                    </a:cubicBezTo>
                    <a:cubicBezTo>
                      <a:pt x="7190" y="54561"/>
                      <a:pt x="6223" y="57180"/>
                      <a:pt x="5940" y="60010"/>
                    </a:cubicBezTo>
                    <a:cubicBezTo>
                      <a:pt x="5728" y="61992"/>
                      <a:pt x="5539" y="64233"/>
                      <a:pt x="5633" y="66285"/>
                    </a:cubicBezTo>
                    <a:cubicBezTo>
                      <a:pt x="1081" y="59751"/>
                      <a:pt x="-1090" y="51165"/>
                      <a:pt x="538" y="43474"/>
                    </a:cubicBezTo>
                    <a:cubicBezTo>
                      <a:pt x="1953" y="36870"/>
                      <a:pt x="5680" y="31421"/>
                      <a:pt x="11035" y="26868"/>
                    </a:cubicBezTo>
                    <a:cubicBezTo>
                      <a:pt x="13937" y="24391"/>
                      <a:pt x="15800" y="21254"/>
                      <a:pt x="17711" y="18022"/>
                    </a:cubicBezTo>
                    <a:cubicBezTo>
                      <a:pt x="18466" y="16725"/>
                      <a:pt x="19055" y="15734"/>
                      <a:pt x="19621" y="14720"/>
                    </a:cubicBezTo>
                    <a:cubicBezTo>
                      <a:pt x="20070" y="13941"/>
                      <a:pt x="20140" y="12832"/>
                      <a:pt x="20541" y="12030"/>
                    </a:cubicBezTo>
                    <a:cubicBezTo>
                      <a:pt x="22405" y="8209"/>
                      <a:pt x="22098" y="4034"/>
                      <a:pt x="22169" y="0"/>
                    </a:cubicBezTo>
                    <a:cubicBezTo>
                      <a:pt x="26368" y="6746"/>
                      <a:pt x="28916" y="15121"/>
                      <a:pt x="27194" y="23094"/>
                    </a:cubicBezTo>
                    <a:cubicBezTo>
                      <a:pt x="25943" y="28896"/>
                      <a:pt x="22877" y="34228"/>
                      <a:pt x="18513" y="38120"/>
                    </a:cubicBezTo>
                    <a:lnTo>
                      <a:pt x="18513" y="38120"/>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15" name="手繪多邊形: 圖案 114">
                <a:extLst>
                  <a:ext uri="{FF2B5EF4-FFF2-40B4-BE49-F238E27FC236}">
                    <a16:creationId xmlns:a16="http://schemas.microsoft.com/office/drawing/2014/main" id="{893F6D43-7A5E-43BE-AB4E-E654FA56DAA3}"/>
                  </a:ext>
                </a:extLst>
              </p:cNvPr>
              <p:cNvSpPr/>
              <p:nvPr/>
            </p:nvSpPr>
            <p:spPr>
              <a:xfrm>
                <a:off x="4443690" y="1648523"/>
                <a:ext cx="25187" cy="67417"/>
              </a:xfrm>
              <a:custGeom>
                <a:avLst/>
                <a:gdLst>
                  <a:gd name="connsiteX0" fmla="*/ 17664 w 25187"/>
                  <a:gd name="connsiteY0" fmla="*/ 38285 h 67417"/>
                  <a:gd name="connsiteX1" fmla="*/ 15989 w 25187"/>
                  <a:gd name="connsiteY1" fmla="*/ 40030 h 67417"/>
                  <a:gd name="connsiteX2" fmla="*/ 10257 w 25187"/>
                  <a:gd name="connsiteY2" fmla="*/ 48287 h 67417"/>
                  <a:gd name="connsiteX3" fmla="*/ 9267 w 25187"/>
                  <a:gd name="connsiteY3" fmla="*/ 51259 h 67417"/>
                  <a:gd name="connsiteX4" fmla="*/ 8464 w 25187"/>
                  <a:gd name="connsiteY4" fmla="*/ 52839 h 67417"/>
                  <a:gd name="connsiteX5" fmla="*/ 6978 w 25187"/>
                  <a:gd name="connsiteY5" fmla="*/ 61143 h 67417"/>
                  <a:gd name="connsiteX6" fmla="*/ 7214 w 25187"/>
                  <a:gd name="connsiteY6" fmla="*/ 67417 h 67417"/>
                  <a:gd name="connsiteX7" fmla="*/ 185 w 25187"/>
                  <a:gd name="connsiteY7" fmla="*/ 45126 h 67417"/>
                  <a:gd name="connsiteX8" fmla="*/ 9219 w 25187"/>
                  <a:gd name="connsiteY8" fmla="*/ 27693 h 67417"/>
                  <a:gd name="connsiteX9" fmla="*/ 15093 w 25187"/>
                  <a:gd name="connsiteY9" fmla="*/ 18305 h 67417"/>
                  <a:gd name="connsiteX10" fmla="*/ 16721 w 25187"/>
                  <a:gd name="connsiteY10" fmla="*/ 14861 h 67417"/>
                  <a:gd name="connsiteX11" fmla="*/ 17405 w 25187"/>
                  <a:gd name="connsiteY11" fmla="*/ 12125 h 67417"/>
                  <a:gd name="connsiteX12" fmla="*/ 18018 w 25187"/>
                  <a:gd name="connsiteY12" fmla="*/ 0 h 67417"/>
                  <a:gd name="connsiteX13" fmla="*/ 25000 w 25187"/>
                  <a:gd name="connsiteY13" fmla="*/ 22575 h 67417"/>
                  <a:gd name="connsiteX14" fmla="*/ 17664 w 25187"/>
                  <a:gd name="connsiteY14" fmla="*/ 38285 h 67417"/>
                  <a:gd name="connsiteX15" fmla="*/ 17664 w 25187"/>
                  <a:gd name="connsiteY15" fmla="*/ 38285 h 6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187" h="67417">
                    <a:moveTo>
                      <a:pt x="17664" y="38285"/>
                    </a:moveTo>
                    <a:cubicBezTo>
                      <a:pt x="17263" y="39087"/>
                      <a:pt x="16579" y="39488"/>
                      <a:pt x="15989" y="40030"/>
                    </a:cubicBezTo>
                    <a:cubicBezTo>
                      <a:pt x="13324" y="42531"/>
                      <a:pt x="11673" y="45314"/>
                      <a:pt x="10257" y="48287"/>
                    </a:cubicBezTo>
                    <a:cubicBezTo>
                      <a:pt x="9762" y="49348"/>
                      <a:pt x="9432" y="50150"/>
                      <a:pt x="9267" y="51259"/>
                    </a:cubicBezTo>
                    <a:cubicBezTo>
                      <a:pt x="9196" y="51825"/>
                      <a:pt x="8606" y="52297"/>
                      <a:pt x="8464" y="52839"/>
                    </a:cubicBezTo>
                    <a:cubicBezTo>
                      <a:pt x="7780" y="55623"/>
                      <a:pt x="7049" y="58312"/>
                      <a:pt x="6978" y="61143"/>
                    </a:cubicBezTo>
                    <a:cubicBezTo>
                      <a:pt x="6931" y="63124"/>
                      <a:pt x="6931" y="65389"/>
                      <a:pt x="7214" y="67417"/>
                    </a:cubicBezTo>
                    <a:cubicBezTo>
                      <a:pt x="2119" y="61308"/>
                      <a:pt x="-782" y="52934"/>
                      <a:pt x="185" y="45126"/>
                    </a:cubicBezTo>
                    <a:cubicBezTo>
                      <a:pt x="1034" y="38426"/>
                      <a:pt x="4289" y="32671"/>
                      <a:pt x="9219" y="27693"/>
                    </a:cubicBezTo>
                    <a:cubicBezTo>
                      <a:pt x="11908" y="24981"/>
                      <a:pt x="13489" y="21702"/>
                      <a:pt x="15093" y="18305"/>
                    </a:cubicBezTo>
                    <a:cubicBezTo>
                      <a:pt x="15753" y="16937"/>
                      <a:pt x="16249" y="15899"/>
                      <a:pt x="16721" y="14861"/>
                    </a:cubicBezTo>
                    <a:cubicBezTo>
                      <a:pt x="17074" y="14059"/>
                      <a:pt x="17074" y="12950"/>
                      <a:pt x="17405" y="12125"/>
                    </a:cubicBezTo>
                    <a:cubicBezTo>
                      <a:pt x="18938" y="8162"/>
                      <a:pt x="18277" y="4010"/>
                      <a:pt x="18018" y="0"/>
                    </a:cubicBezTo>
                    <a:cubicBezTo>
                      <a:pt x="22783" y="6369"/>
                      <a:pt x="26015" y="14484"/>
                      <a:pt x="25000" y="22575"/>
                    </a:cubicBezTo>
                    <a:cubicBezTo>
                      <a:pt x="24293" y="28425"/>
                      <a:pt x="21674" y="34015"/>
                      <a:pt x="17664" y="38285"/>
                    </a:cubicBezTo>
                    <a:lnTo>
                      <a:pt x="17664" y="38285"/>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16" name="手繪多邊形: 圖案 115">
                <a:extLst>
                  <a:ext uri="{FF2B5EF4-FFF2-40B4-BE49-F238E27FC236}">
                    <a16:creationId xmlns:a16="http://schemas.microsoft.com/office/drawing/2014/main" id="{4FF98FFA-6352-4FC6-BC44-BDCF2162F377}"/>
                  </a:ext>
                </a:extLst>
              </p:cNvPr>
              <p:cNvSpPr/>
              <p:nvPr/>
            </p:nvSpPr>
            <p:spPr>
              <a:xfrm>
                <a:off x="4431756" y="1631209"/>
                <a:ext cx="22848" cy="68101"/>
              </a:xfrm>
              <a:custGeom>
                <a:avLst/>
                <a:gdLst>
                  <a:gd name="connsiteX0" fmla="*/ 16814 w 22848"/>
                  <a:gd name="connsiteY0" fmla="*/ 38120 h 68101"/>
                  <a:gd name="connsiteX1" fmla="*/ 15304 w 22848"/>
                  <a:gd name="connsiteY1" fmla="*/ 40007 h 68101"/>
                  <a:gd name="connsiteX2" fmla="*/ 10303 w 22848"/>
                  <a:gd name="connsiteY2" fmla="*/ 48735 h 68101"/>
                  <a:gd name="connsiteX3" fmla="*/ 9572 w 22848"/>
                  <a:gd name="connsiteY3" fmla="*/ 51801 h 68101"/>
                  <a:gd name="connsiteX4" fmla="*/ 8911 w 22848"/>
                  <a:gd name="connsiteY4" fmla="*/ 53453 h 68101"/>
                  <a:gd name="connsiteX5" fmla="*/ 8133 w 22848"/>
                  <a:gd name="connsiteY5" fmla="*/ 61850 h 68101"/>
                  <a:gd name="connsiteX6" fmla="*/ 8911 w 22848"/>
                  <a:gd name="connsiteY6" fmla="*/ 68101 h 68101"/>
                  <a:gd name="connsiteX7" fmla="*/ 18 w 22848"/>
                  <a:gd name="connsiteY7" fmla="*/ 46470 h 68101"/>
                  <a:gd name="connsiteX8" fmla="*/ 7543 w 22848"/>
                  <a:gd name="connsiteY8" fmla="*/ 28330 h 68101"/>
                  <a:gd name="connsiteX9" fmla="*/ 12615 w 22848"/>
                  <a:gd name="connsiteY9" fmla="*/ 18494 h 68101"/>
                  <a:gd name="connsiteX10" fmla="*/ 13936 w 22848"/>
                  <a:gd name="connsiteY10" fmla="*/ 14908 h 68101"/>
                  <a:gd name="connsiteX11" fmla="*/ 14384 w 22848"/>
                  <a:gd name="connsiteY11" fmla="*/ 12125 h 68101"/>
                  <a:gd name="connsiteX12" fmla="*/ 13959 w 22848"/>
                  <a:gd name="connsiteY12" fmla="*/ 0 h 68101"/>
                  <a:gd name="connsiteX13" fmla="*/ 22829 w 22848"/>
                  <a:gd name="connsiteY13" fmla="*/ 21914 h 68101"/>
                  <a:gd name="connsiteX14" fmla="*/ 16814 w 22848"/>
                  <a:gd name="connsiteY14" fmla="*/ 38120 h 68101"/>
                  <a:gd name="connsiteX15" fmla="*/ 16814 w 22848"/>
                  <a:gd name="connsiteY15" fmla="*/ 38120 h 68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848" h="68101">
                    <a:moveTo>
                      <a:pt x="16814" y="38120"/>
                    </a:moveTo>
                    <a:cubicBezTo>
                      <a:pt x="16483" y="38945"/>
                      <a:pt x="15823" y="39417"/>
                      <a:pt x="15304" y="40007"/>
                    </a:cubicBezTo>
                    <a:cubicBezTo>
                      <a:pt x="12851" y="42720"/>
                      <a:pt x="11435" y="45645"/>
                      <a:pt x="10303" y="48735"/>
                    </a:cubicBezTo>
                    <a:cubicBezTo>
                      <a:pt x="9902" y="49820"/>
                      <a:pt x="9642" y="50669"/>
                      <a:pt x="9572" y="51801"/>
                    </a:cubicBezTo>
                    <a:cubicBezTo>
                      <a:pt x="9548" y="52368"/>
                      <a:pt x="9006" y="52886"/>
                      <a:pt x="8911" y="53453"/>
                    </a:cubicBezTo>
                    <a:cubicBezTo>
                      <a:pt x="8463" y="56283"/>
                      <a:pt x="7968" y="59043"/>
                      <a:pt x="8133" y="61850"/>
                    </a:cubicBezTo>
                    <a:cubicBezTo>
                      <a:pt x="8251" y="63832"/>
                      <a:pt x="8463" y="66096"/>
                      <a:pt x="8911" y="68101"/>
                    </a:cubicBezTo>
                    <a:cubicBezTo>
                      <a:pt x="3321" y="62440"/>
                      <a:pt x="-289" y="54349"/>
                      <a:pt x="18" y="46470"/>
                    </a:cubicBezTo>
                    <a:cubicBezTo>
                      <a:pt x="278" y="39724"/>
                      <a:pt x="3038" y="33732"/>
                      <a:pt x="7543" y="28330"/>
                    </a:cubicBezTo>
                    <a:cubicBezTo>
                      <a:pt x="9996" y="25382"/>
                      <a:pt x="11294" y="21985"/>
                      <a:pt x="12615" y="18494"/>
                    </a:cubicBezTo>
                    <a:cubicBezTo>
                      <a:pt x="13157" y="17078"/>
                      <a:pt x="13558" y="15993"/>
                      <a:pt x="13936" y="14908"/>
                    </a:cubicBezTo>
                    <a:cubicBezTo>
                      <a:pt x="14242" y="14083"/>
                      <a:pt x="14124" y="12974"/>
                      <a:pt x="14384" y="12125"/>
                    </a:cubicBezTo>
                    <a:cubicBezTo>
                      <a:pt x="15587" y="8044"/>
                      <a:pt x="14573" y="3963"/>
                      <a:pt x="13959" y="0"/>
                    </a:cubicBezTo>
                    <a:cubicBezTo>
                      <a:pt x="19243" y="5944"/>
                      <a:pt x="23159" y="13752"/>
                      <a:pt x="22829" y="21914"/>
                    </a:cubicBezTo>
                    <a:cubicBezTo>
                      <a:pt x="22569" y="27764"/>
                      <a:pt x="20446" y="33544"/>
                      <a:pt x="16814" y="38120"/>
                    </a:cubicBezTo>
                    <a:lnTo>
                      <a:pt x="16814" y="38120"/>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17" name="手繪多邊形: 圖案 116">
                <a:extLst>
                  <a:ext uri="{FF2B5EF4-FFF2-40B4-BE49-F238E27FC236}">
                    <a16:creationId xmlns:a16="http://schemas.microsoft.com/office/drawing/2014/main" id="{4E54A933-E63E-4B72-BC00-31A6BD51AB53}"/>
                  </a:ext>
                </a:extLst>
              </p:cNvPr>
              <p:cNvSpPr/>
              <p:nvPr/>
            </p:nvSpPr>
            <p:spPr>
              <a:xfrm>
                <a:off x="4418300" y="1615310"/>
                <a:ext cx="20676" cy="68266"/>
              </a:xfrm>
              <a:custGeom>
                <a:avLst/>
                <a:gdLst>
                  <a:gd name="connsiteX0" fmla="*/ 16045 w 20676"/>
                  <a:gd name="connsiteY0" fmla="*/ 37719 h 68266"/>
                  <a:gd name="connsiteX1" fmla="*/ 14700 w 20676"/>
                  <a:gd name="connsiteY1" fmla="*/ 39724 h 68266"/>
                  <a:gd name="connsiteX2" fmla="*/ 10454 w 20676"/>
                  <a:gd name="connsiteY2" fmla="*/ 48853 h 68266"/>
                  <a:gd name="connsiteX3" fmla="*/ 9982 w 20676"/>
                  <a:gd name="connsiteY3" fmla="*/ 51967 h 68266"/>
                  <a:gd name="connsiteX4" fmla="*/ 9463 w 20676"/>
                  <a:gd name="connsiteY4" fmla="*/ 53665 h 68266"/>
                  <a:gd name="connsiteX5" fmla="*/ 9416 w 20676"/>
                  <a:gd name="connsiteY5" fmla="*/ 62110 h 68266"/>
                  <a:gd name="connsiteX6" fmla="*/ 10714 w 20676"/>
                  <a:gd name="connsiteY6" fmla="*/ 68267 h 68266"/>
                  <a:gd name="connsiteX7" fmla="*/ 28 w 20676"/>
                  <a:gd name="connsiteY7" fmla="*/ 47485 h 68266"/>
                  <a:gd name="connsiteX8" fmla="*/ 5972 w 20676"/>
                  <a:gd name="connsiteY8" fmla="*/ 28779 h 68266"/>
                  <a:gd name="connsiteX9" fmla="*/ 10195 w 20676"/>
                  <a:gd name="connsiteY9" fmla="*/ 18541 h 68266"/>
                  <a:gd name="connsiteX10" fmla="*/ 11209 w 20676"/>
                  <a:gd name="connsiteY10" fmla="*/ 14861 h 68266"/>
                  <a:gd name="connsiteX11" fmla="*/ 11421 w 20676"/>
                  <a:gd name="connsiteY11" fmla="*/ 12054 h 68266"/>
                  <a:gd name="connsiteX12" fmla="*/ 9959 w 20676"/>
                  <a:gd name="connsiteY12" fmla="*/ 0 h 68266"/>
                  <a:gd name="connsiteX13" fmla="*/ 20645 w 20676"/>
                  <a:gd name="connsiteY13" fmla="*/ 21065 h 68266"/>
                  <a:gd name="connsiteX14" fmla="*/ 16045 w 20676"/>
                  <a:gd name="connsiteY14" fmla="*/ 37719 h 68266"/>
                  <a:gd name="connsiteX15" fmla="*/ 16045 w 20676"/>
                  <a:gd name="connsiteY15" fmla="*/ 37719 h 6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76" h="68266">
                    <a:moveTo>
                      <a:pt x="16045" y="37719"/>
                    </a:moveTo>
                    <a:cubicBezTo>
                      <a:pt x="15785" y="38568"/>
                      <a:pt x="15172" y="39087"/>
                      <a:pt x="14700" y="39724"/>
                    </a:cubicBezTo>
                    <a:cubicBezTo>
                      <a:pt x="12483" y="42649"/>
                      <a:pt x="11327" y="45668"/>
                      <a:pt x="10454" y="48853"/>
                    </a:cubicBezTo>
                    <a:cubicBezTo>
                      <a:pt x="10148" y="49961"/>
                      <a:pt x="9935" y="50834"/>
                      <a:pt x="9982" y="51967"/>
                    </a:cubicBezTo>
                    <a:cubicBezTo>
                      <a:pt x="9982" y="52533"/>
                      <a:pt x="9511" y="53099"/>
                      <a:pt x="9463" y="53665"/>
                    </a:cubicBezTo>
                    <a:cubicBezTo>
                      <a:pt x="9251" y="56519"/>
                      <a:pt x="8992" y="59303"/>
                      <a:pt x="9416" y="62110"/>
                    </a:cubicBezTo>
                    <a:cubicBezTo>
                      <a:pt x="9723" y="64068"/>
                      <a:pt x="10100" y="66309"/>
                      <a:pt x="10714" y="68267"/>
                    </a:cubicBezTo>
                    <a:cubicBezTo>
                      <a:pt x="4675" y="63101"/>
                      <a:pt x="382" y="55340"/>
                      <a:pt x="28" y="47485"/>
                    </a:cubicBezTo>
                    <a:cubicBezTo>
                      <a:pt x="-279" y="40738"/>
                      <a:pt x="1962" y="34534"/>
                      <a:pt x="5972" y="28779"/>
                    </a:cubicBezTo>
                    <a:cubicBezTo>
                      <a:pt x="8166" y="25641"/>
                      <a:pt x="9180" y="22150"/>
                      <a:pt x="10195" y="18541"/>
                    </a:cubicBezTo>
                    <a:cubicBezTo>
                      <a:pt x="10596" y="17078"/>
                      <a:pt x="10926" y="15970"/>
                      <a:pt x="11209" y="14861"/>
                    </a:cubicBezTo>
                    <a:cubicBezTo>
                      <a:pt x="11445" y="13988"/>
                      <a:pt x="11233" y="12903"/>
                      <a:pt x="11421" y="12054"/>
                    </a:cubicBezTo>
                    <a:cubicBezTo>
                      <a:pt x="12271" y="7879"/>
                      <a:pt x="10926" y="3916"/>
                      <a:pt x="9959" y="0"/>
                    </a:cubicBezTo>
                    <a:cubicBezTo>
                      <a:pt x="15738" y="5473"/>
                      <a:pt x="20291" y="12927"/>
                      <a:pt x="20645" y="21065"/>
                    </a:cubicBezTo>
                    <a:cubicBezTo>
                      <a:pt x="20928" y="26891"/>
                      <a:pt x="19300" y="32859"/>
                      <a:pt x="16045" y="37719"/>
                    </a:cubicBezTo>
                    <a:lnTo>
                      <a:pt x="16045" y="37719"/>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18" name="手繪多邊形: 圖案 117">
                <a:extLst>
                  <a:ext uri="{FF2B5EF4-FFF2-40B4-BE49-F238E27FC236}">
                    <a16:creationId xmlns:a16="http://schemas.microsoft.com/office/drawing/2014/main" id="{913E0E1F-C1F0-48A8-BEA8-B00B7723F22A}"/>
                  </a:ext>
                </a:extLst>
              </p:cNvPr>
              <p:cNvSpPr/>
              <p:nvPr/>
            </p:nvSpPr>
            <p:spPr>
              <a:xfrm>
                <a:off x="4403406" y="1600826"/>
                <a:ext cx="18796" cy="68007"/>
              </a:xfrm>
              <a:custGeom>
                <a:avLst/>
                <a:gdLst>
                  <a:gd name="connsiteX0" fmla="*/ 15394 w 18796"/>
                  <a:gd name="connsiteY0" fmla="*/ 37176 h 68007"/>
                  <a:gd name="connsiteX1" fmla="*/ 14214 w 18796"/>
                  <a:gd name="connsiteY1" fmla="*/ 39276 h 68007"/>
                  <a:gd name="connsiteX2" fmla="*/ 10747 w 18796"/>
                  <a:gd name="connsiteY2" fmla="*/ 48711 h 68007"/>
                  <a:gd name="connsiteX3" fmla="*/ 10534 w 18796"/>
                  <a:gd name="connsiteY3" fmla="*/ 51849 h 68007"/>
                  <a:gd name="connsiteX4" fmla="*/ 10157 w 18796"/>
                  <a:gd name="connsiteY4" fmla="*/ 53594 h 68007"/>
                  <a:gd name="connsiteX5" fmla="*/ 10817 w 18796"/>
                  <a:gd name="connsiteY5" fmla="*/ 61992 h 68007"/>
                  <a:gd name="connsiteX6" fmla="*/ 12634 w 18796"/>
                  <a:gd name="connsiteY6" fmla="*/ 68007 h 68007"/>
                  <a:gd name="connsiteX7" fmla="*/ 226 w 18796"/>
                  <a:gd name="connsiteY7" fmla="*/ 48192 h 68007"/>
                  <a:gd name="connsiteX8" fmla="*/ 4566 w 18796"/>
                  <a:gd name="connsiteY8" fmla="*/ 29038 h 68007"/>
                  <a:gd name="connsiteX9" fmla="*/ 7892 w 18796"/>
                  <a:gd name="connsiteY9" fmla="*/ 18470 h 68007"/>
                  <a:gd name="connsiteX10" fmla="*/ 8600 w 18796"/>
                  <a:gd name="connsiteY10" fmla="*/ 14720 h 68007"/>
                  <a:gd name="connsiteX11" fmla="*/ 8577 w 18796"/>
                  <a:gd name="connsiteY11" fmla="*/ 11889 h 68007"/>
                  <a:gd name="connsiteX12" fmla="*/ 6100 w 18796"/>
                  <a:gd name="connsiteY12" fmla="*/ 0 h 68007"/>
                  <a:gd name="connsiteX13" fmla="*/ 18555 w 18796"/>
                  <a:gd name="connsiteY13" fmla="*/ 20098 h 68007"/>
                  <a:gd name="connsiteX14" fmla="*/ 15394 w 18796"/>
                  <a:gd name="connsiteY14" fmla="*/ 37176 h 68007"/>
                  <a:gd name="connsiteX15" fmla="*/ 15394 w 18796"/>
                  <a:gd name="connsiteY15" fmla="*/ 37176 h 68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796" h="68007">
                    <a:moveTo>
                      <a:pt x="15394" y="37176"/>
                    </a:moveTo>
                    <a:cubicBezTo>
                      <a:pt x="15205" y="38049"/>
                      <a:pt x="14639" y="38615"/>
                      <a:pt x="14214" y="39276"/>
                    </a:cubicBezTo>
                    <a:cubicBezTo>
                      <a:pt x="12256" y="42366"/>
                      <a:pt x="11360" y="45480"/>
                      <a:pt x="10747" y="48711"/>
                    </a:cubicBezTo>
                    <a:cubicBezTo>
                      <a:pt x="10534" y="49844"/>
                      <a:pt x="10416" y="50716"/>
                      <a:pt x="10534" y="51849"/>
                    </a:cubicBezTo>
                    <a:cubicBezTo>
                      <a:pt x="10582" y="52415"/>
                      <a:pt x="10157" y="53028"/>
                      <a:pt x="10157" y="53594"/>
                    </a:cubicBezTo>
                    <a:cubicBezTo>
                      <a:pt x="10204" y="56472"/>
                      <a:pt x="10157" y="59256"/>
                      <a:pt x="10817" y="61992"/>
                    </a:cubicBezTo>
                    <a:cubicBezTo>
                      <a:pt x="11289" y="63926"/>
                      <a:pt x="11855" y="66120"/>
                      <a:pt x="12634" y="68007"/>
                    </a:cubicBezTo>
                    <a:cubicBezTo>
                      <a:pt x="6170" y="63360"/>
                      <a:pt x="1240" y="56000"/>
                      <a:pt x="226" y="48192"/>
                    </a:cubicBezTo>
                    <a:cubicBezTo>
                      <a:pt x="-647" y="41493"/>
                      <a:pt x="1052" y="35124"/>
                      <a:pt x="4566" y="29038"/>
                    </a:cubicBezTo>
                    <a:cubicBezTo>
                      <a:pt x="6477" y="25736"/>
                      <a:pt x="7185" y="22150"/>
                      <a:pt x="7892" y="18470"/>
                    </a:cubicBezTo>
                    <a:cubicBezTo>
                      <a:pt x="8176" y="16984"/>
                      <a:pt x="8411" y="15852"/>
                      <a:pt x="8600" y="14720"/>
                    </a:cubicBezTo>
                    <a:cubicBezTo>
                      <a:pt x="8765" y="13847"/>
                      <a:pt x="8459" y="12785"/>
                      <a:pt x="8577" y="11889"/>
                    </a:cubicBezTo>
                    <a:cubicBezTo>
                      <a:pt x="9072" y="7666"/>
                      <a:pt x="7397" y="3821"/>
                      <a:pt x="6100" y="0"/>
                    </a:cubicBezTo>
                    <a:cubicBezTo>
                      <a:pt x="12304" y="4954"/>
                      <a:pt x="17493" y="12007"/>
                      <a:pt x="18555" y="20098"/>
                    </a:cubicBezTo>
                    <a:cubicBezTo>
                      <a:pt x="19333" y="25971"/>
                      <a:pt x="18224" y="32034"/>
                      <a:pt x="15394" y="37176"/>
                    </a:cubicBezTo>
                    <a:lnTo>
                      <a:pt x="15394" y="37176"/>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19" name="手繪多邊形: 圖案 118">
                <a:extLst>
                  <a:ext uri="{FF2B5EF4-FFF2-40B4-BE49-F238E27FC236}">
                    <a16:creationId xmlns:a16="http://schemas.microsoft.com/office/drawing/2014/main" id="{9EE4B8A4-B2EA-4D6C-8F54-12C384242B31}"/>
                  </a:ext>
                </a:extLst>
              </p:cNvPr>
              <p:cNvSpPr/>
              <p:nvPr/>
            </p:nvSpPr>
            <p:spPr>
              <a:xfrm>
                <a:off x="4387165" y="1588135"/>
                <a:ext cx="17146" cy="67181"/>
              </a:xfrm>
              <a:custGeom>
                <a:avLst/>
                <a:gdLst>
                  <a:gd name="connsiteX0" fmla="*/ 14793 w 17146"/>
                  <a:gd name="connsiteY0" fmla="*/ 36209 h 67181"/>
                  <a:gd name="connsiteX1" fmla="*/ 13802 w 17146"/>
                  <a:gd name="connsiteY1" fmla="*/ 38403 h 67181"/>
                  <a:gd name="connsiteX2" fmla="*/ 11160 w 17146"/>
                  <a:gd name="connsiteY2" fmla="*/ 48098 h 67181"/>
                  <a:gd name="connsiteX3" fmla="*/ 11207 w 17146"/>
                  <a:gd name="connsiteY3" fmla="*/ 51235 h 67181"/>
                  <a:gd name="connsiteX4" fmla="*/ 10995 w 17146"/>
                  <a:gd name="connsiteY4" fmla="*/ 53004 h 67181"/>
                  <a:gd name="connsiteX5" fmla="*/ 12363 w 17146"/>
                  <a:gd name="connsiteY5" fmla="*/ 61331 h 67181"/>
                  <a:gd name="connsiteX6" fmla="*/ 14675 w 17146"/>
                  <a:gd name="connsiteY6" fmla="*/ 67181 h 67181"/>
                  <a:gd name="connsiteX7" fmla="*/ 616 w 17146"/>
                  <a:gd name="connsiteY7" fmla="*/ 48499 h 67181"/>
                  <a:gd name="connsiteX8" fmla="*/ 3328 w 17146"/>
                  <a:gd name="connsiteY8" fmla="*/ 29038 h 67181"/>
                  <a:gd name="connsiteX9" fmla="*/ 5758 w 17146"/>
                  <a:gd name="connsiteY9" fmla="*/ 18234 h 67181"/>
                  <a:gd name="connsiteX10" fmla="*/ 6135 w 17146"/>
                  <a:gd name="connsiteY10" fmla="*/ 14436 h 67181"/>
                  <a:gd name="connsiteX11" fmla="*/ 5852 w 17146"/>
                  <a:gd name="connsiteY11" fmla="*/ 11629 h 67181"/>
                  <a:gd name="connsiteX12" fmla="*/ 2385 w 17146"/>
                  <a:gd name="connsiteY12" fmla="*/ 0 h 67181"/>
                  <a:gd name="connsiteX13" fmla="*/ 16491 w 17146"/>
                  <a:gd name="connsiteY13" fmla="*/ 18966 h 67181"/>
                  <a:gd name="connsiteX14" fmla="*/ 14793 w 17146"/>
                  <a:gd name="connsiteY14" fmla="*/ 36209 h 67181"/>
                  <a:gd name="connsiteX15" fmla="*/ 14793 w 17146"/>
                  <a:gd name="connsiteY15" fmla="*/ 36209 h 6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146" h="67181">
                    <a:moveTo>
                      <a:pt x="14793" y="36209"/>
                    </a:moveTo>
                    <a:cubicBezTo>
                      <a:pt x="14675" y="37082"/>
                      <a:pt x="14156" y="37695"/>
                      <a:pt x="13802" y="38403"/>
                    </a:cubicBezTo>
                    <a:cubicBezTo>
                      <a:pt x="12103" y="41658"/>
                      <a:pt x="11490" y="44843"/>
                      <a:pt x="11160" y="48098"/>
                    </a:cubicBezTo>
                    <a:cubicBezTo>
                      <a:pt x="11042" y="49254"/>
                      <a:pt x="10995" y="50127"/>
                      <a:pt x="11207" y="51235"/>
                    </a:cubicBezTo>
                    <a:cubicBezTo>
                      <a:pt x="11325" y="51778"/>
                      <a:pt x="10924" y="52438"/>
                      <a:pt x="10995" y="53004"/>
                    </a:cubicBezTo>
                    <a:cubicBezTo>
                      <a:pt x="11278" y="55859"/>
                      <a:pt x="11490" y="58642"/>
                      <a:pt x="12363" y="61331"/>
                    </a:cubicBezTo>
                    <a:cubicBezTo>
                      <a:pt x="12976" y="63218"/>
                      <a:pt x="13731" y="65365"/>
                      <a:pt x="14675" y="67181"/>
                    </a:cubicBezTo>
                    <a:cubicBezTo>
                      <a:pt x="7834" y="63101"/>
                      <a:pt x="2314" y="56189"/>
                      <a:pt x="616" y="48499"/>
                    </a:cubicBezTo>
                    <a:cubicBezTo>
                      <a:pt x="-823" y="41918"/>
                      <a:pt x="333" y="35407"/>
                      <a:pt x="3328" y="29038"/>
                    </a:cubicBezTo>
                    <a:cubicBezTo>
                      <a:pt x="4956" y="25570"/>
                      <a:pt x="5357" y="21961"/>
                      <a:pt x="5758" y="18234"/>
                    </a:cubicBezTo>
                    <a:cubicBezTo>
                      <a:pt x="5923" y="16725"/>
                      <a:pt x="6041" y="15592"/>
                      <a:pt x="6135" y="14436"/>
                    </a:cubicBezTo>
                    <a:cubicBezTo>
                      <a:pt x="6206" y="13540"/>
                      <a:pt x="5829" y="12502"/>
                      <a:pt x="5852" y="11629"/>
                    </a:cubicBezTo>
                    <a:cubicBezTo>
                      <a:pt x="5994" y="7383"/>
                      <a:pt x="3965" y="3703"/>
                      <a:pt x="2385" y="0"/>
                    </a:cubicBezTo>
                    <a:cubicBezTo>
                      <a:pt x="8990" y="4411"/>
                      <a:pt x="14745" y="10992"/>
                      <a:pt x="16491" y="18966"/>
                    </a:cubicBezTo>
                    <a:cubicBezTo>
                      <a:pt x="17765" y="24721"/>
                      <a:pt x="17175" y="30854"/>
                      <a:pt x="14793" y="36209"/>
                    </a:cubicBezTo>
                    <a:lnTo>
                      <a:pt x="14793" y="36209"/>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20" name="手繪多邊形: 圖案 119">
                <a:extLst>
                  <a:ext uri="{FF2B5EF4-FFF2-40B4-BE49-F238E27FC236}">
                    <a16:creationId xmlns:a16="http://schemas.microsoft.com/office/drawing/2014/main" id="{02955C46-E577-4410-856E-67D94B555316}"/>
                  </a:ext>
                </a:extLst>
              </p:cNvPr>
              <p:cNvSpPr/>
              <p:nvPr/>
            </p:nvSpPr>
            <p:spPr>
              <a:xfrm>
                <a:off x="4368626" y="1577001"/>
                <a:ext cx="17974" cy="65907"/>
              </a:xfrm>
              <a:custGeom>
                <a:avLst/>
                <a:gdLst>
                  <a:gd name="connsiteX0" fmla="*/ 15451 w 17974"/>
                  <a:gd name="connsiteY0" fmla="*/ 35077 h 65907"/>
                  <a:gd name="connsiteX1" fmla="*/ 14649 w 17974"/>
                  <a:gd name="connsiteY1" fmla="*/ 37365 h 65907"/>
                  <a:gd name="connsiteX2" fmla="*/ 12832 w 17974"/>
                  <a:gd name="connsiteY2" fmla="*/ 47249 h 65907"/>
                  <a:gd name="connsiteX3" fmla="*/ 13163 w 17974"/>
                  <a:gd name="connsiteY3" fmla="*/ 50362 h 65907"/>
                  <a:gd name="connsiteX4" fmla="*/ 13092 w 17974"/>
                  <a:gd name="connsiteY4" fmla="*/ 52132 h 65907"/>
                  <a:gd name="connsiteX5" fmla="*/ 15168 w 17974"/>
                  <a:gd name="connsiteY5" fmla="*/ 60293 h 65907"/>
                  <a:gd name="connsiteX6" fmla="*/ 17975 w 17974"/>
                  <a:gd name="connsiteY6" fmla="*/ 65908 h 65907"/>
                  <a:gd name="connsiteX7" fmla="*/ 2382 w 17974"/>
                  <a:gd name="connsiteY7" fmla="*/ 48499 h 65907"/>
                  <a:gd name="connsiteX8" fmla="*/ 3420 w 17974"/>
                  <a:gd name="connsiteY8" fmla="*/ 28873 h 65907"/>
                  <a:gd name="connsiteX9" fmla="*/ 4907 w 17974"/>
                  <a:gd name="connsiteY9" fmla="*/ 17904 h 65907"/>
                  <a:gd name="connsiteX10" fmla="*/ 4977 w 17974"/>
                  <a:gd name="connsiteY10" fmla="*/ 14083 h 65907"/>
                  <a:gd name="connsiteX11" fmla="*/ 4458 w 17974"/>
                  <a:gd name="connsiteY11" fmla="*/ 11299 h 65907"/>
                  <a:gd name="connsiteX12" fmla="*/ 0 w 17974"/>
                  <a:gd name="connsiteY12" fmla="*/ 0 h 65907"/>
                  <a:gd name="connsiteX13" fmla="*/ 15687 w 17974"/>
                  <a:gd name="connsiteY13" fmla="*/ 17692 h 65907"/>
                  <a:gd name="connsiteX14" fmla="*/ 15451 w 17974"/>
                  <a:gd name="connsiteY14" fmla="*/ 35077 h 65907"/>
                  <a:gd name="connsiteX15" fmla="*/ 15451 w 17974"/>
                  <a:gd name="connsiteY15" fmla="*/ 35077 h 6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974" h="65907">
                    <a:moveTo>
                      <a:pt x="15451" y="35077"/>
                    </a:moveTo>
                    <a:cubicBezTo>
                      <a:pt x="15427" y="35973"/>
                      <a:pt x="14955" y="36634"/>
                      <a:pt x="14649" y="37365"/>
                    </a:cubicBezTo>
                    <a:cubicBezTo>
                      <a:pt x="13233" y="40738"/>
                      <a:pt x="12880" y="43970"/>
                      <a:pt x="12832" y="47249"/>
                    </a:cubicBezTo>
                    <a:cubicBezTo>
                      <a:pt x="12809" y="48405"/>
                      <a:pt x="12856" y="49301"/>
                      <a:pt x="13163" y="50362"/>
                    </a:cubicBezTo>
                    <a:cubicBezTo>
                      <a:pt x="13304" y="50905"/>
                      <a:pt x="12998" y="51589"/>
                      <a:pt x="13092" y="52132"/>
                    </a:cubicBezTo>
                    <a:cubicBezTo>
                      <a:pt x="13611" y="54939"/>
                      <a:pt x="14059" y="57722"/>
                      <a:pt x="15168" y="60293"/>
                    </a:cubicBezTo>
                    <a:cubicBezTo>
                      <a:pt x="15946" y="62133"/>
                      <a:pt x="16890" y="64186"/>
                      <a:pt x="17975" y="65908"/>
                    </a:cubicBezTo>
                    <a:cubicBezTo>
                      <a:pt x="10827" y="62440"/>
                      <a:pt x="4718" y="56000"/>
                      <a:pt x="2382" y="48499"/>
                    </a:cubicBezTo>
                    <a:cubicBezTo>
                      <a:pt x="377" y="42059"/>
                      <a:pt x="991" y="35478"/>
                      <a:pt x="3420" y="28873"/>
                    </a:cubicBezTo>
                    <a:cubicBezTo>
                      <a:pt x="4741" y="25287"/>
                      <a:pt x="4836" y="21655"/>
                      <a:pt x="4907" y="17904"/>
                    </a:cubicBezTo>
                    <a:cubicBezTo>
                      <a:pt x="4930" y="16394"/>
                      <a:pt x="4954" y="15238"/>
                      <a:pt x="4977" y="14083"/>
                    </a:cubicBezTo>
                    <a:cubicBezTo>
                      <a:pt x="4977" y="13186"/>
                      <a:pt x="4505" y="12196"/>
                      <a:pt x="4458" y="11299"/>
                    </a:cubicBezTo>
                    <a:cubicBezTo>
                      <a:pt x="4222" y="7053"/>
                      <a:pt x="1911" y="3562"/>
                      <a:pt x="0" y="0"/>
                    </a:cubicBezTo>
                    <a:cubicBezTo>
                      <a:pt x="6959" y="3821"/>
                      <a:pt x="13257" y="9907"/>
                      <a:pt x="15687" y="17692"/>
                    </a:cubicBezTo>
                    <a:cubicBezTo>
                      <a:pt x="17432" y="23377"/>
                      <a:pt x="17361" y="29533"/>
                      <a:pt x="15451" y="35077"/>
                    </a:cubicBezTo>
                    <a:lnTo>
                      <a:pt x="15451" y="35077"/>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21" name="手繪多邊形: 圖案 120">
                <a:extLst>
                  <a:ext uri="{FF2B5EF4-FFF2-40B4-BE49-F238E27FC236}">
                    <a16:creationId xmlns:a16="http://schemas.microsoft.com/office/drawing/2014/main" id="{5617EB12-EC29-4016-83B6-F3FE08F2491A}"/>
                  </a:ext>
                </a:extLst>
              </p:cNvPr>
              <p:cNvSpPr/>
              <p:nvPr/>
            </p:nvSpPr>
            <p:spPr>
              <a:xfrm>
                <a:off x="4346712" y="1567778"/>
                <a:ext cx="23565" cy="64114"/>
              </a:xfrm>
              <a:custGeom>
                <a:avLst/>
                <a:gdLst>
                  <a:gd name="connsiteX0" fmla="*/ 18376 w 23565"/>
                  <a:gd name="connsiteY0" fmla="*/ 33591 h 64114"/>
                  <a:gd name="connsiteX1" fmla="*/ 17786 w 23565"/>
                  <a:gd name="connsiteY1" fmla="*/ 35926 h 64114"/>
                  <a:gd name="connsiteX2" fmla="*/ 16843 w 23565"/>
                  <a:gd name="connsiteY2" fmla="*/ 45928 h 64114"/>
                  <a:gd name="connsiteX3" fmla="*/ 17432 w 23565"/>
                  <a:gd name="connsiteY3" fmla="*/ 49018 h 64114"/>
                  <a:gd name="connsiteX4" fmla="*/ 17503 w 23565"/>
                  <a:gd name="connsiteY4" fmla="*/ 50787 h 64114"/>
                  <a:gd name="connsiteX5" fmla="*/ 20287 w 23565"/>
                  <a:gd name="connsiteY5" fmla="*/ 58760 h 64114"/>
                  <a:gd name="connsiteX6" fmla="*/ 23565 w 23565"/>
                  <a:gd name="connsiteY6" fmla="*/ 64115 h 64114"/>
                  <a:gd name="connsiteX7" fmla="*/ 6534 w 23565"/>
                  <a:gd name="connsiteY7" fmla="*/ 48098 h 64114"/>
                  <a:gd name="connsiteX8" fmla="*/ 5874 w 23565"/>
                  <a:gd name="connsiteY8" fmla="*/ 28472 h 64114"/>
                  <a:gd name="connsiteX9" fmla="*/ 6416 w 23565"/>
                  <a:gd name="connsiteY9" fmla="*/ 17409 h 64114"/>
                  <a:gd name="connsiteX10" fmla="*/ 6157 w 23565"/>
                  <a:gd name="connsiteY10" fmla="*/ 13587 h 64114"/>
                  <a:gd name="connsiteX11" fmla="*/ 5402 w 23565"/>
                  <a:gd name="connsiteY11" fmla="*/ 10875 h 64114"/>
                  <a:gd name="connsiteX12" fmla="*/ 0 w 23565"/>
                  <a:gd name="connsiteY12" fmla="*/ 0 h 64114"/>
                  <a:gd name="connsiteX13" fmla="*/ 17149 w 23565"/>
                  <a:gd name="connsiteY13" fmla="*/ 16276 h 64114"/>
                  <a:gd name="connsiteX14" fmla="*/ 18376 w 23565"/>
                  <a:gd name="connsiteY14" fmla="*/ 33591 h 64114"/>
                  <a:gd name="connsiteX15" fmla="*/ 18376 w 23565"/>
                  <a:gd name="connsiteY15" fmla="*/ 33591 h 6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565" h="64114">
                    <a:moveTo>
                      <a:pt x="18376" y="33591"/>
                    </a:moveTo>
                    <a:cubicBezTo>
                      <a:pt x="18423" y="34487"/>
                      <a:pt x="18022" y="35171"/>
                      <a:pt x="17786" y="35926"/>
                    </a:cubicBezTo>
                    <a:cubicBezTo>
                      <a:pt x="16677" y="39417"/>
                      <a:pt x="16607" y="42672"/>
                      <a:pt x="16843" y="45928"/>
                    </a:cubicBezTo>
                    <a:cubicBezTo>
                      <a:pt x="16937" y="47084"/>
                      <a:pt x="17031" y="47980"/>
                      <a:pt x="17432" y="49018"/>
                    </a:cubicBezTo>
                    <a:cubicBezTo>
                      <a:pt x="17645" y="49537"/>
                      <a:pt x="17361" y="50245"/>
                      <a:pt x="17503" y="50787"/>
                    </a:cubicBezTo>
                    <a:cubicBezTo>
                      <a:pt x="18281" y="53547"/>
                      <a:pt x="18966" y="56260"/>
                      <a:pt x="20287" y="58760"/>
                    </a:cubicBezTo>
                    <a:cubicBezTo>
                      <a:pt x="21230" y="60506"/>
                      <a:pt x="22339" y="62487"/>
                      <a:pt x="23565" y="64115"/>
                    </a:cubicBezTo>
                    <a:cubicBezTo>
                      <a:pt x="16135" y="61261"/>
                      <a:pt x="9506" y="55411"/>
                      <a:pt x="6534" y="48098"/>
                    </a:cubicBezTo>
                    <a:cubicBezTo>
                      <a:pt x="3987" y="41847"/>
                      <a:pt x="4010" y="35242"/>
                      <a:pt x="5874" y="28472"/>
                    </a:cubicBezTo>
                    <a:cubicBezTo>
                      <a:pt x="6888" y="24792"/>
                      <a:pt x="6676" y="21159"/>
                      <a:pt x="6416" y="17409"/>
                    </a:cubicBezTo>
                    <a:cubicBezTo>
                      <a:pt x="6322" y="15899"/>
                      <a:pt x="6251" y="14743"/>
                      <a:pt x="6157" y="13587"/>
                    </a:cubicBezTo>
                    <a:cubicBezTo>
                      <a:pt x="6086" y="12691"/>
                      <a:pt x="5520" y="11747"/>
                      <a:pt x="5402" y="10875"/>
                    </a:cubicBezTo>
                    <a:cubicBezTo>
                      <a:pt x="4812" y="6676"/>
                      <a:pt x="2194" y="3373"/>
                      <a:pt x="0" y="0"/>
                    </a:cubicBezTo>
                    <a:cubicBezTo>
                      <a:pt x="7265" y="3208"/>
                      <a:pt x="14059" y="8704"/>
                      <a:pt x="17149" y="16276"/>
                    </a:cubicBezTo>
                    <a:cubicBezTo>
                      <a:pt x="19343" y="21773"/>
                      <a:pt x="19791" y="27929"/>
                      <a:pt x="18376" y="33591"/>
                    </a:cubicBezTo>
                    <a:lnTo>
                      <a:pt x="18376" y="33591"/>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22" name="手繪多邊形: 圖案 121">
                <a:extLst>
                  <a:ext uri="{FF2B5EF4-FFF2-40B4-BE49-F238E27FC236}">
                    <a16:creationId xmlns:a16="http://schemas.microsoft.com/office/drawing/2014/main" id="{B6DEC59F-43D1-424D-BD6A-F44F4948FE42}"/>
                  </a:ext>
                </a:extLst>
              </p:cNvPr>
              <p:cNvSpPr/>
              <p:nvPr/>
            </p:nvSpPr>
            <p:spPr>
              <a:xfrm>
                <a:off x="4323831" y="1560442"/>
                <a:ext cx="29085" cy="61803"/>
              </a:xfrm>
              <a:custGeom>
                <a:avLst/>
                <a:gdLst>
                  <a:gd name="connsiteX0" fmla="*/ 21277 w 29085"/>
                  <a:gd name="connsiteY0" fmla="*/ 31845 h 61803"/>
                  <a:gd name="connsiteX1" fmla="*/ 20876 w 29085"/>
                  <a:gd name="connsiteY1" fmla="*/ 34228 h 61803"/>
                  <a:gd name="connsiteX2" fmla="*/ 20805 w 29085"/>
                  <a:gd name="connsiteY2" fmla="*/ 44277 h 61803"/>
                  <a:gd name="connsiteX3" fmla="*/ 21655 w 29085"/>
                  <a:gd name="connsiteY3" fmla="*/ 47296 h 61803"/>
                  <a:gd name="connsiteX4" fmla="*/ 21891 w 29085"/>
                  <a:gd name="connsiteY4" fmla="*/ 49065 h 61803"/>
                  <a:gd name="connsiteX5" fmla="*/ 25358 w 29085"/>
                  <a:gd name="connsiteY5" fmla="*/ 56755 h 61803"/>
                  <a:gd name="connsiteX6" fmla="*/ 29085 w 29085"/>
                  <a:gd name="connsiteY6" fmla="*/ 61803 h 61803"/>
                  <a:gd name="connsiteX7" fmla="*/ 10709 w 29085"/>
                  <a:gd name="connsiteY7" fmla="*/ 47343 h 61803"/>
                  <a:gd name="connsiteX8" fmla="*/ 8327 w 29085"/>
                  <a:gd name="connsiteY8" fmla="*/ 27835 h 61803"/>
                  <a:gd name="connsiteX9" fmla="*/ 7902 w 29085"/>
                  <a:gd name="connsiteY9" fmla="*/ 16772 h 61803"/>
                  <a:gd name="connsiteX10" fmla="*/ 7313 w 29085"/>
                  <a:gd name="connsiteY10" fmla="*/ 12998 h 61803"/>
                  <a:gd name="connsiteX11" fmla="*/ 6322 w 29085"/>
                  <a:gd name="connsiteY11" fmla="*/ 10356 h 61803"/>
                  <a:gd name="connsiteX12" fmla="*/ 0 w 29085"/>
                  <a:gd name="connsiteY12" fmla="*/ 0 h 61803"/>
                  <a:gd name="connsiteX13" fmla="*/ 18494 w 29085"/>
                  <a:gd name="connsiteY13" fmla="*/ 14720 h 61803"/>
                  <a:gd name="connsiteX14" fmla="*/ 21277 w 29085"/>
                  <a:gd name="connsiteY14" fmla="*/ 31845 h 61803"/>
                  <a:gd name="connsiteX15" fmla="*/ 21277 w 29085"/>
                  <a:gd name="connsiteY15" fmla="*/ 31845 h 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085" h="61803">
                    <a:moveTo>
                      <a:pt x="21277" y="31845"/>
                    </a:moveTo>
                    <a:cubicBezTo>
                      <a:pt x="21395" y="32718"/>
                      <a:pt x="21065" y="33449"/>
                      <a:pt x="20876" y="34228"/>
                    </a:cubicBezTo>
                    <a:cubicBezTo>
                      <a:pt x="20074" y="37813"/>
                      <a:pt x="20287" y="41045"/>
                      <a:pt x="20805" y="44277"/>
                    </a:cubicBezTo>
                    <a:cubicBezTo>
                      <a:pt x="20994" y="45409"/>
                      <a:pt x="21159" y="46282"/>
                      <a:pt x="21655" y="47296"/>
                    </a:cubicBezTo>
                    <a:cubicBezTo>
                      <a:pt x="21891" y="47815"/>
                      <a:pt x="21702" y="48523"/>
                      <a:pt x="21891" y="49065"/>
                    </a:cubicBezTo>
                    <a:cubicBezTo>
                      <a:pt x="22905" y="51754"/>
                      <a:pt x="23801" y="54396"/>
                      <a:pt x="25358" y="56755"/>
                    </a:cubicBezTo>
                    <a:cubicBezTo>
                      <a:pt x="26443" y="58430"/>
                      <a:pt x="27717" y="60293"/>
                      <a:pt x="29085" y="61803"/>
                    </a:cubicBezTo>
                    <a:cubicBezTo>
                      <a:pt x="21442" y="59609"/>
                      <a:pt x="14319" y="54349"/>
                      <a:pt x="10709" y="47343"/>
                    </a:cubicBezTo>
                    <a:cubicBezTo>
                      <a:pt x="7619" y="41351"/>
                      <a:pt x="7077" y="34747"/>
                      <a:pt x="8327" y="27835"/>
                    </a:cubicBezTo>
                    <a:cubicBezTo>
                      <a:pt x="9011" y="24084"/>
                      <a:pt x="8468" y="20475"/>
                      <a:pt x="7902" y="16772"/>
                    </a:cubicBezTo>
                    <a:cubicBezTo>
                      <a:pt x="7666" y="15286"/>
                      <a:pt x="7501" y="14130"/>
                      <a:pt x="7313" y="12998"/>
                    </a:cubicBezTo>
                    <a:cubicBezTo>
                      <a:pt x="7147" y="12125"/>
                      <a:pt x="6534" y="11205"/>
                      <a:pt x="6322" y="10356"/>
                    </a:cubicBezTo>
                    <a:cubicBezTo>
                      <a:pt x="5355" y="6204"/>
                      <a:pt x="2477" y="3161"/>
                      <a:pt x="0" y="0"/>
                    </a:cubicBezTo>
                    <a:cubicBezTo>
                      <a:pt x="7525" y="2571"/>
                      <a:pt x="14767" y="7454"/>
                      <a:pt x="18494" y="14720"/>
                    </a:cubicBezTo>
                    <a:cubicBezTo>
                      <a:pt x="21183" y="19980"/>
                      <a:pt x="22197" y="26089"/>
                      <a:pt x="21277" y="31845"/>
                    </a:cubicBezTo>
                    <a:lnTo>
                      <a:pt x="21277" y="31845"/>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23" name="手繪多邊形: 圖案 122">
                <a:extLst>
                  <a:ext uri="{FF2B5EF4-FFF2-40B4-BE49-F238E27FC236}">
                    <a16:creationId xmlns:a16="http://schemas.microsoft.com/office/drawing/2014/main" id="{CCBABC3C-F85F-44A6-85BC-4E69FBDA6CE7}"/>
                  </a:ext>
                </a:extLst>
              </p:cNvPr>
              <p:cNvSpPr/>
              <p:nvPr/>
            </p:nvSpPr>
            <p:spPr>
              <a:xfrm>
                <a:off x="4300218" y="1555111"/>
                <a:ext cx="34416" cy="58972"/>
              </a:xfrm>
              <a:custGeom>
                <a:avLst/>
                <a:gdLst>
                  <a:gd name="connsiteX0" fmla="*/ 23990 w 34416"/>
                  <a:gd name="connsiteY0" fmla="*/ 29816 h 58972"/>
                  <a:gd name="connsiteX1" fmla="*/ 23801 w 34416"/>
                  <a:gd name="connsiteY1" fmla="*/ 32223 h 58972"/>
                  <a:gd name="connsiteX2" fmla="*/ 24603 w 34416"/>
                  <a:gd name="connsiteY2" fmla="*/ 42248 h 58972"/>
                  <a:gd name="connsiteX3" fmla="*/ 25712 w 34416"/>
                  <a:gd name="connsiteY3" fmla="*/ 45196 h 58972"/>
                  <a:gd name="connsiteX4" fmla="*/ 26113 w 34416"/>
                  <a:gd name="connsiteY4" fmla="*/ 46918 h 58972"/>
                  <a:gd name="connsiteX5" fmla="*/ 30241 w 34416"/>
                  <a:gd name="connsiteY5" fmla="*/ 54278 h 58972"/>
                  <a:gd name="connsiteX6" fmla="*/ 34416 w 34416"/>
                  <a:gd name="connsiteY6" fmla="*/ 58972 h 58972"/>
                  <a:gd name="connsiteX7" fmla="*/ 14837 w 34416"/>
                  <a:gd name="connsiteY7" fmla="*/ 46187 h 58972"/>
                  <a:gd name="connsiteX8" fmla="*/ 10757 w 34416"/>
                  <a:gd name="connsiteY8" fmla="*/ 26962 h 58972"/>
                  <a:gd name="connsiteX9" fmla="*/ 9365 w 34416"/>
                  <a:gd name="connsiteY9" fmla="*/ 15993 h 58972"/>
                  <a:gd name="connsiteX10" fmla="*/ 8445 w 34416"/>
                  <a:gd name="connsiteY10" fmla="*/ 12290 h 58972"/>
                  <a:gd name="connsiteX11" fmla="*/ 7218 w 34416"/>
                  <a:gd name="connsiteY11" fmla="*/ 9742 h 58972"/>
                  <a:gd name="connsiteX12" fmla="*/ 0 w 34416"/>
                  <a:gd name="connsiteY12" fmla="*/ 0 h 58972"/>
                  <a:gd name="connsiteX13" fmla="*/ 19720 w 34416"/>
                  <a:gd name="connsiteY13" fmla="*/ 13021 h 58972"/>
                  <a:gd name="connsiteX14" fmla="*/ 23990 w 34416"/>
                  <a:gd name="connsiteY14" fmla="*/ 29816 h 58972"/>
                  <a:gd name="connsiteX15" fmla="*/ 23990 w 34416"/>
                  <a:gd name="connsiteY15" fmla="*/ 29816 h 5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416" h="58972">
                    <a:moveTo>
                      <a:pt x="23990" y="29816"/>
                    </a:moveTo>
                    <a:cubicBezTo>
                      <a:pt x="24179" y="30689"/>
                      <a:pt x="23919" y="31444"/>
                      <a:pt x="23801" y="32223"/>
                    </a:cubicBezTo>
                    <a:cubicBezTo>
                      <a:pt x="23306" y="35855"/>
                      <a:pt x="23801" y="39063"/>
                      <a:pt x="24603" y="42248"/>
                    </a:cubicBezTo>
                    <a:cubicBezTo>
                      <a:pt x="24886" y="43380"/>
                      <a:pt x="25146" y="44229"/>
                      <a:pt x="25712" y="45196"/>
                    </a:cubicBezTo>
                    <a:cubicBezTo>
                      <a:pt x="25995" y="45668"/>
                      <a:pt x="25877" y="46423"/>
                      <a:pt x="26113" y="46918"/>
                    </a:cubicBezTo>
                    <a:cubicBezTo>
                      <a:pt x="27363" y="49513"/>
                      <a:pt x="28495" y="52061"/>
                      <a:pt x="30241" y="54278"/>
                    </a:cubicBezTo>
                    <a:cubicBezTo>
                      <a:pt x="31468" y="55835"/>
                      <a:pt x="32907" y="57581"/>
                      <a:pt x="34416" y="58972"/>
                    </a:cubicBezTo>
                    <a:cubicBezTo>
                      <a:pt x="26608" y="57463"/>
                      <a:pt x="19036" y="52839"/>
                      <a:pt x="14837" y="46187"/>
                    </a:cubicBezTo>
                    <a:cubicBezTo>
                      <a:pt x="11228" y="40479"/>
                      <a:pt x="10120" y="33968"/>
                      <a:pt x="10757" y="26962"/>
                    </a:cubicBezTo>
                    <a:cubicBezTo>
                      <a:pt x="11110" y="23164"/>
                      <a:pt x="10261" y="19626"/>
                      <a:pt x="9365" y="15993"/>
                    </a:cubicBezTo>
                    <a:cubicBezTo>
                      <a:pt x="9011" y="14531"/>
                      <a:pt x="8728" y="13399"/>
                      <a:pt x="8445" y="12290"/>
                    </a:cubicBezTo>
                    <a:cubicBezTo>
                      <a:pt x="8209" y="11417"/>
                      <a:pt x="7501" y="10568"/>
                      <a:pt x="7218" y="9742"/>
                    </a:cubicBezTo>
                    <a:cubicBezTo>
                      <a:pt x="5897" y="5709"/>
                      <a:pt x="2760" y="2925"/>
                      <a:pt x="0" y="0"/>
                    </a:cubicBezTo>
                    <a:cubicBezTo>
                      <a:pt x="7714" y="1887"/>
                      <a:pt x="15380" y="6133"/>
                      <a:pt x="19720" y="13021"/>
                    </a:cubicBezTo>
                    <a:cubicBezTo>
                      <a:pt x="22881" y="18022"/>
                      <a:pt x="24415" y="23990"/>
                      <a:pt x="23990" y="29816"/>
                    </a:cubicBezTo>
                    <a:lnTo>
                      <a:pt x="23990" y="29816"/>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24" name="手繪多邊形: 圖案 123">
                <a:extLst>
                  <a:ext uri="{FF2B5EF4-FFF2-40B4-BE49-F238E27FC236}">
                    <a16:creationId xmlns:a16="http://schemas.microsoft.com/office/drawing/2014/main" id="{D2DFD42F-98FF-4A91-B23E-8ADE233AB94D}"/>
                  </a:ext>
                </a:extLst>
              </p:cNvPr>
              <p:cNvSpPr/>
              <p:nvPr/>
            </p:nvSpPr>
            <p:spPr>
              <a:xfrm>
                <a:off x="4276040" y="1551832"/>
                <a:ext cx="39464" cy="55693"/>
              </a:xfrm>
              <a:custGeom>
                <a:avLst/>
                <a:gdLst>
                  <a:gd name="connsiteX0" fmla="*/ 26490 w 39464"/>
                  <a:gd name="connsiteY0" fmla="*/ 27576 h 55693"/>
                  <a:gd name="connsiteX1" fmla="*/ 26514 w 39464"/>
                  <a:gd name="connsiteY1" fmla="*/ 29982 h 55693"/>
                  <a:gd name="connsiteX2" fmla="*/ 28212 w 39464"/>
                  <a:gd name="connsiteY2" fmla="*/ 39889 h 55693"/>
                  <a:gd name="connsiteX3" fmla="*/ 29604 w 39464"/>
                  <a:gd name="connsiteY3" fmla="*/ 42720 h 55693"/>
                  <a:gd name="connsiteX4" fmla="*/ 30147 w 39464"/>
                  <a:gd name="connsiteY4" fmla="*/ 44418 h 55693"/>
                  <a:gd name="connsiteX5" fmla="*/ 34912 w 39464"/>
                  <a:gd name="connsiteY5" fmla="*/ 51377 h 55693"/>
                  <a:gd name="connsiteX6" fmla="*/ 39464 w 39464"/>
                  <a:gd name="connsiteY6" fmla="*/ 55694 h 55693"/>
                  <a:gd name="connsiteX7" fmla="*/ 18848 w 39464"/>
                  <a:gd name="connsiteY7" fmla="*/ 44701 h 55693"/>
                  <a:gd name="connsiteX8" fmla="*/ 13092 w 39464"/>
                  <a:gd name="connsiteY8" fmla="*/ 25924 h 55693"/>
                  <a:gd name="connsiteX9" fmla="*/ 10733 w 39464"/>
                  <a:gd name="connsiteY9" fmla="*/ 15121 h 55693"/>
                  <a:gd name="connsiteX10" fmla="*/ 9483 w 39464"/>
                  <a:gd name="connsiteY10" fmla="*/ 11511 h 55693"/>
                  <a:gd name="connsiteX11" fmla="*/ 8044 w 39464"/>
                  <a:gd name="connsiteY11" fmla="*/ 9082 h 55693"/>
                  <a:gd name="connsiteX12" fmla="*/ 0 w 39464"/>
                  <a:gd name="connsiteY12" fmla="*/ 0 h 55693"/>
                  <a:gd name="connsiteX13" fmla="*/ 20782 w 39464"/>
                  <a:gd name="connsiteY13" fmla="*/ 11228 h 55693"/>
                  <a:gd name="connsiteX14" fmla="*/ 26490 w 39464"/>
                  <a:gd name="connsiteY14" fmla="*/ 27576 h 55693"/>
                  <a:gd name="connsiteX15" fmla="*/ 26490 w 39464"/>
                  <a:gd name="connsiteY15" fmla="*/ 27576 h 5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464" h="55693">
                    <a:moveTo>
                      <a:pt x="26490" y="27576"/>
                    </a:moveTo>
                    <a:cubicBezTo>
                      <a:pt x="26750" y="28425"/>
                      <a:pt x="26561" y="29203"/>
                      <a:pt x="26514" y="29982"/>
                    </a:cubicBezTo>
                    <a:cubicBezTo>
                      <a:pt x="26349" y="33638"/>
                      <a:pt x="27127" y="36775"/>
                      <a:pt x="28212" y="39889"/>
                    </a:cubicBezTo>
                    <a:cubicBezTo>
                      <a:pt x="28590" y="40974"/>
                      <a:pt x="28920" y="41800"/>
                      <a:pt x="29604" y="42720"/>
                    </a:cubicBezTo>
                    <a:cubicBezTo>
                      <a:pt x="29934" y="43168"/>
                      <a:pt x="29864" y="43923"/>
                      <a:pt x="30147" y="44418"/>
                    </a:cubicBezTo>
                    <a:cubicBezTo>
                      <a:pt x="31609" y="46895"/>
                      <a:pt x="32977" y="49325"/>
                      <a:pt x="34912" y="51377"/>
                    </a:cubicBezTo>
                    <a:cubicBezTo>
                      <a:pt x="36280" y="52816"/>
                      <a:pt x="37860" y="54443"/>
                      <a:pt x="39464" y="55694"/>
                    </a:cubicBezTo>
                    <a:cubicBezTo>
                      <a:pt x="31562" y="54892"/>
                      <a:pt x="23613" y="50952"/>
                      <a:pt x="18848" y="44701"/>
                    </a:cubicBezTo>
                    <a:cubicBezTo>
                      <a:pt x="14767" y="39346"/>
                      <a:pt x="13068" y="32954"/>
                      <a:pt x="13092" y="25924"/>
                    </a:cubicBezTo>
                    <a:cubicBezTo>
                      <a:pt x="13092" y="22103"/>
                      <a:pt x="11936" y="18659"/>
                      <a:pt x="10733" y="15121"/>
                    </a:cubicBezTo>
                    <a:cubicBezTo>
                      <a:pt x="10238" y="13682"/>
                      <a:pt x="9884" y="12597"/>
                      <a:pt x="9483" y="11511"/>
                    </a:cubicBezTo>
                    <a:cubicBezTo>
                      <a:pt x="9176" y="10686"/>
                      <a:pt x="8398" y="9884"/>
                      <a:pt x="8044" y="9082"/>
                    </a:cubicBezTo>
                    <a:cubicBezTo>
                      <a:pt x="6369" y="5166"/>
                      <a:pt x="2996" y="2689"/>
                      <a:pt x="0" y="0"/>
                    </a:cubicBezTo>
                    <a:cubicBezTo>
                      <a:pt x="7855" y="1203"/>
                      <a:pt x="15852" y="4741"/>
                      <a:pt x="20782" y="11228"/>
                    </a:cubicBezTo>
                    <a:cubicBezTo>
                      <a:pt x="24320" y="15899"/>
                      <a:pt x="26372" y="21725"/>
                      <a:pt x="26490" y="27576"/>
                    </a:cubicBezTo>
                    <a:lnTo>
                      <a:pt x="26490" y="27576"/>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25" name="手繪多邊形: 圖案 124">
                <a:extLst>
                  <a:ext uri="{FF2B5EF4-FFF2-40B4-BE49-F238E27FC236}">
                    <a16:creationId xmlns:a16="http://schemas.microsoft.com/office/drawing/2014/main" id="{FA13FC3D-9849-45B6-8A09-743D911EC600}"/>
                  </a:ext>
                </a:extLst>
              </p:cNvPr>
              <p:cNvSpPr/>
              <p:nvPr/>
            </p:nvSpPr>
            <p:spPr>
              <a:xfrm>
                <a:off x="4251200" y="1550629"/>
                <a:ext cx="44370" cy="51966"/>
              </a:xfrm>
              <a:custGeom>
                <a:avLst/>
                <a:gdLst>
                  <a:gd name="connsiteX0" fmla="*/ 28920 w 44370"/>
                  <a:gd name="connsiteY0" fmla="*/ 25122 h 51966"/>
                  <a:gd name="connsiteX1" fmla="*/ 29180 w 44370"/>
                  <a:gd name="connsiteY1" fmla="*/ 27528 h 51966"/>
                  <a:gd name="connsiteX2" fmla="*/ 31751 w 44370"/>
                  <a:gd name="connsiteY2" fmla="*/ 37247 h 51966"/>
                  <a:gd name="connsiteX3" fmla="*/ 33378 w 44370"/>
                  <a:gd name="connsiteY3" fmla="*/ 39936 h 51966"/>
                  <a:gd name="connsiteX4" fmla="*/ 34086 w 44370"/>
                  <a:gd name="connsiteY4" fmla="*/ 41564 h 51966"/>
                  <a:gd name="connsiteX5" fmla="*/ 39441 w 44370"/>
                  <a:gd name="connsiteY5" fmla="*/ 48074 h 51966"/>
                  <a:gd name="connsiteX6" fmla="*/ 44371 w 44370"/>
                  <a:gd name="connsiteY6" fmla="*/ 51967 h 51966"/>
                  <a:gd name="connsiteX7" fmla="*/ 22834 w 44370"/>
                  <a:gd name="connsiteY7" fmla="*/ 42861 h 51966"/>
                  <a:gd name="connsiteX8" fmla="*/ 15404 w 44370"/>
                  <a:gd name="connsiteY8" fmla="*/ 24674 h 51966"/>
                  <a:gd name="connsiteX9" fmla="*/ 12078 w 44370"/>
                  <a:gd name="connsiteY9" fmla="*/ 14106 h 51966"/>
                  <a:gd name="connsiteX10" fmla="*/ 10497 w 44370"/>
                  <a:gd name="connsiteY10" fmla="*/ 10615 h 51966"/>
                  <a:gd name="connsiteX11" fmla="*/ 8846 w 44370"/>
                  <a:gd name="connsiteY11" fmla="*/ 8327 h 51966"/>
                  <a:gd name="connsiteX12" fmla="*/ 0 w 44370"/>
                  <a:gd name="connsiteY12" fmla="*/ 0 h 51966"/>
                  <a:gd name="connsiteX13" fmla="*/ 21725 w 44370"/>
                  <a:gd name="connsiteY13" fmla="*/ 9318 h 51966"/>
                  <a:gd name="connsiteX14" fmla="*/ 28920 w 44370"/>
                  <a:gd name="connsiteY14" fmla="*/ 25122 h 51966"/>
                  <a:gd name="connsiteX15" fmla="*/ 28920 w 44370"/>
                  <a:gd name="connsiteY15" fmla="*/ 25122 h 5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370" h="51966">
                    <a:moveTo>
                      <a:pt x="28920" y="25122"/>
                    </a:moveTo>
                    <a:cubicBezTo>
                      <a:pt x="29274" y="25948"/>
                      <a:pt x="29132" y="26726"/>
                      <a:pt x="29180" y="27528"/>
                    </a:cubicBezTo>
                    <a:cubicBezTo>
                      <a:pt x="29345" y="31185"/>
                      <a:pt x="30406" y="34251"/>
                      <a:pt x="31751" y="37247"/>
                    </a:cubicBezTo>
                    <a:cubicBezTo>
                      <a:pt x="32223" y="38309"/>
                      <a:pt x="32624" y="39087"/>
                      <a:pt x="33378" y="39936"/>
                    </a:cubicBezTo>
                    <a:cubicBezTo>
                      <a:pt x="33756" y="40361"/>
                      <a:pt x="33732" y="41116"/>
                      <a:pt x="34086" y="41564"/>
                    </a:cubicBezTo>
                    <a:cubicBezTo>
                      <a:pt x="35761" y="43899"/>
                      <a:pt x="37341" y="46187"/>
                      <a:pt x="39441" y="48074"/>
                    </a:cubicBezTo>
                    <a:cubicBezTo>
                      <a:pt x="40927" y="49395"/>
                      <a:pt x="42649" y="50858"/>
                      <a:pt x="44371" y="51967"/>
                    </a:cubicBezTo>
                    <a:cubicBezTo>
                      <a:pt x="36421" y="51872"/>
                      <a:pt x="28165" y="48664"/>
                      <a:pt x="22834" y="42861"/>
                    </a:cubicBezTo>
                    <a:cubicBezTo>
                      <a:pt x="18281" y="37884"/>
                      <a:pt x="16017" y="31680"/>
                      <a:pt x="15404" y="24674"/>
                    </a:cubicBezTo>
                    <a:cubicBezTo>
                      <a:pt x="15073" y="20876"/>
                      <a:pt x="13611" y="17527"/>
                      <a:pt x="12078" y="14106"/>
                    </a:cubicBezTo>
                    <a:cubicBezTo>
                      <a:pt x="11464" y="12714"/>
                      <a:pt x="10992" y="11677"/>
                      <a:pt x="10497" y="10615"/>
                    </a:cubicBezTo>
                    <a:cubicBezTo>
                      <a:pt x="10120" y="9813"/>
                      <a:pt x="9270" y="9105"/>
                      <a:pt x="8846" y="8327"/>
                    </a:cubicBezTo>
                    <a:cubicBezTo>
                      <a:pt x="6817" y="4576"/>
                      <a:pt x="3232" y="2406"/>
                      <a:pt x="0" y="0"/>
                    </a:cubicBezTo>
                    <a:cubicBezTo>
                      <a:pt x="7926" y="495"/>
                      <a:pt x="16206" y="3302"/>
                      <a:pt x="21725" y="9318"/>
                    </a:cubicBezTo>
                    <a:cubicBezTo>
                      <a:pt x="25712" y="13705"/>
                      <a:pt x="28283" y="19319"/>
                      <a:pt x="28920" y="25122"/>
                    </a:cubicBezTo>
                    <a:lnTo>
                      <a:pt x="28920" y="25122"/>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26" name="手繪多邊形: 圖案 125">
                <a:extLst>
                  <a:ext uri="{FF2B5EF4-FFF2-40B4-BE49-F238E27FC236}">
                    <a16:creationId xmlns:a16="http://schemas.microsoft.com/office/drawing/2014/main" id="{FB3F6164-5024-4676-B506-4A26AEFE601B}"/>
                  </a:ext>
                </a:extLst>
              </p:cNvPr>
              <p:cNvSpPr/>
              <p:nvPr/>
            </p:nvSpPr>
            <p:spPr>
              <a:xfrm>
                <a:off x="4226078" y="1551723"/>
                <a:ext cx="48805" cy="47895"/>
              </a:xfrm>
              <a:custGeom>
                <a:avLst/>
                <a:gdLst>
                  <a:gd name="connsiteX0" fmla="*/ 30996 w 48805"/>
                  <a:gd name="connsiteY0" fmla="*/ 22424 h 47895"/>
                  <a:gd name="connsiteX1" fmla="*/ 31468 w 48805"/>
                  <a:gd name="connsiteY1" fmla="*/ 24806 h 47895"/>
                  <a:gd name="connsiteX2" fmla="*/ 34912 w 48805"/>
                  <a:gd name="connsiteY2" fmla="*/ 34265 h 47895"/>
                  <a:gd name="connsiteX3" fmla="*/ 36775 w 48805"/>
                  <a:gd name="connsiteY3" fmla="*/ 36789 h 47895"/>
                  <a:gd name="connsiteX4" fmla="*/ 37624 w 48805"/>
                  <a:gd name="connsiteY4" fmla="*/ 38346 h 47895"/>
                  <a:gd name="connsiteX5" fmla="*/ 43545 w 48805"/>
                  <a:gd name="connsiteY5" fmla="*/ 44362 h 47895"/>
                  <a:gd name="connsiteX6" fmla="*/ 48806 w 48805"/>
                  <a:gd name="connsiteY6" fmla="*/ 47806 h 47895"/>
                  <a:gd name="connsiteX7" fmla="*/ 26561 w 48805"/>
                  <a:gd name="connsiteY7" fmla="*/ 40658 h 47895"/>
                  <a:gd name="connsiteX8" fmla="*/ 17527 w 48805"/>
                  <a:gd name="connsiteY8" fmla="*/ 23202 h 47895"/>
                  <a:gd name="connsiteX9" fmla="*/ 13281 w 48805"/>
                  <a:gd name="connsiteY9" fmla="*/ 12988 h 47895"/>
                  <a:gd name="connsiteX10" fmla="*/ 11393 w 48805"/>
                  <a:gd name="connsiteY10" fmla="*/ 9662 h 47895"/>
                  <a:gd name="connsiteX11" fmla="*/ 9554 w 48805"/>
                  <a:gd name="connsiteY11" fmla="*/ 7516 h 47895"/>
                  <a:gd name="connsiteX12" fmla="*/ 0 w 48805"/>
                  <a:gd name="connsiteY12" fmla="*/ 14 h 47895"/>
                  <a:gd name="connsiteX13" fmla="*/ 22457 w 48805"/>
                  <a:gd name="connsiteY13" fmla="*/ 7350 h 47895"/>
                  <a:gd name="connsiteX14" fmla="*/ 30996 w 48805"/>
                  <a:gd name="connsiteY14" fmla="*/ 22424 h 47895"/>
                  <a:gd name="connsiteX15" fmla="*/ 30996 w 48805"/>
                  <a:gd name="connsiteY15" fmla="*/ 22424 h 4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805" h="47895">
                    <a:moveTo>
                      <a:pt x="30996" y="22424"/>
                    </a:moveTo>
                    <a:cubicBezTo>
                      <a:pt x="31421" y="23202"/>
                      <a:pt x="31444" y="24004"/>
                      <a:pt x="31468" y="24806"/>
                    </a:cubicBezTo>
                    <a:cubicBezTo>
                      <a:pt x="32364" y="28368"/>
                      <a:pt x="33426" y="31317"/>
                      <a:pt x="34912" y="34265"/>
                    </a:cubicBezTo>
                    <a:cubicBezTo>
                      <a:pt x="35525" y="35233"/>
                      <a:pt x="35950" y="36011"/>
                      <a:pt x="36775" y="36789"/>
                    </a:cubicBezTo>
                    <a:cubicBezTo>
                      <a:pt x="37176" y="37167"/>
                      <a:pt x="37200" y="37969"/>
                      <a:pt x="37624" y="38346"/>
                    </a:cubicBezTo>
                    <a:cubicBezTo>
                      <a:pt x="39276" y="40682"/>
                      <a:pt x="41328" y="42616"/>
                      <a:pt x="43545" y="44362"/>
                    </a:cubicBezTo>
                    <a:cubicBezTo>
                      <a:pt x="45173" y="45517"/>
                      <a:pt x="46989" y="46862"/>
                      <a:pt x="48806" y="47806"/>
                    </a:cubicBezTo>
                    <a:cubicBezTo>
                      <a:pt x="40880" y="48419"/>
                      <a:pt x="32458" y="45871"/>
                      <a:pt x="26561" y="40658"/>
                    </a:cubicBezTo>
                    <a:cubicBezTo>
                      <a:pt x="21655" y="36011"/>
                      <a:pt x="18730" y="30137"/>
                      <a:pt x="17527" y="23202"/>
                    </a:cubicBezTo>
                    <a:cubicBezTo>
                      <a:pt x="16843" y="19452"/>
                      <a:pt x="15356" y="16102"/>
                      <a:pt x="13281" y="12988"/>
                    </a:cubicBezTo>
                    <a:cubicBezTo>
                      <a:pt x="12644" y="11620"/>
                      <a:pt x="12030" y="10653"/>
                      <a:pt x="11393" y="9662"/>
                    </a:cubicBezTo>
                    <a:cubicBezTo>
                      <a:pt x="10969" y="8884"/>
                      <a:pt x="9955" y="8318"/>
                      <a:pt x="9554" y="7516"/>
                    </a:cubicBezTo>
                    <a:cubicBezTo>
                      <a:pt x="6888" y="4213"/>
                      <a:pt x="3444" y="2114"/>
                      <a:pt x="0" y="14"/>
                    </a:cubicBezTo>
                    <a:cubicBezTo>
                      <a:pt x="7949" y="-198"/>
                      <a:pt x="16347" y="1949"/>
                      <a:pt x="22457" y="7350"/>
                    </a:cubicBezTo>
                    <a:cubicBezTo>
                      <a:pt x="26726" y="11408"/>
                      <a:pt x="29840" y="16668"/>
                      <a:pt x="30996" y="22424"/>
                    </a:cubicBezTo>
                    <a:lnTo>
                      <a:pt x="30996" y="22424"/>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grpSp>
      <p:grpSp>
        <p:nvGrpSpPr>
          <p:cNvPr id="127" name="圖形 5">
            <a:extLst>
              <a:ext uri="{FF2B5EF4-FFF2-40B4-BE49-F238E27FC236}">
                <a16:creationId xmlns:a16="http://schemas.microsoft.com/office/drawing/2014/main" id="{70A684A9-774C-457C-B7CB-3C94941C859D}"/>
              </a:ext>
            </a:extLst>
          </p:cNvPr>
          <p:cNvGrpSpPr/>
          <p:nvPr/>
        </p:nvGrpSpPr>
        <p:grpSpPr>
          <a:xfrm>
            <a:off x="7324107" y="4418324"/>
            <a:ext cx="413665" cy="383615"/>
            <a:chOff x="3973487" y="1550629"/>
            <a:chExt cx="553869" cy="553821"/>
          </a:xfrm>
          <a:solidFill>
            <a:srgbClr val="11F7C0"/>
          </a:solidFill>
        </p:grpSpPr>
        <p:sp>
          <p:nvSpPr>
            <p:cNvPr id="128" name="手繪多邊形: 圖案 127">
              <a:extLst>
                <a:ext uri="{FF2B5EF4-FFF2-40B4-BE49-F238E27FC236}">
                  <a16:creationId xmlns:a16="http://schemas.microsoft.com/office/drawing/2014/main" id="{D0AB6EB6-FA84-45EA-801E-B185AAF2E68D}"/>
                </a:ext>
              </a:extLst>
            </p:cNvPr>
            <p:cNvSpPr/>
            <p:nvPr/>
          </p:nvSpPr>
          <p:spPr>
            <a:xfrm>
              <a:off x="4091220" y="1644372"/>
              <a:ext cx="318451" cy="306268"/>
            </a:xfrm>
            <a:custGeom>
              <a:avLst/>
              <a:gdLst>
                <a:gd name="connsiteX0" fmla="*/ 143539 w 318451"/>
                <a:gd name="connsiteY0" fmla="*/ 96809 h 306268"/>
                <a:gd name="connsiteX1" fmla="*/ 182154 w 318451"/>
                <a:gd name="connsiteY1" fmla="*/ 47956 h 306268"/>
                <a:gd name="connsiteX2" fmla="*/ 211688 w 318451"/>
                <a:gd name="connsiteY2" fmla="*/ 0 h 306268"/>
                <a:gd name="connsiteX3" fmla="*/ 202441 w 318451"/>
                <a:gd name="connsiteY3" fmla="*/ 111128 h 306268"/>
                <a:gd name="connsiteX4" fmla="*/ 292999 w 318451"/>
                <a:gd name="connsiteY4" fmla="*/ 111128 h 306268"/>
                <a:gd name="connsiteX5" fmla="*/ 314653 w 318451"/>
                <a:gd name="connsiteY5" fmla="*/ 134717 h 306268"/>
                <a:gd name="connsiteX6" fmla="*/ 301632 w 318451"/>
                <a:gd name="connsiteY6" fmla="*/ 158565 h 306268"/>
                <a:gd name="connsiteX7" fmla="*/ 318451 w 318451"/>
                <a:gd name="connsiteY7" fmla="*/ 182791 h 306268"/>
                <a:gd name="connsiteX8" fmla="*/ 300099 w 318451"/>
                <a:gd name="connsiteY8" fmla="*/ 206003 h 306268"/>
                <a:gd name="connsiteX9" fmla="*/ 315338 w 318451"/>
                <a:gd name="connsiteY9" fmla="*/ 229733 h 306268"/>
                <a:gd name="connsiteX10" fmla="*/ 292857 w 318451"/>
                <a:gd name="connsiteY10" fmla="*/ 253464 h 306268"/>
                <a:gd name="connsiteX11" fmla="*/ 306114 w 318451"/>
                <a:gd name="connsiteY11" fmla="*/ 270283 h 306268"/>
                <a:gd name="connsiteX12" fmla="*/ 271344 w 318451"/>
                <a:gd name="connsiteY12" fmla="*/ 302505 h 306268"/>
                <a:gd name="connsiteX13" fmla="*/ 204917 w 318451"/>
                <a:gd name="connsiteY13" fmla="*/ 305053 h 306268"/>
                <a:gd name="connsiteX14" fmla="*/ 96526 w 318451"/>
                <a:gd name="connsiteY14" fmla="*/ 284837 h 306268"/>
                <a:gd name="connsiteX15" fmla="*/ 96526 w 318451"/>
                <a:gd name="connsiteY15" fmla="*/ 152055 h 306268"/>
                <a:gd name="connsiteX16" fmla="*/ 143539 w 318451"/>
                <a:gd name="connsiteY16" fmla="*/ 96809 h 306268"/>
                <a:gd name="connsiteX17" fmla="*/ 24 w 318451"/>
                <a:gd name="connsiteY17" fmla="*/ 299391 h 306268"/>
                <a:gd name="connsiteX18" fmla="*/ 6888 w 318451"/>
                <a:gd name="connsiteY18" fmla="*/ 306256 h 306268"/>
                <a:gd name="connsiteX19" fmla="*/ 75485 w 318451"/>
                <a:gd name="connsiteY19" fmla="*/ 306256 h 306268"/>
                <a:gd name="connsiteX20" fmla="*/ 82349 w 318451"/>
                <a:gd name="connsiteY20" fmla="*/ 299391 h 306268"/>
                <a:gd name="connsiteX21" fmla="*/ 82349 w 318451"/>
                <a:gd name="connsiteY21" fmla="*/ 138184 h 306268"/>
                <a:gd name="connsiteX22" fmla="*/ 75485 w 318451"/>
                <a:gd name="connsiteY22" fmla="*/ 131320 h 306268"/>
                <a:gd name="connsiteX23" fmla="*/ 6864 w 318451"/>
                <a:gd name="connsiteY23" fmla="*/ 131320 h 306268"/>
                <a:gd name="connsiteX24" fmla="*/ 0 w 318451"/>
                <a:gd name="connsiteY24" fmla="*/ 138184 h 306268"/>
                <a:gd name="connsiteX25" fmla="*/ 0 w 318451"/>
                <a:gd name="connsiteY25" fmla="*/ 299391 h 306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18451" h="306268">
                  <a:moveTo>
                    <a:pt x="143539" y="96809"/>
                  </a:moveTo>
                  <a:cubicBezTo>
                    <a:pt x="149059" y="84449"/>
                    <a:pt x="176516" y="58100"/>
                    <a:pt x="182154" y="47956"/>
                  </a:cubicBezTo>
                  <a:cubicBezTo>
                    <a:pt x="193406" y="27670"/>
                    <a:pt x="184065" y="0"/>
                    <a:pt x="211688" y="0"/>
                  </a:cubicBezTo>
                  <a:cubicBezTo>
                    <a:pt x="223977" y="0"/>
                    <a:pt x="261484" y="30949"/>
                    <a:pt x="202441" y="111128"/>
                  </a:cubicBezTo>
                  <a:cubicBezTo>
                    <a:pt x="236739" y="106905"/>
                    <a:pt x="276770" y="107684"/>
                    <a:pt x="292999" y="111128"/>
                  </a:cubicBezTo>
                  <a:cubicBezTo>
                    <a:pt x="302694" y="113180"/>
                    <a:pt x="314653" y="122757"/>
                    <a:pt x="314653" y="134717"/>
                  </a:cubicBezTo>
                  <a:cubicBezTo>
                    <a:pt x="314653" y="146676"/>
                    <a:pt x="309700" y="153659"/>
                    <a:pt x="301632" y="158565"/>
                  </a:cubicBezTo>
                  <a:cubicBezTo>
                    <a:pt x="311988" y="161797"/>
                    <a:pt x="318451" y="170831"/>
                    <a:pt x="318451" y="182791"/>
                  </a:cubicBezTo>
                  <a:cubicBezTo>
                    <a:pt x="318451" y="194751"/>
                    <a:pt x="310950" y="202016"/>
                    <a:pt x="300099" y="206003"/>
                  </a:cubicBezTo>
                  <a:cubicBezTo>
                    <a:pt x="307765" y="209848"/>
                    <a:pt x="315338" y="217773"/>
                    <a:pt x="315338" y="229733"/>
                  </a:cubicBezTo>
                  <a:cubicBezTo>
                    <a:pt x="315338" y="241693"/>
                    <a:pt x="305973" y="251694"/>
                    <a:pt x="292857" y="253464"/>
                  </a:cubicBezTo>
                  <a:cubicBezTo>
                    <a:pt x="301514" y="257544"/>
                    <a:pt x="306114" y="263111"/>
                    <a:pt x="306114" y="270283"/>
                  </a:cubicBezTo>
                  <a:cubicBezTo>
                    <a:pt x="306114" y="292786"/>
                    <a:pt x="286889" y="298259"/>
                    <a:pt x="271344" y="302505"/>
                  </a:cubicBezTo>
                  <a:cubicBezTo>
                    <a:pt x="255775" y="306751"/>
                    <a:pt x="234073" y="307105"/>
                    <a:pt x="204917" y="305053"/>
                  </a:cubicBezTo>
                  <a:cubicBezTo>
                    <a:pt x="175761" y="303000"/>
                    <a:pt x="138349" y="289720"/>
                    <a:pt x="96526" y="284837"/>
                  </a:cubicBezTo>
                  <a:cubicBezTo>
                    <a:pt x="96526" y="248533"/>
                    <a:pt x="96526" y="152055"/>
                    <a:pt x="96526" y="152055"/>
                  </a:cubicBezTo>
                  <a:cubicBezTo>
                    <a:pt x="96526" y="152055"/>
                    <a:pt x="126602" y="134717"/>
                    <a:pt x="143539" y="96809"/>
                  </a:cubicBezTo>
                  <a:close/>
                  <a:moveTo>
                    <a:pt x="24" y="299391"/>
                  </a:moveTo>
                  <a:cubicBezTo>
                    <a:pt x="24" y="303189"/>
                    <a:pt x="3090" y="306256"/>
                    <a:pt x="6888" y="306256"/>
                  </a:cubicBezTo>
                  <a:lnTo>
                    <a:pt x="75485" y="306256"/>
                  </a:lnTo>
                  <a:cubicBezTo>
                    <a:pt x="79259" y="306256"/>
                    <a:pt x="82349" y="303189"/>
                    <a:pt x="82349" y="299391"/>
                  </a:cubicBezTo>
                  <a:lnTo>
                    <a:pt x="82349" y="138184"/>
                  </a:lnTo>
                  <a:cubicBezTo>
                    <a:pt x="82349" y="134386"/>
                    <a:pt x="79283" y="131320"/>
                    <a:pt x="75485" y="131320"/>
                  </a:cubicBezTo>
                  <a:lnTo>
                    <a:pt x="6864" y="131320"/>
                  </a:lnTo>
                  <a:cubicBezTo>
                    <a:pt x="3067" y="131320"/>
                    <a:pt x="0" y="134386"/>
                    <a:pt x="0" y="138184"/>
                  </a:cubicBezTo>
                  <a:lnTo>
                    <a:pt x="0" y="299391"/>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nvGrpSpPr>
            <p:cNvPr id="129" name="圖形 5">
              <a:extLst>
                <a:ext uri="{FF2B5EF4-FFF2-40B4-BE49-F238E27FC236}">
                  <a16:creationId xmlns:a16="http://schemas.microsoft.com/office/drawing/2014/main" id="{1A6DBDA1-3CE6-4EFE-BD83-EDE129F67122}"/>
                </a:ext>
              </a:extLst>
            </p:cNvPr>
            <p:cNvGrpSpPr/>
            <p:nvPr/>
          </p:nvGrpSpPr>
          <p:grpSpPr>
            <a:xfrm>
              <a:off x="3973487" y="1550629"/>
              <a:ext cx="553869" cy="553821"/>
              <a:chOff x="3973487" y="1550629"/>
              <a:chExt cx="553869" cy="553821"/>
            </a:xfrm>
            <a:grpFill/>
          </p:grpSpPr>
          <p:sp>
            <p:nvSpPr>
              <p:cNvPr id="130" name="手繪多邊形: 圖案 129">
                <a:extLst>
                  <a:ext uri="{FF2B5EF4-FFF2-40B4-BE49-F238E27FC236}">
                    <a16:creationId xmlns:a16="http://schemas.microsoft.com/office/drawing/2014/main" id="{953D3956-17D9-4E80-978D-D1247ED22983}"/>
                  </a:ext>
                </a:extLst>
              </p:cNvPr>
              <p:cNvSpPr/>
              <p:nvPr/>
            </p:nvSpPr>
            <p:spPr>
              <a:xfrm>
                <a:off x="4226078" y="1551723"/>
                <a:ext cx="48805" cy="47895"/>
              </a:xfrm>
              <a:custGeom>
                <a:avLst/>
                <a:gdLst>
                  <a:gd name="connsiteX0" fmla="*/ 30996 w 48805"/>
                  <a:gd name="connsiteY0" fmla="*/ 22424 h 47895"/>
                  <a:gd name="connsiteX1" fmla="*/ 31468 w 48805"/>
                  <a:gd name="connsiteY1" fmla="*/ 24806 h 47895"/>
                  <a:gd name="connsiteX2" fmla="*/ 34912 w 48805"/>
                  <a:gd name="connsiteY2" fmla="*/ 34265 h 47895"/>
                  <a:gd name="connsiteX3" fmla="*/ 36775 w 48805"/>
                  <a:gd name="connsiteY3" fmla="*/ 36789 h 47895"/>
                  <a:gd name="connsiteX4" fmla="*/ 37624 w 48805"/>
                  <a:gd name="connsiteY4" fmla="*/ 38346 h 47895"/>
                  <a:gd name="connsiteX5" fmla="*/ 43545 w 48805"/>
                  <a:gd name="connsiteY5" fmla="*/ 44362 h 47895"/>
                  <a:gd name="connsiteX6" fmla="*/ 48806 w 48805"/>
                  <a:gd name="connsiteY6" fmla="*/ 47806 h 47895"/>
                  <a:gd name="connsiteX7" fmla="*/ 26561 w 48805"/>
                  <a:gd name="connsiteY7" fmla="*/ 40658 h 47895"/>
                  <a:gd name="connsiteX8" fmla="*/ 17527 w 48805"/>
                  <a:gd name="connsiteY8" fmla="*/ 23202 h 47895"/>
                  <a:gd name="connsiteX9" fmla="*/ 13281 w 48805"/>
                  <a:gd name="connsiteY9" fmla="*/ 12988 h 47895"/>
                  <a:gd name="connsiteX10" fmla="*/ 11393 w 48805"/>
                  <a:gd name="connsiteY10" fmla="*/ 9662 h 47895"/>
                  <a:gd name="connsiteX11" fmla="*/ 9554 w 48805"/>
                  <a:gd name="connsiteY11" fmla="*/ 7516 h 47895"/>
                  <a:gd name="connsiteX12" fmla="*/ 0 w 48805"/>
                  <a:gd name="connsiteY12" fmla="*/ 14 h 47895"/>
                  <a:gd name="connsiteX13" fmla="*/ 22457 w 48805"/>
                  <a:gd name="connsiteY13" fmla="*/ 7350 h 47895"/>
                  <a:gd name="connsiteX14" fmla="*/ 30996 w 48805"/>
                  <a:gd name="connsiteY14" fmla="*/ 22424 h 47895"/>
                  <a:gd name="connsiteX15" fmla="*/ 30996 w 48805"/>
                  <a:gd name="connsiteY15" fmla="*/ 22424 h 4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805" h="47895">
                    <a:moveTo>
                      <a:pt x="30996" y="22424"/>
                    </a:moveTo>
                    <a:cubicBezTo>
                      <a:pt x="31421" y="23202"/>
                      <a:pt x="31444" y="24004"/>
                      <a:pt x="31468" y="24806"/>
                    </a:cubicBezTo>
                    <a:cubicBezTo>
                      <a:pt x="32364" y="28368"/>
                      <a:pt x="33426" y="31317"/>
                      <a:pt x="34912" y="34265"/>
                    </a:cubicBezTo>
                    <a:cubicBezTo>
                      <a:pt x="35525" y="35233"/>
                      <a:pt x="35950" y="36011"/>
                      <a:pt x="36775" y="36789"/>
                    </a:cubicBezTo>
                    <a:cubicBezTo>
                      <a:pt x="37176" y="37167"/>
                      <a:pt x="37200" y="37969"/>
                      <a:pt x="37624" y="38346"/>
                    </a:cubicBezTo>
                    <a:cubicBezTo>
                      <a:pt x="39276" y="40682"/>
                      <a:pt x="41328" y="42616"/>
                      <a:pt x="43545" y="44362"/>
                    </a:cubicBezTo>
                    <a:cubicBezTo>
                      <a:pt x="45173" y="45517"/>
                      <a:pt x="46989" y="46862"/>
                      <a:pt x="48806" y="47806"/>
                    </a:cubicBezTo>
                    <a:cubicBezTo>
                      <a:pt x="40880" y="48419"/>
                      <a:pt x="32458" y="45871"/>
                      <a:pt x="26561" y="40658"/>
                    </a:cubicBezTo>
                    <a:cubicBezTo>
                      <a:pt x="21655" y="36011"/>
                      <a:pt x="18730" y="30137"/>
                      <a:pt x="17527" y="23202"/>
                    </a:cubicBezTo>
                    <a:cubicBezTo>
                      <a:pt x="16843" y="19452"/>
                      <a:pt x="15356" y="16102"/>
                      <a:pt x="13281" y="12988"/>
                    </a:cubicBezTo>
                    <a:cubicBezTo>
                      <a:pt x="12644" y="11620"/>
                      <a:pt x="12030" y="10653"/>
                      <a:pt x="11393" y="9662"/>
                    </a:cubicBezTo>
                    <a:cubicBezTo>
                      <a:pt x="10969" y="8884"/>
                      <a:pt x="9955" y="8318"/>
                      <a:pt x="9554" y="7516"/>
                    </a:cubicBezTo>
                    <a:cubicBezTo>
                      <a:pt x="6888" y="4213"/>
                      <a:pt x="3444" y="2114"/>
                      <a:pt x="0" y="14"/>
                    </a:cubicBezTo>
                    <a:cubicBezTo>
                      <a:pt x="7949" y="-198"/>
                      <a:pt x="16347" y="1949"/>
                      <a:pt x="22457" y="7350"/>
                    </a:cubicBezTo>
                    <a:cubicBezTo>
                      <a:pt x="26726" y="11408"/>
                      <a:pt x="29840" y="16668"/>
                      <a:pt x="30996" y="22424"/>
                    </a:cubicBezTo>
                    <a:lnTo>
                      <a:pt x="30996" y="22424"/>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31" name="手繪多邊形: 圖案 130">
                <a:extLst>
                  <a:ext uri="{FF2B5EF4-FFF2-40B4-BE49-F238E27FC236}">
                    <a16:creationId xmlns:a16="http://schemas.microsoft.com/office/drawing/2014/main" id="{9EF28EC7-9545-4E8F-8DB4-7324B8C9DB34}"/>
                  </a:ext>
                </a:extLst>
              </p:cNvPr>
              <p:cNvSpPr/>
              <p:nvPr/>
            </p:nvSpPr>
            <p:spPr>
              <a:xfrm>
                <a:off x="4201027" y="1554787"/>
                <a:ext cx="52933" cy="43880"/>
              </a:xfrm>
              <a:custGeom>
                <a:avLst/>
                <a:gdLst>
                  <a:gd name="connsiteX0" fmla="*/ 32954 w 52933"/>
                  <a:gd name="connsiteY0" fmla="*/ 19785 h 43880"/>
                  <a:gd name="connsiteX1" fmla="*/ 33638 w 52933"/>
                  <a:gd name="connsiteY1" fmla="*/ 22097 h 43880"/>
                  <a:gd name="connsiteX2" fmla="*/ 37907 w 52933"/>
                  <a:gd name="connsiteY2" fmla="*/ 31202 h 43880"/>
                  <a:gd name="connsiteX3" fmla="*/ 39983 w 52933"/>
                  <a:gd name="connsiteY3" fmla="*/ 33561 h 43880"/>
                  <a:gd name="connsiteX4" fmla="*/ 40950 w 52933"/>
                  <a:gd name="connsiteY4" fmla="*/ 35047 h 43880"/>
                  <a:gd name="connsiteX5" fmla="*/ 47390 w 52933"/>
                  <a:gd name="connsiteY5" fmla="*/ 40496 h 43880"/>
                  <a:gd name="connsiteX6" fmla="*/ 52934 w 52933"/>
                  <a:gd name="connsiteY6" fmla="*/ 43445 h 43880"/>
                  <a:gd name="connsiteX7" fmla="*/ 30123 w 52933"/>
                  <a:gd name="connsiteY7" fmla="*/ 38326 h 43880"/>
                  <a:gd name="connsiteX8" fmla="*/ 19555 w 52933"/>
                  <a:gd name="connsiteY8" fmla="*/ 21767 h 43880"/>
                  <a:gd name="connsiteX9" fmla="*/ 14389 w 52933"/>
                  <a:gd name="connsiteY9" fmla="*/ 11977 h 43880"/>
                  <a:gd name="connsiteX10" fmla="*/ 12219 w 52933"/>
                  <a:gd name="connsiteY10" fmla="*/ 8840 h 43880"/>
                  <a:gd name="connsiteX11" fmla="*/ 10190 w 52933"/>
                  <a:gd name="connsiteY11" fmla="*/ 6882 h 43880"/>
                  <a:gd name="connsiteX12" fmla="*/ 0 w 52933"/>
                  <a:gd name="connsiteY12" fmla="*/ 277 h 43880"/>
                  <a:gd name="connsiteX13" fmla="*/ 23023 w 52933"/>
                  <a:gd name="connsiteY13" fmla="*/ 5561 h 43880"/>
                  <a:gd name="connsiteX14" fmla="*/ 32954 w 52933"/>
                  <a:gd name="connsiteY14" fmla="*/ 19785 h 43880"/>
                  <a:gd name="connsiteX15" fmla="*/ 32954 w 52933"/>
                  <a:gd name="connsiteY15" fmla="*/ 19785 h 4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933" h="43880">
                    <a:moveTo>
                      <a:pt x="32954" y="19785"/>
                    </a:moveTo>
                    <a:cubicBezTo>
                      <a:pt x="33449" y="20516"/>
                      <a:pt x="33449" y="21342"/>
                      <a:pt x="33638" y="22097"/>
                    </a:cubicBezTo>
                    <a:cubicBezTo>
                      <a:pt x="34464" y="25659"/>
                      <a:pt x="36044" y="28490"/>
                      <a:pt x="37907" y="31202"/>
                    </a:cubicBezTo>
                    <a:cubicBezTo>
                      <a:pt x="38568" y="32146"/>
                      <a:pt x="39111" y="32853"/>
                      <a:pt x="39983" y="33561"/>
                    </a:cubicBezTo>
                    <a:cubicBezTo>
                      <a:pt x="40432" y="33915"/>
                      <a:pt x="40549" y="34646"/>
                      <a:pt x="40950" y="35047"/>
                    </a:cubicBezTo>
                    <a:cubicBezTo>
                      <a:pt x="43003" y="37029"/>
                      <a:pt x="44984" y="39010"/>
                      <a:pt x="47390" y="40496"/>
                    </a:cubicBezTo>
                    <a:cubicBezTo>
                      <a:pt x="49089" y="41534"/>
                      <a:pt x="51047" y="42667"/>
                      <a:pt x="52934" y="43445"/>
                    </a:cubicBezTo>
                    <a:cubicBezTo>
                      <a:pt x="45079" y="44766"/>
                      <a:pt x="36398" y="43091"/>
                      <a:pt x="30123" y="38326"/>
                    </a:cubicBezTo>
                    <a:cubicBezTo>
                      <a:pt x="24745" y="34245"/>
                      <a:pt x="21419" y="28537"/>
                      <a:pt x="19555" y="21767"/>
                    </a:cubicBezTo>
                    <a:cubicBezTo>
                      <a:pt x="18541" y="18087"/>
                      <a:pt x="16512" y="15067"/>
                      <a:pt x="14389" y="11977"/>
                    </a:cubicBezTo>
                    <a:cubicBezTo>
                      <a:pt x="13540" y="10727"/>
                      <a:pt x="12880" y="9783"/>
                      <a:pt x="12219" y="8840"/>
                    </a:cubicBezTo>
                    <a:cubicBezTo>
                      <a:pt x="11700" y="8109"/>
                      <a:pt x="10757" y="7566"/>
                      <a:pt x="10190" y="6882"/>
                    </a:cubicBezTo>
                    <a:cubicBezTo>
                      <a:pt x="7525" y="3556"/>
                      <a:pt x="3609" y="2046"/>
                      <a:pt x="0" y="277"/>
                    </a:cubicBezTo>
                    <a:cubicBezTo>
                      <a:pt x="7902" y="-643"/>
                      <a:pt x="16559" y="631"/>
                      <a:pt x="23023" y="5561"/>
                    </a:cubicBezTo>
                    <a:cubicBezTo>
                      <a:pt x="27764" y="9123"/>
                      <a:pt x="31303" y="14171"/>
                      <a:pt x="32954" y="19785"/>
                    </a:cubicBezTo>
                    <a:lnTo>
                      <a:pt x="32954" y="19785"/>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32" name="手繪多邊形: 圖案 131">
                <a:extLst>
                  <a:ext uri="{FF2B5EF4-FFF2-40B4-BE49-F238E27FC236}">
                    <a16:creationId xmlns:a16="http://schemas.microsoft.com/office/drawing/2014/main" id="{58D6164F-1F9A-4EAE-9F56-99379D13E069}"/>
                  </a:ext>
                </a:extLst>
              </p:cNvPr>
              <p:cNvSpPr/>
              <p:nvPr/>
            </p:nvSpPr>
            <p:spPr>
              <a:xfrm>
                <a:off x="4176895" y="1559656"/>
                <a:ext cx="56542" cy="40182"/>
              </a:xfrm>
              <a:custGeom>
                <a:avLst/>
                <a:gdLst>
                  <a:gd name="connsiteX0" fmla="*/ 34511 w 56542"/>
                  <a:gd name="connsiteY0" fmla="*/ 17369 h 40182"/>
                  <a:gd name="connsiteX1" fmla="*/ 35383 w 56542"/>
                  <a:gd name="connsiteY1" fmla="*/ 19610 h 40182"/>
                  <a:gd name="connsiteX2" fmla="*/ 40455 w 56542"/>
                  <a:gd name="connsiteY2" fmla="*/ 28290 h 40182"/>
                  <a:gd name="connsiteX3" fmla="*/ 42743 w 56542"/>
                  <a:gd name="connsiteY3" fmla="*/ 30460 h 40182"/>
                  <a:gd name="connsiteX4" fmla="*/ 43852 w 56542"/>
                  <a:gd name="connsiteY4" fmla="*/ 31852 h 40182"/>
                  <a:gd name="connsiteX5" fmla="*/ 50763 w 56542"/>
                  <a:gd name="connsiteY5" fmla="*/ 36712 h 40182"/>
                  <a:gd name="connsiteX6" fmla="*/ 56543 w 56542"/>
                  <a:gd name="connsiteY6" fmla="*/ 39141 h 40182"/>
                  <a:gd name="connsiteX7" fmla="*/ 33378 w 56542"/>
                  <a:gd name="connsiteY7" fmla="*/ 36098 h 40182"/>
                  <a:gd name="connsiteX8" fmla="*/ 21395 w 56542"/>
                  <a:gd name="connsiteY8" fmla="*/ 20530 h 40182"/>
                  <a:gd name="connsiteX9" fmla="*/ 15380 w 56542"/>
                  <a:gd name="connsiteY9" fmla="*/ 11235 h 40182"/>
                  <a:gd name="connsiteX10" fmla="*/ 12927 w 56542"/>
                  <a:gd name="connsiteY10" fmla="*/ 8287 h 40182"/>
                  <a:gd name="connsiteX11" fmla="*/ 10733 w 56542"/>
                  <a:gd name="connsiteY11" fmla="*/ 6518 h 40182"/>
                  <a:gd name="connsiteX12" fmla="*/ 0 w 56542"/>
                  <a:gd name="connsiteY12" fmla="*/ 856 h 40182"/>
                  <a:gd name="connsiteX13" fmla="*/ 23400 w 56542"/>
                  <a:gd name="connsiteY13" fmla="*/ 4064 h 40182"/>
                  <a:gd name="connsiteX14" fmla="*/ 34511 w 56542"/>
                  <a:gd name="connsiteY14" fmla="*/ 17369 h 40182"/>
                  <a:gd name="connsiteX15" fmla="*/ 34511 w 56542"/>
                  <a:gd name="connsiteY15" fmla="*/ 17369 h 4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542" h="40182">
                    <a:moveTo>
                      <a:pt x="34511" y="17369"/>
                    </a:moveTo>
                    <a:cubicBezTo>
                      <a:pt x="35077" y="18053"/>
                      <a:pt x="35148" y="18855"/>
                      <a:pt x="35383" y="19610"/>
                    </a:cubicBezTo>
                    <a:cubicBezTo>
                      <a:pt x="36516" y="23101"/>
                      <a:pt x="38356" y="25766"/>
                      <a:pt x="40455" y="28290"/>
                    </a:cubicBezTo>
                    <a:cubicBezTo>
                      <a:pt x="41186" y="29187"/>
                      <a:pt x="41800" y="29847"/>
                      <a:pt x="42743" y="30460"/>
                    </a:cubicBezTo>
                    <a:cubicBezTo>
                      <a:pt x="43215" y="30767"/>
                      <a:pt x="43404" y="31498"/>
                      <a:pt x="43852" y="31852"/>
                    </a:cubicBezTo>
                    <a:cubicBezTo>
                      <a:pt x="46069" y="33645"/>
                      <a:pt x="48216" y="35461"/>
                      <a:pt x="50763" y="36712"/>
                    </a:cubicBezTo>
                    <a:cubicBezTo>
                      <a:pt x="52556" y="37584"/>
                      <a:pt x="54608" y="38552"/>
                      <a:pt x="56543" y="39141"/>
                    </a:cubicBezTo>
                    <a:cubicBezTo>
                      <a:pt x="48853" y="41170"/>
                      <a:pt x="40031" y="40273"/>
                      <a:pt x="33378" y="36098"/>
                    </a:cubicBezTo>
                    <a:cubicBezTo>
                      <a:pt x="27670" y="32513"/>
                      <a:pt x="23825" y="27111"/>
                      <a:pt x="21395" y="20530"/>
                    </a:cubicBezTo>
                    <a:cubicBezTo>
                      <a:pt x="20051" y="16944"/>
                      <a:pt x="17762" y="14137"/>
                      <a:pt x="15380" y="11235"/>
                    </a:cubicBezTo>
                    <a:cubicBezTo>
                      <a:pt x="14413" y="10080"/>
                      <a:pt x="13682" y="9183"/>
                      <a:pt x="12927" y="8287"/>
                    </a:cubicBezTo>
                    <a:cubicBezTo>
                      <a:pt x="12337" y="7603"/>
                      <a:pt x="11346" y="7155"/>
                      <a:pt x="10733" y="6518"/>
                    </a:cubicBezTo>
                    <a:cubicBezTo>
                      <a:pt x="7784" y="3451"/>
                      <a:pt x="3751" y="2295"/>
                      <a:pt x="0" y="856"/>
                    </a:cubicBezTo>
                    <a:cubicBezTo>
                      <a:pt x="7784" y="-771"/>
                      <a:pt x="16512" y="-276"/>
                      <a:pt x="23400" y="4064"/>
                    </a:cubicBezTo>
                    <a:cubicBezTo>
                      <a:pt x="28401" y="7225"/>
                      <a:pt x="32364" y="11943"/>
                      <a:pt x="34511" y="17369"/>
                    </a:cubicBezTo>
                    <a:lnTo>
                      <a:pt x="34511" y="17369"/>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33" name="手繪多邊形: 圖案 132">
                <a:extLst>
                  <a:ext uri="{FF2B5EF4-FFF2-40B4-BE49-F238E27FC236}">
                    <a16:creationId xmlns:a16="http://schemas.microsoft.com/office/drawing/2014/main" id="{F15092F3-3BD0-4CF4-A869-D5D7D1307D69}"/>
                  </a:ext>
                </a:extLst>
              </p:cNvPr>
              <p:cNvSpPr/>
              <p:nvPr/>
            </p:nvSpPr>
            <p:spPr>
              <a:xfrm>
                <a:off x="4153636" y="1566328"/>
                <a:ext cx="59727" cy="36727"/>
              </a:xfrm>
              <a:custGeom>
                <a:avLst/>
                <a:gdLst>
                  <a:gd name="connsiteX0" fmla="*/ 35832 w 59727"/>
                  <a:gd name="connsiteY0" fmla="*/ 15108 h 36727"/>
                  <a:gd name="connsiteX1" fmla="*/ 36917 w 59727"/>
                  <a:gd name="connsiteY1" fmla="*/ 17278 h 36727"/>
                  <a:gd name="connsiteX2" fmla="*/ 42743 w 59727"/>
                  <a:gd name="connsiteY2" fmla="*/ 25464 h 36727"/>
                  <a:gd name="connsiteX3" fmla="*/ 45196 w 59727"/>
                  <a:gd name="connsiteY3" fmla="*/ 27422 h 36727"/>
                  <a:gd name="connsiteX4" fmla="*/ 46423 w 59727"/>
                  <a:gd name="connsiteY4" fmla="*/ 28719 h 36727"/>
                  <a:gd name="connsiteX5" fmla="*/ 53736 w 59727"/>
                  <a:gd name="connsiteY5" fmla="*/ 32942 h 36727"/>
                  <a:gd name="connsiteX6" fmla="*/ 59727 w 59727"/>
                  <a:gd name="connsiteY6" fmla="*/ 34852 h 36727"/>
                  <a:gd name="connsiteX7" fmla="*/ 36374 w 59727"/>
                  <a:gd name="connsiteY7" fmla="*/ 33861 h 36727"/>
                  <a:gd name="connsiteX8" fmla="*/ 23046 w 59727"/>
                  <a:gd name="connsiteY8" fmla="*/ 19425 h 36727"/>
                  <a:gd name="connsiteX9" fmla="*/ 16229 w 59727"/>
                  <a:gd name="connsiteY9" fmla="*/ 10697 h 36727"/>
                  <a:gd name="connsiteX10" fmla="*/ 13540 w 59727"/>
                  <a:gd name="connsiteY10" fmla="*/ 7984 h 36727"/>
                  <a:gd name="connsiteX11" fmla="*/ 11181 w 59727"/>
                  <a:gd name="connsiteY11" fmla="*/ 6404 h 36727"/>
                  <a:gd name="connsiteX12" fmla="*/ 0 w 59727"/>
                  <a:gd name="connsiteY12" fmla="*/ 1710 h 36727"/>
                  <a:gd name="connsiteX13" fmla="*/ 23613 w 59727"/>
                  <a:gd name="connsiteY13" fmla="*/ 2842 h 36727"/>
                  <a:gd name="connsiteX14" fmla="*/ 35832 w 59727"/>
                  <a:gd name="connsiteY14" fmla="*/ 15108 h 36727"/>
                  <a:gd name="connsiteX15" fmla="*/ 35832 w 59727"/>
                  <a:gd name="connsiteY15" fmla="*/ 15108 h 3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727" h="36727">
                    <a:moveTo>
                      <a:pt x="35832" y="15108"/>
                    </a:moveTo>
                    <a:cubicBezTo>
                      <a:pt x="36445" y="15745"/>
                      <a:pt x="36587" y="16547"/>
                      <a:pt x="36917" y="17278"/>
                    </a:cubicBezTo>
                    <a:cubicBezTo>
                      <a:pt x="38356" y="20652"/>
                      <a:pt x="40408" y="23152"/>
                      <a:pt x="42743" y="25464"/>
                    </a:cubicBezTo>
                    <a:cubicBezTo>
                      <a:pt x="43569" y="26289"/>
                      <a:pt x="44206" y="26879"/>
                      <a:pt x="45196" y="27422"/>
                    </a:cubicBezTo>
                    <a:cubicBezTo>
                      <a:pt x="45692" y="27681"/>
                      <a:pt x="45951" y="28389"/>
                      <a:pt x="46423" y="28719"/>
                    </a:cubicBezTo>
                    <a:cubicBezTo>
                      <a:pt x="48806" y="30300"/>
                      <a:pt x="51094" y="31904"/>
                      <a:pt x="53736" y="32942"/>
                    </a:cubicBezTo>
                    <a:cubicBezTo>
                      <a:pt x="55599" y="33649"/>
                      <a:pt x="57722" y="34428"/>
                      <a:pt x="59727" y="34852"/>
                    </a:cubicBezTo>
                    <a:cubicBezTo>
                      <a:pt x="52250" y="37541"/>
                      <a:pt x="43380" y="37447"/>
                      <a:pt x="36374" y="33861"/>
                    </a:cubicBezTo>
                    <a:cubicBezTo>
                      <a:pt x="30359" y="30795"/>
                      <a:pt x="26066" y="25770"/>
                      <a:pt x="23046" y="19425"/>
                    </a:cubicBezTo>
                    <a:cubicBezTo>
                      <a:pt x="21395" y="15981"/>
                      <a:pt x="18871" y="13363"/>
                      <a:pt x="16229" y="10697"/>
                    </a:cubicBezTo>
                    <a:cubicBezTo>
                      <a:pt x="15168" y="9612"/>
                      <a:pt x="14366" y="8786"/>
                      <a:pt x="13540" y="7984"/>
                    </a:cubicBezTo>
                    <a:cubicBezTo>
                      <a:pt x="12903" y="7347"/>
                      <a:pt x="11865" y="6994"/>
                      <a:pt x="11181" y="6404"/>
                    </a:cubicBezTo>
                    <a:cubicBezTo>
                      <a:pt x="7973" y="3597"/>
                      <a:pt x="3869" y="2818"/>
                      <a:pt x="0" y="1710"/>
                    </a:cubicBezTo>
                    <a:cubicBezTo>
                      <a:pt x="7596" y="-602"/>
                      <a:pt x="16347" y="-885"/>
                      <a:pt x="23613" y="2842"/>
                    </a:cubicBezTo>
                    <a:cubicBezTo>
                      <a:pt x="28826" y="5531"/>
                      <a:pt x="33190" y="9871"/>
                      <a:pt x="35832" y="15108"/>
                    </a:cubicBezTo>
                    <a:lnTo>
                      <a:pt x="35832" y="15108"/>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34" name="手繪多邊形: 圖案 133">
                <a:extLst>
                  <a:ext uri="{FF2B5EF4-FFF2-40B4-BE49-F238E27FC236}">
                    <a16:creationId xmlns:a16="http://schemas.microsoft.com/office/drawing/2014/main" id="{7953CE0A-E7F7-4870-AB41-9881BDB3D541}"/>
                  </a:ext>
                </a:extLst>
              </p:cNvPr>
              <p:cNvSpPr/>
              <p:nvPr/>
            </p:nvSpPr>
            <p:spPr>
              <a:xfrm>
                <a:off x="4131298" y="1574696"/>
                <a:ext cx="62416" cy="33501"/>
              </a:xfrm>
              <a:custGeom>
                <a:avLst/>
                <a:gdLst>
                  <a:gd name="connsiteX0" fmla="*/ 36917 w 62416"/>
                  <a:gd name="connsiteY0" fmla="*/ 12991 h 33501"/>
                  <a:gd name="connsiteX1" fmla="*/ 38167 w 62416"/>
                  <a:gd name="connsiteY1" fmla="*/ 15043 h 33501"/>
                  <a:gd name="connsiteX2" fmla="*/ 44678 w 62416"/>
                  <a:gd name="connsiteY2" fmla="*/ 22710 h 33501"/>
                  <a:gd name="connsiteX3" fmla="*/ 47296 w 62416"/>
                  <a:gd name="connsiteY3" fmla="*/ 24432 h 33501"/>
                  <a:gd name="connsiteX4" fmla="*/ 48640 w 62416"/>
                  <a:gd name="connsiteY4" fmla="*/ 25611 h 33501"/>
                  <a:gd name="connsiteX5" fmla="*/ 56283 w 62416"/>
                  <a:gd name="connsiteY5" fmla="*/ 29173 h 33501"/>
                  <a:gd name="connsiteX6" fmla="*/ 62416 w 62416"/>
                  <a:gd name="connsiteY6" fmla="*/ 30565 h 33501"/>
                  <a:gd name="connsiteX7" fmla="*/ 39063 w 62416"/>
                  <a:gd name="connsiteY7" fmla="*/ 31626 h 33501"/>
                  <a:gd name="connsiteX8" fmla="*/ 24509 w 62416"/>
                  <a:gd name="connsiteY8" fmla="*/ 18417 h 33501"/>
                  <a:gd name="connsiteX9" fmla="*/ 16960 w 62416"/>
                  <a:gd name="connsiteY9" fmla="*/ 10326 h 33501"/>
                  <a:gd name="connsiteX10" fmla="*/ 14035 w 62416"/>
                  <a:gd name="connsiteY10" fmla="*/ 7872 h 33501"/>
                  <a:gd name="connsiteX11" fmla="*/ 11559 w 62416"/>
                  <a:gd name="connsiteY11" fmla="*/ 6504 h 33501"/>
                  <a:gd name="connsiteX12" fmla="*/ 0 w 62416"/>
                  <a:gd name="connsiteY12" fmla="*/ 2801 h 33501"/>
                  <a:gd name="connsiteX13" fmla="*/ 23613 w 62416"/>
                  <a:gd name="connsiteY13" fmla="*/ 1834 h 33501"/>
                  <a:gd name="connsiteX14" fmla="*/ 36917 w 62416"/>
                  <a:gd name="connsiteY14" fmla="*/ 12991 h 33501"/>
                  <a:gd name="connsiteX15" fmla="*/ 36917 w 62416"/>
                  <a:gd name="connsiteY15" fmla="*/ 12991 h 3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416" h="33501">
                    <a:moveTo>
                      <a:pt x="36917" y="12991"/>
                    </a:moveTo>
                    <a:cubicBezTo>
                      <a:pt x="37577" y="13581"/>
                      <a:pt x="37813" y="14359"/>
                      <a:pt x="38167" y="15043"/>
                    </a:cubicBezTo>
                    <a:cubicBezTo>
                      <a:pt x="39913" y="18275"/>
                      <a:pt x="42177" y="20587"/>
                      <a:pt x="44678" y="22710"/>
                    </a:cubicBezTo>
                    <a:cubicBezTo>
                      <a:pt x="45574" y="23465"/>
                      <a:pt x="46258" y="23984"/>
                      <a:pt x="47296" y="24432"/>
                    </a:cubicBezTo>
                    <a:cubicBezTo>
                      <a:pt x="47815" y="24644"/>
                      <a:pt x="48145" y="25328"/>
                      <a:pt x="48640" y="25611"/>
                    </a:cubicBezTo>
                    <a:cubicBezTo>
                      <a:pt x="51165" y="26979"/>
                      <a:pt x="53571" y="28395"/>
                      <a:pt x="56283" y="29173"/>
                    </a:cubicBezTo>
                    <a:cubicBezTo>
                      <a:pt x="58194" y="29739"/>
                      <a:pt x="60388" y="30305"/>
                      <a:pt x="62416" y="30565"/>
                    </a:cubicBezTo>
                    <a:cubicBezTo>
                      <a:pt x="55198" y="33915"/>
                      <a:pt x="46352" y="34575"/>
                      <a:pt x="39063" y="31626"/>
                    </a:cubicBezTo>
                    <a:cubicBezTo>
                      <a:pt x="32812" y="29102"/>
                      <a:pt x="28094" y="24479"/>
                      <a:pt x="24509" y="18417"/>
                    </a:cubicBezTo>
                    <a:cubicBezTo>
                      <a:pt x="22575" y="15114"/>
                      <a:pt x="19815" y="12755"/>
                      <a:pt x="16960" y="10326"/>
                    </a:cubicBezTo>
                    <a:cubicBezTo>
                      <a:pt x="15805" y="9335"/>
                      <a:pt x="14932" y="8604"/>
                      <a:pt x="14035" y="7872"/>
                    </a:cubicBezTo>
                    <a:cubicBezTo>
                      <a:pt x="13351" y="7306"/>
                      <a:pt x="12266" y="7047"/>
                      <a:pt x="11559" y="6504"/>
                    </a:cubicBezTo>
                    <a:cubicBezTo>
                      <a:pt x="8115" y="4004"/>
                      <a:pt x="3939" y="3579"/>
                      <a:pt x="0" y="2801"/>
                    </a:cubicBezTo>
                    <a:cubicBezTo>
                      <a:pt x="7360" y="-171"/>
                      <a:pt x="16041" y="-1209"/>
                      <a:pt x="23613" y="1834"/>
                    </a:cubicBezTo>
                    <a:cubicBezTo>
                      <a:pt x="29109" y="4051"/>
                      <a:pt x="33850" y="8014"/>
                      <a:pt x="36917" y="12991"/>
                    </a:cubicBezTo>
                    <a:lnTo>
                      <a:pt x="36917" y="12991"/>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35" name="手繪多邊形: 圖案 134">
                <a:extLst>
                  <a:ext uri="{FF2B5EF4-FFF2-40B4-BE49-F238E27FC236}">
                    <a16:creationId xmlns:a16="http://schemas.microsoft.com/office/drawing/2014/main" id="{2D61649A-EA3B-498E-B18A-C82C6B2ADB89}"/>
                  </a:ext>
                </a:extLst>
              </p:cNvPr>
              <p:cNvSpPr/>
              <p:nvPr/>
            </p:nvSpPr>
            <p:spPr>
              <a:xfrm>
                <a:off x="4110138" y="1584647"/>
                <a:ext cx="64610" cy="30496"/>
              </a:xfrm>
              <a:custGeom>
                <a:avLst/>
                <a:gdLst>
                  <a:gd name="connsiteX0" fmla="*/ 37648 w 64610"/>
                  <a:gd name="connsiteY0" fmla="*/ 11037 h 30496"/>
                  <a:gd name="connsiteX1" fmla="*/ 39087 w 64610"/>
                  <a:gd name="connsiteY1" fmla="*/ 12971 h 30496"/>
                  <a:gd name="connsiteX2" fmla="*/ 46258 w 64610"/>
                  <a:gd name="connsiteY2" fmla="*/ 20024 h 30496"/>
                  <a:gd name="connsiteX3" fmla="*/ 49018 w 64610"/>
                  <a:gd name="connsiteY3" fmla="*/ 21510 h 30496"/>
                  <a:gd name="connsiteX4" fmla="*/ 50457 w 64610"/>
                  <a:gd name="connsiteY4" fmla="*/ 22572 h 30496"/>
                  <a:gd name="connsiteX5" fmla="*/ 58383 w 64610"/>
                  <a:gd name="connsiteY5" fmla="*/ 25450 h 30496"/>
                  <a:gd name="connsiteX6" fmla="*/ 64610 w 64610"/>
                  <a:gd name="connsiteY6" fmla="*/ 26299 h 30496"/>
                  <a:gd name="connsiteX7" fmla="*/ 41446 w 64610"/>
                  <a:gd name="connsiteY7" fmla="*/ 29389 h 30496"/>
                  <a:gd name="connsiteX8" fmla="*/ 25806 w 64610"/>
                  <a:gd name="connsiteY8" fmla="*/ 17500 h 30496"/>
                  <a:gd name="connsiteX9" fmla="*/ 17574 w 64610"/>
                  <a:gd name="connsiteY9" fmla="*/ 10093 h 30496"/>
                  <a:gd name="connsiteX10" fmla="*/ 14436 w 64610"/>
                  <a:gd name="connsiteY10" fmla="*/ 7900 h 30496"/>
                  <a:gd name="connsiteX11" fmla="*/ 11842 w 64610"/>
                  <a:gd name="connsiteY11" fmla="*/ 6767 h 30496"/>
                  <a:gd name="connsiteX12" fmla="*/ 0 w 64610"/>
                  <a:gd name="connsiteY12" fmla="*/ 4102 h 30496"/>
                  <a:gd name="connsiteX13" fmla="*/ 23447 w 64610"/>
                  <a:gd name="connsiteY13" fmla="*/ 1082 h 30496"/>
                  <a:gd name="connsiteX14" fmla="*/ 37648 w 64610"/>
                  <a:gd name="connsiteY14" fmla="*/ 11037 h 30496"/>
                  <a:gd name="connsiteX15" fmla="*/ 37648 w 64610"/>
                  <a:gd name="connsiteY15" fmla="*/ 11037 h 30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610" h="30496">
                    <a:moveTo>
                      <a:pt x="37648" y="11037"/>
                    </a:moveTo>
                    <a:cubicBezTo>
                      <a:pt x="38356" y="11556"/>
                      <a:pt x="38639" y="12311"/>
                      <a:pt x="39087" y="12971"/>
                    </a:cubicBezTo>
                    <a:cubicBezTo>
                      <a:pt x="41092" y="16038"/>
                      <a:pt x="43569" y="18137"/>
                      <a:pt x="46258" y="20024"/>
                    </a:cubicBezTo>
                    <a:cubicBezTo>
                      <a:pt x="47202" y="20685"/>
                      <a:pt x="47956" y="21180"/>
                      <a:pt x="49018" y="21510"/>
                    </a:cubicBezTo>
                    <a:cubicBezTo>
                      <a:pt x="49560" y="21676"/>
                      <a:pt x="49938" y="22336"/>
                      <a:pt x="50457" y="22572"/>
                    </a:cubicBezTo>
                    <a:cubicBezTo>
                      <a:pt x="53075" y="23728"/>
                      <a:pt x="55623" y="24907"/>
                      <a:pt x="58383" y="25450"/>
                    </a:cubicBezTo>
                    <a:cubicBezTo>
                      <a:pt x="60341" y="25827"/>
                      <a:pt x="62558" y="26205"/>
                      <a:pt x="64610" y="26299"/>
                    </a:cubicBezTo>
                    <a:cubicBezTo>
                      <a:pt x="57699" y="30262"/>
                      <a:pt x="48971" y="31701"/>
                      <a:pt x="41446" y="29389"/>
                    </a:cubicBezTo>
                    <a:cubicBezTo>
                      <a:pt x="34982" y="27408"/>
                      <a:pt x="29887" y="23232"/>
                      <a:pt x="25806" y="17500"/>
                    </a:cubicBezTo>
                    <a:cubicBezTo>
                      <a:pt x="23589" y="14387"/>
                      <a:pt x="20640" y="12264"/>
                      <a:pt x="17574" y="10093"/>
                    </a:cubicBezTo>
                    <a:cubicBezTo>
                      <a:pt x="16347" y="9221"/>
                      <a:pt x="15404" y="8536"/>
                      <a:pt x="14436" y="7900"/>
                    </a:cubicBezTo>
                    <a:cubicBezTo>
                      <a:pt x="13705" y="7404"/>
                      <a:pt x="12620" y="7215"/>
                      <a:pt x="11842" y="6767"/>
                    </a:cubicBezTo>
                    <a:cubicBezTo>
                      <a:pt x="8209" y="4574"/>
                      <a:pt x="4010" y="4503"/>
                      <a:pt x="0" y="4102"/>
                    </a:cubicBezTo>
                    <a:cubicBezTo>
                      <a:pt x="7077" y="493"/>
                      <a:pt x="15639" y="-1300"/>
                      <a:pt x="23447" y="1082"/>
                    </a:cubicBezTo>
                    <a:cubicBezTo>
                      <a:pt x="29085" y="2828"/>
                      <a:pt x="34157" y="6366"/>
                      <a:pt x="37648" y="11037"/>
                    </a:cubicBezTo>
                    <a:lnTo>
                      <a:pt x="37648" y="11037"/>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36" name="手繪多邊形: 圖案 135">
                <a:extLst>
                  <a:ext uri="{FF2B5EF4-FFF2-40B4-BE49-F238E27FC236}">
                    <a16:creationId xmlns:a16="http://schemas.microsoft.com/office/drawing/2014/main" id="{136F85CE-7A51-4764-99DA-BE50F93E5EAB}"/>
                  </a:ext>
                </a:extLst>
              </p:cNvPr>
              <p:cNvSpPr/>
              <p:nvPr/>
            </p:nvSpPr>
            <p:spPr>
              <a:xfrm>
                <a:off x="4090158" y="1596139"/>
                <a:ext cx="66237" cy="27762"/>
              </a:xfrm>
              <a:custGeom>
                <a:avLst/>
                <a:gdLst>
                  <a:gd name="connsiteX0" fmla="*/ 38096 w 66237"/>
                  <a:gd name="connsiteY0" fmla="*/ 9240 h 27762"/>
                  <a:gd name="connsiteX1" fmla="*/ 39700 w 66237"/>
                  <a:gd name="connsiteY1" fmla="*/ 11056 h 27762"/>
                  <a:gd name="connsiteX2" fmla="*/ 47437 w 66237"/>
                  <a:gd name="connsiteY2" fmla="*/ 17472 h 27762"/>
                  <a:gd name="connsiteX3" fmla="*/ 50315 w 66237"/>
                  <a:gd name="connsiteY3" fmla="*/ 18722 h 27762"/>
                  <a:gd name="connsiteX4" fmla="*/ 51825 w 66237"/>
                  <a:gd name="connsiteY4" fmla="*/ 19642 h 27762"/>
                  <a:gd name="connsiteX5" fmla="*/ 59963 w 66237"/>
                  <a:gd name="connsiteY5" fmla="*/ 21836 h 27762"/>
                  <a:gd name="connsiteX6" fmla="*/ 66238 w 66237"/>
                  <a:gd name="connsiteY6" fmla="*/ 22143 h 27762"/>
                  <a:gd name="connsiteX7" fmla="*/ 43427 w 66237"/>
                  <a:gd name="connsiteY7" fmla="*/ 27214 h 27762"/>
                  <a:gd name="connsiteX8" fmla="*/ 26821 w 66237"/>
                  <a:gd name="connsiteY8" fmla="*/ 16717 h 27762"/>
                  <a:gd name="connsiteX9" fmla="*/ 17998 w 66237"/>
                  <a:gd name="connsiteY9" fmla="*/ 10042 h 27762"/>
                  <a:gd name="connsiteX10" fmla="*/ 14696 w 66237"/>
                  <a:gd name="connsiteY10" fmla="*/ 8131 h 27762"/>
                  <a:gd name="connsiteX11" fmla="*/ 12030 w 66237"/>
                  <a:gd name="connsiteY11" fmla="*/ 7211 h 27762"/>
                  <a:gd name="connsiteX12" fmla="*/ 0 w 66237"/>
                  <a:gd name="connsiteY12" fmla="*/ 5560 h 27762"/>
                  <a:gd name="connsiteX13" fmla="*/ 23094 w 66237"/>
                  <a:gd name="connsiteY13" fmla="*/ 535 h 27762"/>
                  <a:gd name="connsiteX14" fmla="*/ 38096 w 66237"/>
                  <a:gd name="connsiteY14" fmla="*/ 9240 h 27762"/>
                  <a:gd name="connsiteX15" fmla="*/ 38096 w 66237"/>
                  <a:gd name="connsiteY15" fmla="*/ 9240 h 2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237" h="27762">
                    <a:moveTo>
                      <a:pt x="38096" y="9240"/>
                    </a:moveTo>
                    <a:cubicBezTo>
                      <a:pt x="38851" y="9711"/>
                      <a:pt x="39205" y="10419"/>
                      <a:pt x="39700" y="11056"/>
                    </a:cubicBezTo>
                    <a:cubicBezTo>
                      <a:pt x="41965" y="13934"/>
                      <a:pt x="44607" y="15821"/>
                      <a:pt x="47437" y="17472"/>
                    </a:cubicBezTo>
                    <a:cubicBezTo>
                      <a:pt x="48452" y="18062"/>
                      <a:pt x="49230" y="18463"/>
                      <a:pt x="50315" y="18722"/>
                    </a:cubicBezTo>
                    <a:cubicBezTo>
                      <a:pt x="50858" y="18840"/>
                      <a:pt x="51306" y="19477"/>
                      <a:pt x="51825" y="19642"/>
                    </a:cubicBezTo>
                    <a:cubicBezTo>
                      <a:pt x="54538" y="20562"/>
                      <a:pt x="57156" y="21529"/>
                      <a:pt x="59963" y="21836"/>
                    </a:cubicBezTo>
                    <a:cubicBezTo>
                      <a:pt x="61945" y="22048"/>
                      <a:pt x="64186" y="22237"/>
                      <a:pt x="66238" y="22143"/>
                    </a:cubicBezTo>
                    <a:cubicBezTo>
                      <a:pt x="59704" y="26672"/>
                      <a:pt x="51117" y="28866"/>
                      <a:pt x="43427" y="27214"/>
                    </a:cubicBezTo>
                    <a:cubicBezTo>
                      <a:pt x="36822" y="25799"/>
                      <a:pt x="31373" y="22072"/>
                      <a:pt x="26821" y="16717"/>
                    </a:cubicBezTo>
                    <a:cubicBezTo>
                      <a:pt x="24344" y="13816"/>
                      <a:pt x="21206" y="11952"/>
                      <a:pt x="17998" y="10042"/>
                    </a:cubicBezTo>
                    <a:cubicBezTo>
                      <a:pt x="16701" y="9263"/>
                      <a:pt x="15687" y="8697"/>
                      <a:pt x="14696" y="8131"/>
                    </a:cubicBezTo>
                    <a:cubicBezTo>
                      <a:pt x="13918" y="7706"/>
                      <a:pt x="12809" y="7612"/>
                      <a:pt x="12030" y="7211"/>
                    </a:cubicBezTo>
                    <a:cubicBezTo>
                      <a:pt x="8209" y="5324"/>
                      <a:pt x="4034" y="5654"/>
                      <a:pt x="0" y="5560"/>
                    </a:cubicBezTo>
                    <a:cubicBezTo>
                      <a:pt x="6746" y="1361"/>
                      <a:pt x="15121" y="-1163"/>
                      <a:pt x="23094" y="535"/>
                    </a:cubicBezTo>
                    <a:cubicBezTo>
                      <a:pt x="28849" y="1785"/>
                      <a:pt x="34204" y="4876"/>
                      <a:pt x="38096" y="9240"/>
                    </a:cubicBezTo>
                    <a:lnTo>
                      <a:pt x="38096" y="9240"/>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37" name="手繪多邊形: 圖案 136">
                <a:extLst>
                  <a:ext uri="{FF2B5EF4-FFF2-40B4-BE49-F238E27FC236}">
                    <a16:creationId xmlns:a16="http://schemas.microsoft.com/office/drawing/2014/main" id="{E062C2F8-DCD8-42EE-8BF0-20BB5961BA17}"/>
                  </a:ext>
                </a:extLst>
              </p:cNvPr>
              <p:cNvSpPr/>
              <p:nvPr/>
            </p:nvSpPr>
            <p:spPr>
              <a:xfrm>
                <a:off x="4071429" y="1609132"/>
                <a:ext cx="67393" cy="25195"/>
              </a:xfrm>
              <a:custGeom>
                <a:avLst/>
                <a:gdLst>
                  <a:gd name="connsiteX0" fmla="*/ 38261 w 67393"/>
                  <a:gd name="connsiteY0" fmla="*/ 7546 h 25195"/>
                  <a:gd name="connsiteX1" fmla="*/ 40007 w 67393"/>
                  <a:gd name="connsiteY1" fmla="*/ 9221 h 25195"/>
                  <a:gd name="connsiteX2" fmla="*/ 48263 w 67393"/>
                  <a:gd name="connsiteY2" fmla="*/ 14953 h 25195"/>
                  <a:gd name="connsiteX3" fmla="*/ 51235 w 67393"/>
                  <a:gd name="connsiteY3" fmla="*/ 15944 h 25195"/>
                  <a:gd name="connsiteX4" fmla="*/ 52816 w 67393"/>
                  <a:gd name="connsiteY4" fmla="*/ 16746 h 25195"/>
                  <a:gd name="connsiteX5" fmla="*/ 61119 w 67393"/>
                  <a:gd name="connsiteY5" fmla="*/ 18232 h 25195"/>
                  <a:gd name="connsiteX6" fmla="*/ 67394 w 67393"/>
                  <a:gd name="connsiteY6" fmla="*/ 17996 h 25195"/>
                  <a:gd name="connsiteX7" fmla="*/ 45102 w 67393"/>
                  <a:gd name="connsiteY7" fmla="*/ 25002 h 25195"/>
                  <a:gd name="connsiteX8" fmla="*/ 27670 w 67393"/>
                  <a:gd name="connsiteY8" fmla="*/ 15968 h 25195"/>
                  <a:gd name="connsiteX9" fmla="*/ 18305 w 67393"/>
                  <a:gd name="connsiteY9" fmla="*/ 10070 h 25195"/>
                  <a:gd name="connsiteX10" fmla="*/ 14861 w 67393"/>
                  <a:gd name="connsiteY10" fmla="*/ 8443 h 25195"/>
                  <a:gd name="connsiteX11" fmla="*/ 12125 w 67393"/>
                  <a:gd name="connsiteY11" fmla="*/ 7759 h 25195"/>
                  <a:gd name="connsiteX12" fmla="*/ 0 w 67393"/>
                  <a:gd name="connsiteY12" fmla="*/ 7169 h 25195"/>
                  <a:gd name="connsiteX13" fmla="*/ 22575 w 67393"/>
                  <a:gd name="connsiteY13" fmla="*/ 187 h 25195"/>
                  <a:gd name="connsiteX14" fmla="*/ 38261 w 67393"/>
                  <a:gd name="connsiteY14" fmla="*/ 7546 h 25195"/>
                  <a:gd name="connsiteX15" fmla="*/ 38261 w 67393"/>
                  <a:gd name="connsiteY15" fmla="*/ 7546 h 2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393" h="25195">
                    <a:moveTo>
                      <a:pt x="38261" y="7546"/>
                    </a:moveTo>
                    <a:cubicBezTo>
                      <a:pt x="39063" y="7947"/>
                      <a:pt x="39464" y="8631"/>
                      <a:pt x="40007" y="9221"/>
                    </a:cubicBezTo>
                    <a:cubicBezTo>
                      <a:pt x="42507" y="11887"/>
                      <a:pt x="45291" y="13562"/>
                      <a:pt x="48263" y="14953"/>
                    </a:cubicBezTo>
                    <a:cubicBezTo>
                      <a:pt x="49301" y="15449"/>
                      <a:pt x="50127" y="15779"/>
                      <a:pt x="51235" y="15944"/>
                    </a:cubicBezTo>
                    <a:cubicBezTo>
                      <a:pt x="51801" y="16015"/>
                      <a:pt x="52273" y="16605"/>
                      <a:pt x="52816" y="16746"/>
                    </a:cubicBezTo>
                    <a:cubicBezTo>
                      <a:pt x="55599" y="17430"/>
                      <a:pt x="58288" y="18161"/>
                      <a:pt x="61119" y="18232"/>
                    </a:cubicBezTo>
                    <a:cubicBezTo>
                      <a:pt x="63101" y="18279"/>
                      <a:pt x="65365" y="18279"/>
                      <a:pt x="67394" y="17996"/>
                    </a:cubicBezTo>
                    <a:cubicBezTo>
                      <a:pt x="61284" y="23092"/>
                      <a:pt x="52910" y="25993"/>
                      <a:pt x="45102" y="25002"/>
                    </a:cubicBezTo>
                    <a:cubicBezTo>
                      <a:pt x="38403" y="24153"/>
                      <a:pt x="32671" y="20898"/>
                      <a:pt x="27670" y="15968"/>
                    </a:cubicBezTo>
                    <a:cubicBezTo>
                      <a:pt x="24957" y="13279"/>
                      <a:pt x="21678" y="11698"/>
                      <a:pt x="18305" y="10070"/>
                    </a:cubicBezTo>
                    <a:cubicBezTo>
                      <a:pt x="16937" y="9410"/>
                      <a:pt x="15899" y="8915"/>
                      <a:pt x="14861" y="8443"/>
                    </a:cubicBezTo>
                    <a:cubicBezTo>
                      <a:pt x="14059" y="8065"/>
                      <a:pt x="12950" y="8089"/>
                      <a:pt x="12125" y="7759"/>
                    </a:cubicBezTo>
                    <a:cubicBezTo>
                      <a:pt x="8162" y="6225"/>
                      <a:pt x="4010" y="6886"/>
                      <a:pt x="0" y="7169"/>
                    </a:cubicBezTo>
                    <a:cubicBezTo>
                      <a:pt x="6369" y="2404"/>
                      <a:pt x="14484" y="-828"/>
                      <a:pt x="22575" y="187"/>
                    </a:cubicBezTo>
                    <a:cubicBezTo>
                      <a:pt x="28425" y="918"/>
                      <a:pt x="34015" y="3513"/>
                      <a:pt x="38261" y="7546"/>
                    </a:cubicBezTo>
                    <a:lnTo>
                      <a:pt x="38261" y="7546"/>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38" name="手繪多邊形: 圖案 137">
                <a:extLst>
                  <a:ext uri="{FF2B5EF4-FFF2-40B4-BE49-F238E27FC236}">
                    <a16:creationId xmlns:a16="http://schemas.microsoft.com/office/drawing/2014/main" id="{4CB5CDF1-3CEE-4B11-BBB8-A179F3E4370A}"/>
                  </a:ext>
                </a:extLst>
              </p:cNvPr>
              <p:cNvSpPr/>
              <p:nvPr/>
            </p:nvSpPr>
            <p:spPr>
              <a:xfrm>
                <a:off x="4054091" y="1623429"/>
                <a:ext cx="68101" cy="22848"/>
              </a:xfrm>
              <a:custGeom>
                <a:avLst/>
                <a:gdLst>
                  <a:gd name="connsiteX0" fmla="*/ 38143 w 68101"/>
                  <a:gd name="connsiteY0" fmla="*/ 6035 h 22848"/>
                  <a:gd name="connsiteX1" fmla="*/ 40030 w 68101"/>
                  <a:gd name="connsiteY1" fmla="*/ 7544 h 22848"/>
                  <a:gd name="connsiteX2" fmla="*/ 48758 w 68101"/>
                  <a:gd name="connsiteY2" fmla="*/ 12545 h 22848"/>
                  <a:gd name="connsiteX3" fmla="*/ 51801 w 68101"/>
                  <a:gd name="connsiteY3" fmla="*/ 13276 h 22848"/>
                  <a:gd name="connsiteX4" fmla="*/ 53453 w 68101"/>
                  <a:gd name="connsiteY4" fmla="*/ 13937 h 22848"/>
                  <a:gd name="connsiteX5" fmla="*/ 61850 w 68101"/>
                  <a:gd name="connsiteY5" fmla="*/ 14715 h 22848"/>
                  <a:gd name="connsiteX6" fmla="*/ 68101 w 68101"/>
                  <a:gd name="connsiteY6" fmla="*/ 13937 h 22848"/>
                  <a:gd name="connsiteX7" fmla="*/ 46470 w 68101"/>
                  <a:gd name="connsiteY7" fmla="*/ 22830 h 22848"/>
                  <a:gd name="connsiteX8" fmla="*/ 28330 w 68101"/>
                  <a:gd name="connsiteY8" fmla="*/ 15305 h 22848"/>
                  <a:gd name="connsiteX9" fmla="*/ 18494 w 68101"/>
                  <a:gd name="connsiteY9" fmla="*/ 10233 h 22848"/>
                  <a:gd name="connsiteX10" fmla="*/ 14908 w 68101"/>
                  <a:gd name="connsiteY10" fmla="*/ 8912 h 22848"/>
                  <a:gd name="connsiteX11" fmla="*/ 12125 w 68101"/>
                  <a:gd name="connsiteY11" fmla="*/ 8464 h 22848"/>
                  <a:gd name="connsiteX12" fmla="*/ 0 w 68101"/>
                  <a:gd name="connsiteY12" fmla="*/ 8889 h 22848"/>
                  <a:gd name="connsiteX13" fmla="*/ 21914 w 68101"/>
                  <a:gd name="connsiteY13" fmla="*/ 19 h 22848"/>
                  <a:gd name="connsiteX14" fmla="*/ 38143 w 68101"/>
                  <a:gd name="connsiteY14" fmla="*/ 6035 h 22848"/>
                  <a:gd name="connsiteX15" fmla="*/ 38143 w 68101"/>
                  <a:gd name="connsiteY15" fmla="*/ 6035 h 2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101" h="22848">
                    <a:moveTo>
                      <a:pt x="38143" y="6035"/>
                    </a:moveTo>
                    <a:cubicBezTo>
                      <a:pt x="38969" y="6365"/>
                      <a:pt x="39441" y="7025"/>
                      <a:pt x="40030" y="7544"/>
                    </a:cubicBezTo>
                    <a:cubicBezTo>
                      <a:pt x="42743" y="9998"/>
                      <a:pt x="45668" y="11413"/>
                      <a:pt x="48758" y="12545"/>
                    </a:cubicBezTo>
                    <a:cubicBezTo>
                      <a:pt x="49844" y="12946"/>
                      <a:pt x="50693" y="13229"/>
                      <a:pt x="51801" y="13276"/>
                    </a:cubicBezTo>
                    <a:cubicBezTo>
                      <a:pt x="52368" y="13300"/>
                      <a:pt x="52886" y="13843"/>
                      <a:pt x="53453" y="13937"/>
                    </a:cubicBezTo>
                    <a:cubicBezTo>
                      <a:pt x="56283" y="14385"/>
                      <a:pt x="59043" y="14880"/>
                      <a:pt x="61850" y="14715"/>
                    </a:cubicBezTo>
                    <a:cubicBezTo>
                      <a:pt x="63832" y="14597"/>
                      <a:pt x="66096" y="14385"/>
                      <a:pt x="68101" y="13937"/>
                    </a:cubicBezTo>
                    <a:cubicBezTo>
                      <a:pt x="62440" y="19528"/>
                      <a:pt x="54349" y="23137"/>
                      <a:pt x="46470" y="22830"/>
                    </a:cubicBezTo>
                    <a:cubicBezTo>
                      <a:pt x="39724" y="22570"/>
                      <a:pt x="33732" y="19787"/>
                      <a:pt x="28330" y="15305"/>
                    </a:cubicBezTo>
                    <a:cubicBezTo>
                      <a:pt x="25382" y="12852"/>
                      <a:pt x="22009" y="11554"/>
                      <a:pt x="18494" y="10233"/>
                    </a:cubicBezTo>
                    <a:cubicBezTo>
                      <a:pt x="17078" y="9691"/>
                      <a:pt x="15993" y="9290"/>
                      <a:pt x="14908" y="8912"/>
                    </a:cubicBezTo>
                    <a:cubicBezTo>
                      <a:pt x="14083" y="8606"/>
                      <a:pt x="12974" y="8724"/>
                      <a:pt x="12125" y="8464"/>
                    </a:cubicBezTo>
                    <a:cubicBezTo>
                      <a:pt x="8044" y="7261"/>
                      <a:pt x="3963" y="8276"/>
                      <a:pt x="0" y="8889"/>
                    </a:cubicBezTo>
                    <a:cubicBezTo>
                      <a:pt x="5944" y="3605"/>
                      <a:pt x="13752" y="-311"/>
                      <a:pt x="21914" y="19"/>
                    </a:cubicBezTo>
                    <a:cubicBezTo>
                      <a:pt x="27764" y="279"/>
                      <a:pt x="33567" y="2378"/>
                      <a:pt x="38143" y="6035"/>
                    </a:cubicBezTo>
                    <a:lnTo>
                      <a:pt x="38143" y="6035"/>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39" name="手繪多邊形: 圖案 138">
                <a:extLst>
                  <a:ext uri="{FF2B5EF4-FFF2-40B4-BE49-F238E27FC236}">
                    <a16:creationId xmlns:a16="http://schemas.microsoft.com/office/drawing/2014/main" id="{16A71B0A-C129-41CC-BB42-D8AD1FAE9292}"/>
                  </a:ext>
                </a:extLst>
              </p:cNvPr>
              <p:cNvSpPr/>
              <p:nvPr/>
            </p:nvSpPr>
            <p:spPr>
              <a:xfrm>
                <a:off x="4038145" y="1638998"/>
                <a:ext cx="68290" cy="20710"/>
              </a:xfrm>
              <a:custGeom>
                <a:avLst/>
                <a:gdLst>
                  <a:gd name="connsiteX0" fmla="*/ 37766 w 68290"/>
                  <a:gd name="connsiteY0" fmla="*/ 4665 h 20710"/>
                  <a:gd name="connsiteX1" fmla="*/ 39771 w 68290"/>
                  <a:gd name="connsiteY1" fmla="*/ 6010 h 20710"/>
                  <a:gd name="connsiteX2" fmla="*/ 48876 w 68290"/>
                  <a:gd name="connsiteY2" fmla="*/ 10256 h 20710"/>
                  <a:gd name="connsiteX3" fmla="*/ 51990 w 68290"/>
                  <a:gd name="connsiteY3" fmla="*/ 10728 h 20710"/>
                  <a:gd name="connsiteX4" fmla="*/ 53689 w 68290"/>
                  <a:gd name="connsiteY4" fmla="*/ 11247 h 20710"/>
                  <a:gd name="connsiteX5" fmla="*/ 62133 w 68290"/>
                  <a:gd name="connsiteY5" fmla="*/ 11294 h 20710"/>
                  <a:gd name="connsiteX6" fmla="*/ 68290 w 68290"/>
                  <a:gd name="connsiteY6" fmla="*/ 9997 h 20710"/>
                  <a:gd name="connsiteX7" fmla="*/ 47508 w 68290"/>
                  <a:gd name="connsiteY7" fmla="*/ 20682 h 20710"/>
                  <a:gd name="connsiteX8" fmla="*/ 28779 w 68290"/>
                  <a:gd name="connsiteY8" fmla="*/ 14714 h 20710"/>
                  <a:gd name="connsiteX9" fmla="*/ 18541 w 68290"/>
                  <a:gd name="connsiteY9" fmla="*/ 10492 h 20710"/>
                  <a:gd name="connsiteX10" fmla="*/ 14861 w 68290"/>
                  <a:gd name="connsiteY10" fmla="*/ 9478 h 20710"/>
                  <a:gd name="connsiteX11" fmla="*/ 12054 w 68290"/>
                  <a:gd name="connsiteY11" fmla="*/ 9265 h 20710"/>
                  <a:gd name="connsiteX12" fmla="*/ 0 w 68290"/>
                  <a:gd name="connsiteY12" fmla="*/ 10704 h 20710"/>
                  <a:gd name="connsiteX13" fmla="*/ 21065 w 68290"/>
                  <a:gd name="connsiteY13" fmla="*/ 18 h 20710"/>
                  <a:gd name="connsiteX14" fmla="*/ 37766 w 68290"/>
                  <a:gd name="connsiteY14" fmla="*/ 4665 h 20710"/>
                  <a:gd name="connsiteX15" fmla="*/ 37766 w 68290"/>
                  <a:gd name="connsiteY15" fmla="*/ 4665 h 20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290" h="20710">
                    <a:moveTo>
                      <a:pt x="37766" y="4665"/>
                    </a:moveTo>
                    <a:cubicBezTo>
                      <a:pt x="38615" y="4925"/>
                      <a:pt x="39134" y="5538"/>
                      <a:pt x="39771" y="6010"/>
                    </a:cubicBezTo>
                    <a:cubicBezTo>
                      <a:pt x="42696" y="8227"/>
                      <a:pt x="45715" y="9383"/>
                      <a:pt x="48876" y="10256"/>
                    </a:cubicBezTo>
                    <a:cubicBezTo>
                      <a:pt x="50009" y="10563"/>
                      <a:pt x="50858" y="10775"/>
                      <a:pt x="51990" y="10728"/>
                    </a:cubicBezTo>
                    <a:cubicBezTo>
                      <a:pt x="52556" y="10704"/>
                      <a:pt x="53122" y="11200"/>
                      <a:pt x="53689" y="11247"/>
                    </a:cubicBezTo>
                    <a:cubicBezTo>
                      <a:pt x="56543" y="11459"/>
                      <a:pt x="59326" y="11719"/>
                      <a:pt x="62133" y="11294"/>
                    </a:cubicBezTo>
                    <a:cubicBezTo>
                      <a:pt x="64091" y="10987"/>
                      <a:pt x="66332" y="10610"/>
                      <a:pt x="68290" y="9997"/>
                    </a:cubicBezTo>
                    <a:cubicBezTo>
                      <a:pt x="63124" y="16035"/>
                      <a:pt x="55363" y="20329"/>
                      <a:pt x="47508" y="20682"/>
                    </a:cubicBezTo>
                    <a:cubicBezTo>
                      <a:pt x="40762" y="20989"/>
                      <a:pt x="34558" y="18748"/>
                      <a:pt x="28779" y="14714"/>
                    </a:cubicBezTo>
                    <a:cubicBezTo>
                      <a:pt x="25641" y="12544"/>
                      <a:pt x="22150" y="11530"/>
                      <a:pt x="18541" y="10492"/>
                    </a:cubicBezTo>
                    <a:cubicBezTo>
                      <a:pt x="17078" y="10091"/>
                      <a:pt x="15970" y="9761"/>
                      <a:pt x="14861" y="9478"/>
                    </a:cubicBezTo>
                    <a:cubicBezTo>
                      <a:pt x="14012" y="9242"/>
                      <a:pt x="12927" y="9454"/>
                      <a:pt x="12054" y="9265"/>
                    </a:cubicBezTo>
                    <a:cubicBezTo>
                      <a:pt x="7879" y="8416"/>
                      <a:pt x="3916" y="9761"/>
                      <a:pt x="0" y="10704"/>
                    </a:cubicBezTo>
                    <a:cubicBezTo>
                      <a:pt x="5473" y="4949"/>
                      <a:pt x="12927" y="372"/>
                      <a:pt x="21065" y="18"/>
                    </a:cubicBezTo>
                    <a:cubicBezTo>
                      <a:pt x="26962" y="-194"/>
                      <a:pt x="32907" y="1434"/>
                      <a:pt x="37766" y="4665"/>
                    </a:cubicBezTo>
                    <a:lnTo>
                      <a:pt x="37766" y="4665"/>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40" name="手繪多邊形: 圖案 139">
                <a:extLst>
                  <a:ext uri="{FF2B5EF4-FFF2-40B4-BE49-F238E27FC236}">
                    <a16:creationId xmlns:a16="http://schemas.microsoft.com/office/drawing/2014/main" id="{6D43563B-4635-4996-A3E8-2DF3DF34E5C7}"/>
                  </a:ext>
                </a:extLst>
              </p:cNvPr>
              <p:cNvSpPr/>
              <p:nvPr/>
            </p:nvSpPr>
            <p:spPr>
              <a:xfrm>
                <a:off x="4023755" y="1655794"/>
                <a:ext cx="68007" cy="18785"/>
              </a:xfrm>
              <a:custGeom>
                <a:avLst/>
                <a:gdLst>
                  <a:gd name="connsiteX0" fmla="*/ 37129 w 68007"/>
                  <a:gd name="connsiteY0" fmla="*/ 3415 h 18785"/>
                  <a:gd name="connsiteX1" fmla="*/ 39252 w 68007"/>
                  <a:gd name="connsiteY1" fmla="*/ 4594 h 18785"/>
                  <a:gd name="connsiteX2" fmla="*/ 48688 w 68007"/>
                  <a:gd name="connsiteY2" fmla="*/ 8062 h 18785"/>
                  <a:gd name="connsiteX3" fmla="*/ 51825 w 68007"/>
                  <a:gd name="connsiteY3" fmla="*/ 8274 h 18785"/>
                  <a:gd name="connsiteX4" fmla="*/ 53571 w 68007"/>
                  <a:gd name="connsiteY4" fmla="*/ 8628 h 18785"/>
                  <a:gd name="connsiteX5" fmla="*/ 61992 w 68007"/>
                  <a:gd name="connsiteY5" fmla="*/ 7968 h 18785"/>
                  <a:gd name="connsiteX6" fmla="*/ 68007 w 68007"/>
                  <a:gd name="connsiteY6" fmla="*/ 6151 h 18785"/>
                  <a:gd name="connsiteX7" fmla="*/ 48192 w 68007"/>
                  <a:gd name="connsiteY7" fmla="*/ 18559 h 18785"/>
                  <a:gd name="connsiteX8" fmla="*/ 29038 w 68007"/>
                  <a:gd name="connsiteY8" fmla="*/ 14195 h 18785"/>
                  <a:gd name="connsiteX9" fmla="*/ 18470 w 68007"/>
                  <a:gd name="connsiteY9" fmla="*/ 10869 h 18785"/>
                  <a:gd name="connsiteX10" fmla="*/ 14720 w 68007"/>
                  <a:gd name="connsiteY10" fmla="*/ 10161 h 18785"/>
                  <a:gd name="connsiteX11" fmla="*/ 11889 w 68007"/>
                  <a:gd name="connsiteY11" fmla="*/ 10185 h 18785"/>
                  <a:gd name="connsiteX12" fmla="*/ 0 w 68007"/>
                  <a:gd name="connsiteY12" fmla="*/ 12662 h 18785"/>
                  <a:gd name="connsiteX13" fmla="*/ 20098 w 68007"/>
                  <a:gd name="connsiteY13" fmla="*/ 231 h 18785"/>
                  <a:gd name="connsiteX14" fmla="*/ 37129 w 68007"/>
                  <a:gd name="connsiteY14" fmla="*/ 3415 h 18785"/>
                  <a:gd name="connsiteX15" fmla="*/ 37129 w 68007"/>
                  <a:gd name="connsiteY15" fmla="*/ 3415 h 18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007" h="18785">
                    <a:moveTo>
                      <a:pt x="37129" y="3415"/>
                    </a:moveTo>
                    <a:cubicBezTo>
                      <a:pt x="38002" y="3604"/>
                      <a:pt x="38568" y="4170"/>
                      <a:pt x="39252" y="4594"/>
                    </a:cubicBezTo>
                    <a:cubicBezTo>
                      <a:pt x="42342" y="6552"/>
                      <a:pt x="45456" y="7449"/>
                      <a:pt x="48688" y="8062"/>
                    </a:cubicBezTo>
                    <a:cubicBezTo>
                      <a:pt x="49820" y="8274"/>
                      <a:pt x="50693" y="8392"/>
                      <a:pt x="51825" y="8274"/>
                    </a:cubicBezTo>
                    <a:cubicBezTo>
                      <a:pt x="52391" y="8204"/>
                      <a:pt x="53004" y="8652"/>
                      <a:pt x="53571" y="8628"/>
                    </a:cubicBezTo>
                    <a:cubicBezTo>
                      <a:pt x="56448" y="8605"/>
                      <a:pt x="59232" y="8628"/>
                      <a:pt x="61992" y="7968"/>
                    </a:cubicBezTo>
                    <a:cubicBezTo>
                      <a:pt x="63926" y="7496"/>
                      <a:pt x="66120" y="6930"/>
                      <a:pt x="68007" y="6151"/>
                    </a:cubicBezTo>
                    <a:cubicBezTo>
                      <a:pt x="63360" y="12615"/>
                      <a:pt x="56000" y="17545"/>
                      <a:pt x="48192" y="18559"/>
                    </a:cubicBezTo>
                    <a:cubicBezTo>
                      <a:pt x="41517" y="19432"/>
                      <a:pt x="35124" y="17734"/>
                      <a:pt x="29038" y="14195"/>
                    </a:cubicBezTo>
                    <a:cubicBezTo>
                      <a:pt x="25736" y="12284"/>
                      <a:pt x="22174" y="11577"/>
                      <a:pt x="18470" y="10869"/>
                    </a:cubicBezTo>
                    <a:cubicBezTo>
                      <a:pt x="16984" y="10586"/>
                      <a:pt x="15852" y="10350"/>
                      <a:pt x="14720" y="10161"/>
                    </a:cubicBezTo>
                    <a:cubicBezTo>
                      <a:pt x="13847" y="10020"/>
                      <a:pt x="12785" y="10303"/>
                      <a:pt x="11889" y="10185"/>
                    </a:cubicBezTo>
                    <a:cubicBezTo>
                      <a:pt x="7666" y="9690"/>
                      <a:pt x="3821" y="11388"/>
                      <a:pt x="0" y="12662"/>
                    </a:cubicBezTo>
                    <a:cubicBezTo>
                      <a:pt x="4954" y="6458"/>
                      <a:pt x="12007" y="1268"/>
                      <a:pt x="20098" y="231"/>
                    </a:cubicBezTo>
                    <a:cubicBezTo>
                      <a:pt x="25948" y="-524"/>
                      <a:pt x="32010" y="584"/>
                      <a:pt x="37129" y="3415"/>
                    </a:cubicBezTo>
                    <a:lnTo>
                      <a:pt x="37129" y="3415"/>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41" name="手繪多邊形: 圖案 140">
                <a:extLst>
                  <a:ext uri="{FF2B5EF4-FFF2-40B4-BE49-F238E27FC236}">
                    <a16:creationId xmlns:a16="http://schemas.microsoft.com/office/drawing/2014/main" id="{3266DB95-4485-436B-9B2E-D3C52CC80FDA}"/>
                  </a:ext>
                </a:extLst>
              </p:cNvPr>
              <p:cNvSpPr/>
              <p:nvPr/>
            </p:nvSpPr>
            <p:spPr>
              <a:xfrm>
                <a:off x="4011017" y="1673691"/>
                <a:ext cx="67181" cy="17153"/>
              </a:xfrm>
              <a:custGeom>
                <a:avLst/>
                <a:gdLst>
                  <a:gd name="connsiteX0" fmla="*/ 36209 w 67181"/>
                  <a:gd name="connsiteY0" fmla="*/ 2361 h 17153"/>
                  <a:gd name="connsiteX1" fmla="*/ 38403 w 67181"/>
                  <a:gd name="connsiteY1" fmla="*/ 3352 h 17153"/>
                  <a:gd name="connsiteX2" fmla="*/ 48098 w 67181"/>
                  <a:gd name="connsiteY2" fmla="*/ 5994 h 17153"/>
                  <a:gd name="connsiteX3" fmla="*/ 51235 w 67181"/>
                  <a:gd name="connsiteY3" fmla="*/ 5947 h 17153"/>
                  <a:gd name="connsiteX4" fmla="*/ 53004 w 67181"/>
                  <a:gd name="connsiteY4" fmla="*/ 6159 h 17153"/>
                  <a:gd name="connsiteX5" fmla="*/ 61331 w 67181"/>
                  <a:gd name="connsiteY5" fmla="*/ 4791 h 17153"/>
                  <a:gd name="connsiteX6" fmla="*/ 67181 w 67181"/>
                  <a:gd name="connsiteY6" fmla="*/ 2479 h 17153"/>
                  <a:gd name="connsiteX7" fmla="*/ 48499 w 67181"/>
                  <a:gd name="connsiteY7" fmla="*/ 16538 h 17153"/>
                  <a:gd name="connsiteX8" fmla="*/ 29038 w 67181"/>
                  <a:gd name="connsiteY8" fmla="*/ 13825 h 17153"/>
                  <a:gd name="connsiteX9" fmla="*/ 18234 w 67181"/>
                  <a:gd name="connsiteY9" fmla="*/ 11396 h 17153"/>
                  <a:gd name="connsiteX10" fmla="*/ 14436 w 67181"/>
                  <a:gd name="connsiteY10" fmla="*/ 11018 h 17153"/>
                  <a:gd name="connsiteX11" fmla="*/ 11629 w 67181"/>
                  <a:gd name="connsiteY11" fmla="*/ 11278 h 17153"/>
                  <a:gd name="connsiteX12" fmla="*/ 0 w 67181"/>
                  <a:gd name="connsiteY12" fmla="*/ 14745 h 17153"/>
                  <a:gd name="connsiteX13" fmla="*/ 18966 w 67181"/>
                  <a:gd name="connsiteY13" fmla="*/ 639 h 17153"/>
                  <a:gd name="connsiteX14" fmla="*/ 36209 w 67181"/>
                  <a:gd name="connsiteY14" fmla="*/ 2361 h 17153"/>
                  <a:gd name="connsiteX15" fmla="*/ 36209 w 67181"/>
                  <a:gd name="connsiteY15" fmla="*/ 2361 h 1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181" h="17153">
                    <a:moveTo>
                      <a:pt x="36209" y="2361"/>
                    </a:moveTo>
                    <a:cubicBezTo>
                      <a:pt x="37082" y="2479"/>
                      <a:pt x="37695" y="2998"/>
                      <a:pt x="38403" y="3352"/>
                    </a:cubicBezTo>
                    <a:cubicBezTo>
                      <a:pt x="41658" y="5050"/>
                      <a:pt x="44819" y="5687"/>
                      <a:pt x="48098" y="5994"/>
                    </a:cubicBezTo>
                    <a:cubicBezTo>
                      <a:pt x="49254" y="6112"/>
                      <a:pt x="50127" y="6159"/>
                      <a:pt x="51235" y="5947"/>
                    </a:cubicBezTo>
                    <a:cubicBezTo>
                      <a:pt x="51778" y="5852"/>
                      <a:pt x="52438" y="6230"/>
                      <a:pt x="53004" y="6159"/>
                    </a:cubicBezTo>
                    <a:cubicBezTo>
                      <a:pt x="55859" y="5876"/>
                      <a:pt x="58642" y="5663"/>
                      <a:pt x="61331" y="4791"/>
                    </a:cubicBezTo>
                    <a:cubicBezTo>
                      <a:pt x="63218" y="4177"/>
                      <a:pt x="65365" y="3422"/>
                      <a:pt x="67181" y="2479"/>
                    </a:cubicBezTo>
                    <a:cubicBezTo>
                      <a:pt x="63101" y="9320"/>
                      <a:pt x="56189" y="14840"/>
                      <a:pt x="48499" y="16538"/>
                    </a:cubicBezTo>
                    <a:cubicBezTo>
                      <a:pt x="41918" y="17977"/>
                      <a:pt x="35407" y="16821"/>
                      <a:pt x="29038" y="13825"/>
                    </a:cubicBezTo>
                    <a:cubicBezTo>
                      <a:pt x="25570" y="12198"/>
                      <a:pt x="21961" y="11797"/>
                      <a:pt x="18234" y="11396"/>
                    </a:cubicBezTo>
                    <a:cubicBezTo>
                      <a:pt x="16725" y="11230"/>
                      <a:pt x="15592" y="11112"/>
                      <a:pt x="14436" y="11018"/>
                    </a:cubicBezTo>
                    <a:cubicBezTo>
                      <a:pt x="13540" y="10947"/>
                      <a:pt x="12502" y="11325"/>
                      <a:pt x="11629" y="11278"/>
                    </a:cubicBezTo>
                    <a:cubicBezTo>
                      <a:pt x="7383" y="11136"/>
                      <a:pt x="3703" y="13141"/>
                      <a:pt x="0" y="14745"/>
                    </a:cubicBezTo>
                    <a:cubicBezTo>
                      <a:pt x="4411" y="8140"/>
                      <a:pt x="10992" y="2385"/>
                      <a:pt x="18966" y="639"/>
                    </a:cubicBezTo>
                    <a:cubicBezTo>
                      <a:pt x="24721" y="-611"/>
                      <a:pt x="30878" y="-21"/>
                      <a:pt x="36209" y="2361"/>
                    </a:cubicBezTo>
                    <a:lnTo>
                      <a:pt x="36209" y="2361"/>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42" name="手繪多邊形: 圖案 141">
                <a:extLst>
                  <a:ext uri="{FF2B5EF4-FFF2-40B4-BE49-F238E27FC236}">
                    <a16:creationId xmlns:a16="http://schemas.microsoft.com/office/drawing/2014/main" id="{CFF06288-E4C4-4823-A206-20F9DDE29932}"/>
                  </a:ext>
                </a:extLst>
              </p:cNvPr>
              <p:cNvSpPr/>
              <p:nvPr/>
            </p:nvSpPr>
            <p:spPr>
              <a:xfrm>
                <a:off x="3999907" y="1691408"/>
                <a:ext cx="65907" cy="17951"/>
              </a:xfrm>
              <a:custGeom>
                <a:avLst/>
                <a:gdLst>
                  <a:gd name="connsiteX0" fmla="*/ 35053 w 65907"/>
                  <a:gd name="connsiteY0" fmla="*/ 2524 h 17951"/>
                  <a:gd name="connsiteX1" fmla="*/ 37341 w 65907"/>
                  <a:gd name="connsiteY1" fmla="*/ 3326 h 17951"/>
                  <a:gd name="connsiteX2" fmla="*/ 47225 w 65907"/>
                  <a:gd name="connsiteY2" fmla="*/ 5142 h 17951"/>
                  <a:gd name="connsiteX3" fmla="*/ 50339 w 65907"/>
                  <a:gd name="connsiteY3" fmla="*/ 4812 h 17951"/>
                  <a:gd name="connsiteX4" fmla="*/ 52108 w 65907"/>
                  <a:gd name="connsiteY4" fmla="*/ 4883 h 17951"/>
                  <a:gd name="connsiteX5" fmla="*/ 60293 w 65907"/>
                  <a:gd name="connsiteY5" fmla="*/ 2807 h 17951"/>
                  <a:gd name="connsiteX6" fmla="*/ 65908 w 65907"/>
                  <a:gd name="connsiteY6" fmla="*/ 0 h 17951"/>
                  <a:gd name="connsiteX7" fmla="*/ 48499 w 65907"/>
                  <a:gd name="connsiteY7" fmla="*/ 15592 h 17951"/>
                  <a:gd name="connsiteX8" fmla="*/ 28873 w 65907"/>
                  <a:gd name="connsiteY8" fmla="*/ 14554 h 17951"/>
                  <a:gd name="connsiteX9" fmla="*/ 17904 w 65907"/>
                  <a:gd name="connsiteY9" fmla="*/ 13045 h 17951"/>
                  <a:gd name="connsiteX10" fmla="*/ 14083 w 65907"/>
                  <a:gd name="connsiteY10" fmla="*/ 12998 h 17951"/>
                  <a:gd name="connsiteX11" fmla="*/ 11299 w 65907"/>
                  <a:gd name="connsiteY11" fmla="*/ 13516 h 17951"/>
                  <a:gd name="connsiteX12" fmla="*/ 0 w 65907"/>
                  <a:gd name="connsiteY12" fmla="*/ 17951 h 17951"/>
                  <a:gd name="connsiteX13" fmla="*/ 17692 w 65907"/>
                  <a:gd name="connsiteY13" fmla="*/ 2288 h 17951"/>
                  <a:gd name="connsiteX14" fmla="*/ 35053 w 65907"/>
                  <a:gd name="connsiteY14" fmla="*/ 2524 h 17951"/>
                  <a:gd name="connsiteX15" fmla="*/ 35053 w 65907"/>
                  <a:gd name="connsiteY15" fmla="*/ 2524 h 17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907" h="17951">
                    <a:moveTo>
                      <a:pt x="35053" y="2524"/>
                    </a:moveTo>
                    <a:cubicBezTo>
                      <a:pt x="35950" y="2548"/>
                      <a:pt x="36610" y="3019"/>
                      <a:pt x="37341" y="3326"/>
                    </a:cubicBezTo>
                    <a:cubicBezTo>
                      <a:pt x="40715" y="4741"/>
                      <a:pt x="43946" y="5095"/>
                      <a:pt x="47225" y="5142"/>
                    </a:cubicBezTo>
                    <a:cubicBezTo>
                      <a:pt x="48381" y="5166"/>
                      <a:pt x="49277" y="5142"/>
                      <a:pt x="50339" y="4812"/>
                    </a:cubicBezTo>
                    <a:cubicBezTo>
                      <a:pt x="50881" y="4647"/>
                      <a:pt x="51566" y="4977"/>
                      <a:pt x="52108" y="4883"/>
                    </a:cubicBezTo>
                    <a:cubicBezTo>
                      <a:pt x="54939" y="4364"/>
                      <a:pt x="57699" y="3916"/>
                      <a:pt x="60293" y="2807"/>
                    </a:cubicBezTo>
                    <a:cubicBezTo>
                      <a:pt x="62110" y="2029"/>
                      <a:pt x="64186" y="1085"/>
                      <a:pt x="65908" y="0"/>
                    </a:cubicBezTo>
                    <a:cubicBezTo>
                      <a:pt x="62440" y="7147"/>
                      <a:pt x="56000" y="13257"/>
                      <a:pt x="48499" y="15592"/>
                    </a:cubicBezTo>
                    <a:cubicBezTo>
                      <a:pt x="42059" y="17597"/>
                      <a:pt x="35478" y="16984"/>
                      <a:pt x="28873" y="14554"/>
                    </a:cubicBezTo>
                    <a:cubicBezTo>
                      <a:pt x="25287" y="13233"/>
                      <a:pt x="21655" y="13139"/>
                      <a:pt x="17904" y="13045"/>
                    </a:cubicBezTo>
                    <a:cubicBezTo>
                      <a:pt x="16394" y="13021"/>
                      <a:pt x="15238" y="12998"/>
                      <a:pt x="14083" y="12998"/>
                    </a:cubicBezTo>
                    <a:cubicBezTo>
                      <a:pt x="13186" y="12998"/>
                      <a:pt x="12196" y="13469"/>
                      <a:pt x="11299" y="13516"/>
                    </a:cubicBezTo>
                    <a:cubicBezTo>
                      <a:pt x="7053" y="13752"/>
                      <a:pt x="3562" y="16064"/>
                      <a:pt x="0" y="17951"/>
                    </a:cubicBezTo>
                    <a:cubicBezTo>
                      <a:pt x="3821" y="10992"/>
                      <a:pt x="9907" y="4694"/>
                      <a:pt x="17692" y="2288"/>
                    </a:cubicBezTo>
                    <a:cubicBezTo>
                      <a:pt x="23353" y="543"/>
                      <a:pt x="29533" y="613"/>
                      <a:pt x="35053" y="2524"/>
                    </a:cubicBezTo>
                    <a:lnTo>
                      <a:pt x="35053" y="2524"/>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43" name="手繪多邊形: 圖案 142">
                <a:extLst>
                  <a:ext uri="{FF2B5EF4-FFF2-40B4-BE49-F238E27FC236}">
                    <a16:creationId xmlns:a16="http://schemas.microsoft.com/office/drawing/2014/main" id="{DBEBDEA0-D68A-4EAC-BD0F-D347FCB9E170}"/>
                  </a:ext>
                </a:extLst>
              </p:cNvPr>
              <p:cNvSpPr/>
              <p:nvPr/>
            </p:nvSpPr>
            <p:spPr>
              <a:xfrm>
                <a:off x="3990660" y="1707708"/>
                <a:ext cx="64114" cy="23565"/>
              </a:xfrm>
              <a:custGeom>
                <a:avLst/>
                <a:gdLst>
                  <a:gd name="connsiteX0" fmla="*/ 33591 w 64114"/>
                  <a:gd name="connsiteY0" fmla="*/ 5213 h 23565"/>
                  <a:gd name="connsiteX1" fmla="*/ 35926 w 64114"/>
                  <a:gd name="connsiteY1" fmla="*/ 5803 h 23565"/>
                  <a:gd name="connsiteX2" fmla="*/ 45928 w 64114"/>
                  <a:gd name="connsiteY2" fmla="*/ 6746 h 23565"/>
                  <a:gd name="connsiteX3" fmla="*/ 49018 w 64114"/>
                  <a:gd name="connsiteY3" fmla="*/ 6157 h 23565"/>
                  <a:gd name="connsiteX4" fmla="*/ 50787 w 64114"/>
                  <a:gd name="connsiteY4" fmla="*/ 6062 h 23565"/>
                  <a:gd name="connsiteX5" fmla="*/ 58760 w 64114"/>
                  <a:gd name="connsiteY5" fmla="*/ 3279 h 23565"/>
                  <a:gd name="connsiteX6" fmla="*/ 64115 w 64114"/>
                  <a:gd name="connsiteY6" fmla="*/ 0 h 23565"/>
                  <a:gd name="connsiteX7" fmla="*/ 48098 w 64114"/>
                  <a:gd name="connsiteY7" fmla="*/ 17031 h 23565"/>
                  <a:gd name="connsiteX8" fmla="*/ 28472 w 64114"/>
                  <a:gd name="connsiteY8" fmla="*/ 17692 h 23565"/>
                  <a:gd name="connsiteX9" fmla="*/ 17409 w 64114"/>
                  <a:gd name="connsiteY9" fmla="*/ 17149 h 23565"/>
                  <a:gd name="connsiteX10" fmla="*/ 13587 w 64114"/>
                  <a:gd name="connsiteY10" fmla="*/ 17409 h 23565"/>
                  <a:gd name="connsiteX11" fmla="*/ 10875 w 64114"/>
                  <a:gd name="connsiteY11" fmla="*/ 18164 h 23565"/>
                  <a:gd name="connsiteX12" fmla="*/ 0 w 64114"/>
                  <a:gd name="connsiteY12" fmla="*/ 23565 h 23565"/>
                  <a:gd name="connsiteX13" fmla="*/ 16276 w 64114"/>
                  <a:gd name="connsiteY13" fmla="*/ 6416 h 23565"/>
                  <a:gd name="connsiteX14" fmla="*/ 33591 w 64114"/>
                  <a:gd name="connsiteY14" fmla="*/ 5213 h 23565"/>
                  <a:gd name="connsiteX15" fmla="*/ 33591 w 64114"/>
                  <a:gd name="connsiteY15" fmla="*/ 5213 h 2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14" h="23565">
                    <a:moveTo>
                      <a:pt x="33591" y="5213"/>
                    </a:moveTo>
                    <a:cubicBezTo>
                      <a:pt x="34487" y="5166"/>
                      <a:pt x="35171" y="5567"/>
                      <a:pt x="35926" y="5803"/>
                    </a:cubicBezTo>
                    <a:cubicBezTo>
                      <a:pt x="39417" y="6912"/>
                      <a:pt x="42649" y="6982"/>
                      <a:pt x="45928" y="6746"/>
                    </a:cubicBezTo>
                    <a:cubicBezTo>
                      <a:pt x="47084" y="6652"/>
                      <a:pt x="47956" y="6558"/>
                      <a:pt x="49018" y="6157"/>
                    </a:cubicBezTo>
                    <a:cubicBezTo>
                      <a:pt x="49537" y="5944"/>
                      <a:pt x="50245" y="6227"/>
                      <a:pt x="50787" y="6062"/>
                    </a:cubicBezTo>
                    <a:cubicBezTo>
                      <a:pt x="53547" y="5308"/>
                      <a:pt x="56260" y="4623"/>
                      <a:pt x="58760" y="3279"/>
                    </a:cubicBezTo>
                    <a:cubicBezTo>
                      <a:pt x="60506" y="2335"/>
                      <a:pt x="62487" y="1227"/>
                      <a:pt x="64115" y="0"/>
                    </a:cubicBezTo>
                    <a:cubicBezTo>
                      <a:pt x="61261" y="7431"/>
                      <a:pt x="55387" y="14083"/>
                      <a:pt x="48098" y="17031"/>
                    </a:cubicBezTo>
                    <a:cubicBezTo>
                      <a:pt x="41847" y="19579"/>
                      <a:pt x="35242" y="19555"/>
                      <a:pt x="28472" y="17692"/>
                    </a:cubicBezTo>
                    <a:cubicBezTo>
                      <a:pt x="24792" y="16677"/>
                      <a:pt x="21159" y="16913"/>
                      <a:pt x="17409" y="17149"/>
                    </a:cubicBezTo>
                    <a:cubicBezTo>
                      <a:pt x="15899" y="17244"/>
                      <a:pt x="14743" y="17314"/>
                      <a:pt x="13587" y="17409"/>
                    </a:cubicBezTo>
                    <a:cubicBezTo>
                      <a:pt x="12691" y="17479"/>
                      <a:pt x="11747" y="18046"/>
                      <a:pt x="10875" y="18164"/>
                    </a:cubicBezTo>
                    <a:cubicBezTo>
                      <a:pt x="6676" y="18753"/>
                      <a:pt x="3373" y="21372"/>
                      <a:pt x="0" y="23565"/>
                    </a:cubicBezTo>
                    <a:cubicBezTo>
                      <a:pt x="3208" y="16300"/>
                      <a:pt x="8728" y="9506"/>
                      <a:pt x="16276" y="6416"/>
                    </a:cubicBezTo>
                    <a:cubicBezTo>
                      <a:pt x="21773" y="4270"/>
                      <a:pt x="27929" y="3798"/>
                      <a:pt x="33591" y="5213"/>
                    </a:cubicBezTo>
                    <a:lnTo>
                      <a:pt x="33591" y="5213"/>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44" name="手繪多邊形: 圖案 143">
                <a:extLst>
                  <a:ext uri="{FF2B5EF4-FFF2-40B4-BE49-F238E27FC236}">
                    <a16:creationId xmlns:a16="http://schemas.microsoft.com/office/drawing/2014/main" id="{2AB34D9E-5191-40FE-BA49-64B18ADB8B2C}"/>
                  </a:ext>
                </a:extLst>
              </p:cNvPr>
              <p:cNvSpPr/>
              <p:nvPr/>
            </p:nvSpPr>
            <p:spPr>
              <a:xfrm>
                <a:off x="3983348" y="1725117"/>
                <a:ext cx="61779" cy="29038"/>
              </a:xfrm>
              <a:custGeom>
                <a:avLst/>
                <a:gdLst>
                  <a:gd name="connsiteX0" fmla="*/ 31822 w 61779"/>
                  <a:gd name="connsiteY0" fmla="*/ 7808 h 29038"/>
                  <a:gd name="connsiteX1" fmla="*/ 34204 w 61779"/>
                  <a:gd name="connsiteY1" fmla="*/ 8209 h 29038"/>
                  <a:gd name="connsiteX2" fmla="*/ 44253 w 61779"/>
                  <a:gd name="connsiteY2" fmla="*/ 8280 h 29038"/>
                  <a:gd name="connsiteX3" fmla="*/ 47272 w 61779"/>
                  <a:gd name="connsiteY3" fmla="*/ 7431 h 29038"/>
                  <a:gd name="connsiteX4" fmla="*/ 49041 w 61779"/>
                  <a:gd name="connsiteY4" fmla="*/ 7195 h 29038"/>
                  <a:gd name="connsiteX5" fmla="*/ 56731 w 61779"/>
                  <a:gd name="connsiteY5" fmla="*/ 3727 h 29038"/>
                  <a:gd name="connsiteX6" fmla="*/ 61780 w 61779"/>
                  <a:gd name="connsiteY6" fmla="*/ 0 h 29038"/>
                  <a:gd name="connsiteX7" fmla="*/ 47319 w 61779"/>
                  <a:gd name="connsiteY7" fmla="*/ 18376 h 29038"/>
                  <a:gd name="connsiteX8" fmla="*/ 27811 w 61779"/>
                  <a:gd name="connsiteY8" fmla="*/ 20735 h 29038"/>
                  <a:gd name="connsiteX9" fmla="*/ 16748 w 61779"/>
                  <a:gd name="connsiteY9" fmla="*/ 21159 h 29038"/>
                  <a:gd name="connsiteX10" fmla="*/ 12974 w 61779"/>
                  <a:gd name="connsiteY10" fmla="*/ 21773 h 29038"/>
                  <a:gd name="connsiteX11" fmla="*/ 10332 w 61779"/>
                  <a:gd name="connsiteY11" fmla="*/ 22763 h 29038"/>
                  <a:gd name="connsiteX12" fmla="*/ 0 w 61779"/>
                  <a:gd name="connsiteY12" fmla="*/ 29038 h 29038"/>
                  <a:gd name="connsiteX13" fmla="*/ 14720 w 61779"/>
                  <a:gd name="connsiteY13" fmla="*/ 10544 h 29038"/>
                  <a:gd name="connsiteX14" fmla="*/ 31822 w 61779"/>
                  <a:gd name="connsiteY14" fmla="*/ 7808 h 29038"/>
                  <a:gd name="connsiteX15" fmla="*/ 31822 w 61779"/>
                  <a:gd name="connsiteY15" fmla="*/ 7808 h 2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779" h="29038">
                    <a:moveTo>
                      <a:pt x="31822" y="7808"/>
                    </a:moveTo>
                    <a:cubicBezTo>
                      <a:pt x="32694" y="7690"/>
                      <a:pt x="33426" y="8020"/>
                      <a:pt x="34204" y="8209"/>
                    </a:cubicBezTo>
                    <a:cubicBezTo>
                      <a:pt x="37766" y="9011"/>
                      <a:pt x="41021" y="8799"/>
                      <a:pt x="44253" y="8280"/>
                    </a:cubicBezTo>
                    <a:cubicBezTo>
                      <a:pt x="45409" y="8091"/>
                      <a:pt x="46258" y="7926"/>
                      <a:pt x="47272" y="7431"/>
                    </a:cubicBezTo>
                    <a:cubicBezTo>
                      <a:pt x="47768" y="7195"/>
                      <a:pt x="48499" y="7383"/>
                      <a:pt x="49041" y="7195"/>
                    </a:cubicBezTo>
                    <a:cubicBezTo>
                      <a:pt x="51731" y="6204"/>
                      <a:pt x="54373" y="5284"/>
                      <a:pt x="56731" y="3727"/>
                    </a:cubicBezTo>
                    <a:cubicBezTo>
                      <a:pt x="58406" y="2642"/>
                      <a:pt x="60270" y="1368"/>
                      <a:pt x="61780" y="0"/>
                    </a:cubicBezTo>
                    <a:cubicBezTo>
                      <a:pt x="59586" y="7643"/>
                      <a:pt x="54325" y="14767"/>
                      <a:pt x="47319" y="18376"/>
                    </a:cubicBezTo>
                    <a:cubicBezTo>
                      <a:pt x="41328" y="21442"/>
                      <a:pt x="34723" y="22009"/>
                      <a:pt x="27811" y="20735"/>
                    </a:cubicBezTo>
                    <a:cubicBezTo>
                      <a:pt x="24061" y="20051"/>
                      <a:pt x="20452" y="20593"/>
                      <a:pt x="16748" y="21159"/>
                    </a:cubicBezTo>
                    <a:cubicBezTo>
                      <a:pt x="15262" y="21395"/>
                      <a:pt x="14106" y="21560"/>
                      <a:pt x="12974" y="21773"/>
                    </a:cubicBezTo>
                    <a:cubicBezTo>
                      <a:pt x="12101" y="21914"/>
                      <a:pt x="11181" y="22551"/>
                      <a:pt x="10332" y="22763"/>
                    </a:cubicBezTo>
                    <a:cubicBezTo>
                      <a:pt x="6204" y="23683"/>
                      <a:pt x="3161" y="26561"/>
                      <a:pt x="0" y="29038"/>
                    </a:cubicBezTo>
                    <a:cubicBezTo>
                      <a:pt x="2571" y="21513"/>
                      <a:pt x="7454" y="14271"/>
                      <a:pt x="14720" y="10544"/>
                    </a:cubicBezTo>
                    <a:cubicBezTo>
                      <a:pt x="19980" y="7879"/>
                      <a:pt x="26066" y="6864"/>
                      <a:pt x="31822" y="7808"/>
                    </a:cubicBezTo>
                    <a:lnTo>
                      <a:pt x="31822" y="7808"/>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45" name="手繪多邊形: 圖案 144">
                <a:extLst>
                  <a:ext uri="{FF2B5EF4-FFF2-40B4-BE49-F238E27FC236}">
                    <a16:creationId xmlns:a16="http://schemas.microsoft.com/office/drawing/2014/main" id="{79F68DC6-A599-4E4B-95C1-6421760FE07D}"/>
                  </a:ext>
                </a:extLst>
              </p:cNvPr>
              <p:cNvSpPr/>
              <p:nvPr/>
            </p:nvSpPr>
            <p:spPr>
              <a:xfrm>
                <a:off x="3977993" y="1743398"/>
                <a:ext cx="58996" cy="34392"/>
              </a:xfrm>
              <a:custGeom>
                <a:avLst/>
                <a:gdLst>
                  <a:gd name="connsiteX0" fmla="*/ 29840 w 58996"/>
                  <a:gd name="connsiteY0" fmla="*/ 10403 h 34392"/>
                  <a:gd name="connsiteX1" fmla="*/ 32246 w 58996"/>
                  <a:gd name="connsiteY1" fmla="*/ 10591 h 34392"/>
                  <a:gd name="connsiteX2" fmla="*/ 42271 w 58996"/>
                  <a:gd name="connsiteY2" fmla="*/ 9789 h 34392"/>
                  <a:gd name="connsiteX3" fmla="*/ 45196 w 58996"/>
                  <a:gd name="connsiteY3" fmla="*/ 8681 h 34392"/>
                  <a:gd name="connsiteX4" fmla="*/ 46942 w 58996"/>
                  <a:gd name="connsiteY4" fmla="*/ 8280 h 34392"/>
                  <a:gd name="connsiteX5" fmla="*/ 54302 w 58996"/>
                  <a:gd name="connsiteY5" fmla="*/ 4152 h 34392"/>
                  <a:gd name="connsiteX6" fmla="*/ 58996 w 58996"/>
                  <a:gd name="connsiteY6" fmla="*/ 0 h 34392"/>
                  <a:gd name="connsiteX7" fmla="*/ 46211 w 58996"/>
                  <a:gd name="connsiteY7" fmla="*/ 19555 h 34392"/>
                  <a:gd name="connsiteX8" fmla="*/ 26986 w 58996"/>
                  <a:gd name="connsiteY8" fmla="*/ 23636 h 34392"/>
                  <a:gd name="connsiteX9" fmla="*/ 16017 w 58996"/>
                  <a:gd name="connsiteY9" fmla="*/ 25028 h 34392"/>
                  <a:gd name="connsiteX10" fmla="*/ 12313 w 58996"/>
                  <a:gd name="connsiteY10" fmla="*/ 25971 h 34392"/>
                  <a:gd name="connsiteX11" fmla="*/ 9766 w 58996"/>
                  <a:gd name="connsiteY11" fmla="*/ 27175 h 34392"/>
                  <a:gd name="connsiteX12" fmla="*/ 0 w 58996"/>
                  <a:gd name="connsiteY12" fmla="*/ 34393 h 34392"/>
                  <a:gd name="connsiteX13" fmla="*/ 13045 w 58996"/>
                  <a:gd name="connsiteY13" fmla="*/ 14672 h 34392"/>
                  <a:gd name="connsiteX14" fmla="*/ 29840 w 58996"/>
                  <a:gd name="connsiteY14" fmla="*/ 10403 h 34392"/>
                  <a:gd name="connsiteX15" fmla="*/ 29840 w 58996"/>
                  <a:gd name="connsiteY15" fmla="*/ 10403 h 34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996" h="34392">
                    <a:moveTo>
                      <a:pt x="29840" y="10403"/>
                    </a:moveTo>
                    <a:cubicBezTo>
                      <a:pt x="30713" y="10214"/>
                      <a:pt x="31468" y="10474"/>
                      <a:pt x="32246" y="10591"/>
                    </a:cubicBezTo>
                    <a:cubicBezTo>
                      <a:pt x="35879" y="11087"/>
                      <a:pt x="39087" y="10591"/>
                      <a:pt x="42271" y="9789"/>
                    </a:cubicBezTo>
                    <a:cubicBezTo>
                      <a:pt x="43404" y="9506"/>
                      <a:pt x="44253" y="9247"/>
                      <a:pt x="45196" y="8681"/>
                    </a:cubicBezTo>
                    <a:cubicBezTo>
                      <a:pt x="45668" y="8398"/>
                      <a:pt x="46423" y="8539"/>
                      <a:pt x="46942" y="8280"/>
                    </a:cubicBezTo>
                    <a:cubicBezTo>
                      <a:pt x="49537" y="7053"/>
                      <a:pt x="52084" y="5897"/>
                      <a:pt x="54302" y="4152"/>
                    </a:cubicBezTo>
                    <a:cubicBezTo>
                      <a:pt x="55859" y="2925"/>
                      <a:pt x="57628" y="1486"/>
                      <a:pt x="58996" y="0"/>
                    </a:cubicBezTo>
                    <a:cubicBezTo>
                      <a:pt x="57486" y="7808"/>
                      <a:pt x="52863" y="15356"/>
                      <a:pt x="46211" y="19555"/>
                    </a:cubicBezTo>
                    <a:cubicBezTo>
                      <a:pt x="40502" y="23164"/>
                      <a:pt x="33992" y="24273"/>
                      <a:pt x="26986" y="23636"/>
                    </a:cubicBezTo>
                    <a:cubicBezTo>
                      <a:pt x="23188" y="23282"/>
                      <a:pt x="19650" y="24132"/>
                      <a:pt x="16017" y="25028"/>
                    </a:cubicBezTo>
                    <a:cubicBezTo>
                      <a:pt x="14554" y="25382"/>
                      <a:pt x="13422" y="25665"/>
                      <a:pt x="12313" y="25971"/>
                    </a:cubicBezTo>
                    <a:cubicBezTo>
                      <a:pt x="11464" y="26207"/>
                      <a:pt x="10615" y="26915"/>
                      <a:pt x="9766" y="27175"/>
                    </a:cubicBezTo>
                    <a:cubicBezTo>
                      <a:pt x="5732" y="28495"/>
                      <a:pt x="2949" y="31633"/>
                      <a:pt x="0" y="34393"/>
                    </a:cubicBezTo>
                    <a:cubicBezTo>
                      <a:pt x="1911" y="26679"/>
                      <a:pt x="6133" y="19013"/>
                      <a:pt x="13045" y="14672"/>
                    </a:cubicBezTo>
                    <a:cubicBezTo>
                      <a:pt x="18022" y="11511"/>
                      <a:pt x="23990" y="9978"/>
                      <a:pt x="29840" y="10403"/>
                    </a:cubicBezTo>
                    <a:lnTo>
                      <a:pt x="29840" y="10403"/>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46" name="手繪多邊形: 圖案 145">
                <a:extLst>
                  <a:ext uri="{FF2B5EF4-FFF2-40B4-BE49-F238E27FC236}">
                    <a16:creationId xmlns:a16="http://schemas.microsoft.com/office/drawing/2014/main" id="{9CC8D019-2F96-437A-A885-838D5F83D7DD}"/>
                  </a:ext>
                </a:extLst>
              </p:cNvPr>
              <p:cNvSpPr/>
              <p:nvPr/>
            </p:nvSpPr>
            <p:spPr>
              <a:xfrm>
                <a:off x="3974667" y="1762529"/>
                <a:ext cx="55740" cy="39464"/>
              </a:xfrm>
              <a:custGeom>
                <a:avLst/>
                <a:gdLst>
                  <a:gd name="connsiteX0" fmla="*/ 27623 w 55740"/>
                  <a:gd name="connsiteY0" fmla="*/ 12950 h 39464"/>
                  <a:gd name="connsiteX1" fmla="*/ 30029 w 55740"/>
                  <a:gd name="connsiteY1" fmla="*/ 12927 h 39464"/>
                  <a:gd name="connsiteX2" fmla="*/ 39936 w 55740"/>
                  <a:gd name="connsiteY2" fmla="*/ 11228 h 39464"/>
                  <a:gd name="connsiteX3" fmla="*/ 42767 w 55740"/>
                  <a:gd name="connsiteY3" fmla="*/ 9860 h 39464"/>
                  <a:gd name="connsiteX4" fmla="*/ 44465 w 55740"/>
                  <a:gd name="connsiteY4" fmla="*/ 9318 h 39464"/>
                  <a:gd name="connsiteX5" fmla="*/ 51424 w 55740"/>
                  <a:gd name="connsiteY5" fmla="*/ 4553 h 39464"/>
                  <a:gd name="connsiteX6" fmla="*/ 55741 w 55740"/>
                  <a:gd name="connsiteY6" fmla="*/ 0 h 39464"/>
                  <a:gd name="connsiteX7" fmla="*/ 44725 w 55740"/>
                  <a:gd name="connsiteY7" fmla="*/ 20617 h 39464"/>
                  <a:gd name="connsiteX8" fmla="*/ 25948 w 55740"/>
                  <a:gd name="connsiteY8" fmla="*/ 26372 h 39464"/>
                  <a:gd name="connsiteX9" fmla="*/ 15121 w 55740"/>
                  <a:gd name="connsiteY9" fmla="*/ 28731 h 39464"/>
                  <a:gd name="connsiteX10" fmla="*/ 11511 w 55740"/>
                  <a:gd name="connsiteY10" fmla="*/ 29982 h 39464"/>
                  <a:gd name="connsiteX11" fmla="*/ 9082 w 55740"/>
                  <a:gd name="connsiteY11" fmla="*/ 31421 h 39464"/>
                  <a:gd name="connsiteX12" fmla="*/ 0 w 55740"/>
                  <a:gd name="connsiteY12" fmla="*/ 39464 h 39464"/>
                  <a:gd name="connsiteX13" fmla="*/ 11228 w 55740"/>
                  <a:gd name="connsiteY13" fmla="*/ 18682 h 39464"/>
                  <a:gd name="connsiteX14" fmla="*/ 27623 w 55740"/>
                  <a:gd name="connsiteY14" fmla="*/ 12950 h 39464"/>
                  <a:gd name="connsiteX15" fmla="*/ 27623 w 55740"/>
                  <a:gd name="connsiteY15" fmla="*/ 12950 h 3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740" h="39464">
                    <a:moveTo>
                      <a:pt x="27623" y="12950"/>
                    </a:moveTo>
                    <a:cubicBezTo>
                      <a:pt x="28472" y="12691"/>
                      <a:pt x="29250" y="12880"/>
                      <a:pt x="30029" y="12927"/>
                    </a:cubicBezTo>
                    <a:cubicBezTo>
                      <a:pt x="33685" y="13092"/>
                      <a:pt x="36846" y="12313"/>
                      <a:pt x="39936" y="11228"/>
                    </a:cubicBezTo>
                    <a:cubicBezTo>
                      <a:pt x="41021" y="10851"/>
                      <a:pt x="41847" y="10521"/>
                      <a:pt x="42767" y="9860"/>
                    </a:cubicBezTo>
                    <a:cubicBezTo>
                      <a:pt x="43215" y="9530"/>
                      <a:pt x="43970" y="9601"/>
                      <a:pt x="44465" y="9318"/>
                    </a:cubicBezTo>
                    <a:cubicBezTo>
                      <a:pt x="46942" y="7855"/>
                      <a:pt x="49372" y="6487"/>
                      <a:pt x="51424" y="4553"/>
                    </a:cubicBezTo>
                    <a:cubicBezTo>
                      <a:pt x="52863" y="3185"/>
                      <a:pt x="54491" y="1604"/>
                      <a:pt x="55741" y="0"/>
                    </a:cubicBezTo>
                    <a:cubicBezTo>
                      <a:pt x="54939" y="7902"/>
                      <a:pt x="50999" y="15852"/>
                      <a:pt x="44725" y="20617"/>
                    </a:cubicBezTo>
                    <a:cubicBezTo>
                      <a:pt x="39370" y="24698"/>
                      <a:pt x="32977" y="26396"/>
                      <a:pt x="25948" y="26372"/>
                    </a:cubicBezTo>
                    <a:cubicBezTo>
                      <a:pt x="22126" y="26372"/>
                      <a:pt x="18682" y="27528"/>
                      <a:pt x="15121" y="28731"/>
                    </a:cubicBezTo>
                    <a:cubicBezTo>
                      <a:pt x="13682" y="29227"/>
                      <a:pt x="12597" y="29581"/>
                      <a:pt x="11511" y="29982"/>
                    </a:cubicBezTo>
                    <a:cubicBezTo>
                      <a:pt x="10686" y="30288"/>
                      <a:pt x="9884" y="31067"/>
                      <a:pt x="9082" y="31421"/>
                    </a:cubicBezTo>
                    <a:cubicBezTo>
                      <a:pt x="5166" y="33095"/>
                      <a:pt x="2689" y="36469"/>
                      <a:pt x="0" y="39464"/>
                    </a:cubicBezTo>
                    <a:cubicBezTo>
                      <a:pt x="1203" y="31609"/>
                      <a:pt x="4741" y="23613"/>
                      <a:pt x="11228" y="18682"/>
                    </a:cubicBezTo>
                    <a:cubicBezTo>
                      <a:pt x="15946" y="15121"/>
                      <a:pt x="21773" y="13068"/>
                      <a:pt x="27623" y="12950"/>
                    </a:cubicBezTo>
                    <a:lnTo>
                      <a:pt x="27623" y="12950"/>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47" name="手繪多邊形: 圖案 146">
                <a:extLst>
                  <a:ext uri="{FF2B5EF4-FFF2-40B4-BE49-F238E27FC236}">
                    <a16:creationId xmlns:a16="http://schemas.microsoft.com/office/drawing/2014/main" id="{E33E14A7-8563-44F7-8959-19288CFDF4B4}"/>
                  </a:ext>
                </a:extLst>
              </p:cNvPr>
              <p:cNvSpPr/>
              <p:nvPr/>
            </p:nvSpPr>
            <p:spPr>
              <a:xfrm>
                <a:off x="3973487" y="1782438"/>
                <a:ext cx="51990" cy="44347"/>
              </a:xfrm>
              <a:custGeom>
                <a:avLst/>
                <a:gdLst>
                  <a:gd name="connsiteX0" fmla="*/ 25146 w 51990"/>
                  <a:gd name="connsiteY0" fmla="*/ 15451 h 44347"/>
                  <a:gd name="connsiteX1" fmla="*/ 27552 w 51990"/>
                  <a:gd name="connsiteY1" fmla="*/ 15191 h 44347"/>
                  <a:gd name="connsiteX2" fmla="*/ 37271 w 51990"/>
                  <a:gd name="connsiteY2" fmla="*/ 12620 h 44347"/>
                  <a:gd name="connsiteX3" fmla="*/ 39960 w 51990"/>
                  <a:gd name="connsiteY3" fmla="*/ 10992 h 44347"/>
                  <a:gd name="connsiteX4" fmla="*/ 41587 w 51990"/>
                  <a:gd name="connsiteY4" fmla="*/ 10308 h 44347"/>
                  <a:gd name="connsiteX5" fmla="*/ 48098 w 51990"/>
                  <a:gd name="connsiteY5" fmla="*/ 4930 h 44347"/>
                  <a:gd name="connsiteX6" fmla="*/ 51990 w 51990"/>
                  <a:gd name="connsiteY6" fmla="*/ 0 h 44347"/>
                  <a:gd name="connsiteX7" fmla="*/ 42861 w 51990"/>
                  <a:gd name="connsiteY7" fmla="*/ 21537 h 44347"/>
                  <a:gd name="connsiteX8" fmla="*/ 24674 w 51990"/>
                  <a:gd name="connsiteY8" fmla="*/ 28944 h 44347"/>
                  <a:gd name="connsiteX9" fmla="*/ 14106 w 51990"/>
                  <a:gd name="connsiteY9" fmla="*/ 32270 h 44347"/>
                  <a:gd name="connsiteX10" fmla="*/ 10615 w 51990"/>
                  <a:gd name="connsiteY10" fmla="*/ 33850 h 44347"/>
                  <a:gd name="connsiteX11" fmla="*/ 8327 w 51990"/>
                  <a:gd name="connsiteY11" fmla="*/ 35501 h 44347"/>
                  <a:gd name="connsiteX12" fmla="*/ 0 w 51990"/>
                  <a:gd name="connsiteY12" fmla="*/ 44347 h 44347"/>
                  <a:gd name="connsiteX13" fmla="*/ 9318 w 51990"/>
                  <a:gd name="connsiteY13" fmla="*/ 22645 h 44347"/>
                  <a:gd name="connsiteX14" fmla="*/ 25146 w 51990"/>
                  <a:gd name="connsiteY14" fmla="*/ 15451 h 44347"/>
                  <a:gd name="connsiteX15" fmla="*/ 25146 w 51990"/>
                  <a:gd name="connsiteY15" fmla="*/ 15451 h 4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990" h="44347">
                    <a:moveTo>
                      <a:pt x="25146" y="15451"/>
                    </a:moveTo>
                    <a:cubicBezTo>
                      <a:pt x="25971" y="15097"/>
                      <a:pt x="26750" y="15238"/>
                      <a:pt x="27552" y="15191"/>
                    </a:cubicBezTo>
                    <a:cubicBezTo>
                      <a:pt x="31208" y="15026"/>
                      <a:pt x="34275" y="13988"/>
                      <a:pt x="37271" y="12620"/>
                    </a:cubicBezTo>
                    <a:cubicBezTo>
                      <a:pt x="38332" y="12148"/>
                      <a:pt x="39111" y="11747"/>
                      <a:pt x="39960" y="10992"/>
                    </a:cubicBezTo>
                    <a:cubicBezTo>
                      <a:pt x="40384" y="10615"/>
                      <a:pt x="41139" y="10615"/>
                      <a:pt x="41587" y="10308"/>
                    </a:cubicBezTo>
                    <a:cubicBezTo>
                      <a:pt x="43923" y="8634"/>
                      <a:pt x="46211" y="7053"/>
                      <a:pt x="48098" y="4930"/>
                    </a:cubicBezTo>
                    <a:cubicBezTo>
                      <a:pt x="49419" y="3444"/>
                      <a:pt x="50881" y="1722"/>
                      <a:pt x="51990" y="0"/>
                    </a:cubicBezTo>
                    <a:cubicBezTo>
                      <a:pt x="51896" y="7949"/>
                      <a:pt x="48688" y="16229"/>
                      <a:pt x="42861" y="21537"/>
                    </a:cubicBezTo>
                    <a:cubicBezTo>
                      <a:pt x="37884" y="26089"/>
                      <a:pt x="31680" y="28354"/>
                      <a:pt x="24674" y="28944"/>
                    </a:cubicBezTo>
                    <a:cubicBezTo>
                      <a:pt x="20876" y="29274"/>
                      <a:pt x="17527" y="30736"/>
                      <a:pt x="14106" y="32270"/>
                    </a:cubicBezTo>
                    <a:cubicBezTo>
                      <a:pt x="12714" y="32883"/>
                      <a:pt x="11677" y="33355"/>
                      <a:pt x="10615" y="33850"/>
                    </a:cubicBezTo>
                    <a:cubicBezTo>
                      <a:pt x="9813" y="34228"/>
                      <a:pt x="9105" y="35077"/>
                      <a:pt x="8327" y="35501"/>
                    </a:cubicBezTo>
                    <a:cubicBezTo>
                      <a:pt x="4576" y="37530"/>
                      <a:pt x="2406" y="41116"/>
                      <a:pt x="0" y="44347"/>
                    </a:cubicBezTo>
                    <a:cubicBezTo>
                      <a:pt x="495" y="36421"/>
                      <a:pt x="3302" y="28142"/>
                      <a:pt x="9318" y="22645"/>
                    </a:cubicBezTo>
                    <a:cubicBezTo>
                      <a:pt x="13729" y="18635"/>
                      <a:pt x="19343" y="16088"/>
                      <a:pt x="25146" y="15451"/>
                    </a:cubicBezTo>
                    <a:lnTo>
                      <a:pt x="25146" y="15451"/>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48" name="手繪多邊形: 圖案 147">
                <a:extLst>
                  <a:ext uri="{FF2B5EF4-FFF2-40B4-BE49-F238E27FC236}">
                    <a16:creationId xmlns:a16="http://schemas.microsoft.com/office/drawing/2014/main" id="{A9FBF594-F5B5-4A5E-8487-0B4F749F1AB7}"/>
                  </a:ext>
                </a:extLst>
              </p:cNvPr>
              <p:cNvSpPr/>
              <p:nvPr/>
            </p:nvSpPr>
            <p:spPr>
              <a:xfrm>
                <a:off x="3974581" y="1803125"/>
                <a:ext cx="47898" cy="48852"/>
              </a:xfrm>
              <a:custGeom>
                <a:avLst/>
                <a:gdLst>
                  <a:gd name="connsiteX0" fmla="*/ 22424 w 47898"/>
                  <a:gd name="connsiteY0" fmla="*/ 17810 h 48852"/>
                  <a:gd name="connsiteX1" fmla="*/ 24807 w 47898"/>
                  <a:gd name="connsiteY1" fmla="*/ 17338 h 48852"/>
                  <a:gd name="connsiteX2" fmla="*/ 34266 w 47898"/>
                  <a:gd name="connsiteY2" fmla="*/ 13894 h 48852"/>
                  <a:gd name="connsiteX3" fmla="*/ 36790 w 47898"/>
                  <a:gd name="connsiteY3" fmla="*/ 12030 h 48852"/>
                  <a:gd name="connsiteX4" fmla="*/ 38347 w 47898"/>
                  <a:gd name="connsiteY4" fmla="*/ 11181 h 48852"/>
                  <a:gd name="connsiteX5" fmla="*/ 44362 w 47898"/>
                  <a:gd name="connsiteY5" fmla="*/ 5260 h 48852"/>
                  <a:gd name="connsiteX6" fmla="*/ 47806 w 47898"/>
                  <a:gd name="connsiteY6" fmla="*/ 0 h 48852"/>
                  <a:gd name="connsiteX7" fmla="*/ 40659 w 47898"/>
                  <a:gd name="connsiteY7" fmla="*/ 22268 h 48852"/>
                  <a:gd name="connsiteX8" fmla="*/ 23203 w 47898"/>
                  <a:gd name="connsiteY8" fmla="*/ 31303 h 48852"/>
                  <a:gd name="connsiteX9" fmla="*/ 12989 w 47898"/>
                  <a:gd name="connsiteY9" fmla="*/ 35572 h 48852"/>
                  <a:gd name="connsiteX10" fmla="*/ 9663 w 47898"/>
                  <a:gd name="connsiteY10" fmla="*/ 37459 h 48852"/>
                  <a:gd name="connsiteX11" fmla="*/ 7516 w 47898"/>
                  <a:gd name="connsiteY11" fmla="*/ 39299 h 48852"/>
                  <a:gd name="connsiteX12" fmla="*/ 15 w 47898"/>
                  <a:gd name="connsiteY12" fmla="*/ 48853 h 48852"/>
                  <a:gd name="connsiteX13" fmla="*/ 7351 w 47898"/>
                  <a:gd name="connsiteY13" fmla="*/ 26396 h 48852"/>
                  <a:gd name="connsiteX14" fmla="*/ 22424 w 47898"/>
                  <a:gd name="connsiteY14" fmla="*/ 17810 h 48852"/>
                  <a:gd name="connsiteX15" fmla="*/ 22424 w 47898"/>
                  <a:gd name="connsiteY15" fmla="*/ 17810 h 48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898" h="48852">
                    <a:moveTo>
                      <a:pt x="22424" y="17810"/>
                    </a:moveTo>
                    <a:cubicBezTo>
                      <a:pt x="23203" y="17385"/>
                      <a:pt x="24005" y="17456"/>
                      <a:pt x="24807" y="17338"/>
                    </a:cubicBezTo>
                    <a:cubicBezTo>
                      <a:pt x="28440" y="16843"/>
                      <a:pt x="31388" y="15522"/>
                      <a:pt x="34266" y="13894"/>
                    </a:cubicBezTo>
                    <a:cubicBezTo>
                      <a:pt x="35280" y="13328"/>
                      <a:pt x="36035" y="12856"/>
                      <a:pt x="36790" y="12030"/>
                    </a:cubicBezTo>
                    <a:cubicBezTo>
                      <a:pt x="37167" y="11629"/>
                      <a:pt x="37922" y="11559"/>
                      <a:pt x="38347" y="11181"/>
                    </a:cubicBezTo>
                    <a:cubicBezTo>
                      <a:pt x="40517" y="9318"/>
                      <a:pt x="42664" y="7525"/>
                      <a:pt x="44362" y="5260"/>
                    </a:cubicBezTo>
                    <a:cubicBezTo>
                      <a:pt x="45542" y="3656"/>
                      <a:pt x="46839" y="1816"/>
                      <a:pt x="47806" y="0"/>
                    </a:cubicBezTo>
                    <a:cubicBezTo>
                      <a:pt x="48419" y="7926"/>
                      <a:pt x="45966" y="16442"/>
                      <a:pt x="40659" y="22268"/>
                    </a:cubicBezTo>
                    <a:cubicBezTo>
                      <a:pt x="36106" y="27245"/>
                      <a:pt x="30138" y="30052"/>
                      <a:pt x="23203" y="31303"/>
                    </a:cubicBezTo>
                    <a:cubicBezTo>
                      <a:pt x="19429" y="31963"/>
                      <a:pt x="16268" y="33732"/>
                      <a:pt x="12989" y="35572"/>
                    </a:cubicBezTo>
                    <a:cubicBezTo>
                      <a:pt x="11668" y="36303"/>
                      <a:pt x="10653" y="36870"/>
                      <a:pt x="9663" y="37459"/>
                    </a:cubicBezTo>
                    <a:cubicBezTo>
                      <a:pt x="8908" y="37907"/>
                      <a:pt x="8271" y="38804"/>
                      <a:pt x="7516" y="39299"/>
                    </a:cubicBezTo>
                    <a:cubicBezTo>
                      <a:pt x="3978" y="41635"/>
                      <a:pt x="2114" y="45409"/>
                      <a:pt x="15" y="48853"/>
                    </a:cubicBezTo>
                    <a:cubicBezTo>
                      <a:pt x="-197" y="40903"/>
                      <a:pt x="1855" y="32411"/>
                      <a:pt x="7351" y="26396"/>
                    </a:cubicBezTo>
                    <a:cubicBezTo>
                      <a:pt x="11338" y="22009"/>
                      <a:pt x="16692" y="18966"/>
                      <a:pt x="22424" y="17810"/>
                    </a:cubicBezTo>
                    <a:lnTo>
                      <a:pt x="22424" y="17810"/>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49" name="手繪多邊形: 圖案 148">
                <a:extLst>
                  <a:ext uri="{FF2B5EF4-FFF2-40B4-BE49-F238E27FC236}">
                    <a16:creationId xmlns:a16="http://schemas.microsoft.com/office/drawing/2014/main" id="{376BAF86-78EE-4A7E-9B67-6502B707306B}"/>
                  </a:ext>
                </a:extLst>
              </p:cNvPr>
              <p:cNvSpPr/>
              <p:nvPr/>
            </p:nvSpPr>
            <p:spPr>
              <a:xfrm>
                <a:off x="3977669" y="1824049"/>
                <a:ext cx="43880" cy="52933"/>
              </a:xfrm>
              <a:custGeom>
                <a:avLst/>
                <a:gdLst>
                  <a:gd name="connsiteX0" fmla="*/ 19785 w 43880"/>
                  <a:gd name="connsiteY0" fmla="*/ 19980 h 52933"/>
                  <a:gd name="connsiteX1" fmla="*/ 22097 w 43880"/>
                  <a:gd name="connsiteY1" fmla="*/ 19296 h 52933"/>
                  <a:gd name="connsiteX2" fmla="*/ 31202 w 43880"/>
                  <a:gd name="connsiteY2" fmla="*/ 15026 h 52933"/>
                  <a:gd name="connsiteX3" fmla="*/ 33561 w 43880"/>
                  <a:gd name="connsiteY3" fmla="*/ 12950 h 52933"/>
                  <a:gd name="connsiteX4" fmla="*/ 35047 w 43880"/>
                  <a:gd name="connsiteY4" fmla="*/ 11983 h 52933"/>
                  <a:gd name="connsiteX5" fmla="*/ 40496 w 43880"/>
                  <a:gd name="connsiteY5" fmla="*/ 5543 h 52933"/>
                  <a:gd name="connsiteX6" fmla="*/ 43445 w 43880"/>
                  <a:gd name="connsiteY6" fmla="*/ 0 h 52933"/>
                  <a:gd name="connsiteX7" fmla="*/ 38326 w 43880"/>
                  <a:gd name="connsiteY7" fmla="*/ 22811 h 52933"/>
                  <a:gd name="connsiteX8" fmla="*/ 21767 w 43880"/>
                  <a:gd name="connsiteY8" fmla="*/ 33378 h 52933"/>
                  <a:gd name="connsiteX9" fmla="*/ 11977 w 43880"/>
                  <a:gd name="connsiteY9" fmla="*/ 38544 h 52933"/>
                  <a:gd name="connsiteX10" fmla="*/ 8840 w 43880"/>
                  <a:gd name="connsiteY10" fmla="*/ 40715 h 52933"/>
                  <a:gd name="connsiteX11" fmla="*/ 6882 w 43880"/>
                  <a:gd name="connsiteY11" fmla="*/ 42743 h 52933"/>
                  <a:gd name="connsiteX12" fmla="*/ 277 w 43880"/>
                  <a:gd name="connsiteY12" fmla="*/ 52934 h 52933"/>
                  <a:gd name="connsiteX13" fmla="*/ 5561 w 43880"/>
                  <a:gd name="connsiteY13" fmla="*/ 29911 h 52933"/>
                  <a:gd name="connsiteX14" fmla="*/ 19785 w 43880"/>
                  <a:gd name="connsiteY14" fmla="*/ 19980 h 52933"/>
                  <a:gd name="connsiteX15" fmla="*/ 19785 w 43880"/>
                  <a:gd name="connsiteY15" fmla="*/ 19980 h 52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880" h="52933">
                    <a:moveTo>
                      <a:pt x="19785" y="19980"/>
                    </a:moveTo>
                    <a:cubicBezTo>
                      <a:pt x="20516" y="19485"/>
                      <a:pt x="21342" y="19485"/>
                      <a:pt x="22097" y="19296"/>
                    </a:cubicBezTo>
                    <a:cubicBezTo>
                      <a:pt x="25659" y="18470"/>
                      <a:pt x="28490" y="16890"/>
                      <a:pt x="31202" y="15026"/>
                    </a:cubicBezTo>
                    <a:cubicBezTo>
                      <a:pt x="32146" y="14366"/>
                      <a:pt x="32853" y="13823"/>
                      <a:pt x="33561" y="12950"/>
                    </a:cubicBezTo>
                    <a:cubicBezTo>
                      <a:pt x="33915" y="12502"/>
                      <a:pt x="34646" y="12384"/>
                      <a:pt x="35047" y="11983"/>
                    </a:cubicBezTo>
                    <a:cubicBezTo>
                      <a:pt x="37029" y="9907"/>
                      <a:pt x="39034" y="7949"/>
                      <a:pt x="40496" y="5543"/>
                    </a:cubicBezTo>
                    <a:cubicBezTo>
                      <a:pt x="41534" y="3845"/>
                      <a:pt x="42667" y="1887"/>
                      <a:pt x="43445" y="0"/>
                    </a:cubicBezTo>
                    <a:cubicBezTo>
                      <a:pt x="44766" y="7855"/>
                      <a:pt x="43091" y="16559"/>
                      <a:pt x="38326" y="22811"/>
                    </a:cubicBezTo>
                    <a:cubicBezTo>
                      <a:pt x="34245" y="28189"/>
                      <a:pt x="28537" y="31515"/>
                      <a:pt x="21767" y="33378"/>
                    </a:cubicBezTo>
                    <a:cubicBezTo>
                      <a:pt x="18087" y="34393"/>
                      <a:pt x="15067" y="36421"/>
                      <a:pt x="11977" y="38544"/>
                    </a:cubicBezTo>
                    <a:cubicBezTo>
                      <a:pt x="10727" y="39394"/>
                      <a:pt x="9783" y="40054"/>
                      <a:pt x="8840" y="40715"/>
                    </a:cubicBezTo>
                    <a:cubicBezTo>
                      <a:pt x="8109" y="41234"/>
                      <a:pt x="7566" y="42201"/>
                      <a:pt x="6882" y="42743"/>
                    </a:cubicBezTo>
                    <a:cubicBezTo>
                      <a:pt x="3556" y="45385"/>
                      <a:pt x="2046" y="49301"/>
                      <a:pt x="277" y="52934"/>
                    </a:cubicBezTo>
                    <a:cubicBezTo>
                      <a:pt x="-643" y="45031"/>
                      <a:pt x="631" y="36374"/>
                      <a:pt x="5561" y="29911"/>
                    </a:cubicBezTo>
                    <a:cubicBezTo>
                      <a:pt x="9123" y="25169"/>
                      <a:pt x="14171" y="21631"/>
                      <a:pt x="19785" y="19980"/>
                    </a:cubicBezTo>
                    <a:lnTo>
                      <a:pt x="19785" y="19980"/>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50" name="手繪多邊形: 圖案 149">
                <a:extLst>
                  <a:ext uri="{FF2B5EF4-FFF2-40B4-BE49-F238E27FC236}">
                    <a16:creationId xmlns:a16="http://schemas.microsoft.com/office/drawing/2014/main" id="{102BBF2F-B1F6-4C74-873B-3AF7A5832F7A}"/>
                  </a:ext>
                </a:extLst>
              </p:cNvPr>
              <p:cNvSpPr/>
              <p:nvPr/>
            </p:nvSpPr>
            <p:spPr>
              <a:xfrm>
                <a:off x="3982538" y="1844548"/>
                <a:ext cx="40181" cy="56566"/>
              </a:xfrm>
              <a:custGeom>
                <a:avLst/>
                <a:gdLst>
                  <a:gd name="connsiteX0" fmla="*/ 17369 w 40181"/>
                  <a:gd name="connsiteY0" fmla="*/ 22032 h 56566"/>
                  <a:gd name="connsiteX1" fmla="*/ 19610 w 40181"/>
                  <a:gd name="connsiteY1" fmla="*/ 21159 h 56566"/>
                  <a:gd name="connsiteX2" fmla="*/ 28290 w 40181"/>
                  <a:gd name="connsiteY2" fmla="*/ 16088 h 56566"/>
                  <a:gd name="connsiteX3" fmla="*/ 30460 w 40181"/>
                  <a:gd name="connsiteY3" fmla="*/ 13800 h 56566"/>
                  <a:gd name="connsiteX4" fmla="*/ 31852 w 40181"/>
                  <a:gd name="connsiteY4" fmla="*/ 12691 h 56566"/>
                  <a:gd name="connsiteX5" fmla="*/ 36688 w 40181"/>
                  <a:gd name="connsiteY5" fmla="*/ 5779 h 56566"/>
                  <a:gd name="connsiteX6" fmla="*/ 39141 w 40181"/>
                  <a:gd name="connsiteY6" fmla="*/ 0 h 56566"/>
                  <a:gd name="connsiteX7" fmla="*/ 36075 w 40181"/>
                  <a:gd name="connsiteY7" fmla="*/ 23164 h 56566"/>
                  <a:gd name="connsiteX8" fmla="*/ 20530 w 40181"/>
                  <a:gd name="connsiteY8" fmla="*/ 35171 h 56566"/>
                  <a:gd name="connsiteX9" fmla="*/ 11235 w 40181"/>
                  <a:gd name="connsiteY9" fmla="*/ 41186 h 56566"/>
                  <a:gd name="connsiteX10" fmla="*/ 8287 w 40181"/>
                  <a:gd name="connsiteY10" fmla="*/ 43640 h 56566"/>
                  <a:gd name="connsiteX11" fmla="*/ 6518 w 40181"/>
                  <a:gd name="connsiteY11" fmla="*/ 45833 h 56566"/>
                  <a:gd name="connsiteX12" fmla="*/ 856 w 40181"/>
                  <a:gd name="connsiteY12" fmla="*/ 56566 h 56566"/>
                  <a:gd name="connsiteX13" fmla="*/ 4064 w 40181"/>
                  <a:gd name="connsiteY13" fmla="*/ 33143 h 56566"/>
                  <a:gd name="connsiteX14" fmla="*/ 17369 w 40181"/>
                  <a:gd name="connsiteY14" fmla="*/ 22032 h 56566"/>
                  <a:gd name="connsiteX15" fmla="*/ 17369 w 40181"/>
                  <a:gd name="connsiteY15" fmla="*/ 22032 h 5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181" h="56566">
                    <a:moveTo>
                      <a:pt x="17369" y="22032"/>
                    </a:moveTo>
                    <a:cubicBezTo>
                      <a:pt x="18053" y="21490"/>
                      <a:pt x="18855" y="21395"/>
                      <a:pt x="19610" y="21159"/>
                    </a:cubicBezTo>
                    <a:cubicBezTo>
                      <a:pt x="23101" y="20027"/>
                      <a:pt x="25766" y="18187"/>
                      <a:pt x="28290" y="16088"/>
                    </a:cubicBezTo>
                    <a:cubicBezTo>
                      <a:pt x="29187" y="15356"/>
                      <a:pt x="29847" y="14743"/>
                      <a:pt x="30460" y="13800"/>
                    </a:cubicBezTo>
                    <a:cubicBezTo>
                      <a:pt x="30767" y="13328"/>
                      <a:pt x="31498" y="13139"/>
                      <a:pt x="31852" y="12691"/>
                    </a:cubicBezTo>
                    <a:cubicBezTo>
                      <a:pt x="33645" y="10450"/>
                      <a:pt x="35461" y="8327"/>
                      <a:pt x="36688" y="5779"/>
                    </a:cubicBezTo>
                    <a:cubicBezTo>
                      <a:pt x="37561" y="3987"/>
                      <a:pt x="38528" y="1934"/>
                      <a:pt x="39141" y="0"/>
                    </a:cubicBezTo>
                    <a:cubicBezTo>
                      <a:pt x="41170" y="7690"/>
                      <a:pt x="40273" y="16512"/>
                      <a:pt x="36075" y="23164"/>
                    </a:cubicBezTo>
                    <a:cubicBezTo>
                      <a:pt x="32489" y="28873"/>
                      <a:pt x="27111" y="32718"/>
                      <a:pt x="20530" y="35171"/>
                    </a:cubicBezTo>
                    <a:cubicBezTo>
                      <a:pt x="16944" y="36492"/>
                      <a:pt x="14137" y="38804"/>
                      <a:pt x="11235" y="41186"/>
                    </a:cubicBezTo>
                    <a:cubicBezTo>
                      <a:pt x="10080" y="42154"/>
                      <a:pt x="9183" y="42885"/>
                      <a:pt x="8287" y="43640"/>
                    </a:cubicBezTo>
                    <a:cubicBezTo>
                      <a:pt x="7603" y="44206"/>
                      <a:pt x="7155" y="45220"/>
                      <a:pt x="6518" y="45833"/>
                    </a:cubicBezTo>
                    <a:cubicBezTo>
                      <a:pt x="3451" y="48782"/>
                      <a:pt x="2295" y="52816"/>
                      <a:pt x="856" y="56566"/>
                    </a:cubicBezTo>
                    <a:cubicBezTo>
                      <a:pt x="-771" y="48782"/>
                      <a:pt x="-276" y="40054"/>
                      <a:pt x="4064" y="33143"/>
                    </a:cubicBezTo>
                    <a:cubicBezTo>
                      <a:pt x="7225" y="28165"/>
                      <a:pt x="11943" y="24202"/>
                      <a:pt x="17369" y="22032"/>
                    </a:cubicBezTo>
                    <a:lnTo>
                      <a:pt x="17369" y="22032"/>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51" name="手繪多邊形: 圖案 150">
                <a:extLst>
                  <a:ext uri="{FF2B5EF4-FFF2-40B4-BE49-F238E27FC236}">
                    <a16:creationId xmlns:a16="http://schemas.microsoft.com/office/drawing/2014/main" id="{E3CD9828-245A-4FFE-A502-FA9B861A8620}"/>
                  </a:ext>
                </a:extLst>
              </p:cNvPr>
              <p:cNvSpPr/>
              <p:nvPr/>
            </p:nvSpPr>
            <p:spPr>
              <a:xfrm>
                <a:off x="3989231" y="1864645"/>
                <a:ext cx="36706" cy="59727"/>
              </a:xfrm>
              <a:custGeom>
                <a:avLst/>
                <a:gdLst>
                  <a:gd name="connsiteX0" fmla="*/ 15087 w 36706"/>
                  <a:gd name="connsiteY0" fmla="*/ 23896 h 59727"/>
                  <a:gd name="connsiteX1" fmla="*/ 17257 w 36706"/>
                  <a:gd name="connsiteY1" fmla="*/ 22811 h 59727"/>
                  <a:gd name="connsiteX2" fmla="*/ 25443 w 36706"/>
                  <a:gd name="connsiteY2" fmla="*/ 16984 h 59727"/>
                  <a:gd name="connsiteX3" fmla="*/ 27400 w 36706"/>
                  <a:gd name="connsiteY3" fmla="*/ 14531 h 59727"/>
                  <a:gd name="connsiteX4" fmla="*/ 28698 w 36706"/>
                  <a:gd name="connsiteY4" fmla="*/ 13304 h 59727"/>
                  <a:gd name="connsiteX5" fmla="*/ 32920 w 36706"/>
                  <a:gd name="connsiteY5" fmla="*/ 5992 h 59727"/>
                  <a:gd name="connsiteX6" fmla="*/ 34831 w 36706"/>
                  <a:gd name="connsiteY6" fmla="*/ 0 h 59727"/>
                  <a:gd name="connsiteX7" fmla="*/ 33840 w 36706"/>
                  <a:gd name="connsiteY7" fmla="*/ 23353 h 59727"/>
                  <a:gd name="connsiteX8" fmla="*/ 19404 w 36706"/>
                  <a:gd name="connsiteY8" fmla="*/ 36681 h 59727"/>
                  <a:gd name="connsiteX9" fmla="*/ 10676 w 36706"/>
                  <a:gd name="connsiteY9" fmla="*/ 43498 h 59727"/>
                  <a:gd name="connsiteX10" fmla="*/ 7963 w 36706"/>
                  <a:gd name="connsiteY10" fmla="*/ 46187 h 59727"/>
                  <a:gd name="connsiteX11" fmla="*/ 6406 w 36706"/>
                  <a:gd name="connsiteY11" fmla="*/ 48523 h 59727"/>
                  <a:gd name="connsiteX12" fmla="*/ 1712 w 36706"/>
                  <a:gd name="connsiteY12" fmla="*/ 59727 h 59727"/>
                  <a:gd name="connsiteX13" fmla="*/ 2821 w 36706"/>
                  <a:gd name="connsiteY13" fmla="*/ 36115 h 59727"/>
                  <a:gd name="connsiteX14" fmla="*/ 15087 w 36706"/>
                  <a:gd name="connsiteY14" fmla="*/ 23896 h 59727"/>
                  <a:gd name="connsiteX15" fmla="*/ 15087 w 36706"/>
                  <a:gd name="connsiteY15" fmla="*/ 23896 h 59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706" h="59727">
                    <a:moveTo>
                      <a:pt x="15087" y="23896"/>
                    </a:moveTo>
                    <a:cubicBezTo>
                      <a:pt x="15724" y="23282"/>
                      <a:pt x="16526" y="23141"/>
                      <a:pt x="17257" y="22811"/>
                    </a:cubicBezTo>
                    <a:cubicBezTo>
                      <a:pt x="20630" y="21372"/>
                      <a:pt x="23131" y="19319"/>
                      <a:pt x="25443" y="16984"/>
                    </a:cubicBezTo>
                    <a:cubicBezTo>
                      <a:pt x="26268" y="16158"/>
                      <a:pt x="26858" y="15522"/>
                      <a:pt x="27400" y="14531"/>
                    </a:cubicBezTo>
                    <a:cubicBezTo>
                      <a:pt x="27660" y="14035"/>
                      <a:pt x="28368" y="13776"/>
                      <a:pt x="28698" y="13304"/>
                    </a:cubicBezTo>
                    <a:cubicBezTo>
                      <a:pt x="30278" y="10922"/>
                      <a:pt x="31906" y="8634"/>
                      <a:pt x="32920" y="5992"/>
                    </a:cubicBezTo>
                    <a:cubicBezTo>
                      <a:pt x="33628" y="4128"/>
                      <a:pt x="34406" y="2005"/>
                      <a:pt x="34831" y="0"/>
                    </a:cubicBezTo>
                    <a:cubicBezTo>
                      <a:pt x="37520" y="7478"/>
                      <a:pt x="37426" y="16347"/>
                      <a:pt x="33840" y="23353"/>
                    </a:cubicBezTo>
                    <a:cubicBezTo>
                      <a:pt x="30774" y="29368"/>
                      <a:pt x="25749" y="33661"/>
                      <a:pt x="19404" y="36681"/>
                    </a:cubicBezTo>
                    <a:cubicBezTo>
                      <a:pt x="15960" y="38332"/>
                      <a:pt x="13341" y="40856"/>
                      <a:pt x="10676" y="43498"/>
                    </a:cubicBezTo>
                    <a:cubicBezTo>
                      <a:pt x="9591" y="44560"/>
                      <a:pt x="8765" y="45362"/>
                      <a:pt x="7963" y="46187"/>
                    </a:cubicBezTo>
                    <a:cubicBezTo>
                      <a:pt x="7350" y="46824"/>
                      <a:pt x="6972" y="47862"/>
                      <a:pt x="6406" y="48523"/>
                    </a:cubicBezTo>
                    <a:cubicBezTo>
                      <a:pt x="3599" y="51731"/>
                      <a:pt x="2821" y="55859"/>
                      <a:pt x="1712" y="59727"/>
                    </a:cubicBezTo>
                    <a:cubicBezTo>
                      <a:pt x="-600" y="52132"/>
                      <a:pt x="-883" y="43380"/>
                      <a:pt x="2821" y="36115"/>
                    </a:cubicBezTo>
                    <a:cubicBezTo>
                      <a:pt x="5510" y="30902"/>
                      <a:pt x="9850" y="26514"/>
                      <a:pt x="15087" y="23896"/>
                    </a:cubicBezTo>
                    <a:lnTo>
                      <a:pt x="15087" y="23896"/>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52" name="手繪多邊形: 圖案 151">
                <a:extLst>
                  <a:ext uri="{FF2B5EF4-FFF2-40B4-BE49-F238E27FC236}">
                    <a16:creationId xmlns:a16="http://schemas.microsoft.com/office/drawing/2014/main" id="{F7BAE2B7-1E5F-4C9D-8616-D2956294D9C2}"/>
                  </a:ext>
                </a:extLst>
              </p:cNvPr>
              <p:cNvSpPr/>
              <p:nvPr/>
            </p:nvSpPr>
            <p:spPr>
              <a:xfrm>
                <a:off x="3997625" y="1884271"/>
                <a:ext cx="33468" cy="62416"/>
              </a:xfrm>
              <a:custGeom>
                <a:avLst/>
                <a:gdLst>
                  <a:gd name="connsiteX0" fmla="*/ 12944 w 33468"/>
                  <a:gd name="connsiteY0" fmla="*/ 25500 h 62416"/>
                  <a:gd name="connsiteX1" fmla="*/ 14996 w 33468"/>
                  <a:gd name="connsiteY1" fmla="*/ 24250 h 62416"/>
                  <a:gd name="connsiteX2" fmla="*/ 22663 w 33468"/>
                  <a:gd name="connsiteY2" fmla="*/ 17739 h 62416"/>
                  <a:gd name="connsiteX3" fmla="*/ 24385 w 33468"/>
                  <a:gd name="connsiteY3" fmla="*/ 15121 h 62416"/>
                  <a:gd name="connsiteX4" fmla="*/ 25564 w 33468"/>
                  <a:gd name="connsiteY4" fmla="*/ 13776 h 62416"/>
                  <a:gd name="connsiteX5" fmla="*/ 29126 w 33468"/>
                  <a:gd name="connsiteY5" fmla="*/ 6133 h 62416"/>
                  <a:gd name="connsiteX6" fmla="*/ 30518 w 33468"/>
                  <a:gd name="connsiteY6" fmla="*/ 0 h 62416"/>
                  <a:gd name="connsiteX7" fmla="*/ 31603 w 33468"/>
                  <a:gd name="connsiteY7" fmla="*/ 23353 h 62416"/>
                  <a:gd name="connsiteX8" fmla="*/ 18393 w 33468"/>
                  <a:gd name="connsiteY8" fmla="*/ 37908 h 62416"/>
                  <a:gd name="connsiteX9" fmla="*/ 10302 w 33468"/>
                  <a:gd name="connsiteY9" fmla="*/ 45456 h 62416"/>
                  <a:gd name="connsiteX10" fmla="*/ 7849 w 33468"/>
                  <a:gd name="connsiteY10" fmla="*/ 48381 h 62416"/>
                  <a:gd name="connsiteX11" fmla="*/ 6504 w 33468"/>
                  <a:gd name="connsiteY11" fmla="*/ 50858 h 62416"/>
                  <a:gd name="connsiteX12" fmla="*/ 2801 w 33468"/>
                  <a:gd name="connsiteY12" fmla="*/ 62416 h 62416"/>
                  <a:gd name="connsiteX13" fmla="*/ 1834 w 33468"/>
                  <a:gd name="connsiteY13" fmla="*/ 38804 h 62416"/>
                  <a:gd name="connsiteX14" fmla="*/ 12944 w 33468"/>
                  <a:gd name="connsiteY14" fmla="*/ 25500 h 62416"/>
                  <a:gd name="connsiteX15" fmla="*/ 12944 w 33468"/>
                  <a:gd name="connsiteY15" fmla="*/ 25500 h 6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468" h="62416">
                    <a:moveTo>
                      <a:pt x="12944" y="25500"/>
                    </a:moveTo>
                    <a:cubicBezTo>
                      <a:pt x="13534" y="24839"/>
                      <a:pt x="14312" y="24627"/>
                      <a:pt x="14996" y="24250"/>
                    </a:cubicBezTo>
                    <a:cubicBezTo>
                      <a:pt x="18228" y="22527"/>
                      <a:pt x="20540" y="20239"/>
                      <a:pt x="22663" y="17739"/>
                    </a:cubicBezTo>
                    <a:cubicBezTo>
                      <a:pt x="23418" y="16843"/>
                      <a:pt x="23960" y="16158"/>
                      <a:pt x="24385" y="15121"/>
                    </a:cubicBezTo>
                    <a:cubicBezTo>
                      <a:pt x="24597" y="14602"/>
                      <a:pt x="25281" y="14271"/>
                      <a:pt x="25564" y="13776"/>
                    </a:cubicBezTo>
                    <a:cubicBezTo>
                      <a:pt x="26932" y="11252"/>
                      <a:pt x="28348" y="8846"/>
                      <a:pt x="29126" y="6133"/>
                    </a:cubicBezTo>
                    <a:cubicBezTo>
                      <a:pt x="29669" y="4222"/>
                      <a:pt x="30258" y="2029"/>
                      <a:pt x="30518" y="0"/>
                    </a:cubicBezTo>
                    <a:cubicBezTo>
                      <a:pt x="33867" y="7218"/>
                      <a:pt x="34552" y="16041"/>
                      <a:pt x="31603" y="23353"/>
                    </a:cubicBezTo>
                    <a:cubicBezTo>
                      <a:pt x="29079" y="29604"/>
                      <a:pt x="24455" y="34322"/>
                      <a:pt x="18393" y="37908"/>
                    </a:cubicBezTo>
                    <a:cubicBezTo>
                      <a:pt x="15091" y="39842"/>
                      <a:pt x="12732" y="42602"/>
                      <a:pt x="10302" y="45456"/>
                    </a:cubicBezTo>
                    <a:cubicBezTo>
                      <a:pt x="9311" y="46612"/>
                      <a:pt x="8580" y="47485"/>
                      <a:pt x="7849" y="48381"/>
                    </a:cubicBezTo>
                    <a:cubicBezTo>
                      <a:pt x="7283" y="49065"/>
                      <a:pt x="7023" y="50127"/>
                      <a:pt x="6504" y="50858"/>
                    </a:cubicBezTo>
                    <a:cubicBezTo>
                      <a:pt x="4004" y="54302"/>
                      <a:pt x="3579" y="58477"/>
                      <a:pt x="2801" y="62416"/>
                    </a:cubicBezTo>
                    <a:cubicBezTo>
                      <a:pt x="-171" y="55057"/>
                      <a:pt x="-1209" y="46376"/>
                      <a:pt x="1834" y="38804"/>
                    </a:cubicBezTo>
                    <a:cubicBezTo>
                      <a:pt x="4004" y="33308"/>
                      <a:pt x="7967" y="28590"/>
                      <a:pt x="12944" y="25500"/>
                    </a:cubicBezTo>
                    <a:lnTo>
                      <a:pt x="12944" y="25500"/>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53" name="手繪多邊形: 圖案 152">
                <a:extLst>
                  <a:ext uri="{FF2B5EF4-FFF2-40B4-BE49-F238E27FC236}">
                    <a16:creationId xmlns:a16="http://schemas.microsoft.com/office/drawing/2014/main" id="{56BD7E15-E3FE-473A-AF9E-F575060B33F9}"/>
                  </a:ext>
                </a:extLst>
              </p:cNvPr>
              <p:cNvSpPr/>
              <p:nvPr/>
            </p:nvSpPr>
            <p:spPr>
              <a:xfrm>
                <a:off x="4007600" y="1903261"/>
                <a:ext cx="30480" cy="64610"/>
              </a:xfrm>
              <a:custGeom>
                <a:avLst/>
                <a:gdLst>
                  <a:gd name="connsiteX0" fmla="*/ 10990 w 30480"/>
                  <a:gd name="connsiteY0" fmla="*/ 26962 h 64610"/>
                  <a:gd name="connsiteX1" fmla="*/ 12948 w 30480"/>
                  <a:gd name="connsiteY1" fmla="*/ 25523 h 64610"/>
                  <a:gd name="connsiteX2" fmla="*/ 20001 w 30480"/>
                  <a:gd name="connsiteY2" fmla="*/ 18352 h 64610"/>
                  <a:gd name="connsiteX3" fmla="*/ 21487 w 30480"/>
                  <a:gd name="connsiteY3" fmla="*/ 15592 h 64610"/>
                  <a:gd name="connsiteX4" fmla="*/ 22548 w 30480"/>
                  <a:gd name="connsiteY4" fmla="*/ 14153 h 64610"/>
                  <a:gd name="connsiteX5" fmla="*/ 25426 w 30480"/>
                  <a:gd name="connsiteY5" fmla="*/ 6227 h 64610"/>
                  <a:gd name="connsiteX6" fmla="*/ 26275 w 30480"/>
                  <a:gd name="connsiteY6" fmla="*/ 0 h 64610"/>
                  <a:gd name="connsiteX7" fmla="*/ 29389 w 30480"/>
                  <a:gd name="connsiteY7" fmla="*/ 23164 h 64610"/>
                  <a:gd name="connsiteX8" fmla="*/ 17500 w 30480"/>
                  <a:gd name="connsiteY8" fmla="*/ 38804 h 64610"/>
                  <a:gd name="connsiteX9" fmla="*/ 10093 w 30480"/>
                  <a:gd name="connsiteY9" fmla="*/ 47036 h 64610"/>
                  <a:gd name="connsiteX10" fmla="*/ 7900 w 30480"/>
                  <a:gd name="connsiteY10" fmla="*/ 50174 h 64610"/>
                  <a:gd name="connsiteX11" fmla="*/ 6767 w 30480"/>
                  <a:gd name="connsiteY11" fmla="*/ 52769 h 64610"/>
                  <a:gd name="connsiteX12" fmla="*/ 4102 w 30480"/>
                  <a:gd name="connsiteY12" fmla="*/ 64610 h 64610"/>
                  <a:gd name="connsiteX13" fmla="*/ 1082 w 30480"/>
                  <a:gd name="connsiteY13" fmla="*/ 41186 h 64610"/>
                  <a:gd name="connsiteX14" fmla="*/ 10990 w 30480"/>
                  <a:gd name="connsiteY14" fmla="*/ 26962 h 64610"/>
                  <a:gd name="connsiteX15" fmla="*/ 10990 w 30480"/>
                  <a:gd name="connsiteY15" fmla="*/ 26962 h 6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480" h="64610">
                    <a:moveTo>
                      <a:pt x="10990" y="26962"/>
                    </a:moveTo>
                    <a:cubicBezTo>
                      <a:pt x="11509" y="26255"/>
                      <a:pt x="12264" y="25971"/>
                      <a:pt x="12948" y="25523"/>
                    </a:cubicBezTo>
                    <a:cubicBezTo>
                      <a:pt x="16014" y="23518"/>
                      <a:pt x="18114" y="21041"/>
                      <a:pt x="20001" y="18352"/>
                    </a:cubicBezTo>
                    <a:cubicBezTo>
                      <a:pt x="20661" y="17409"/>
                      <a:pt x="21157" y="16654"/>
                      <a:pt x="21487" y="15592"/>
                    </a:cubicBezTo>
                    <a:cubicBezTo>
                      <a:pt x="21676" y="15050"/>
                      <a:pt x="22312" y="14672"/>
                      <a:pt x="22548" y="14153"/>
                    </a:cubicBezTo>
                    <a:cubicBezTo>
                      <a:pt x="23704" y="11535"/>
                      <a:pt x="24884" y="9011"/>
                      <a:pt x="25426" y="6227"/>
                    </a:cubicBezTo>
                    <a:cubicBezTo>
                      <a:pt x="25804" y="4270"/>
                      <a:pt x="26205" y="2052"/>
                      <a:pt x="26275" y="0"/>
                    </a:cubicBezTo>
                    <a:cubicBezTo>
                      <a:pt x="30238" y="6912"/>
                      <a:pt x="31677" y="15640"/>
                      <a:pt x="29389" y="23164"/>
                    </a:cubicBezTo>
                    <a:cubicBezTo>
                      <a:pt x="27408" y="29628"/>
                      <a:pt x="23209" y="34723"/>
                      <a:pt x="17500" y="38804"/>
                    </a:cubicBezTo>
                    <a:cubicBezTo>
                      <a:pt x="14387" y="41021"/>
                      <a:pt x="12264" y="43970"/>
                      <a:pt x="10093" y="47036"/>
                    </a:cubicBezTo>
                    <a:cubicBezTo>
                      <a:pt x="9221" y="48263"/>
                      <a:pt x="8560" y="49207"/>
                      <a:pt x="7900" y="50174"/>
                    </a:cubicBezTo>
                    <a:cubicBezTo>
                      <a:pt x="7404" y="50905"/>
                      <a:pt x="7215" y="51990"/>
                      <a:pt x="6767" y="52769"/>
                    </a:cubicBezTo>
                    <a:cubicBezTo>
                      <a:pt x="4574" y="56401"/>
                      <a:pt x="4526" y="60600"/>
                      <a:pt x="4102" y="64610"/>
                    </a:cubicBezTo>
                    <a:cubicBezTo>
                      <a:pt x="493" y="57534"/>
                      <a:pt x="-1300" y="48971"/>
                      <a:pt x="1082" y="41186"/>
                    </a:cubicBezTo>
                    <a:cubicBezTo>
                      <a:pt x="2781" y="35501"/>
                      <a:pt x="6296" y="30453"/>
                      <a:pt x="10990" y="26962"/>
                    </a:cubicBezTo>
                    <a:lnTo>
                      <a:pt x="10990" y="26962"/>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54" name="手繪多邊形: 圖案 153">
                <a:extLst>
                  <a:ext uri="{FF2B5EF4-FFF2-40B4-BE49-F238E27FC236}">
                    <a16:creationId xmlns:a16="http://schemas.microsoft.com/office/drawing/2014/main" id="{A636DFFD-9548-413A-B1D8-BB9F1400B144}"/>
                  </a:ext>
                </a:extLst>
              </p:cNvPr>
              <p:cNvSpPr/>
              <p:nvPr/>
            </p:nvSpPr>
            <p:spPr>
              <a:xfrm>
                <a:off x="4019092" y="1921613"/>
                <a:ext cx="27726" cy="66261"/>
              </a:xfrm>
              <a:custGeom>
                <a:avLst/>
                <a:gdLst>
                  <a:gd name="connsiteX0" fmla="*/ 9192 w 27726"/>
                  <a:gd name="connsiteY0" fmla="*/ 28142 h 66261"/>
                  <a:gd name="connsiteX1" fmla="*/ 11009 w 27726"/>
                  <a:gd name="connsiteY1" fmla="*/ 26538 h 66261"/>
                  <a:gd name="connsiteX2" fmla="*/ 17425 w 27726"/>
                  <a:gd name="connsiteY2" fmla="*/ 18800 h 66261"/>
                  <a:gd name="connsiteX3" fmla="*/ 18675 w 27726"/>
                  <a:gd name="connsiteY3" fmla="*/ 15923 h 66261"/>
                  <a:gd name="connsiteX4" fmla="*/ 19595 w 27726"/>
                  <a:gd name="connsiteY4" fmla="*/ 14413 h 66261"/>
                  <a:gd name="connsiteX5" fmla="*/ 21789 w 27726"/>
                  <a:gd name="connsiteY5" fmla="*/ 6275 h 66261"/>
                  <a:gd name="connsiteX6" fmla="*/ 22096 w 27726"/>
                  <a:gd name="connsiteY6" fmla="*/ 0 h 66261"/>
                  <a:gd name="connsiteX7" fmla="*/ 27191 w 27726"/>
                  <a:gd name="connsiteY7" fmla="*/ 22811 h 66261"/>
                  <a:gd name="connsiteX8" fmla="*/ 16694 w 27726"/>
                  <a:gd name="connsiteY8" fmla="*/ 39417 h 66261"/>
                  <a:gd name="connsiteX9" fmla="*/ 10018 w 27726"/>
                  <a:gd name="connsiteY9" fmla="*/ 48263 h 66261"/>
                  <a:gd name="connsiteX10" fmla="*/ 8107 w 27726"/>
                  <a:gd name="connsiteY10" fmla="*/ 51566 h 66261"/>
                  <a:gd name="connsiteX11" fmla="*/ 7211 w 27726"/>
                  <a:gd name="connsiteY11" fmla="*/ 54231 h 66261"/>
                  <a:gd name="connsiteX12" fmla="*/ 5560 w 27726"/>
                  <a:gd name="connsiteY12" fmla="*/ 66261 h 66261"/>
                  <a:gd name="connsiteX13" fmla="*/ 535 w 27726"/>
                  <a:gd name="connsiteY13" fmla="*/ 43168 h 66261"/>
                  <a:gd name="connsiteX14" fmla="*/ 9192 w 27726"/>
                  <a:gd name="connsiteY14" fmla="*/ 28142 h 66261"/>
                  <a:gd name="connsiteX15" fmla="*/ 9192 w 27726"/>
                  <a:gd name="connsiteY15" fmla="*/ 28142 h 6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726" h="66261">
                    <a:moveTo>
                      <a:pt x="9192" y="28142"/>
                    </a:moveTo>
                    <a:cubicBezTo>
                      <a:pt x="9664" y="27387"/>
                      <a:pt x="10372" y="27033"/>
                      <a:pt x="11009" y="26538"/>
                    </a:cubicBezTo>
                    <a:cubicBezTo>
                      <a:pt x="13887" y="24273"/>
                      <a:pt x="15774" y="21631"/>
                      <a:pt x="17425" y="18800"/>
                    </a:cubicBezTo>
                    <a:cubicBezTo>
                      <a:pt x="18015" y="17810"/>
                      <a:pt x="18416" y="17008"/>
                      <a:pt x="18675" y="15923"/>
                    </a:cubicBezTo>
                    <a:cubicBezTo>
                      <a:pt x="18793" y="15380"/>
                      <a:pt x="19430" y="14932"/>
                      <a:pt x="19595" y="14413"/>
                    </a:cubicBezTo>
                    <a:cubicBezTo>
                      <a:pt x="20515" y="11700"/>
                      <a:pt x="21482" y="9058"/>
                      <a:pt x="21789" y="6275"/>
                    </a:cubicBezTo>
                    <a:cubicBezTo>
                      <a:pt x="22001" y="4293"/>
                      <a:pt x="22190" y="2052"/>
                      <a:pt x="22096" y="0"/>
                    </a:cubicBezTo>
                    <a:cubicBezTo>
                      <a:pt x="26625" y="6534"/>
                      <a:pt x="28818" y="15121"/>
                      <a:pt x="27191" y="22811"/>
                    </a:cubicBezTo>
                    <a:cubicBezTo>
                      <a:pt x="25775" y="29415"/>
                      <a:pt x="22048" y="34865"/>
                      <a:pt x="16694" y="39417"/>
                    </a:cubicBezTo>
                    <a:cubicBezTo>
                      <a:pt x="13792" y="41894"/>
                      <a:pt x="11929" y="45031"/>
                      <a:pt x="10018" y="48263"/>
                    </a:cubicBezTo>
                    <a:cubicBezTo>
                      <a:pt x="9240" y="49560"/>
                      <a:pt x="8673" y="50551"/>
                      <a:pt x="8107" y="51566"/>
                    </a:cubicBezTo>
                    <a:cubicBezTo>
                      <a:pt x="7683" y="52344"/>
                      <a:pt x="7588" y="53429"/>
                      <a:pt x="7211" y="54231"/>
                    </a:cubicBezTo>
                    <a:cubicBezTo>
                      <a:pt x="5324" y="58052"/>
                      <a:pt x="5630" y="62228"/>
                      <a:pt x="5560" y="66261"/>
                    </a:cubicBezTo>
                    <a:cubicBezTo>
                      <a:pt x="1361" y="59515"/>
                      <a:pt x="-1163" y="51141"/>
                      <a:pt x="535" y="43168"/>
                    </a:cubicBezTo>
                    <a:cubicBezTo>
                      <a:pt x="1738" y="37365"/>
                      <a:pt x="4828" y="32034"/>
                      <a:pt x="9192" y="28142"/>
                    </a:cubicBezTo>
                    <a:lnTo>
                      <a:pt x="9192" y="28142"/>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55" name="手繪多邊形: 圖案 154">
                <a:extLst>
                  <a:ext uri="{FF2B5EF4-FFF2-40B4-BE49-F238E27FC236}">
                    <a16:creationId xmlns:a16="http://schemas.microsoft.com/office/drawing/2014/main" id="{07699E20-ACED-4DD7-A814-939F4DE1556C}"/>
                  </a:ext>
                </a:extLst>
              </p:cNvPr>
              <p:cNvSpPr/>
              <p:nvPr/>
            </p:nvSpPr>
            <p:spPr>
              <a:xfrm>
                <a:off x="4031990" y="1939163"/>
                <a:ext cx="25217" cy="67417"/>
              </a:xfrm>
              <a:custGeom>
                <a:avLst/>
                <a:gdLst>
                  <a:gd name="connsiteX0" fmla="*/ 7570 w 25217"/>
                  <a:gd name="connsiteY0" fmla="*/ 29132 h 67417"/>
                  <a:gd name="connsiteX1" fmla="*/ 9245 w 25217"/>
                  <a:gd name="connsiteY1" fmla="*/ 27387 h 67417"/>
                  <a:gd name="connsiteX2" fmla="*/ 14977 w 25217"/>
                  <a:gd name="connsiteY2" fmla="*/ 19131 h 67417"/>
                  <a:gd name="connsiteX3" fmla="*/ 15968 w 25217"/>
                  <a:gd name="connsiteY3" fmla="*/ 16158 h 67417"/>
                  <a:gd name="connsiteX4" fmla="*/ 16770 w 25217"/>
                  <a:gd name="connsiteY4" fmla="*/ 14578 h 67417"/>
                  <a:gd name="connsiteX5" fmla="*/ 18256 w 25217"/>
                  <a:gd name="connsiteY5" fmla="*/ 6275 h 67417"/>
                  <a:gd name="connsiteX6" fmla="*/ 18020 w 25217"/>
                  <a:gd name="connsiteY6" fmla="*/ 0 h 67417"/>
                  <a:gd name="connsiteX7" fmla="*/ 25026 w 25217"/>
                  <a:gd name="connsiteY7" fmla="*/ 22292 h 67417"/>
                  <a:gd name="connsiteX8" fmla="*/ 15991 w 25217"/>
                  <a:gd name="connsiteY8" fmla="*/ 39724 h 67417"/>
                  <a:gd name="connsiteX9" fmla="*/ 10094 w 25217"/>
                  <a:gd name="connsiteY9" fmla="*/ 49089 h 67417"/>
                  <a:gd name="connsiteX10" fmla="*/ 8466 w 25217"/>
                  <a:gd name="connsiteY10" fmla="*/ 52556 h 67417"/>
                  <a:gd name="connsiteX11" fmla="*/ 7782 w 25217"/>
                  <a:gd name="connsiteY11" fmla="*/ 55293 h 67417"/>
                  <a:gd name="connsiteX12" fmla="*/ 7169 w 25217"/>
                  <a:gd name="connsiteY12" fmla="*/ 67417 h 67417"/>
                  <a:gd name="connsiteX13" fmla="*/ 187 w 25217"/>
                  <a:gd name="connsiteY13" fmla="*/ 44843 h 67417"/>
                  <a:gd name="connsiteX14" fmla="*/ 7570 w 25217"/>
                  <a:gd name="connsiteY14" fmla="*/ 29132 h 67417"/>
                  <a:gd name="connsiteX15" fmla="*/ 7570 w 25217"/>
                  <a:gd name="connsiteY15" fmla="*/ 29132 h 6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7" h="67417">
                    <a:moveTo>
                      <a:pt x="7570" y="29132"/>
                    </a:moveTo>
                    <a:cubicBezTo>
                      <a:pt x="7971" y="28330"/>
                      <a:pt x="8655" y="27929"/>
                      <a:pt x="9245" y="27387"/>
                    </a:cubicBezTo>
                    <a:cubicBezTo>
                      <a:pt x="11910" y="24886"/>
                      <a:pt x="13562" y="22103"/>
                      <a:pt x="14977" y="19131"/>
                    </a:cubicBezTo>
                    <a:cubicBezTo>
                      <a:pt x="15472" y="18069"/>
                      <a:pt x="15803" y="17267"/>
                      <a:pt x="15968" y="16158"/>
                    </a:cubicBezTo>
                    <a:cubicBezTo>
                      <a:pt x="16062" y="15592"/>
                      <a:pt x="16628" y="15121"/>
                      <a:pt x="16770" y="14578"/>
                    </a:cubicBezTo>
                    <a:cubicBezTo>
                      <a:pt x="17454" y="11794"/>
                      <a:pt x="18185" y="9105"/>
                      <a:pt x="18256" y="6275"/>
                    </a:cubicBezTo>
                    <a:cubicBezTo>
                      <a:pt x="18303" y="4293"/>
                      <a:pt x="18303" y="2029"/>
                      <a:pt x="18020" y="0"/>
                    </a:cubicBezTo>
                    <a:cubicBezTo>
                      <a:pt x="23092" y="6110"/>
                      <a:pt x="26017" y="14484"/>
                      <a:pt x="25026" y="22292"/>
                    </a:cubicBezTo>
                    <a:cubicBezTo>
                      <a:pt x="24177" y="28991"/>
                      <a:pt x="20921" y="34723"/>
                      <a:pt x="15991" y="39724"/>
                    </a:cubicBezTo>
                    <a:cubicBezTo>
                      <a:pt x="13302" y="42437"/>
                      <a:pt x="11722" y="45715"/>
                      <a:pt x="10094" y="49089"/>
                    </a:cubicBezTo>
                    <a:cubicBezTo>
                      <a:pt x="9434" y="50457"/>
                      <a:pt x="8938" y="51495"/>
                      <a:pt x="8466" y="52556"/>
                    </a:cubicBezTo>
                    <a:cubicBezTo>
                      <a:pt x="8089" y="53358"/>
                      <a:pt x="8113" y="54467"/>
                      <a:pt x="7782" y="55293"/>
                    </a:cubicBezTo>
                    <a:cubicBezTo>
                      <a:pt x="6249" y="59256"/>
                      <a:pt x="6909" y="63407"/>
                      <a:pt x="7169" y="67417"/>
                    </a:cubicBezTo>
                    <a:cubicBezTo>
                      <a:pt x="2404" y="61048"/>
                      <a:pt x="-828" y="52934"/>
                      <a:pt x="187" y="44843"/>
                    </a:cubicBezTo>
                    <a:cubicBezTo>
                      <a:pt x="941" y="38969"/>
                      <a:pt x="3560" y="33378"/>
                      <a:pt x="7570" y="29132"/>
                    </a:cubicBezTo>
                    <a:lnTo>
                      <a:pt x="7570" y="29132"/>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56" name="手繪多邊形: 圖案 155">
                <a:extLst>
                  <a:ext uri="{FF2B5EF4-FFF2-40B4-BE49-F238E27FC236}">
                    <a16:creationId xmlns:a16="http://schemas.microsoft.com/office/drawing/2014/main" id="{2D1CCB7D-2D8A-4CD5-843A-6861F6C3E96C}"/>
                  </a:ext>
                </a:extLst>
              </p:cNvPr>
              <p:cNvSpPr/>
              <p:nvPr/>
            </p:nvSpPr>
            <p:spPr>
              <a:xfrm>
                <a:off x="4046334" y="1955840"/>
                <a:ext cx="22848" cy="68101"/>
              </a:xfrm>
              <a:custGeom>
                <a:avLst/>
                <a:gdLst>
                  <a:gd name="connsiteX0" fmla="*/ 6035 w 22848"/>
                  <a:gd name="connsiteY0" fmla="*/ 29934 h 68101"/>
                  <a:gd name="connsiteX1" fmla="*/ 7544 w 22848"/>
                  <a:gd name="connsiteY1" fmla="*/ 28047 h 68101"/>
                  <a:gd name="connsiteX2" fmla="*/ 12545 w 22848"/>
                  <a:gd name="connsiteY2" fmla="*/ 19319 h 68101"/>
                  <a:gd name="connsiteX3" fmla="*/ 13276 w 22848"/>
                  <a:gd name="connsiteY3" fmla="*/ 16276 h 68101"/>
                  <a:gd name="connsiteX4" fmla="*/ 13937 w 22848"/>
                  <a:gd name="connsiteY4" fmla="*/ 14625 h 68101"/>
                  <a:gd name="connsiteX5" fmla="*/ 14692 w 22848"/>
                  <a:gd name="connsiteY5" fmla="*/ 6227 h 68101"/>
                  <a:gd name="connsiteX6" fmla="*/ 13937 w 22848"/>
                  <a:gd name="connsiteY6" fmla="*/ 0 h 68101"/>
                  <a:gd name="connsiteX7" fmla="*/ 22830 w 22848"/>
                  <a:gd name="connsiteY7" fmla="*/ 21631 h 68101"/>
                  <a:gd name="connsiteX8" fmla="*/ 15305 w 22848"/>
                  <a:gd name="connsiteY8" fmla="*/ 39771 h 68101"/>
                  <a:gd name="connsiteX9" fmla="*/ 10233 w 22848"/>
                  <a:gd name="connsiteY9" fmla="*/ 49608 h 68101"/>
                  <a:gd name="connsiteX10" fmla="*/ 8912 w 22848"/>
                  <a:gd name="connsiteY10" fmla="*/ 53193 h 68101"/>
                  <a:gd name="connsiteX11" fmla="*/ 8464 w 22848"/>
                  <a:gd name="connsiteY11" fmla="*/ 55977 h 68101"/>
                  <a:gd name="connsiteX12" fmla="*/ 8889 w 22848"/>
                  <a:gd name="connsiteY12" fmla="*/ 68101 h 68101"/>
                  <a:gd name="connsiteX13" fmla="*/ 19 w 22848"/>
                  <a:gd name="connsiteY13" fmla="*/ 46211 h 68101"/>
                  <a:gd name="connsiteX14" fmla="*/ 6035 w 22848"/>
                  <a:gd name="connsiteY14" fmla="*/ 29934 h 68101"/>
                  <a:gd name="connsiteX15" fmla="*/ 6035 w 22848"/>
                  <a:gd name="connsiteY15" fmla="*/ 29934 h 68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848" h="68101">
                    <a:moveTo>
                      <a:pt x="6035" y="29934"/>
                    </a:moveTo>
                    <a:cubicBezTo>
                      <a:pt x="6365" y="29109"/>
                      <a:pt x="7025" y="28637"/>
                      <a:pt x="7544" y="28047"/>
                    </a:cubicBezTo>
                    <a:cubicBezTo>
                      <a:pt x="9998" y="25335"/>
                      <a:pt x="11413" y="22410"/>
                      <a:pt x="12545" y="19319"/>
                    </a:cubicBezTo>
                    <a:cubicBezTo>
                      <a:pt x="12946" y="18234"/>
                      <a:pt x="13229" y="17385"/>
                      <a:pt x="13276" y="16276"/>
                    </a:cubicBezTo>
                    <a:cubicBezTo>
                      <a:pt x="13300" y="15710"/>
                      <a:pt x="13843" y="15191"/>
                      <a:pt x="13937" y="14625"/>
                    </a:cubicBezTo>
                    <a:cubicBezTo>
                      <a:pt x="14385" y="11794"/>
                      <a:pt x="14880" y="9035"/>
                      <a:pt x="14692" y="6227"/>
                    </a:cubicBezTo>
                    <a:cubicBezTo>
                      <a:pt x="14574" y="4246"/>
                      <a:pt x="14385" y="1981"/>
                      <a:pt x="13937" y="0"/>
                    </a:cubicBezTo>
                    <a:cubicBezTo>
                      <a:pt x="19528" y="5685"/>
                      <a:pt x="23137" y="13752"/>
                      <a:pt x="22830" y="21631"/>
                    </a:cubicBezTo>
                    <a:cubicBezTo>
                      <a:pt x="22571" y="28378"/>
                      <a:pt x="19811" y="34369"/>
                      <a:pt x="15305" y="39771"/>
                    </a:cubicBezTo>
                    <a:cubicBezTo>
                      <a:pt x="12852" y="42720"/>
                      <a:pt x="11554" y="46116"/>
                      <a:pt x="10233" y="49608"/>
                    </a:cubicBezTo>
                    <a:cubicBezTo>
                      <a:pt x="9691" y="51023"/>
                      <a:pt x="9290" y="52108"/>
                      <a:pt x="8912" y="53193"/>
                    </a:cubicBezTo>
                    <a:cubicBezTo>
                      <a:pt x="8606" y="54042"/>
                      <a:pt x="8724" y="55127"/>
                      <a:pt x="8464" y="55977"/>
                    </a:cubicBezTo>
                    <a:cubicBezTo>
                      <a:pt x="7261" y="60058"/>
                      <a:pt x="8276" y="64115"/>
                      <a:pt x="8889" y="68101"/>
                    </a:cubicBezTo>
                    <a:cubicBezTo>
                      <a:pt x="3605" y="62157"/>
                      <a:pt x="-311" y="54349"/>
                      <a:pt x="19" y="46211"/>
                    </a:cubicBezTo>
                    <a:cubicBezTo>
                      <a:pt x="255" y="40290"/>
                      <a:pt x="2378" y="34511"/>
                      <a:pt x="6035" y="29934"/>
                    </a:cubicBezTo>
                    <a:lnTo>
                      <a:pt x="6035" y="29934"/>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57" name="手繪多邊形: 圖案 156">
                <a:extLst>
                  <a:ext uri="{FF2B5EF4-FFF2-40B4-BE49-F238E27FC236}">
                    <a16:creationId xmlns:a16="http://schemas.microsoft.com/office/drawing/2014/main" id="{3E131AA5-B06E-4704-8BD5-789C4A3140F4}"/>
                  </a:ext>
                </a:extLst>
              </p:cNvPr>
              <p:cNvSpPr/>
              <p:nvPr/>
            </p:nvSpPr>
            <p:spPr>
              <a:xfrm>
                <a:off x="4061943" y="1971574"/>
                <a:ext cx="20671" cy="68290"/>
              </a:xfrm>
              <a:custGeom>
                <a:avLst/>
                <a:gdLst>
                  <a:gd name="connsiteX0" fmla="*/ 4627 w 20671"/>
                  <a:gd name="connsiteY0" fmla="*/ 30501 h 68290"/>
                  <a:gd name="connsiteX1" fmla="*/ 5971 w 20671"/>
                  <a:gd name="connsiteY1" fmla="*/ 28495 h 68290"/>
                  <a:gd name="connsiteX2" fmla="*/ 10217 w 20671"/>
                  <a:gd name="connsiteY2" fmla="*/ 19390 h 68290"/>
                  <a:gd name="connsiteX3" fmla="*/ 10689 w 20671"/>
                  <a:gd name="connsiteY3" fmla="*/ 16276 h 68290"/>
                  <a:gd name="connsiteX4" fmla="*/ 11208 w 20671"/>
                  <a:gd name="connsiteY4" fmla="*/ 14578 h 68290"/>
                  <a:gd name="connsiteX5" fmla="*/ 11255 w 20671"/>
                  <a:gd name="connsiteY5" fmla="*/ 6157 h 68290"/>
                  <a:gd name="connsiteX6" fmla="*/ 9958 w 20671"/>
                  <a:gd name="connsiteY6" fmla="*/ 0 h 68290"/>
                  <a:gd name="connsiteX7" fmla="*/ 20644 w 20671"/>
                  <a:gd name="connsiteY7" fmla="*/ 20782 h 68290"/>
                  <a:gd name="connsiteX8" fmla="*/ 14699 w 20671"/>
                  <a:gd name="connsiteY8" fmla="*/ 39488 h 68290"/>
                  <a:gd name="connsiteX9" fmla="*/ 10477 w 20671"/>
                  <a:gd name="connsiteY9" fmla="*/ 49726 h 68290"/>
                  <a:gd name="connsiteX10" fmla="*/ 9462 w 20671"/>
                  <a:gd name="connsiteY10" fmla="*/ 53405 h 68290"/>
                  <a:gd name="connsiteX11" fmla="*/ 9250 w 20671"/>
                  <a:gd name="connsiteY11" fmla="*/ 56236 h 68290"/>
                  <a:gd name="connsiteX12" fmla="*/ 10713 w 20671"/>
                  <a:gd name="connsiteY12" fmla="*/ 68290 h 68290"/>
                  <a:gd name="connsiteX13" fmla="*/ 27 w 20671"/>
                  <a:gd name="connsiteY13" fmla="*/ 47225 h 68290"/>
                  <a:gd name="connsiteX14" fmla="*/ 4627 w 20671"/>
                  <a:gd name="connsiteY14" fmla="*/ 30501 h 68290"/>
                  <a:gd name="connsiteX15" fmla="*/ 4627 w 20671"/>
                  <a:gd name="connsiteY15" fmla="*/ 30501 h 68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71" h="68290">
                    <a:moveTo>
                      <a:pt x="4627" y="30501"/>
                    </a:moveTo>
                    <a:cubicBezTo>
                      <a:pt x="4886" y="29651"/>
                      <a:pt x="5499" y="29132"/>
                      <a:pt x="5971" y="28495"/>
                    </a:cubicBezTo>
                    <a:cubicBezTo>
                      <a:pt x="8189" y="25570"/>
                      <a:pt x="9344" y="22551"/>
                      <a:pt x="10217" y="19390"/>
                    </a:cubicBezTo>
                    <a:cubicBezTo>
                      <a:pt x="10524" y="18281"/>
                      <a:pt x="10736" y="17409"/>
                      <a:pt x="10689" y="16276"/>
                    </a:cubicBezTo>
                    <a:cubicBezTo>
                      <a:pt x="10665" y="15710"/>
                      <a:pt x="11161" y="15144"/>
                      <a:pt x="11208" y="14578"/>
                    </a:cubicBezTo>
                    <a:cubicBezTo>
                      <a:pt x="11420" y="11724"/>
                      <a:pt x="11680" y="8940"/>
                      <a:pt x="11255" y="6157"/>
                    </a:cubicBezTo>
                    <a:cubicBezTo>
                      <a:pt x="10972" y="4199"/>
                      <a:pt x="10571" y="1958"/>
                      <a:pt x="9958" y="0"/>
                    </a:cubicBezTo>
                    <a:cubicBezTo>
                      <a:pt x="15997" y="5166"/>
                      <a:pt x="20290" y="12927"/>
                      <a:pt x="20644" y="20782"/>
                    </a:cubicBezTo>
                    <a:cubicBezTo>
                      <a:pt x="20950" y="27505"/>
                      <a:pt x="18709" y="33732"/>
                      <a:pt x="14699" y="39488"/>
                    </a:cubicBezTo>
                    <a:cubicBezTo>
                      <a:pt x="12505" y="42625"/>
                      <a:pt x="11515" y="46116"/>
                      <a:pt x="10477" y="49726"/>
                    </a:cubicBezTo>
                    <a:cubicBezTo>
                      <a:pt x="10076" y="51188"/>
                      <a:pt x="9746" y="52297"/>
                      <a:pt x="9462" y="53405"/>
                    </a:cubicBezTo>
                    <a:cubicBezTo>
                      <a:pt x="9227" y="54278"/>
                      <a:pt x="9439" y="55363"/>
                      <a:pt x="9250" y="56236"/>
                    </a:cubicBezTo>
                    <a:cubicBezTo>
                      <a:pt x="8401" y="60411"/>
                      <a:pt x="9746" y="64374"/>
                      <a:pt x="10713" y="68290"/>
                    </a:cubicBezTo>
                    <a:cubicBezTo>
                      <a:pt x="4933" y="62817"/>
                      <a:pt x="381" y="55363"/>
                      <a:pt x="27" y="47225"/>
                    </a:cubicBezTo>
                    <a:cubicBezTo>
                      <a:pt x="-233" y="41304"/>
                      <a:pt x="1395" y="35360"/>
                      <a:pt x="4627" y="30501"/>
                    </a:cubicBezTo>
                    <a:lnTo>
                      <a:pt x="4627" y="30501"/>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58" name="手繪多邊形: 圖案 157">
                <a:extLst>
                  <a:ext uri="{FF2B5EF4-FFF2-40B4-BE49-F238E27FC236}">
                    <a16:creationId xmlns:a16="http://schemas.microsoft.com/office/drawing/2014/main" id="{915340BD-9D64-47BE-90B1-F9B3697F63A4}"/>
                  </a:ext>
                </a:extLst>
              </p:cNvPr>
              <p:cNvSpPr/>
              <p:nvPr/>
            </p:nvSpPr>
            <p:spPr>
              <a:xfrm>
                <a:off x="4078700" y="1986223"/>
                <a:ext cx="18808" cy="67983"/>
              </a:xfrm>
              <a:custGeom>
                <a:avLst/>
                <a:gdLst>
                  <a:gd name="connsiteX0" fmla="*/ 3415 w 18808"/>
                  <a:gd name="connsiteY0" fmla="*/ 30878 h 67983"/>
                  <a:gd name="connsiteX1" fmla="*/ 4594 w 18808"/>
                  <a:gd name="connsiteY1" fmla="*/ 28755 h 67983"/>
                  <a:gd name="connsiteX2" fmla="*/ 8062 w 18808"/>
                  <a:gd name="connsiteY2" fmla="*/ 19319 h 67983"/>
                  <a:gd name="connsiteX3" fmla="*/ 8274 w 18808"/>
                  <a:gd name="connsiteY3" fmla="*/ 16182 h 67983"/>
                  <a:gd name="connsiteX4" fmla="*/ 8652 w 18808"/>
                  <a:gd name="connsiteY4" fmla="*/ 14436 h 67983"/>
                  <a:gd name="connsiteX5" fmla="*/ 7991 w 18808"/>
                  <a:gd name="connsiteY5" fmla="*/ 6015 h 67983"/>
                  <a:gd name="connsiteX6" fmla="*/ 6175 w 18808"/>
                  <a:gd name="connsiteY6" fmla="*/ 0 h 67983"/>
                  <a:gd name="connsiteX7" fmla="*/ 18583 w 18808"/>
                  <a:gd name="connsiteY7" fmla="*/ 19815 h 67983"/>
                  <a:gd name="connsiteX8" fmla="*/ 14219 w 18808"/>
                  <a:gd name="connsiteY8" fmla="*/ 38969 h 67983"/>
                  <a:gd name="connsiteX9" fmla="*/ 10893 w 18808"/>
                  <a:gd name="connsiteY9" fmla="*/ 49513 h 67983"/>
                  <a:gd name="connsiteX10" fmla="*/ 10185 w 18808"/>
                  <a:gd name="connsiteY10" fmla="*/ 53264 h 67983"/>
                  <a:gd name="connsiteX11" fmla="*/ 10209 w 18808"/>
                  <a:gd name="connsiteY11" fmla="*/ 56095 h 67983"/>
                  <a:gd name="connsiteX12" fmla="*/ 12685 w 18808"/>
                  <a:gd name="connsiteY12" fmla="*/ 67983 h 67983"/>
                  <a:gd name="connsiteX13" fmla="*/ 231 w 18808"/>
                  <a:gd name="connsiteY13" fmla="*/ 47886 h 67983"/>
                  <a:gd name="connsiteX14" fmla="*/ 3415 w 18808"/>
                  <a:gd name="connsiteY14" fmla="*/ 30878 h 67983"/>
                  <a:gd name="connsiteX15" fmla="*/ 3415 w 18808"/>
                  <a:gd name="connsiteY15" fmla="*/ 30878 h 6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08" h="67983">
                    <a:moveTo>
                      <a:pt x="3415" y="30878"/>
                    </a:moveTo>
                    <a:cubicBezTo>
                      <a:pt x="3604" y="30005"/>
                      <a:pt x="4170" y="29439"/>
                      <a:pt x="4594" y="28755"/>
                    </a:cubicBezTo>
                    <a:cubicBezTo>
                      <a:pt x="6552" y="25665"/>
                      <a:pt x="7449" y="22551"/>
                      <a:pt x="8062" y="19319"/>
                    </a:cubicBezTo>
                    <a:cubicBezTo>
                      <a:pt x="8274" y="18187"/>
                      <a:pt x="8392" y="17314"/>
                      <a:pt x="8274" y="16182"/>
                    </a:cubicBezTo>
                    <a:cubicBezTo>
                      <a:pt x="8204" y="15616"/>
                      <a:pt x="8652" y="15003"/>
                      <a:pt x="8652" y="14436"/>
                    </a:cubicBezTo>
                    <a:cubicBezTo>
                      <a:pt x="8605" y="11559"/>
                      <a:pt x="8652" y="8775"/>
                      <a:pt x="7991" y="6015"/>
                    </a:cubicBezTo>
                    <a:cubicBezTo>
                      <a:pt x="7543" y="4081"/>
                      <a:pt x="6953" y="1887"/>
                      <a:pt x="6175" y="0"/>
                    </a:cubicBezTo>
                    <a:cubicBezTo>
                      <a:pt x="12638" y="4647"/>
                      <a:pt x="17568" y="12007"/>
                      <a:pt x="18583" y="19815"/>
                    </a:cubicBezTo>
                    <a:cubicBezTo>
                      <a:pt x="19456" y="26490"/>
                      <a:pt x="17757" y="32883"/>
                      <a:pt x="14219" y="38969"/>
                    </a:cubicBezTo>
                    <a:cubicBezTo>
                      <a:pt x="12308" y="42271"/>
                      <a:pt x="11600" y="45833"/>
                      <a:pt x="10893" y="49513"/>
                    </a:cubicBezTo>
                    <a:cubicBezTo>
                      <a:pt x="10610" y="50999"/>
                      <a:pt x="10397" y="52132"/>
                      <a:pt x="10185" y="53264"/>
                    </a:cubicBezTo>
                    <a:cubicBezTo>
                      <a:pt x="10044" y="54137"/>
                      <a:pt x="10327" y="55198"/>
                      <a:pt x="10209" y="56095"/>
                    </a:cubicBezTo>
                    <a:cubicBezTo>
                      <a:pt x="9713" y="60317"/>
                      <a:pt x="11412" y="64162"/>
                      <a:pt x="12685" y="67983"/>
                    </a:cubicBezTo>
                    <a:cubicBezTo>
                      <a:pt x="6482" y="63030"/>
                      <a:pt x="1292" y="55977"/>
                      <a:pt x="231" y="47886"/>
                    </a:cubicBezTo>
                    <a:cubicBezTo>
                      <a:pt x="-524" y="42083"/>
                      <a:pt x="584" y="36020"/>
                      <a:pt x="3415" y="30878"/>
                    </a:cubicBezTo>
                    <a:lnTo>
                      <a:pt x="3415" y="30878"/>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59" name="手繪多邊形: 圖案 158">
                <a:extLst>
                  <a:ext uri="{FF2B5EF4-FFF2-40B4-BE49-F238E27FC236}">
                    <a16:creationId xmlns:a16="http://schemas.microsoft.com/office/drawing/2014/main" id="{3BBC01D1-A767-4440-AF4B-ECB6E202B9EE}"/>
                  </a:ext>
                </a:extLst>
              </p:cNvPr>
              <p:cNvSpPr/>
              <p:nvPr/>
            </p:nvSpPr>
            <p:spPr>
              <a:xfrm>
                <a:off x="4096603" y="1999787"/>
                <a:ext cx="17146" cy="67181"/>
              </a:xfrm>
              <a:custGeom>
                <a:avLst/>
                <a:gdLst>
                  <a:gd name="connsiteX0" fmla="*/ 2354 w 17146"/>
                  <a:gd name="connsiteY0" fmla="*/ 30972 h 67181"/>
                  <a:gd name="connsiteX1" fmla="*/ 3345 w 17146"/>
                  <a:gd name="connsiteY1" fmla="*/ 28779 h 67181"/>
                  <a:gd name="connsiteX2" fmla="*/ 5987 w 17146"/>
                  <a:gd name="connsiteY2" fmla="*/ 19084 h 67181"/>
                  <a:gd name="connsiteX3" fmla="*/ 5940 w 17146"/>
                  <a:gd name="connsiteY3" fmla="*/ 15946 h 67181"/>
                  <a:gd name="connsiteX4" fmla="*/ 6152 w 17146"/>
                  <a:gd name="connsiteY4" fmla="*/ 14177 h 67181"/>
                  <a:gd name="connsiteX5" fmla="*/ 4784 w 17146"/>
                  <a:gd name="connsiteY5" fmla="*/ 5850 h 67181"/>
                  <a:gd name="connsiteX6" fmla="*/ 2472 w 17146"/>
                  <a:gd name="connsiteY6" fmla="*/ 0 h 67181"/>
                  <a:gd name="connsiteX7" fmla="*/ 16531 w 17146"/>
                  <a:gd name="connsiteY7" fmla="*/ 18683 h 67181"/>
                  <a:gd name="connsiteX8" fmla="*/ 13819 w 17146"/>
                  <a:gd name="connsiteY8" fmla="*/ 38143 h 67181"/>
                  <a:gd name="connsiteX9" fmla="*/ 11389 w 17146"/>
                  <a:gd name="connsiteY9" fmla="*/ 48947 h 67181"/>
                  <a:gd name="connsiteX10" fmla="*/ 11011 w 17146"/>
                  <a:gd name="connsiteY10" fmla="*/ 52745 h 67181"/>
                  <a:gd name="connsiteX11" fmla="*/ 11295 w 17146"/>
                  <a:gd name="connsiteY11" fmla="*/ 55552 h 67181"/>
                  <a:gd name="connsiteX12" fmla="*/ 14762 w 17146"/>
                  <a:gd name="connsiteY12" fmla="*/ 67181 h 67181"/>
                  <a:gd name="connsiteX13" fmla="*/ 656 w 17146"/>
                  <a:gd name="connsiteY13" fmla="*/ 48216 h 67181"/>
                  <a:gd name="connsiteX14" fmla="*/ 2354 w 17146"/>
                  <a:gd name="connsiteY14" fmla="*/ 30972 h 67181"/>
                  <a:gd name="connsiteX15" fmla="*/ 2354 w 17146"/>
                  <a:gd name="connsiteY15" fmla="*/ 30972 h 6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146" h="67181">
                    <a:moveTo>
                      <a:pt x="2354" y="30972"/>
                    </a:moveTo>
                    <a:cubicBezTo>
                      <a:pt x="2472" y="30100"/>
                      <a:pt x="2968" y="29463"/>
                      <a:pt x="3345" y="28779"/>
                    </a:cubicBezTo>
                    <a:cubicBezTo>
                      <a:pt x="5043" y="25523"/>
                      <a:pt x="5657" y="22362"/>
                      <a:pt x="5987" y="19084"/>
                    </a:cubicBezTo>
                    <a:cubicBezTo>
                      <a:pt x="6105" y="17928"/>
                      <a:pt x="6152" y="17055"/>
                      <a:pt x="5940" y="15946"/>
                    </a:cubicBezTo>
                    <a:cubicBezTo>
                      <a:pt x="5822" y="15404"/>
                      <a:pt x="6223" y="14743"/>
                      <a:pt x="6152" y="14177"/>
                    </a:cubicBezTo>
                    <a:cubicBezTo>
                      <a:pt x="5869" y="11323"/>
                      <a:pt x="5657" y="8539"/>
                      <a:pt x="4784" y="5850"/>
                    </a:cubicBezTo>
                    <a:cubicBezTo>
                      <a:pt x="4171" y="3963"/>
                      <a:pt x="3416" y="1840"/>
                      <a:pt x="2472" y="0"/>
                    </a:cubicBezTo>
                    <a:cubicBezTo>
                      <a:pt x="9313" y="4081"/>
                      <a:pt x="14833" y="10992"/>
                      <a:pt x="16531" y="18683"/>
                    </a:cubicBezTo>
                    <a:cubicBezTo>
                      <a:pt x="17970" y="25287"/>
                      <a:pt x="16814" y="31774"/>
                      <a:pt x="13819" y="38143"/>
                    </a:cubicBezTo>
                    <a:cubicBezTo>
                      <a:pt x="12191" y="41611"/>
                      <a:pt x="11790" y="45220"/>
                      <a:pt x="11389" y="48947"/>
                    </a:cubicBezTo>
                    <a:cubicBezTo>
                      <a:pt x="11224" y="50457"/>
                      <a:pt x="11106" y="51589"/>
                      <a:pt x="11011" y="52745"/>
                    </a:cubicBezTo>
                    <a:cubicBezTo>
                      <a:pt x="10941" y="53641"/>
                      <a:pt x="11318" y="54679"/>
                      <a:pt x="11295" y="55552"/>
                    </a:cubicBezTo>
                    <a:cubicBezTo>
                      <a:pt x="11153" y="59798"/>
                      <a:pt x="13158" y="63478"/>
                      <a:pt x="14762" y="67181"/>
                    </a:cubicBezTo>
                    <a:cubicBezTo>
                      <a:pt x="8157" y="62770"/>
                      <a:pt x="2401" y="56189"/>
                      <a:pt x="656" y="48216"/>
                    </a:cubicBezTo>
                    <a:cubicBezTo>
                      <a:pt x="-618" y="42460"/>
                      <a:pt x="-28" y="36327"/>
                      <a:pt x="2354" y="30972"/>
                    </a:cubicBezTo>
                    <a:lnTo>
                      <a:pt x="2354" y="30972"/>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60" name="手繪多邊形: 圖案 159">
                <a:extLst>
                  <a:ext uri="{FF2B5EF4-FFF2-40B4-BE49-F238E27FC236}">
                    <a16:creationId xmlns:a16="http://schemas.microsoft.com/office/drawing/2014/main" id="{E4D398A8-83BB-4ACF-BD68-FDB8A8A271AE}"/>
                  </a:ext>
                </a:extLst>
              </p:cNvPr>
              <p:cNvSpPr/>
              <p:nvPr/>
            </p:nvSpPr>
            <p:spPr>
              <a:xfrm>
                <a:off x="4114314" y="2012194"/>
                <a:ext cx="17974" cy="65907"/>
              </a:xfrm>
              <a:custGeom>
                <a:avLst/>
                <a:gdLst>
                  <a:gd name="connsiteX0" fmla="*/ 2524 w 17974"/>
                  <a:gd name="connsiteY0" fmla="*/ 30831 h 65907"/>
                  <a:gd name="connsiteX1" fmla="*/ 3326 w 17974"/>
                  <a:gd name="connsiteY1" fmla="*/ 28543 h 65907"/>
                  <a:gd name="connsiteX2" fmla="*/ 5142 w 17974"/>
                  <a:gd name="connsiteY2" fmla="*/ 18659 h 65907"/>
                  <a:gd name="connsiteX3" fmla="*/ 4812 w 17974"/>
                  <a:gd name="connsiteY3" fmla="*/ 15545 h 65907"/>
                  <a:gd name="connsiteX4" fmla="*/ 4883 w 17974"/>
                  <a:gd name="connsiteY4" fmla="*/ 13776 h 65907"/>
                  <a:gd name="connsiteX5" fmla="*/ 2807 w 17974"/>
                  <a:gd name="connsiteY5" fmla="*/ 5614 h 65907"/>
                  <a:gd name="connsiteX6" fmla="*/ 0 w 17974"/>
                  <a:gd name="connsiteY6" fmla="*/ 0 h 65907"/>
                  <a:gd name="connsiteX7" fmla="*/ 15592 w 17974"/>
                  <a:gd name="connsiteY7" fmla="*/ 17409 h 65907"/>
                  <a:gd name="connsiteX8" fmla="*/ 14554 w 17974"/>
                  <a:gd name="connsiteY8" fmla="*/ 37035 h 65907"/>
                  <a:gd name="connsiteX9" fmla="*/ 13068 w 17974"/>
                  <a:gd name="connsiteY9" fmla="*/ 48004 h 65907"/>
                  <a:gd name="connsiteX10" fmla="*/ 12998 w 17974"/>
                  <a:gd name="connsiteY10" fmla="*/ 51825 h 65907"/>
                  <a:gd name="connsiteX11" fmla="*/ 13516 w 17974"/>
                  <a:gd name="connsiteY11" fmla="*/ 54608 h 65907"/>
                  <a:gd name="connsiteX12" fmla="*/ 17975 w 17974"/>
                  <a:gd name="connsiteY12" fmla="*/ 65908 h 65907"/>
                  <a:gd name="connsiteX13" fmla="*/ 2312 w 17974"/>
                  <a:gd name="connsiteY13" fmla="*/ 48216 h 65907"/>
                  <a:gd name="connsiteX14" fmla="*/ 2524 w 17974"/>
                  <a:gd name="connsiteY14" fmla="*/ 30831 h 65907"/>
                  <a:gd name="connsiteX15" fmla="*/ 2524 w 17974"/>
                  <a:gd name="connsiteY15" fmla="*/ 30831 h 6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974" h="65907">
                    <a:moveTo>
                      <a:pt x="2524" y="30831"/>
                    </a:moveTo>
                    <a:cubicBezTo>
                      <a:pt x="2548" y="29934"/>
                      <a:pt x="3019" y="29274"/>
                      <a:pt x="3326" y="28543"/>
                    </a:cubicBezTo>
                    <a:cubicBezTo>
                      <a:pt x="4718" y="25169"/>
                      <a:pt x="5095" y="21938"/>
                      <a:pt x="5142" y="18659"/>
                    </a:cubicBezTo>
                    <a:cubicBezTo>
                      <a:pt x="5166" y="17503"/>
                      <a:pt x="5142" y="16607"/>
                      <a:pt x="4812" y="15545"/>
                    </a:cubicBezTo>
                    <a:cubicBezTo>
                      <a:pt x="4647" y="15003"/>
                      <a:pt x="4977" y="14318"/>
                      <a:pt x="4883" y="13776"/>
                    </a:cubicBezTo>
                    <a:cubicBezTo>
                      <a:pt x="4364" y="10969"/>
                      <a:pt x="3916" y="8209"/>
                      <a:pt x="2807" y="5614"/>
                    </a:cubicBezTo>
                    <a:cubicBezTo>
                      <a:pt x="2029" y="3798"/>
                      <a:pt x="1085" y="1722"/>
                      <a:pt x="0" y="0"/>
                    </a:cubicBezTo>
                    <a:cubicBezTo>
                      <a:pt x="7147" y="3491"/>
                      <a:pt x="13257" y="9884"/>
                      <a:pt x="15592" y="17409"/>
                    </a:cubicBezTo>
                    <a:cubicBezTo>
                      <a:pt x="17597" y="23848"/>
                      <a:pt x="16984" y="30430"/>
                      <a:pt x="14554" y="37035"/>
                    </a:cubicBezTo>
                    <a:cubicBezTo>
                      <a:pt x="13233" y="40620"/>
                      <a:pt x="13139" y="44253"/>
                      <a:pt x="13068" y="48004"/>
                    </a:cubicBezTo>
                    <a:cubicBezTo>
                      <a:pt x="13045" y="49513"/>
                      <a:pt x="13021" y="50669"/>
                      <a:pt x="12998" y="51825"/>
                    </a:cubicBezTo>
                    <a:cubicBezTo>
                      <a:pt x="12998" y="52721"/>
                      <a:pt x="13469" y="53712"/>
                      <a:pt x="13516" y="54608"/>
                    </a:cubicBezTo>
                    <a:cubicBezTo>
                      <a:pt x="13752" y="58854"/>
                      <a:pt x="16064" y="62346"/>
                      <a:pt x="17975" y="65908"/>
                    </a:cubicBezTo>
                    <a:cubicBezTo>
                      <a:pt x="11016" y="62086"/>
                      <a:pt x="4718" y="56000"/>
                      <a:pt x="2312" y="48216"/>
                    </a:cubicBezTo>
                    <a:cubicBezTo>
                      <a:pt x="543" y="42531"/>
                      <a:pt x="613" y="36374"/>
                      <a:pt x="2524" y="30831"/>
                    </a:cubicBezTo>
                    <a:lnTo>
                      <a:pt x="2524" y="30831"/>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61" name="手繪多邊形: 圖案 160">
                <a:extLst>
                  <a:ext uri="{FF2B5EF4-FFF2-40B4-BE49-F238E27FC236}">
                    <a16:creationId xmlns:a16="http://schemas.microsoft.com/office/drawing/2014/main" id="{99F83BD0-AFC3-4669-9898-ABB8DA052B31}"/>
                  </a:ext>
                </a:extLst>
              </p:cNvPr>
              <p:cNvSpPr/>
              <p:nvPr/>
            </p:nvSpPr>
            <p:spPr>
              <a:xfrm>
                <a:off x="4130614" y="2023211"/>
                <a:ext cx="23565" cy="64114"/>
              </a:xfrm>
              <a:custGeom>
                <a:avLst/>
                <a:gdLst>
                  <a:gd name="connsiteX0" fmla="*/ 5213 w 23565"/>
                  <a:gd name="connsiteY0" fmla="*/ 30524 h 64114"/>
                  <a:gd name="connsiteX1" fmla="*/ 5803 w 23565"/>
                  <a:gd name="connsiteY1" fmla="*/ 28189 h 64114"/>
                  <a:gd name="connsiteX2" fmla="*/ 6746 w 23565"/>
                  <a:gd name="connsiteY2" fmla="*/ 18187 h 64114"/>
                  <a:gd name="connsiteX3" fmla="*/ 6157 w 23565"/>
                  <a:gd name="connsiteY3" fmla="*/ 15097 h 64114"/>
                  <a:gd name="connsiteX4" fmla="*/ 6062 w 23565"/>
                  <a:gd name="connsiteY4" fmla="*/ 13328 h 64114"/>
                  <a:gd name="connsiteX5" fmla="*/ 3279 w 23565"/>
                  <a:gd name="connsiteY5" fmla="*/ 5355 h 64114"/>
                  <a:gd name="connsiteX6" fmla="*/ 0 w 23565"/>
                  <a:gd name="connsiteY6" fmla="*/ 0 h 64114"/>
                  <a:gd name="connsiteX7" fmla="*/ 17031 w 23565"/>
                  <a:gd name="connsiteY7" fmla="*/ 16017 h 64114"/>
                  <a:gd name="connsiteX8" fmla="*/ 17692 w 23565"/>
                  <a:gd name="connsiteY8" fmla="*/ 35643 h 64114"/>
                  <a:gd name="connsiteX9" fmla="*/ 17149 w 23565"/>
                  <a:gd name="connsiteY9" fmla="*/ 46706 h 64114"/>
                  <a:gd name="connsiteX10" fmla="*/ 17409 w 23565"/>
                  <a:gd name="connsiteY10" fmla="*/ 50528 h 64114"/>
                  <a:gd name="connsiteX11" fmla="*/ 18164 w 23565"/>
                  <a:gd name="connsiteY11" fmla="*/ 53240 h 64114"/>
                  <a:gd name="connsiteX12" fmla="*/ 23565 w 23565"/>
                  <a:gd name="connsiteY12" fmla="*/ 64115 h 64114"/>
                  <a:gd name="connsiteX13" fmla="*/ 6416 w 23565"/>
                  <a:gd name="connsiteY13" fmla="*/ 47838 h 64114"/>
                  <a:gd name="connsiteX14" fmla="*/ 5213 w 23565"/>
                  <a:gd name="connsiteY14" fmla="*/ 30524 h 64114"/>
                  <a:gd name="connsiteX15" fmla="*/ 5213 w 23565"/>
                  <a:gd name="connsiteY15" fmla="*/ 30524 h 6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565" h="64114">
                    <a:moveTo>
                      <a:pt x="5213" y="30524"/>
                    </a:moveTo>
                    <a:cubicBezTo>
                      <a:pt x="5166" y="29628"/>
                      <a:pt x="5567" y="28944"/>
                      <a:pt x="5803" y="28189"/>
                    </a:cubicBezTo>
                    <a:cubicBezTo>
                      <a:pt x="6912" y="24698"/>
                      <a:pt x="6982" y="21466"/>
                      <a:pt x="6746" y="18187"/>
                    </a:cubicBezTo>
                    <a:cubicBezTo>
                      <a:pt x="6652" y="17031"/>
                      <a:pt x="6558" y="16158"/>
                      <a:pt x="6157" y="15097"/>
                    </a:cubicBezTo>
                    <a:cubicBezTo>
                      <a:pt x="5944" y="14578"/>
                      <a:pt x="6228" y="13870"/>
                      <a:pt x="6062" y="13328"/>
                    </a:cubicBezTo>
                    <a:cubicBezTo>
                      <a:pt x="5308" y="10568"/>
                      <a:pt x="4623" y="7855"/>
                      <a:pt x="3279" y="5355"/>
                    </a:cubicBezTo>
                    <a:cubicBezTo>
                      <a:pt x="2335" y="3609"/>
                      <a:pt x="1227" y="1628"/>
                      <a:pt x="0" y="0"/>
                    </a:cubicBezTo>
                    <a:cubicBezTo>
                      <a:pt x="7431" y="2854"/>
                      <a:pt x="14059" y="8728"/>
                      <a:pt x="17031" y="16017"/>
                    </a:cubicBezTo>
                    <a:cubicBezTo>
                      <a:pt x="19579" y="22268"/>
                      <a:pt x="19555" y="28873"/>
                      <a:pt x="17692" y="35643"/>
                    </a:cubicBezTo>
                    <a:cubicBezTo>
                      <a:pt x="16677" y="39323"/>
                      <a:pt x="16890" y="42956"/>
                      <a:pt x="17149" y="46706"/>
                    </a:cubicBezTo>
                    <a:cubicBezTo>
                      <a:pt x="17244" y="48216"/>
                      <a:pt x="17314" y="49372"/>
                      <a:pt x="17409" y="50528"/>
                    </a:cubicBezTo>
                    <a:cubicBezTo>
                      <a:pt x="17479" y="51400"/>
                      <a:pt x="18046" y="52368"/>
                      <a:pt x="18164" y="53240"/>
                    </a:cubicBezTo>
                    <a:cubicBezTo>
                      <a:pt x="18753" y="57463"/>
                      <a:pt x="21372" y="60742"/>
                      <a:pt x="23565" y="64115"/>
                    </a:cubicBezTo>
                    <a:cubicBezTo>
                      <a:pt x="16300" y="60907"/>
                      <a:pt x="9506" y="55387"/>
                      <a:pt x="6416" y="47838"/>
                    </a:cubicBezTo>
                    <a:cubicBezTo>
                      <a:pt x="4270" y="42342"/>
                      <a:pt x="3798" y="36209"/>
                      <a:pt x="5213" y="30524"/>
                    </a:cubicBezTo>
                    <a:lnTo>
                      <a:pt x="5213" y="30524"/>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62" name="手繪多邊形: 圖案 161">
                <a:extLst>
                  <a:ext uri="{FF2B5EF4-FFF2-40B4-BE49-F238E27FC236}">
                    <a16:creationId xmlns:a16="http://schemas.microsoft.com/office/drawing/2014/main" id="{B363E0AF-8CAB-4E21-A05D-E1E4B576C07D}"/>
                  </a:ext>
                </a:extLst>
              </p:cNvPr>
              <p:cNvSpPr/>
              <p:nvPr/>
            </p:nvSpPr>
            <p:spPr>
              <a:xfrm>
                <a:off x="4148022" y="2032858"/>
                <a:ext cx="29061" cy="61803"/>
              </a:xfrm>
              <a:custGeom>
                <a:avLst/>
                <a:gdLst>
                  <a:gd name="connsiteX0" fmla="*/ 7808 w 29061"/>
                  <a:gd name="connsiteY0" fmla="*/ 29958 h 61803"/>
                  <a:gd name="connsiteX1" fmla="*/ 8209 w 29061"/>
                  <a:gd name="connsiteY1" fmla="*/ 27576 h 61803"/>
                  <a:gd name="connsiteX2" fmla="*/ 8280 w 29061"/>
                  <a:gd name="connsiteY2" fmla="*/ 17527 h 61803"/>
                  <a:gd name="connsiteX3" fmla="*/ 7431 w 29061"/>
                  <a:gd name="connsiteY3" fmla="*/ 14507 h 61803"/>
                  <a:gd name="connsiteX4" fmla="*/ 7195 w 29061"/>
                  <a:gd name="connsiteY4" fmla="*/ 12738 h 61803"/>
                  <a:gd name="connsiteX5" fmla="*/ 3727 w 29061"/>
                  <a:gd name="connsiteY5" fmla="*/ 5048 h 61803"/>
                  <a:gd name="connsiteX6" fmla="*/ 0 w 29061"/>
                  <a:gd name="connsiteY6" fmla="*/ 0 h 61803"/>
                  <a:gd name="connsiteX7" fmla="*/ 18376 w 29061"/>
                  <a:gd name="connsiteY7" fmla="*/ 14460 h 61803"/>
                  <a:gd name="connsiteX8" fmla="*/ 20735 w 29061"/>
                  <a:gd name="connsiteY8" fmla="*/ 33968 h 61803"/>
                  <a:gd name="connsiteX9" fmla="*/ 21159 w 29061"/>
                  <a:gd name="connsiteY9" fmla="*/ 45031 h 61803"/>
                  <a:gd name="connsiteX10" fmla="*/ 21749 w 29061"/>
                  <a:gd name="connsiteY10" fmla="*/ 48806 h 61803"/>
                  <a:gd name="connsiteX11" fmla="*/ 22740 w 29061"/>
                  <a:gd name="connsiteY11" fmla="*/ 51448 h 61803"/>
                  <a:gd name="connsiteX12" fmla="*/ 29062 w 29061"/>
                  <a:gd name="connsiteY12" fmla="*/ 61803 h 61803"/>
                  <a:gd name="connsiteX13" fmla="*/ 10568 w 29061"/>
                  <a:gd name="connsiteY13" fmla="*/ 47084 h 61803"/>
                  <a:gd name="connsiteX14" fmla="*/ 7808 w 29061"/>
                  <a:gd name="connsiteY14" fmla="*/ 29958 h 61803"/>
                  <a:gd name="connsiteX15" fmla="*/ 7808 w 29061"/>
                  <a:gd name="connsiteY15" fmla="*/ 29958 h 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061" h="61803">
                    <a:moveTo>
                      <a:pt x="7808" y="29958"/>
                    </a:moveTo>
                    <a:cubicBezTo>
                      <a:pt x="7690" y="29085"/>
                      <a:pt x="8020" y="28354"/>
                      <a:pt x="8209" y="27576"/>
                    </a:cubicBezTo>
                    <a:cubicBezTo>
                      <a:pt x="9011" y="24014"/>
                      <a:pt x="8799" y="20758"/>
                      <a:pt x="8280" y="17527"/>
                    </a:cubicBezTo>
                    <a:cubicBezTo>
                      <a:pt x="8091" y="16394"/>
                      <a:pt x="7926" y="15522"/>
                      <a:pt x="7431" y="14507"/>
                    </a:cubicBezTo>
                    <a:cubicBezTo>
                      <a:pt x="7195" y="13988"/>
                      <a:pt x="7383" y="13281"/>
                      <a:pt x="7195" y="12738"/>
                    </a:cubicBezTo>
                    <a:cubicBezTo>
                      <a:pt x="6204" y="10049"/>
                      <a:pt x="5284" y="7407"/>
                      <a:pt x="3727" y="5048"/>
                    </a:cubicBezTo>
                    <a:cubicBezTo>
                      <a:pt x="2642" y="3373"/>
                      <a:pt x="1368" y="1510"/>
                      <a:pt x="0" y="0"/>
                    </a:cubicBezTo>
                    <a:cubicBezTo>
                      <a:pt x="7643" y="2194"/>
                      <a:pt x="14767" y="7454"/>
                      <a:pt x="18376" y="14460"/>
                    </a:cubicBezTo>
                    <a:cubicBezTo>
                      <a:pt x="21442" y="20475"/>
                      <a:pt x="22009" y="27057"/>
                      <a:pt x="20735" y="33968"/>
                    </a:cubicBezTo>
                    <a:cubicBezTo>
                      <a:pt x="20051" y="37719"/>
                      <a:pt x="20593" y="41328"/>
                      <a:pt x="21159" y="45031"/>
                    </a:cubicBezTo>
                    <a:cubicBezTo>
                      <a:pt x="21395" y="46517"/>
                      <a:pt x="21560" y="47673"/>
                      <a:pt x="21749" y="48806"/>
                    </a:cubicBezTo>
                    <a:cubicBezTo>
                      <a:pt x="21914" y="49678"/>
                      <a:pt x="22527" y="50598"/>
                      <a:pt x="22740" y="51448"/>
                    </a:cubicBezTo>
                    <a:cubicBezTo>
                      <a:pt x="23707" y="55599"/>
                      <a:pt x="26585" y="58642"/>
                      <a:pt x="29062" y="61803"/>
                    </a:cubicBezTo>
                    <a:cubicBezTo>
                      <a:pt x="21537" y="59232"/>
                      <a:pt x="14295" y="54349"/>
                      <a:pt x="10568" y="47084"/>
                    </a:cubicBezTo>
                    <a:cubicBezTo>
                      <a:pt x="7879" y="41823"/>
                      <a:pt x="6888" y="35737"/>
                      <a:pt x="7808" y="29958"/>
                    </a:cubicBezTo>
                    <a:lnTo>
                      <a:pt x="7808" y="29958"/>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63" name="手繪多邊形: 圖案 162">
                <a:extLst>
                  <a:ext uri="{FF2B5EF4-FFF2-40B4-BE49-F238E27FC236}">
                    <a16:creationId xmlns:a16="http://schemas.microsoft.com/office/drawing/2014/main" id="{8D4D3396-94E0-4DED-89BC-8B291F50A426}"/>
                  </a:ext>
                </a:extLst>
              </p:cNvPr>
              <p:cNvSpPr/>
              <p:nvPr/>
            </p:nvSpPr>
            <p:spPr>
              <a:xfrm>
                <a:off x="4166280" y="2041044"/>
                <a:ext cx="34416" cy="58996"/>
              </a:xfrm>
              <a:custGeom>
                <a:avLst/>
                <a:gdLst>
                  <a:gd name="connsiteX0" fmla="*/ 10426 w 34416"/>
                  <a:gd name="connsiteY0" fmla="*/ 29132 h 58996"/>
                  <a:gd name="connsiteX1" fmla="*/ 10615 w 34416"/>
                  <a:gd name="connsiteY1" fmla="*/ 26726 h 58996"/>
                  <a:gd name="connsiteX2" fmla="*/ 9813 w 34416"/>
                  <a:gd name="connsiteY2" fmla="*/ 16701 h 58996"/>
                  <a:gd name="connsiteX3" fmla="*/ 8704 w 34416"/>
                  <a:gd name="connsiteY3" fmla="*/ 13776 h 58996"/>
                  <a:gd name="connsiteX4" fmla="*/ 8303 w 34416"/>
                  <a:gd name="connsiteY4" fmla="*/ 12054 h 58996"/>
                  <a:gd name="connsiteX5" fmla="*/ 4175 w 34416"/>
                  <a:gd name="connsiteY5" fmla="*/ 4694 h 58996"/>
                  <a:gd name="connsiteX6" fmla="*/ 0 w 34416"/>
                  <a:gd name="connsiteY6" fmla="*/ 0 h 58996"/>
                  <a:gd name="connsiteX7" fmla="*/ 19579 w 34416"/>
                  <a:gd name="connsiteY7" fmla="*/ 12785 h 58996"/>
                  <a:gd name="connsiteX8" fmla="*/ 23660 w 34416"/>
                  <a:gd name="connsiteY8" fmla="*/ 32010 h 58996"/>
                  <a:gd name="connsiteX9" fmla="*/ 25052 w 34416"/>
                  <a:gd name="connsiteY9" fmla="*/ 42979 h 58996"/>
                  <a:gd name="connsiteX10" fmla="*/ 25971 w 34416"/>
                  <a:gd name="connsiteY10" fmla="*/ 46683 h 58996"/>
                  <a:gd name="connsiteX11" fmla="*/ 27198 w 34416"/>
                  <a:gd name="connsiteY11" fmla="*/ 49230 h 58996"/>
                  <a:gd name="connsiteX12" fmla="*/ 34416 w 34416"/>
                  <a:gd name="connsiteY12" fmla="*/ 58996 h 58996"/>
                  <a:gd name="connsiteX13" fmla="*/ 14696 w 34416"/>
                  <a:gd name="connsiteY13" fmla="*/ 45951 h 58996"/>
                  <a:gd name="connsiteX14" fmla="*/ 10426 w 34416"/>
                  <a:gd name="connsiteY14" fmla="*/ 29132 h 58996"/>
                  <a:gd name="connsiteX15" fmla="*/ 10426 w 34416"/>
                  <a:gd name="connsiteY15" fmla="*/ 29132 h 5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416" h="58996">
                    <a:moveTo>
                      <a:pt x="10426" y="29132"/>
                    </a:moveTo>
                    <a:cubicBezTo>
                      <a:pt x="10238" y="28260"/>
                      <a:pt x="10497" y="27505"/>
                      <a:pt x="10615" y="26726"/>
                    </a:cubicBezTo>
                    <a:cubicBezTo>
                      <a:pt x="11087" y="23094"/>
                      <a:pt x="10615" y="19886"/>
                      <a:pt x="9813" y="16701"/>
                    </a:cubicBezTo>
                    <a:cubicBezTo>
                      <a:pt x="9530" y="15592"/>
                      <a:pt x="9270" y="14743"/>
                      <a:pt x="8704" y="13776"/>
                    </a:cubicBezTo>
                    <a:cubicBezTo>
                      <a:pt x="8421" y="13304"/>
                      <a:pt x="8539" y="12549"/>
                      <a:pt x="8303" y="12054"/>
                    </a:cubicBezTo>
                    <a:cubicBezTo>
                      <a:pt x="7077" y="9459"/>
                      <a:pt x="5921" y="6912"/>
                      <a:pt x="4175" y="4694"/>
                    </a:cubicBezTo>
                    <a:cubicBezTo>
                      <a:pt x="2949" y="3137"/>
                      <a:pt x="1510" y="1368"/>
                      <a:pt x="0" y="0"/>
                    </a:cubicBezTo>
                    <a:cubicBezTo>
                      <a:pt x="7808" y="1510"/>
                      <a:pt x="15380" y="6133"/>
                      <a:pt x="19579" y="12785"/>
                    </a:cubicBezTo>
                    <a:cubicBezTo>
                      <a:pt x="23164" y="18494"/>
                      <a:pt x="24297" y="25004"/>
                      <a:pt x="23660" y="32010"/>
                    </a:cubicBezTo>
                    <a:cubicBezTo>
                      <a:pt x="23306" y="35808"/>
                      <a:pt x="24155" y="39346"/>
                      <a:pt x="25052" y="42979"/>
                    </a:cubicBezTo>
                    <a:cubicBezTo>
                      <a:pt x="25405" y="44465"/>
                      <a:pt x="25688" y="45574"/>
                      <a:pt x="25971" y="46683"/>
                    </a:cubicBezTo>
                    <a:cubicBezTo>
                      <a:pt x="26207" y="47555"/>
                      <a:pt x="26915" y="48405"/>
                      <a:pt x="27198" y="49230"/>
                    </a:cubicBezTo>
                    <a:cubicBezTo>
                      <a:pt x="28519" y="53264"/>
                      <a:pt x="31656" y="56047"/>
                      <a:pt x="34416" y="58996"/>
                    </a:cubicBezTo>
                    <a:cubicBezTo>
                      <a:pt x="26703" y="57085"/>
                      <a:pt x="19036" y="52863"/>
                      <a:pt x="14696" y="45951"/>
                    </a:cubicBezTo>
                    <a:cubicBezTo>
                      <a:pt x="11535" y="40950"/>
                      <a:pt x="10002" y="34959"/>
                      <a:pt x="10426" y="29132"/>
                    </a:cubicBezTo>
                    <a:lnTo>
                      <a:pt x="10426" y="29132"/>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64" name="手繪多邊形: 圖案 163">
                <a:extLst>
                  <a:ext uri="{FF2B5EF4-FFF2-40B4-BE49-F238E27FC236}">
                    <a16:creationId xmlns:a16="http://schemas.microsoft.com/office/drawing/2014/main" id="{5B329732-ACE8-459A-9267-5B4C1B574B46}"/>
                  </a:ext>
                </a:extLst>
              </p:cNvPr>
              <p:cNvSpPr/>
              <p:nvPr/>
            </p:nvSpPr>
            <p:spPr>
              <a:xfrm>
                <a:off x="4185411" y="2047625"/>
                <a:ext cx="39464" cy="55717"/>
              </a:xfrm>
              <a:custGeom>
                <a:avLst/>
                <a:gdLst>
                  <a:gd name="connsiteX0" fmla="*/ 12974 w 39464"/>
                  <a:gd name="connsiteY0" fmla="*/ 28094 h 55717"/>
                  <a:gd name="connsiteX1" fmla="*/ 12950 w 39464"/>
                  <a:gd name="connsiteY1" fmla="*/ 25688 h 55717"/>
                  <a:gd name="connsiteX2" fmla="*/ 11252 w 39464"/>
                  <a:gd name="connsiteY2" fmla="*/ 15781 h 55717"/>
                  <a:gd name="connsiteX3" fmla="*/ 9884 w 39464"/>
                  <a:gd name="connsiteY3" fmla="*/ 12950 h 55717"/>
                  <a:gd name="connsiteX4" fmla="*/ 9341 w 39464"/>
                  <a:gd name="connsiteY4" fmla="*/ 11276 h 55717"/>
                  <a:gd name="connsiteX5" fmla="*/ 4576 w 39464"/>
                  <a:gd name="connsiteY5" fmla="*/ 4317 h 55717"/>
                  <a:gd name="connsiteX6" fmla="*/ 0 w 39464"/>
                  <a:gd name="connsiteY6" fmla="*/ 0 h 55717"/>
                  <a:gd name="connsiteX7" fmla="*/ 20617 w 39464"/>
                  <a:gd name="connsiteY7" fmla="*/ 10992 h 55717"/>
                  <a:gd name="connsiteX8" fmla="*/ 26372 w 39464"/>
                  <a:gd name="connsiteY8" fmla="*/ 29769 h 55717"/>
                  <a:gd name="connsiteX9" fmla="*/ 28731 w 39464"/>
                  <a:gd name="connsiteY9" fmla="*/ 40597 h 55717"/>
                  <a:gd name="connsiteX10" fmla="*/ 29982 w 39464"/>
                  <a:gd name="connsiteY10" fmla="*/ 44206 h 55717"/>
                  <a:gd name="connsiteX11" fmla="*/ 31421 w 39464"/>
                  <a:gd name="connsiteY11" fmla="*/ 46635 h 55717"/>
                  <a:gd name="connsiteX12" fmla="*/ 39464 w 39464"/>
                  <a:gd name="connsiteY12" fmla="*/ 55717 h 55717"/>
                  <a:gd name="connsiteX13" fmla="*/ 18682 w 39464"/>
                  <a:gd name="connsiteY13" fmla="*/ 44489 h 55717"/>
                  <a:gd name="connsiteX14" fmla="*/ 12974 w 39464"/>
                  <a:gd name="connsiteY14" fmla="*/ 28094 h 55717"/>
                  <a:gd name="connsiteX15" fmla="*/ 12974 w 39464"/>
                  <a:gd name="connsiteY15" fmla="*/ 28094 h 55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464" h="55717">
                    <a:moveTo>
                      <a:pt x="12974" y="28094"/>
                    </a:moveTo>
                    <a:cubicBezTo>
                      <a:pt x="12691" y="27245"/>
                      <a:pt x="12903" y="26467"/>
                      <a:pt x="12950" y="25688"/>
                    </a:cubicBezTo>
                    <a:cubicBezTo>
                      <a:pt x="13115" y="22032"/>
                      <a:pt x="12337" y="18895"/>
                      <a:pt x="11252" y="15781"/>
                    </a:cubicBezTo>
                    <a:cubicBezTo>
                      <a:pt x="10875" y="14696"/>
                      <a:pt x="10544" y="13870"/>
                      <a:pt x="9884" y="12950"/>
                    </a:cubicBezTo>
                    <a:cubicBezTo>
                      <a:pt x="9554" y="12502"/>
                      <a:pt x="9624" y="11747"/>
                      <a:pt x="9341" y="11276"/>
                    </a:cubicBezTo>
                    <a:cubicBezTo>
                      <a:pt x="7879" y="8799"/>
                      <a:pt x="6511" y="6369"/>
                      <a:pt x="4576" y="4317"/>
                    </a:cubicBezTo>
                    <a:cubicBezTo>
                      <a:pt x="3208" y="2854"/>
                      <a:pt x="1628" y="1250"/>
                      <a:pt x="0" y="0"/>
                    </a:cubicBezTo>
                    <a:cubicBezTo>
                      <a:pt x="7926" y="802"/>
                      <a:pt x="15852" y="4741"/>
                      <a:pt x="20617" y="10992"/>
                    </a:cubicBezTo>
                    <a:cubicBezTo>
                      <a:pt x="24698" y="16347"/>
                      <a:pt x="26396" y="22740"/>
                      <a:pt x="26372" y="29769"/>
                    </a:cubicBezTo>
                    <a:cubicBezTo>
                      <a:pt x="26372" y="33591"/>
                      <a:pt x="27528" y="37035"/>
                      <a:pt x="28731" y="40597"/>
                    </a:cubicBezTo>
                    <a:cubicBezTo>
                      <a:pt x="29227" y="42012"/>
                      <a:pt x="29581" y="43121"/>
                      <a:pt x="29982" y="44206"/>
                    </a:cubicBezTo>
                    <a:cubicBezTo>
                      <a:pt x="30288" y="45031"/>
                      <a:pt x="31067" y="45810"/>
                      <a:pt x="31421" y="46635"/>
                    </a:cubicBezTo>
                    <a:cubicBezTo>
                      <a:pt x="33095" y="50551"/>
                      <a:pt x="36469" y="53028"/>
                      <a:pt x="39464" y="55717"/>
                    </a:cubicBezTo>
                    <a:cubicBezTo>
                      <a:pt x="31609" y="54514"/>
                      <a:pt x="23613" y="50976"/>
                      <a:pt x="18682" y="44489"/>
                    </a:cubicBezTo>
                    <a:cubicBezTo>
                      <a:pt x="15144" y="39747"/>
                      <a:pt x="13092" y="33945"/>
                      <a:pt x="12974" y="28094"/>
                    </a:cubicBezTo>
                    <a:lnTo>
                      <a:pt x="12974" y="28094"/>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65" name="手繪多邊形: 圖案 164">
                <a:extLst>
                  <a:ext uri="{FF2B5EF4-FFF2-40B4-BE49-F238E27FC236}">
                    <a16:creationId xmlns:a16="http://schemas.microsoft.com/office/drawing/2014/main" id="{EFAD8769-5BE8-4E96-9507-7ECCAFBFA023}"/>
                  </a:ext>
                </a:extLst>
              </p:cNvPr>
              <p:cNvSpPr/>
              <p:nvPr/>
            </p:nvSpPr>
            <p:spPr>
              <a:xfrm>
                <a:off x="4205391" y="2052484"/>
                <a:ext cx="44370" cy="51966"/>
              </a:xfrm>
              <a:custGeom>
                <a:avLst/>
                <a:gdLst>
                  <a:gd name="connsiteX0" fmla="*/ 15404 w 44370"/>
                  <a:gd name="connsiteY0" fmla="*/ 26868 h 51966"/>
                  <a:gd name="connsiteX1" fmla="*/ 15168 w 44370"/>
                  <a:gd name="connsiteY1" fmla="*/ 24462 h 51966"/>
                  <a:gd name="connsiteX2" fmla="*/ 12597 w 44370"/>
                  <a:gd name="connsiteY2" fmla="*/ 14743 h 51966"/>
                  <a:gd name="connsiteX3" fmla="*/ 10969 w 44370"/>
                  <a:gd name="connsiteY3" fmla="*/ 12054 h 51966"/>
                  <a:gd name="connsiteX4" fmla="*/ 10285 w 44370"/>
                  <a:gd name="connsiteY4" fmla="*/ 10403 h 51966"/>
                  <a:gd name="connsiteX5" fmla="*/ 4930 w 44370"/>
                  <a:gd name="connsiteY5" fmla="*/ 3892 h 51966"/>
                  <a:gd name="connsiteX6" fmla="*/ 0 w 44370"/>
                  <a:gd name="connsiteY6" fmla="*/ 0 h 51966"/>
                  <a:gd name="connsiteX7" fmla="*/ 21537 w 44370"/>
                  <a:gd name="connsiteY7" fmla="*/ 9105 h 51966"/>
                  <a:gd name="connsiteX8" fmla="*/ 28967 w 44370"/>
                  <a:gd name="connsiteY8" fmla="*/ 27292 h 51966"/>
                  <a:gd name="connsiteX9" fmla="*/ 32293 w 44370"/>
                  <a:gd name="connsiteY9" fmla="*/ 37860 h 51966"/>
                  <a:gd name="connsiteX10" fmla="*/ 33874 w 44370"/>
                  <a:gd name="connsiteY10" fmla="*/ 41351 h 51966"/>
                  <a:gd name="connsiteX11" fmla="*/ 35525 w 44370"/>
                  <a:gd name="connsiteY11" fmla="*/ 43640 h 51966"/>
                  <a:gd name="connsiteX12" fmla="*/ 44371 w 44370"/>
                  <a:gd name="connsiteY12" fmla="*/ 51967 h 51966"/>
                  <a:gd name="connsiteX13" fmla="*/ 22669 w 44370"/>
                  <a:gd name="connsiteY13" fmla="*/ 42649 h 51966"/>
                  <a:gd name="connsiteX14" fmla="*/ 15404 w 44370"/>
                  <a:gd name="connsiteY14" fmla="*/ 26868 h 51966"/>
                  <a:gd name="connsiteX15" fmla="*/ 15404 w 44370"/>
                  <a:gd name="connsiteY15" fmla="*/ 26868 h 5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370" h="51966">
                    <a:moveTo>
                      <a:pt x="15404" y="26868"/>
                    </a:moveTo>
                    <a:cubicBezTo>
                      <a:pt x="15050" y="26042"/>
                      <a:pt x="15191" y="25240"/>
                      <a:pt x="15168" y="24462"/>
                    </a:cubicBezTo>
                    <a:cubicBezTo>
                      <a:pt x="15003" y="20805"/>
                      <a:pt x="13941" y="17739"/>
                      <a:pt x="12597" y="14743"/>
                    </a:cubicBezTo>
                    <a:cubicBezTo>
                      <a:pt x="12125" y="13682"/>
                      <a:pt x="11724" y="12903"/>
                      <a:pt x="10969" y="12054"/>
                    </a:cubicBezTo>
                    <a:cubicBezTo>
                      <a:pt x="10591" y="11629"/>
                      <a:pt x="10615" y="10875"/>
                      <a:pt x="10285" y="10403"/>
                    </a:cubicBezTo>
                    <a:cubicBezTo>
                      <a:pt x="8610" y="8091"/>
                      <a:pt x="7030" y="5779"/>
                      <a:pt x="4930" y="3892"/>
                    </a:cubicBezTo>
                    <a:cubicBezTo>
                      <a:pt x="3444" y="2571"/>
                      <a:pt x="1722" y="1109"/>
                      <a:pt x="0" y="0"/>
                    </a:cubicBezTo>
                    <a:cubicBezTo>
                      <a:pt x="7949" y="94"/>
                      <a:pt x="16206" y="3302"/>
                      <a:pt x="21537" y="9105"/>
                    </a:cubicBezTo>
                    <a:cubicBezTo>
                      <a:pt x="26089" y="14083"/>
                      <a:pt x="28354" y="20287"/>
                      <a:pt x="28967" y="27292"/>
                    </a:cubicBezTo>
                    <a:cubicBezTo>
                      <a:pt x="29298" y="31090"/>
                      <a:pt x="30760" y="34416"/>
                      <a:pt x="32293" y="37860"/>
                    </a:cubicBezTo>
                    <a:cubicBezTo>
                      <a:pt x="32907" y="39252"/>
                      <a:pt x="33378" y="40290"/>
                      <a:pt x="33874" y="41351"/>
                    </a:cubicBezTo>
                    <a:cubicBezTo>
                      <a:pt x="34251" y="42153"/>
                      <a:pt x="35100" y="42861"/>
                      <a:pt x="35525" y="43640"/>
                    </a:cubicBezTo>
                    <a:cubicBezTo>
                      <a:pt x="37554" y="47390"/>
                      <a:pt x="41116" y="49560"/>
                      <a:pt x="44371" y="51967"/>
                    </a:cubicBezTo>
                    <a:cubicBezTo>
                      <a:pt x="36445" y="51471"/>
                      <a:pt x="28165" y="48664"/>
                      <a:pt x="22669" y="42649"/>
                    </a:cubicBezTo>
                    <a:cubicBezTo>
                      <a:pt x="18612" y="38285"/>
                      <a:pt x="16040" y="32671"/>
                      <a:pt x="15404" y="26868"/>
                    </a:cubicBezTo>
                    <a:lnTo>
                      <a:pt x="15404" y="26868"/>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66" name="手繪多邊形: 圖案 165">
                <a:extLst>
                  <a:ext uri="{FF2B5EF4-FFF2-40B4-BE49-F238E27FC236}">
                    <a16:creationId xmlns:a16="http://schemas.microsoft.com/office/drawing/2014/main" id="{1A1FAD1D-9662-4C15-9D7B-C194312C8E26}"/>
                  </a:ext>
                </a:extLst>
              </p:cNvPr>
              <p:cNvSpPr/>
              <p:nvPr/>
            </p:nvSpPr>
            <p:spPr>
              <a:xfrm>
                <a:off x="4226031" y="2055530"/>
                <a:ext cx="48805" cy="47874"/>
              </a:xfrm>
              <a:custGeom>
                <a:avLst/>
                <a:gdLst>
                  <a:gd name="connsiteX0" fmla="*/ 17810 w 48805"/>
                  <a:gd name="connsiteY0" fmla="*/ 25450 h 47874"/>
                  <a:gd name="connsiteX1" fmla="*/ 17338 w 48805"/>
                  <a:gd name="connsiteY1" fmla="*/ 23091 h 47874"/>
                  <a:gd name="connsiteX2" fmla="*/ 13894 w 48805"/>
                  <a:gd name="connsiteY2" fmla="*/ 13632 h 47874"/>
                  <a:gd name="connsiteX3" fmla="*/ 12030 w 48805"/>
                  <a:gd name="connsiteY3" fmla="*/ 11085 h 47874"/>
                  <a:gd name="connsiteX4" fmla="*/ 11181 w 48805"/>
                  <a:gd name="connsiteY4" fmla="*/ 9528 h 47874"/>
                  <a:gd name="connsiteX5" fmla="*/ 5260 w 48805"/>
                  <a:gd name="connsiteY5" fmla="*/ 3536 h 47874"/>
                  <a:gd name="connsiteX6" fmla="*/ 0 w 48805"/>
                  <a:gd name="connsiteY6" fmla="*/ 92 h 47874"/>
                  <a:gd name="connsiteX7" fmla="*/ 22268 w 48805"/>
                  <a:gd name="connsiteY7" fmla="*/ 7240 h 47874"/>
                  <a:gd name="connsiteX8" fmla="*/ 31279 w 48805"/>
                  <a:gd name="connsiteY8" fmla="*/ 24696 h 47874"/>
                  <a:gd name="connsiteX9" fmla="*/ 35525 w 48805"/>
                  <a:gd name="connsiteY9" fmla="*/ 34910 h 47874"/>
                  <a:gd name="connsiteX10" fmla="*/ 37412 w 48805"/>
                  <a:gd name="connsiteY10" fmla="*/ 38236 h 47874"/>
                  <a:gd name="connsiteX11" fmla="*/ 39252 w 48805"/>
                  <a:gd name="connsiteY11" fmla="*/ 40382 h 47874"/>
                  <a:gd name="connsiteX12" fmla="*/ 48806 w 48805"/>
                  <a:gd name="connsiteY12" fmla="*/ 47860 h 47874"/>
                  <a:gd name="connsiteX13" fmla="*/ 26349 w 48805"/>
                  <a:gd name="connsiteY13" fmla="*/ 40524 h 47874"/>
                  <a:gd name="connsiteX14" fmla="*/ 17810 w 48805"/>
                  <a:gd name="connsiteY14" fmla="*/ 25450 h 47874"/>
                  <a:gd name="connsiteX15" fmla="*/ 17810 w 48805"/>
                  <a:gd name="connsiteY15" fmla="*/ 25450 h 47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805" h="47874">
                    <a:moveTo>
                      <a:pt x="17810" y="25450"/>
                    </a:moveTo>
                    <a:cubicBezTo>
                      <a:pt x="17385" y="24672"/>
                      <a:pt x="17456" y="23870"/>
                      <a:pt x="17338" y="23091"/>
                    </a:cubicBezTo>
                    <a:cubicBezTo>
                      <a:pt x="16843" y="19459"/>
                      <a:pt x="15522" y="16487"/>
                      <a:pt x="13894" y="13632"/>
                    </a:cubicBezTo>
                    <a:cubicBezTo>
                      <a:pt x="13328" y="12618"/>
                      <a:pt x="12856" y="11887"/>
                      <a:pt x="12030" y="11085"/>
                    </a:cubicBezTo>
                    <a:cubicBezTo>
                      <a:pt x="11629" y="10707"/>
                      <a:pt x="11559" y="9952"/>
                      <a:pt x="11181" y="9528"/>
                    </a:cubicBezTo>
                    <a:cubicBezTo>
                      <a:pt x="9294" y="7358"/>
                      <a:pt x="7525" y="5211"/>
                      <a:pt x="5260" y="3536"/>
                    </a:cubicBezTo>
                    <a:cubicBezTo>
                      <a:pt x="3656" y="2357"/>
                      <a:pt x="1816" y="1036"/>
                      <a:pt x="0" y="92"/>
                    </a:cubicBezTo>
                    <a:cubicBezTo>
                      <a:pt x="7926" y="-521"/>
                      <a:pt x="16442" y="1932"/>
                      <a:pt x="22268" y="7240"/>
                    </a:cubicBezTo>
                    <a:cubicBezTo>
                      <a:pt x="27245" y="11792"/>
                      <a:pt x="30052" y="17784"/>
                      <a:pt x="31279" y="24696"/>
                    </a:cubicBezTo>
                    <a:cubicBezTo>
                      <a:pt x="31939" y="28470"/>
                      <a:pt x="33709" y="31631"/>
                      <a:pt x="35525" y="34910"/>
                    </a:cubicBezTo>
                    <a:cubicBezTo>
                      <a:pt x="36256" y="36231"/>
                      <a:pt x="36822" y="37245"/>
                      <a:pt x="37412" y="38236"/>
                    </a:cubicBezTo>
                    <a:cubicBezTo>
                      <a:pt x="37860" y="39014"/>
                      <a:pt x="38757" y="39627"/>
                      <a:pt x="39252" y="40382"/>
                    </a:cubicBezTo>
                    <a:cubicBezTo>
                      <a:pt x="41587" y="43921"/>
                      <a:pt x="45362" y="45784"/>
                      <a:pt x="48806" y="47860"/>
                    </a:cubicBezTo>
                    <a:cubicBezTo>
                      <a:pt x="40856" y="48072"/>
                      <a:pt x="32364" y="46020"/>
                      <a:pt x="26349" y="40524"/>
                    </a:cubicBezTo>
                    <a:cubicBezTo>
                      <a:pt x="22009" y="36537"/>
                      <a:pt x="18966" y="31182"/>
                      <a:pt x="17810" y="25450"/>
                    </a:cubicBezTo>
                    <a:lnTo>
                      <a:pt x="17810" y="25450"/>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67" name="手繪多邊形: 圖案 166">
                <a:extLst>
                  <a:ext uri="{FF2B5EF4-FFF2-40B4-BE49-F238E27FC236}">
                    <a16:creationId xmlns:a16="http://schemas.microsoft.com/office/drawing/2014/main" id="{E83C8D9E-79D7-4DC1-8F95-AA5D30FCA557}"/>
                  </a:ext>
                </a:extLst>
              </p:cNvPr>
              <p:cNvSpPr/>
              <p:nvPr/>
            </p:nvSpPr>
            <p:spPr>
              <a:xfrm>
                <a:off x="4246978" y="2056436"/>
                <a:ext cx="52910" cy="43880"/>
              </a:xfrm>
              <a:custGeom>
                <a:avLst/>
                <a:gdLst>
                  <a:gd name="connsiteX0" fmla="*/ 19956 w 52910"/>
                  <a:gd name="connsiteY0" fmla="*/ 24096 h 43880"/>
                  <a:gd name="connsiteX1" fmla="*/ 19296 w 52910"/>
                  <a:gd name="connsiteY1" fmla="*/ 21784 h 43880"/>
                  <a:gd name="connsiteX2" fmla="*/ 15026 w 52910"/>
                  <a:gd name="connsiteY2" fmla="*/ 12679 h 43880"/>
                  <a:gd name="connsiteX3" fmla="*/ 12950 w 52910"/>
                  <a:gd name="connsiteY3" fmla="*/ 10320 h 43880"/>
                  <a:gd name="connsiteX4" fmla="*/ 11983 w 52910"/>
                  <a:gd name="connsiteY4" fmla="*/ 8834 h 43880"/>
                  <a:gd name="connsiteX5" fmla="*/ 5543 w 52910"/>
                  <a:gd name="connsiteY5" fmla="*/ 3384 h 43880"/>
                  <a:gd name="connsiteX6" fmla="*/ 0 w 52910"/>
                  <a:gd name="connsiteY6" fmla="*/ 436 h 43880"/>
                  <a:gd name="connsiteX7" fmla="*/ 22811 w 52910"/>
                  <a:gd name="connsiteY7" fmla="*/ 5555 h 43880"/>
                  <a:gd name="connsiteX8" fmla="*/ 33355 w 52910"/>
                  <a:gd name="connsiteY8" fmla="*/ 22114 h 43880"/>
                  <a:gd name="connsiteX9" fmla="*/ 38521 w 52910"/>
                  <a:gd name="connsiteY9" fmla="*/ 31904 h 43880"/>
                  <a:gd name="connsiteX10" fmla="*/ 40691 w 52910"/>
                  <a:gd name="connsiteY10" fmla="*/ 35041 h 43880"/>
                  <a:gd name="connsiteX11" fmla="*/ 42720 w 52910"/>
                  <a:gd name="connsiteY11" fmla="*/ 36999 h 43880"/>
                  <a:gd name="connsiteX12" fmla="*/ 52910 w 52910"/>
                  <a:gd name="connsiteY12" fmla="*/ 43604 h 43880"/>
                  <a:gd name="connsiteX13" fmla="*/ 29887 w 52910"/>
                  <a:gd name="connsiteY13" fmla="*/ 38320 h 43880"/>
                  <a:gd name="connsiteX14" fmla="*/ 19956 w 52910"/>
                  <a:gd name="connsiteY14" fmla="*/ 24096 h 43880"/>
                  <a:gd name="connsiteX15" fmla="*/ 19956 w 52910"/>
                  <a:gd name="connsiteY15" fmla="*/ 24096 h 4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910" h="43880">
                    <a:moveTo>
                      <a:pt x="19956" y="24096"/>
                    </a:moveTo>
                    <a:cubicBezTo>
                      <a:pt x="19461" y="23341"/>
                      <a:pt x="19461" y="22539"/>
                      <a:pt x="19296" y="21784"/>
                    </a:cubicBezTo>
                    <a:cubicBezTo>
                      <a:pt x="18470" y="18222"/>
                      <a:pt x="16890" y="15391"/>
                      <a:pt x="15026" y="12679"/>
                    </a:cubicBezTo>
                    <a:cubicBezTo>
                      <a:pt x="14366" y="11735"/>
                      <a:pt x="13823" y="11027"/>
                      <a:pt x="12950" y="10320"/>
                    </a:cubicBezTo>
                    <a:cubicBezTo>
                      <a:pt x="12502" y="9966"/>
                      <a:pt x="12384" y="9235"/>
                      <a:pt x="11983" y="8834"/>
                    </a:cubicBezTo>
                    <a:cubicBezTo>
                      <a:pt x="9931" y="6852"/>
                      <a:pt x="7949" y="4871"/>
                      <a:pt x="5543" y="3384"/>
                    </a:cubicBezTo>
                    <a:cubicBezTo>
                      <a:pt x="3845" y="2347"/>
                      <a:pt x="1887" y="1214"/>
                      <a:pt x="0" y="436"/>
                    </a:cubicBezTo>
                    <a:cubicBezTo>
                      <a:pt x="7855" y="-885"/>
                      <a:pt x="16536" y="790"/>
                      <a:pt x="22811" y="5555"/>
                    </a:cubicBezTo>
                    <a:cubicBezTo>
                      <a:pt x="28189" y="9636"/>
                      <a:pt x="31515" y="15344"/>
                      <a:pt x="33355" y="22114"/>
                    </a:cubicBezTo>
                    <a:cubicBezTo>
                      <a:pt x="34369" y="25794"/>
                      <a:pt x="36398" y="28813"/>
                      <a:pt x="38521" y="31904"/>
                    </a:cubicBezTo>
                    <a:cubicBezTo>
                      <a:pt x="39370" y="33154"/>
                      <a:pt x="40007" y="34097"/>
                      <a:pt x="40691" y="35041"/>
                    </a:cubicBezTo>
                    <a:cubicBezTo>
                      <a:pt x="41210" y="35772"/>
                      <a:pt x="42177" y="36315"/>
                      <a:pt x="42720" y="36999"/>
                    </a:cubicBezTo>
                    <a:cubicBezTo>
                      <a:pt x="45385" y="40325"/>
                      <a:pt x="49301" y="41834"/>
                      <a:pt x="52910" y="43604"/>
                    </a:cubicBezTo>
                    <a:cubicBezTo>
                      <a:pt x="45008" y="44524"/>
                      <a:pt x="36374" y="43250"/>
                      <a:pt x="29887" y="38320"/>
                    </a:cubicBezTo>
                    <a:cubicBezTo>
                      <a:pt x="25146" y="34781"/>
                      <a:pt x="21608" y="29710"/>
                      <a:pt x="19956" y="24096"/>
                    </a:cubicBezTo>
                    <a:lnTo>
                      <a:pt x="19956" y="24096"/>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68" name="手繪多邊形: 圖案 167">
                <a:extLst>
                  <a:ext uri="{FF2B5EF4-FFF2-40B4-BE49-F238E27FC236}">
                    <a16:creationId xmlns:a16="http://schemas.microsoft.com/office/drawing/2014/main" id="{1C4BE0C5-A129-4509-9F97-3D8192FD4042}"/>
                  </a:ext>
                </a:extLst>
              </p:cNvPr>
              <p:cNvSpPr/>
              <p:nvPr/>
            </p:nvSpPr>
            <p:spPr>
              <a:xfrm>
                <a:off x="4267453" y="2055242"/>
                <a:ext cx="56566" cy="40204"/>
              </a:xfrm>
              <a:custGeom>
                <a:avLst/>
                <a:gdLst>
                  <a:gd name="connsiteX0" fmla="*/ 22032 w 56566"/>
                  <a:gd name="connsiteY0" fmla="*/ 22836 h 40204"/>
                  <a:gd name="connsiteX1" fmla="*/ 21159 w 56566"/>
                  <a:gd name="connsiteY1" fmla="*/ 20595 h 40204"/>
                  <a:gd name="connsiteX2" fmla="*/ 16088 w 56566"/>
                  <a:gd name="connsiteY2" fmla="*/ 11915 h 40204"/>
                  <a:gd name="connsiteX3" fmla="*/ 13823 w 56566"/>
                  <a:gd name="connsiteY3" fmla="*/ 9744 h 40204"/>
                  <a:gd name="connsiteX4" fmla="*/ 12714 w 56566"/>
                  <a:gd name="connsiteY4" fmla="*/ 8353 h 40204"/>
                  <a:gd name="connsiteX5" fmla="*/ 5803 w 56566"/>
                  <a:gd name="connsiteY5" fmla="*/ 3493 h 40204"/>
                  <a:gd name="connsiteX6" fmla="*/ 0 w 56566"/>
                  <a:gd name="connsiteY6" fmla="*/ 1040 h 40204"/>
                  <a:gd name="connsiteX7" fmla="*/ 23188 w 56566"/>
                  <a:gd name="connsiteY7" fmla="*/ 4107 h 40204"/>
                  <a:gd name="connsiteX8" fmla="*/ 35171 w 56566"/>
                  <a:gd name="connsiteY8" fmla="*/ 19675 h 40204"/>
                  <a:gd name="connsiteX9" fmla="*/ 41186 w 56566"/>
                  <a:gd name="connsiteY9" fmla="*/ 28969 h 40204"/>
                  <a:gd name="connsiteX10" fmla="*/ 43640 w 56566"/>
                  <a:gd name="connsiteY10" fmla="*/ 31918 h 40204"/>
                  <a:gd name="connsiteX11" fmla="*/ 45833 w 56566"/>
                  <a:gd name="connsiteY11" fmla="*/ 33687 h 40204"/>
                  <a:gd name="connsiteX12" fmla="*/ 56566 w 56566"/>
                  <a:gd name="connsiteY12" fmla="*/ 39348 h 40204"/>
                  <a:gd name="connsiteX13" fmla="*/ 33166 w 56566"/>
                  <a:gd name="connsiteY13" fmla="*/ 36140 h 40204"/>
                  <a:gd name="connsiteX14" fmla="*/ 22032 w 56566"/>
                  <a:gd name="connsiteY14" fmla="*/ 22836 h 40204"/>
                  <a:gd name="connsiteX15" fmla="*/ 22032 w 56566"/>
                  <a:gd name="connsiteY15" fmla="*/ 22836 h 4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566" h="40204">
                    <a:moveTo>
                      <a:pt x="22032" y="22836"/>
                    </a:moveTo>
                    <a:cubicBezTo>
                      <a:pt x="21490" y="22152"/>
                      <a:pt x="21395" y="21350"/>
                      <a:pt x="21159" y="20595"/>
                    </a:cubicBezTo>
                    <a:cubicBezTo>
                      <a:pt x="20027" y="17104"/>
                      <a:pt x="18187" y="14439"/>
                      <a:pt x="16088" y="11915"/>
                    </a:cubicBezTo>
                    <a:cubicBezTo>
                      <a:pt x="15356" y="11018"/>
                      <a:pt x="14767" y="10358"/>
                      <a:pt x="13823" y="9744"/>
                    </a:cubicBezTo>
                    <a:cubicBezTo>
                      <a:pt x="13351" y="9438"/>
                      <a:pt x="13163" y="8706"/>
                      <a:pt x="12714" y="8353"/>
                    </a:cubicBezTo>
                    <a:cubicBezTo>
                      <a:pt x="10473" y="6560"/>
                      <a:pt x="8351" y="4743"/>
                      <a:pt x="5803" y="3493"/>
                    </a:cubicBezTo>
                    <a:cubicBezTo>
                      <a:pt x="4010" y="2620"/>
                      <a:pt x="1958" y="1653"/>
                      <a:pt x="0" y="1040"/>
                    </a:cubicBezTo>
                    <a:cubicBezTo>
                      <a:pt x="7690" y="-989"/>
                      <a:pt x="16512" y="-92"/>
                      <a:pt x="23188" y="4107"/>
                    </a:cubicBezTo>
                    <a:cubicBezTo>
                      <a:pt x="28897" y="7692"/>
                      <a:pt x="32718" y="13070"/>
                      <a:pt x="35171" y="19675"/>
                    </a:cubicBezTo>
                    <a:cubicBezTo>
                      <a:pt x="36516" y="23261"/>
                      <a:pt x="38804" y="26068"/>
                      <a:pt x="41186" y="28969"/>
                    </a:cubicBezTo>
                    <a:cubicBezTo>
                      <a:pt x="42154" y="30149"/>
                      <a:pt x="42885" y="31022"/>
                      <a:pt x="43640" y="31918"/>
                    </a:cubicBezTo>
                    <a:cubicBezTo>
                      <a:pt x="44206" y="32602"/>
                      <a:pt x="45220" y="33050"/>
                      <a:pt x="45833" y="33687"/>
                    </a:cubicBezTo>
                    <a:cubicBezTo>
                      <a:pt x="48782" y="36754"/>
                      <a:pt x="52816" y="37910"/>
                      <a:pt x="56566" y="39348"/>
                    </a:cubicBezTo>
                    <a:cubicBezTo>
                      <a:pt x="48782" y="40976"/>
                      <a:pt x="40054" y="40481"/>
                      <a:pt x="33166" y="36140"/>
                    </a:cubicBezTo>
                    <a:cubicBezTo>
                      <a:pt x="28165" y="33003"/>
                      <a:pt x="24202" y="28262"/>
                      <a:pt x="22032" y="22836"/>
                    </a:cubicBezTo>
                    <a:lnTo>
                      <a:pt x="22032" y="22836"/>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69" name="手繪多邊形: 圖案 168">
                <a:extLst>
                  <a:ext uri="{FF2B5EF4-FFF2-40B4-BE49-F238E27FC236}">
                    <a16:creationId xmlns:a16="http://schemas.microsoft.com/office/drawing/2014/main" id="{BEF54FFA-D543-4D7E-9DA1-3C9CEF2ACD8E}"/>
                  </a:ext>
                </a:extLst>
              </p:cNvPr>
              <p:cNvSpPr/>
              <p:nvPr/>
            </p:nvSpPr>
            <p:spPr>
              <a:xfrm>
                <a:off x="4287527" y="2052072"/>
                <a:ext cx="59727" cy="36727"/>
              </a:xfrm>
              <a:custGeom>
                <a:avLst/>
                <a:gdLst>
                  <a:gd name="connsiteX0" fmla="*/ 23919 w 59727"/>
                  <a:gd name="connsiteY0" fmla="*/ 21619 h 36727"/>
                  <a:gd name="connsiteX1" fmla="*/ 22834 w 59727"/>
                  <a:gd name="connsiteY1" fmla="*/ 19449 h 36727"/>
                  <a:gd name="connsiteX2" fmla="*/ 17008 w 59727"/>
                  <a:gd name="connsiteY2" fmla="*/ 11240 h 36727"/>
                  <a:gd name="connsiteX3" fmla="*/ 14531 w 59727"/>
                  <a:gd name="connsiteY3" fmla="*/ 9306 h 36727"/>
                  <a:gd name="connsiteX4" fmla="*/ 13304 w 59727"/>
                  <a:gd name="connsiteY4" fmla="*/ 8008 h 36727"/>
                  <a:gd name="connsiteX5" fmla="*/ 5992 w 59727"/>
                  <a:gd name="connsiteY5" fmla="*/ 3786 h 36727"/>
                  <a:gd name="connsiteX6" fmla="*/ 0 w 59727"/>
                  <a:gd name="connsiteY6" fmla="*/ 1875 h 36727"/>
                  <a:gd name="connsiteX7" fmla="*/ 23353 w 59727"/>
                  <a:gd name="connsiteY7" fmla="*/ 2866 h 36727"/>
                  <a:gd name="connsiteX8" fmla="*/ 36681 w 59727"/>
                  <a:gd name="connsiteY8" fmla="*/ 17302 h 36727"/>
                  <a:gd name="connsiteX9" fmla="*/ 43498 w 59727"/>
                  <a:gd name="connsiteY9" fmla="*/ 26030 h 36727"/>
                  <a:gd name="connsiteX10" fmla="*/ 46187 w 59727"/>
                  <a:gd name="connsiteY10" fmla="*/ 28743 h 36727"/>
                  <a:gd name="connsiteX11" fmla="*/ 48523 w 59727"/>
                  <a:gd name="connsiteY11" fmla="*/ 30324 h 36727"/>
                  <a:gd name="connsiteX12" fmla="*/ 59727 w 59727"/>
                  <a:gd name="connsiteY12" fmla="*/ 35018 h 36727"/>
                  <a:gd name="connsiteX13" fmla="*/ 36115 w 59727"/>
                  <a:gd name="connsiteY13" fmla="*/ 33886 h 36727"/>
                  <a:gd name="connsiteX14" fmla="*/ 23919 w 59727"/>
                  <a:gd name="connsiteY14" fmla="*/ 21619 h 36727"/>
                  <a:gd name="connsiteX15" fmla="*/ 23919 w 59727"/>
                  <a:gd name="connsiteY15" fmla="*/ 21619 h 3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727" h="36727">
                    <a:moveTo>
                      <a:pt x="23919" y="21619"/>
                    </a:moveTo>
                    <a:cubicBezTo>
                      <a:pt x="23306" y="20982"/>
                      <a:pt x="23164" y="20180"/>
                      <a:pt x="22834" y="19449"/>
                    </a:cubicBezTo>
                    <a:cubicBezTo>
                      <a:pt x="21395" y="16076"/>
                      <a:pt x="19343" y="13575"/>
                      <a:pt x="17008" y="11240"/>
                    </a:cubicBezTo>
                    <a:cubicBezTo>
                      <a:pt x="16182" y="10414"/>
                      <a:pt x="15545" y="9825"/>
                      <a:pt x="14531" y="9306"/>
                    </a:cubicBezTo>
                    <a:cubicBezTo>
                      <a:pt x="14035" y="9046"/>
                      <a:pt x="13776" y="8339"/>
                      <a:pt x="13304" y="8008"/>
                    </a:cubicBezTo>
                    <a:cubicBezTo>
                      <a:pt x="10922" y="6428"/>
                      <a:pt x="8634" y="4800"/>
                      <a:pt x="5992" y="3786"/>
                    </a:cubicBezTo>
                    <a:cubicBezTo>
                      <a:pt x="4128" y="3078"/>
                      <a:pt x="2005" y="2300"/>
                      <a:pt x="0" y="1875"/>
                    </a:cubicBezTo>
                    <a:cubicBezTo>
                      <a:pt x="7501" y="-814"/>
                      <a:pt x="16347" y="-720"/>
                      <a:pt x="23353" y="2866"/>
                    </a:cubicBezTo>
                    <a:cubicBezTo>
                      <a:pt x="29368" y="5933"/>
                      <a:pt x="33661" y="10957"/>
                      <a:pt x="36681" y="17302"/>
                    </a:cubicBezTo>
                    <a:cubicBezTo>
                      <a:pt x="38332" y="20746"/>
                      <a:pt x="40856" y="23365"/>
                      <a:pt x="43498" y="26030"/>
                    </a:cubicBezTo>
                    <a:cubicBezTo>
                      <a:pt x="44560" y="27115"/>
                      <a:pt x="45362" y="27941"/>
                      <a:pt x="46187" y="28743"/>
                    </a:cubicBezTo>
                    <a:cubicBezTo>
                      <a:pt x="46824" y="29356"/>
                      <a:pt x="47862" y="29734"/>
                      <a:pt x="48523" y="30324"/>
                    </a:cubicBezTo>
                    <a:cubicBezTo>
                      <a:pt x="51731" y="33131"/>
                      <a:pt x="55859" y="33909"/>
                      <a:pt x="59727" y="35018"/>
                    </a:cubicBezTo>
                    <a:cubicBezTo>
                      <a:pt x="52132" y="37330"/>
                      <a:pt x="43380" y="37613"/>
                      <a:pt x="36115" y="33886"/>
                    </a:cubicBezTo>
                    <a:cubicBezTo>
                      <a:pt x="30925" y="31196"/>
                      <a:pt x="26538" y="26832"/>
                      <a:pt x="23919" y="21619"/>
                    </a:cubicBezTo>
                    <a:lnTo>
                      <a:pt x="23919" y="21619"/>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70" name="手繪多邊形: 圖案 169">
                <a:extLst>
                  <a:ext uri="{FF2B5EF4-FFF2-40B4-BE49-F238E27FC236}">
                    <a16:creationId xmlns:a16="http://schemas.microsoft.com/office/drawing/2014/main" id="{DEEF8FF5-143F-425F-B47A-0CF44748028A}"/>
                  </a:ext>
                </a:extLst>
              </p:cNvPr>
              <p:cNvSpPr/>
              <p:nvPr/>
            </p:nvSpPr>
            <p:spPr>
              <a:xfrm>
                <a:off x="4307177" y="2046953"/>
                <a:ext cx="62392" cy="33477"/>
              </a:xfrm>
              <a:custGeom>
                <a:avLst/>
                <a:gdLst>
                  <a:gd name="connsiteX0" fmla="*/ 25500 w 62392"/>
                  <a:gd name="connsiteY0" fmla="*/ 20487 h 33477"/>
                  <a:gd name="connsiteX1" fmla="*/ 24249 w 62392"/>
                  <a:gd name="connsiteY1" fmla="*/ 18434 h 33477"/>
                  <a:gd name="connsiteX2" fmla="*/ 17739 w 62392"/>
                  <a:gd name="connsiteY2" fmla="*/ 10792 h 33477"/>
                  <a:gd name="connsiteX3" fmla="*/ 15097 w 62392"/>
                  <a:gd name="connsiteY3" fmla="*/ 9070 h 33477"/>
                  <a:gd name="connsiteX4" fmla="*/ 13776 w 62392"/>
                  <a:gd name="connsiteY4" fmla="*/ 7890 h 33477"/>
                  <a:gd name="connsiteX5" fmla="*/ 6133 w 62392"/>
                  <a:gd name="connsiteY5" fmla="*/ 4328 h 33477"/>
                  <a:gd name="connsiteX6" fmla="*/ 0 w 62392"/>
                  <a:gd name="connsiteY6" fmla="*/ 2936 h 33477"/>
                  <a:gd name="connsiteX7" fmla="*/ 23353 w 62392"/>
                  <a:gd name="connsiteY7" fmla="*/ 1875 h 33477"/>
                  <a:gd name="connsiteX8" fmla="*/ 37884 w 62392"/>
                  <a:gd name="connsiteY8" fmla="*/ 15085 h 33477"/>
                  <a:gd name="connsiteX9" fmla="*/ 45432 w 62392"/>
                  <a:gd name="connsiteY9" fmla="*/ 23176 h 33477"/>
                  <a:gd name="connsiteX10" fmla="*/ 48357 w 62392"/>
                  <a:gd name="connsiteY10" fmla="*/ 25629 h 33477"/>
                  <a:gd name="connsiteX11" fmla="*/ 50834 w 62392"/>
                  <a:gd name="connsiteY11" fmla="*/ 26997 h 33477"/>
                  <a:gd name="connsiteX12" fmla="*/ 62393 w 62392"/>
                  <a:gd name="connsiteY12" fmla="*/ 30677 h 33477"/>
                  <a:gd name="connsiteX13" fmla="*/ 38780 w 62392"/>
                  <a:gd name="connsiteY13" fmla="*/ 31644 h 33477"/>
                  <a:gd name="connsiteX14" fmla="*/ 25500 w 62392"/>
                  <a:gd name="connsiteY14" fmla="*/ 20487 h 33477"/>
                  <a:gd name="connsiteX15" fmla="*/ 25500 w 62392"/>
                  <a:gd name="connsiteY15" fmla="*/ 20487 h 3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392" h="33477">
                    <a:moveTo>
                      <a:pt x="25500" y="20487"/>
                    </a:moveTo>
                    <a:cubicBezTo>
                      <a:pt x="24839" y="19897"/>
                      <a:pt x="24603" y="19118"/>
                      <a:pt x="24249" y="18434"/>
                    </a:cubicBezTo>
                    <a:cubicBezTo>
                      <a:pt x="22504" y="15203"/>
                      <a:pt x="20239" y="12891"/>
                      <a:pt x="17739" y="10792"/>
                    </a:cubicBezTo>
                    <a:cubicBezTo>
                      <a:pt x="16843" y="10037"/>
                      <a:pt x="16135" y="9494"/>
                      <a:pt x="15097" y="9070"/>
                    </a:cubicBezTo>
                    <a:cubicBezTo>
                      <a:pt x="14578" y="8857"/>
                      <a:pt x="14271" y="8173"/>
                      <a:pt x="13776" y="7890"/>
                    </a:cubicBezTo>
                    <a:cubicBezTo>
                      <a:pt x="11252" y="6522"/>
                      <a:pt x="8846" y="5107"/>
                      <a:pt x="6133" y="4328"/>
                    </a:cubicBezTo>
                    <a:cubicBezTo>
                      <a:pt x="4222" y="3786"/>
                      <a:pt x="2029" y="3196"/>
                      <a:pt x="0" y="2936"/>
                    </a:cubicBezTo>
                    <a:cubicBezTo>
                      <a:pt x="7218" y="-413"/>
                      <a:pt x="16064" y="-1074"/>
                      <a:pt x="23353" y="1875"/>
                    </a:cubicBezTo>
                    <a:cubicBezTo>
                      <a:pt x="29604" y="4399"/>
                      <a:pt x="34322" y="9022"/>
                      <a:pt x="37884" y="15085"/>
                    </a:cubicBezTo>
                    <a:cubicBezTo>
                      <a:pt x="39818" y="18387"/>
                      <a:pt x="42578" y="20746"/>
                      <a:pt x="45432" y="23176"/>
                    </a:cubicBezTo>
                    <a:cubicBezTo>
                      <a:pt x="46588" y="24167"/>
                      <a:pt x="47461" y="24898"/>
                      <a:pt x="48357" y="25629"/>
                    </a:cubicBezTo>
                    <a:cubicBezTo>
                      <a:pt x="49041" y="26195"/>
                      <a:pt x="50127" y="26478"/>
                      <a:pt x="50834" y="26997"/>
                    </a:cubicBezTo>
                    <a:cubicBezTo>
                      <a:pt x="54278" y="29498"/>
                      <a:pt x="58453" y="29922"/>
                      <a:pt x="62393" y="30677"/>
                    </a:cubicBezTo>
                    <a:cubicBezTo>
                      <a:pt x="55009" y="33649"/>
                      <a:pt x="46329" y="34687"/>
                      <a:pt x="38780" y="31644"/>
                    </a:cubicBezTo>
                    <a:cubicBezTo>
                      <a:pt x="33308" y="29403"/>
                      <a:pt x="28590" y="25464"/>
                      <a:pt x="25500" y="20487"/>
                    </a:cubicBezTo>
                    <a:lnTo>
                      <a:pt x="25500" y="20487"/>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71" name="手繪多邊形: 圖案 170">
                <a:extLst>
                  <a:ext uri="{FF2B5EF4-FFF2-40B4-BE49-F238E27FC236}">
                    <a16:creationId xmlns:a16="http://schemas.microsoft.com/office/drawing/2014/main" id="{25245FFD-0FB2-41D0-B784-148B2BDBA789}"/>
                  </a:ext>
                </a:extLst>
              </p:cNvPr>
              <p:cNvSpPr/>
              <p:nvPr/>
            </p:nvSpPr>
            <p:spPr>
              <a:xfrm>
                <a:off x="4326143" y="2039953"/>
                <a:ext cx="64586" cy="30480"/>
              </a:xfrm>
              <a:custGeom>
                <a:avLst/>
                <a:gdLst>
                  <a:gd name="connsiteX0" fmla="*/ 26962 w 64586"/>
                  <a:gd name="connsiteY0" fmla="*/ 19467 h 30480"/>
                  <a:gd name="connsiteX1" fmla="*/ 25523 w 64586"/>
                  <a:gd name="connsiteY1" fmla="*/ 17533 h 30480"/>
                  <a:gd name="connsiteX2" fmla="*/ 18352 w 64586"/>
                  <a:gd name="connsiteY2" fmla="*/ 10480 h 30480"/>
                  <a:gd name="connsiteX3" fmla="*/ 15592 w 64586"/>
                  <a:gd name="connsiteY3" fmla="*/ 8994 h 30480"/>
                  <a:gd name="connsiteX4" fmla="*/ 14153 w 64586"/>
                  <a:gd name="connsiteY4" fmla="*/ 7932 h 30480"/>
                  <a:gd name="connsiteX5" fmla="*/ 6227 w 64586"/>
                  <a:gd name="connsiteY5" fmla="*/ 5054 h 30480"/>
                  <a:gd name="connsiteX6" fmla="*/ 0 w 64586"/>
                  <a:gd name="connsiteY6" fmla="*/ 4205 h 30480"/>
                  <a:gd name="connsiteX7" fmla="*/ 23164 w 64586"/>
                  <a:gd name="connsiteY7" fmla="*/ 1091 h 30480"/>
                  <a:gd name="connsiteX8" fmla="*/ 38804 w 64586"/>
                  <a:gd name="connsiteY8" fmla="*/ 12980 h 30480"/>
                  <a:gd name="connsiteX9" fmla="*/ 47036 w 64586"/>
                  <a:gd name="connsiteY9" fmla="*/ 20387 h 30480"/>
                  <a:gd name="connsiteX10" fmla="*/ 50150 w 64586"/>
                  <a:gd name="connsiteY10" fmla="*/ 22581 h 30480"/>
                  <a:gd name="connsiteX11" fmla="*/ 52745 w 64586"/>
                  <a:gd name="connsiteY11" fmla="*/ 23713 h 30480"/>
                  <a:gd name="connsiteX12" fmla="*/ 64587 w 64586"/>
                  <a:gd name="connsiteY12" fmla="*/ 26379 h 30480"/>
                  <a:gd name="connsiteX13" fmla="*/ 41139 w 64586"/>
                  <a:gd name="connsiteY13" fmla="*/ 29398 h 30480"/>
                  <a:gd name="connsiteX14" fmla="*/ 26962 w 64586"/>
                  <a:gd name="connsiteY14" fmla="*/ 19467 h 30480"/>
                  <a:gd name="connsiteX15" fmla="*/ 26962 w 64586"/>
                  <a:gd name="connsiteY15" fmla="*/ 19467 h 3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586" h="30480">
                    <a:moveTo>
                      <a:pt x="26962" y="19467"/>
                    </a:moveTo>
                    <a:cubicBezTo>
                      <a:pt x="26255" y="18948"/>
                      <a:pt x="25971" y="18193"/>
                      <a:pt x="25523" y="17533"/>
                    </a:cubicBezTo>
                    <a:cubicBezTo>
                      <a:pt x="23518" y="14466"/>
                      <a:pt x="21065" y="12367"/>
                      <a:pt x="18352" y="10480"/>
                    </a:cubicBezTo>
                    <a:cubicBezTo>
                      <a:pt x="17409" y="9819"/>
                      <a:pt x="16654" y="9324"/>
                      <a:pt x="15592" y="8994"/>
                    </a:cubicBezTo>
                    <a:cubicBezTo>
                      <a:pt x="15050" y="8828"/>
                      <a:pt x="14672" y="8168"/>
                      <a:pt x="14153" y="7932"/>
                    </a:cubicBezTo>
                    <a:cubicBezTo>
                      <a:pt x="11535" y="6776"/>
                      <a:pt x="8987" y="5597"/>
                      <a:pt x="6227" y="5054"/>
                    </a:cubicBezTo>
                    <a:cubicBezTo>
                      <a:pt x="4270" y="4677"/>
                      <a:pt x="2052" y="4299"/>
                      <a:pt x="0" y="4205"/>
                    </a:cubicBezTo>
                    <a:cubicBezTo>
                      <a:pt x="6912" y="242"/>
                      <a:pt x="15640" y="-1197"/>
                      <a:pt x="23164" y="1091"/>
                    </a:cubicBezTo>
                    <a:cubicBezTo>
                      <a:pt x="29628" y="3073"/>
                      <a:pt x="34723" y="7272"/>
                      <a:pt x="38804" y="12980"/>
                    </a:cubicBezTo>
                    <a:cubicBezTo>
                      <a:pt x="41021" y="16094"/>
                      <a:pt x="43970" y="18217"/>
                      <a:pt x="47036" y="20387"/>
                    </a:cubicBezTo>
                    <a:cubicBezTo>
                      <a:pt x="48263" y="21260"/>
                      <a:pt x="49207" y="21944"/>
                      <a:pt x="50150" y="22581"/>
                    </a:cubicBezTo>
                    <a:cubicBezTo>
                      <a:pt x="50881" y="23076"/>
                      <a:pt x="51967" y="23265"/>
                      <a:pt x="52745" y="23713"/>
                    </a:cubicBezTo>
                    <a:cubicBezTo>
                      <a:pt x="56378" y="25907"/>
                      <a:pt x="60577" y="25954"/>
                      <a:pt x="64587" y="26379"/>
                    </a:cubicBezTo>
                    <a:cubicBezTo>
                      <a:pt x="57510" y="29988"/>
                      <a:pt x="48947" y="31780"/>
                      <a:pt x="41139" y="29398"/>
                    </a:cubicBezTo>
                    <a:cubicBezTo>
                      <a:pt x="35549" y="27676"/>
                      <a:pt x="30477" y="24161"/>
                      <a:pt x="26962" y="19467"/>
                    </a:cubicBezTo>
                    <a:lnTo>
                      <a:pt x="26962" y="19467"/>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72" name="手繪多邊形: 圖案 171">
                <a:extLst>
                  <a:ext uri="{FF2B5EF4-FFF2-40B4-BE49-F238E27FC236}">
                    <a16:creationId xmlns:a16="http://schemas.microsoft.com/office/drawing/2014/main" id="{BF57E6BA-7A05-4791-BD39-1ADDF4557589}"/>
                  </a:ext>
                </a:extLst>
              </p:cNvPr>
              <p:cNvSpPr/>
              <p:nvPr/>
            </p:nvSpPr>
            <p:spPr>
              <a:xfrm>
                <a:off x="4344518" y="2031191"/>
                <a:ext cx="66237" cy="27749"/>
              </a:xfrm>
              <a:custGeom>
                <a:avLst/>
                <a:gdLst>
                  <a:gd name="connsiteX0" fmla="*/ 28142 w 66237"/>
                  <a:gd name="connsiteY0" fmla="*/ 18534 h 27749"/>
                  <a:gd name="connsiteX1" fmla="*/ 26538 w 66237"/>
                  <a:gd name="connsiteY1" fmla="*/ 16717 h 27749"/>
                  <a:gd name="connsiteX2" fmla="*/ 18800 w 66237"/>
                  <a:gd name="connsiteY2" fmla="*/ 10301 h 27749"/>
                  <a:gd name="connsiteX3" fmla="*/ 15923 w 66237"/>
                  <a:gd name="connsiteY3" fmla="*/ 9051 h 27749"/>
                  <a:gd name="connsiteX4" fmla="*/ 14413 w 66237"/>
                  <a:gd name="connsiteY4" fmla="*/ 8131 h 27749"/>
                  <a:gd name="connsiteX5" fmla="*/ 6275 w 66237"/>
                  <a:gd name="connsiteY5" fmla="*/ 5937 h 27749"/>
                  <a:gd name="connsiteX6" fmla="*/ 0 w 66237"/>
                  <a:gd name="connsiteY6" fmla="*/ 5631 h 27749"/>
                  <a:gd name="connsiteX7" fmla="*/ 22811 w 66237"/>
                  <a:gd name="connsiteY7" fmla="*/ 535 h 27749"/>
                  <a:gd name="connsiteX8" fmla="*/ 39417 w 66237"/>
                  <a:gd name="connsiteY8" fmla="*/ 11032 h 27749"/>
                  <a:gd name="connsiteX9" fmla="*/ 48239 w 66237"/>
                  <a:gd name="connsiteY9" fmla="*/ 17708 h 27749"/>
                  <a:gd name="connsiteX10" fmla="*/ 51542 w 66237"/>
                  <a:gd name="connsiteY10" fmla="*/ 19619 h 27749"/>
                  <a:gd name="connsiteX11" fmla="*/ 54207 w 66237"/>
                  <a:gd name="connsiteY11" fmla="*/ 20539 h 27749"/>
                  <a:gd name="connsiteX12" fmla="*/ 66238 w 66237"/>
                  <a:gd name="connsiteY12" fmla="*/ 22190 h 27749"/>
                  <a:gd name="connsiteX13" fmla="*/ 43144 w 66237"/>
                  <a:gd name="connsiteY13" fmla="*/ 27214 h 27749"/>
                  <a:gd name="connsiteX14" fmla="*/ 28142 w 66237"/>
                  <a:gd name="connsiteY14" fmla="*/ 18534 h 27749"/>
                  <a:gd name="connsiteX15" fmla="*/ 28142 w 66237"/>
                  <a:gd name="connsiteY15" fmla="*/ 18534 h 27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237" h="27749">
                    <a:moveTo>
                      <a:pt x="28142" y="18534"/>
                    </a:moveTo>
                    <a:cubicBezTo>
                      <a:pt x="27387" y="18085"/>
                      <a:pt x="27033" y="17354"/>
                      <a:pt x="26538" y="16717"/>
                    </a:cubicBezTo>
                    <a:cubicBezTo>
                      <a:pt x="24273" y="13839"/>
                      <a:pt x="21631" y="11952"/>
                      <a:pt x="18800" y="10301"/>
                    </a:cubicBezTo>
                    <a:cubicBezTo>
                      <a:pt x="17786" y="9711"/>
                      <a:pt x="17008" y="9310"/>
                      <a:pt x="15923" y="9051"/>
                    </a:cubicBezTo>
                    <a:cubicBezTo>
                      <a:pt x="15380" y="8909"/>
                      <a:pt x="14932" y="8296"/>
                      <a:pt x="14413" y="8131"/>
                    </a:cubicBezTo>
                    <a:cubicBezTo>
                      <a:pt x="11700" y="7211"/>
                      <a:pt x="9082" y="6244"/>
                      <a:pt x="6275" y="5937"/>
                    </a:cubicBezTo>
                    <a:cubicBezTo>
                      <a:pt x="4293" y="5725"/>
                      <a:pt x="2052" y="5536"/>
                      <a:pt x="0" y="5631"/>
                    </a:cubicBezTo>
                    <a:cubicBezTo>
                      <a:pt x="6534" y="1101"/>
                      <a:pt x="15121" y="-1092"/>
                      <a:pt x="22811" y="535"/>
                    </a:cubicBezTo>
                    <a:cubicBezTo>
                      <a:pt x="29415" y="1951"/>
                      <a:pt x="34865" y="5701"/>
                      <a:pt x="39417" y="11032"/>
                    </a:cubicBezTo>
                    <a:cubicBezTo>
                      <a:pt x="41894" y="13934"/>
                      <a:pt x="45031" y="15797"/>
                      <a:pt x="48239" y="17708"/>
                    </a:cubicBezTo>
                    <a:cubicBezTo>
                      <a:pt x="49560" y="18486"/>
                      <a:pt x="50528" y="19053"/>
                      <a:pt x="51542" y="19619"/>
                    </a:cubicBezTo>
                    <a:cubicBezTo>
                      <a:pt x="52320" y="20067"/>
                      <a:pt x="53429" y="20138"/>
                      <a:pt x="54207" y="20539"/>
                    </a:cubicBezTo>
                    <a:cubicBezTo>
                      <a:pt x="58029" y="22402"/>
                      <a:pt x="62228" y="22096"/>
                      <a:pt x="66238" y="22190"/>
                    </a:cubicBezTo>
                    <a:cubicBezTo>
                      <a:pt x="59491" y="26389"/>
                      <a:pt x="51117" y="28913"/>
                      <a:pt x="43144" y="27214"/>
                    </a:cubicBezTo>
                    <a:cubicBezTo>
                      <a:pt x="37365" y="25964"/>
                      <a:pt x="32034" y="22898"/>
                      <a:pt x="28142" y="18534"/>
                    </a:cubicBezTo>
                    <a:lnTo>
                      <a:pt x="28142" y="18534"/>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73" name="手繪多邊形: 圖案 172">
                <a:extLst>
                  <a:ext uri="{FF2B5EF4-FFF2-40B4-BE49-F238E27FC236}">
                    <a16:creationId xmlns:a16="http://schemas.microsoft.com/office/drawing/2014/main" id="{CCC138FD-6A91-45B3-8E3F-64FD9E7AEF75}"/>
                  </a:ext>
                </a:extLst>
              </p:cNvPr>
              <p:cNvSpPr/>
              <p:nvPr/>
            </p:nvSpPr>
            <p:spPr>
              <a:xfrm>
                <a:off x="4362069" y="2020761"/>
                <a:ext cx="67417" cy="25210"/>
              </a:xfrm>
              <a:custGeom>
                <a:avLst/>
                <a:gdLst>
                  <a:gd name="connsiteX0" fmla="*/ 29132 w 67417"/>
                  <a:gd name="connsiteY0" fmla="*/ 17664 h 25210"/>
                  <a:gd name="connsiteX1" fmla="*/ 27387 w 67417"/>
                  <a:gd name="connsiteY1" fmla="*/ 15989 h 25210"/>
                  <a:gd name="connsiteX2" fmla="*/ 19131 w 67417"/>
                  <a:gd name="connsiteY2" fmla="*/ 10257 h 25210"/>
                  <a:gd name="connsiteX3" fmla="*/ 16158 w 67417"/>
                  <a:gd name="connsiteY3" fmla="*/ 9267 h 25210"/>
                  <a:gd name="connsiteX4" fmla="*/ 14578 w 67417"/>
                  <a:gd name="connsiteY4" fmla="*/ 8464 h 25210"/>
                  <a:gd name="connsiteX5" fmla="*/ 6275 w 67417"/>
                  <a:gd name="connsiteY5" fmla="*/ 6978 h 25210"/>
                  <a:gd name="connsiteX6" fmla="*/ 0 w 67417"/>
                  <a:gd name="connsiteY6" fmla="*/ 7214 h 25210"/>
                  <a:gd name="connsiteX7" fmla="*/ 22292 w 67417"/>
                  <a:gd name="connsiteY7" fmla="*/ 185 h 25210"/>
                  <a:gd name="connsiteX8" fmla="*/ 39724 w 67417"/>
                  <a:gd name="connsiteY8" fmla="*/ 9219 h 25210"/>
                  <a:gd name="connsiteX9" fmla="*/ 49112 w 67417"/>
                  <a:gd name="connsiteY9" fmla="*/ 15117 h 25210"/>
                  <a:gd name="connsiteX10" fmla="*/ 52556 w 67417"/>
                  <a:gd name="connsiteY10" fmla="*/ 16744 h 25210"/>
                  <a:gd name="connsiteX11" fmla="*/ 55293 w 67417"/>
                  <a:gd name="connsiteY11" fmla="*/ 17428 h 25210"/>
                  <a:gd name="connsiteX12" fmla="*/ 67417 w 67417"/>
                  <a:gd name="connsiteY12" fmla="*/ 18042 h 25210"/>
                  <a:gd name="connsiteX13" fmla="*/ 44843 w 67417"/>
                  <a:gd name="connsiteY13" fmla="*/ 25024 h 25210"/>
                  <a:gd name="connsiteX14" fmla="*/ 29132 w 67417"/>
                  <a:gd name="connsiteY14" fmla="*/ 17664 h 25210"/>
                  <a:gd name="connsiteX15" fmla="*/ 29132 w 67417"/>
                  <a:gd name="connsiteY15" fmla="*/ 17664 h 2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417" h="25210">
                    <a:moveTo>
                      <a:pt x="29132" y="17664"/>
                    </a:moveTo>
                    <a:cubicBezTo>
                      <a:pt x="28330" y="17263"/>
                      <a:pt x="27929" y="16579"/>
                      <a:pt x="27387" y="15989"/>
                    </a:cubicBezTo>
                    <a:cubicBezTo>
                      <a:pt x="24886" y="13300"/>
                      <a:pt x="22103" y="11649"/>
                      <a:pt x="19131" y="10257"/>
                    </a:cubicBezTo>
                    <a:cubicBezTo>
                      <a:pt x="18093" y="9762"/>
                      <a:pt x="17267" y="9432"/>
                      <a:pt x="16158" y="9267"/>
                    </a:cubicBezTo>
                    <a:cubicBezTo>
                      <a:pt x="15592" y="9172"/>
                      <a:pt x="15121" y="8606"/>
                      <a:pt x="14578" y="8464"/>
                    </a:cubicBezTo>
                    <a:cubicBezTo>
                      <a:pt x="11794" y="7780"/>
                      <a:pt x="9105" y="7049"/>
                      <a:pt x="6275" y="6978"/>
                    </a:cubicBezTo>
                    <a:cubicBezTo>
                      <a:pt x="4293" y="6931"/>
                      <a:pt x="2029" y="6931"/>
                      <a:pt x="0" y="7214"/>
                    </a:cubicBezTo>
                    <a:cubicBezTo>
                      <a:pt x="6133" y="2119"/>
                      <a:pt x="14484" y="-782"/>
                      <a:pt x="22292" y="185"/>
                    </a:cubicBezTo>
                    <a:cubicBezTo>
                      <a:pt x="28991" y="1034"/>
                      <a:pt x="34723" y="4289"/>
                      <a:pt x="39724" y="9219"/>
                    </a:cubicBezTo>
                    <a:cubicBezTo>
                      <a:pt x="42437" y="11908"/>
                      <a:pt x="45715" y="13489"/>
                      <a:pt x="49112" y="15117"/>
                    </a:cubicBezTo>
                    <a:cubicBezTo>
                      <a:pt x="50480" y="15777"/>
                      <a:pt x="51518" y="16272"/>
                      <a:pt x="52556" y="16744"/>
                    </a:cubicBezTo>
                    <a:cubicBezTo>
                      <a:pt x="53358" y="17122"/>
                      <a:pt x="54467" y="17098"/>
                      <a:pt x="55293" y="17428"/>
                    </a:cubicBezTo>
                    <a:cubicBezTo>
                      <a:pt x="59256" y="18962"/>
                      <a:pt x="63407" y="18301"/>
                      <a:pt x="67417" y="18042"/>
                    </a:cubicBezTo>
                    <a:cubicBezTo>
                      <a:pt x="61048" y="22807"/>
                      <a:pt x="52934" y="26038"/>
                      <a:pt x="44843" y="25024"/>
                    </a:cubicBezTo>
                    <a:cubicBezTo>
                      <a:pt x="38969" y="24293"/>
                      <a:pt x="33402" y="21698"/>
                      <a:pt x="29132" y="17664"/>
                    </a:cubicBezTo>
                    <a:lnTo>
                      <a:pt x="29132" y="17664"/>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74" name="手繪多邊形: 圖案 173">
                <a:extLst>
                  <a:ext uri="{FF2B5EF4-FFF2-40B4-BE49-F238E27FC236}">
                    <a16:creationId xmlns:a16="http://schemas.microsoft.com/office/drawing/2014/main" id="{507748E7-93C6-488C-A8F8-3A093042673D}"/>
                  </a:ext>
                </a:extLst>
              </p:cNvPr>
              <p:cNvSpPr/>
              <p:nvPr/>
            </p:nvSpPr>
            <p:spPr>
              <a:xfrm>
                <a:off x="4378722" y="2008827"/>
                <a:ext cx="68101" cy="22848"/>
              </a:xfrm>
              <a:custGeom>
                <a:avLst/>
                <a:gdLst>
                  <a:gd name="connsiteX0" fmla="*/ 29958 w 68101"/>
                  <a:gd name="connsiteY0" fmla="*/ 16813 h 22848"/>
                  <a:gd name="connsiteX1" fmla="*/ 28071 w 68101"/>
                  <a:gd name="connsiteY1" fmla="*/ 15304 h 22848"/>
                  <a:gd name="connsiteX2" fmla="*/ 19343 w 68101"/>
                  <a:gd name="connsiteY2" fmla="*/ 10303 h 22848"/>
                  <a:gd name="connsiteX3" fmla="*/ 16300 w 68101"/>
                  <a:gd name="connsiteY3" fmla="*/ 9572 h 22848"/>
                  <a:gd name="connsiteX4" fmla="*/ 14649 w 68101"/>
                  <a:gd name="connsiteY4" fmla="*/ 8911 h 22848"/>
                  <a:gd name="connsiteX5" fmla="*/ 6251 w 68101"/>
                  <a:gd name="connsiteY5" fmla="*/ 8133 h 22848"/>
                  <a:gd name="connsiteX6" fmla="*/ 0 w 68101"/>
                  <a:gd name="connsiteY6" fmla="*/ 8911 h 22848"/>
                  <a:gd name="connsiteX7" fmla="*/ 21631 w 68101"/>
                  <a:gd name="connsiteY7" fmla="*/ 18 h 22848"/>
                  <a:gd name="connsiteX8" fmla="*/ 39771 w 68101"/>
                  <a:gd name="connsiteY8" fmla="*/ 7543 h 22848"/>
                  <a:gd name="connsiteX9" fmla="*/ 49608 w 68101"/>
                  <a:gd name="connsiteY9" fmla="*/ 12615 h 22848"/>
                  <a:gd name="connsiteX10" fmla="*/ 53193 w 68101"/>
                  <a:gd name="connsiteY10" fmla="*/ 13936 h 22848"/>
                  <a:gd name="connsiteX11" fmla="*/ 55977 w 68101"/>
                  <a:gd name="connsiteY11" fmla="*/ 14384 h 22848"/>
                  <a:gd name="connsiteX12" fmla="*/ 68101 w 68101"/>
                  <a:gd name="connsiteY12" fmla="*/ 13959 h 22848"/>
                  <a:gd name="connsiteX13" fmla="*/ 46187 w 68101"/>
                  <a:gd name="connsiteY13" fmla="*/ 22829 h 22848"/>
                  <a:gd name="connsiteX14" fmla="*/ 29958 w 68101"/>
                  <a:gd name="connsiteY14" fmla="*/ 16813 h 22848"/>
                  <a:gd name="connsiteX15" fmla="*/ 29958 w 68101"/>
                  <a:gd name="connsiteY15" fmla="*/ 16813 h 2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101" h="22848">
                    <a:moveTo>
                      <a:pt x="29958" y="16813"/>
                    </a:moveTo>
                    <a:cubicBezTo>
                      <a:pt x="29132" y="16483"/>
                      <a:pt x="28661" y="15823"/>
                      <a:pt x="28071" y="15304"/>
                    </a:cubicBezTo>
                    <a:cubicBezTo>
                      <a:pt x="25358" y="12851"/>
                      <a:pt x="22433" y="11435"/>
                      <a:pt x="19343" y="10303"/>
                    </a:cubicBezTo>
                    <a:cubicBezTo>
                      <a:pt x="18258" y="9902"/>
                      <a:pt x="17409" y="9642"/>
                      <a:pt x="16300" y="9572"/>
                    </a:cubicBezTo>
                    <a:cubicBezTo>
                      <a:pt x="15734" y="9548"/>
                      <a:pt x="15191" y="9006"/>
                      <a:pt x="14649" y="8911"/>
                    </a:cubicBezTo>
                    <a:cubicBezTo>
                      <a:pt x="11818" y="8463"/>
                      <a:pt x="9058" y="7968"/>
                      <a:pt x="6251" y="8133"/>
                    </a:cubicBezTo>
                    <a:cubicBezTo>
                      <a:pt x="4270" y="8251"/>
                      <a:pt x="2005" y="8463"/>
                      <a:pt x="0" y="8911"/>
                    </a:cubicBezTo>
                    <a:cubicBezTo>
                      <a:pt x="5661" y="3321"/>
                      <a:pt x="13752" y="-289"/>
                      <a:pt x="21631" y="18"/>
                    </a:cubicBezTo>
                    <a:cubicBezTo>
                      <a:pt x="28378" y="278"/>
                      <a:pt x="34369" y="3038"/>
                      <a:pt x="39771" y="7543"/>
                    </a:cubicBezTo>
                    <a:cubicBezTo>
                      <a:pt x="42720" y="9973"/>
                      <a:pt x="46116" y="11294"/>
                      <a:pt x="49608" y="12615"/>
                    </a:cubicBezTo>
                    <a:cubicBezTo>
                      <a:pt x="51023" y="13157"/>
                      <a:pt x="52108" y="13558"/>
                      <a:pt x="53193" y="13936"/>
                    </a:cubicBezTo>
                    <a:cubicBezTo>
                      <a:pt x="54042" y="14242"/>
                      <a:pt x="55127" y="14124"/>
                      <a:pt x="55977" y="14384"/>
                    </a:cubicBezTo>
                    <a:cubicBezTo>
                      <a:pt x="60058" y="15587"/>
                      <a:pt x="64138" y="14573"/>
                      <a:pt x="68101" y="13959"/>
                    </a:cubicBezTo>
                    <a:cubicBezTo>
                      <a:pt x="62157" y="19243"/>
                      <a:pt x="54349" y="23159"/>
                      <a:pt x="46187" y="22829"/>
                    </a:cubicBezTo>
                    <a:cubicBezTo>
                      <a:pt x="40314" y="22593"/>
                      <a:pt x="34534" y="20470"/>
                      <a:pt x="29958" y="16813"/>
                    </a:cubicBezTo>
                    <a:lnTo>
                      <a:pt x="29958" y="16813"/>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75" name="手繪多邊形: 圖案 174">
                <a:extLst>
                  <a:ext uri="{FF2B5EF4-FFF2-40B4-BE49-F238E27FC236}">
                    <a16:creationId xmlns:a16="http://schemas.microsoft.com/office/drawing/2014/main" id="{7EFE3A97-48BC-461F-931E-82ADA02A3C06}"/>
                  </a:ext>
                </a:extLst>
              </p:cNvPr>
              <p:cNvSpPr/>
              <p:nvPr/>
            </p:nvSpPr>
            <p:spPr>
              <a:xfrm>
                <a:off x="4394456" y="1995395"/>
                <a:ext cx="68290" cy="20671"/>
              </a:xfrm>
              <a:custGeom>
                <a:avLst/>
                <a:gdLst>
                  <a:gd name="connsiteX0" fmla="*/ 30524 w 68290"/>
                  <a:gd name="connsiteY0" fmla="*/ 16045 h 20671"/>
                  <a:gd name="connsiteX1" fmla="*/ 28519 w 68290"/>
                  <a:gd name="connsiteY1" fmla="*/ 14700 h 20671"/>
                  <a:gd name="connsiteX2" fmla="*/ 19414 w 68290"/>
                  <a:gd name="connsiteY2" fmla="*/ 10454 h 20671"/>
                  <a:gd name="connsiteX3" fmla="*/ 16300 w 68290"/>
                  <a:gd name="connsiteY3" fmla="*/ 9982 h 20671"/>
                  <a:gd name="connsiteX4" fmla="*/ 14602 w 68290"/>
                  <a:gd name="connsiteY4" fmla="*/ 9463 h 20671"/>
                  <a:gd name="connsiteX5" fmla="*/ 6157 w 68290"/>
                  <a:gd name="connsiteY5" fmla="*/ 9416 h 20671"/>
                  <a:gd name="connsiteX6" fmla="*/ 0 w 68290"/>
                  <a:gd name="connsiteY6" fmla="*/ 10714 h 20671"/>
                  <a:gd name="connsiteX7" fmla="*/ 20782 w 68290"/>
                  <a:gd name="connsiteY7" fmla="*/ 28 h 20671"/>
                  <a:gd name="connsiteX8" fmla="*/ 39488 w 68290"/>
                  <a:gd name="connsiteY8" fmla="*/ 5972 h 20671"/>
                  <a:gd name="connsiteX9" fmla="*/ 49726 w 68290"/>
                  <a:gd name="connsiteY9" fmla="*/ 10195 h 20671"/>
                  <a:gd name="connsiteX10" fmla="*/ 53405 w 68290"/>
                  <a:gd name="connsiteY10" fmla="*/ 11209 h 20671"/>
                  <a:gd name="connsiteX11" fmla="*/ 56236 w 68290"/>
                  <a:gd name="connsiteY11" fmla="*/ 11421 h 20671"/>
                  <a:gd name="connsiteX12" fmla="*/ 68290 w 68290"/>
                  <a:gd name="connsiteY12" fmla="*/ 9959 h 20671"/>
                  <a:gd name="connsiteX13" fmla="*/ 47225 w 68290"/>
                  <a:gd name="connsiteY13" fmla="*/ 20645 h 20671"/>
                  <a:gd name="connsiteX14" fmla="*/ 30524 w 68290"/>
                  <a:gd name="connsiteY14" fmla="*/ 16045 h 20671"/>
                  <a:gd name="connsiteX15" fmla="*/ 30524 w 68290"/>
                  <a:gd name="connsiteY15" fmla="*/ 16045 h 20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290" h="20671">
                    <a:moveTo>
                      <a:pt x="30524" y="16045"/>
                    </a:moveTo>
                    <a:cubicBezTo>
                      <a:pt x="29675" y="15785"/>
                      <a:pt x="29156" y="15172"/>
                      <a:pt x="28519" y="14700"/>
                    </a:cubicBezTo>
                    <a:cubicBezTo>
                      <a:pt x="25594" y="12483"/>
                      <a:pt x="22575" y="11327"/>
                      <a:pt x="19414" y="10454"/>
                    </a:cubicBezTo>
                    <a:cubicBezTo>
                      <a:pt x="18281" y="10148"/>
                      <a:pt x="17432" y="9959"/>
                      <a:pt x="16300" y="9982"/>
                    </a:cubicBezTo>
                    <a:cubicBezTo>
                      <a:pt x="15734" y="9982"/>
                      <a:pt x="15168" y="9511"/>
                      <a:pt x="14602" y="9463"/>
                    </a:cubicBezTo>
                    <a:cubicBezTo>
                      <a:pt x="11747" y="9251"/>
                      <a:pt x="8964" y="8992"/>
                      <a:pt x="6157" y="9416"/>
                    </a:cubicBezTo>
                    <a:cubicBezTo>
                      <a:pt x="4199" y="9723"/>
                      <a:pt x="1958" y="10100"/>
                      <a:pt x="0" y="10714"/>
                    </a:cubicBezTo>
                    <a:cubicBezTo>
                      <a:pt x="5190" y="4675"/>
                      <a:pt x="12927" y="382"/>
                      <a:pt x="20782" y="28"/>
                    </a:cubicBezTo>
                    <a:cubicBezTo>
                      <a:pt x="27528" y="-279"/>
                      <a:pt x="33732" y="1962"/>
                      <a:pt x="39488" y="5972"/>
                    </a:cubicBezTo>
                    <a:cubicBezTo>
                      <a:pt x="42625" y="8166"/>
                      <a:pt x="46116" y="9180"/>
                      <a:pt x="49726" y="10195"/>
                    </a:cubicBezTo>
                    <a:cubicBezTo>
                      <a:pt x="51188" y="10596"/>
                      <a:pt x="52297" y="10926"/>
                      <a:pt x="53405" y="11209"/>
                    </a:cubicBezTo>
                    <a:cubicBezTo>
                      <a:pt x="54255" y="11445"/>
                      <a:pt x="55363" y="11233"/>
                      <a:pt x="56236" y="11421"/>
                    </a:cubicBezTo>
                    <a:cubicBezTo>
                      <a:pt x="60411" y="12271"/>
                      <a:pt x="64374" y="10926"/>
                      <a:pt x="68290" y="9959"/>
                    </a:cubicBezTo>
                    <a:cubicBezTo>
                      <a:pt x="62817" y="15738"/>
                      <a:pt x="55363" y="20291"/>
                      <a:pt x="47225" y="20645"/>
                    </a:cubicBezTo>
                    <a:cubicBezTo>
                      <a:pt x="41351" y="20904"/>
                      <a:pt x="35383" y="19276"/>
                      <a:pt x="30524" y="16045"/>
                    </a:cubicBezTo>
                    <a:lnTo>
                      <a:pt x="30524" y="16045"/>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76" name="手繪多邊形: 圖案 175">
                <a:extLst>
                  <a:ext uri="{FF2B5EF4-FFF2-40B4-BE49-F238E27FC236}">
                    <a16:creationId xmlns:a16="http://schemas.microsoft.com/office/drawing/2014/main" id="{2222D9B6-964F-4E9D-8BC6-1EC6AE9BFFCF}"/>
                  </a:ext>
                </a:extLst>
              </p:cNvPr>
              <p:cNvSpPr/>
              <p:nvPr/>
            </p:nvSpPr>
            <p:spPr>
              <a:xfrm>
                <a:off x="4409152" y="1980501"/>
                <a:ext cx="68007" cy="18782"/>
              </a:xfrm>
              <a:custGeom>
                <a:avLst/>
                <a:gdLst>
                  <a:gd name="connsiteX0" fmla="*/ 30878 w 68007"/>
                  <a:gd name="connsiteY0" fmla="*/ 15394 h 18782"/>
                  <a:gd name="connsiteX1" fmla="*/ 28755 w 68007"/>
                  <a:gd name="connsiteY1" fmla="*/ 14214 h 18782"/>
                  <a:gd name="connsiteX2" fmla="*/ 19319 w 68007"/>
                  <a:gd name="connsiteY2" fmla="*/ 10747 h 18782"/>
                  <a:gd name="connsiteX3" fmla="*/ 16182 w 68007"/>
                  <a:gd name="connsiteY3" fmla="*/ 10534 h 18782"/>
                  <a:gd name="connsiteX4" fmla="*/ 14436 w 68007"/>
                  <a:gd name="connsiteY4" fmla="*/ 10157 h 18782"/>
                  <a:gd name="connsiteX5" fmla="*/ 6015 w 68007"/>
                  <a:gd name="connsiteY5" fmla="*/ 10817 h 18782"/>
                  <a:gd name="connsiteX6" fmla="*/ 0 w 68007"/>
                  <a:gd name="connsiteY6" fmla="*/ 12634 h 18782"/>
                  <a:gd name="connsiteX7" fmla="*/ 19815 w 68007"/>
                  <a:gd name="connsiteY7" fmla="*/ 226 h 18782"/>
                  <a:gd name="connsiteX8" fmla="*/ 38969 w 68007"/>
                  <a:gd name="connsiteY8" fmla="*/ 4566 h 18782"/>
                  <a:gd name="connsiteX9" fmla="*/ 49537 w 68007"/>
                  <a:gd name="connsiteY9" fmla="*/ 7892 h 18782"/>
                  <a:gd name="connsiteX10" fmla="*/ 53287 w 68007"/>
                  <a:gd name="connsiteY10" fmla="*/ 8600 h 18782"/>
                  <a:gd name="connsiteX11" fmla="*/ 56118 w 68007"/>
                  <a:gd name="connsiteY11" fmla="*/ 8553 h 18782"/>
                  <a:gd name="connsiteX12" fmla="*/ 68007 w 68007"/>
                  <a:gd name="connsiteY12" fmla="*/ 6076 h 18782"/>
                  <a:gd name="connsiteX13" fmla="*/ 47909 w 68007"/>
                  <a:gd name="connsiteY13" fmla="*/ 18531 h 18782"/>
                  <a:gd name="connsiteX14" fmla="*/ 30878 w 68007"/>
                  <a:gd name="connsiteY14" fmla="*/ 15394 h 18782"/>
                  <a:gd name="connsiteX15" fmla="*/ 30878 w 68007"/>
                  <a:gd name="connsiteY15" fmla="*/ 15394 h 1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007" h="18782">
                    <a:moveTo>
                      <a:pt x="30878" y="15394"/>
                    </a:moveTo>
                    <a:cubicBezTo>
                      <a:pt x="30005" y="15205"/>
                      <a:pt x="29439" y="14639"/>
                      <a:pt x="28755" y="14214"/>
                    </a:cubicBezTo>
                    <a:cubicBezTo>
                      <a:pt x="25665" y="12256"/>
                      <a:pt x="22551" y="11360"/>
                      <a:pt x="19319" y="10747"/>
                    </a:cubicBezTo>
                    <a:cubicBezTo>
                      <a:pt x="18187" y="10534"/>
                      <a:pt x="17314" y="10416"/>
                      <a:pt x="16182" y="10534"/>
                    </a:cubicBezTo>
                    <a:cubicBezTo>
                      <a:pt x="15616" y="10605"/>
                      <a:pt x="15003" y="10157"/>
                      <a:pt x="14436" y="10157"/>
                    </a:cubicBezTo>
                    <a:cubicBezTo>
                      <a:pt x="11582" y="10204"/>
                      <a:pt x="8775" y="10181"/>
                      <a:pt x="6015" y="10817"/>
                    </a:cubicBezTo>
                    <a:cubicBezTo>
                      <a:pt x="4081" y="11266"/>
                      <a:pt x="1887" y="11855"/>
                      <a:pt x="0" y="12634"/>
                    </a:cubicBezTo>
                    <a:cubicBezTo>
                      <a:pt x="4647" y="6170"/>
                      <a:pt x="12007" y="1240"/>
                      <a:pt x="19815" y="226"/>
                    </a:cubicBezTo>
                    <a:cubicBezTo>
                      <a:pt x="26514" y="-647"/>
                      <a:pt x="32883" y="1052"/>
                      <a:pt x="38969" y="4566"/>
                    </a:cubicBezTo>
                    <a:cubicBezTo>
                      <a:pt x="42271" y="6477"/>
                      <a:pt x="45833" y="7185"/>
                      <a:pt x="49537" y="7892"/>
                    </a:cubicBezTo>
                    <a:cubicBezTo>
                      <a:pt x="51023" y="8176"/>
                      <a:pt x="52155" y="8411"/>
                      <a:pt x="53287" y="8600"/>
                    </a:cubicBezTo>
                    <a:cubicBezTo>
                      <a:pt x="54160" y="8742"/>
                      <a:pt x="55245" y="8459"/>
                      <a:pt x="56118" y="8553"/>
                    </a:cubicBezTo>
                    <a:cubicBezTo>
                      <a:pt x="60341" y="9048"/>
                      <a:pt x="64186" y="7350"/>
                      <a:pt x="68007" y="6076"/>
                    </a:cubicBezTo>
                    <a:cubicBezTo>
                      <a:pt x="63053" y="12280"/>
                      <a:pt x="56000" y="17470"/>
                      <a:pt x="47909" y="18531"/>
                    </a:cubicBezTo>
                    <a:cubicBezTo>
                      <a:pt x="42059" y="19333"/>
                      <a:pt x="35997" y="18201"/>
                      <a:pt x="30878" y="15394"/>
                    </a:cubicBezTo>
                    <a:lnTo>
                      <a:pt x="30878" y="15394"/>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77" name="手繪多邊形: 圖案 176">
                <a:extLst>
                  <a:ext uri="{FF2B5EF4-FFF2-40B4-BE49-F238E27FC236}">
                    <a16:creationId xmlns:a16="http://schemas.microsoft.com/office/drawing/2014/main" id="{08D926E4-65A4-4625-BA67-AA7E286A00BE}"/>
                  </a:ext>
                </a:extLst>
              </p:cNvPr>
              <p:cNvSpPr/>
              <p:nvPr/>
            </p:nvSpPr>
            <p:spPr>
              <a:xfrm>
                <a:off x="4422692" y="1964283"/>
                <a:ext cx="67181" cy="17129"/>
              </a:xfrm>
              <a:custGeom>
                <a:avLst/>
                <a:gdLst>
                  <a:gd name="connsiteX0" fmla="*/ 30972 w 67181"/>
                  <a:gd name="connsiteY0" fmla="*/ 14769 h 17129"/>
                  <a:gd name="connsiteX1" fmla="*/ 28779 w 67181"/>
                  <a:gd name="connsiteY1" fmla="*/ 13778 h 17129"/>
                  <a:gd name="connsiteX2" fmla="*/ 19083 w 67181"/>
                  <a:gd name="connsiteY2" fmla="*/ 11136 h 17129"/>
                  <a:gd name="connsiteX3" fmla="*/ 15946 w 67181"/>
                  <a:gd name="connsiteY3" fmla="*/ 11183 h 17129"/>
                  <a:gd name="connsiteX4" fmla="*/ 14177 w 67181"/>
                  <a:gd name="connsiteY4" fmla="*/ 10971 h 17129"/>
                  <a:gd name="connsiteX5" fmla="*/ 5850 w 67181"/>
                  <a:gd name="connsiteY5" fmla="*/ 12339 h 17129"/>
                  <a:gd name="connsiteX6" fmla="*/ 0 w 67181"/>
                  <a:gd name="connsiteY6" fmla="*/ 14651 h 17129"/>
                  <a:gd name="connsiteX7" fmla="*/ 18682 w 67181"/>
                  <a:gd name="connsiteY7" fmla="*/ 616 h 17129"/>
                  <a:gd name="connsiteX8" fmla="*/ 38143 w 67181"/>
                  <a:gd name="connsiteY8" fmla="*/ 3328 h 17129"/>
                  <a:gd name="connsiteX9" fmla="*/ 48947 w 67181"/>
                  <a:gd name="connsiteY9" fmla="*/ 5758 h 17129"/>
                  <a:gd name="connsiteX10" fmla="*/ 52745 w 67181"/>
                  <a:gd name="connsiteY10" fmla="*/ 6135 h 17129"/>
                  <a:gd name="connsiteX11" fmla="*/ 55552 w 67181"/>
                  <a:gd name="connsiteY11" fmla="*/ 5852 h 17129"/>
                  <a:gd name="connsiteX12" fmla="*/ 67181 w 67181"/>
                  <a:gd name="connsiteY12" fmla="*/ 2385 h 17129"/>
                  <a:gd name="connsiteX13" fmla="*/ 48216 w 67181"/>
                  <a:gd name="connsiteY13" fmla="*/ 16491 h 17129"/>
                  <a:gd name="connsiteX14" fmla="*/ 30972 w 67181"/>
                  <a:gd name="connsiteY14" fmla="*/ 14769 h 17129"/>
                  <a:gd name="connsiteX15" fmla="*/ 30972 w 67181"/>
                  <a:gd name="connsiteY15" fmla="*/ 14769 h 1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181" h="17129">
                    <a:moveTo>
                      <a:pt x="30972" y="14769"/>
                    </a:moveTo>
                    <a:cubicBezTo>
                      <a:pt x="30100" y="14651"/>
                      <a:pt x="29486" y="14156"/>
                      <a:pt x="28779" y="13778"/>
                    </a:cubicBezTo>
                    <a:cubicBezTo>
                      <a:pt x="25523" y="12080"/>
                      <a:pt x="22362" y="11467"/>
                      <a:pt x="19083" y="11136"/>
                    </a:cubicBezTo>
                    <a:cubicBezTo>
                      <a:pt x="17928" y="11018"/>
                      <a:pt x="17031" y="10971"/>
                      <a:pt x="15946" y="11183"/>
                    </a:cubicBezTo>
                    <a:cubicBezTo>
                      <a:pt x="15404" y="11301"/>
                      <a:pt x="14743" y="10900"/>
                      <a:pt x="14177" y="10971"/>
                    </a:cubicBezTo>
                    <a:cubicBezTo>
                      <a:pt x="11323" y="11254"/>
                      <a:pt x="8539" y="11467"/>
                      <a:pt x="5850" y="12339"/>
                    </a:cubicBezTo>
                    <a:cubicBezTo>
                      <a:pt x="3963" y="12953"/>
                      <a:pt x="1816" y="13708"/>
                      <a:pt x="0" y="14651"/>
                    </a:cubicBezTo>
                    <a:cubicBezTo>
                      <a:pt x="4081" y="7834"/>
                      <a:pt x="10992" y="2290"/>
                      <a:pt x="18682" y="616"/>
                    </a:cubicBezTo>
                    <a:cubicBezTo>
                      <a:pt x="25264" y="-823"/>
                      <a:pt x="31774" y="333"/>
                      <a:pt x="38143" y="3328"/>
                    </a:cubicBezTo>
                    <a:cubicBezTo>
                      <a:pt x="41611" y="4956"/>
                      <a:pt x="45220" y="5357"/>
                      <a:pt x="48947" y="5758"/>
                    </a:cubicBezTo>
                    <a:cubicBezTo>
                      <a:pt x="50457" y="5923"/>
                      <a:pt x="51589" y="6041"/>
                      <a:pt x="52745" y="6135"/>
                    </a:cubicBezTo>
                    <a:cubicBezTo>
                      <a:pt x="53641" y="6206"/>
                      <a:pt x="54679" y="5829"/>
                      <a:pt x="55552" y="5852"/>
                    </a:cubicBezTo>
                    <a:cubicBezTo>
                      <a:pt x="59798" y="5994"/>
                      <a:pt x="63478" y="3989"/>
                      <a:pt x="67181" y="2385"/>
                    </a:cubicBezTo>
                    <a:cubicBezTo>
                      <a:pt x="62770" y="8990"/>
                      <a:pt x="56189" y="14745"/>
                      <a:pt x="48216" y="16491"/>
                    </a:cubicBezTo>
                    <a:cubicBezTo>
                      <a:pt x="42460" y="17741"/>
                      <a:pt x="36327" y="17151"/>
                      <a:pt x="30972" y="14769"/>
                    </a:cubicBezTo>
                    <a:lnTo>
                      <a:pt x="30972" y="14769"/>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78" name="手繪多邊形: 圖案 177">
                <a:extLst>
                  <a:ext uri="{FF2B5EF4-FFF2-40B4-BE49-F238E27FC236}">
                    <a16:creationId xmlns:a16="http://schemas.microsoft.com/office/drawing/2014/main" id="{E8CD5E25-7152-4992-AEE0-338A7ECD4891}"/>
                  </a:ext>
                </a:extLst>
              </p:cNvPr>
              <p:cNvSpPr/>
              <p:nvPr/>
            </p:nvSpPr>
            <p:spPr>
              <a:xfrm>
                <a:off x="4435100" y="1945721"/>
                <a:ext cx="65884" cy="17974"/>
              </a:xfrm>
              <a:custGeom>
                <a:avLst/>
                <a:gdLst>
                  <a:gd name="connsiteX0" fmla="*/ 30831 w 65884"/>
                  <a:gd name="connsiteY0" fmla="*/ 15451 h 17974"/>
                  <a:gd name="connsiteX1" fmla="*/ 28543 w 65884"/>
                  <a:gd name="connsiteY1" fmla="*/ 14649 h 17974"/>
                  <a:gd name="connsiteX2" fmla="*/ 18659 w 65884"/>
                  <a:gd name="connsiteY2" fmla="*/ 12832 h 17974"/>
                  <a:gd name="connsiteX3" fmla="*/ 15545 w 65884"/>
                  <a:gd name="connsiteY3" fmla="*/ 13163 h 17974"/>
                  <a:gd name="connsiteX4" fmla="*/ 13776 w 65884"/>
                  <a:gd name="connsiteY4" fmla="*/ 13092 h 17974"/>
                  <a:gd name="connsiteX5" fmla="*/ 5614 w 65884"/>
                  <a:gd name="connsiteY5" fmla="*/ 15168 h 17974"/>
                  <a:gd name="connsiteX6" fmla="*/ 0 w 65884"/>
                  <a:gd name="connsiteY6" fmla="*/ 17975 h 17974"/>
                  <a:gd name="connsiteX7" fmla="*/ 17409 w 65884"/>
                  <a:gd name="connsiteY7" fmla="*/ 2383 h 17974"/>
                  <a:gd name="connsiteX8" fmla="*/ 37011 w 65884"/>
                  <a:gd name="connsiteY8" fmla="*/ 3420 h 17974"/>
                  <a:gd name="connsiteX9" fmla="*/ 47980 w 65884"/>
                  <a:gd name="connsiteY9" fmla="*/ 4907 h 17974"/>
                  <a:gd name="connsiteX10" fmla="*/ 51801 w 65884"/>
                  <a:gd name="connsiteY10" fmla="*/ 4977 h 17974"/>
                  <a:gd name="connsiteX11" fmla="*/ 54585 w 65884"/>
                  <a:gd name="connsiteY11" fmla="*/ 4458 h 17974"/>
                  <a:gd name="connsiteX12" fmla="*/ 65884 w 65884"/>
                  <a:gd name="connsiteY12" fmla="*/ 0 h 17974"/>
                  <a:gd name="connsiteX13" fmla="*/ 48192 w 65884"/>
                  <a:gd name="connsiteY13" fmla="*/ 15663 h 17974"/>
                  <a:gd name="connsiteX14" fmla="*/ 30831 w 65884"/>
                  <a:gd name="connsiteY14" fmla="*/ 15451 h 17974"/>
                  <a:gd name="connsiteX15" fmla="*/ 30831 w 65884"/>
                  <a:gd name="connsiteY15" fmla="*/ 15451 h 17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884" h="17974">
                    <a:moveTo>
                      <a:pt x="30831" y="15451"/>
                    </a:moveTo>
                    <a:cubicBezTo>
                      <a:pt x="29958" y="15427"/>
                      <a:pt x="29298" y="14955"/>
                      <a:pt x="28543" y="14649"/>
                    </a:cubicBezTo>
                    <a:cubicBezTo>
                      <a:pt x="25169" y="13257"/>
                      <a:pt x="21938" y="12903"/>
                      <a:pt x="18659" y="12832"/>
                    </a:cubicBezTo>
                    <a:cubicBezTo>
                      <a:pt x="17503" y="12809"/>
                      <a:pt x="16607" y="12832"/>
                      <a:pt x="15545" y="13163"/>
                    </a:cubicBezTo>
                    <a:cubicBezTo>
                      <a:pt x="15003" y="13328"/>
                      <a:pt x="14319" y="12998"/>
                      <a:pt x="13776" y="13092"/>
                    </a:cubicBezTo>
                    <a:cubicBezTo>
                      <a:pt x="10969" y="13611"/>
                      <a:pt x="8209" y="14059"/>
                      <a:pt x="5614" y="15168"/>
                    </a:cubicBezTo>
                    <a:cubicBezTo>
                      <a:pt x="3774" y="15946"/>
                      <a:pt x="1722" y="16890"/>
                      <a:pt x="0" y="17975"/>
                    </a:cubicBezTo>
                    <a:cubicBezTo>
                      <a:pt x="3491" y="10827"/>
                      <a:pt x="9907" y="4718"/>
                      <a:pt x="17409" y="2383"/>
                    </a:cubicBezTo>
                    <a:cubicBezTo>
                      <a:pt x="23848" y="377"/>
                      <a:pt x="30430" y="991"/>
                      <a:pt x="37011" y="3420"/>
                    </a:cubicBezTo>
                    <a:cubicBezTo>
                      <a:pt x="40597" y="4741"/>
                      <a:pt x="44229" y="4836"/>
                      <a:pt x="47980" y="4907"/>
                    </a:cubicBezTo>
                    <a:cubicBezTo>
                      <a:pt x="49490" y="4930"/>
                      <a:pt x="50646" y="4977"/>
                      <a:pt x="51801" y="4977"/>
                    </a:cubicBezTo>
                    <a:cubicBezTo>
                      <a:pt x="52698" y="4977"/>
                      <a:pt x="53689" y="4506"/>
                      <a:pt x="54585" y="4458"/>
                    </a:cubicBezTo>
                    <a:cubicBezTo>
                      <a:pt x="58831" y="4222"/>
                      <a:pt x="62322" y="1911"/>
                      <a:pt x="65884" y="0"/>
                    </a:cubicBezTo>
                    <a:cubicBezTo>
                      <a:pt x="62039" y="6959"/>
                      <a:pt x="55977" y="13257"/>
                      <a:pt x="48192" y="15663"/>
                    </a:cubicBezTo>
                    <a:cubicBezTo>
                      <a:pt x="42531" y="17432"/>
                      <a:pt x="36374" y="17361"/>
                      <a:pt x="30831" y="15451"/>
                    </a:cubicBezTo>
                    <a:lnTo>
                      <a:pt x="30831" y="15451"/>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79" name="手繪多邊形: 圖案 178">
                <a:extLst>
                  <a:ext uri="{FF2B5EF4-FFF2-40B4-BE49-F238E27FC236}">
                    <a16:creationId xmlns:a16="http://schemas.microsoft.com/office/drawing/2014/main" id="{EEE96903-1F12-4031-B5BC-FD1703AE3411}"/>
                  </a:ext>
                </a:extLst>
              </p:cNvPr>
              <p:cNvSpPr/>
              <p:nvPr/>
            </p:nvSpPr>
            <p:spPr>
              <a:xfrm>
                <a:off x="4446116" y="1923807"/>
                <a:ext cx="64138" cy="23565"/>
              </a:xfrm>
              <a:custGeom>
                <a:avLst/>
                <a:gdLst>
                  <a:gd name="connsiteX0" fmla="*/ 30524 w 64138"/>
                  <a:gd name="connsiteY0" fmla="*/ 18376 h 23565"/>
                  <a:gd name="connsiteX1" fmla="*/ 28189 w 64138"/>
                  <a:gd name="connsiteY1" fmla="*/ 17762 h 23565"/>
                  <a:gd name="connsiteX2" fmla="*/ 18187 w 64138"/>
                  <a:gd name="connsiteY2" fmla="*/ 16819 h 23565"/>
                  <a:gd name="connsiteX3" fmla="*/ 15097 w 64138"/>
                  <a:gd name="connsiteY3" fmla="*/ 17409 h 23565"/>
                  <a:gd name="connsiteX4" fmla="*/ 13328 w 64138"/>
                  <a:gd name="connsiteY4" fmla="*/ 17503 h 23565"/>
                  <a:gd name="connsiteX5" fmla="*/ 5378 w 64138"/>
                  <a:gd name="connsiteY5" fmla="*/ 20287 h 23565"/>
                  <a:gd name="connsiteX6" fmla="*/ 0 w 64138"/>
                  <a:gd name="connsiteY6" fmla="*/ 23565 h 23565"/>
                  <a:gd name="connsiteX7" fmla="*/ 16017 w 64138"/>
                  <a:gd name="connsiteY7" fmla="*/ 6534 h 23565"/>
                  <a:gd name="connsiteX8" fmla="*/ 35643 w 64138"/>
                  <a:gd name="connsiteY8" fmla="*/ 5874 h 23565"/>
                  <a:gd name="connsiteX9" fmla="*/ 46706 w 64138"/>
                  <a:gd name="connsiteY9" fmla="*/ 6416 h 23565"/>
                  <a:gd name="connsiteX10" fmla="*/ 50528 w 64138"/>
                  <a:gd name="connsiteY10" fmla="*/ 6157 h 23565"/>
                  <a:gd name="connsiteX11" fmla="*/ 53264 w 64138"/>
                  <a:gd name="connsiteY11" fmla="*/ 5402 h 23565"/>
                  <a:gd name="connsiteX12" fmla="*/ 64138 w 64138"/>
                  <a:gd name="connsiteY12" fmla="*/ 0 h 23565"/>
                  <a:gd name="connsiteX13" fmla="*/ 47862 w 64138"/>
                  <a:gd name="connsiteY13" fmla="*/ 17126 h 23565"/>
                  <a:gd name="connsiteX14" fmla="*/ 30524 w 64138"/>
                  <a:gd name="connsiteY14" fmla="*/ 18376 h 23565"/>
                  <a:gd name="connsiteX15" fmla="*/ 30524 w 64138"/>
                  <a:gd name="connsiteY15" fmla="*/ 18376 h 2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38" h="23565">
                    <a:moveTo>
                      <a:pt x="30524" y="18376"/>
                    </a:moveTo>
                    <a:cubicBezTo>
                      <a:pt x="29628" y="18423"/>
                      <a:pt x="28944" y="18022"/>
                      <a:pt x="28189" y="17762"/>
                    </a:cubicBezTo>
                    <a:cubicBezTo>
                      <a:pt x="24698" y="16654"/>
                      <a:pt x="21466" y="16583"/>
                      <a:pt x="18187" y="16819"/>
                    </a:cubicBezTo>
                    <a:cubicBezTo>
                      <a:pt x="17031" y="16890"/>
                      <a:pt x="16158" y="17008"/>
                      <a:pt x="15097" y="17409"/>
                    </a:cubicBezTo>
                    <a:cubicBezTo>
                      <a:pt x="14578" y="17621"/>
                      <a:pt x="13870" y="17338"/>
                      <a:pt x="13328" y="17503"/>
                    </a:cubicBezTo>
                    <a:cubicBezTo>
                      <a:pt x="10568" y="18258"/>
                      <a:pt x="7855" y="18966"/>
                      <a:pt x="5378" y="20287"/>
                    </a:cubicBezTo>
                    <a:cubicBezTo>
                      <a:pt x="3609" y="21230"/>
                      <a:pt x="1651" y="22339"/>
                      <a:pt x="0" y="23565"/>
                    </a:cubicBezTo>
                    <a:cubicBezTo>
                      <a:pt x="2854" y="16135"/>
                      <a:pt x="8728" y="9506"/>
                      <a:pt x="16017" y="6534"/>
                    </a:cubicBezTo>
                    <a:cubicBezTo>
                      <a:pt x="22268" y="3987"/>
                      <a:pt x="28873" y="4010"/>
                      <a:pt x="35643" y="5874"/>
                    </a:cubicBezTo>
                    <a:cubicBezTo>
                      <a:pt x="39323" y="6888"/>
                      <a:pt x="42956" y="6652"/>
                      <a:pt x="46706" y="6416"/>
                    </a:cubicBezTo>
                    <a:cubicBezTo>
                      <a:pt x="48216" y="6322"/>
                      <a:pt x="49372" y="6251"/>
                      <a:pt x="50528" y="6157"/>
                    </a:cubicBezTo>
                    <a:cubicBezTo>
                      <a:pt x="51424" y="6086"/>
                      <a:pt x="52368" y="5520"/>
                      <a:pt x="53264" y="5402"/>
                    </a:cubicBezTo>
                    <a:cubicBezTo>
                      <a:pt x="57463" y="4812"/>
                      <a:pt x="60765" y="2194"/>
                      <a:pt x="64138" y="0"/>
                    </a:cubicBezTo>
                    <a:cubicBezTo>
                      <a:pt x="60930" y="7265"/>
                      <a:pt x="55411" y="14059"/>
                      <a:pt x="47862" y="17126"/>
                    </a:cubicBezTo>
                    <a:cubicBezTo>
                      <a:pt x="42342" y="19319"/>
                      <a:pt x="36209" y="19791"/>
                      <a:pt x="30524" y="18376"/>
                    </a:cubicBezTo>
                    <a:lnTo>
                      <a:pt x="30524" y="18376"/>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80" name="手繪多邊形: 圖案 179">
                <a:extLst>
                  <a:ext uri="{FF2B5EF4-FFF2-40B4-BE49-F238E27FC236}">
                    <a16:creationId xmlns:a16="http://schemas.microsoft.com/office/drawing/2014/main" id="{FF483C49-50E3-4228-BC3F-EEAF2A89E999}"/>
                  </a:ext>
                </a:extLst>
              </p:cNvPr>
              <p:cNvSpPr/>
              <p:nvPr/>
            </p:nvSpPr>
            <p:spPr>
              <a:xfrm>
                <a:off x="4455764" y="1900902"/>
                <a:ext cx="61803" cy="29085"/>
              </a:xfrm>
              <a:custGeom>
                <a:avLst/>
                <a:gdLst>
                  <a:gd name="connsiteX0" fmla="*/ 29958 w 61803"/>
                  <a:gd name="connsiteY0" fmla="*/ 21277 h 29085"/>
                  <a:gd name="connsiteX1" fmla="*/ 27576 w 61803"/>
                  <a:gd name="connsiteY1" fmla="*/ 20876 h 29085"/>
                  <a:gd name="connsiteX2" fmla="*/ 17527 w 61803"/>
                  <a:gd name="connsiteY2" fmla="*/ 20805 h 29085"/>
                  <a:gd name="connsiteX3" fmla="*/ 14507 w 61803"/>
                  <a:gd name="connsiteY3" fmla="*/ 21655 h 29085"/>
                  <a:gd name="connsiteX4" fmla="*/ 12738 w 61803"/>
                  <a:gd name="connsiteY4" fmla="*/ 21891 h 29085"/>
                  <a:gd name="connsiteX5" fmla="*/ 5048 w 61803"/>
                  <a:gd name="connsiteY5" fmla="*/ 25358 h 29085"/>
                  <a:gd name="connsiteX6" fmla="*/ 0 w 61803"/>
                  <a:gd name="connsiteY6" fmla="*/ 29085 h 29085"/>
                  <a:gd name="connsiteX7" fmla="*/ 14460 w 61803"/>
                  <a:gd name="connsiteY7" fmla="*/ 10709 h 29085"/>
                  <a:gd name="connsiteX8" fmla="*/ 33968 w 61803"/>
                  <a:gd name="connsiteY8" fmla="*/ 8351 h 29085"/>
                  <a:gd name="connsiteX9" fmla="*/ 45031 w 61803"/>
                  <a:gd name="connsiteY9" fmla="*/ 7926 h 29085"/>
                  <a:gd name="connsiteX10" fmla="*/ 48806 w 61803"/>
                  <a:gd name="connsiteY10" fmla="*/ 7336 h 29085"/>
                  <a:gd name="connsiteX11" fmla="*/ 51448 w 61803"/>
                  <a:gd name="connsiteY11" fmla="*/ 6345 h 29085"/>
                  <a:gd name="connsiteX12" fmla="*/ 61803 w 61803"/>
                  <a:gd name="connsiteY12" fmla="*/ 0 h 29085"/>
                  <a:gd name="connsiteX13" fmla="*/ 47084 w 61803"/>
                  <a:gd name="connsiteY13" fmla="*/ 18494 h 29085"/>
                  <a:gd name="connsiteX14" fmla="*/ 29958 w 61803"/>
                  <a:gd name="connsiteY14" fmla="*/ 21277 h 29085"/>
                  <a:gd name="connsiteX15" fmla="*/ 29958 w 61803"/>
                  <a:gd name="connsiteY15" fmla="*/ 21277 h 29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803" h="29085">
                    <a:moveTo>
                      <a:pt x="29958" y="21277"/>
                    </a:moveTo>
                    <a:cubicBezTo>
                      <a:pt x="29085" y="21395"/>
                      <a:pt x="28354" y="21065"/>
                      <a:pt x="27576" y="20876"/>
                    </a:cubicBezTo>
                    <a:cubicBezTo>
                      <a:pt x="24014" y="20074"/>
                      <a:pt x="20782" y="20287"/>
                      <a:pt x="17527" y="20805"/>
                    </a:cubicBezTo>
                    <a:cubicBezTo>
                      <a:pt x="16371" y="20994"/>
                      <a:pt x="15522" y="21159"/>
                      <a:pt x="14507" y="21655"/>
                    </a:cubicBezTo>
                    <a:cubicBezTo>
                      <a:pt x="13988" y="21891"/>
                      <a:pt x="13281" y="21702"/>
                      <a:pt x="12738" y="21891"/>
                    </a:cubicBezTo>
                    <a:cubicBezTo>
                      <a:pt x="10049" y="22905"/>
                      <a:pt x="7431" y="23801"/>
                      <a:pt x="5048" y="25358"/>
                    </a:cubicBezTo>
                    <a:cubicBezTo>
                      <a:pt x="3373" y="26443"/>
                      <a:pt x="1510" y="27717"/>
                      <a:pt x="0" y="29085"/>
                    </a:cubicBezTo>
                    <a:cubicBezTo>
                      <a:pt x="2194" y="21442"/>
                      <a:pt x="7454" y="14319"/>
                      <a:pt x="14460" y="10709"/>
                    </a:cubicBezTo>
                    <a:cubicBezTo>
                      <a:pt x="20452" y="7643"/>
                      <a:pt x="27057" y="7077"/>
                      <a:pt x="33968" y="8351"/>
                    </a:cubicBezTo>
                    <a:cubicBezTo>
                      <a:pt x="37719" y="9035"/>
                      <a:pt x="41328" y="8492"/>
                      <a:pt x="45031" y="7926"/>
                    </a:cubicBezTo>
                    <a:cubicBezTo>
                      <a:pt x="46517" y="7690"/>
                      <a:pt x="47673" y="7525"/>
                      <a:pt x="48806" y="7336"/>
                    </a:cubicBezTo>
                    <a:cubicBezTo>
                      <a:pt x="49678" y="7195"/>
                      <a:pt x="50575" y="6558"/>
                      <a:pt x="51448" y="6345"/>
                    </a:cubicBezTo>
                    <a:cubicBezTo>
                      <a:pt x="55599" y="5378"/>
                      <a:pt x="58642" y="2500"/>
                      <a:pt x="61803" y="0"/>
                    </a:cubicBezTo>
                    <a:cubicBezTo>
                      <a:pt x="59232" y="7525"/>
                      <a:pt x="54349" y="14767"/>
                      <a:pt x="47084" y="18494"/>
                    </a:cubicBezTo>
                    <a:cubicBezTo>
                      <a:pt x="41823" y="21207"/>
                      <a:pt x="35737" y="22197"/>
                      <a:pt x="29958" y="21277"/>
                    </a:cubicBezTo>
                    <a:lnTo>
                      <a:pt x="29958" y="21277"/>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81" name="手繪多邊形: 圖案 180">
                <a:extLst>
                  <a:ext uri="{FF2B5EF4-FFF2-40B4-BE49-F238E27FC236}">
                    <a16:creationId xmlns:a16="http://schemas.microsoft.com/office/drawing/2014/main" id="{D0CC1A8F-22F3-406C-9765-BE56E97B26A5}"/>
                  </a:ext>
                </a:extLst>
              </p:cNvPr>
              <p:cNvSpPr/>
              <p:nvPr/>
            </p:nvSpPr>
            <p:spPr>
              <a:xfrm>
                <a:off x="4463902" y="1877360"/>
                <a:ext cx="59019" cy="34369"/>
              </a:xfrm>
              <a:custGeom>
                <a:avLst/>
                <a:gdLst>
                  <a:gd name="connsiteX0" fmla="*/ 29180 w 59019"/>
                  <a:gd name="connsiteY0" fmla="*/ 23943 h 34369"/>
                  <a:gd name="connsiteX1" fmla="*/ 26773 w 59019"/>
                  <a:gd name="connsiteY1" fmla="*/ 23754 h 34369"/>
                  <a:gd name="connsiteX2" fmla="*/ 16748 w 59019"/>
                  <a:gd name="connsiteY2" fmla="*/ 24556 h 34369"/>
                  <a:gd name="connsiteX3" fmla="*/ 13823 w 59019"/>
                  <a:gd name="connsiteY3" fmla="*/ 25688 h 34369"/>
                  <a:gd name="connsiteX4" fmla="*/ 12078 w 59019"/>
                  <a:gd name="connsiteY4" fmla="*/ 26089 h 34369"/>
                  <a:gd name="connsiteX5" fmla="*/ 4718 w 59019"/>
                  <a:gd name="connsiteY5" fmla="*/ 30217 h 34369"/>
                  <a:gd name="connsiteX6" fmla="*/ 0 w 59019"/>
                  <a:gd name="connsiteY6" fmla="*/ 34369 h 34369"/>
                  <a:gd name="connsiteX7" fmla="*/ 12809 w 59019"/>
                  <a:gd name="connsiteY7" fmla="*/ 14814 h 34369"/>
                  <a:gd name="connsiteX8" fmla="*/ 32034 w 59019"/>
                  <a:gd name="connsiteY8" fmla="*/ 10733 h 34369"/>
                  <a:gd name="connsiteX9" fmla="*/ 43003 w 59019"/>
                  <a:gd name="connsiteY9" fmla="*/ 9341 h 34369"/>
                  <a:gd name="connsiteX10" fmla="*/ 46706 w 59019"/>
                  <a:gd name="connsiteY10" fmla="*/ 8421 h 34369"/>
                  <a:gd name="connsiteX11" fmla="*/ 49254 w 59019"/>
                  <a:gd name="connsiteY11" fmla="*/ 7218 h 34369"/>
                  <a:gd name="connsiteX12" fmla="*/ 59020 w 59019"/>
                  <a:gd name="connsiteY12" fmla="*/ 0 h 34369"/>
                  <a:gd name="connsiteX13" fmla="*/ 45975 w 59019"/>
                  <a:gd name="connsiteY13" fmla="*/ 19720 h 34369"/>
                  <a:gd name="connsiteX14" fmla="*/ 29180 w 59019"/>
                  <a:gd name="connsiteY14" fmla="*/ 23943 h 34369"/>
                  <a:gd name="connsiteX15" fmla="*/ 29180 w 59019"/>
                  <a:gd name="connsiteY15" fmla="*/ 23943 h 3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019" h="34369">
                    <a:moveTo>
                      <a:pt x="29180" y="23943"/>
                    </a:moveTo>
                    <a:cubicBezTo>
                      <a:pt x="28330" y="24132"/>
                      <a:pt x="27552" y="23872"/>
                      <a:pt x="26773" y="23754"/>
                    </a:cubicBezTo>
                    <a:cubicBezTo>
                      <a:pt x="23141" y="23259"/>
                      <a:pt x="19933" y="23754"/>
                      <a:pt x="16748" y="24556"/>
                    </a:cubicBezTo>
                    <a:cubicBezTo>
                      <a:pt x="15616" y="24839"/>
                      <a:pt x="14767" y="25099"/>
                      <a:pt x="13823" y="25688"/>
                    </a:cubicBezTo>
                    <a:cubicBezTo>
                      <a:pt x="13351" y="25971"/>
                      <a:pt x="12597" y="25830"/>
                      <a:pt x="12078" y="26089"/>
                    </a:cubicBezTo>
                    <a:cubicBezTo>
                      <a:pt x="9483" y="27316"/>
                      <a:pt x="6935" y="28472"/>
                      <a:pt x="4718" y="30217"/>
                    </a:cubicBezTo>
                    <a:cubicBezTo>
                      <a:pt x="3161" y="31444"/>
                      <a:pt x="1392" y="32883"/>
                      <a:pt x="0" y="34369"/>
                    </a:cubicBezTo>
                    <a:cubicBezTo>
                      <a:pt x="1510" y="26561"/>
                      <a:pt x="6133" y="18989"/>
                      <a:pt x="12809" y="14814"/>
                    </a:cubicBezTo>
                    <a:cubicBezTo>
                      <a:pt x="18517" y="11228"/>
                      <a:pt x="25028" y="10096"/>
                      <a:pt x="32034" y="10733"/>
                    </a:cubicBezTo>
                    <a:cubicBezTo>
                      <a:pt x="35832" y="11087"/>
                      <a:pt x="39370" y="10238"/>
                      <a:pt x="43003" y="9341"/>
                    </a:cubicBezTo>
                    <a:cubicBezTo>
                      <a:pt x="44465" y="8987"/>
                      <a:pt x="45598" y="8704"/>
                      <a:pt x="46706" y="8421"/>
                    </a:cubicBezTo>
                    <a:cubicBezTo>
                      <a:pt x="47555" y="8185"/>
                      <a:pt x="48405" y="7478"/>
                      <a:pt x="49254" y="7218"/>
                    </a:cubicBezTo>
                    <a:cubicBezTo>
                      <a:pt x="53287" y="5897"/>
                      <a:pt x="56071" y="2760"/>
                      <a:pt x="59020" y="0"/>
                    </a:cubicBezTo>
                    <a:cubicBezTo>
                      <a:pt x="57109" y="7714"/>
                      <a:pt x="52886" y="15356"/>
                      <a:pt x="45975" y="19720"/>
                    </a:cubicBezTo>
                    <a:cubicBezTo>
                      <a:pt x="40998" y="22834"/>
                      <a:pt x="35006" y="24367"/>
                      <a:pt x="29180" y="23943"/>
                    </a:cubicBezTo>
                    <a:lnTo>
                      <a:pt x="29180" y="23943"/>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82" name="手繪多邊形: 圖案 181">
                <a:extLst>
                  <a:ext uri="{FF2B5EF4-FFF2-40B4-BE49-F238E27FC236}">
                    <a16:creationId xmlns:a16="http://schemas.microsoft.com/office/drawing/2014/main" id="{79CF3B74-2C60-4135-81B9-D7C8E60896F6}"/>
                  </a:ext>
                </a:extLst>
              </p:cNvPr>
              <p:cNvSpPr/>
              <p:nvPr/>
            </p:nvSpPr>
            <p:spPr>
              <a:xfrm>
                <a:off x="4470484" y="1853087"/>
                <a:ext cx="55717" cy="39487"/>
              </a:xfrm>
              <a:custGeom>
                <a:avLst/>
                <a:gdLst>
                  <a:gd name="connsiteX0" fmla="*/ 28142 w 55717"/>
                  <a:gd name="connsiteY0" fmla="*/ 26538 h 39487"/>
                  <a:gd name="connsiteX1" fmla="*/ 25712 w 55717"/>
                  <a:gd name="connsiteY1" fmla="*/ 26561 h 39487"/>
                  <a:gd name="connsiteX2" fmla="*/ 15805 w 55717"/>
                  <a:gd name="connsiteY2" fmla="*/ 28260 h 39487"/>
                  <a:gd name="connsiteX3" fmla="*/ 12974 w 55717"/>
                  <a:gd name="connsiteY3" fmla="*/ 29628 h 39487"/>
                  <a:gd name="connsiteX4" fmla="*/ 11276 w 55717"/>
                  <a:gd name="connsiteY4" fmla="*/ 30170 h 39487"/>
                  <a:gd name="connsiteX5" fmla="*/ 4317 w 55717"/>
                  <a:gd name="connsiteY5" fmla="*/ 34935 h 39487"/>
                  <a:gd name="connsiteX6" fmla="*/ 0 w 55717"/>
                  <a:gd name="connsiteY6" fmla="*/ 39488 h 39487"/>
                  <a:gd name="connsiteX7" fmla="*/ 11016 w 55717"/>
                  <a:gd name="connsiteY7" fmla="*/ 18871 h 39487"/>
                  <a:gd name="connsiteX8" fmla="*/ 29793 w 55717"/>
                  <a:gd name="connsiteY8" fmla="*/ 13115 h 39487"/>
                  <a:gd name="connsiteX9" fmla="*/ 40597 w 55717"/>
                  <a:gd name="connsiteY9" fmla="*/ 10757 h 39487"/>
                  <a:gd name="connsiteX10" fmla="*/ 44206 w 55717"/>
                  <a:gd name="connsiteY10" fmla="*/ 9506 h 39487"/>
                  <a:gd name="connsiteX11" fmla="*/ 46635 w 55717"/>
                  <a:gd name="connsiteY11" fmla="*/ 8067 h 39487"/>
                  <a:gd name="connsiteX12" fmla="*/ 55717 w 55717"/>
                  <a:gd name="connsiteY12" fmla="*/ 0 h 39487"/>
                  <a:gd name="connsiteX13" fmla="*/ 44489 w 55717"/>
                  <a:gd name="connsiteY13" fmla="*/ 20782 h 39487"/>
                  <a:gd name="connsiteX14" fmla="*/ 28142 w 55717"/>
                  <a:gd name="connsiteY14" fmla="*/ 26538 h 39487"/>
                  <a:gd name="connsiteX15" fmla="*/ 28142 w 55717"/>
                  <a:gd name="connsiteY15" fmla="*/ 26538 h 39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717" h="39487">
                    <a:moveTo>
                      <a:pt x="28142" y="26538"/>
                    </a:moveTo>
                    <a:cubicBezTo>
                      <a:pt x="27292" y="26821"/>
                      <a:pt x="26514" y="26608"/>
                      <a:pt x="25712" y="26561"/>
                    </a:cubicBezTo>
                    <a:cubicBezTo>
                      <a:pt x="22056" y="26396"/>
                      <a:pt x="18895" y="27174"/>
                      <a:pt x="15805" y="28260"/>
                    </a:cubicBezTo>
                    <a:cubicBezTo>
                      <a:pt x="14720" y="28637"/>
                      <a:pt x="13894" y="28967"/>
                      <a:pt x="12974" y="29628"/>
                    </a:cubicBezTo>
                    <a:cubicBezTo>
                      <a:pt x="12526" y="29958"/>
                      <a:pt x="11771" y="29887"/>
                      <a:pt x="11276" y="30170"/>
                    </a:cubicBezTo>
                    <a:cubicBezTo>
                      <a:pt x="8822" y="31633"/>
                      <a:pt x="6369" y="33001"/>
                      <a:pt x="4317" y="34935"/>
                    </a:cubicBezTo>
                    <a:cubicBezTo>
                      <a:pt x="2854" y="36303"/>
                      <a:pt x="1250" y="37884"/>
                      <a:pt x="0" y="39488"/>
                    </a:cubicBezTo>
                    <a:cubicBezTo>
                      <a:pt x="826" y="31562"/>
                      <a:pt x="4741" y="23636"/>
                      <a:pt x="11016" y="18871"/>
                    </a:cubicBezTo>
                    <a:cubicBezTo>
                      <a:pt x="16371" y="14790"/>
                      <a:pt x="22763" y="13092"/>
                      <a:pt x="29793" y="13115"/>
                    </a:cubicBezTo>
                    <a:cubicBezTo>
                      <a:pt x="33614" y="13115"/>
                      <a:pt x="37058" y="11960"/>
                      <a:pt x="40597" y="10757"/>
                    </a:cubicBezTo>
                    <a:cubicBezTo>
                      <a:pt x="42036" y="10261"/>
                      <a:pt x="43121" y="9907"/>
                      <a:pt x="44206" y="9506"/>
                    </a:cubicBezTo>
                    <a:cubicBezTo>
                      <a:pt x="45031" y="9200"/>
                      <a:pt x="45833" y="8421"/>
                      <a:pt x="46635" y="8067"/>
                    </a:cubicBezTo>
                    <a:cubicBezTo>
                      <a:pt x="50551" y="6393"/>
                      <a:pt x="53028" y="3019"/>
                      <a:pt x="55717" y="0"/>
                    </a:cubicBezTo>
                    <a:cubicBezTo>
                      <a:pt x="54514" y="7855"/>
                      <a:pt x="50976" y="15852"/>
                      <a:pt x="44489" y="20782"/>
                    </a:cubicBezTo>
                    <a:cubicBezTo>
                      <a:pt x="39818" y="24367"/>
                      <a:pt x="33992" y="26420"/>
                      <a:pt x="28142" y="26538"/>
                    </a:cubicBezTo>
                    <a:lnTo>
                      <a:pt x="28142" y="26538"/>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83" name="手繪多邊形: 圖案 182">
                <a:extLst>
                  <a:ext uri="{FF2B5EF4-FFF2-40B4-BE49-F238E27FC236}">
                    <a16:creationId xmlns:a16="http://schemas.microsoft.com/office/drawing/2014/main" id="{2F506175-66A4-46C5-A663-0FB738634DCB}"/>
                  </a:ext>
                </a:extLst>
              </p:cNvPr>
              <p:cNvSpPr/>
              <p:nvPr/>
            </p:nvSpPr>
            <p:spPr>
              <a:xfrm>
                <a:off x="4475414" y="1828295"/>
                <a:ext cx="51942" cy="44347"/>
              </a:xfrm>
              <a:custGeom>
                <a:avLst/>
                <a:gdLst>
                  <a:gd name="connsiteX0" fmla="*/ 26844 w 51942"/>
                  <a:gd name="connsiteY0" fmla="*/ 28920 h 44347"/>
                  <a:gd name="connsiteX1" fmla="*/ 24438 w 51942"/>
                  <a:gd name="connsiteY1" fmla="*/ 29180 h 44347"/>
                  <a:gd name="connsiteX2" fmla="*/ 14720 w 51942"/>
                  <a:gd name="connsiteY2" fmla="*/ 31751 h 44347"/>
                  <a:gd name="connsiteX3" fmla="*/ 12030 w 51942"/>
                  <a:gd name="connsiteY3" fmla="*/ 33378 h 44347"/>
                  <a:gd name="connsiteX4" fmla="*/ 10403 w 51942"/>
                  <a:gd name="connsiteY4" fmla="*/ 34062 h 44347"/>
                  <a:gd name="connsiteX5" fmla="*/ 3892 w 51942"/>
                  <a:gd name="connsiteY5" fmla="*/ 39417 h 44347"/>
                  <a:gd name="connsiteX6" fmla="*/ 0 w 51942"/>
                  <a:gd name="connsiteY6" fmla="*/ 44347 h 44347"/>
                  <a:gd name="connsiteX7" fmla="*/ 9105 w 51942"/>
                  <a:gd name="connsiteY7" fmla="*/ 22834 h 44347"/>
                  <a:gd name="connsiteX8" fmla="*/ 27292 w 51942"/>
                  <a:gd name="connsiteY8" fmla="*/ 15404 h 44347"/>
                  <a:gd name="connsiteX9" fmla="*/ 37860 w 51942"/>
                  <a:gd name="connsiteY9" fmla="*/ 12078 h 44347"/>
                  <a:gd name="connsiteX10" fmla="*/ 41328 w 51942"/>
                  <a:gd name="connsiteY10" fmla="*/ 10497 h 44347"/>
                  <a:gd name="connsiteX11" fmla="*/ 43616 w 51942"/>
                  <a:gd name="connsiteY11" fmla="*/ 8846 h 44347"/>
                  <a:gd name="connsiteX12" fmla="*/ 51943 w 51942"/>
                  <a:gd name="connsiteY12" fmla="*/ 0 h 44347"/>
                  <a:gd name="connsiteX13" fmla="*/ 42602 w 51942"/>
                  <a:gd name="connsiteY13" fmla="*/ 21725 h 44347"/>
                  <a:gd name="connsiteX14" fmla="*/ 26844 w 51942"/>
                  <a:gd name="connsiteY14" fmla="*/ 28920 h 44347"/>
                  <a:gd name="connsiteX15" fmla="*/ 26844 w 51942"/>
                  <a:gd name="connsiteY15" fmla="*/ 28920 h 4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942" h="44347">
                    <a:moveTo>
                      <a:pt x="26844" y="28920"/>
                    </a:moveTo>
                    <a:cubicBezTo>
                      <a:pt x="26019" y="29274"/>
                      <a:pt x="25240" y="29132"/>
                      <a:pt x="24438" y="29180"/>
                    </a:cubicBezTo>
                    <a:cubicBezTo>
                      <a:pt x="20782" y="29345"/>
                      <a:pt x="17715" y="30383"/>
                      <a:pt x="14720" y="31751"/>
                    </a:cubicBezTo>
                    <a:cubicBezTo>
                      <a:pt x="13658" y="32223"/>
                      <a:pt x="12880" y="32624"/>
                      <a:pt x="12030" y="33378"/>
                    </a:cubicBezTo>
                    <a:cubicBezTo>
                      <a:pt x="11606" y="33756"/>
                      <a:pt x="10851" y="33732"/>
                      <a:pt x="10403" y="34062"/>
                    </a:cubicBezTo>
                    <a:cubicBezTo>
                      <a:pt x="8067" y="35737"/>
                      <a:pt x="5779" y="37318"/>
                      <a:pt x="3892" y="39417"/>
                    </a:cubicBezTo>
                    <a:cubicBezTo>
                      <a:pt x="2571" y="40903"/>
                      <a:pt x="1109" y="42625"/>
                      <a:pt x="0" y="44347"/>
                    </a:cubicBezTo>
                    <a:cubicBezTo>
                      <a:pt x="94" y="36398"/>
                      <a:pt x="3302" y="28142"/>
                      <a:pt x="9105" y="22834"/>
                    </a:cubicBezTo>
                    <a:cubicBezTo>
                      <a:pt x="14083" y="18281"/>
                      <a:pt x="20287" y="16017"/>
                      <a:pt x="27292" y="15404"/>
                    </a:cubicBezTo>
                    <a:cubicBezTo>
                      <a:pt x="31090" y="15073"/>
                      <a:pt x="34440" y="13611"/>
                      <a:pt x="37860" y="12078"/>
                    </a:cubicBezTo>
                    <a:cubicBezTo>
                      <a:pt x="39252" y="11464"/>
                      <a:pt x="40290" y="10992"/>
                      <a:pt x="41328" y="10497"/>
                    </a:cubicBezTo>
                    <a:cubicBezTo>
                      <a:pt x="42130" y="10120"/>
                      <a:pt x="42838" y="9270"/>
                      <a:pt x="43616" y="8846"/>
                    </a:cubicBezTo>
                    <a:cubicBezTo>
                      <a:pt x="47367" y="6817"/>
                      <a:pt x="49537" y="3232"/>
                      <a:pt x="51943" y="0"/>
                    </a:cubicBezTo>
                    <a:cubicBezTo>
                      <a:pt x="51448" y="7926"/>
                      <a:pt x="48641" y="16229"/>
                      <a:pt x="42602" y="21725"/>
                    </a:cubicBezTo>
                    <a:cubicBezTo>
                      <a:pt x="38285" y="25712"/>
                      <a:pt x="32671" y="28283"/>
                      <a:pt x="26844" y="28920"/>
                    </a:cubicBezTo>
                    <a:lnTo>
                      <a:pt x="26844" y="28920"/>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84" name="手繪多邊形: 圖案 183">
                <a:extLst>
                  <a:ext uri="{FF2B5EF4-FFF2-40B4-BE49-F238E27FC236}">
                    <a16:creationId xmlns:a16="http://schemas.microsoft.com/office/drawing/2014/main" id="{1C332E1F-7B32-4751-B5D2-257F21AD445C}"/>
                  </a:ext>
                </a:extLst>
              </p:cNvPr>
              <p:cNvSpPr/>
              <p:nvPr/>
            </p:nvSpPr>
            <p:spPr>
              <a:xfrm>
                <a:off x="4478459" y="1803173"/>
                <a:ext cx="47898" cy="48805"/>
              </a:xfrm>
              <a:custGeom>
                <a:avLst/>
                <a:gdLst>
                  <a:gd name="connsiteX0" fmla="*/ 25450 w 47898"/>
                  <a:gd name="connsiteY0" fmla="*/ 30996 h 48805"/>
                  <a:gd name="connsiteX1" fmla="*/ 23068 w 47898"/>
                  <a:gd name="connsiteY1" fmla="*/ 31468 h 48805"/>
                  <a:gd name="connsiteX2" fmla="*/ 13609 w 47898"/>
                  <a:gd name="connsiteY2" fmla="*/ 34912 h 48805"/>
                  <a:gd name="connsiteX3" fmla="*/ 11085 w 47898"/>
                  <a:gd name="connsiteY3" fmla="*/ 36775 h 48805"/>
                  <a:gd name="connsiteX4" fmla="*/ 9528 w 47898"/>
                  <a:gd name="connsiteY4" fmla="*/ 37624 h 48805"/>
                  <a:gd name="connsiteX5" fmla="*/ 3513 w 47898"/>
                  <a:gd name="connsiteY5" fmla="*/ 43545 h 48805"/>
                  <a:gd name="connsiteX6" fmla="*/ 92 w 47898"/>
                  <a:gd name="connsiteY6" fmla="*/ 48806 h 48805"/>
                  <a:gd name="connsiteX7" fmla="*/ 7240 w 47898"/>
                  <a:gd name="connsiteY7" fmla="*/ 26538 h 48805"/>
                  <a:gd name="connsiteX8" fmla="*/ 24696 w 47898"/>
                  <a:gd name="connsiteY8" fmla="*/ 17527 h 48805"/>
                  <a:gd name="connsiteX9" fmla="*/ 34910 w 47898"/>
                  <a:gd name="connsiteY9" fmla="*/ 13281 h 48805"/>
                  <a:gd name="connsiteX10" fmla="*/ 38236 w 47898"/>
                  <a:gd name="connsiteY10" fmla="*/ 11393 h 48805"/>
                  <a:gd name="connsiteX11" fmla="*/ 40382 w 47898"/>
                  <a:gd name="connsiteY11" fmla="*/ 9554 h 48805"/>
                  <a:gd name="connsiteX12" fmla="*/ 47884 w 47898"/>
                  <a:gd name="connsiteY12" fmla="*/ 0 h 48805"/>
                  <a:gd name="connsiteX13" fmla="*/ 40547 w 47898"/>
                  <a:gd name="connsiteY13" fmla="*/ 22457 h 48805"/>
                  <a:gd name="connsiteX14" fmla="*/ 25450 w 47898"/>
                  <a:gd name="connsiteY14" fmla="*/ 30996 h 48805"/>
                  <a:gd name="connsiteX15" fmla="*/ 25450 w 47898"/>
                  <a:gd name="connsiteY15" fmla="*/ 30996 h 4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898" h="48805">
                    <a:moveTo>
                      <a:pt x="25450" y="30996"/>
                    </a:moveTo>
                    <a:cubicBezTo>
                      <a:pt x="24672" y="31421"/>
                      <a:pt x="23870" y="31350"/>
                      <a:pt x="23068" y="31468"/>
                    </a:cubicBezTo>
                    <a:cubicBezTo>
                      <a:pt x="19435" y="31963"/>
                      <a:pt x="16487" y="33284"/>
                      <a:pt x="13609" y="34912"/>
                    </a:cubicBezTo>
                    <a:cubicBezTo>
                      <a:pt x="12594" y="35478"/>
                      <a:pt x="11840" y="35950"/>
                      <a:pt x="11085" y="36775"/>
                    </a:cubicBezTo>
                    <a:cubicBezTo>
                      <a:pt x="10707" y="37176"/>
                      <a:pt x="9952" y="37247"/>
                      <a:pt x="9528" y="37624"/>
                    </a:cubicBezTo>
                    <a:cubicBezTo>
                      <a:pt x="7358" y="39512"/>
                      <a:pt x="5211" y="41281"/>
                      <a:pt x="3513" y="43545"/>
                    </a:cubicBezTo>
                    <a:cubicBezTo>
                      <a:pt x="2333" y="45149"/>
                      <a:pt x="1012" y="46989"/>
                      <a:pt x="92" y="48806"/>
                    </a:cubicBezTo>
                    <a:cubicBezTo>
                      <a:pt x="-521" y="40880"/>
                      <a:pt x="1932" y="32364"/>
                      <a:pt x="7240" y="26538"/>
                    </a:cubicBezTo>
                    <a:cubicBezTo>
                      <a:pt x="11792" y="21560"/>
                      <a:pt x="17784" y="18753"/>
                      <a:pt x="24696" y="17527"/>
                    </a:cubicBezTo>
                    <a:cubicBezTo>
                      <a:pt x="28470" y="16866"/>
                      <a:pt x="31631" y="15097"/>
                      <a:pt x="34910" y="13281"/>
                    </a:cubicBezTo>
                    <a:cubicBezTo>
                      <a:pt x="36231" y="12549"/>
                      <a:pt x="37245" y="11983"/>
                      <a:pt x="38236" y="11393"/>
                    </a:cubicBezTo>
                    <a:cubicBezTo>
                      <a:pt x="39014" y="10945"/>
                      <a:pt x="39627" y="10025"/>
                      <a:pt x="40382" y="9554"/>
                    </a:cubicBezTo>
                    <a:cubicBezTo>
                      <a:pt x="43921" y="7218"/>
                      <a:pt x="45784" y="3444"/>
                      <a:pt x="47884" y="0"/>
                    </a:cubicBezTo>
                    <a:cubicBezTo>
                      <a:pt x="48096" y="7949"/>
                      <a:pt x="46044" y="16442"/>
                      <a:pt x="40547" y="22457"/>
                    </a:cubicBezTo>
                    <a:cubicBezTo>
                      <a:pt x="36537" y="26797"/>
                      <a:pt x="31183" y="29840"/>
                      <a:pt x="25450" y="30996"/>
                    </a:cubicBezTo>
                    <a:lnTo>
                      <a:pt x="25450" y="30996"/>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85" name="手繪多邊形: 圖案 184">
                <a:extLst>
                  <a:ext uri="{FF2B5EF4-FFF2-40B4-BE49-F238E27FC236}">
                    <a16:creationId xmlns:a16="http://schemas.microsoft.com/office/drawing/2014/main" id="{A8A950B2-B20C-4A51-9FA0-D9D3B85D4274}"/>
                  </a:ext>
                </a:extLst>
              </p:cNvPr>
              <p:cNvSpPr/>
              <p:nvPr/>
            </p:nvSpPr>
            <p:spPr>
              <a:xfrm>
                <a:off x="4479365" y="1778168"/>
                <a:ext cx="43880" cy="52886"/>
              </a:xfrm>
              <a:custGeom>
                <a:avLst/>
                <a:gdLst>
                  <a:gd name="connsiteX0" fmla="*/ 24096 w 43880"/>
                  <a:gd name="connsiteY0" fmla="*/ 32907 h 52886"/>
                  <a:gd name="connsiteX1" fmla="*/ 21784 w 43880"/>
                  <a:gd name="connsiteY1" fmla="*/ 33591 h 52886"/>
                  <a:gd name="connsiteX2" fmla="*/ 12679 w 43880"/>
                  <a:gd name="connsiteY2" fmla="*/ 37860 h 52886"/>
                  <a:gd name="connsiteX3" fmla="*/ 10320 w 43880"/>
                  <a:gd name="connsiteY3" fmla="*/ 39936 h 52886"/>
                  <a:gd name="connsiteX4" fmla="*/ 8834 w 43880"/>
                  <a:gd name="connsiteY4" fmla="*/ 40903 h 52886"/>
                  <a:gd name="connsiteX5" fmla="*/ 3384 w 43880"/>
                  <a:gd name="connsiteY5" fmla="*/ 47343 h 52886"/>
                  <a:gd name="connsiteX6" fmla="*/ 436 w 43880"/>
                  <a:gd name="connsiteY6" fmla="*/ 52887 h 52886"/>
                  <a:gd name="connsiteX7" fmla="*/ 5555 w 43880"/>
                  <a:gd name="connsiteY7" fmla="*/ 30076 h 52886"/>
                  <a:gd name="connsiteX8" fmla="*/ 22114 w 43880"/>
                  <a:gd name="connsiteY8" fmla="*/ 19532 h 52886"/>
                  <a:gd name="connsiteX9" fmla="*/ 31904 w 43880"/>
                  <a:gd name="connsiteY9" fmla="*/ 14366 h 52886"/>
                  <a:gd name="connsiteX10" fmla="*/ 35041 w 43880"/>
                  <a:gd name="connsiteY10" fmla="*/ 12196 h 52886"/>
                  <a:gd name="connsiteX11" fmla="*/ 36999 w 43880"/>
                  <a:gd name="connsiteY11" fmla="*/ 10167 h 52886"/>
                  <a:gd name="connsiteX12" fmla="*/ 43604 w 43880"/>
                  <a:gd name="connsiteY12" fmla="*/ 0 h 52886"/>
                  <a:gd name="connsiteX13" fmla="*/ 38320 w 43880"/>
                  <a:gd name="connsiteY13" fmla="*/ 23023 h 52886"/>
                  <a:gd name="connsiteX14" fmla="*/ 24096 w 43880"/>
                  <a:gd name="connsiteY14" fmla="*/ 32907 h 52886"/>
                  <a:gd name="connsiteX15" fmla="*/ 24096 w 43880"/>
                  <a:gd name="connsiteY15" fmla="*/ 32907 h 5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880" h="52886">
                    <a:moveTo>
                      <a:pt x="24096" y="32907"/>
                    </a:moveTo>
                    <a:cubicBezTo>
                      <a:pt x="23364" y="33402"/>
                      <a:pt x="22539" y="33402"/>
                      <a:pt x="21784" y="33591"/>
                    </a:cubicBezTo>
                    <a:cubicBezTo>
                      <a:pt x="18222" y="34416"/>
                      <a:pt x="15391" y="35997"/>
                      <a:pt x="12679" y="37860"/>
                    </a:cubicBezTo>
                    <a:cubicBezTo>
                      <a:pt x="11711" y="38521"/>
                      <a:pt x="11027" y="39063"/>
                      <a:pt x="10320" y="39936"/>
                    </a:cubicBezTo>
                    <a:cubicBezTo>
                      <a:pt x="9966" y="40384"/>
                      <a:pt x="9235" y="40502"/>
                      <a:pt x="8834" y="40903"/>
                    </a:cubicBezTo>
                    <a:cubicBezTo>
                      <a:pt x="6852" y="42979"/>
                      <a:pt x="4871" y="44937"/>
                      <a:pt x="3384" y="47343"/>
                    </a:cubicBezTo>
                    <a:cubicBezTo>
                      <a:pt x="2347" y="49041"/>
                      <a:pt x="1214" y="50999"/>
                      <a:pt x="436" y="52887"/>
                    </a:cubicBezTo>
                    <a:cubicBezTo>
                      <a:pt x="-885" y="45055"/>
                      <a:pt x="790" y="36351"/>
                      <a:pt x="5555" y="30076"/>
                    </a:cubicBezTo>
                    <a:cubicBezTo>
                      <a:pt x="9636" y="24698"/>
                      <a:pt x="15344" y="21372"/>
                      <a:pt x="22114" y="19532"/>
                    </a:cubicBezTo>
                    <a:cubicBezTo>
                      <a:pt x="25818" y="18517"/>
                      <a:pt x="28813" y="16489"/>
                      <a:pt x="31904" y="14366"/>
                    </a:cubicBezTo>
                    <a:cubicBezTo>
                      <a:pt x="33154" y="13516"/>
                      <a:pt x="34097" y="12880"/>
                      <a:pt x="35041" y="12196"/>
                    </a:cubicBezTo>
                    <a:cubicBezTo>
                      <a:pt x="35772" y="11677"/>
                      <a:pt x="36315" y="10709"/>
                      <a:pt x="36999" y="10167"/>
                    </a:cubicBezTo>
                    <a:cubicBezTo>
                      <a:pt x="40325" y="7501"/>
                      <a:pt x="41835" y="3586"/>
                      <a:pt x="43604" y="0"/>
                    </a:cubicBezTo>
                    <a:cubicBezTo>
                      <a:pt x="44524" y="7902"/>
                      <a:pt x="43250" y="16536"/>
                      <a:pt x="38320" y="23023"/>
                    </a:cubicBezTo>
                    <a:cubicBezTo>
                      <a:pt x="34758" y="27717"/>
                      <a:pt x="29710" y="31255"/>
                      <a:pt x="24096" y="32907"/>
                    </a:cubicBezTo>
                    <a:lnTo>
                      <a:pt x="24096" y="32907"/>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86" name="手繪多邊形: 圖案 185">
                <a:extLst>
                  <a:ext uri="{FF2B5EF4-FFF2-40B4-BE49-F238E27FC236}">
                    <a16:creationId xmlns:a16="http://schemas.microsoft.com/office/drawing/2014/main" id="{07592A62-FC36-42E6-89FC-AFEB6F06BD59}"/>
                  </a:ext>
                </a:extLst>
              </p:cNvPr>
              <p:cNvSpPr/>
              <p:nvPr/>
            </p:nvSpPr>
            <p:spPr>
              <a:xfrm>
                <a:off x="4478195" y="1753989"/>
                <a:ext cx="40181" cy="56566"/>
              </a:xfrm>
              <a:custGeom>
                <a:avLst/>
                <a:gdLst>
                  <a:gd name="connsiteX0" fmla="*/ 22813 w 40181"/>
                  <a:gd name="connsiteY0" fmla="*/ 34511 h 56566"/>
                  <a:gd name="connsiteX1" fmla="*/ 20572 w 40181"/>
                  <a:gd name="connsiteY1" fmla="*/ 35383 h 56566"/>
                  <a:gd name="connsiteX2" fmla="*/ 11891 w 40181"/>
                  <a:gd name="connsiteY2" fmla="*/ 40455 h 56566"/>
                  <a:gd name="connsiteX3" fmla="*/ 9721 w 40181"/>
                  <a:gd name="connsiteY3" fmla="*/ 42743 h 56566"/>
                  <a:gd name="connsiteX4" fmla="*/ 8329 w 40181"/>
                  <a:gd name="connsiteY4" fmla="*/ 43852 h 56566"/>
                  <a:gd name="connsiteX5" fmla="*/ 3470 w 40181"/>
                  <a:gd name="connsiteY5" fmla="*/ 50763 h 56566"/>
                  <a:gd name="connsiteX6" fmla="*/ 1040 w 40181"/>
                  <a:gd name="connsiteY6" fmla="*/ 56566 h 56566"/>
                  <a:gd name="connsiteX7" fmla="*/ 4107 w 40181"/>
                  <a:gd name="connsiteY7" fmla="*/ 33378 h 56566"/>
                  <a:gd name="connsiteX8" fmla="*/ 19652 w 40181"/>
                  <a:gd name="connsiteY8" fmla="*/ 21395 h 56566"/>
                  <a:gd name="connsiteX9" fmla="*/ 28946 w 40181"/>
                  <a:gd name="connsiteY9" fmla="*/ 15380 h 56566"/>
                  <a:gd name="connsiteX10" fmla="*/ 31894 w 40181"/>
                  <a:gd name="connsiteY10" fmla="*/ 12927 h 56566"/>
                  <a:gd name="connsiteX11" fmla="*/ 33664 w 40181"/>
                  <a:gd name="connsiteY11" fmla="*/ 10733 h 56566"/>
                  <a:gd name="connsiteX12" fmla="*/ 39325 w 40181"/>
                  <a:gd name="connsiteY12" fmla="*/ 0 h 56566"/>
                  <a:gd name="connsiteX13" fmla="*/ 36117 w 40181"/>
                  <a:gd name="connsiteY13" fmla="*/ 23400 h 56566"/>
                  <a:gd name="connsiteX14" fmla="*/ 22813 w 40181"/>
                  <a:gd name="connsiteY14" fmla="*/ 34511 h 56566"/>
                  <a:gd name="connsiteX15" fmla="*/ 22813 w 40181"/>
                  <a:gd name="connsiteY15" fmla="*/ 34511 h 5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181" h="56566">
                    <a:moveTo>
                      <a:pt x="22813" y="34511"/>
                    </a:moveTo>
                    <a:cubicBezTo>
                      <a:pt x="22129" y="35053"/>
                      <a:pt x="21327" y="35148"/>
                      <a:pt x="20572" y="35383"/>
                    </a:cubicBezTo>
                    <a:cubicBezTo>
                      <a:pt x="17080" y="36516"/>
                      <a:pt x="14415" y="38356"/>
                      <a:pt x="11891" y="40455"/>
                    </a:cubicBezTo>
                    <a:cubicBezTo>
                      <a:pt x="10995" y="41186"/>
                      <a:pt x="10334" y="41800"/>
                      <a:pt x="9721" y="42743"/>
                    </a:cubicBezTo>
                    <a:cubicBezTo>
                      <a:pt x="9414" y="43215"/>
                      <a:pt x="8683" y="43404"/>
                      <a:pt x="8329" y="43852"/>
                    </a:cubicBezTo>
                    <a:cubicBezTo>
                      <a:pt x="6536" y="46093"/>
                      <a:pt x="4720" y="48216"/>
                      <a:pt x="3470" y="50763"/>
                    </a:cubicBezTo>
                    <a:cubicBezTo>
                      <a:pt x="2597" y="52556"/>
                      <a:pt x="1630" y="54608"/>
                      <a:pt x="1040" y="56566"/>
                    </a:cubicBezTo>
                    <a:cubicBezTo>
                      <a:pt x="-989" y="48876"/>
                      <a:pt x="-92" y="40054"/>
                      <a:pt x="4107" y="33378"/>
                    </a:cubicBezTo>
                    <a:cubicBezTo>
                      <a:pt x="7692" y="27670"/>
                      <a:pt x="13070" y="23825"/>
                      <a:pt x="19652" y="21395"/>
                    </a:cubicBezTo>
                    <a:cubicBezTo>
                      <a:pt x="23237" y="20051"/>
                      <a:pt x="26044" y="17763"/>
                      <a:pt x="28946" y="15380"/>
                    </a:cubicBezTo>
                    <a:cubicBezTo>
                      <a:pt x="30102" y="14413"/>
                      <a:pt x="30998" y="13682"/>
                      <a:pt x="31894" y="12927"/>
                    </a:cubicBezTo>
                    <a:cubicBezTo>
                      <a:pt x="32555" y="12337"/>
                      <a:pt x="33027" y="11346"/>
                      <a:pt x="33664" y="10733"/>
                    </a:cubicBezTo>
                    <a:cubicBezTo>
                      <a:pt x="36730" y="7784"/>
                      <a:pt x="37886" y="3751"/>
                      <a:pt x="39325" y="0"/>
                    </a:cubicBezTo>
                    <a:cubicBezTo>
                      <a:pt x="40953" y="7784"/>
                      <a:pt x="40457" y="16512"/>
                      <a:pt x="36117" y="23400"/>
                    </a:cubicBezTo>
                    <a:cubicBezTo>
                      <a:pt x="32956" y="28401"/>
                      <a:pt x="28238" y="32364"/>
                      <a:pt x="22813" y="34511"/>
                    </a:cubicBezTo>
                    <a:lnTo>
                      <a:pt x="22813" y="34511"/>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87" name="手繪多邊形: 圖案 186">
                <a:extLst>
                  <a:ext uri="{FF2B5EF4-FFF2-40B4-BE49-F238E27FC236}">
                    <a16:creationId xmlns:a16="http://schemas.microsoft.com/office/drawing/2014/main" id="{B3755FF8-CC93-4F8D-A062-1930AB405573}"/>
                  </a:ext>
                </a:extLst>
              </p:cNvPr>
              <p:cNvSpPr/>
              <p:nvPr/>
            </p:nvSpPr>
            <p:spPr>
              <a:xfrm>
                <a:off x="4474977" y="1730731"/>
                <a:ext cx="36729" cy="59727"/>
              </a:xfrm>
              <a:custGeom>
                <a:avLst/>
                <a:gdLst>
                  <a:gd name="connsiteX0" fmla="*/ 21619 w 36729"/>
                  <a:gd name="connsiteY0" fmla="*/ 35832 h 59727"/>
                  <a:gd name="connsiteX1" fmla="*/ 19473 w 36729"/>
                  <a:gd name="connsiteY1" fmla="*/ 36917 h 59727"/>
                  <a:gd name="connsiteX2" fmla="*/ 11264 w 36729"/>
                  <a:gd name="connsiteY2" fmla="*/ 42743 h 59727"/>
                  <a:gd name="connsiteX3" fmla="*/ 9306 w 36729"/>
                  <a:gd name="connsiteY3" fmla="*/ 45196 h 59727"/>
                  <a:gd name="connsiteX4" fmla="*/ 8008 w 36729"/>
                  <a:gd name="connsiteY4" fmla="*/ 46423 h 59727"/>
                  <a:gd name="connsiteX5" fmla="*/ 3786 w 36729"/>
                  <a:gd name="connsiteY5" fmla="*/ 53736 h 59727"/>
                  <a:gd name="connsiteX6" fmla="*/ 1875 w 36729"/>
                  <a:gd name="connsiteY6" fmla="*/ 59727 h 59727"/>
                  <a:gd name="connsiteX7" fmla="*/ 2866 w 36729"/>
                  <a:gd name="connsiteY7" fmla="*/ 36374 h 59727"/>
                  <a:gd name="connsiteX8" fmla="*/ 17302 w 36729"/>
                  <a:gd name="connsiteY8" fmla="*/ 23046 h 59727"/>
                  <a:gd name="connsiteX9" fmla="*/ 26030 w 36729"/>
                  <a:gd name="connsiteY9" fmla="*/ 16229 h 59727"/>
                  <a:gd name="connsiteX10" fmla="*/ 28743 w 36729"/>
                  <a:gd name="connsiteY10" fmla="*/ 13540 h 59727"/>
                  <a:gd name="connsiteX11" fmla="*/ 30324 w 36729"/>
                  <a:gd name="connsiteY11" fmla="*/ 11181 h 59727"/>
                  <a:gd name="connsiteX12" fmla="*/ 35018 w 36729"/>
                  <a:gd name="connsiteY12" fmla="*/ 0 h 59727"/>
                  <a:gd name="connsiteX13" fmla="*/ 33909 w 36729"/>
                  <a:gd name="connsiteY13" fmla="*/ 23613 h 59727"/>
                  <a:gd name="connsiteX14" fmla="*/ 21619 w 36729"/>
                  <a:gd name="connsiteY14" fmla="*/ 35832 h 59727"/>
                  <a:gd name="connsiteX15" fmla="*/ 21619 w 36729"/>
                  <a:gd name="connsiteY15" fmla="*/ 35832 h 59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729" h="59727">
                    <a:moveTo>
                      <a:pt x="21619" y="35832"/>
                    </a:moveTo>
                    <a:cubicBezTo>
                      <a:pt x="20982" y="36445"/>
                      <a:pt x="20180" y="36587"/>
                      <a:pt x="19473" y="36917"/>
                    </a:cubicBezTo>
                    <a:cubicBezTo>
                      <a:pt x="16099" y="38356"/>
                      <a:pt x="13599" y="40408"/>
                      <a:pt x="11264" y="42743"/>
                    </a:cubicBezTo>
                    <a:cubicBezTo>
                      <a:pt x="10438" y="43569"/>
                      <a:pt x="9848" y="44206"/>
                      <a:pt x="9306" y="45196"/>
                    </a:cubicBezTo>
                    <a:cubicBezTo>
                      <a:pt x="9046" y="45692"/>
                      <a:pt x="8339" y="45951"/>
                      <a:pt x="8008" y="46423"/>
                    </a:cubicBezTo>
                    <a:cubicBezTo>
                      <a:pt x="6428" y="48806"/>
                      <a:pt x="4824" y="51094"/>
                      <a:pt x="3786" y="53736"/>
                    </a:cubicBezTo>
                    <a:cubicBezTo>
                      <a:pt x="3078" y="55599"/>
                      <a:pt x="2300" y="57722"/>
                      <a:pt x="1875" y="59727"/>
                    </a:cubicBezTo>
                    <a:cubicBezTo>
                      <a:pt x="-814" y="52226"/>
                      <a:pt x="-719" y="43380"/>
                      <a:pt x="2866" y="36374"/>
                    </a:cubicBezTo>
                    <a:cubicBezTo>
                      <a:pt x="5933" y="30359"/>
                      <a:pt x="10957" y="26066"/>
                      <a:pt x="17302" y="23046"/>
                    </a:cubicBezTo>
                    <a:cubicBezTo>
                      <a:pt x="20746" y="21395"/>
                      <a:pt x="23365" y="18871"/>
                      <a:pt x="26030" y="16229"/>
                    </a:cubicBezTo>
                    <a:cubicBezTo>
                      <a:pt x="27116" y="15168"/>
                      <a:pt x="27941" y="14366"/>
                      <a:pt x="28743" y="13540"/>
                    </a:cubicBezTo>
                    <a:cubicBezTo>
                      <a:pt x="29356" y="12903"/>
                      <a:pt x="29734" y="11865"/>
                      <a:pt x="30324" y="11181"/>
                    </a:cubicBezTo>
                    <a:cubicBezTo>
                      <a:pt x="33131" y="7973"/>
                      <a:pt x="33909" y="3869"/>
                      <a:pt x="35018" y="0"/>
                    </a:cubicBezTo>
                    <a:cubicBezTo>
                      <a:pt x="37330" y="7596"/>
                      <a:pt x="37613" y="16347"/>
                      <a:pt x="33909" y="23613"/>
                    </a:cubicBezTo>
                    <a:cubicBezTo>
                      <a:pt x="31220" y="28826"/>
                      <a:pt x="26856" y="33190"/>
                      <a:pt x="21619" y="35832"/>
                    </a:cubicBezTo>
                    <a:lnTo>
                      <a:pt x="21619" y="35832"/>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88" name="手繪多邊形: 圖案 187">
                <a:extLst>
                  <a:ext uri="{FF2B5EF4-FFF2-40B4-BE49-F238E27FC236}">
                    <a16:creationId xmlns:a16="http://schemas.microsoft.com/office/drawing/2014/main" id="{88AAB818-DBCA-4654-8D03-CD530D8B2F88}"/>
                  </a:ext>
                </a:extLst>
              </p:cNvPr>
              <p:cNvSpPr/>
              <p:nvPr/>
            </p:nvSpPr>
            <p:spPr>
              <a:xfrm>
                <a:off x="4469821" y="1708392"/>
                <a:ext cx="33502" cy="62392"/>
              </a:xfrm>
              <a:custGeom>
                <a:avLst/>
                <a:gdLst>
                  <a:gd name="connsiteX0" fmla="*/ 20524 w 33502"/>
                  <a:gd name="connsiteY0" fmla="*/ 36917 h 62392"/>
                  <a:gd name="connsiteX1" fmla="*/ 18472 w 33502"/>
                  <a:gd name="connsiteY1" fmla="*/ 38167 h 62392"/>
                  <a:gd name="connsiteX2" fmla="*/ 10806 w 33502"/>
                  <a:gd name="connsiteY2" fmla="*/ 44678 h 62392"/>
                  <a:gd name="connsiteX3" fmla="*/ 9084 w 33502"/>
                  <a:gd name="connsiteY3" fmla="*/ 47296 h 62392"/>
                  <a:gd name="connsiteX4" fmla="*/ 7904 w 33502"/>
                  <a:gd name="connsiteY4" fmla="*/ 48617 h 62392"/>
                  <a:gd name="connsiteX5" fmla="*/ 4342 w 33502"/>
                  <a:gd name="connsiteY5" fmla="*/ 56260 h 62392"/>
                  <a:gd name="connsiteX6" fmla="*/ 2951 w 33502"/>
                  <a:gd name="connsiteY6" fmla="*/ 62393 h 62392"/>
                  <a:gd name="connsiteX7" fmla="*/ 1866 w 33502"/>
                  <a:gd name="connsiteY7" fmla="*/ 39040 h 62392"/>
                  <a:gd name="connsiteX8" fmla="*/ 15075 w 33502"/>
                  <a:gd name="connsiteY8" fmla="*/ 24509 h 62392"/>
                  <a:gd name="connsiteX9" fmla="*/ 23166 w 33502"/>
                  <a:gd name="connsiteY9" fmla="*/ 16960 h 62392"/>
                  <a:gd name="connsiteX10" fmla="*/ 25643 w 33502"/>
                  <a:gd name="connsiteY10" fmla="*/ 14035 h 62392"/>
                  <a:gd name="connsiteX11" fmla="*/ 27011 w 33502"/>
                  <a:gd name="connsiteY11" fmla="*/ 11559 h 62392"/>
                  <a:gd name="connsiteX12" fmla="*/ 30691 w 33502"/>
                  <a:gd name="connsiteY12" fmla="*/ 0 h 62392"/>
                  <a:gd name="connsiteX13" fmla="*/ 31658 w 33502"/>
                  <a:gd name="connsiteY13" fmla="*/ 23613 h 62392"/>
                  <a:gd name="connsiteX14" fmla="*/ 20524 w 33502"/>
                  <a:gd name="connsiteY14" fmla="*/ 36917 h 62392"/>
                  <a:gd name="connsiteX15" fmla="*/ 20524 w 33502"/>
                  <a:gd name="connsiteY15" fmla="*/ 36917 h 62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02" h="62392">
                    <a:moveTo>
                      <a:pt x="20524" y="36917"/>
                    </a:moveTo>
                    <a:cubicBezTo>
                      <a:pt x="19935" y="37577"/>
                      <a:pt x="19180" y="37813"/>
                      <a:pt x="18472" y="38167"/>
                    </a:cubicBezTo>
                    <a:cubicBezTo>
                      <a:pt x="15241" y="39889"/>
                      <a:pt x="12929" y="42177"/>
                      <a:pt x="10806" y="44678"/>
                    </a:cubicBezTo>
                    <a:cubicBezTo>
                      <a:pt x="10075" y="45574"/>
                      <a:pt x="9532" y="46258"/>
                      <a:pt x="9084" y="47296"/>
                    </a:cubicBezTo>
                    <a:cubicBezTo>
                      <a:pt x="8871" y="47815"/>
                      <a:pt x="8187" y="48145"/>
                      <a:pt x="7904" y="48617"/>
                    </a:cubicBezTo>
                    <a:cubicBezTo>
                      <a:pt x="6536" y="51141"/>
                      <a:pt x="5121" y="53547"/>
                      <a:pt x="4342" y="56260"/>
                    </a:cubicBezTo>
                    <a:cubicBezTo>
                      <a:pt x="3800" y="58170"/>
                      <a:pt x="3210" y="60364"/>
                      <a:pt x="2951" y="62393"/>
                    </a:cubicBezTo>
                    <a:cubicBezTo>
                      <a:pt x="-399" y="55175"/>
                      <a:pt x="-1083" y="46329"/>
                      <a:pt x="1866" y="39040"/>
                    </a:cubicBezTo>
                    <a:cubicBezTo>
                      <a:pt x="4390" y="32789"/>
                      <a:pt x="9013" y="28071"/>
                      <a:pt x="15075" y="24509"/>
                    </a:cubicBezTo>
                    <a:cubicBezTo>
                      <a:pt x="18378" y="22575"/>
                      <a:pt x="20737" y="19815"/>
                      <a:pt x="23166" y="16960"/>
                    </a:cubicBezTo>
                    <a:cubicBezTo>
                      <a:pt x="24157" y="15805"/>
                      <a:pt x="24912" y="14932"/>
                      <a:pt x="25643" y="14035"/>
                    </a:cubicBezTo>
                    <a:cubicBezTo>
                      <a:pt x="26209" y="13351"/>
                      <a:pt x="26469" y="12266"/>
                      <a:pt x="27011" y="11559"/>
                    </a:cubicBezTo>
                    <a:cubicBezTo>
                      <a:pt x="29512" y="8115"/>
                      <a:pt x="29936" y="3939"/>
                      <a:pt x="30691" y="0"/>
                    </a:cubicBezTo>
                    <a:cubicBezTo>
                      <a:pt x="33664" y="7360"/>
                      <a:pt x="34725" y="16040"/>
                      <a:pt x="31658" y="23613"/>
                    </a:cubicBezTo>
                    <a:cubicBezTo>
                      <a:pt x="29441" y="29109"/>
                      <a:pt x="25502" y="33850"/>
                      <a:pt x="20524" y="36917"/>
                    </a:cubicBezTo>
                    <a:lnTo>
                      <a:pt x="20524" y="36917"/>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89" name="手繪多邊形: 圖案 188">
                <a:extLst>
                  <a:ext uri="{FF2B5EF4-FFF2-40B4-BE49-F238E27FC236}">
                    <a16:creationId xmlns:a16="http://schemas.microsoft.com/office/drawing/2014/main" id="{AC223000-66F7-4880-8A1A-9E507FB81D26}"/>
                  </a:ext>
                </a:extLst>
              </p:cNvPr>
              <p:cNvSpPr/>
              <p:nvPr/>
            </p:nvSpPr>
            <p:spPr>
              <a:xfrm>
                <a:off x="4462889" y="1687256"/>
                <a:ext cx="30496" cy="64586"/>
              </a:xfrm>
              <a:custGeom>
                <a:avLst/>
                <a:gdLst>
                  <a:gd name="connsiteX0" fmla="*/ 19460 w 30496"/>
                  <a:gd name="connsiteY0" fmla="*/ 37624 h 64586"/>
                  <a:gd name="connsiteX1" fmla="*/ 17525 w 30496"/>
                  <a:gd name="connsiteY1" fmla="*/ 39063 h 64586"/>
                  <a:gd name="connsiteX2" fmla="*/ 10472 w 30496"/>
                  <a:gd name="connsiteY2" fmla="*/ 46234 h 64586"/>
                  <a:gd name="connsiteX3" fmla="*/ 8986 w 30496"/>
                  <a:gd name="connsiteY3" fmla="*/ 48994 h 64586"/>
                  <a:gd name="connsiteX4" fmla="*/ 7925 w 30496"/>
                  <a:gd name="connsiteY4" fmla="*/ 50433 h 64586"/>
                  <a:gd name="connsiteX5" fmla="*/ 5047 w 30496"/>
                  <a:gd name="connsiteY5" fmla="*/ 58359 h 64586"/>
                  <a:gd name="connsiteX6" fmla="*/ 4198 w 30496"/>
                  <a:gd name="connsiteY6" fmla="*/ 64587 h 64586"/>
                  <a:gd name="connsiteX7" fmla="*/ 1108 w 30496"/>
                  <a:gd name="connsiteY7" fmla="*/ 41422 h 64586"/>
                  <a:gd name="connsiteX8" fmla="*/ 12996 w 30496"/>
                  <a:gd name="connsiteY8" fmla="*/ 25783 h 64586"/>
                  <a:gd name="connsiteX9" fmla="*/ 20403 w 30496"/>
                  <a:gd name="connsiteY9" fmla="*/ 17550 h 64586"/>
                  <a:gd name="connsiteX10" fmla="*/ 22597 w 30496"/>
                  <a:gd name="connsiteY10" fmla="*/ 14436 h 64586"/>
                  <a:gd name="connsiteX11" fmla="*/ 23729 w 30496"/>
                  <a:gd name="connsiteY11" fmla="*/ 11842 h 64586"/>
                  <a:gd name="connsiteX12" fmla="*/ 26395 w 30496"/>
                  <a:gd name="connsiteY12" fmla="*/ 0 h 64586"/>
                  <a:gd name="connsiteX13" fmla="*/ 29414 w 30496"/>
                  <a:gd name="connsiteY13" fmla="*/ 23447 h 64586"/>
                  <a:gd name="connsiteX14" fmla="*/ 19460 w 30496"/>
                  <a:gd name="connsiteY14" fmla="*/ 37624 h 64586"/>
                  <a:gd name="connsiteX15" fmla="*/ 19460 w 30496"/>
                  <a:gd name="connsiteY15" fmla="*/ 37624 h 64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496" h="64586">
                    <a:moveTo>
                      <a:pt x="19460" y="37624"/>
                    </a:moveTo>
                    <a:cubicBezTo>
                      <a:pt x="18941" y="38332"/>
                      <a:pt x="18186" y="38615"/>
                      <a:pt x="17525" y="39063"/>
                    </a:cubicBezTo>
                    <a:cubicBezTo>
                      <a:pt x="14459" y="41068"/>
                      <a:pt x="12359" y="43522"/>
                      <a:pt x="10472" y="46234"/>
                    </a:cubicBezTo>
                    <a:cubicBezTo>
                      <a:pt x="9812" y="47178"/>
                      <a:pt x="9340" y="47933"/>
                      <a:pt x="8986" y="48994"/>
                    </a:cubicBezTo>
                    <a:cubicBezTo>
                      <a:pt x="8821" y="49537"/>
                      <a:pt x="8161" y="49914"/>
                      <a:pt x="7925" y="50433"/>
                    </a:cubicBezTo>
                    <a:cubicBezTo>
                      <a:pt x="6769" y="53052"/>
                      <a:pt x="5589" y="55599"/>
                      <a:pt x="5047" y="58359"/>
                    </a:cubicBezTo>
                    <a:cubicBezTo>
                      <a:pt x="4669" y="60317"/>
                      <a:pt x="4268" y="62534"/>
                      <a:pt x="4198" y="64587"/>
                    </a:cubicBezTo>
                    <a:cubicBezTo>
                      <a:pt x="235" y="57699"/>
                      <a:pt x="-1204" y="48947"/>
                      <a:pt x="1108" y="41422"/>
                    </a:cubicBezTo>
                    <a:cubicBezTo>
                      <a:pt x="3065" y="34982"/>
                      <a:pt x="7264" y="29864"/>
                      <a:pt x="12996" y="25783"/>
                    </a:cubicBezTo>
                    <a:cubicBezTo>
                      <a:pt x="16110" y="23565"/>
                      <a:pt x="18233" y="20617"/>
                      <a:pt x="20403" y="17550"/>
                    </a:cubicBezTo>
                    <a:cubicBezTo>
                      <a:pt x="21276" y="16324"/>
                      <a:pt x="21960" y="15380"/>
                      <a:pt x="22597" y="14436"/>
                    </a:cubicBezTo>
                    <a:cubicBezTo>
                      <a:pt x="23092" y="13705"/>
                      <a:pt x="23281" y="12620"/>
                      <a:pt x="23729" y="11842"/>
                    </a:cubicBezTo>
                    <a:cubicBezTo>
                      <a:pt x="25923" y="8209"/>
                      <a:pt x="25970" y="4010"/>
                      <a:pt x="26395" y="0"/>
                    </a:cubicBezTo>
                    <a:cubicBezTo>
                      <a:pt x="30004" y="7077"/>
                      <a:pt x="31797" y="15639"/>
                      <a:pt x="29414" y="23447"/>
                    </a:cubicBezTo>
                    <a:cubicBezTo>
                      <a:pt x="27669" y="29062"/>
                      <a:pt x="24130" y="34133"/>
                      <a:pt x="19460" y="37624"/>
                    </a:cubicBezTo>
                    <a:lnTo>
                      <a:pt x="19460" y="37624"/>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90" name="手繪多邊形: 圖案 189">
                <a:extLst>
                  <a:ext uri="{FF2B5EF4-FFF2-40B4-BE49-F238E27FC236}">
                    <a16:creationId xmlns:a16="http://schemas.microsoft.com/office/drawing/2014/main" id="{22AFF3B2-6E4B-43E1-B29A-FE09ADFD3990}"/>
                  </a:ext>
                </a:extLst>
              </p:cNvPr>
              <p:cNvSpPr/>
              <p:nvPr/>
            </p:nvSpPr>
            <p:spPr>
              <a:xfrm>
                <a:off x="4454141" y="1667229"/>
                <a:ext cx="27738" cy="66285"/>
              </a:xfrm>
              <a:custGeom>
                <a:avLst/>
                <a:gdLst>
                  <a:gd name="connsiteX0" fmla="*/ 18513 w 27738"/>
                  <a:gd name="connsiteY0" fmla="*/ 38120 h 66285"/>
                  <a:gd name="connsiteX1" fmla="*/ 16696 w 27738"/>
                  <a:gd name="connsiteY1" fmla="*/ 39724 h 66285"/>
                  <a:gd name="connsiteX2" fmla="*/ 10280 w 27738"/>
                  <a:gd name="connsiteY2" fmla="*/ 47461 h 66285"/>
                  <a:gd name="connsiteX3" fmla="*/ 9030 w 27738"/>
                  <a:gd name="connsiteY3" fmla="*/ 50339 h 66285"/>
                  <a:gd name="connsiteX4" fmla="*/ 8110 w 27738"/>
                  <a:gd name="connsiteY4" fmla="*/ 51849 h 66285"/>
                  <a:gd name="connsiteX5" fmla="*/ 5940 w 27738"/>
                  <a:gd name="connsiteY5" fmla="*/ 60010 h 66285"/>
                  <a:gd name="connsiteX6" fmla="*/ 5633 w 27738"/>
                  <a:gd name="connsiteY6" fmla="*/ 66285 h 66285"/>
                  <a:gd name="connsiteX7" fmla="*/ 538 w 27738"/>
                  <a:gd name="connsiteY7" fmla="*/ 43474 h 66285"/>
                  <a:gd name="connsiteX8" fmla="*/ 11035 w 27738"/>
                  <a:gd name="connsiteY8" fmla="*/ 26868 h 66285"/>
                  <a:gd name="connsiteX9" fmla="*/ 17711 w 27738"/>
                  <a:gd name="connsiteY9" fmla="*/ 18022 h 66285"/>
                  <a:gd name="connsiteX10" fmla="*/ 19621 w 27738"/>
                  <a:gd name="connsiteY10" fmla="*/ 14720 h 66285"/>
                  <a:gd name="connsiteX11" fmla="*/ 20541 w 27738"/>
                  <a:gd name="connsiteY11" fmla="*/ 12030 h 66285"/>
                  <a:gd name="connsiteX12" fmla="*/ 22169 w 27738"/>
                  <a:gd name="connsiteY12" fmla="*/ 0 h 66285"/>
                  <a:gd name="connsiteX13" fmla="*/ 27194 w 27738"/>
                  <a:gd name="connsiteY13" fmla="*/ 23094 h 66285"/>
                  <a:gd name="connsiteX14" fmla="*/ 18513 w 27738"/>
                  <a:gd name="connsiteY14" fmla="*/ 38120 h 66285"/>
                  <a:gd name="connsiteX15" fmla="*/ 18513 w 27738"/>
                  <a:gd name="connsiteY15" fmla="*/ 38120 h 66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738" h="66285">
                    <a:moveTo>
                      <a:pt x="18513" y="38120"/>
                    </a:moveTo>
                    <a:cubicBezTo>
                      <a:pt x="18041" y="38875"/>
                      <a:pt x="17333" y="39228"/>
                      <a:pt x="16696" y="39724"/>
                    </a:cubicBezTo>
                    <a:cubicBezTo>
                      <a:pt x="13819" y="41988"/>
                      <a:pt x="11931" y="44607"/>
                      <a:pt x="10280" y="47461"/>
                    </a:cubicBezTo>
                    <a:cubicBezTo>
                      <a:pt x="9691" y="48452"/>
                      <a:pt x="9289" y="49254"/>
                      <a:pt x="9030" y="50339"/>
                    </a:cubicBezTo>
                    <a:cubicBezTo>
                      <a:pt x="8888" y="50881"/>
                      <a:pt x="8275" y="51330"/>
                      <a:pt x="8110" y="51849"/>
                    </a:cubicBezTo>
                    <a:cubicBezTo>
                      <a:pt x="7190" y="54561"/>
                      <a:pt x="6223" y="57180"/>
                      <a:pt x="5940" y="60010"/>
                    </a:cubicBezTo>
                    <a:cubicBezTo>
                      <a:pt x="5728" y="61992"/>
                      <a:pt x="5539" y="64233"/>
                      <a:pt x="5633" y="66285"/>
                    </a:cubicBezTo>
                    <a:cubicBezTo>
                      <a:pt x="1081" y="59751"/>
                      <a:pt x="-1090" y="51165"/>
                      <a:pt x="538" y="43474"/>
                    </a:cubicBezTo>
                    <a:cubicBezTo>
                      <a:pt x="1953" y="36870"/>
                      <a:pt x="5680" y="31421"/>
                      <a:pt x="11035" y="26868"/>
                    </a:cubicBezTo>
                    <a:cubicBezTo>
                      <a:pt x="13937" y="24391"/>
                      <a:pt x="15800" y="21254"/>
                      <a:pt x="17711" y="18022"/>
                    </a:cubicBezTo>
                    <a:cubicBezTo>
                      <a:pt x="18466" y="16725"/>
                      <a:pt x="19055" y="15734"/>
                      <a:pt x="19621" y="14720"/>
                    </a:cubicBezTo>
                    <a:cubicBezTo>
                      <a:pt x="20070" y="13941"/>
                      <a:pt x="20140" y="12832"/>
                      <a:pt x="20541" y="12030"/>
                    </a:cubicBezTo>
                    <a:cubicBezTo>
                      <a:pt x="22405" y="8209"/>
                      <a:pt x="22098" y="4034"/>
                      <a:pt x="22169" y="0"/>
                    </a:cubicBezTo>
                    <a:cubicBezTo>
                      <a:pt x="26368" y="6746"/>
                      <a:pt x="28916" y="15121"/>
                      <a:pt x="27194" y="23094"/>
                    </a:cubicBezTo>
                    <a:cubicBezTo>
                      <a:pt x="25943" y="28896"/>
                      <a:pt x="22877" y="34228"/>
                      <a:pt x="18513" y="38120"/>
                    </a:cubicBezTo>
                    <a:lnTo>
                      <a:pt x="18513" y="38120"/>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91" name="手繪多邊形: 圖案 190">
                <a:extLst>
                  <a:ext uri="{FF2B5EF4-FFF2-40B4-BE49-F238E27FC236}">
                    <a16:creationId xmlns:a16="http://schemas.microsoft.com/office/drawing/2014/main" id="{D4513EAD-5FB6-45CC-B60D-9F9B94812B44}"/>
                  </a:ext>
                </a:extLst>
              </p:cNvPr>
              <p:cNvSpPr/>
              <p:nvPr/>
            </p:nvSpPr>
            <p:spPr>
              <a:xfrm>
                <a:off x="4443690" y="1648523"/>
                <a:ext cx="25187" cy="67417"/>
              </a:xfrm>
              <a:custGeom>
                <a:avLst/>
                <a:gdLst>
                  <a:gd name="connsiteX0" fmla="*/ 17664 w 25187"/>
                  <a:gd name="connsiteY0" fmla="*/ 38285 h 67417"/>
                  <a:gd name="connsiteX1" fmla="*/ 15989 w 25187"/>
                  <a:gd name="connsiteY1" fmla="*/ 40030 h 67417"/>
                  <a:gd name="connsiteX2" fmla="*/ 10257 w 25187"/>
                  <a:gd name="connsiteY2" fmla="*/ 48287 h 67417"/>
                  <a:gd name="connsiteX3" fmla="*/ 9267 w 25187"/>
                  <a:gd name="connsiteY3" fmla="*/ 51259 h 67417"/>
                  <a:gd name="connsiteX4" fmla="*/ 8464 w 25187"/>
                  <a:gd name="connsiteY4" fmla="*/ 52839 h 67417"/>
                  <a:gd name="connsiteX5" fmla="*/ 6978 w 25187"/>
                  <a:gd name="connsiteY5" fmla="*/ 61143 h 67417"/>
                  <a:gd name="connsiteX6" fmla="*/ 7214 w 25187"/>
                  <a:gd name="connsiteY6" fmla="*/ 67417 h 67417"/>
                  <a:gd name="connsiteX7" fmla="*/ 185 w 25187"/>
                  <a:gd name="connsiteY7" fmla="*/ 45126 h 67417"/>
                  <a:gd name="connsiteX8" fmla="*/ 9219 w 25187"/>
                  <a:gd name="connsiteY8" fmla="*/ 27693 h 67417"/>
                  <a:gd name="connsiteX9" fmla="*/ 15093 w 25187"/>
                  <a:gd name="connsiteY9" fmla="*/ 18305 h 67417"/>
                  <a:gd name="connsiteX10" fmla="*/ 16721 w 25187"/>
                  <a:gd name="connsiteY10" fmla="*/ 14861 h 67417"/>
                  <a:gd name="connsiteX11" fmla="*/ 17405 w 25187"/>
                  <a:gd name="connsiteY11" fmla="*/ 12125 h 67417"/>
                  <a:gd name="connsiteX12" fmla="*/ 18018 w 25187"/>
                  <a:gd name="connsiteY12" fmla="*/ 0 h 67417"/>
                  <a:gd name="connsiteX13" fmla="*/ 25000 w 25187"/>
                  <a:gd name="connsiteY13" fmla="*/ 22575 h 67417"/>
                  <a:gd name="connsiteX14" fmla="*/ 17664 w 25187"/>
                  <a:gd name="connsiteY14" fmla="*/ 38285 h 67417"/>
                  <a:gd name="connsiteX15" fmla="*/ 17664 w 25187"/>
                  <a:gd name="connsiteY15" fmla="*/ 38285 h 6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187" h="67417">
                    <a:moveTo>
                      <a:pt x="17664" y="38285"/>
                    </a:moveTo>
                    <a:cubicBezTo>
                      <a:pt x="17263" y="39087"/>
                      <a:pt x="16579" y="39488"/>
                      <a:pt x="15989" y="40030"/>
                    </a:cubicBezTo>
                    <a:cubicBezTo>
                      <a:pt x="13324" y="42531"/>
                      <a:pt x="11673" y="45314"/>
                      <a:pt x="10257" y="48287"/>
                    </a:cubicBezTo>
                    <a:cubicBezTo>
                      <a:pt x="9762" y="49348"/>
                      <a:pt x="9432" y="50150"/>
                      <a:pt x="9267" y="51259"/>
                    </a:cubicBezTo>
                    <a:cubicBezTo>
                      <a:pt x="9196" y="51825"/>
                      <a:pt x="8606" y="52297"/>
                      <a:pt x="8464" y="52839"/>
                    </a:cubicBezTo>
                    <a:cubicBezTo>
                      <a:pt x="7780" y="55623"/>
                      <a:pt x="7049" y="58312"/>
                      <a:pt x="6978" y="61143"/>
                    </a:cubicBezTo>
                    <a:cubicBezTo>
                      <a:pt x="6931" y="63124"/>
                      <a:pt x="6931" y="65389"/>
                      <a:pt x="7214" y="67417"/>
                    </a:cubicBezTo>
                    <a:cubicBezTo>
                      <a:pt x="2119" y="61308"/>
                      <a:pt x="-782" y="52934"/>
                      <a:pt x="185" y="45126"/>
                    </a:cubicBezTo>
                    <a:cubicBezTo>
                      <a:pt x="1034" y="38426"/>
                      <a:pt x="4289" y="32671"/>
                      <a:pt x="9219" y="27693"/>
                    </a:cubicBezTo>
                    <a:cubicBezTo>
                      <a:pt x="11908" y="24981"/>
                      <a:pt x="13489" y="21702"/>
                      <a:pt x="15093" y="18305"/>
                    </a:cubicBezTo>
                    <a:cubicBezTo>
                      <a:pt x="15753" y="16937"/>
                      <a:pt x="16249" y="15899"/>
                      <a:pt x="16721" y="14861"/>
                    </a:cubicBezTo>
                    <a:cubicBezTo>
                      <a:pt x="17074" y="14059"/>
                      <a:pt x="17074" y="12950"/>
                      <a:pt x="17405" y="12125"/>
                    </a:cubicBezTo>
                    <a:cubicBezTo>
                      <a:pt x="18938" y="8162"/>
                      <a:pt x="18277" y="4010"/>
                      <a:pt x="18018" y="0"/>
                    </a:cubicBezTo>
                    <a:cubicBezTo>
                      <a:pt x="22783" y="6369"/>
                      <a:pt x="26015" y="14484"/>
                      <a:pt x="25000" y="22575"/>
                    </a:cubicBezTo>
                    <a:cubicBezTo>
                      <a:pt x="24293" y="28425"/>
                      <a:pt x="21674" y="34015"/>
                      <a:pt x="17664" y="38285"/>
                    </a:cubicBezTo>
                    <a:lnTo>
                      <a:pt x="17664" y="38285"/>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92" name="手繪多邊形: 圖案 191">
                <a:extLst>
                  <a:ext uri="{FF2B5EF4-FFF2-40B4-BE49-F238E27FC236}">
                    <a16:creationId xmlns:a16="http://schemas.microsoft.com/office/drawing/2014/main" id="{4B5696F7-1BB2-435A-9C36-2F9B1BA0286F}"/>
                  </a:ext>
                </a:extLst>
              </p:cNvPr>
              <p:cNvSpPr/>
              <p:nvPr/>
            </p:nvSpPr>
            <p:spPr>
              <a:xfrm>
                <a:off x="4431756" y="1631209"/>
                <a:ext cx="22848" cy="68101"/>
              </a:xfrm>
              <a:custGeom>
                <a:avLst/>
                <a:gdLst>
                  <a:gd name="connsiteX0" fmla="*/ 16814 w 22848"/>
                  <a:gd name="connsiteY0" fmla="*/ 38120 h 68101"/>
                  <a:gd name="connsiteX1" fmla="*/ 15304 w 22848"/>
                  <a:gd name="connsiteY1" fmla="*/ 40007 h 68101"/>
                  <a:gd name="connsiteX2" fmla="*/ 10303 w 22848"/>
                  <a:gd name="connsiteY2" fmla="*/ 48735 h 68101"/>
                  <a:gd name="connsiteX3" fmla="*/ 9572 w 22848"/>
                  <a:gd name="connsiteY3" fmla="*/ 51801 h 68101"/>
                  <a:gd name="connsiteX4" fmla="*/ 8911 w 22848"/>
                  <a:gd name="connsiteY4" fmla="*/ 53453 h 68101"/>
                  <a:gd name="connsiteX5" fmla="*/ 8133 w 22848"/>
                  <a:gd name="connsiteY5" fmla="*/ 61850 h 68101"/>
                  <a:gd name="connsiteX6" fmla="*/ 8911 w 22848"/>
                  <a:gd name="connsiteY6" fmla="*/ 68101 h 68101"/>
                  <a:gd name="connsiteX7" fmla="*/ 18 w 22848"/>
                  <a:gd name="connsiteY7" fmla="*/ 46470 h 68101"/>
                  <a:gd name="connsiteX8" fmla="*/ 7543 w 22848"/>
                  <a:gd name="connsiteY8" fmla="*/ 28330 h 68101"/>
                  <a:gd name="connsiteX9" fmla="*/ 12615 w 22848"/>
                  <a:gd name="connsiteY9" fmla="*/ 18494 h 68101"/>
                  <a:gd name="connsiteX10" fmla="*/ 13936 w 22848"/>
                  <a:gd name="connsiteY10" fmla="*/ 14908 h 68101"/>
                  <a:gd name="connsiteX11" fmla="*/ 14384 w 22848"/>
                  <a:gd name="connsiteY11" fmla="*/ 12125 h 68101"/>
                  <a:gd name="connsiteX12" fmla="*/ 13959 w 22848"/>
                  <a:gd name="connsiteY12" fmla="*/ 0 h 68101"/>
                  <a:gd name="connsiteX13" fmla="*/ 22829 w 22848"/>
                  <a:gd name="connsiteY13" fmla="*/ 21914 h 68101"/>
                  <a:gd name="connsiteX14" fmla="*/ 16814 w 22848"/>
                  <a:gd name="connsiteY14" fmla="*/ 38120 h 68101"/>
                  <a:gd name="connsiteX15" fmla="*/ 16814 w 22848"/>
                  <a:gd name="connsiteY15" fmla="*/ 38120 h 68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848" h="68101">
                    <a:moveTo>
                      <a:pt x="16814" y="38120"/>
                    </a:moveTo>
                    <a:cubicBezTo>
                      <a:pt x="16483" y="38945"/>
                      <a:pt x="15823" y="39417"/>
                      <a:pt x="15304" y="40007"/>
                    </a:cubicBezTo>
                    <a:cubicBezTo>
                      <a:pt x="12851" y="42720"/>
                      <a:pt x="11435" y="45645"/>
                      <a:pt x="10303" y="48735"/>
                    </a:cubicBezTo>
                    <a:cubicBezTo>
                      <a:pt x="9902" y="49820"/>
                      <a:pt x="9642" y="50669"/>
                      <a:pt x="9572" y="51801"/>
                    </a:cubicBezTo>
                    <a:cubicBezTo>
                      <a:pt x="9548" y="52368"/>
                      <a:pt x="9006" y="52886"/>
                      <a:pt x="8911" y="53453"/>
                    </a:cubicBezTo>
                    <a:cubicBezTo>
                      <a:pt x="8463" y="56283"/>
                      <a:pt x="7968" y="59043"/>
                      <a:pt x="8133" y="61850"/>
                    </a:cubicBezTo>
                    <a:cubicBezTo>
                      <a:pt x="8251" y="63832"/>
                      <a:pt x="8463" y="66096"/>
                      <a:pt x="8911" y="68101"/>
                    </a:cubicBezTo>
                    <a:cubicBezTo>
                      <a:pt x="3321" y="62440"/>
                      <a:pt x="-289" y="54349"/>
                      <a:pt x="18" y="46470"/>
                    </a:cubicBezTo>
                    <a:cubicBezTo>
                      <a:pt x="278" y="39724"/>
                      <a:pt x="3038" y="33732"/>
                      <a:pt x="7543" y="28330"/>
                    </a:cubicBezTo>
                    <a:cubicBezTo>
                      <a:pt x="9996" y="25382"/>
                      <a:pt x="11294" y="21985"/>
                      <a:pt x="12615" y="18494"/>
                    </a:cubicBezTo>
                    <a:cubicBezTo>
                      <a:pt x="13157" y="17078"/>
                      <a:pt x="13558" y="15993"/>
                      <a:pt x="13936" y="14908"/>
                    </a:cubicBezTo>
                    <a:cubicBezTo>
                      <a:pt x="14242" y="14083"/>
                      <a:pt x="14124" y="12974"/>
                      <a:pt x="14384" y="12125"/>
                    </a:cubicBezTo>
                    <a:cubicBezTo>
                      <a:pt x="15587" y="8044"/>
                      <a:pt x="14573" y="3963"/>
                      <a:pt x="13959" y="0"/>
                    </a:cubicBezTo>
                    <a:cubicBezTo>
                      <a:pt x="19243" y="5944"/>
                      <a:pt x="23159" y="13752"/>
                      <a:pt x="22829" y="21914"/>
                    </a:cubicBezTo>
                    <a:cubicBezTo>
                      <a:pt x="22569" y="27764"/>
                      <a:pt x="20446" y="33544"/>
                      <a:pt x="16814" y="38120"/>
                    </a:cubicBezTo>
                    <a:lnTo>
                      <a:pt x="16814" y="38120"/>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93" name="手繪多邊形: 圖案 192">
                <a:extLst>
                  <a:ext uri="{FF2B5EF4-FFF2-40B4-BE49-F238E27FC236}">
                    <a16:creationId xmlns:a16="http://schemas.microsoft.com/office/drawing/2014/main" id="{8DC9D9DC-BC7B-4DCB-96A3-730469EAB7BE}"/>
                  </a:ext>
                </a:extLst>
              </p:cNvPr>
              <p:cNvSpPr/>
              <p:nvPr/>
            </p:nvSpPr>
            <p:spPr>
              <a:xfrm>
                <a:off x="4418300" y="1615310"/>
                <a:ext cx="20676" cy="68266"/>
              </a:xfrm>
              <a:custGeom>
                <a:avLst/>
                <a:gdLst>
                  <a:gd name="connsiteX0" fmla="*/ 16045 w 20676"/>
                  <a:gd name="connsiteY0" fmla="*/ 37719 h 68266"/>
                  <a:gd name="connsiteX1" fmla="*/ 14700 w 20676"/>
                  <a:gd name="connsiteY1" fmla="*/ 39724 h 68266"/>
                  <a:gd name="connsiteX2" fmla="*/ 10454 w 20676"/>
                  <a:gd name="connsiteY2" fmla="*/ 48853 h 68266"/>
                  <a:gd name="connsiteX3" fmla="*/ 9982 w 20676"/>
                  <a:gd name="connsiteY3" fmla="*/ 51967 h 68266"/>
                  <a:gd name="connsiteX4" fmla="*/ 9463 w 20676"/>
                  <a:gd name="connsiteY4" fmla="*/ 53665 h 68266"/>
                  <a:gd name="connsiteX5" fmla="*/ 9416 w 20676"/>
                  <a:gd name="connsiteY5" fmla="*/ 62110 h 68266"/>
                  <a:gd name="connsiteX6" fmla="*/ 10714 w 20676"/>
                  <a:gd name="connsiteY6" fmla="*/ 68267 h 68266"/>
                  <a:gd name="connsiteX7" fmla="*/ 28 w 20676"/>
                  <a:gd name="connsiteY7" fmla="*/ 47485 h 68266"/>
                  <a:gd name="connsiteX8" fmla="*/ 5972 w 20676"/>
                  <a:gd name="connsiteY8" fmla="*/ 28779 h 68266"/>
                  <a:gd name="connsiteX9" fmla="*/ 10195 w 20676"/>
                  <a:gd name="connsiteY9" fmla="*/ 18541 h 68266"/>
                  <a:gd name="connsiteX10" fmla="*/ 11209 w 20676"/>
                  <a:gd name="connsiteY10" fmla="*/ 14861 h 68266"/>
                  <a:gd name="connsiteX11" fmla="*/ 11421 w 20676"/>
                  <a:gd name="connsiteY11" fmla="*/ 12054 h 68266"/>
                  <a:gd name="connsiteX12" fmla="*/ 9959 w 20676"/>
                  <a:gd name="connsiteY12" fmla="*/ 0 h 68266"/>
                  <a:gd name="connsiteX13" fmla="*/ 20645 w 20676"/>
                  <a:gd name="connsiteY13" fmla="*/ 21065 h 68266"/>
                  <a:gd name="connsiteX14" fmla="*/ 16045 w 20676"/>
                  <a:gd name="connsiteY14" fmla="*/ 37719 h 68266"/>
                  <a:gd name="connsiteX15" fmla="*/ 16045 w 20676"/>
                  <a:gd name="connsiteY15" fmla="*/ 37719 h 6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76" h="68266">
                    <a:moveTo>
                      <a:pt x="16045" y="37719"/>
                    </a:moveTo>
                    <a:cubicBezTo>
                      <a:pt x="15785" y="38568"/>
                      <a:pt x="15172" y="39087"/>
                      <a:pt x="14700" y="39724"/>
                    </a:cubicBezTo>
                    <a:cubicBezTo>
                      <a:pt x="12483" y="42649"/>
                      <a:pt x="11327" y="45668"/>
                      <a:pt x="10454" y="48853"/>
                    </a:cubicBezTo>
                    <a:cubicBezTo>
                      <a:pt x="10148" y="49961"/>
                      <a:pt x="9935" y="50834"/>
                      <a:pt x="9982" y="51967"/>
                    </a:cubicBezTo>
                    <a:cubicBezTo>
                      <a:pt x="9982" y="52533"/>
                      <a:pt x="9511" y="53099"/>
                      <a:pt x="9463" y="53665"/>
                    </a:cubicBezTo>
                    <a:cubicBezTo>
                      <a:pt x="9251" y="56519"/>
                      <a:pt x="8992" y="59303"/>
                      <a:pt x="9416" y="62110"/>
                    </a:cubicBezTo>
                    <a:cubicBezTo>
                      <a:pt x="9723" y="64068"/>
                      <a:pt x="10100" y="66309"/>
                      <a:pt x="10714" y="68267"/>
                    </a:cubicBezTo>
                    <a:cubicBezTo>
                      <a:pt x="4675" y="63101"/>
                      <a:pt x="382" y="55340"/>
                      <a:pt x="28" y="47485"/>
                    </a:cubicBezTo>
                    <a:cubicBezTo>
                      <a:pt x="-279" y="40738"/>
                      <a:pt x="1962" y="34534"/>
                      <a:pt x="5972" y="28779"/>
                    </a:cubicBezTo>
                    <a:cubicBezTo>
                      <a:pt x="8166" y="25641"/>
                      <a:pt x="9180" y="22150"/>
                      <a:pt x="10195" y="18541"/>
                    </a:cubicBezTo>
                    <a:cubicBezTo>
                      <a:pt x="10596" y="17078"/>
                      <a:pt x="10926" y="15970"/>
                      <a:pt x="11209" y="14861"/>
                    </a:cubicBezTo>
                    <a:cubicBezTo>
                      <a:pt x="11445" y="13988"/>
                      <a:pt x="11233" y="12903"/>
                      <a:pt x="11421" y="12054"/>
                    </a:cubicBezTo>
                    <a:cubicBezTo>
                      <a:pt x="12271" y="7879"/>
                      <a:pt x="10926" y="3916"/>
                      <a:pt x="9959" y="0"/>
                    </a:cubicBezTo>
                    <a:cubicBezTo>
                      <a:pt x="15738" y="5473"/>
                      <a:pt x="20291" y="12927"/>
                      <a:pt x="20645" y="21065"/>
                    </a:cubicBezTo>
                    <a:cubicBezTo>
                      <a:pt x="20928" y="26891"/>
                      <a:pt x="19300" y="32859"/>
                      <a:pt x="16045" y="37719"/>
                    </a:cubicBezTo>
                    <a:lnTo>
                      <a:pt x="16045" y="37719"/>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94" name="手繪多邊形: 圖案 193">
                <a:extLst>
                  <a:ext uri="{FF2B5EF4-FFF2-40B4-BE49-F238E27FC236}">
                    <a16:creationId xmlns:a16="http://schemas.microsoft.com/office/drawing/2014/main" id="{55715976-574E-4ECF-B12A-15CDED4E5DAF}"/>
                  </a:ext>
                </a:extLst>
              </p:cNvPr>
              <p:cNvSpPr/>
              <p:nvPr/>
            </p:nvSpPr>
            <p:spPr>
              <a:xfrm>
                <a:off x="4403406" y="1600826"/>
                <a:ext cx="18796" cy="68007"/>
              </a:xfrm>
              <a:custGeom>
                <a:avLst/>
                <a:gdLst>
                  <a:gd name="connsiteX0" fmla="*/ 15394 w 18796"/>
                  <a:gd name="connsiteY0" fmla="*/ 37176 h 68007"/>
                  <a:gd name="connsiteX1" fmla="*/ 14214 w 18796"/>
                  <a:gd name="connsiteY1" fmla="*/ 39276 h 68007"/>
                  <a:gd name="connsiteX2" fmla="*/ 10747 w 18796"/>
                  <a:gd name="connsiteY2" fmla="*/ 48711 h 68007"/>
                  <a:gd name="connsiteX3" fmla="*/ 10534 w 18796"/>
                  <a:gd name="connsiteY3" fmla="*/ 51849 h 68007"/>
                  <a:gd name="connsiteX4" fmla="*/ 10157 w 18796"/>
                  <a:gd name="connsiteY4" fmla="*/ 53594 h 68007"/>
                  <a:gd name="connsiteX5" fmla="*/ 10817 w 18796"/>
                  <a:gd name="connsiteY5" fmla="*/ 61992 h 68007"/>
                  <a:gd name="connsiteX6" fmla="*/ 12634 w 18796"/>
                  <a:gd name="connsiteY6" fmla="*/ 68007 h 68007"/>
                  <a:gd name="connsiteX7" fmla="*/ 226 w 18796"/>
                  <a:gd name="connsiteY7" fmla="*/ 48192 h 68007"/>
                  <a:gd name="connsiteX8" fmla="*/ 4566 w 18796"/>
                  <a:gd name="connsiteY8" fmla="*/ 29038 h 68007"/>
                  <a:gd name="connsiteX9" fmla="*/ 7892 w 18796"/>
                  <a:gd name="connsiteY9" fmla="*/ 18470 h 68007"/>
                  <a:gd name="connsiteX10" fmla="*/ 8600 w 18796"/>
                  <a:gd name="connsiteY10" fmla="*/ 14720 h 68007"/>
                  <a:gd name="connsiteX11" fmla="*/ 8577 w 18796"/>
                  <a:gd name="connsiteY11" fmla="*/ 11889 h 68007"/>
                  <a:gd name="connsiteX12" fmla="*/ 6100 w 18796"/>
                  <a:gd name="connsiteY12" fmla="*/ 0 h 68007"/>
                  <a:gd name="connsiteX13" fmla="*/ 18555 w 18796"/>
                  <a:gd name="connsiteY13" fmla="*/ 20098 h 68007"/>
                  <a:gd name="connsiteX14" fmla="*/ 15394 w 18796"/>
                  <a:gd name="connsiteY14" fmla="*/ 37176 h 68007"/>
                  <a:gd name="connsiteX15" fmla="*/ 15394 w 18796"/>
                  <a:gd name="connsiteY15" fmla="*/ 37176 h 68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796" h="68007">
                    <a:moveTo>
                      <a:pt x="15394" y="37176"/>
                    </a:moveTo>
                    <a:cubicBezTo>
                      <a:pt x="15205" y="38049"/>
                      <a:pt x="14639" y="38615"/>
                      <a:pt x="14214" y="39276"/>
                    </a:cubicBezTo>
                    <a:cubicBezTo>
                      <a:pt x="12256" y="42366"/>
                      <a:pt x="11360" y="45480"/>
                      <a:pt x="10747" y="48711"/>
                    </a:cubicBezTo>
                    <a:cubicBezTo>
                      <a:pt x="10534" y="49844"/>
                      <a:pt x="10416" y="50716"/>
                      <a:pt x="10534" y="51849"/>
                    </a:cubicBezTo>
                    <a:cubicBezTo>
                      <a:pt x="10582" y="52415"/>
                      <a:pt x="10157" y="53028"/>
                      <a:pt x="10157" y="53594"/>
                    </a:cubicBezTo>
                    <a:cubicBezTo>
                      <a:pt x="10204" y="56472"/>
                      <a:pt x="10157" y="59256"/>
                      <a:pt x="10817" y="61992"/>
                    </a:cubicBezTo>
                    <a:cubicBezTo>
                      <a:pt x="11289" y="63926"/>
                      <a:pt x="11855" y="66120"/>
                      <a:pt x="12634" y="68007"/>
                    </a:cubicBezTo>
                    <a:cubicBezTo>
                      <a:pt x="6170" y="63360"/>
                      <a:pt x="1240" y="56000"/>
                      <a:pt x="226" y="48192"/>
                    </a:cubicBezTo>
                    <a:cubicBezTo>
                      <a:pt x="-647" y="41493"/>
                      <a:pt x="1052" y="35124"/>
                      <a:pt x="4566" y="29038"/>
                    </a:cubicBezTo>
                    <a:cubicBezTo>
                      <a:pt x="6477" y="25736"/>
                      <a:pt x="7185" y="22150"/>
                      <a:pt x="7892" y="18470"/>
                    </a:cubicBezTo>
                    <a:cubicBezTo>
                      <a:pt x="8176" y="16984"/>
                      <a:pt x="8411" y="15852"/>
                      <a:pt x="8600" y="14720"/>
                    </a:cubicBezTo>
                    <a:cubicBezTo>
                      <a:pt x="8765" y="13847"/>
                      <a:pt x="8459" y="12785"/>
                      <a:pt x="8577" y="11889"/>
                    </a:cubicBezTo>
                    <a:cubicBezTo>
                      <a:pt x="9072" y="7666"/>
                      <a:pt x="7397" y="3821"/>
                      <a:pt x="6100" y="0"/>
                    </a:cubicBezTo>
                    <a:cubicBezTo>
                      <a:pt x="12304" y="4954"/>
                      <a:pt x="17493" y="12007"/>
                      <a:pt x="18555" y="20098"/>
                    </a:cubicBezTo>
                    <a:cubicBezTo>
                      <a:pt x="19333" y="25971"/>
                      <a:pt x="18224" y="32034"/>
                      <a:pt x="15394" y="37176"/>
                    </a:cubicBezTo>
                    <a:lnTo>
                      <a:pt x="15394" y="37176"/>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95" name="手繪多邊形: 圖案 194">
                <a:extLst>
                  <a:ext uri="{FF2B5EF4-FFF2-40B4-BE49-F238E27FC236}">
                    <a16:creationId xmlns:a16="http://schemas.microsoft.com/office/drawing/2014/main" id="{35FA8B57-4729-4AEE-A4DB-90CA11F79032}"/>
                  </a:ext>
                </a:extLst>
              </p:cNvPr>
              <p:cNvSpPr/>
              <p:nvPr/>
            </p:nvSpPr>
            <p:spPr>
              <a:xfrm>
                <a:off x="4387165" y="1588135"/>
                <a:ext cx="17146" cy="67181"/>
              </a:xfrm>
              <a:custGeom>
                <a:avLst/>
                <a:gdLst>
                  <a:gd name="connsiteX0" fmla="*/ 14793 w 17146"/>
                  <a:gd name="connsiteY0" fmla="*/ 36209 h 67181"/>
                  <a:gd name="connsiteX1" fmla="*/ 13802 w 17146"/>
                  <a:gd name="connsiteY1" fmla="*/ 38403 h 67181"/>
                  <a:gd name="connsiteX2" fmla="*/ 11160 w 17146"/>
                  <a:gd name="connsiteY2" fmla="*/ 48098 h 67181"/>
                  <a:gd name="connsiteX3" fmla="*/ 11207 w 17146"/>
                  <a:gd name="connsiteY3" fmla="*/ 51235 h 67181"/>
                  <a:gd name="connsiteX4" fmla="*/ 10995 w 17146"/>
                  <a:gd name="connsiteY4" fmla="*/ 53004 h 67181"/>
                  <a:gd name="connsiteX5" fmla="*/ 12363 w 17146"/>
                  <a:gd name="connsiteY5" fmla="*/ 61331 h 67181"/>
                  <a:gd name="connsiteX6" fmla="*/ 14675 w 17146"/>
                  <a:gd name="connsiteY6" fmla="*/ 67181 h 67181"/>
                  <a:gd name="connsiteX7" fmla="*/ 616 w 17146"/>
                  <a:gd name="connsiteY7" fmla="*/ 48499 h 67181"/>
                  <a:gd name="connsiteX8" fmla="*/ 3328 w 17146"/>
                  <a:gd name="connsiteY8" fmla="*/ 29038 h 67181"/>
                  <a:gd name="connsiteX9" fmla="*/ 5758 w 17146"/>
                  <a:gd name="connsiteY9" fmla="*/ 18234 h 67181"/>
                  <a:gd name="connsiteX10" fmla="*/ 6135 w 17146"/>
                  <a:gd name="connsiteY10" fmla="*/ 14436 h 67181"/>
                  <a:gd name="connsiteX11" fmla="*/ 5852 w 17146"/>
                  <a:gd name="connsiteY11" fmla="*/ 11629 h 67181"/>
                  <a:gd name="connsiteX12" fmla="*/ 2385 w 17146"/>
                  <a:gd name="connsiteY12" fmla="*/ 0 h 67181"/>
                  <a:gd name="connsiteX13" fmla="*/ 16491 w 17146"/>
                  <a:gd name="connsiteY13" fmla="*/ 18966 h 67181"/>
                  <a:gd name="connsiteX14" fmla="*/ 14793 w 17146"/>
                  <a:gd name="connsiteY14" fmla="*/ 36209 h 67181"/>
                  <a:gd name="connsiteX15" fmla="*/ 14793 w 17146"/>
                  <a:gd name="connsiteY15" fmla="*/ 36209 h 6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146" h="67181">
                    <a:moveTo>
                      <a:pt x="14793" y="36209"/>
                    </a:moveTo>
                    <a:cubicBezTo>
                      <a:pt x="14675" y="37082"/>
                      <a:pt x="14156" y="37695"/>
                      <a:pt x="13802" y="38403"/>
                    </a:cubicBezTo>
                    <a:cubicBezTo>
                      <a:pt x="12103" y="41658"/>
                      <a:pt x="11490" y="44843"/>
                      <a:pt x="11160" y="48098"/>
                    </a:cubicBezTo>
                    <a:cubicBezTo>
                      <a:pt x="11042" y="49254"/>
                      <a:pt x="10995" y="50127"/>
                      <a:pt x="11207" y="51235"/>
                    </a:cubicBezTo>
                    <a:cubicBezTo>
                      <a:pt x="11325" y="51778"/>
                      <a:pt x="10924" y="52438"/>
                      <a:pt x="10995" y="53004"/>
                    </a:cubicBezTo>
                    <a:cubicBezTo>
                      <a:pt x="11278" y="55859"/>
                      <a:pt x="11490" y="58642"/>
                      <a:pt x="12363" y="61331"/>
                    </a:cubicBezTo>
                    <a:cubicBezTo>
                      <a:pt x="12976" y="63218"/>
                      <a:pt x="13731" y="65365"/>
                      <a:pt x="14675" y="67181"/>
                    </a:cubicBezTo>
                    <a:cubicBezTo>
                      <a:pt x="7834" y="63101"/>
                      <a:pt x="2314" y="56189"/>
                      <a:pt x="616" y="48499"/>
                    </a:cubicBezTo>
                    <a:cubicBezTo>
                      <a:pt x="-823" y="41918"/>
                      <a:pt x="333" y="35407"/>
                      <a:pt x="3328" y="29038"/>
                    </a:cubicBezTo>
                    <a:cubicBezTo>
                      <a:pt x="4956" y="25570"/>
                      <a:pt x="5357" y="21961"/>
                      <a:pt x="5758" y="18234"/>
                    </a:cubicBezTo>
                    <a:cubicBezTo>
                      <a:pt x="5923" y="16725"/>
                      <a:pt x="6041" y="15592"/>
                      <a:pt x="6135" y="14436"/>
                    </a:cubicBezTo>
                    <a:cubicBezTo>
                      <a:pt x="6206" y="13540"/>
                      <a:pt x="5829" y="12502"/>
                      <a:pt x="5852" y="11629"/>
                    </a:cubicBezTo>
                    <a:cubicBezTo>
                      <a:pt x="5994" y="7383"/>
                      <a:pt x="3965" y="3703"/>
                      <a:pt x="2385" y="0"/>
                    </a:cubicBezTo>
                    <a:cubicBezTo>
                      <a:pt x="8990" y="4411"/>
                      <a:pt x="14745" y="10992"/>
                      <a:pt x="16491" y="18966"/>
                    </a:cubicBezTo>
                    <a:cubicBezTo>
                      <a:pt x="17765" y="24721"/>
                      <a:pt x="17175" y="30854"/>
                      <a:pt x="14793" y="36209"/>
                    </a:cubicBezTo>
                    <a:lnTo>
                      <a:pt x="14793" y="36209"/>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96" name="手繪多邊形: 圖案 195">
                <a:extLst>
                  <a:ext uri="{FF2B5EF4-FFF2-40B4-BE49-F238E27FC236}">
                    <a16:creationId xmlns:a16="http://schemas.microsoft.com/office/drawing/2014/main" id="{4B6954BC-FDC1-4EDB-AF30-2A60B01D8BA3}"/>
                  </a:ext>
                </a:extLst>
              </p:cNvPr>
              <p:cNvSpPr/>
              <p:nvPr/>
            </p:nvSpPr>
            <p:spPr>
              <a:xfrm>
                <a:off x="4368626" y="1577001"/>
                <a:ext cx="17974" cy="65907"/>
              </a:xfrm>
              <a:custGeom>
                <a:avLst/>
                <a:gdLst>
                  <a:gd name="connsiteX0" fmla="*/ 15451 w 17974"/>
                  <a:gd name="connsiteY0" fmla="*/ 35077 h 65907"/>
                  <a:gd name="connsiteX1" fmla="*/ 14649 w 17974"/>
                  <a:gd name="connsiteY1" fmla="*/ 37365 h 65907"/>
                  <a:gd name="connsiteX2" fmla="*/ 12832 w 17974"/>
                  <a:gd name="connsiteY2" fmla="*/ 47249 h 65907"/>
                  <a:gd name="connsiteX3" fmla="*/ 13163 w 17974"/>
                  <a:gd name="connsiteY3" fmla="*/ 50362 h 65907"/>
                  <a:gd name="connsiteX4" fmla="*/ 13092 w 17974"/>
                  <a:gd name="connsiteY4" fmla="*/ 52132 h 65907"/>
                  <a:gd name="connsiteX5" fmla="*/ 15168 w 17974"/>
                  <a:gd name="connsiteY5" fmla="*/ 60293 h 65907"/>
                  <a:gd name="connsiteX6" fmla="*/ 17975 w 17974"/>
                  <a:gd name="connsiteY6" fmla="*/ 65908 h 65907"/>
                  <a:gd name="connsiteX7" fmla="*/ 2382 w 17974"/>
                  <a:gd name="connsiteY7" fmla="*/ 48499 h 65907"/>
                  <a:gd name="connsiteX8" fmla="*/ 3420 w 17974"/>
                  <a:gd name="connsiteY8" fmla="*/ 28873 h 65907"/>
                  <a:gd name="connsiteX9" fmla="*/ 4907 w 17974"/>
                  <a:gd name="connsiteY9" fmla="*/ 17904 h 65907"/>
                  <a:gd name="connsiteX10" fmla="*/ 4977 w 17974"/>
                  <a:gd name="connsiteY10" fmla="*/ 14083 h 65907"/>
                  <a:gd name="connsiteX11" fmla="*/ 4458 w 17974"/>
                  <a:gd name="connsiteY11" fmla="*/ 11299 h 65907"/>
                  <a:gd name="connsiteX12" fmla="*/ 0 w 17974"/>
                  <a:gd name="connsiteY12" fmla="*/ 0 h 65907"/>
                  <a:gd name="connsiteX13" fmla="*/ 15687 w 17974"/>
                  <a:gd name="connsiteY13" fmla="*/ 17692 h 65907"/>
                  <a:gd name="connsiteX14" fmla="*/ 15451 w 17974"/>
                  <a:gd name="connsiteY14" fmla="*/ 35077 h 65907"/>
                  <a:gd name="connsiteX15" fmla="*/ 15451 w 17974"/>
                  <a:gd name="connsiteY15" fmla="*/ 35077 h 6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974" h="65907">
                    <a:moveTo>
                      <a:pt x="15451" y="35077"/>
                    </a:moveTo>
                    <a:cubicBezTo>
                      <a:pt x="15427" y="35973"/>
                      <a:pt x="14955" y="36634"/>
                      <a:pt x="14649" y="37365"/>
                    </a:cubicBezTo>
                    <a:cubicBezTo>
                      <a:pt x="13233" y="40738"/>
                      <a:pt x="12880" y="43970"/>
                      <a:pt x="12832" y="47249"/>
                    </a:cubicBezTo>
                    <a:cubicBezTo>
                      <a:pt x="12809" y="48405"/>
                      <a:pt x="12856" y="49301"/>
                      <a:pt x="13163" y="50362"/>
                    </a:cubicBezTo>
                    <a:cubicBezTo>
                      <a:pt x="13304" y="50905"/>
                      <a:pt x="12998" y="51589"/>
                      <a:pt x="13092" y="52132"/>
                    </a:cubicBezTo>
                    <a:cubicBezTo>
                      <a:pt x="13611" y="54939"/>
                      <a:pt x="14059" y="57722"/>
                      <a:pt x="15168" y="60293"/>
                    </a:cubicBezTo>
                    <a:cubicBezTo>
                      <a:pt x="15946" y="62133"/>
                      <a:pt x="16890" y="64186"/>
                      <a:pt x="17975" y="65908"/>
                    </a:cubicBezTo>
                    <a:cubicBezTo>
                      <a:pt x="10827" y="62440"/>
                      <a:pt x="4718" y="56000"/>
                      <a:pt x="2382" y="48499"/>
                    </a:cubicBezTo>
                    <a:cubicBezTo>
                      <a:pt x="377" y="42059"/>
                      <a:pt x="991" y="35478"/>
                      <a:pt x="3420" y="28873"/>
                    </a:cubicBezTo>
                    <a:cubicBezTo>
                      <a:pt x="4741" y="25287"/>
                      <a:pt x="4836" y="21655"/>
                      <a:pt x="4907" y="17904"/>
                    </a:cubicBezTo>
                    <a:cubicBezTo>
                      <a:pt x="4930" y="16394"/>
                      <a:pt x="4954" y="15238"/>
                      <a:pt x="4977" y="14083"/>
                    </a:cubicBezTo>
                    <a:cubicBezTo>
                      <a:pt x="4977" y="13186"/>
                      <a:pt x="4505" y="12196"/>
                      <a:pt x="4458" y="11299"/>
                    </a:cubicBezTo>
                    <a:cubicBezTo>
                      <a:pt x="4222" y="7053"/>
                      <a:pt x="1911" y="3562"/>
                      <a:pt x="0" y="0"/>
                    </a:cubicBezTo>
                    <a:cubicBezTo>
                      <a:pt x="6959" y="3821"/>
                      <a:pt x="13257" y="9907"/>
                      <a:pt x="15687" y="17692"/>
                    </a:cubicBezTo>
                    <a:cubicBezTo>
                      <a:pt x="17432" y="23377"/>
                      <a:pt x="17361" y="29533"/>
                      <a:pt x="15451" y="35077"/>
                    </a:cubicBezTo>
                    <a:lnTo>
                      <a:pt x="15451" y="35077"/>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97" name="手繪多邊形: 圖案 196">
                <a:extLst>
                  <a:ext uri="{FF2B5EF4-FFF2-40B4-BE49-F238E27FC236}">
                    <a16:creationId xmlns:a16="http://schemas.microsoft.com/office/drawing/2014/main" id="{C0AAC069-F775-4AA1-BC7C-627BE5F46803}"/>
                  </a:ext>
                </a:extLst>
              </p:cNvPr>
              <p:cNvSpPr/>
              <p:nvPr/>
            </p:nvSpPr>
            <p:spPr>
              <a:xfrm>
                <a:off x="4346712" y="1567778"/>
                <a:ext cx="23565" cy="64114"/>
              </a:xfrm>
              <a:custGeom>
                <a:avLst/>
                <a:gdLst>
                  <a:gd name="connsiteX0" fmla="*/ 18376 w 23565"/>
                  <a:gd name="connsiteY0" fmla="*/ 33591 h 64114"/>
                  <a:gd name="connsiteX1" fmla="*/ 17786 w 23565"/>
                  <a:gd name="connsiteY1" fmla="*/ 35926 h 64114"/>
                  <a:gd name="connsiteX2" fmla="*/ 16843 w 23565"/>
                  <a:gd name="connsiteY2" fmla="*/ 45928 h 64114"/>
                  <a:gd name="connsiteX3" fmla="*/ 17432 w 23565"/>
                  <a:gd name="connsiteY3" fmla="*/ 49018 h 64114"/>
                  <a:gd name="connsiteX4" fmla="*/ 17503 w 23565"/>
                  <a:gd name="connsiteY4" fmla="*/ 50787 h 64114"/>
                  <a:gd name="connsiteX5" fmla="*/ 20287 w 23565"/>
                  <a:gd name="connsiteY5" fmla="*/ 58760 h 64114"/>
                  <a:gd name="connsiteX6" fmla="*/ 23565 w 23565"/>
                  <a:gd name="connsiteY6" fmla="*/ 64115 h 64114"/>
                  <a:gd name="connsiteX7" fmla="*/ 6534 w 23565"/>
                  <a:gd name="connsiteY7" fmla="*/ 48098 h 64114"/>
                  <a:gd name="connsiteX8" fmla="*/ 5874 w 23565"/>
                  <a:gd name="connsiteY8" fmla="*/ 28472 h 64114"/>
                  <a:gd name="connsiteX9" fmla="*/ 6416 w 23565"/>
                  <a:gd name="connsiteY9" fmla="*/ 17409 h 64114"/>
                  <a:gd name="connsiteX10" fmla="*/ 6157 w 23565"/>
                  <a:gd name="connsiteY10" fmla="*/ 13587 h 64114"/>
                  <a:gd name="connsiteX11" fmla="*/ 5402 w 23565"/>
                  <a:gd name="connsiteY11" fmla="*/ 10875 h 64114"/>
                  <a:gd name="connsiteX12" fmla="*/ 0 w 23565"/>
                  <a:gd name="connsiteY12" fmla="*/ 0 h 64114"/>
                  <a:gd name="connsiteX13" fmla="*/ 17149 w 23565"/>
                  <a:gd name="connsiteY13" fmla="*/ 16276 h 64114"/>
                  <a:gd name="connsiteX14" fmla="*/ 18376 w 23565"/>
                  <a:gd name="connsiteY14" fmla="*/ 33591 h 64114"/>
                  <a:gd name="connsiteX15" fmla="*/ 18376 w 23565"/>
                  <a:gd name="connsiteY15" fmla="*/ 33591 h 6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565" h="64114">
                    <a:moveTo>
                      <a:pt x="18376" y="33591"/>
                    </a:moveTo>
                    <a:cubicBezTo>
                      <a:pt x="18423" y="34487"/>
                      <a:pt x="18022" y="35171"/>
                      <a:pt x="17786" y="35926"/>
                    </a:cubicBezTo>
                    <a:cubicBezTo>
                      <a:pt x="16677" y="39417"/>
                      <a:pt x="16607" y="42672"/>
                      <a:pt x="16843" y="45928"/>
                    </a:cubicBezTo>
                    <a:cubicBezTo>
                      <a:pt x="16937" y="47084"/>
                      <a:pt x="17031" y="47980"/>
                      <a:pt x="17432" y="49018"/>
                    </a:cubicBezTo>
                    <a:cubicBezTo>
                      <a:pt x="17645" y="49537"/>
                      <a:pt x="17361" y="50245"/>
                      <a:pt x="17503" y="50787"/>
                    </a:cubicBezTo>
                    <a:cubicBezTo>
                      <a:pt x="18281" y="53547"/>
                      <a:pt x="18966" y="56260"/>
                      <a:pt x="20287" y="58760"/>
                    </a:cubicBezTo>
                    <a:cubicBezTo>
                      <a:pt x="21230" y="60506"/>
                      <a:pt x="22339" y="62487"/>
                      <a:pt x="23565" y="64115"/>
                    </a:cubicBezTo>
                    <a:cubicBezTo>
                      <a:pt x="16135" y="61261"/>
                      <a:pt x="9506" y="55411"/>
                      <a:pt x="6534" y="48098"/>
                    </a:cubicBezTo>
                    <a:cubicBezTo>
                      <a:pt x="3987" y="41847"/>
                      <a:pt x="4010" y="35242"/>
                      <a:pt x="5874" y="28472"/>
                    </a:cubicBezTo>
                    <a:cubicBezTo>
                      <a:pt x="6888" y="24792"/>
                      <a:pt x="6676" y="21159"/>
                      <a:pt x="6416" y="17409"/>
                    </a:cubicBezTo>
                    <a:cubicBezTo>
                      <a:pt x="6322" y="15899"/>
                      <a:pt x="6251" y="14743"/>
                      <a:pt x="6157" y="13587"/>
                    </a:cubicBezTo>
                    <a:cubicBezTo>
                      <a:pt x="6086" y="12691"/>
                      <a:pt x="5520" y="11747"/>
                      <a:pt x="5402" y="10875"/>
                    </a:cubicBezTo>
                    <a:cubicBezTo>
                      <a:pt x="4812" y="6676"/>
                      <a:pt x="2194" y="3373"/>
                      <a:pt x="0" y="0"/>
                    </a:cubicBezTo>
                    <a:cubicBezTo>
                      <a:pt x="7265" y="3208"/>
                      <a:pt x="14059" y="8704"/>
                      <a:pt x="17149" y="16276"/>
                    </a:cubicBezTo>
                    <a:cubicBezTo>
                      <a:pt x="19343" y="21773"/>
                      <a:pt x="19791" y="27929"/>
                      <a:pt x="18376" y="33591"/>
                    </a:cubicBezTo>
                    <a:lnTo>
                      <a:pt x="18376" y="33591"/>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98" name="手繪多邊形: 圖案 197">
                <a:extLst>
                  <a:ext uri="{FF2B5EF4-FFF2-40B4-BE49-F238E27FC236}">
                    <a16:creationId xmlns:a16="http://schemas.microsoft.com/office/drawing/2014/main" id="{60F38C03-25F7-481D-B752-D50E3FC38F69}"/>
                  </a:ext>
                </a:extLst>
              </p:cNvPr>
              <p:cNvSpPr/>
              <p:nvPr/>
            </p:nvSpPr>
            <p:spPr>
              <a:xfrm>
                <a:off x="4323831" y="1560442"/>
                <a:ext cx="29085" cy="61803"/>
              </a:xfrm>
              <a:custGeom>
                <a:avLst/>
                <a:gdLst>
                  <a:gd name="connsiteX0" fmla="*/ 21277 w 29085"/>
                  <a:gd name="connsiteY0" fmla="*/ 31845 h 61803"/>
                  <a:gd name="connsiteX1" fmla="*/ 20876 w 29085"/>
                  <a:gd name="connsiteY1" fmla="*/ 34228 h 61803"/>
                  <a:gd name="connsiteX2" fmla="*/ 20805 w 29085"/>
                  <a:gd name="connsiteY2" fmla="*/ 44277 h 61803"/>
                  <a:gd name="connsiteX3" fmla="*/ 21655 w 29085"/>
                  <a:gd name="connsiteY3" fmla="*/ 47296 h 61803"/>
                  <a:gd name="connsiteX4" fmla="*/ 21891 w 29085"/>
                  <a:gd name="connsiteY4" fmla="*/ 49065 h 61803"/>
                  <a:gd name="connsiteX5" fmla="*/ 25358 w 29085"/>
                  <a:gd name="connsiteY5" fmla="*/ 56755 h 61803"/>
                  <a:gd name="connsiteX6" fmla="*/ 29085 w 29085"/>
                  <a:gd name="connsiteY6" fmla="*/ 61803 h 61803"/>
                  <a:gd name="connsiteX7" fmla="*/ 10709 w 29085"/>
                  <a:gd name="connsiteY7" fmla="*/ 47343 h 61803"/>
                  <a:gd name="connsiteX8" fmla="*/ 8327 w 29085"/>
                  <a:gd name="connsiteY8" fmla="*/ 27835 h 61803"/>
                  <a:gd name="connsiteX9" fmla="*/ 7902 w 29085"/>
                  <a:gd name="connsiteY9" fmla="*/ 16772 h 61803"/>
                  <a:gd name="connsiteX10" fmla="*/ 7313 w 29085"/>
                  <a:gd name="connsiteY10" fmla="*/ 12998 h 61803"/>
                  <a:gd name="connsiteX11" fmla="*/ 6322 w 29085"/>
                  <a:gd name="connsiteY11" fmla="*/ 10356 h 61803"/>
                  <a:gd name="connsiteX12" fmla="*/ 0 w 29085"/>
                  <a:gd name="connsiteY12" fmla="*/ 0 h 61803"/>
                  <a:gd name="connsiteX13" fmla="*/ 18494 w 29085"/>
                  <a:gd name="connsiteY13" fmla="*/ 14720 h 61803"/>
                  <a:gd name="connsiteX14" fmla="*/ 21277 w 29085"/>
                  <a:gd name="connsiteY14" fmla="*/ 31845 h 61803"/>
                  <a:gd name="connsiteX15" fmla="*/ 21277 w 29085"/>
                  <a:gd name="connsiteY15" fmla="*/ 31845 h 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085" h="61803">
                    <a:moveTo>
                      <a:pt x="21277" y="31845"/>
                    </a:moveTo>
                    <a:cubicBezTo>
                      <a:pt x="21395" y="32718"/>
                      <a:pt x="21065" y="33449"/>
                      <a:pt x="20876" y="34228"/>
                    </a:cubicBezTo>
                    <a:cubicBezTo>
                      <a:pt x="20074" y="37813"/>
                      <a:pt x="20287" y="41045"/>
                      <a:pt x="20805" y="44277"/>
                    </a:cubicBezTo>
                    <a:cubicBezTo>
                      <a:pt x="20994" y="45409"/>
                      <a:pt x="21159" y="46282"/>
                      <a:pt x="21655" y="47296"/>
                    </a:cubicBezTo>
                    <a:cubicBezTo>
                      <a:pt x="21891" y="47815"/>
                      <a:pt x="21702" y="48523"/>
                      <a:pt x="21891" y="49065"/>
                    </a:cubicBezTo>
                    <a:cubicBezTo>
                      <a:pt x="22905" y="51754"/>
                      <a:pt x="23801" y="54396"/>
                      <a:pt x="25358" y="56755"/>
                    </a:cubicBezTo>
                    <a:cubicBezTo>
                      <a:pt x="26443" y="58430"/>
                      <a:pt x="27717" y="60293"/>
                      <a:pt x="29085" y="61803"/>
                    </a:cubicBezTo>
                    <a:cubicBezTo>
                      <a:pt x="21442" y="59609"/>
                      <a:pt x="14319" y="54349"/>
                      <a:pt x="10709" y="47343"/>
                    </a:cubicBezTo>
                    <a:cubicBezTo>
                      <a:pt x="7619" y="41351"/>
                      <a:pt x="7077" y="34747"/>
                      <a:pt x="8327" y="27835"/>
                    </a:cubicBezTo>
                    <a:cubicBezTo>
                      <a:pt x="9011" y="24084"/>
                      <a:pt x="8468" y="20475"/>
                      <a:pt x="7902" y="16772"/>
                    </a:cubicBezTo>
                    <a:cubicBezTo>
                      <a:pt x="7666" y="15286"/>
                      <a:pt x="7501" y="14130"/>
                      <a:pt x="7313" y="12998"/>
                    </a:cubicBezTo>
                    <a:cubicBezTo>
                      <a:pt x="7147" y="12125"/>
                      <a:pt x="6534" y="11205"/>
                      <a:pt x="6322" y="10356"/>
                    </a:cubicBezTo>
                    <a:cubicBezTo>
                      <a:pt x="5355" y="6204"/>
                      <a:pt x="2477" y="3161"/>
                      <a:pt x="0" y="0"/>
                    </a:cubicBezTo>
                    <a:cubicBezTo>
                      <a:pt x="7525" y="2571"/>
                      <a:pt x="14767" y="7454"/>
                      <a:pt x="18494" y="14720"/>
                    </a:cubicBezTo>
                    <a:cubicBezTo>
                      <a:pt x="21183" y="19980"/>
                      <a:pt x="22197" y="26089"/>
                      <a:pt x="21277" y="31845"/>
                    </a:cubicBezTo>
                    <a:lnTo>
                      <a:pt x="21277" y="31845"/>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99" name="手繪多邊形: 圖案 198">
                <a:extLst>
                  <a:ext uri="{FF2B5EF4-FFF2-40B4-BE49-F238E27FC236}">
                    <a16:creationId xmlns:a16="http://schemas.microsoft.com/office/drawing/2014/main" id="{B7F01E57-8A79-47F8-A801-8691ED875779}"/>
                  </a:ext>
                </a:extLst>
              </p:cNvPr>
              <p:cNvSpPr/>
              <p:nvPr/>
            </p:nvSpPr>
            <p:spPr>
              <a:xfrm>
                <a:off x="4300218" y="1555111"/>
                <a:ext cx="34416" cy="58972"/>
              </a:xfrm>
              <a:custGeom>
                <a:avLst/>
                <a:gdLst>
                  <a:gd name="connsiteX0" fmla="*/ 23990 w 34416"/>
                  <a:gd name="connsiteY0" fmla="*/ 29816 h 58972"/>
                  <a:gd name="connsiteX1" fmla="*/ 23801 w 34416"/>
                  <a:gd name="connsiteY1" fmla="*/ 32223 h 58972"/>
                  <a:gd name="connsiteX2" fmla="*/ 24603 w 34416"/>
                  <a:gd name="connsiteY2" fmla="*/ 42248 h 58972"/>
                  <a:gd name="connsiteX3" fmla="*/ 25712 w 34416"/>
                  <a:gd name="connsiteY3" fmla="*/ 45196 h 58972"/>
                  <a:gd name="connsiteX4" fmla="*/ 26113 w 34416"/>
                  <a:gd name="connsiteY4" fmla="*/ 46918 h 58972"/>
                  <a:gd name="connsiteX5" fmla="*/ 30241 w 34416"/>
                  <a:gd name="connsiteY5" fmla="*/ 54278 h 58972"/>
                  <a:gd name="connsiteX6" fmla="*/ 34416 w 34416"/>
                  <a:gd name="connsiteY6" fmla="*/ 58972 h 58972"/>
                  <a:gd name="connsiteX7" fmla="*/ 14837 w 34416"/>
                  <a:gd name="connsiteY7" fmla="*/ 46187 h 58972"/>
                  <a:gd name="connsiteX8" fmla="*/ 10757 w 34416"/>
                  <a:gd name="connsiteY8" fmla="*/ 26962 h 58972"/>
                  <a:gd name="connsiteX9" fmla="*/ 9365 w 34416"/>
                  <a:gd name="connsiteY9" fmla="*/ 15993 h 58972"/>
                  <a:gd name="connsiteX10" fmla="*/ 8445 w 34416"/>
                  <a:gd name="connsiteY10" fmla="*/ 12290 h 58972"/>
                  <a:gd name="connsiteX11" fmla="*/ 7218 w 34416"/>
                  <a:gd name="connsiteY11" fmla="*/ 9742 h 58972"/>
                  <a:gd name="connsiteX12" fmla="*/ 0 w 34416"/>
                  <a:gd name="connsiteY12" fmla="*/ 0 h 58972"/>
                  <a:gd name="connsiteX13" fmla="*/ 19720 w 34416"/>
                  <a:gd name="connsiteY13" fmla="*/ 13021 h 58972"/>
                  <a:gd name="connsiteX14" fmla="*/ 23990 w 34416"/>
                  <a:gd name="connsiteY14" fmla="*/ 29816 h 58972"/>
                  <a:gd name="connsiteX15" fmla="*/ 23990 w 34416"/>
                  <a:gd name="connsiteY15" fmla="*/ 29816 h 5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416" h="58972">
                    <a:moveTo>
                      <a:pt x="23990" y="29816"/>
                    </a:moveTo>
                    <a:cubicBezTo>
                      <a:pt x="24179" y="30689"/>
                      <a:pt x="23919" y="31444"/>
                      <a:pt x="23801" y="32223"/>
                    </a:cubicBezTo>
                    <a:cubicBezTo>
                      <a:pt x="23306" y="35855"/>
                      <a:pt x="23801" y="39063"/>
                      <a:pt x="24603" y="42248"/>
                    </a:cubicBezTo>
                    <a:cubicBezTo>
                      <a:pt x="24886" y="43380"/>
                      <a:pt x="25146" y="44229"/>
                      <a:pt x="25712" y="45196"/>
                    </a:cubicBezTo>
                    <a:cubicBezTo>
                      <a:pt x="25995" y="45668"/>
                      <a:pt x="25877" y="46423"/>
                      <a:pt x="26113" y="46918"/>
                    </a:cubicBezTo>
                    <a:cubicBezTo>
                      <a:pt x="27363" y="49513"/>
                      <a:pt x="28495" y="52061"/>
                      <a:pt x="30241" y="54278"/>
                    </a:cubicBezTo>
                    <a:cubicBezTo>
                      <a:pt x="31468" y="55835"/>
                      <a:pt x="32907" y="57581"/>
                      <a:pt x="34416" y="58972"/>
                    </a:cubicBezTo>
                    <a:cubicBezTo>
                      <a:pt x="26608" y="57463"/>
                      <a:pt x="19036" y="52839"/>
                      <a:pt x="14837" y="46187"/>
                    </a:cubicBezTo>
                    <a:cubicBezTo>
                      <a:pt x="11228" y="40479"/>
                      <a:pt x="10120" y="33968"/>
                      <a:pt x="10757" y="26962"/>
                    </a:cubicBezTo>
                    <a:cubicBezTo>
                      <a:pt x="11110" y="23164"/>
                      <a:pt x="10261" y="19626"/>
                      <a:pt x="9365" y="15993"/>
                    </a:cubicBezTo>
                    <a:cubicBezTo>
                      <a:pt x="9011" y="14531"/>
                      <a:pt x="8728" y="13399"/>
                      <a:pt x="8445" y="12290"/>
                    </a:cubicBezTo>
                    <a:cubicBezTo>
                      <a:pt x="8209" y="11417"/>
                      <a:pt x="7501" y="10568"/>
                      <a:pt x="7218" y="9742"/>
                    </a:cubicBezTo>
                    <a:cubicBezTo>
                      <a:pt x="5897" y="5709"/>
                      <a:pt x="2760" y="2925"/>
                      <a:pt x="0" y="0"/>
                    </a:cubicBezTo>
                    <a:cubicBezTo>
                      <a:pt x="7714" y="1887"/>
                      <a:pt x="15380" y="6133"/>
                      <a:pt x="19720" y="13021"/>
                    </a:cubicBezTo>
                    <a:cubicBezTo>
                      <a:pt x="22881" y="18022"/>
                      <a:pt x="24415" y="23990"/>
                      <a:pt x="23990" y="29816"/>
                    </a:cubicBezTo>
                    <a:lnTo>
                      <a:pt x="23990" y="29816"/>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00" name="手繪多邊形: 圖案 199">
                <a:extLst>
                  <a:ext uri="{FF2B5EF4-FFF2-40B4-BE49-F238E27FC236}">
                    <a16:creationId xmlns:a16="http://schemas.microsoft.com/office/drawing/2014/main" id="{B63651D4-2554-43EF-9797-017B2FEEDB77}"/>
                  </a:ext>
                </a:extLst>
              </p:cNvPr>
              <p:cNvSpPr/>
              <p:nvPr/>
            </p:nvSpPr>
            <p:spPr>
              <a:xfrm>
                <a:off x="4276040" y="1551832"/>
                <a:ext cx="39464" cy="55693"/>
              </a:xfrm>
              <a:custGeom>
                <a:avLst/>
                <a:gdLst>
                  <a:gd name="connsiteX0" fmla="*/ 26490 w 39464"/>
                  <a:gd name="connsiteY0" fmla="*/ 27576 h 55693"/>
                  <a:gd name="connsiteX1" fmla="*/ 26514 w 39464"/>
                  <a:gd name="connsiteY1" fmla="*/ 29982 h 55693"/>
                  <a:gd name="connsiteX2" fmla="*/ 28212 w 39464"/>
                  <a:gd name="connsiteY2" fmla="*/ 39889 h 55693"/>
                  <a:gd name="connsiteX3" fmla="*/ 29604 w 39464"/>
                  <a:gd name="connsiteY3" fmla="*/ 42720 h 55693"/>
                  <a:gd name="connsiteX4" fmla="*/ 30147 w 39464"/>
                  <a:gd name="connsiteY4" fmla="*/ 44418 h 55693"/>
                  <a:gd name="connsiteX5" fmla="*/ 34912 w 39464"/>
                  <a:gd name="connsiteY5" fmla="*/ 51377 h 55693"/>
                  <a:gd name="connsiteX6" fmla="*/ 39464 w 39464"/>
                  <a:gd name="connsiteY6" fmla="*/ 55694 h 55693"/>
                  <a:gd name="connsiteX7" fmla="*/ 18848 w 39464"/>
                  <a:gd name="connsiteY7" fmla="*/ 44701 h 55693"/>
                  <a:gd name="connsiteX8" fmla="*/ 13092 w 39464"/>
                  <a:gd name="connsiteY8" fmla="*/ 25924 h 55693"/>
                  <a:gd name="connsiteX9" fmla="*/ 10733 w 39464"/>
                  <a:gd name="connsiteY9" fmla="*/ 15121 h 55693"/>
                  <a:gd name="connsiteX10" fmla="*/ 9483 w 39464"/>
                  <a:gd name="connsiteY10" fmla="*/ 11511 h 55693"/>
                  <a:gd name="connsiteX11" fmla="*/ 8044 w 39464"/>
                  <a:gd name="connsiteY11" fmla="*/ 9082 h 55693"/>
                  <a:gd name="connsiteX12" fmla="*/ 0 w 39464"/>
                  <a:gd name="connsiteY12" fmla="*/ 0 h 55693"/>
                  <a:gd name="connsiteX13" fmla="*/ 20782 w 39464"/>
                  <a:gd name="connsiteY13" fmla="*/ 11228 h 55693"/>
                  <a:gd name="connsiteX14" fmla="*/ 26490 w 39464"/>
                  <a:gd name="connsiteY14" fmla="*/ 27576 h 55693"/>
                  <a:gd name="connsiteX15" fmla="*/ 26490 w 39464"/>
                  <a:gd name="connsiteY15" fmla="*/ 27576 h 5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464" h="55693">
                    <a:moveTo>
                      <a:pt x="26490" y="27576"/>
                    </a:moveTo>
                    <a:cubicBezTo>
                      <a:pt x="26750" y="28425"/>
                      <a:pt x="26561" y="29203"/>
                      <a:pt x="26514" y="29982"/>
                    </a:cubicBezTo>
                    <a:cubicBezTo>
                      <a:pt x="26349" y="33638"/>
                      <a:pt x="27127" y="36775"/>
                      <a:pt x="28212" y="39889"/>
                    </a:cubicBezTo>
                    <a:cubicBezTo>
                      <a:pt x="28590" y="40974"/>
                      <a:pt x="28920" y="41800"/>
                      <a:pt x="29604" y="42720"/>
                    </a:cubicBezTo>
                    <a:cubicBezTo>
                      <a:pt x="29934" y="43168"/>
                      <a:pt x="29864" y="43923"/>
                      <a:pt x="30147" y="44418"/>
                    </a:cubicBezTo>
                    <a:cubicBezTo>
                      <a:pt x="31609" y="46895"/>
                      <a:pt x="32977" y="49325"/>
                      <a:pt x="34912" y="51377"/>
                    </a:cubicBezTo>
                    <a:cubicBezTo>
                      <a:pt x="36280" y="52816"/>
                      <a:pt x="37860" y="54443"/>
                      <a:pt x="39464" y="55694"/>
                    </a:cubicBezTo>
                    <a:cubicBezTo>
                      <a:pt x="31562" y="54892"/>
                      <a:pt x="23613" y="50952"/>
                      <a:pt x="18848" y="44701"/>
                    </a:cubicBezTo>
                    <a:cubicBezTo>
                      <a:pt x="14767" y="39346"/>
                      <a:pt x="13068" y="32954"/>
                      <a:pt x="13092" y="25924"/>
                    </a:cubicBezTo>
                    <a:cubicBezTo>
                      <a:pt x="13092" y="22103"/>
                      <a:pt x="11936" y="18659"/>
                      <a:pt x="10733" y="15121"/>
                    </a:cubicBezTo>
                    <a:cubicBezTo>
                      <a:pt x="10238" y="13682"/>
                      <a:pt x="9884" y="12597"/>
                      <a:pt x="9483" y="11511"/>
                    </a:cubicBezTo>
                    <a:cubicBezTo>
                      <a:pt x="9176" y="10686"/>
                      <a:pt x="8398" y="9884"/>
                      <a:pt x="8044" y="9082"/>
                    </a:cubicBezTo>
                    <a:cubicBezTo>
                      <a:pt x="6369" y="5166"/>
                      <a:pt x="2996" y="2689"/>
                      <a:pt x="0" y="0"/>
                    </a:cubicBezTo>
                    <a:cubicBezTo>
                      <a:pt x="7855" y="1203"/>
                      <a:pt x="15852" y="4741"/>
                      <a:pt x="20782" y="11228"/>
                    </a:cubicBezTo>
                    <a:cubicBezTo>
                      <a:pt x="24320" y="15899"/>
                      <a:pt x="26372" y="21725"/>
                      <a:pt x="26490" y="27576"/>
                    </a:cubicBezTo>
                    <a:lnTo>
                      <a:pt x="26490" y="27576"/>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01" name="手繪多邊形: 圖案 200">
                <a:extLst>
                  <a:ext uri="{FF2B5EF4-FFF2-40B4-BE49-F238E27FC236}">
                    <a16:creationId xmlns:a16="http://schemas.microsoft.com/office/drawing/2014/main" id="{B26833F4-0B76-48F0-AC6B-89AAF6FDA790}"/>
                  </a:ext>
                </a:extLst>
              </p:cNvPr>
              <p:cNvSpPr/>
              <p:nvPr/>
            </p:nvSpPr>
            <p:spPr>
              <a:xfrm>
                <a:off x="4251200" y="1550629"/>
                <a:ext cx="44370" cy="51966"/>
              </a:xfrm>
              <a:custGeom>
                <a:avLst/>
                <a:gdLst>
                  <a:gd name="connsiteX0" fmla="*/ 28920 w 44370"/>
                  <a:gd name="connsiteY0" fmla="*/ 25122 h 51966"/>
                  <a:gd name="connsiteX1" fmla="*/ 29180 w 44370"/>
                  <a:gd name="connsiteY1" fmla="*/ 27528 h 51966"/>
                  <a:gd name="connsiteX2" fmla="*/ 31751 w 44370"/>
                  <a:gd name="connsiteY2" fmla="*/ 37247 h 51966"/>
                  <a:gd name="connsiteX3" fmla="*/ 33378 w 44370"/>
                  <a:gd name="connsiteY3" fmla="*/ 39936 h 51966"/>
                  <a:gd name="connsiteX4" fmla="*/ 34086 w 44370"/>
                  <a:gd name="connsiteY4" fmla="*/ 41564 h 51966"/>
                  <a:gd name="connsiteX5" fmla="*/ 39441 w 44370"/>
                  <a:gd name="connsiteY5" fmla="*/ 48074 h 51966"/>
                  <a:gd name="connsiteX6" fmla="*/ 44371 w 44370"/>
                  <a:gd name="connsiteY6" fmla="*/ 51967 h 51966"/>
                  <a:gd name="connsiteX7" fmla="*/ 22834 w 44370"/>
                  <a:gd name="connsiteY7" fmla="*/ 42861 h 51966"/>
                  <a:gd name="connsiteX8" fmla="*/ 15404 w 44370"/>
                  <a:gd name="connsiteY8" fmla="*/ 24674 h 51966"/>
                  <a:gd name="connsiteX9" fmla="*/ 12078 w 44370"/>
                  <a:gd name="connsiteY9" fmla="*/ 14106 h 51966"/>
                  <a:gd name="connsiteX10" fmla="*/ 10497 w 44370"/>
                  <a:gd name="connsiteY10" fmla="*/ 10615 h 51966"/>
                  <a:gd name="connsiteX11" fmla="*/ 8846 w 44370"/>
                  <a:gd name="connsiteY11" fmla="*/ 8327 h 51966"/>
                  <a:gd name="connsiteX12" fmla="*/ 0 w 44370"/>
                  <a:gd name="connsiteY12" fmla="*/ 0 h 51966"/>
                  <a:gd name="connsiteX13" fmla="*/ 21725 w 44370"/>
                  <a:gd name="connsiteY13" fmla="*/ 9318 h 51966"/>
                  <a:gd name="connsiteX14" fmla="*/ 28920 w 44370"/>
                  <a:gd name="connsiteY14" fmla="*/ 25122 h 51966"/>
                  <a:gd name="connsiteX15" fmla="*/ 28920 w 44370"/>
                  <a:gd name="connsiteY15" fmla="*/ 25122 h 5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370" h="51966">
                    <a:moveTo>
                      <a:pt x="28920" y="25122"/>
                    </a:moveTo>
                    <a:cubicBezTo>
                      <a:pt x="29274" y="25948"/>
                      <a:pt x="29132" y="26726"/>
                      <a:pt x="29180" y="27528"/>
                    </a:cubicBezTo>
                    <a:cubicBezTo>
                      <a:pt x="29345" y="31185"/>
                      <a:pt x="30406" y="34251"/>
                      <a:pt x="31751" y="37247"/>
                    </a:cubicBezTo>
                    <a:cubicBezTo>
                      <a:pt x="32223" y="38309"/>
                      <a:pt x="32624" y="39087"/>
                      <a:pt x="33378" y="39936"/>
                    </a:cubicBezTo>
                    <a:cubicBezTo>
                      <a:pt x="33756" y="40361"/>
                      <a:pt x="33732" y="41116"/>
                      <a:pt x="34086" y="41564"/>
                    </a:cubicBezTo>
                    <a:cubicBezTo>
                      <a:pt x="35761" y="43899"/>
                      <a:pt x="37341" y="46187"/>
                      <a:pt x="39441" y="48074"/>
                    </a:cubicBezTo>
                    <a:cubicBezTo>
                      <a:pt x="40927" y="49395"/>
                      <a:pt x="42649" y="50858"/>
                      <a:pt x="44371" y="51967"/>
                    </a:cubicBezTo>
                    <a:cubicBezTo>
                      <a:pt x="36421" y="51872"/>
                      <a:pt x="28165" y="48664"/>
                      <a:pt x="22834" y="42861"/>
                    </a:cubicBezTo>
                    <a:cubicBezTo>
                      <a:pt x="18281" y="37884"/>
                      <a:pt x="16017" y="31680"/>
                      <a:pt x="15404" y="24674"/>
                    </a:cubicBezTo>
                    <a:cubicBezTo>
                      <a:pt x="15073" y="20876"/>
                      <a:pt x="13611" y="17527"/>
                      <a:pt x="12078" y="14106"/>
                    </a:cubicBezTo>
                    <a:cubicBezTo>
                      <a:pt x="11464" y="12714"/>
                      <a:pt x="10992" y="11677"/>
                      <a:pt x="10497" y="10615"/>
                    </a:cubicBezTo>
                    <a:cubicBezTo>
                      <a:pt x="10120" y="9813"/>
                      <a:pt x="9270" y="9105"/>
                      <a:pt x="8846" y="8327"/>
                    </a:cubicBezTo>
                    <a:cubicBezTo>
                      <a:pt x="6817" y="4576"/>
                      <a:pt x="3232" y="2406"/>
                      <a:pt x="0" y="0"/>
                    </a:cubicBezTo>
                    <a:cubicBezTo>
                      <a:pt x="7926" y="495"/>
                      <a:pt x="16206" y="3302"/>
                      <a:pt x="21725" y="9318"/>
                    </a:cubicBezTo>
                    <a:cubicBezTo>
                      <a:pt x="25712" y="13705"/>
                      <a:pt x="28283" y="19319"/>
                      <a:pt x="28920" y="25122"/>
                    </a:cubicBezTo>
                    <a:lnTo>
                      <a:pt x="28920" y="25122"/>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02" name="手繪多邊形: 圖案 201">
                <a:extLst>
                  <a:ext uri="{FF2B5EF4-FFF2-40B4-BE49-F238E27FC236}">
                    <a16:creationId xmlns:a16="http://schemas.microsoft.com/office/drawing/2014/main" id="{18FB0883-B748-4082-AFCA-27CCBF59D60C}"/>
                  </a:ext>
                </a:extLst>
              </p:cNvPr>
              <p:cNvSpPr/>
              <p:nvPr/>
            </p:nvSpPr>
            <p:spPr>
              <a:xfrm>
                <a:off x="4226078" y="1551723"/>
                <a:ext cx="48805" cy="47895"/>
              </a:xfrm>
              <a:custGeom>
                <a:avLst/>
                <a:gdLst>
                  <a:gd name="connsiteX0" fmla="*/ 30996 w 48805"/>
                  <a:gd name="connsiteY0" fmla="*/ 22424 h 47895"/>
                  <a:gd name="connsiteX1" fmla="*/ 31468 w 48805"/>
                  <a:gd name="connsiteY1" fmla="*/ 24806 h 47895"/>
                  <a:gd name="connsiteX2" fmla="*/ 34912 w 48805"/>
                  <a:gd name="connsiteY2" fmla="*/ 34265 h 47895"/>
                  <a:gd name="connsiteX3" fmla="*/ 36775 w 48805"/>
                  <a:gd name="connsiteY3" fmla="*/ 36789 h 47895"/>
                  <a:gd name="connsiteX4" fmla="*/ 37624 w 48805"/>
                  <a:gd name="connsiteY4" fmla="*/ 38346 h 47895"/>
                  <a:gd name="connsiteX5" fmla="*/ 43545 w 48805"/>
                  <a:gd name="connsiteY5" fmla="*/ 44362 h 47895"/>
                  <a:gd name="connsiteX6" fmla="*/ 48806 w 48805"/>
                  <a:gd name="connsiteY6" fmla="*/ 47806 h 47895"/>
                  <a:gd name="connsiteX7" fmla="*/ 26561 w 48805"/>
                  <a:gd name="connsiteY7" fmla="*/ 40658 h 47895"/>
                  <a:gd name="connsiteX8" fmla="*/ 17527 w 48805"/>
                  <a:gd name="connsiteY8" fmla="*/ 23202 h 47895"/>
                  <a:gd name="connsiteX9" fmla="*/ 13281 w 48805"/>
                  <a:gd name="connsiteY9" fmla="*/ 12988 h 47895"/>
                  <a:gd name="connsiteX10" fmla="*/ 11393 w 48805"/>
                  <a:gd name="connsiteY10" fmla="*/ 9662 h 47895"/>
                  <a:gd name="connsiteX11" fmla="*/ 9554 w 48805"/>
                  <a:gd name="connsiteY11" fmla="*/ 7516 h 47895"/>
                  <a:gd name="connsiteX12" fmla="*/ 0 w 48805"/>
                  <a:gd name="connsiteY12" fmla="*/ 14 h 47895"/>
                  <a:gd name="connsiteX13" fmla="*/ 22457 w 48805"/>
                  <a:gd name="connsiteY13" fmla="*/ 7350 h 47895"/>
                  <a:gd name="connsiteX14" fmla="*/ 30996 w 48805"/>
                  <a:gd name="connsiteY14" fmla="*/ 22424 h 47895"/>
                  <a:gd name="connsiteX15" fmla="*/ 30996 w 48805"/>
                  <a:gd name="connsiteY15" fmla="*/ 22424 h 4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805" h="47895">
                    <a:moveTo>
                      <a:pt x="30996" y="22424"/>
                    </a:moveTo>
                    <a:cubicBezTo>
                      <a:pt x="31421" y="23202"/>
                      <a:pt x="31444" y="24004"/>
                      <a:pt x="31468" y="24806"/>
                    </a:cubicBezTo>
                    <a:cubicBezTo>
                      <a:pt x="32364" y="28368"/>
                      <a:pt x="33426" y="31317"/>
                      <a:pt x="34912" y="34265"/>
                    </a:cubicBezTo>
                    <a:cubicBezTo>
                      <a:pt x="35525" y="35233"/>
                      <a:pt x="35950" y="36011"/>
                      <a:pt x="36775" y="36789"/>
                    </a:cubicBezTo>
                    <a:cubicBezTo>
                      <a:pt x="37176" y="37167"/>
                      <a:pt x="37200" y="37969"/>
                      <a:pt x="37624" y="38346"/>
                    </a:cubicBezTo>
                    <a:cubicBezTo>
                      <a:pt x="39276" y="40682"/>
                      <a:pt x="41328" y="42616"/>
                      <a:pt x="43545" y="44362"/>
                    </a:cubicBezTo>
                    <a:cubicBezTo>
                      <a:pt x="45173" y="45517"/>
                      <a:pt x="46989" y="46862"/>
                      <a:pt x="48806" y="47806"/>
                    </a:cubicBezTo>
                    <a:cubicBezTo>
                      <a:pt x="40880" y="48419"/>
                      <a:pt x="32458" y="45871"/>
                      <a:pt x="26561" y="40658"/>
                    </a:cubicBezTo>
                    <a:cubicBezTo>
                      <a:pt x="21655" y="36011"/>
                      <a:pt x="18730" y="30137"/>
                      <a:pt x="17527" y="23202"/>
                    </a:cubicBezTo>
                    <a:cubicBezTo>
                      <a:pt x="16843" y="19452"/>
                      <a:pt x="15356" y="16102"/>
                      <a:pt x="13281" y="12988"/>
                    </a:cubicBezTo>
                    <a:cubicBezTo>
                      <a:pt x="12644" y="11620"/>
                      <a:pt x="12030" y="10653"/>
                      <a:pt x="11393" y="9662"/>
                    </a:cubicBezTo>
                    <a:cubicBezTo>
                      <a:pt x="10969" y="8884"/>
                      <a:pt x="9955" y="8318"/>
                      <a:pt x="9554" y="7516"/>
                    </a:cubicBezTo>
                    <a:cubicBezTo>
                      <a:pt x="6888" y="4213"/>
                      <a:pt x="3444" y="2114"/>
                      <a:pt x="0" y="14"/>
                    </a:cubicBezTo>
                    <a:cubicBezTo>
                      <a:pt x="7949" y="-198"/>
                      <a:pt x="16347" y="1949"/>
                      <a:pt x="22457" y="7350"/>
                    </a:cubicBezTo>
                    <a:cubicBezTo>
                      <a:pt x="26726" y="11408"/>
                      <a:pt x="29840" y="16668"/>
                      <a:pt x="30996" y="22424"/>
                    </a:cubicBezTo>
                    <a:lnTo>
                      <a:pt x="30996" y="22424"/>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grpSp>
      <p:grpSp>
        <p:nvGrpSpPr>
          <p:cNvPr id="206" name="圖形 5">
            <a:extLst>
              <a:ext uri="{FF2B5EF4-FFF2-40B4-BE49-F238E27FC236}">
                <a16:creationId xmlns:a16="http://schemas.microsoft.com/office/drawing/2014/main" id="{04A0CD32-7691-418E-BDA0-166E957769B7}"/>
              </a:ext>
            </a:extLst>
          </p:cNvPr>
          <p:cNvGrpSpPr/>
          <p:nvPr/>
        </p:nvGrpSpPr>
        <p:grpSpPr>
          <a:xfrm>
            <a:off x="7324107" y="4882108"/>
            <a:ext cx="413665" cy="383615"/>
            <a:chOff x="3973487" y="1550629"/>
            <a:chExt cx="553869" cy="553821"/>
          </a:xfrm>
          <a:solidFill>
            <a:srgbClr val="11F7C0"/>
          </a:solidFill>
        </p:grpSpPr>
        <p:sp>
          <p:nvSpPr>
            <p:cNvPr id="207" name="手繪多邊形: 圖案 206">
              <a:extLst>
                <a:ext uri="{FF2B5EF4-FFF2-40B4-BE49-F238E27FC236}">
                  <a16:creationId xmlns:a16="http://schemas.microsoft.com/office/drawing/2014/main" id="{C4CF8C19-482F-4035-9C31-E9476B9F97BC}"/>
                </a:ext>
              </a:extLst>
            </p:cNvPr>
            <p:cNvSpPr/>
            <p:nvPr/>
          </p:nvSpPr>
          <p:spPr>
            <a:xfrm>
              <a:off x="4091220" y="1644372"/>
              <a:ext cx="318451" cy="306268"/>
            </a:xfrm>
            <a:custGeom>
              <a:avLst/>
              <a:gdLst>
                <a:gd name="connsiteX0" fmla="*/ 143539 w 318451"/>
                <a:gd name="connsiteY0" fmla="*/ 96809 h 306268"/>
                <a:gd name="connsiteX1" fmla="*/ 182154 w 318451"/>
                <a:gd name="connsiteY1" fmla="*/ 47956 h 306268"/>
                <a:gd name="connsiteX2" fmla="*/ 211688 w 318451"/>
                <a:gd name="connsiteY2" fmla="*/ 0 h 306268"/>
                <a:gd name="connsiteX3" fmla="*/ 202441 w 318451"/>
                <a:gd name="connsiteY3" fmla="*/ 111128 h 306268"/>
                <a:gd name="connsiteX4" fmla="*/ 292999 w 318451"/>
                <a:gd name="connsiteY4" fmla="*/ 111128 h 306268"/>
                <a:gd name="connsiteX5" fmla="*/ 314653 w 318451"/>
                <a:gd name="connsiteY5" fmla="*/ 134717 h 306268"/>
                <a:gd name="connsiteX6" fmla="*/ 301632 w 318451"/>
                <a:gd name="connsiteY6" fmla="*/ 158565 h 306268"/>
                <a:gd name="connsiteX7" fmla="*/ 318451 w 318451"/>
                <a:gd name="connsiteY7" fmla="*/ 182791 h 306268"/>
                <a:gd name="connsiteX8" fmla="*/ 300099 w 318451"/>
                <a:gd name="connsiteY8" fmla="*/ 206003 h 306268"/>
                <a:gd name="connsiteX9" fmla="*/ 315338 w 318451"/>
                <a:gd name="connsiteY9" fmla="*/ 229733 h 306268"/>
                <a:gd name="connsiteX10" fmla="*/ 292857 w 318451"/>
                <a:gd name="connsiteY10" fmla="*/ 253464 h 306268"/>
                <a:gd name="connsiteX11" fmla="*/ 306114 w 318451"/>
                <a:gd name="connsiteY11" fmla="*/ 270283 h 306268"/>
                <a:gd name="connsiteX12" fmla="*/ 271344 w 318451"/>
                <a:gd name="connsiteY12" fmla="*/ 302505 h 306268"/>
                <a:gd name="connsiteX13" fmla="*/ 204917 w 318451"/>
                <a:gd name="connsiteY13" fmla="*/ 305053 h 306268"/>
                <a:gd name="connsiteX14" fmla="*/ 96526 w 318451"/>
                <a:gd name="connsiteY14" fmla="*/ 284837 h 306268"/>
                <a:gd name="connsiteX15" fmla="*/ 96526 w 318451"/>
                <a:gd name="connsiteY15" fmla="*/ 152055 h 306268"/>
                <a:gd name="connsiteX16" fmla="*/ 143539 w 318451"/>
                <a:gd name="connsiteY16" fmla="*/ 96809 h 306268"/>
                <a:gd name="connsiteX17" fmla="*/ 24 w 318451"/>
                <a:gd name="connsiteY17" fmla="*/ 299391 h 306268"/>
                <a:gd name="connsiteX18" fmla="*/ 6888 w 318451"/>
                <a:gd name="connsiteY18" fmla="*/ 306256 h 306268"/>
                <a:gd name="connsiteX19" fmla="*/ 75485 w 318451"/>
                <a:gd name="connsiteY19" fmla="*/ 306256 h 306268"/>
                <a:gd name="connsiteX20" fmla="*/ 82349 w 318451"/>
                <a:gd name="connsiteY20" fmla="*/ 299391 h 306268"/>
                <a:gd name="connsiteX21" fmla="*/ 82349 w 318451"/>
                <a:gd name="connsiteY21" fmla="*/ 138184 h 306268"/>
                <a:gd name="connsiteX22" fmla="*/ 75485 w 318451"/>
                <a:gd name="connsiteY22" fmla="*/ 131320 h 306268"/>
                <a:gd name="connsiteX23" fmla="*/ 6864 w 318451"/>
                <a:gd name="connsiteY23" fmla="*/ 131320 h 306268"/>
                <a:gd name="connsiteX24" fmla="*/ 0 w 318451"/>
                <a:gd name="connsiteY24" fmla="*/ 138184 h 306268"/>
                <a:gd name="connsiteX25" fmla="*/ 0 w 318451"/>
                <a:gd name="connsiteY25" fmla="*/ 299391 h 306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18451" h="306268">
                  <a:moveTo>
                    <a:pt x="143539" y="96809"/>
                  </a:moveTo>
                  <a:cubicBezTo>
                    <a:pt x="149059" y="84449"/>
                    <a:pt x="176516" y="58100"/>
                    <a:pt x="182154" y="47956"/>
                  </a:cubicBezTo>
                  <a:cubicBezTo>
                    <a:pt x="193406" y="27670"/>
                    <a:pt x="184065" y="0"/>
                    <a:pt x="211688" y="0"/>
                  </a:cubicBezTo>
                  <a:cubicBezTo>
                    <a:pt x="223977" y="0"/>
                    <a:pt x="261484" y="30949"/>
                    <a:pt x="202441" y="111128"/>
                  </a:cubicBezTo>
                  <a:cubicBezTo>
                    <a:pt x="236739" y="106905"/>
                    <a:pt x="276770" y="107684"/>
                    <a:pt x="292999" y="111128"/>
                  </a:cubicBezTo>
                  <a:cubicBezTo>
                    <a:pt x="302694" y="113180"/>
                    <a:pt x="314653" y="122757"/>
                    <a:pt x="314653" y="134717"/>
                  </a:cubicBezTo>
                  <a:cubicBezTo>
                    <a:pt x="314653" y="146676"/>
                    <a:pt x="309700" y="153659"/>
                    <a:pt x="301632" y="158565"/>
                  </a:cubicBezTo>
                  <a:cubicBezTo>
                    <a:pt x="311988" y="161797"/>
                    <a:pt x="318451" y="170831"/>
                    <a:pt x="318451" y="182791"/>
                  </a:cubicBezTo>
                  <a:cubicBezTo>
                    <a:pt x="318451" y="194751"/>
                    <a:pt x="310950" y="202016"/>
                    <a:pt x="300099" y="206003"/>
                  </a:cubicBezTo>
                  <a:cubicBezTo>
                    <a:pt x="307765" y="209848"/>
                    <a:pt x="315338" y="217773"/>
                    <a:pt x="315338" y="229733"/>
                  </a:cubicBezTo>
                  <a:cubicBezTo>
                    <a:pt x="315338" y="241693"/>
                    <a:pt x="305973" y="251694"/>
                    <a:pt x="292857" y="253464"/>
                  </a:cubicBezTo>
                  <a:cubicBezTo>
                    <a:pt x="301514" y="257544"/>
                    <a:pt x="306114" y="263111"/>
                    <a:pt x="306114" y="270283"/>
                  </a:cubicBezTo>
                  <a:cubicBezTo>
                    <a:pt x="306114" y="292786"/>
                    <a:pt x="286889" y="298259"/>
                    <a:pt x="271344" y="302505"/>
                  </a:cubicBezTo>
                  <a:cubicBezTo>
                    <a:pt x="255775" y="306751"/>
                    <a:pt x="234073" y="307105"/>
                    <a:pt x="204917" y="305053"/>
                  </a:cubicBezTo>
                  <a:cubicBezTo>
                    <a:pt x="175761" y="303000"/>
                    <a:pt x="138349" y="289720"/>
                    <a:pt x="96526" y="284837"/>
                  </a:cubicBezTo>
                  <a:cubicBezTo>
                    <a:pt x="96526" y="248533"/>
                    <a:pt x="96526" y="152055"/>
                    <a:pt x="96526" y="152055"/>
                  </a:cubicBezTo>
                  <a:cubicBezTo>
                    <a:pt x="96526" y="152055"/>
                    <a:pt x="126602" y="134717"/>
                    <a:pt x="143539" y="96809"/>
                  </a:cubicBezTo>
                  <a:close/>
                  <a:moveTo>
                    <a:pt x="24" y="299391"/>
                  </a:moveTo>
                  <a:cubicBezTo>
                    <a:pt x="24" y="303189"/>
                    <a:pt x="3090" y="306256"/>
                    <a:pt x="6888" y="306256"/>
                  </a:cubicBezTo>
                  <a:lnTo>
                    <a:pt x="75485" y="306256"/>
                  </a:lnTo>
                  <a:cubicBezTo>
                    <a:pt x="79259" y="306256"/>
                    <a:pt x="82349" y="303189"/>
                    <a:pt x="82349" y="299391"/>
                  </a:cubicBezTo>
                  <a:lnTo>
                    <a:pt x="82349" y="138184"/>
                  </a:lnTo>
                  <a:cubicBezTo>
                    <a:pt x="82349" y="134386"/>
                    <a:pt x="79283" y="131320"/>
                    <a:pt x="75485" y="131320"/>
                  </a:cubicBezTo>
                  <a:lnTo>
                    <a:pt x="6864" y="131320"/>
                  </a:lnTo>
                  <a:cubicBezTo>
                    <a:pt x="3067" y="131320"/>
                    <a:pt x="0" y="134386"/>
                    <a:pt x="0" y="138184"/>
                  </a:cubicBezTo>
                  <a:lnTo>
                    <a:pt x="0" y="299391"/>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nvGrpSpPr>
            <p:cNvPr id="208" name="圖形 5">
              <a:extLst>
                <a:ext uri="{FF2B5EF4-FFF2-40B4-BE49-F238E27FC236}">
                  <a16:creationId xmlns:a16="http://schemas.microsoft.com/office/drawing/2014/main" id="{B72C202E-838B-4F5B-839E-CAC0C10EDE0C}"/>
                </a:ext>
              </a:extLst>
            </p:cNvPr>
            <p:cNvGrpSpPr/>
            <p:nvPr/>
          </p:nvGrpSpPr>
          <p:grpSpPr>
            <a:xfrm>
              <a:off x="3973487" y="1550629"/>
              <a:ext cx="553869" cy="553821"/>
              <a:chOff x="3973487" y="1550629"/>
              <a:chExt cx="553869" cy="553821"/>
            </a:xfrm>
            <a:grpFill/>
          </p:grpSpPr>
          <p:sp>
            <p:nvSpPr>
              <p:cNvPr id="209" name="手繪多邊形: 圖案 208">
                <a:extLst>
                  <a:ext uri="{FF2B5EF4-FFF2-40B4-BE49-F238E27FC236}">
                    <a16:creationId xmlns:a16="http://schemas.microsoft.com/office/drawing/2014/main" id="{356B1EB8-B242-4E6C-999A-DBCC5D09461F}"/>
                  </a:ext>
                </a:extLst>
              </p:cNvPr>
              <p:cNvSpPr/>
              <p:nvPr/>
            </p:nvSpPr>
            <p:spPr>
              <a:xfrm>
                <a:off x="4226078" y="1551723"/>
                <a:ext cx="48805" cy="47895"/>
              </a:xfrm>
              <a:custGeom>
                <a:avLst/>
                <a:gdLst>
                  <a:gd name="connsiteX0" fmla="*/ 30996 w 48805"/>
                  <a:gd name="connsiteY0" fmla="*/ 22424 h 47895"/>
                  <a:gd name="connsiteX1" fmla="*/ 31468 w 48805"/>
                  <a:gd name="connsiteY1" fmla="*/ 24806 h 47895"/>
                  <a:gd name="connsiteX2" fmla="*/ 34912 w 48805"/>
                  <a:gd name="connsiteY2" fmla="*/ 34265 h 47895"/>
                  <a:gd name="connsiteX3" fmla="*/ 36775 w 48805"/>
                  <a:gd name="connsiteY3" fmla="*/ 36789 h 47895"/>
                  <a:gd name="connsiteX4" fmla="*/ 37624 w 48805"/>
                  <a:gd name="connsiteY4" fmla="*/ 38346 h 47895"/>
                  <a:gd name="connsiteX5" fmla="*/ 43545 w 48805"/>
                  <a:gd name="connsiteY5" fmla="*/ 44362 h 47895"/>
                  <a:gd name="connsiteX6" fmla="*/ 48806 w 48805"/>
                  <a:gd name="connsiteY6" fmla="*/ 47806 h 47895"/>
                  <a:gd name="connsiteX7" fmla="*/ 26561 w 48805"/>
                  <a:gd name="connsiteY7" fmla="*/ 40658 h 47895"/>
                  <a:gd name="connsiteX8" fmla="*/ 17527 w 48805"/>
                  <a:gd name="connsiteY8" fmla="*/ 23202 h 47895"/>
                  <a:gd name="connsiteX9" fmla="*/ 13281 w 48805"/>
                  <a:gd name="connsiteY9" fmla="*/ 12988 h 47895"/>
                  <a:gd name="connsiteX10" fmla="*/ 11393 w 48805"/>
                  <a:gd name="connsiteY10" fmla="*/ 9662 h 47895"/>
                  <a:gd name="connsiteX11" fmla="*/ 9554 w 48805"/>
                  <a:gd name="connsiteY11" fmla="*/ 7516 h 47895"/>
                  <a:gd name="connsiteX12" fmla="*/ 0 w 48805"/>
                  <a:gd name="connsiteY12" fmla="*/ 14 h 47895"/>
                  <a:gd name="connsiteX13" fmla="*/ 22457 w 48805"/>
                  <a:gd name="connsiteY13" fmla="*/ 7350 h 47895"/>
                  <a:gd name="connsiteX14" fmla="*/ 30996 w 48805"/>
                  <a:gd name="connsiteY14" fmla="*/ 22424 h 47895"/>
                  <a:gd name="connsiteX15" fmla="*/ 30996 w 48805"/>
                  <a:gd name="connsiteY15" fmla="*/ 22424 h 4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805" h="47895">
                    <a:moveTo>
                      <a:pt x="30996" y="22424"/>
                    </a:moveTo>
                    <a:cubicBezTo>
                      <a:pt x="31421" y="23202"/>
                      <a:pt x="31444" y="24004"/>
                      <a:pt x="31468" y="24806"/>
                    </a:cubicBezTo>
                    <a:cubicBezTo>
                      <a:pt x="32364" y="28368"/>
                      <a:pt x="33426" y="31317"/>
                      <a:pt x="34912" y="34265"/>
                    </a:cubicBezTo>
                    <a:cubicBezTo>
                      <a:pt x="35525" y="35233"/>
                      <a:pt x="35950" y="36011"/>
                      <a:pt x="36775" y="36789"/>
                    </a:cubicBezTo>
                    <a:cubicBezTo>
                      <a:pt x="37176" y="37167"/>
                      <a:pt x="37200" y="37969"/>
                      <a:pt x="37624" y="38346"/>
                    </a:cubicBezTo>
                    <a:cubicBezTo>
                      <a:pt x="39276" y="40682"/>
                      <a:pt x="41328" y="42616"/>
                      <a:pt x="43545" y="44362"/>
                    </a:cubicBezTo>
                    <a:cubicBezTo>
                      <a:pt x="45173" y="45517"/>
                      <a:pt x="46989" y="46862"/>
                      <a:pt x="48806" y="47806"/>
                    </a:cubicBezTo>
                    <a:cubicBezTo>
                      <a:pt x="40880" y="48419"/>
                      <a:pt x="32458" y="45871"/>
                      <a:pt x="26561" y="40658"/>
                    </a:cubicBezTo>
                    <a:cubicBezTo>
                      <a:pt x="21655" y="36011"/>
                      <a:pt x="18730" y="30137"/>
                      <a:pt x="17527" y="23202"/>
                    </a:cubicBezTo>
                    <a:cubicBezTo>
                      <a:pt x="16843" y="19452"/>
                      <a:pt x="15356" y="16102"/>
                      <a:pt x="13281" y="12988"/>
                    </a:cubicBezTo>
                    <a:cubicBezTo>
                      <a:pt x="12644" y="11620"/>
                      <a:pt x="12030" y="10653"/>
                      <a:pt x="11393" y="9662"/>
                    </a:cubicBezTo>
                    <a:cubicBezTo>
                      <a:pt x="10969" y="8884"/>
                      <a:pt x="9955" y="8318"/>
                      <a:pt x="9554" y="7516"/>
                    </a:cubicBezTo>
                    <a:cubicBezTo>
                      <a:pt x="6888" y="4213"/>
                      <a:pt x="3444" y="2114"/>
                      <a:pt x="0" y="14"/>
                    </a:cubicBezTo>
                    <a:cubicBezTo>
                      <a:pt x="7949" y="-198"/>
                      <a:pt x="16347" y="1949"/>
                      <a:pt x="22457" y="7350"/>
                    </a:cubicBezTo>
                    <a:cubicBezTo>
                      <a:pt x="26726" y="11408"/>
                      <a:pt x="29840" y="16668"/>
                      <a:pt x="30996" y="22424"/>
                    </a:cubicBezTo>
                    <a:lnTo>
                      <a:pt x="30996" y="22424"/>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10" name="手繪多邊形: 圖案 209">
                <a:extLst>
                  <a:ext uri="{FF2B5EF4-FFF2-40B4-BE49-F238E27FC236}">
                    <a16:creationId xmlns:a16="http://schemas.microsoft.com/office/drawing/2014/main" id="{F6478B5F-CD0B-40B2-A96D-51650501B2F6}"/>
                  </a:ext>
                </a:extLst>
              </p:cNvPr>
              <p:cNvSpPr/>
              <p:nvPr/>
            </p:nvSpPr>
            <p:spPr>
              <a:xfrm>
                <a:off x="4201027" y="1554787"/>
                <a:ext cx="52933" cy="43880"/>
              </a:xfrm>
              <a:custGeom>
                <a:avLst/>
                <a:gdLst>
                  <a:gd name="connsiteX0" fmla="*/ 32954 w 52933"/>
                  <a:gd name="connsiteY0" fmla="*/ 19785 h 43880"/>
                  <a:gd name="connsiteX1" fmla="*/ 33638 w 52933"/>
                  <a:gd name="connsiteY1" fmla="*/ 22097 h 43880"/>
                  <a:gd name="connsiteX2" fmla="*/ 37907 w 52933"/>
                  <a:gd name="connsiteY2" fmla="*/ 31202 h 43880"/>
                  <a:gd name="connsiteX3" fmla="*/ 39983 w 52933"/>
                  <a:gd name="connsiteY3" fmla="*/ 33561 h 43880"/>
                  <a:gd name="connsiteX4" fmla="*/ 40950 w 52933"/>
                  <a:gd name="connsiteY4" fmla="*/ 35047 h 43880"/>
                  <a:gd name="connsiteX5" fmla="*/ 47390 w 52933"/>
                  <a:gd name="connsiteY5" fmla="*/ 40496 h 43880"/>
                  <a:gd name="connsiteX6" fmla="*/ 52934 w 52933"/>
                  <a:gd name="connsiteY6" fmla="*/ 43445 h 43880"/>
                  <a:gd name="connsiteX7" fmla="*/ 30123 w 52933"/>
                  <a:gd name="connsiteY7" fmla="*/ 38326 h 43880"/>
                  <a:gd name="connsiteX8" fmla="*/ 19555 w 52933"/>
                  <a:gd name="connsiteY8" fmla="*/ 21767 h 43880"/>
                  <a:gd name="connsiteX9" fmla="*/ 14389 w 52933"/>
                  <a:gd name="connsiteY9" fmla="*/ 11977 h 43880"/>
                  <a:gd name="connsiteX10" fmla="*/ 12219 w 52933"/>
                  <a:gd name="connsiteY10" fmla="*/ 8840 h 43880"/>
                  <a:gd name="connsiteX11" fmla="*/ 10190 w 52933"/>
                  <a:gd name="connsiteY11" fmla="*/ 6882 h 43880"/>
                  <a:gd name="connsiteX12" fmla="*/ 0 w 52933"/>
                  <a:gd name="connsiteY12" fmla="*/ 277 h 43880"/>
                  <a:gd name="connsiteX13" fmla="*/ 23023 w 52933"/>
                  <a:gd name="connsiteY13" fmla="*/ 5561 h 43880"/>
                  <a:gd name="connsiteX14" fmla="*/ 32954 w 52933"/>
                  <a:gd name="connsiteY14" fmla="*/ 19785 h 43880"/>
                  <a:gd name="connsiteX15" fmla="*/ 32954 w 52933"/>
                  <a:gd name="connsiteY15" fmla="*/ 19785 h 4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933" h="43880">
                    <a:moveTo>
                      <a:pt x="32954" y="19785"/>
                    </a:moveTo>
                    <a:cubicBezTo>
                      <a:pt x="33449" y="20516"/>
                      <a:pt x="33449" y="21342"/>
                      <a:pt x="33638" y="22097"/>
                    </a:cubicBezTo>
                    <a:cubicBezTo>
                      <a:pt x="34464" y="25659"/>
                      <a:pt x="36044" y="28490"/>
                      <a:pt x="37907" y="31202"/>
                    </a:cubicBezTo>
                    <a:cubicBezTo>
                      <a:pt x="38568" y="32146"/>
                      <a:pt x="39111" y="32853"/>
                      <a:pt x="39983" y="33561"/>
                    </a:cubicBezTo>
                    <a:cubicBezTo>
                      <a:pt x="40432" y="33915"/>
                      <a:pt x="40549" y="34646"/>
                      <a:pt x="40950" y="35047"/>
                    </a:cubicBezTo>
                    <a:cubicBezTo>
                      <a:pt x="43003" y="37029"/>
                      <a:pt x="44984" y="39010"/>
                      <a:pt x="47390" y="40496"/>
                    </a:cubicBezTo>
                    <a:cubicBezTo>
                      <a:pt x="49089" y="41534"/>
                      <a:pt x="51047" y="42667"/>
                      <a:pt x="52934" y="43445"/>
                    </a:cubicBezTo>
                    <a:cubicBezTo>
                      <a:pt x="45079" y="44766"/>
                      <a:pt x="36398" y="43091"/>
                      <a:pt x="30123" y="38326"/>
                    </a:cubicBezTo>
                    <a:cubicBezTo>
                      <a:pt x="24745" y="34245"/>
                      <a:pt x="21419" y="28537"/>
                      <a:pt x="19555" y="21767"/>
                    </a:cubicBezTo>
                    <a:cubicBezTo>
                      <a:pt x="18541" y="18087"/>
                      <a:pt x="16512" y="15067"/>
                      <a:pt x="14389" y="11977"/>
                    </a:cubicBezTo>
                    <a:cubicBezTo>
                      <a:pt x="13540" y="10727"/>
                      <a:pt x="12880" y="9783"/>
                      <a:pt x="12219" y="8840"/>
                    </a:cubicBezTo>
                    <a:cubicBezTo>
                      <a:pt x="11700" y="8109"/>
                      <a:pt x="10757" y="7566"/>
                      <a:pt x="10190" y="6882"/>
                    </a:cubicBezTo>
                    <a:cubicBezTo>
                      <a:pt x="7525" y="3556"/>
                      <a:pt x="3609" y="2046"/>
                      <a:pt x="0" y="277"/>
                    </a:cubicBezTo>
                    <a:cubicBezTo>
                      <a:pt x="7902" y="-643"/>
                      <a:pt x="16559" y="631"/>
                      <a:pt x="23023" y="5561"/>
                    </a:cubicBezTo>
                    <a:cubicBezTo>
                      <a:pt x="27764" y="9123"/>
                      <a:pt x="31303" y="14171"/>
                      <a:pt x="32954" y="19785"/>
                    </a:cubicBezTo>
                    <a:lnTo>
                      <a:pt x="32954" y="19785"/>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11" name="手繪多邊形: 圖案 210">
                <a:extLst>
                  <a:ext uri="{FF2B5EF4-FFF2-40B4-BE49-F238E27FC236}">
                    <a16:creationId xmlns:a16="http://schemas.microsoft.com/office/drawing/2014/main" id="{D325BFD6-27D3-43A3-9984-FA8E89A7D4DE}"/>
                  </a:ext>
                </a:extLst>
              </p:cNvPr>
              <p:cNvSpPr/>
              <p:nvPr/>
            </p:nvSpPr>
            <p:spPr>
              <a:xfrm>
                <a:off x="4176895" y="1559656"/>
                <a:ext cx="56542" cy="40182"/>
              </a:xfrm>
              <a:custGeom>
                <a:avLst/>
                <a:gdLst>
                  <a:gd name="connsiteX0" fmla="*/ 34511 w 56542"/>
                  <a:gd name="connsiteY0" fmla="*/ 17369 h 40182"/>
                  <a:gd name="connsiteX1" fmla="*/ 35383 w 56542"/>
                  <a:gd name="connsiteY1" fmla="*/ 19610 h 40182"/>
                  <a:gd name="connsiteX2" fmla="*/ 40455 w 56542"/>
                  <a:gd name="connsiteY2" fmla="*/ 28290 h 40182"/>
                  <a:gd name="connsiteX3" fmla="*/ 42743 w 56542"/>
                  <a:gd name="connsiteY3" fmla="*/ 30460 h 40182"/>
                  <a:gd name="connsiteX4" fmla="*/ 43852 w 56542"/>
                  <a:gd name="connsiteY4" fmla="*/ 31852 h 40182"/>
                  <a:gd name="connsiteX5" fmla="*/ 50763 w 56542"/>
                  <a:gd name="connsiteY5" fmla="*/ 36712 h 40182"/>
                  <a:gd name="connsiteX6" fmla="*/ 56543 w 56542"/>
                  <a:gd name="connsiteY6" fmla="*/ 39141 h 40182"/>
                  <a:gd name="connsiteX7" fmla="*/ 33378 w 56542"/>
                  <a:gd name="connsiteY7" fmla="*/ 36098 h 40182"/>
                  <a:gd name="connsiteX8" fmla="*/ 21395 w 56542"/>
                  <a:gd name="connsiteY8" fmla="*/ 20530 h 40182"/>
                  <a:gd name="connsiteX9" fmla="*/ 15380 w 56542"/>
                  <a:gd name="connsiteY9" fmla="*/ 11235 h 40182"/>
                  <a:gd name="connsiteX10" fmla="*/ 12927 w 56542"/>
                  <a:gd name="connsiteY10" fmla="*/ 8287 h 40182"/>
                  <a:gd name="connsiteX11" fmla="*/ 10733 w 56542"/>
                  <a:gd name="connsiteY11" fmla="*/ 6518 h 40182"/>
                  <a:gd name="connsiteX12" fmla="*/ 0 w 56542"/>
                  <a:gd name="connsiteY12" fmla="*/ 856 h 40182"/>
                  <a:gd name="connsiteX13" fmla="*/ 23400 w 56542"/>
                  <a:gd name="connsiteY13" fmla="*/ 4064 h 40182"/>
                  <a:gd name="connsiteX14" fmla="*/ 34511 w 56542"/>
                  <a:gd name="connsiteY14" fmla="*/ 17369 h 40182"/>
                  <a:gd name="connsiteX15" fmla="*/ 34511 w 56542"/>
                  <a:gd name="connsiteY15" fmla="*/ 17369 h 4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542" h="40182">
                    <a:moveTo>
                      <a:pt x="34511" y="17369"/>
                    </a:moveTo>
                    <a:cubicBezTo>
                      <a:pt x="35077" y="18053"/>
                      <a:pt x="35148" y="18855"/>
                      <a:pt x="35383" y="19610"/>
                    </a:cubicBezTo>
                    <a:cubicBezTo>
                      <a:pt x="36516" y="23101"/>
                      <a:pt x="38356" y="25766"/>
                      <a:pt x="40455" y="28290"/>
                    </a:cubicBezTo>
                    <a:cubicBezTo>
                      <a:pt x="41186" y="29187"/>
                      <a:pt x="41800" y="29847"/>
                      <a:pt x="42743" y="30460"/>
                    </a:cubicBezTo>
                    <a:cubicBezTo>
                      <a:pt x="43215" y="30767"/>
                      <a:pt x="43404" y="31498"/>
                      <a:pt x="43852" y="31852"/>
                    </a:cubicBezTo>
                    <a:cubicBezTo>
                      <a:pt x="46069" y="33645"/>
                      <a:pt x="48216" y="35461"/>
                      <a:pt x="50763" y="36712"/>
                    </a:cubicBezTo>
                    <a:cubicBezTo>
                      <a:pt x="52556" y="37584"/>
                      <a:pt x="54608" y="38552"/>
                      <a:pt x="56543" y="39141"/>
                    </a:cubicBezTo>
                    <a:cubicBezTo>
                      <a:pt x="48853" y="41170"/>
                      <a:pt x="40031" y="40273"/>
                      <a:pt x="33378" y="36098"/>
                    </a:cubicBezTo>
                    <a:cubicBezTo>
                      <a:pt x="27670" y="32513"/>
                      <a:pt x="23825" y="27111"/>
                      <a:pt x="21395" y="20530"/>
                    </a:cubicBezTo>
                    <a:cubicBezTo>
                      <a:pt x="20051" y="16944"/>
                      <a:pt x="17762" y="14137"/>
                      <a:pt x="15380" y="11235"/>
                    </a:cubicBezTo>
                    <a:cubicBezTo>
                      <a:pt x="14413" y="10080"/>
                      <a:pt x="13682" y="9183"/>
                      <a:pt x="12927" y="8287"/>
                    </a:cubicBezTo>
                    <a:cubicBezTo>
                      <a:pt x="12337" y="7603"/>
                      <a:pt x="11346" y="7155"/>
                      <a:pt x="10733" y="6518"/>
                    </a:cubicBezTo>
                    <a:cubicBezTo>
                      <a:pt x="7784" y="3451"/>
                      <a:pt x="3751" y="2295"/>
                      <a:pt x="0" y="856"/>
                    </a:cubicBezTo>
                    <a:cubicBezTo>
                      <a:pt x="7784" y="-771"/>
                      <a:pt x="16512" y="-276"/>
                      <a:pt x="23400" y="4064"/>
                    </a:cubicBezTo>
                    <a:cubicBezTo>
                      <a:pt x="28401" y="7225"/>
                      <a:pt x="32364" y="11943"/>
                      <a:pt x="34511" y="17369"/>
                    </a:cubicBezTo>
                    <a:lnTo>
                      <a:pt x="34511" y="17369"/>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12" name="手繪多邊形: 圖案 211">
                <a:extLst>
                  <a:ext uri="{FF2B5EF4-FFF2-40B4-BE49-F238E27FC236}">
                    <a16:creationId xmlns:a16="http://schemas.microsoft.com/office/drawing/2014/main" id="{5FFA664B-5C02-4019-8F69-B74CD6CF2F5C}"/>
                  </a:ext>
                </a:extLst>
              </p:cNvPr>
              <p:cNvSpPr/>
              <p:nvPr/>
            </p:nvSpPr>
            <p:spPr>
              <a:xfrm>
                <a:off x="4153636" y="1566328"/>
                <a:ext cx="59727" cy="36727"/>
              </a:xfrm>
              <a:custGeom>
                <a:avLst/>
                <a:gdLst>
                  <a:gd name="connsiteX0" fmla="*/ 35832 w 59727"/>
                  <a:gd name="connsiteY0" fmla="*/ 15108 h 36727"/>
                  <a:gd name="connsiteX1" fmla="*/ 36917 w 59727"/>
                  <a:gd name="connsiteY1" fmla="*/ 17278 h 36727"/>
                  <a:gd name="connsiteX2" fmla="*/ 42743 w 59727"/>
                  <a:gd name="connsiteY2" fmla="*/ 25464 h 36727"/>
                  <a:gd name="connsiteX3" fmla="*/ 45196 w 59727"/>
                  <a:gd name="connsiteY3" fmla="*/ 27422 h 36727"/>
                  <a:gd name="connsiteX4" fmla="*/ 46423 w 59727"/>
                  <a:gd name="connsiteY4" fmla="*/ 28719 h 36727"/>
                  <a:gd name="connsiteX5" fmla="*/ 53736 w 59727"/>
                  <a:gd name="connsiteY5" fmla="*/ 32942 h 36727"/>
                  <a:gd name="connsiteX6" fmla="*/ 59727 w 59727"/>
                  <a:gd name="connsiteY6" fmla="*/ 34852 h 36727"/>
                  <a:gd name="connsiteX7" fmla="*/ 36374 w 59727"/>
                  <a:gd name="connsiteY7" fmla="*/ 33861 h 36727"/>
                  <a:gd name="connsiteX8" fmla="*/ 23046 w 59727"/>
                  <a:gd name="connsiteY8" fmla="*/ 19425 h 36727"/>
                  <a:gd name="connsiteX9" fmla="*/ 16229 w 59727"/>
                  <a:gd name="connsiteY9" fmla="*/ 10697 h 36727"/>
                  <a:gd name="connsiteX10" fmla="*/ 13540 w 59727"/>
                  <a:gd name="connsiteY10" fmla="*/ 7984 h 36727"/>
                  <a:gd name="connsiteX11" fmla="*/ 11181 w 59727"/>
                  <a:gd name="connsiteY11" fmla="*/ 6404 h 36727"/>
                  <a:gd name="connsiteX12" fmla="*/ 0 w 59727"/>
                  <a:gd name="connsiteY12" fmla="*/ 1710 h 36727"/>
                  <a:gd name="connsiteX13" fmla="*/ 23613 w 59727"/>
                  <a:gd name="connsiteY13" fmla="*/ 2842 h 36727"/>
                  <a:gd name="connsiteX14" fmla="*/ 35832 w 59727"/>
                  <a:gd name="connsiteY14" fmla="*/ 15108 h 36727"/>
                  <a:gd name="connsiteX15" fmla="*/ 35832 w 59727"/>
                  <a:gd name="connsiteY15" fmla="*/ 15108 h 3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727" h="36727">
                    <a:moveTo>
                      <a:pt x="35832" y="15108"/>
                    </a:moveTo>
                    <a:cubicBezTo>
                      <a:pt x="36445" y="15745"/>
                      <a:pt x="36587" y="16547"/>
                      <a:pt x="36917" y="17278"/>
                    </a:cubicBezTo>
                    <a:cubicBezTo>
                      <a:pt x="38356" y="20652"/>
                      <a:pt x="40408" y="23152"/>
                      <a:pt x="42743" y="25464"/>
                    </a:cubicBezTo>
                    <a:cubicBezTo>
                      <a:pt x="43569" y="26289"/>
                      <a:pt x="44206" y="26879"/>
                      <a:pt x="45196" y="27422"/>
                    </a:cubicBezTo>
                    <a:cubicBezTo>
                      <a:pt x="45692" y="27681"/>
                      <a:pt x="45951" y="28389"/>
                      <a:pt x="46423" y="28719"/>
                    </a:cubicBezTo>
                    <a:cubicBezTo>
                      <a:pt x="48806" y="30300"/>
                      <a:pt x="51094" y="31904"/>
                      <a:pt x="53736" y="32942"/>
                    </a:cubicBezTo>
                    <a:cubicBezTo>
                      <a:pt x="55599" y="33649"/>
                      <a:pt x="57722" y="34428"/>
                      <a:pt x="59727" y="34852"/>
                    </a:cubicBezTo>
                    <a:cubicBezTo>
                      <a:pt x="52250" y="37541"/>
                      <a:pt x="43380" y="37447"/>
                      <a:pt x="36374" y="33861"/>
                    </a:cubicBezTo>
                    <a:cubicBezTo>
                      <a:pt x="30359" y="30795"/>
                      <a:pt x="26066" y="25770"/>
                      <a:pt x="23046" y="19425"/>
                    </a:cubicBezTo>
                    <a:cubicBezTo>
                      <a:pt x="21395" y="15981"/>
                      <a:pt x="18871" y="13363"/>
                      <a:pt x="16229" y="10697"/>
                    </a:cubicBezTo>
                    <a:cubicBezTo>
                      <a:pt x="15168" y="9612"/>
                      <a:pt x="14366" y="8786"/>
                      <a:pt x="13540" y="7984"/>
                    </a:cubicBezTo>
                    <a:cubicBezTo>
                      <a:pt x="12903" y="7347"/>
                      <a:pt x="11865" y="6994"/>
                      <a:pt x="11181" y="6404"/>
                    </a:cubicBezTo>
                    <a:cubicBezTo>
                      <a:pt x="7973" y="3597"/>
                      <a:pt x="3869" y="2818"/>
                      <a:pt x="0" y="1710"/>
                    </a:cubicBezTo>
                    <a:cubicBezTo>
                      <a:pt x="7596" y="-602"/>
                      <a:pt x="16347" y="-885"/>
                      <a:pt x="23613" y="2842"/>
                    </a:cubicBezTo>
                    <a:cubicBezTo>
                      <a:pt x="28826" y="5531"/>
                      <a:pt x="33190" y="9871"/>
                      <a:pt x="35832" y="15108"/>
                    </a:cubicBezTo>
                    <a:lnTo>
                      <a:pt x="35832" y="15108"/>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13" name="手繪多邊形: 圖案 212">
                <a:extLst>
                  <a:ext uri="{FF2B5EF4-FFF2-40B4-BE49-F238E27FC236}">
                    <a16:creationId xmlns:a16="http://schemas.microsoft.com/office/drawing/2014/main" id="{2ACA61D9-B09A-4575-957A-20BBEDC4E896}"/>
                  </a:ext>
                </a:extLst>
              </p:cNvPr>
              <p:cNvSpPr/>
              <p:nvPr/>
            </p:nvSpPr>
            <p:spPr>
              <a:xfrm>
                <a:off x="4131298" y="1574696"/>
                <a:ext cx="62416" cy="33501"/>
              </a:xfrm>
              <a:custGeom>
                <a:avLst/>
                <a:gdLst>
                  <a:gd name="connsiteX0" fmla="*/ 36917 w 62416"/>
                  <a:gd name="connsiteY0" fmla="*/ 12991 h 33501"/>
                  <a:gd name="connsiteX1" fmla="*/ 38167 w 62416"/>
                  <a:gd name="connsiteY1" fmla="*/ 15043 h 33501"/>
                  <a:gd name="connsiteX2" fmla="*/ 44678 w 62416"/>
                  <a:gd name="connsiteY2" fmla="*/ 22710 h 33501"/>
                  <a:gd name="connsiteX3" fmla="*/ 47296 w 62416"/>
                  <a:gd name="connsiteY3" fmla="*/ 24432 h 33501"/>
                  <a:gd name="connsiteX4" fmla="*/ 48640 w 62416"/>
                  <a:gd name="connsiteY4" fmla="*/ 25611 h 33501"/>
                  <a:gd name="connsiteX5" fmla="*/ 56283 w 62416"/>
                  <a:gd name="connsiteY5" fmla="*/ 29173 h 33501"/>
                  <a:gd name="connsiteX6" fmla="*/ 62416 w 62416"/>
                  <a:gd name="connsiteY6" fmla="*/ 30565 h 33501"/>
                  <a:gd name="connsiteX7" fmla="*/ 39063 w 62416"/>
                  <a:gd name="connsiteY7" fmla="*/ 31626 h 33501"/>
                  <a:gd name="connsiteX8" fmla="*/ 24509 w 62416"/>
                  <a:gd name="connsiteY8" fmla="*/ 18417 h 33501"/>
                  <a:gd name="connsiteX9" fmla="*/ 16960 w 62416"/>
                  <a:gd name="connsiteY9" fmla="*/ 10326 h 33501"/>
                  <a:gd name="connsiteX10" fmla="*/ 14035 w 62416"/>
                  <a:gd name="connsiteY10" fmla="*/ 7872 h 33501"/>
                  <a:gd name="connsiteX11" fmla="*/ 11559 w 62416"/>
                  <a:gd name="connsiteY11" fmla="*/ 6504 h 33501"/>
                  <a:gd name="connsiteX12" fmla="*/ 0 w 62416"/>
                  <a:gd name="connsiteY12" fmla="*/ 2801 h 33501"/>
                  <a:gd name="connsiteX13" fmla="*/ 23613 w 62416"/>
                  <a:gd name="connsiteY13" fmla="*/ 1834 h 33501"/>
                  <a:gd name="connsiteX14" fmla="*/ 36917 w 62416"/>
                  <a:gd name="connsiteY14" fmla="*/ 12991 h 33501"/>
                  <a:gd name="connsiteX15" fmla="*/ 36917 w 62416"/>
                  <a:gd name="connsiteY15" fmla="*/ 12991 h 3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416" h="33501">
                    <a:moveTo>
                      <a:pt x="36917" y="12991"/>
                    </a:moveTo>
                    <a:cubicBezTo>
                      <a:pt x="37577" y="13581"/>
                      <a:pt x="37813" y="14359"/>
                      <a:pt x="38167" y="15043"/>
                    </a:cubicBezTo>
                    <a:cubicBezTo>
                      <a:pt x="39913" y="18275"/>
                      <a:pt x="42177" y="20587"/>
                      <a:pt x="44678" y="22710"/>
                    </a:cubicBezTo>
                    <a:cubicBezTo>
                      <a:pt x="45574" y="23465"/>
                      <a:pt x="46258" y="23984"/>
                      <a:pt x="47296" y="24432"/>
                    </a:cubicBezTo>
                    <a:cubicBezTo>
                      <a:pt x="47815" y="24644"/>
                      <a:pt x="48145" y="25328"/>
                      <a:pt x="48640" y="25611"/>
                    </a:cubicBezTo>
                    <a:cubicBezTo>
                      <a:pt x="51165" y="26979"/>
                      <a:pt x="53571" y="28395"/>
                      <a:pt x="56283" y="29173"/>
                    </a:cubicBezTo>
                    <a:cubicBezTo>
                      <a:pt x="58194" y="29739"/>
                      <a:pt x="60388" y="30305"/>
                      <a:pt x="62416" y="30565"/>
                    </a:cubicBezTo>
                    <a:cubicBezTo>
                      <a:pt x="55198" y="33915"/>
                      <a:pt x="46352" y="34575"/>
                      <a:pt x="39063" y="31626"/>
                    </a:cubicBezTo>
                    <a:cubicBezTo>
                      <a:pt x="32812" y="29102"/>
                      <a:pt x="28094" y="24479"/>
                      <a:pt x="24509" y="18417"/>
                    </a:cubicBezTo>
                    <a:cubicBezTo>
                      <a:pt x="22575" y="15114"/>
                      <a:pt x="19815" y="12755"/>
                      <a:pt x="16960" y="10326"/>
                    </a:cubicBezTo>
                    <a:cubicBezTo>
                      <a:pt x="15805" y="9335"/>
                      <a:pt x="14932" y="8604"/>
                      <a:pt x="14035" y="7872"/>
                    </a:cubicBezTo>
                    <a:cubicBezTo>
                      <a:pt x="13351" y="7306"/>
                      <a:pt x="12266" y="7047"/>
                      <a:pt x="11559" y="6504"/>
                    </a:cubicBezTo>
                    <a:cubicBezTo>
                      <a:pt x="8115" y="4004"/>
                      <a:pt x="3939" y="3579"/>
                      <a:pt x="0" y="2801"/>
                    </a:cubicBezTo>
                    <a:cubicBezTo>
                      <a:pt x="7360" y="-171"/>
                      <a:pt x="16041" y="-1209"/>
                      <a:pt x="23613" y="1834"/>
                    </a:cubicBezTo>
                    <a:cubicBezTo>
                      <a:pt x="29109" y="4051"/>
                      <a:pt x="33850" y="8014"/>
                      <a:pt x="36917" y="12991"/>
                    </a:cubicBezTo>
                    <a:lnTo>
                      <a:pt x="36917" y="12991"/>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14" name="手繪多邊形: 圖案 213">
                <a:extLst>
                  <a:ext uri="{FF2B5EF4-FFF2-40B4-BE49-F238E27FC236}">
                    <a16:creationId xmlns:a16="http://schemas.microsoft.com/office/drawing/2014/main" id="{FD3AA04B-9D52-431E-9304-16553723820B}"/>
                  </a:ext>
                </a:extLst>
              </p:cNvPr>
              <p:cNvSpPr/>
              <p:nvPr/>
            </p:nvSpPr>
            <p:spPr>
              <a:xfrm>
                <a:off x="4110138" y="1584647"/>
                <a:ext cx="64610" cy="30496"/>
              </a:xfrm>
              <a:custGeom>
                <a:avLst/>
                <a:gdLst>
                  <a:gd name="connsiteX0" fmla="*/ 37648 w 64610"/>
                  <a:gd name="connsiteY0" fmla="*/ 11037 h 30496"/>
                  <a:gd name="connsiteX1" fmla="*/ 39087 w 64610"/>
                  <a:gd name="connsiteY1" fmla="*/ 12971 h 30496"/>
                  <a:gd name="connsiteX2" fmla="*/ 46258 w 64610"/>
                  <a:gd name="connsiteY2" fmla="*/ 20024 h 30496"/>
                  <a:gd name="connsiteX3" fmla="*/ 49018 w 64610"/>
                  <a:gd name="connsiteY3" fmla="*/ 21510 h 30496"/>
                  <a:gd name="connsiteX4" fmla="*/ 50457 w 64610"/>
                  <a:gd name="connsiteY4" fmla="*/ 22572 h 30496"/>
                  <a:gd name="connsiteX5" fmla="*/ 58383 w 64610"/>
                  <a:gd name="connsiteY5" fmla="*/ 25450 h 30496"/>
                  <a:gd name="connsiteX6" fmla="*/ 64610 w 64610"/>
                  <a:gd name="connsiteY6" fmla="*/ 26299 h 30496"/>
                  <a:gd name="connsiteX7" fmla="*/ 41446 w 64610"/>
                  <a:gd name="connsiteY7" fmla="*/ 29389 h 30496"/>
                  <a:gd name="connsiteX8" fmla="*/ 25806 w 64610"/>
                  <a:gd name="connsiteY8" fmla="*/ 17500 h 30496"/>
                  <a:gd name="connsiteX9" fmla="*/ 17574 w 64610"/>
                  <a:gd name="connsiteY9" fmla="*/ 10093 h 30496"/>
                  <a:gd name="connsiteX10" fmla="*/ 14436 w 64610"/>
                  <a:gd name="connsiteY10" fmla="*/ 7900 h 30496"/>
                  <a:gd name="connsiteX11" fmla="*/ 11842 w 64610"/>
                  <a:gd name="connsiteY11" fmla="*/ 6767 h 30496"/>
                  <a:gd name="connsiteX12" fmla="*/ 0 w 64610"/>
                  <a:gd name="connsiteY12" fmla="*/ 4102 h 30496"/>
                  <a:gd name="connsiteX13" fmla="*/ 23447 w 64610"/>
                  <a:gd name="connsiteY13" fmla="*/ 1082 h 30496"/>
                  <a:gd name="connsiteX14" fmla="*/ 37648 w 64610"/>
                  <a:gd name="connsiteY14" fmla="*/ 11037 h 30496"/>
                  <a:gd name="connsiteX15" fmla="*/ 37648 w 64610"/>
                  <a:gd name="connsiteY15" fmla="*/ 11037 h 30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610" h="30496">
                    <a:moveTo>
                      <a:pt x="37648" y="11037"/>
                    </a:moveTo>
                    <a:cubicBezTo>
                      <a:pt x="38356" y="11556"/>
                      <a:pt x="38639" y="12311"/>
                      <a:pt x="39087" y="12971"/>
                    </a:cubicBezTo>
                    <a:cubicBezTo>
                      <a:pt x="41092" y="16038"/>
                      <a:pt x="43569" y="18137"/>
                      <a:pt x="46258" y="20024"/>
                    </a:cubicBezTo>
                    <a:cubicBezTo>
                      <a:pt x="47202" y="20685"/>
                      <a:pt x="47956" y="21180"/>
                      <a:pt x="49018" y="21510"/>
                    </a:cubicBezTo>
                    <a:cubicBezTo>
                      <a:pt x="49560" y="21676"/>
                      <a:pt x="49938" y="22336"/>
                      <a:pt x="50457" y="22572"/>
                    </a:cubicBezTo>
                    <a:cubicBezTo>
                      <a:pt x="53075" y="23728"/>
                      <a:pt x="55623" y="24907"/>
                      <a:pt x="58383" y="25450"/>
                    </a:cubicBezTo>
                    <a:cubicBezTo>
                      <a:pt x="60341" y="25827"/>
                      <a:pt x="62558" y="26205"/>
                      <a:pt x="64610" y="26299"/>
                    </a:cubicBezTo>
                    <a:cubicBezTo>
                      <a:pt x="57699" y="30262"/>
                      <a:pt x="48971" y="31701"/>
                      <a:pt x="41446" y="29389"/>
                    </a:cubicBezTo>
                    <a:cubicBezTo>
                      <a:pt x="34982" y="27408"/>
                      <a:pt x="29887" y="23232"/>
                      <a:pt x="25806" y="17500"/>
                    </a:cubicBezTo>
                    <a:cubicBezTo>
                      <a:pt x="23589" y="14387"/>
                      <a:pt x="20640" y="12264"/>
                      <a:pt x="17574" y="10093"/>
                    </a:cubicBezTo>
                    <a:cubicBezTo>
                      <a:pt x="16347" y="9221"/>
                      <a:pt x="15404" y="8536"/>
                      <a:pt x="14436" y="7900"/>
                    </a:cubicBezTo>
                    <a:cubicBezTo>
                      <a:pt x="13705" y="7404"/>
                      <a:pt x="12620" y="7215"/>
                      <a:pt x="11842" y="6767"/>
                    </a:cubicBezTo>
                    <a:cubicBezTo>
                      <a:pt x="8209" y="4574"/>
                      <a:pt x="4010" y="4503"/>
                      <a:pt x="0" y="4102"/>
                    </a:cubicBezTo>
                    <a:cubicBezTo>
                      <a:pt x="7077" y="493"/>
                      <a:pt x="15639" y="-1300"/>
                      <a:pt x="23447" y="1082"/>
                    </a:cubicBezTo>
                    <a:cubicBezTo>
                      <a:pt x="29085" y="2828"/>
                      <a:pt x="34157" y="6366"/>
                      <a:pt x="37648" y="11037"/>
                    </a:cubicBezTo>
                    <a:lnTo>
                      <a:pt x="37648" y="11037"/>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15" name="手繪多邊形: 圖案 214">
                <a:extLst>
                  <a:ext uri="{FF2B5EF4-FFF2-40B4-BE49-F238E27FC236}">
                    <a16:creationId xmlns:a16="http://schemas.microsoft.com/office/drawing/2014/main" id="{FC6B9893-7D17-402E-9A14-0E21C1812271}"/>
                  </a:ext>
                </a:extLst>
              </p:cNvPr>
              <p:cNvSpPr/>
              <p:nvPr/>
            </p:nvSpPr>
            <p:spPr>
              <a:xfrm>
                <a:off x="4090158" y="1596139"/>
                <a:ext cx="66237" cy="27762"/>
              </a:xfrm>
              <a:custGeom>
                <a:avLst/>
                <a:gdLst>
                  <a:gd name="connsiteX0" fmla="*/ 38096 w 66237"/>
                  <a:gd name="connsiteY0" fmla="*/ 9240 h 27762"/>
                  <a:gd name="connsiteX1" fmla="*/ 39700 w 66237"/>
                  <a:gd name="connsiteY1" fmla="*/ 11056 h 27762"/>
                  <a:gd name="connsiteX2" fmla="*/ 47437 w 66237"/>
                  <a:gd name="connsiteY2" fmla="*/ 17472 h 27762"/>
                  <a:gd name="connsiteX3" fmla="*/ 50315 w 66237"/>
                  <a:gd name="connsiteY3" fmla="*/ 18722 h 27762"/>
                  <a:gd name="connsiteX4" fmla="*/ 51825 w 66237"/>
                  <a:gd name="connsiteY4" fmla="*/ 19642 h 27762"/>
                  <a:gd name="connsiteX5" fmla="*/ 59963 w 66237"/>
                  <a:gd name="connsiteY5" fmla="*/ 21836 h 27762"/>
                  <a:gd name="connsiteX6" fmla="*/ 66238 w 66237"/>
                  <a:gd name="connsiteY6" fmla="*/ 22143 h 27762"/>
                  <a:gd name="connsiteX7" fmla="*/ 43427 w 66237"/>
                  <a:gd name="connsiteY7" fmla="*/ 27214 h 27762"/>
                  <a:gd name="connsiteX8" fmla="*/ 26821 w 66237"/>
                  <a:gd name="connsiteY8" fmla="*/ 16717 h 27762"/>
                  <a:gd name="connsiteX9" fmla="*/ 17998 w 66237"/>
                  <a:gd name="connsiteY9" fmla="*/ 10042 h 27762"/>
                  <a:gd name="connsiteX10" fmla="*/ 14696 w 66237"/>
                  <a:gd name="connsiteY10" fmla="*/ 8131 h 27762"/>
                  <a:gd name="connsiteX11" fmla="*/ 12030 w 66237"/>
                  <a:gd name="connsiteY11" fmla="*/ 7211 h 27762"/>
                  <a:gd name="connsiteX12" fmla="*/ 0 w 66237"/>
                  <a:gd name="connsiteY12" fmla="*/ 5560 h 27762"/>
                  <a:gd name="connsiteX13" fmla="*/ 23094 w 66237"/>
                  <a:gd name="connsiteY13" fmla="*/ 535 h 27762"/>
                  <a:gd name="connsiteX14" fmla="*/ 38096 w 66237"/>
                  <a:gd name="connsiteY14" fmla="*/ 9240 h 27762"/>
                  <a:gd name="connsiteX15" fmla="*/ 38096 w 66237"/>
                  <a:gd name="connsiteY15" fmla="*/ 9240 h 2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237" h="27762">
                    <a:moveTo>
                      <a:pt x="38096" y="9240"/>
                    </a:moveTo>
                    <a:cubicBezTo>
                      <a:pt x="38851" y="9711"/>
                      <a:pt x="39205" y="10419"/>
                      <a:pt x="39700" y="11056"/>
                    </a:cubicBezTo>
                    <a:cubicBezTo>
                      <a:pt x="41965" y="13934"/>
                      <a:pt x="44607" y="15821"/>
                      <a:pt x="47437" y="17472"/>
                    </a:cubicBezTo>
                    <a:cubicBezTo>
                      <a:pt x="48452" y="18062"/>
                      <a:pt x="49230" y="18463"/>
                      <a:pt x="50315" y="18722"/>
                    </a:cubicBezTo>
                    <a:cubicBezTo>
                      <a:pt x="50858" y="18840"/>
                      <a:pt x="51306" y="19477"/>
                      <a:pt x="51825" y="19642"/>
                    </a:cubicBezTo>
                    <a:cubicBezTo>
                      <a:pt x="54538" y="20562"/>
                      <a:pt x="57156" y="21529"/>
                      <a:pt x="59963" y="21836"/>
                    </a:cubicBezTo>
                    <a:cubicBezTo>
                      <a:pt x="61945" y="22048"/>
                      <a:pt x="64186" y="22237"/>
                      <a:pt x="66238" y="22143"/>
                    </a:cubicBezTo>
                    <a:cubicBezTo>
                      <a:pt x="59704" y="26672"/>
                      <a:pt x="51117" y="28866"/>
                      <a:pt x="43427" y="27214"/>
                    </a:cubicBezTo>
                    <a:cubicBezTo>
                      <a:pt x="36822" y="25799"/>
                      <a:pt x="31373" y="22072"/>
                      <a:pt x="26821" y="16717"/>
                    </a:cubicBezTo>
                    <a:cubicBezTo>
                      <a:pt x="24344" y="13816"/>
                      <a:pt x="21206" y="11952"/>
                      <a:pt x="17998" y="10042"/>
                    </a:cubicBezTo>
                    <a:cubicBezTo>
                      <a:pt x="16701" y="9263"/>
                      <a:pt x="15687" y="8697"/>
                      <a:pt x="14696" y="8131"/>
                    </a:cubicBezTo>
                    <a:cubicBezTo>
                      <a:pt x="13918" y="7706"/>
                      <a:pt x="12809" y="7612"/>
                      <a:pt x="12030" y="7211"/>
                    </a:cubicBezTo>
                    <a:cubicBezTo>
                      <a:pt x="8209" y="5324"/>
                      <a:pt x="4034" y="5654"/>
                      <a:pt x="0" y="5560"/>
                    </a:cubicBezTo>
                    <a:cubicBezTo>
                      <a:pt x="6746" y="1361"/>
                      <a:pt x="15121" y="-1163"/>
                      <a:pt x="23094" y="535"/>
                    </a:cubicBezTo>
                    <a:cubicBezTo>
                      <a:pt x="28849" y="1785"/>
                      <a:pt x="34204" y="4876"/>
                      <a:pt x="38096" y="9240"/>
                    </a:cubicBezTo>
                    <a:lnTo>
                      <a:pt x="38096" y="9240"/>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16" name="手繪多邊形: 圖案 215">
                <a:extLst>
                  <a:ext uri="{FF2B5EF4-FFF2-40B4-BE49-F238E27FC236}">
                    <a16:creationId xmlns:a16="http://schemas.microsoft.com/office/drawing/2014/main" id="{0CF575C3-3BF2-42E4-973A-470CE173A1EB}"/>
                  </a:ext>
                </a:extLst>
              </p:cNvPr>
              <p:cNvSpPr/>
              <p:nvPr/>
            </p:nvSpPr>
            <p:spPr>
              <a:xfrm>
                <a:off x="4071429" y="1609132"/>
                <a:ext cx="67393" cy="25195"/>
              </a:xfrm>
              <a:custGeom>
                <a:avLst/>
                <a:gdLst>
                  <a:gd name="connsiteX0" fmla="*/ 38261 w 67393"/>
                  <a:gd name="connsiteY0" fmla="*/ 7546 h 25195"/>
                  <a:gd name="connsiteX1" fmla="*/ 40007 w 67393"/>
                  <a:gd name="connsiteY1" fmla="*/ 9221 h 25195"/>
                  <a:gd name="connsiteX2" fmla="*/ 48263 w 67393"/>
                  <a:gd name="connsiteY2" fmla="*/ 14953 h 25195"/>
                  <a:gd name="connsiteX3" fmla="*/ 51235 w 67393"/>
                  <a:gd name="connsiteY3" fmla="*/ 15944 h 25195"/>
                  <a:gd name="connsiteX4" fmla="*/ 52816 w 67393"/>
                  <a:gd name="connsiteY4" fmla="*/ 16746 h 25195"/>
                  <a:gd name="connsiteX5" fmla="*/ 61119 w 67393"/>
                  <a:gd name="connsiteY5" fmla="*/ 18232 h 25195"/>
                  <a:gd name="connsiteX6" fmla="*/ 67394 w 67393"/>
                  <a:gd name="connsiteY6" fmla="*/ 17996 h 25195"/>
                  <a:gd name="connsiteX7" fmla="*/ 45102 w 67393"/>
                  <a:gd name="connsiteY7" fmla="*/ 25002 h 25195"/>
                  <a:gd name="connsiteX8" fmla="*/ 27670 w 67393"/>
                  <a:gd name="connsiteY8" fmla="*/ 15968 h 25195"/>
                  <a:gd name="connsiteX9" fmla="*/ 18305 w 67393"/>
                  <a:gd name="connsiteY9" fmla="*/ 10070 h 25195"/>
                  <a:gd name="connsiteX10" fmla="*/ 14861 w 67393"/>
                  <a:gd name="connsiteY10" fmla="*/ 8443 h 25195"/>
                  <a:gd name="connsiteX11" fmla="*/ 12125 w 67393"/>
                  <a:gd name="connsiteY11" fmla="*/ 7759 h 25195"/>
                  <a:gd name="connsiteX12" fmla="*/ 0 w 67393"/>
                  <a:gd name="connsiteY12" fmla="*/ 7169 h 25195"/>
                  <a:gd name="connsiteX13" fmla="*/ 22575 w 67393"/>
                  <a:gd name="connsiteY13" fmla="*/ 187 h 25195"/>
                  <a:gd name="connsiteX14" fmla="*/ 38261 w 67393"/>
                  <a:gd name="connsiteY14" fmla="*/ 7546 h 25195"/>
                  <a:gd name="connsiteX15" fmla="*/ 38261 w 67393"/>
                  <a:gd name="connsiteY15" fmla="*/ 7546 h 2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393" h="25195">
                    <a:moveTo>
                      <a:pt x="38261" y="7546"/>
                    </a:moveTo>
                    <a:cubicBezTo>
                      <a:pt x="39063" y="7947"/>
                      <a:pt x="39464" y="8631"/>
                      <a:pt x="40007" y="9221"/>
                    </a:cubicBezTo>
                    <a:cubicBezTo>
                      <a:pt x="42507" y="11887"/>
                      <a:pt x="45291" y="13562"/>
                      <a:pt x="48263" y="14953"/>
                    </a:cubicBezTo>
                    <a:cubicBezTo>
                      <a:pt x="49301" y="15449"/>
                      <a:pt x="50127" y="15779"/>
                      <a:pt x="51235" y="15944"/>
                    </a:cubicBezTo>
                    <a:cubicBezTo>
                      <a:pt x="51801" y="16015"/>
                      <a:pt x="52273" y="16605"/>
                      <a:pt x="52816" y="16746"/>
                    </a:cubicBezTo>
                    <a:cubicBezTo>
                      <a:pt x="55599" y="17430"/>
                      <a:pt x="58288" y="18161"/>
                      <a:pt x="61119" y="18232"/>
                    </a:cubicBezTo>
                    <a:cubicBezTo>
                      <a:pt x="63101" y="18279"/>
                      <a:pt x="65365" y="18279"/>
                      <a:pt x="67394" y="17996"/>
                    </a:cubicBezTo>
                    <a:cubicBezTo>
                      <a:pt x="61284" y="23092"/>
                      <a:pt x="52910" y="25993"/>
                      <a:pt x="45102" y="25002"/>
                    </a:cubicBezTo>
                    <a:cubicBezTo>
                      <a:pt x="38403" y="24153"/>
                      <a:pt x="32671" y="20898"/>
                      <a:pt x="27670" y="15968"/>
                    </a:cubicBezTo>
                    <a:cubicBezTo>
                      <a:pt x="24957" y="13279"/>
                      <a:pt x="21678" y="11698"/>
                      <a:pt x="18305" y="10070"/>
                    </a:cubicBezTo>
                    <a:cubicBezTo>
                      <a:pt x="16937" y="9410"/>
                      <a:pt x="15899" y="8915"/>
                      <a:pt x="14861" y="8443"/>
                    </a:cubicBezTo>
                    <a:cubicBezTo>
                      <a:pt x="14059" y="8065"/>
                      <a:pt x="12950" y="8089"/>
                      <a:pt x="12125" y="7759"/>
                    </a:cubicBezTo>
                    <a:cubicBezTo>
                      <a:pt x="8162" y="6225"/>
                      <a:pt x="4010" y="6886"/>
                      <a:pt x="0" y="7169"/>
                    </a:cubicBezTo>
                    <a:cubicBezTo>
                      <a:pt x="6369" y="2404"/>
                      <a:pt x="14484" y="-828"/>
                      <a:pt x="22575" y="187"/>
                    </a:cubicBezTo>
                    <a:cubicBezTo>
                      <a:pt x="28425" y="918"/>
                      <a:pt x="34015" y="3513"/>
                      <a:pt x="38261" y="7546"/>
                    </a:cubicBezTo>
                    <a:lnTo>
                      <a:pt x="38261" y="7546"/>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17" name="手繪多邊形: 圖案 216">
                <a:extLst>
                  <a:ext uri="{FF2B5EF4-FFF2-40B4-BE49-F238E27FC236}">
                    <a16:creationId xmlns:a16="http://schemas.microsoft.com/office/drawing/2014/main" id="{6491E2DC-239D-41A6-98AB-7263246C6D6A}"/>
                  </a:ext>
                </a:extLst>
              </p:cNvPr>
              <p:cNvSpPr/>
              <p:nvPr/>
            </p:nvSpPr>
            <p:spPr>
              <a:xfrm>
                <a:off x="4054091" y="1623429"/>
                <a:ext cx="68101" cy="22848"/>
              </a:xfrm>
              <a:custGeom>
                <a:avLst/>
                <a:gdLst>
                  <a:gd name="connsiteX0" fmla="*/ 38143 w 68101"/>
                  <a:gd name="connsiteY0" fmla="*/ 6035 h 22848"/>
                  <a:gd name="connsiteX1" fmla="*/ 40030 w 68101"/>
                  <a:gd name="connsiteY1" fmla="*/ 7544 h 22848"/>
                  <a:gd name="connsiteX2" fmla="*/ 48758 w 68101"/>
                  <a:gd name="connsiteY2" fmla="*/ 12545 h 22848"/>
                  <a:gd name="connsiteX3" fmla="*/ 51801 w 68101"/>
                  <a:gd name="connsiteY3" fmla="*/ 13276 h 22848"/>
                  <a:gd name="connsiteX4" fmla="*/ 53453 w 68101"/>
                  <a:gd name="connsiteY4" fmla="*/ 13937 h 22848"/>
                  <a:gd name="connsiteX5" fmla="*/ 61850 w 68101"/>
                  <a:gd name="connsiteY5" fmla="*/ 14715 h 22848"/>
                  <a:gd name="connsiteX6" fmla="*/ 68101 w 68101"/>
                  <a:gd name="connsiteY6" fmla="*/ 13937 h 22848"/>
                  <a:gd name="connsiteX7" fmla="*/ 46470 w 68101"/>
                  <a:gd name="connsiteY7" fmla="*/ 22830 h 22848"/>
                  <a:gd name="connsiteX8" fmla="*/ 28330 w 68101"/>
                  <a:gd name="connsiteY8" fmla="*/ 15305 h 22848"/>
                  <a:gd name="connsiteX9" fmla="*/ 18494 w 68101"/>
                  <a:gd name="connsiteY9" fmla="*/ 10233 h 22848"/>
                  <a:gd name="connsiteX10" fmla="*/ 14908 w 68101"/>
                  <a:gd name="connsiteY10" fmla="*/ 8912 h 22848"/>
                  <a:gd name="connsiteX11" fmla="*/ 12125 w 68101"/>
                  <a:gd name="connsiteY11" fmla="*/ 8464 h 22848"/>
                  <a:gd name="connsiteX12" fmla="*/ 0 w 68101"/>
                  <a:gd name="connsiteY12" fmla="*/ 8889 h 22848"/>
                  <a:gd name="connsiteX13" fmla="*/ 21914 w 68101"/>
                  <a:gd name="connsiteY13" fmla="*/ 19 h 22848"/>
                  <a:gd name="connsiteX14" fmla="*/ 38143 w 68101"/>
                  <a:gd name="connsiteY14" fmla="*/ 6035 h 22848"/>
                  <a:gd name="connsiteX15" fmla="*/ 38143 w 68101"/>
                  <a:gd name="connsiteY15" fmla="*/ 6035 h 2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101" h="22848">
                    <a:moveTo>
                      <a:pt x="38143" y="6035"/>
                    </a:moveTo>
                    <a:cubicBezTo>
                      <a:pt x="38969" y="6365"/>
                      <a:pt x="39441" y="7025"/>
                      <a:pt x="40030" y="7544"/>
                    </a:cubicBezTo>
                    <a:cubicBezTo>
                      <a:pt x="42743" y="9998"/>
                      <a:pt x="45668" y="11413"/>
                      <a:pt x="48758" y="12545"/>
                    </a:cubicBezTo>
                    <a:cubicBezTo>
                      <a:pt x="49844" y="12946"/>
                      <a:pt x="50693" y="13229"/>
                      <a:pt x="51801" y="13276"/>
                    </a:cubicBezTo>
                    <a:cubicBezTo>
                      <a:pt x="52368" y="13300"/>
                      <a:pt x="52886" y="13843"/>
                      <a:pt x="53453" y="13937"/>
                    </a:cubicBezTo>
                    <a:cubicBezTo>
                      <a:pt x="56283" y="14385"/>
                      <a:pt x="59043" y="14880"/>
                      <a:pt x="61850" y="14715"/>
                    </a:cubicBezTo>
                    <a:cubicBezTo>
                      <a:pt x="63832" y="14597"/>
                      <a:pt x="66096" y="14385"/>
                      <a:pt x="68101" y="13937"/>
                    </a:cubicBezTo>
                    <a:cubicBezTo>
                      <a:pt x="62440" y="19528"/>
                      <a:pt x="54349" y="23137"/>
                      <a:pt x="46470" y="22830"/>
                    </a:cubicBezTo>
                    <a:cubicBezTo>
                      <a:pt x="39724" y="22570"/>
                      <a:pt x="33732" y="19787"/>
                      <a:pt x="28330" y="15305"/>
                    </a:cubicBezTo>
                    <a:cubicBezTo>
                      <a:pt x="25382" y="12852"/>
                      <a:pt x="22009" y="11554"/>
                      <a:pt x="18494" y="10233"/>
                    </a:cubicBezTo>
                    <a:cubicBezTo>
                      <a:pt x="17078" y="9691"/>
                      <a:pt x="15993" y="9290"/>
                      <a:pt x="14908" y="8912"/>
                    </a:cubicBezTo>
                    <a:cubicBezTo>
                      <a:pt x="14083" y="8606"/>
                      <a:pt x="12974" y="8724"/>
                      <a:pt x="12125" y="8464"/>
                    </a:cubicBezTo>
                    <a:cubicBezTo>
                      <a:pt x="8044" y="7261"/>
                      <a:pt x="3963" y="8276"/>
                      <a:pt x="0" y="8889"/>
                    </a:cubicBezTo>
                    <a:cubicBezTo>
                      <a:pt x="5944" y="3605"/>
                      <a:pt x="13752" y="-311"/>
                      <a:pt x="21914" y="19"/>
                    </a:cubicBezTo>
                    <a:cubicBezTo>
                      <a:pt x="27764" y="279"/>
                      <a:pt x="33567" y="2378"/>
                      <a:pt x="38143" y="6035"/>
                    </a:cubicBezTo>
                    <a:lnTo>
                      <a:pt x="38143" y="6035"/>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18" name="手繪多邊形: 圖案 217">
                <a:extLst>
                  <a:ext uri="{FF2B5EF4-FFF2-40B4-BE49-F238E27FC236}">
                    <a16:creationId xmlns:a16="http://schemas.microsoft.com/office/drawing/2014/main" id="{8F7A08BB-AC83-4537-B889-0AAB50AD1C4D}"/>
                  </a:ext>
                </a:extLst>
              </p:cNvPr>
              <p:cNvSpPr/>
              <p:nvPr/>
            </p:nvSpPr>
            <p:spPr>
              <a:xfrm>
                <a:off x="4038145" y="1638998"/>
                <a:ext cx="68290" cy="20710"/>
              </a:xfrm>
              <a:custGeom>
                <a:avLst/>
                <a:gdLst>
                  <a:gd name="connsiteX0" fmla="*/ 37766 w 68290"/>
                  <a:gd name="connsiteY0" fmla="*/ 4665 h 20710"/>
                  <a:gd name="connsiteX1" fmla="*/ 39771 w 68290"/>
                  <a:gd name="connsiteY1" fmla="*/ 6010 h 20710"/>
                  <a:gd name="connsiteX2" fmla="*/ 48876 w 68290"/>
                  <a:gd name="connsiteY2" fmla="*/ 10256 h 20710"/>
                  <a:gd name="connsiteX3" fmla="*/ 51990 w 68290"/>
                  <a:gd name="connsiteY3" fmla="*/ 10728 h 20710"/>
                  <a:gd name="connsiteX4" fmla="*/ 53689 w 68290"/>
                  <a:gd name="connsiteY4" fmla="*/ 11247 h 20710"/>
                  <a:gd name="connsiteX5" fmla="*/ 62133 w 68290"/>
                  <a:gd name="connsiteY5" fmla="*/ 11294 h 20710"/>
                  <a:gd name="connsiteX6" fmla="*/ 68290 w 68290"/>
                  <a:gd name="connsiteY6" fmla="*/ 9997 h 20710"/>
                  <a:gd name="connsiteX7" fmla="*/ 47508 w 68290"/>
                  <a:gd name="connsiteY7" fmla="*/ 20682 h 20710"/>
                  <a:gd name="connsiteX8" fmla="*/ 28779 w 68290"/>
                  <a:gd name="connsiteY8" fmla="*/ 14714 h 20710"/>
                  <a:gd name="connsiteX9" fmla="*/ 18541 w 68290"/>
                  <a:gd name="connsiteY9" fmla="*/ 10492 h 20710"/>
                  <a:gd name="connsiteX10" fmla="*/ 14861 w 68290"/>
                  <a:gd name="connsiteY10" fmla="*/ 9478 h 20710"/>
                  <a:gd name="connsiteX11" fmla="*/ 12054 w 68290"/>
                  <a:gd name="connsiteY11" fmla="*/ 9265 h 20710"/>
                  <a:gd name="connsiteX12" fmla="*/ 0 w 68290"/>
                  <a:gd name="connsiteY12" fmla="*/ 10704 h 20710"/>
                  <a:gd name="connsiteX13" fmla="*/ 21065 w 68290"/>
                  <a:gd name="connsiteY13" fmla="*/ 18 h 20710"/>
                  <a:gd name="connsiteX14" fmla="*/ 37766 w 68290"/>
                  <a:gd name="connsiteY14" fmla="*/ 4665 h 20710"/>
                  <a:gd name="connsiteX15" fmla="*/ 37766 w 68290"/>
                  <a:gd name="connsiteY15" fmla="*/ 4665 h 20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290" h="20710">
                    <a:moveTo>
                      <a:pt x="37766" y="4665"/>
                    </a:moveTo>
                    <a:cubicBezTo>
                      <a:pt x="38615" y="4925"/>
                      <a:pt x="39134" y="5538"/>
                      <a:pt x="39771" y="6010"/>
                    </a:cubicBezTo>
                    <a:cubicBezTo>
                      <a:pt x="42696" y="8227"/>
                      <a:pt x="45715" y="9383"/>
                      <a:pt x="48876" y="10256"/>
                    </a:cubicBezTo>
                    <a:cubicBezTo>
                      <a:pt x="50009" y="10563"/>
                      <a:pt x="50858" y="10775"/>
                      <a:pt x="51990" y="10728"/>
                    </a:cubicBezTo>
                    <a:cubicBezTo>
                      <a:pt x="52556" y="10704"/>
                      <a:pt x="53122" y="11200"/>
                      <a:pt x="53689" y="11247"/>
                    </a:cubicBezTo>
                    <a:cubicBezTo>
                      <a:pt x="56543" y="11459"/>
                      <a:pt x="59326" y="11719"/>
                      <a:pt x="62133" y="11294"/>
                    </a:cubicBezTo>
                    <a:cubicBezTo>
                      <a:pt x="64091" y="10987"/>
                      <a:pt x="66332" y="10610"/>
                      <a:pt x="68290" y="9997"/>
                    </a:cubicBezTo>
                    <a:cubicBezTo>
                      <a:pt x="63124" y="16035"/>
                      <a:pt x="55363" y="20329"/>
                      <a:pt x="47508" y="20682"/>
                    </a:cubicBezTo>
                    <a:cubicBezTo>
                      <a:pt x="40762" y="20989"/>
                      <a:pt x="34558" y="18748"/>
                      <a:pt x="28779" y="14714"/>
                    </a:cubicBezTo>
                    <a:cubicBezTo>
                      <a:pt x="25641" y="12544"/>
                      <a:pt x="22150" y="11530"/>
                      <a:pt x="18541" y="10492"/>
                    </a:cubicBezTo>
                    <a:cubicBezTo>
                      <a:pt x="17078" y="10091"/>
                      <a:pt x="15970" y="9761"/>
                      <a:pt x="14861" y="9478"/>
                    </a:cubicBezTo>
                    <a:cubicBezTo>
                      <a:pt x="14012" y="9242"/>
                      <a:pt x="12927" y="9454"/>
                      <a:pt x="12054" y="9265"/>
                    </a:cubicBezTo>
                    <a:cubicBezTo>
                      <a:pt x="7879" y="8416"/>
                      <a:pt x="3916" y="9761"/>
                      <a:pt x="0" y="10704"/>
                    </a:cubicBezTo>
                    <a:cubicBezTo>
                      <a:pt x="5473" y="4949"/>
                      <a:pt x="12927" y="372"/>
                      <a:pt x="21065" y="18"/>
                    </a:cubicBezTo>
                    <a:cubicBezTo>
                      <a:pt x="26962" y="-194"/>
                      <a:pt x="32907" y="1434"/>
                      <a:pt x="37766" y="4665"/>
                    </a:cubicBezTo>
                    <a:lnTo>
                      <a:pt x="37766" y="4665"/>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19" name="手繪多邊形: 圖案 218">
                <a:extLst>
                  <a:ext uri="{FF2B5EF4-FFF2-40B4-BE49-F238E27FC236}">
                    <a16:creationId xmlns:a16="http://schemas.microsoft.com/office/drawing/2014/main" id="{865360DC-16CA-4EBE-9318-D22BDDBD5F25}"/>
                  </a:ext>
                </a:extLst>
              </p:cNvPr>
              <p:cNvSpPr/>
              <p:nvPr/>
            </p:nvSpPr>
            <p:spPr>
              <a:xfrm>
                <a:off x="4023755" y="1655794"/>
                <a:ext cx="68007" cy="18785"/>
              </a:xfrm>
              <a:custGeom>
                <a:avLst/>
                <a:gdLst>
                  <a:gd name="connsiteX0" fmla="*/ 37129 w 68007"/>
                  <a:gd name="connsiteY0" fmla="*/ 3415 h 18785"/>
                  <a:gd name="connsiteX1" fmla="*/ 39252 w 68007"/>
                  <a:gd name="connsiteY1" fmla="*/ 4594 h 18785"/>
                  <a:gd name="connsiteX2" fmla="*/ 48688 w 68007"/>
                  <a:gd name="connsiteY2" fmla="*/ 8062 h 18785"/>
                  <a:gd name="connsiteX3" fmla="*/ 51825 w 68007"/>
                  <a:gd name="connsiteY3" fmla="*/ 8274 h 18785"/>
                  <a:gd name="connsiteX4" fmla="*/ 53571 w 68007"/>
                  <a:gd name="connsiteY4" fmla="*/ 8628 h 18785"/>
                  <a:gd name="connsiteX5" fmla="*/ 61992 w 68007"/>
                  <a:gd name="connsiteY5" fmla="*/ 7968 h 18785"/>
                  <a:gd name="connsiteX6" fmla="*/ 68007 w 68007"/>
                  <a:gd name="connsiteY6" fmla="*/ 6151 h 18785"/>
                  <a:gd name="connsiteX7" fmla="*/ 48192 w 68007"/>
                  <a:gd name="connsiteY7" fmla="*/ 18559 h 18785"/>
                  <a:gd name="connsiteX8" fmla="*/ 29038 w 68007"/>
                  <a:gd name="connsiteY8" fmla="*/ 14195 h 18785"/>
                  <a:gd name="connsiteX9" fmla="*/ 18470 w 68007"/>
                  <a:gd name="connsiteY9" fmla="*/ 10869 h 18785"/>
                  <a:gd name="connsiteX10" fmla="*/ 14720 w 68007"/>
                  <a:gd name="connsiteY10" fmla="*/ 10161 h 18785"/>
                  <a:gd name="connsiteX11" fmla="*/ 11889 w 68007"/>
                  <a:gd name="connsiteY11" fmla="*/ 10185 h 18785"/>
                  <a:gd name="connsiteX12" fmla="*/ 0 w 68007"/>
                  <a:gd name="connsiteY12" fmla="*/ 12662 h 18785"/>
                  <a:gd name="connsiteX13" fmla="*/ 20098 w 68007"/>
                  <a:gd name="connsiteY13" fmla="*/ 231 h 18785"/>
                  <a:gd name="connsiteX14" fmla="*/ 37129 w 68007"/>
                  <a:gd name="connsiteY14" fmla="*/ 3415 h 18785"/>
                  <a:gd name="connsiteX15" fmla="*/ 37129 w 68007"/>
                  <a:gd name="connsiteY15" fmla="*/ 3415 h 18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007" h="18785">
                    <a:moveTo>
                      <a:pt x="37129" y="3415"/>
                    </a:moveTo>
                    <a:cubicBezTo>
                      <a:pt x="38002" y="3604"/>
                      <a:pt x="38568" y="4170"/>
                      <a:pt x="39252" y="4594"/>
                    </a:cubicBezTo>
                    <a:cubicBezTo>
                      <a:pt x="42342" y="6552"/>
                      <a:pt x="45456" y="7449"/>
                      <a:pt x="48688" y="8062"/>
                    </a:cubicBezTo>
                    <a:cubicBezTo>
                      <a:pt x="49820" y="8274"/>
                      <a:pt x="50693" y="8392"/>
                      <a:pt x="51825" y="8274"/>
                    </a:cubicBezTo>
                    <a:cubicBezTo>
                      <a:pt x="52391" y="8204"/>
                      <a:pt x="53004" y="8652"/>
                      <a:pt x="53571" y="8628"/>
                    </a:cubicBezTo>
                    <a:cubicBezTo>
                      <a:pt x="56448" y="8605"/>
                      <a:pt x="59232" y="8628"/>
                      <a:pt x="61992" y="7968"/>
                    </a:cubicBezTo>
                    <a:cubicBezTo>
                      <a:pt x="63926" y="7496"/>
                      <a:pt x="66120" y="6930"/>
                      <a:pt x="68007" y="6151"/>
                    </a:cubicBezTo>
                    <a:cubicBezTo>
                      <a:pt x="63360" y="12615"/>
                      <a:pt x="56000" y="17545"/>
                      <a:pt x="48192" y="18559"/>
                    </a:cubicBezTo>
                    <a:cubicBezTo>
                      <a:pt x="41517" y="19432"/>
                      <a:pt x="35124" y="17734"/>
                      <a:pt x="29038" y="14195"/>
                    </a:cubicBezTo>
                    <a:cubicBezTo>
                      <a:pt x="25736" y="12284"/>
                      <a:pt x="22174" y="11577"/>
                      <a:pt x="18470" y="10869"/>
                    </a:cubicBezTo>
                    <a:cubicBezTo>
                      <a:pt x="16984" y="10586"/>
                      <a:pt x="15852" y="10350"/>
                      <a:pt x="14720" y="10161"/>
                    </a:cubicBezTo>
                    <a:cubicBezTo>
                      <a:pt x="13847" y="10020"/>
                      <a:pt x="12785" y="10303"/>
                      <a:pt x="11889" y="10185"/>
                    </a:cubicBezTo>
                    <a:cubicBezTo>
                      <a:pt x="7666" y="9690"/>
                      <a:pt x="3821" y="11388"/>
                      <a:pt x="0" y="12662"/>
                    </a:cubicBezTo>
                    <a:cubicBezTo>
                      <a:pt x="4954" y="6458"/>
                      <a:pt x="12007" y="1268"/>
                      <a:pt x="20098" y="231"/>
                    </a:cubicBezTo>
                    <a:cubicBezTo>
                      <a:pt x="25948" y="-524"/>
                      <a:pt x="32010" y="584"/>
                      <a:pt x="37129" y="3415"/>
                    </a:cubicBezTo>
                    <a:lnTo>
                      <a:pt x="37129" y="3415"/>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20" name="手繪多邊形: 圖案 219">
                <a:extLst>
                  <a:ext uri="{FF2B5EF4-FFF2-40B4-BE49-F238E27FC236}">
                    <a16:creationId xmlns:a16="http://schemas.microsoft.com/office/drawing/2014/main" id="{DBFDABD2-B25B-42A8-95EC-BEAD66FEFCB1}"/>
                  </a:ext>
                </a:extLst>
              </p:cNvPr>
              <p:cNvSpPr/>
              <p:nvPr/>
            </p:nvSpPr>
            <p:spPr>
              <a:xfrm>
                <a:off x="4011017" y="1673691"/>
                <a:ext cx="67181" cy="17153"/>
              </a:xfrm>
              <a:custGeom>
                <a:avLst/>
                <a:gdLst>
                  <a:gd name="connsiteX0" fmla="*/ 36209 w 67181"/>
                  <a:gd name="connsiteY0" fmla="*/ 2361 h 17153"/>
                  <a:gd name="connsiteX1" fmla="*/ 38403 w 67181"/>
                  <a:gd name="connsiteY1" fmla="*/ 3352 h 17153"/>
                  <a:gd name="connsiteX2" fmla="*/ 48098 w 67181"/>
                  <a:gd name="connsiteY2" fmla="*/ 5994 h 17153"/>
                  <a:gd name="connsiteX3" fmla="*/ 51235 w 67181"/>
                  <a:gd name="connsiteY3" fmla="*/ 5947 h 17153"/>
                  <a:gd name="connsiteX4" fmla="*/ 53004 w 67181"/>
                  <a:gd name="connsiteY4" fmla="*/ 6159 h 17153"/>
                  <a:gd name="connsiteX5" fmla="*/ 61331 w 67181"/>
                  <a:gd name="connsiteY5" fmla="*/ 4791 h 17153"/>
                  <a:gd name="connsiteX6" fmla="*/ 67181 w 67181"/>
                  <a:gd name="connsiteY6" fmla="*/ 2479 h 17153"/>
                  <a:gd name="connsiteX7" fmla="*/ 48499 w 67181"/>
                  <a:gd name="connsiteY7" fmla="*/ 16538 h 17153"/>
                  <a:gd name="connsiteX8" fmla="*/ 29038 w 67181"/>
                  <a:gd name="connsiteY8" fmla="*/ 13825 h 17153"/>
                  <a:gd name="connsiteX9" fmla="*/ 18234 w 67181"/>
                  <a:gd name="connsiteY9" fmla="*/ 11396 h 17153"/>
                  <a:gd name="connsiteX10" fmla="*/ 14436 w 67181"/>
                  <a:gd name="connsiteY10" fmla="*/ 11018 h 17153"/>
                  <a:gd name="connsiteX11" fmla="*/ 11629 w 67181"/>
                  <a:gd name="connsiteY11" fmla="*/ 11278 h 17153"/>
                  <a:gd name="connsiteX12" fmla="*/ 0 w 67181"/>
                  <a:gd name="connsiteY12" fmla="*/ 14745 h 17153"/>
                  <a:gd name="connsiteX13" fmla="*/ 18966 w 67181"/>
                  <a:gd name="connsiteY13" fmla="*/ 639 h 17153"/>
                  <a:gd name="connsiteX14" fmla="*/ 36209 w 67181"/>
                  <a:gd name="connsiteY14" fmla="*/ 2361 h 17153"/>
                  <a:gd name="connsiteX15" fmla="*/ 36209 w 67181"/>
                  <a:gd name="connsiteY15" fmla="*/ 2361 h 1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181" h="17153">
                    <a:moveTo>
                      <a:pt x="36209" y="2361"/>
                    </a:moveTo>
                    <a:cubicBezTo>
                      <a:pt x="37082" y="2479"/>
                      <a:pt x="37695" y="2998"/>
                      <a:pt x="38403" y="3352"/>
                    </a:cubicBezTo>
                    <a:cubicBezTo>
                      <a:pt x="41658" y="5050"/>
                      <a:pt x="44819" y="5687"/>
                      <a:pt x="48098" y="5994"/>
                    </a:cubicBezTo>
                    <a:cubicBezTo>
                      <a:pt x="49254" y="6112"/>
                      <a:pt x="50127" y="6159"/>
                      <a:pt x="51235" y="5947"/>
                    </a:cubicBezTo>
                    <a:cubicBezTo>
                      <a:pt x="51778" y="5852"/>
                      <a:pt x="52438" y="6230"/>
                      <a:pt x="53004" y="6159"/>
                    </a:cubicBezTo>
                    <a:cubicBezTo>
                      <a:pt x="55859" y="5876"/>
                      <a:pt x="58642" y="5663"/>
                      <a:pt x="61331" y="4791"/>
                    </a:cubicBezTo>
                    <a:cubicBezTo>
                      <a:pt x="63218" y="4177"/>
                      <a:pt x="65365" y="3422"/>
                      <a:pt x="67181" y="2479"/>
                    </a:cubicBezTo>
                    <a:cubicBezTo>
                      <a:pt x="63101" y="9320"/>
                      <a:pt x="56189" y="14840"/>
                      <a:pt x="48499" y="16538"/>
                    </a:cubicBezTo>
                    <a:cubicBezTo>
                      <a:pt x="41918" y="17977"/>
                      <a:pt x="35407" y="16821"/>
                      <a:pt x="29038" y="13825"/>
                    </a:cubicBezTo>
                    <a:cubicBezTo>
                      <a:pt x="25570" y="12198"/>
                      <a:pt x="21961" y="11797"/>
                      <a:pt x="18234" y="11396"/>
                    </a:cubicBezTo>
                    <a:cubicBezTo>
                      <a:pt x="16725" y="11230"/>
                      <a:pt x="15592" y="11112"/>
                      <a:pt x="14436" y="11018"/>
                    </a:cubicBezTo>
                    <a:cubicBezTo>
                      <a:pt x="13540" y="10947"/>
                      <a:pt x="12502" y="11325"/>
                      <a:pt x="11629" y="11278"/>
                    </a:cubicBezTo>
                    <a:cubicBezTo>
                      <a:pt x="7383" y="11136"/>
                      <a:pt x="3703" y="13141"/>
                      <a:pt x="0" y="14745"/>
                    </a:cubicBezTo>
                    <a:cubicBezTo>
                      <a:pt x="4411" y="8140"/>
                      <a:pt x="10992" y="2385"/>
                      <a:pt x="18966" y="639"/>
                    </a:cubicBezTo>
                    <a:cubicBezTo>
                      <a:pt x="24721" y="-611"/>
                      <a:pt x="30878" y="-21"/>
                      <a:pt x="36209" y="2361"/>
                    </a:cubicBezTo>
                    <a:lnTo>
                      <a:pt x="36209" y="2361"/>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21" name="手繪多邊形: 圖案 220">
                <a:extLst>
                  <a:ext uri="{FF2B5EF4-FFF2-40B4-BE49-F238E27FC236}">
                    <a16:creationId xmlns:a16="http://schemas.microsoft.com/office/drawing/2014/main" id="{06159386-B715-4561-97B5-5714F98E64F9}"/>
                  </a:ext>
                </a:extLst>
              </p:cNvPr>
              <p:cNvSpPr/>
              <p:nvPr/>
            </p:nvSpPr>
            <p:spPr>
              <a:xfrm>
                <a:off x="3999907" y="1691408"/>
                <a:ext cx="65907" cy="17951"/>
              </a:xfrm>
              <a:custGeom>
                <a:avLst/>
                <a:gdLst>
                  <a:gd name="connsiteX0" fmla="*/ 35053 w 65907"/>
                  <a:gd name="connsiteY0" fmla="*/ 2524 h 17951"/>
                  <a:gd name="connsiteX1" fmla="*/ 37341 w 65907"/>
                  <a:gd name="connsiteY1" fmla="*/ 3326 h 17951"/>
                  <a:gd name="connsiteX2" fmla="*/ 47225 w 65907"/>
                  <a:gd name="connsiteY2" fmla="*/ 5142 h 17951"/>
                  <a:gd name="connsiteX3" fmla="*/ 50339 w 65907"/>
                  <a:gd name="connsiteY3" fmla="*/ 4812 h 17951"/>
                  <a:gd name="connsiteX4" fmla="*/ 52108 w 65907"/>
                  <a:gd name="connsiteY4" fmla="*/ 4883 h 17951"/>
                  <a:gd name="connsiteX5" fmla="*/ 60293 w 65907"/>
                  <a:gd name="connsiteY5" fmla="*/ 2807 h 17951"/>
                  <a:gd name="connsiteX6" fmla="*/ 65908 w 65907"/>
                  <a:gd name="connsiteY6" fmla="*/ 0 h 17951"/>
                  <a:gd name="connsiteX7" fmla="*/ 48499 w 65907"/>
                  <a:gd name="connsiteY7" fmla="*/ 15592 h 17951"/>
                  <a:gd name="connsiteX8" fmla="*/ 28873 w 65907"/>
                  <a:gd name="connsiteY8" fmla="*/ 14554 h 17951"/>
                  <a:gd name="connsiteX9" fmla="*/ 17904 w 65907"/>
                  <a:gd name="connsiteY9" fmla="*/ 13045 h 17951"/>
                  <a:gd name="connsiteX10" fmla="*/ 14083 w 65907"/>
                  <a:gd name="connsiteY10" fmla="*/ 12998 h 17951"/>
                  <a:gd name="connsiteX11" fmla="*/ 11299 w 65907"/>
                  <a:gd name="connsiteY11" fmla="*/ 13516 h 17951"/>
                  <a:gd name="connsiteX12" fmla="*/ 0 w 65907"/>
                  <a:gd name="connsiteY12" fmla="*/ 17951 h 17951"/>
                  <a:gd name="connsiteX13" fmla="*/ 17692 w 65907"/>
                  <a:gd name="connsiteY13" fmla="*/ 2288 h 17951"/>
                  <a:gd name="connsiteX14" fmla="*/ 35053 w 65907"/>
                  <a:gd name="connsiteY14" fmla="*/ 2524 h 17951"/>
                  <a:gd name="connsiteX15" fmla="*/ 35053 w 65907"/>
                  <a:gd name="connsiteY15" fmla="*/ 2524 h 17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907" h="17951">
                    <a:moveTo>
                      <a:pt x="35053" y="2524"/>
                    </a:moveTo>
                    <a:cubicBezTo>
                      <a:pt x="35950" y="2548"/>
                      <a:pt x="36610" y="3019"/>
                      <a:pt x="37341" y="3326"/>
                    </a:cubicBezTo>
                    <a:cubicBezTo>
                      <a:pt x="40715" y="4741"/>
                      <a:pt x="43946" y="5095"/>
                      <a:pt x="47225" y="5142"/>
                    </a:cubicBezTo>
                    <a:cubicBezTo>
                      <a:pt x="48381" y="5166"/>
                      <a:pt x="49277" y="5142"/>
                      <a:pt x="50339" y="4812"/>
                    </a:cubicBezTo>
                    <a:cubicBezTo>
                      <a:pt x="50881" y="4647"/>
                      <a:pt x="51566" y="4977"/>
                      <a:pt x="52108" y="4883"/>
                    </a:cubicBezTo>
                    <a:cubicBezTo>
                      <a:pt x="54939" y="4364"/>
                      <a:pt x="57699" y="3916"/>
                      <a:pt x="60293" y="2807"/>
                    </a:cubicBezTo>
                    <a:cubicBezTo>
                      <a:pt x="62110" y="2029"/>
                      <a:pt x="64186" y="1085"/>
                      <a:pt x="65908" y="0"/>
                    </a:cubicBezTo>
                    <a:cubicBezTo>
                      <a:pt x="62440" y="7147"/>
                      <a:pt x="56000" y="13257"/>
                      <a:pt x="48499" y="15592"/>
                    </a:cubicBezTo>
                    <a:cubicBezTo>
                      <a:pt x="42059" y="17597"/>
                      <a:pt x="35478" y="16984"/>
                      <a:pt x="28873" y="14554"/>
                    </a:cubicBezTo>
                    <a:cubicBezTo>
                      <a:pt x="25287" y="13233"/>
                      <a:pt x="21655" y="13139"/>
                      <a:pt x="17904" y="13045"/>
                    </a:cubicBezTo>
                    <a:cubicBezTo>
                      <a:pt x="16394" y="13021"/>
                      <a:pt x="15238" y="12998"/>
                      <a:pt x="14083" y="12998"/>
                    </a:cubicBezTo>
                    <a:cubicBezTo>
                      <a:pt x="13186" y="12998"/>
                      <a:pt x="12196" y="13469"/>
                      <a:pt x="11299" y="13516"/>
                    </a:cubicBezTo>
                    <a:cubicBezTo>
                      <a:pt x="7053" y="13752"/>
                      <a:pt x="3562" y="16064"/>
                      <a:pt x="0" y="17951"/>
                    </a:cubicBezTo>
                    <a:cubicBezTo>
                      <a:pt x="3821" y="10992"/>
                      <a:pt x="9907" y="4694"/>
                      <a:pt x="17692" y="2288"/>
                    </a:cubicBezTo>
                    <a:cubicBezTo>
                      <a:pt x="23353" y="543"/>
                      <a:pt x="29533" y="613"/>
                      <a:pt x="35053" y="2524"/>
                    </a:cubicBezTo>
                    <a:lnTo>
                      <a:pt x="35053" y="2524"/>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22" name="手繪多邊形: 圖案 221">
                <a:extLst>
                  <a:ext uri="{FF2B5EF4-FFF2-40B4-BE49-F238E27FC236}">
                    <a16:creationId xmlns:a16="http://schemas.microsoft.com/office/drawing/2014/main" id="{C932FFA3-E47A-43E1-BCA1-C3D62FC5CC03}"/>
                  </a:ext>
                </a:extLst>
              </p:cNvPr>
              <p:cNvSpPr/>
              <p:nvPr/>
            </p:nvSpPr>
            <p:spPr>
              <a:xfrm>
                <a:off x="3990660" y="1707708"/>
                <a:ext cx="64114" cy="23565"/>
              </a:xfrm>
              <a:custGeom>
                <a:avLst/>
                <a:gdLst>
                  <a:gd name="connsiteX0" fmla="*/ 33591 w 64114"/>
                  <a:gd name="connsiteY0" fmla="*/ 5213 h 23565"/>
                  <a:gd name="connsiteX1" fmla="*/ 35926 w 64114"/>
                  <a:gd name="connsiteY1" fmla="*/ 5803 h 23565"/>
                  <a:gd name="connsiteX2" fmla="*/ 45928 w 64114"/>
                  <a:gd name="connsiteY2" fmla="*/ 6746 h 23565"/>
                  <a:gd name="connsiteX3" fmla="*/ 49018 w 64114"/>
                  <a:gd name="connsiteY3" fmla="*/ 6157 h 23565"/>
                  <a:gd name="connsiteX4" fmla="*/ 50787 w 64114"/>
                  <a:gd name="connsiteY4" fmla="*/ 6062 h 23565"/>
                  <a:gd name="connsiteX5" fmla="*/ 58760 w 64114"/>
                  <a:gd name="connsiteY5" fmla="*/ 3279 h 23565"/>
                  <a:gd name="connsiteX6" fmla="*/ 64115 w 64114"/>
                  <a:gd name="connsiteY6" fmla="*/ 0 h 23565"/>
                  <a:gd name="connsiteX7" fmla="*/ 48098 w 64114"/>
                  <a:gd name="connsiteY7" fmla="*/ 17031 h 23565"/>
                  <a:gd name="connsiteX8" fmla="*/ 28472 w 64114"/>
                  <a:gd name="connsiteY8" fmla="*/ 17692 h 23565"/>
                  <a:gd name="connsiteX9" fmla="*/ 17409 w 64114"/>
                  <a:gd name="connsiteY9" fmla="*/ 17149 h 23565"/>
                  <a:gd name="connsiteX10" fmla="*/ 13587 w 64114"/>
                  <a:gd name="connsiteY10" fmla="*/ 17409 h 23565"/>
                  <a:gd name="connsiteX11" fmla="*/ 10875 w 64114"/>
                  <a:gd name="connsiteY11" fmla="*/ 18164 h 23565"/>
                  <a:gd name="connsiteX12" fmla="*/ 0 w 64114"/>
                  <a:gd name="connsiteY12" fmla="*/ 23565 h 23565"/>
                  <a:gd name="connsiteX13" fmla="*/ 16276 w 64114"/>
                  <a:gd name="connsiteY13" fmla="*/ 6416 h 23565"/>
                  <a:gd name="connsiteX14" fmla="*/ 33591 w 64114"/>
                  <a:gd name="connsiteY14" fmla="*/ 5213 h 23565"/>
                  <a:gd name="connsiteX15" fmla="*/ 33591 w 64114"/>
                  <a:gd name="connsiteY15" fmla="*/ 5213 h 2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14" h="23565">
                    <a:moveTo>
                      <a:pt x="33591" y="5213"/>
                    </a:moveTo>
                    <a:cubicBezTo>
                      <a:pt x="34487" y="5166"/>
                      <a:pt x="35171" y="5567"/>
                      <a:pt x="35926" y="5803"/>
                    </a:cubicBezTo>
                    <a:cubicBezTo>
                      <a:pt x="39417" y="6912"/>
                      <a:pt x="42649" y="6982"/>
                      <a:pt x="45928" y="6746"/>
                    </a:cubicBezTo>
                    <a:cubicBezTo>
                      <a:pt x="47084" y="6652"/>
                      <a:pt x="47956" y="6558"/>
                      <a:pt x="49018" y="6157"/>
                    </a:cubicBezTo>
                    <a:cubicBezTo>
                      <a:pt x="49537" y="5944"/>
                      <a:pt x="50245" y="6227"/>
                      <a:pt x="50787" y="6062"/>
                    </a:cubicBezTo>
                    <a:cubicBezTo>
                      <a:pt x="53547" y="5308"/>
                      <a:pt x="56260" y="4623"/>
                      <a:pt x="58760" y="3279"/>
                    </a:cubicBezTo>
                    <a:cubicBezTo>
                      <a:pt x="60506" y="2335"/>
                      <a:pt x="62487" y="1227"/>
                      <a:pt x="64115" y="0"/>
                    </a:cubicBezTo>
                    <a:cubicBezTo>
                      <a:pt x="61261" y="7431"/>
                      <a:pt x="55387" y="14083"/>
                      <a:pt x="48098" y="17031"/>
                    </a:cubicBezTo>
                    <a:cubicBezTo>
                      <a:pt x="41847" y="19579"/>
                      <a:pt x="35242" y="19555"/>
                      <a:pt x="28472" y="17692"/>
                    </a:cubicBezTo>
                    <a:cubicBezTo>
                      <a:pt x="24792" y="16677"/>
                      <a:pt x="21159" y="16913"/>
                      <a:pt x="17409" y="17149"/>
                    </a:cubicBezTo>
                    <a:cubicBezTo>
                      <a:pt x="15899" y="17244"/>
                      <a:pt x="14743" y="17314"/>
                      <a:pt x="13587" y="17409"/>
                    </a:cubicBezTo>
                    <a:cubicBezTo>
                      <a:pt x="12691" y="17479"/>
                      <a:pt x="11747" y="18046"/>
                      <a:pt x="10875" y="18164"/>
                    </a:cubicBezTo>
                    <a:cubicBezTo>
                      <a:pt x="6676" y="18753"/>
                      <a:pt x="3373" y="21372"/>
                      <a:pt x="0" y="23565"/>
                    </a:cubicBezTo>
                    <a:cubicBezTo>
                      <a:pt x="3208" y="16300"/>
                      <a:pt x="8728" y="9506"/>
                      <a:pt x="16276" y="6416"/>
                    </a:cubicBezTo>
                    <a:cubicBezTo>
                      <a:pt x="21773" y="4270"/>
                      <a:pt x="27929" y="3798"/>
                      <a:pt x="33591" y="5213"/>
                    </a:cubicBezTo>
                    <a:lnTo>
                      <a:pt x="33591" y="5213"/>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23" name="手繪多邊形: 圖案 222">
                <a:extLst>
                  <a:ext uri="{FF2B5EF4-FFF2-40B4-BE49-F238E27FC236}">
                    <a16:creationId xmlns:a16="http://schemas.microsoft.com/office/drawing/2014/main" id="{9C05EACD-C798-498D-A24A-BA4D4602D610}"/>
                  </a:ext>
                </a:extLst>
              </p:cNvPr>
              <p:cNvSpPr/>
              <p:nvPr/>
            </p:nvSpPr>
            <p:spPr>
              <a:xfrm>
                <a:off x="3983348" y="1725117"/>
                <a:ext cx="61779" cy="29038"/>
              </a:xfrm>
              <a:custGeom>
                <a:avLst/>
                <a:gdLst>
                  <a:gd name="connsiteX0" fmla="*/ 31822 w 61779"/>
                  <a:gd name="connsiteY0" fmla="*/ 7808 h 29038"/>
                  <a:gd name="connsiteX1" fmla="*/ 34204 w 61779"/>
                  <a:gd name="connsiteY1" fmla="*/ 8209 h 29038"/>
                  <a:gd name="connsiteX2" fmla="*/ 44253 w 61779"/>
                  <a:gd name="connsiteY2" fmla="*/ 8280 h 29038"/>
                  <a:gd name="connsiteX3" fmla="*/ 47272 w 61779"/>
                  <a:gd name="connsiteY3" fmla="*/ 7431 h 29038"/>
                  <a:gd name="connsiteX4" fmla="*/ 49041 w 61779"/>
                  <a:gd name="connsiteY4" fmla="*/ 7195 h 29038"/>
                  <a:gd name="connsiteX5" fmla="*/ 56731 w 61779"/>
                  <a:gd name="connsiteY5" fmla="*/ 3727 h 29038"/>
                  <a:gd name="connsiteX6" fmla="*/ 61780 w 61779"/>
                  <a:gd name="connsiteY6" fmla="*/ 0 h 29038"/>
                  <a:gd name="connsiteX7" fmla="*/ 47319 w 61779"/>
                  <a:gd name="connsiteY7" fmla="*/ 18376 h 29038"/>
                  <a:gd name="connsiteX8" fmla="*/ 27811 w 61779"/>
                  <a:gd name="connsiteY8" fmla="*/ 20735 h 29038"/>
                  <a:gd name="connsiteX9" fmla="*/ 16748 w 61779"/>
                  <a:gd name="connsiteY9" fmla="*/ 21159 h 29038"/>
                  <a:gd name="connsiteX10" fmla="*/ 12974 w 61779"/>
                  <a:gd name="connsiteY10" fmla="*/ 21773 h 29038"/>
                  <a:gd name="connsiteX11" fmla="*/ 10332 w 61779"/>
                  <a:gd name="connsiteY11" fmla="*/ 22763 h 29038"/>
                  <a:gd name="connsiteX12" fmla="*/ 0 w 61779"/>
                  <a:gd name="connsiteY12" fmla="*/ 29038 h 29038"/>
                  <a:gd name="connsiteX13" fmla="*/ 14720 w 61779"/>
                  <a:gd name="connsiteY13" fmla="*/ 10544 h 29038"/>
                  <a:gd name="connsiteX14" fmla="*/ 31822 w 61779"/>
                  <a:gd name="connsiteY14" fmla="*/ 7808 h 29038"/>
                  <a:gd name="connsiteX15" fmla="*/ 31822 w 61779"/>
                  <a:gd name="connsiteY15" fmla="*/ 7808 h 2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779" h="29038">
                    <a:moveTo>
                      <a:pt x="31822" y="7808"/>
                    </a:moveTo>
                    <a:cubicBezTo>
                      <a:pt x="32694" y="7690"/>
                      <a:pt x="33426" y="8020"/>
                      <a:pt x="34204" y="8209"/>
                    </a:cubicBezTo>
                    <a:cubicBezTo>
                      <a:pt x="37766" y="9011"/>
                      <a:pt x="41021" y="8799"/>
                      <a:pt x="44253" y="8280"/>
                    </a:cubicBezTo>
                    <a:cubicBezTo>
                      <a:pt x="45409" y="8091"/>
                      <a:pt x="46258" y="7926"/>
                      <a:pt x="47272" y="7431"/>
                    </a:cubicBezTo>
                    <a:cubicBezTo>
                      <a:pt x="47768" y="7195"/>
                      <a:pt x="48499" y="7383"/>
                      <a:pt x="49041" y="7195"/>
                    </a:cubicBezTo>
                    <a:cubicBezTo>
                      <a:pt x="51731" y="6204"/>
                      <a:pt x="54373" y="5284"/>
                      <a:pt x="56731" y="3727"/>
                    </a:cubicBezTo>
                    <a:cubicBezTo>
                      <a:pt x="58406" y="2642"/>
                      <a:pt x="60270" y="1368"/>
                      <a:pt x="61780" y="0"/>
                    </a:cubicBezTo>
                    <a:cubicBezTo>
                      <a:pt x="59586" y="7643"/>
                      <a:pt x="54325" y="14767"/>
                      <a:pt x="47319" y="18376"/>
                    </a:cubicBezTo>
                    <a:cubicBezTo>
                      <a:pt x="41328" y="21442"/>
                      <a:pt x="34723" y="22009"/>
                      <a:pt x="27811" y="20735"/>
                    </a:cubicBezTo>
                    <a:cubicBezTo>
                      <a:pt x="24061" y="20051"/>
                      <a:pt x="20452" y="20593"/>
                      <a:pt x="16748" y="21159"/>
                    </a:cubicBezTo>
                    <a:cubicBezTo>
                      <a:pt x="15262" y="21395"/>
                      <a:pt x="14106" y="21560"/>
                      <a:pt x="12974" y="21773"/>
                    </a:cubicBezTo>
                    <a:cubicBezTo>
                      <a:pt x="12101" y="21914"/>
                      <a:pt x="11181" y="22551"/>
                      <a:pt x="10332" y="22763"/>
                    </a:cubicBezTo>
                    <a:cubicBezTo>
                      <a:pt x="6204" y="23683"/>
                      <a:pt x="3161" y="26561"/>
                      <a:pt x="0" y="29038"/>
                    </a:cubicBezTo>
                    <a:cubicBezTo>
                      <a:pt x="2571" y="21513"/>
                      <a:pt x="7454" y="14271"/>
                      <a:pt x="14720" y="10544"/>
                    </a:cubicBezTo>
                    <a:cubicBezTo>
                      <a:pt x="19980" y="7879"/>
                      <a:pt x="26066" y="6864"/>
                      <a:pt x="31822" y="7808"/>
                    </a:cubicBezTo>
                    <a:lnTo>
                      <a:pt x="31822" y="7808"/>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24" name="手繪多邊形: 圖案 223">
                <a:extLst>
                  <a:ext uri="{FF2B5EF4-FFF2-40B4-BE49-F238E27FC236}">
                    <a16:creationId xmlns:a16="http://schemas.microsoft.com/office/drawing/2014/main" id="{B026E2EA-ECAC-4E50-88CF-99EC459851B7}"/>
                  </a:ext>
                </a:extLst>
              </p:cNvPr>
              <p:cNvSpPr/>
              <p:nvPr/>
            </p:nvSpPr>
            <p:spPr>
              <a:xfrm>
                <a:off x="3977993" y="1743398"/>
                <a:ext cx="58996" cy="34392"/>
              </a:xfrm>
              <a:custGeom>
                <a:avLst/>
                <a:gdLst>
                  <a:gd name="connsiteX0" fmla="*/ 29840 w 58996"/>
                  <a:gd name="connsiteY0" fmla="*/ 10403 h 34392"/>
                  <a:gd name="connsiteX1" fmla="*/ 32246 w 58996"/>
                  <a:gd name="connsiteY1" fmla="*/ 10591 h 34392"/>
                  <a:gd name="connsiteX2" fmla="*/ 42271 w 58996"/>
                  <a:gd name="connsiteY2" fmla="*/ 9789 h 34392"/>
                  <a:gd name="connsiteX3" fmla="*/ 45196 w 58996"/>
                  <a:gd name="connsiteY3" fmla="*/ 8681 h 34392"/>
                  <a:gd name="connsiteX4" fmla="*/ 46942 w 58996"/>
                  <a:gd name="connsiteY4" fmla="*/ 8280 h 34392"/>
                  <a:gd name="connsiteX5" fmla="*/ 54302 w 58996"/>
                  <a:gd name="connsiteY5" fmla="*/ 4152 h 34392"/>
                  <a:gd name="connsiteX6" fmla="*/ 58996 w 58996"/>
                  <a:gd name="connsiteY6" fmla="*/ 0 h 34392"/>
                  <a:gd name="connsiteX7" fmla="*/ 46211 w 58996"/>
                  <a:gd name="connsiteY7" fmla="*/ 19555 h 34392"/>
                  <a:gd name="connsiteX8" fmla="*/ 26986 w 58996"/>
                  <a:gd name="connsiteY8" fmla="*/ 23636 h 34392"/>
                  <a:gd name="connsiteX9" fmla="*/ 16017 w 58996"/>
                  <a:gd name="connsiteY9" fmla="*/ 25028 h 34392"/>
                  <a:gd name="connsiteX10" fmla="*/ 12313 w 58996"/>
                  <a:gd name="connsiteY10" fmla="*/ 25971 h 34392"/>
                  <a:gd name="connsiteX11" fmla="*/ 9766 w 58996"/>
                  <a:gd name="connsiteY11" fmla="*/ 27175 h 34392"/>
                  <a:gd name="connsiteX12" fmla="*/ 0 w 58996"/>
                  <a:gd name="connsiteY12" fmla="*/ 34393 h 34392"/>
                  <a:gd name="connsiteX13" fmla="*/ 13045 w 58996"/>
                  <a:gd name="connsiteY13" fmla="*/ 14672 h 34392"/>
                  <a:gd name="connsiteX14" fmla="*/ 29840 w 58996"/>
                  <a:gd name="connsiteY14" fmla="*/ 10403 h 34392"/>
                  <a:gd name="connsiteX15" fmla="*/ 29840 w 58996"/>
                  <a:gd name="connsiteY15" fmla="*/ 10403 h 34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996" h="34392">
                    <a:moveTo>
                      <a:pt x="29840" y="10403"/>
                    </a:moveTo>
                    <a:cubicBezTo>
                      <a:pt x="30713" y="10214"/>
                      <a:pt x="31468" y="10474"/>
                      <a:pt x="32246" y="10591"/>
                    </a:cubicBezTo>
                    <a:cubicBezTo>
                      <a:pt x="35879" y="11087"/>
                      <a:pt x="39087" y="10591"/>
                      <a:pt x="42271" y="9789"/>
                    </a:cubicBezTo>
                    <a:cubicBezTo>
                      <a:pt x="43404" y="9506"/>
                      <a:pt x="44253" y="9247"/>
                      <a:pt x="45196" y="8681"/>
                    </a:cubicBezTo>
                    <a:cubicBezTo>
                      <a:pt x="45668" y="8398"/>
                      <a:pt x="46423" y="8539"/>
                      <a:pt x="46942" y="8280"/>
                    </a:cubicBezTo>
                    <a:cubicBezTo>
                      <a:pt x="49537" y="7053"/>
                      <a:pt x="52084" y="5897"/>
                      <a:pt x="54302" y="4152"/>
                    </a:cubicBezTo>
                    <a:cubicBezTo>
                      <a:pt x="55859" y="2925"/>
                      <a:pt x="57628" y="1486"/>
                      <a:pt x="58996" y="0"/>
                    </a:cubicBezTo>
                    <a:cubicBezTo>
                      <a:pt x="57486" y="7808"/>
                      <a:pt x="52863" y="15356"/>
                      <a:pt x="46211" y="19555"/>
                    </a:cubicBezTo>
                    <a:cubicBezTo>
                      <a:pt x="40502" y="23164"/>
                      <a:pt x="33992" y="24273"/>
                      <a:pt x="26986" y="23636"/>
                    </a:cubicBezTo>
                    <a:cubicBezTo>
                      <a:pt x="23188" y="23282"/>
                      <a:pt x="19650" y="24132"/>
                      <a:pt x="16017" y="25028"/>
                    </a:cubicBezTo>
                    <a:cubicBezTo>
                      <a:pt x="14554" y="25382"/>
                      <a:pt x="13422" y="25665"/>
                      <a:pt x="12313" y="25971"/>
                    </a:cubicBezTo>
                    <a:cubicBezTo>
                      <a:pt x="11464" y="26207"/>
                      <a:pt x="10615" y="26915"/>
                      <a:pt x="9766" y="27175"/>
                    </a:cubicBezTo>
                    <a:cubicBezTo>
                      <a:pt x="5732" y="28495"/>
                      <a:pt x="2949" y="31633"/>
                      <a:pt x="0" y="34393"/>
                    </a:cubicBezTo>
                    <a:cubicBezTo>
                      <a:pt x="1911" y="26679"/>
                      <a:pt x="6133" y="19013"/>
                      <a:pt x="13045" y="14672"/>
                    </a:cubicBezTo>
                    <a:cubicBezTo>
                      <a:pt x="18022" y="11511"/>
                      <a:pt x="23990" y="9978"/>
                      <a:pt x="29840" y="10403"/>
                    </a:cubicBezTo>
                    <a:lnTo>
                      <a:pt x="29840" y="10403"/>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25" name="手繪多邊形: 圖案 224">
                <a:extLst>
                  <a:ext uri="{FF2B5EF4-FFF2-40B4-BE49-F238E27FC236}">
                    <a16:creationId xmlns:a16="http://schemas.microsoft.com/office/drawing/2014/main" id="{AAB4AB4A-9092-4CBC-9161-7D4D1BB1A014}"/>
                  </a:ext>
                </a:extLst>
              </p:cNvPr>
              <p:cNvSpPr/>
              <p:nvPr/>
            </p:nvSpPr>
            <p:spPr>
              <a:xfrm>
                <a:off x="3974667" y="1762529"/>
                <a:ext cx="55740" cy="39464"/>
              </a:xfrm>
              <a:custGeom>
                <a:avLst/>
                <a:gdLst>
                  <a:gd name="connsiteX0" fmla="*/ 27623 w 55740"/>
                  <a:gd name="connsiteY0" fmla="*/ 12950 h 39464"/>
                  <a:gd name="connsiteX1" fmla="*/ 30029 w 55740"/>
                  <a:gd name="connsiteY1" fmla="*/ 12927 h 39464"/>
                  <a:gd name="connsiteX2" fmla="*/ 39936 w 55740"/>
                  <a:gd name="connsiteY2" fmla="*/ 11228 h 39464"/>
                  <a:gd name="connsiteX3" fmla="*/ 42767 w 55740"/>
                  <a:gd name="connsiteY3" fmla="*/ 9860 h 39464"/>
                  <a:gd name="connsiteX4" fmla="*/ 44465 w 55740"/>
                  <a:gd name="connsiteY4" fmla="*/ 9318 h 39464"/>
                  <a:gd name="connsiteX5" fmla="*/ 51424 w 55740"/>
                  <a:gd name="connsiteY5" fmla="*/ 4553 h 39464"/>
                  <a:gd name="connsiteX6" fmla="*/ 55741 w 55740"/>
                  <a:gd name="connsiteY6" fmla="*/ 0 h 39464"/>
                  <a:gd name="connsiteX7" fmla="*/ 44725 w 55740"/>
                  <a:gd name="connsiteY7" fmla="*/ 20617 h 39464"/>
                  <a:gd name="connsiteX8" fmla="*/ 25948 w 55740"/>
                  <a:gd name="connsiteY8" fmla="*/ 26372 h 39464"/>
                  <a:gd name="connsiteX9" fmla="*/ 15121 w 55740"/>
                  <a:gd name="connsiteY9" fmla="*/ 28731 h 39464"/>
                  <a:gd name="connsiteX10" fmla="*/ 11511 w 55740"/>
                  <a:gd name="connsiteY10" fmla="*/ 29982 h 39464"/>
                  <a:gd name="connsiteX11" fmla="*/ 9082 w 55740"/>
                  <a:gd name="connsiteY11" fmla="*/ 31421 h 39464"/>
                  <a:gd name="connsiteX12" fmla="*/ 0 w 55740"/>
                  <a:gd name="connsiteY12" fmla="*/ 39464 h 39464"/>
                  <a:gd name="connsiteX13" fmla="*/ 11228 w 55740"/>
                  <a:gd name="connsiteY13" fmla="*/ 18682 h 39464"/>
                  <a:gd name="connsiteX14" fmla="*/ 27623 w 55740"/>
                  <a:gd name="connsiteY14" fmla="*/ 12950 h 39464"/>
                  <a:gd name="connsiteX15" fmla="*/ 27623 w 55740"/>
                  <a:gd name="connsiteY15" fmla="*/ 12950 h 3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740" h="39464">
                    <a:moveTo>
                      <a:pt x="27623" y="12950"/>
                    </a:moveTo>
                    <a:cubicBezTo>
                      <a:pt x="28472" y="12691"/>
                      <a:pt x="29250" y="12880"/>
                      <a:pt x="30029" y="12927"/>
                    </a:cubicBezTo>
                    <a:cubicBezTo>
                      <a:pt x="33685" y="13092"/>
                      <a:pt x="36846" y="12313"/>
                      <a:pt x="39936" y="11228"/>
                    </a:cubicBezTo>
                    <a:cubicBezTo>
                      <a:pt x="41021" y="10851"/>
                      <a:pt x="41847" y="10521"/>
                      <a:pt x="42767" y="9860"/>
                    </a:cubicBezTo>
                    <a:cubicBezTo>
                      <a:pt x="43215" y="9530"/>
                      <a:pt x="43970" y="9601"/>
                      <a:pt x="44465" y="9318"/>
                    </a:cubicBezTo>
                    <a:cubicBezTo>
                      <a:pt x="46942" y="7855"/>
                      <a:pt x="49372" y="6487"/>
                      <a:pt x="51424" y="4553"/>
                    </a:cubicBezTo>
                    <a:cubicBezTo>
                      <a:pt x="52863" y="3185"/>
                      <a:pt x="54491" y="1604"/>
                      <a:pt x="55741" y="0"/>
                    </a:cubicBezTo>
                    <a:cubicBezTo>
                      <a:pt x="54939" y="7902"/>
                      <a:pt x="50999" y="15852"/>
                      <a:pt x="44725" y="20617"/>
                    </a:cubicBezTo>
                    <a:cubicBezTo>
                      <a:pt x="39370" y="24698"/>
                      <a:pt x="32977" y="26396"/>
                      <a:pt x="25948" y="26372"/>
                    </a:cubicBezTo>
                    <a:cubicBezTo>
                      <a:pt x="22126" y="26372"/>
                      <a:pt x="18682" y="27528"/>
                      <a:pt x="15121" y="28731"/>
                    </a:cubicBezTo>
                    <a:cubicBezTo>
                      <a:pt x="13682" y="29227"/>
                      <a:pt x="12597" y="29581"/>
                      <a:pt x="11511" y="29982"/>
                    </a:cubicBezTo>
                    <a:cubicBezTo>
                      <a:pt x="10686" y="30288"/>
                      <a:pt x="9884" y="31067"/>
                      <a:pt x="9082" y="31421"/>
                    </a:cubicBezTo>
                    <a:cubicBezTo>
                      <a:pt x="5166" y="33095"/>
                      <a:pt x="2689" y="36469"/>
                      <a:pt x="0" y="39464"/>
                    </a:cubicBezTo>
                    <a:cubicBezTo>
                      <a:pt x="1203" y="31609"/>
                      <a:pt x="4741" y="23613"/>
                      <a:pt x="11228" y="18682"/>
                    </a:cubicBezTo>
                    <a:cubicBezTo>
                      <a:pt x="15946" y="15121"/>
                      <a:pt x="21773" y="13068"/>
                      <a:pt x="27623" y="12950"/>
                    </a:cubicBezTo>
                    <a:lnTo>
                      <a:pt x="27623" y="12950"/>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26" name="手繪多邊形: 圖案 225">
                <a:extLst>
                  <a:ext uri="{FF2B5EF4-FFF2-40B4-BE49-F238E27FC236}">
                    <a16:creationId xmlns:a16="http://schemas.microsoft.com/office/drawing/2014/main" id="{2609B477-1E68-40B4-85AE-0AC8F6A824A2}"/>
                  </a:ext>
                </a:extLst>
              </p:cNvPr>
              <p:cNvSpPr/>
              <p:nvPr/>
            </p:nvSpPr>
            <p:spPr>
              <a:xfrm>
                <a:off x="3973487" y="1782438"/>
                <a:ext cx="51990" cy="44347"/>
              </a:xfrm>
              <a:custGeom>
                <a:avLst/>
                <a:gdLst>
                  <a:gd name="connsiteX0" fmla="*/ 25146 w 51990"/>
                  <a:gd name="connsiteY0" fmla="*/ 15451 h 44347"/>
                  <a:gd name="connsiteX1" fmla="*/ 27552 w 51990"/>
                  <a:gd name="connsiteY1" fmla="*/ 15191 h 44347"/>
                  <a:gd name="connsiteX2" fmla="*/ 37271 w 51990"/>
                  <a:gd name="connsiteY2" fmla="*/ 12620 h 44347"/>
                  <a:gd name="connsiteX3" fmla="*/ 39960 w 51990"/>
                  <a:gd name="connsiteY3" fmla="*/ 10992 h 44347"/>
                  <a:gd name="connsiteX4" fmla="*/ 41587 w 51990"/>
                  <a:gd name="connsiteY4" fmla="*/ 10308 h 44347"/>
                  <a:gd name="connsiteX5" fmla="*/ 48098 w 51990"/>
                  <a:gd name="connsiteY5" fmla="*/ 4930 h 44347"/>
                  <a:gd name="connsiteX6" fmla="*/ 51990 w 51990"/>
                  <a:gd name="connsiteY6" fmla="*/ 0 h 44347"/>
                  <a:gd name="connsiteX7" fmla="*/ 42861 w 51990"/>
                  <a:gd name="connsiteY7" fmla="*/ 21537 h 44347"/>
                  <a:gd name="connsiteX8" fmla="*/ 24674 w 51990"/>
                  <a:gd name="connsiteY8" fmla="*/ 28944 h 44347"/>
                  <a:gd name="connsiteX9" fmla="*/ 14106 w 51990"/>
                  <a:gd name="connsiteY9" fmla="*/ 32270 h 44347"/>
                  <a:gd name="connsiteX10" fmla="*/ 10615 w 51990"/>
                  <a:gd name="connsiteY10" fmla="*/ 33850 h 44347"/>
                  <a:gd name="connsiteX11" fmla="*/ 8327 w 51990"/>
                  <a:gd name="connsiteY11" fmla="*/ 35501 h 44347"/>
                  <a:gd name="connsiteX12" fmla="*/ 0 w 51990"/>
                  <a:gd name="connsiteY12" fmla="*/ 44347 h 44347"/>
                  <a:gd name="connsiteX13" fmla="*/ 9318 w 51990"/>
                  <a:gd name="connsiteY13" fmla="*/ 22645 h 44347"/>
                  <a:gd name="connsiteX14" fmla="*/ 25146 w 51990"/>
                  <a:gd name="connsiteY14" fmla="*/ 15451 h 44347"/>
                  <a:gd name="connsiteX15" fmla="*/ 25146 w 51990"/>
                  <a:gd name="connsiteY15" fmla="*/ 15451 h 4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990" h="44347">
                    <a:moveTo>
                      <a:pt x="25146" y="15451"/>
                    </a:moveTo>
                    <a:cubicBezTo>
                      <a:pt x="25971" y="15097"/>
                      <a:pt x="26750" y="15238"/>
                      <a:pt x="27552" y="15191"/>
                    </a:cubicBezTo>
                    <a:cubicBezTo>
                      <a:pt x="31208" y="15026"/>
                      <a:pt x="34275" y="13988"/>
                      <a:pt x="37271" y="12620"/>
                    </a:cubicBezTo>
                    <a:cubicBezTo>
                      <a:pt x="38332" y="12148"/>
                      <a:pt x="39111" y="11747"/>
                      <a:pt x="39960" y="10992"/>
                    </a:cubicBezTo>
                    <a:cubicBezTo>
                      <a:pt x="40384" y="10615"/>
                      <a:pt x="41139" y="10615"/>
                      <a:pt x="41587" y="10308"/>
                    </a:cubicBezTo>
                    <a:cubicBezTo>
                      <a:pt x="43923" y="8634"/>
                      <a:pt x="46211" y="7053"/>
                      <a:pt x="48098" y="4930"/>
                    </a:cubicBezTo>
                    <a:cubicBezTo>
                      <a:pt x="49419" y="3444"/>
                      <a:pt x="50881" y="1722"/>
                      <a:pt x="51990" y="0"/>
                    </a:cubicBezTo>
                    <a:cubicBezTo>
                      <a:pt x="51896" y="7949"/>
                      <a:pt x="48688" y="16229"/>
                      <a:pt x="42861" y="21537"/>
                    </a:cubicBezTo>
                    <a:cubicBezTo>
                      <a:pt x="37884" y="26089"/>
                      <a:pt x="31680" y="28354"/>
                      <a:pt x="24674" y="28944"/>
                    </a:cubicBezTo>
                    <a:cubicBezTo>
                      <a:pt x="20876" y="29274"/>
                      <a:pt x="17527" y="30736"/>
                      <a:pt x="14106" y="32270"/>
                    </a:cubicBezTo>
                    <a:cubicBezTo>
                      <a:pt x="12714" y="32883"/>
                      <a:pt x="11677" y="33355"/>
                      <a:pt x="10615" y="33850"/>
                    </a:cubicBezTo>
                    <a:cubicBezTo>
                      <a:pt x="9813" y="34228"/>
                      <a:pt x="9105" y="35077"/>
                      <a:pt x="8327" y="35501"/>
                    </a:cubicBezTo>
                    <a:cubicBezTo>
                      <a:pt x="4576" y="37530"/>
                      <a:pt x="2406" y="41116"/>
                      <a:pt x="0" y="44347"/>
                    </a:cubicBezTo>
                    <a:cubicBezTo>
                      <a:pt x="495" y="36421"/>
                      <a:pt x="3302" y="28142"/>
                      <a:pt x="9318" y="22645"/>
                    </a:cubicBezTo>
                    <a:cubicBezTo>
                      <a:pt x="13729" y="18635"/>
                      <a:pt x="19343" y="16088"/>
                      <a:pt x="25146" y="15451"/>
                    </a:cubicBezTo>
                    <a:lnTo>
                      <a:pt x="25146" y="15451"/>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27" name="手繪多邊形: 圖案 226">
                <a:extLst>
                  <a:ext uri="{FF2B5EF4-FFF2-40B4-BE49-F238E27FC236}">
                    <a16:creationId xmlns:a16="http://schemas.microsoft.com/office/drawing/2014/main" id="{61E83186-1609-4495-AD12-08D49DA749F0}"/>
                  </a:ext>
                </a:extLst>
              </p:cNvPr>
              <p:cNvSpPr/>
              <p:nvPr/>
            </p:nvSpPr>
            <p:spPr>
              <a:xfrm>
                <a:off x="3974581" y="1803125"/>
                <a:ext cx="47898" cy="48852"/>
              </a:xfrm>
              <a:custGeom>
                <a:avLst/>
                <a:gdLst>
                  <a:gd name="connsiteX0" fmla="*/ 22424 w 47898"/>
                  <a:gd name="connsiteY0" fmla="*/ 17810 h 48852"/>
                  <a:gd name="connsiteX1" fmla="*/ 24807 w 47898"/>
                  <a:gd name="connsiteY1" fmla="*/ 17338 h 48852"/>
                  <a:gd name="connsiteX2" fmla="*/ 34266 w 47898"/>
                  <a:gd name="connsiteY2" fmla="*/ 13894 h 48852"/>
                  <a:gd name="connsiteX3" fmla="*/ 36790 w 47898"/>
                  <a:gd name="connsiteY3" fmla="*/ 12030 h 48852"/>
                  <a:gd name="connsiteX4" fmla="*/ 38347 w 47898"/>
                  <a:gd name="connsiteY4" fmla="*/ 11181 h 48852"/>
                  <a:gd name="connsiteX5" fmla="*/ 44362 w 47898"/>
                  <a:gd name="connsiteY5" fmla="*/ 5260 h 48852"/>
                  <a:gd name="connsiteX6" fmla="*/ 47806 w 47898"/>
                  <a:gd name="connsiteY6" fmla="*/ 0 h 48852"/>
                  <a:gd name="connsiteX7" fmla="*/ 40659 w 47898"/>
                  <a:gd name="connsiteY7" fmla="*/ 22268 h 48852"/>
                  <a:gd name="connsiteX8" fmla="*/ 23203 w 47898"/>
                  <a:gd name="connsiteY8" fmla="*/ 31303 h 48852"/>
                  <a:gd name="connsiteX9" fmla="*/ 12989 w 47898"/>
                  <a:gd name="connsiteY9" fmla="*/ 35572 h 48852"/>
                  <a:gd name="connsiteX10" fmla="*/ 9663 w 47898"/>
                  <a:gd name="connsiteY10" fmla="*/ 37459 h 48852"/>
                  <a:gd name="connsiteX11" fmla="*/ 7516 w 47898"/>
                  <a:gd name="connsiteY11" fmla="*/ 39299 h 48852"/>
                  <a:gd name="connsiteX12" fmla="*/ 15 w 47898"/>
                  <a:gd name="connsiteY12" fmla="*/ 48853 h 48852"/>
                  <a:gd name="connsiteX13" fmla="*/ 7351 w 47898"/>
                  <a:gd name="connsiteY13" fmla="*/ 26396 h 48852"/>
                  <a:gd name="connsiteX14" fmla="*/ 22424 w 47898"/>
                  <a:gd name="connsiteY14" fmla="*/ 17810 h 48852"/>
                  <a:gd name="connsiteX15" fmla="*/ 22424 w 47898"/>
                  <a:gd name="connsiteY15" fmla="*/ 17810 h 48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898" h="48852">
                    <a:moveTo>
                      <a:pt x="22424" y="17810"/>
                    </a:moveTo>
                    <a:cubicBezTo>
                      <a:pt x="23203" y="17385"/>
                      <a:pt x="24005" y="17456"/>
                      <a:pt x="24807" y="17338"/>
                    </a:cubicBezTo>
                    <a:cubicBezTo>
                      <a:pt x="28440" y="16843"/>
                      <a:pt x="31388" y="15522"/>
                      <a:pt x="34266" y="13894"/>
                    </a:cubicBezTo>
                    <a:cubicBezTo>
                      <a:pt x="35280" y="13328"/>
                      <a:pt x="36035" y="12856"/>
                      <a:pt x="36790" y="12030"/>
                    </a:cubicBezTo>
                    <a:cubicBezTo>
                      <a:pt x="37167" y="11629"/>
                      <a:pt x="37922" y="11559"/>
                      <a:pt x="38347" y="11181"/>
                    </a:cubicBezTo>
                    <a:cubicBezTo>
                      <a:pt x="40517" y="9318"/>
                      <a:pt x="42664" y="7525"/>
                      <a:pt x="44362" y="5260"/>
                    </a:cubicBezTo>
                    <a:cubicBezTo>
                      <a:pt x="45542" y="3656"/>
                      <a:pt x="46839" y="1816"/>
                      <a:pt x="47806" y="0"/>
                    </a:cubicBezTo>
                    <a:cubicBezTo>
                      <a:pt x="48419" y="7926"/>
                      <a:pt x="45966" y="16442"/>
                      <a:pt x="40659" y="22268"/>
                    </a:cubicBezTo>
                    <a:cubicBezTo>
                      <a:pt x="36106" y="27245"/>
                      <a:pt x="30138" y="30052"/>
                      <a:pt x="23203" y="31303"/>
                    </a:cubicBezTo>
                    <a:cubicBezTo>
                      <a:pt x="19429" y="31963"/>
                      <a:pt x="16268" y="33732"/>
                      <a:pt x="12989" y="35572"/>
                    </a:cubicBezTo>
                    <a:cubicBezTo>
                      <a:pt x="11668" y="36303"/>
                      <a:pt x="10653" y="36870"/>
                      <a:pt x="9663" y="37459"/>
                    </a:cubicBezTo>
                    <a:cubicBezTo>
                      <a:pt x="8908" y="37907"/>
                      <a:pt x="8271" y="38804"/>
                      <a:pt x="7516" y="39299"/>
                    </a:cubicBezTo>
                    <a:cubicBezTo>
                      <a:pt x="3978" y="41635"/>
                      <a:pt x="2114" y="45409"/>
                      <a:pt x="15" y="48853"/>
                    </a:cubicBezTo>
                    <a:cubicBezTo>
                      <a:pt x="-197" y="40903"/>
                      <a:pt x="1855" y="32411"/>
                      <a:pt x="7351" y="26396"/>
                    </a:cubicBezTo>
                    <a:cubicBezTo>
                      <a:pt x="11338" y="22009"/>
                      <a:pt x="16692" y="18966"/>
                      <a:pt x="22424" y="17810"/>
                    </a:cubicBezTo>
                    <a:lnTo>
                      <a:pt x="22424" y="17810"/>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28" name="手繪多邊形: 圖案 227">
                <a:extLst>
                  <a:ext uri="{FF2B5EF4-FFF2-40B4-BE49-F238E27FC236}">
                    <a16:creationId xmlns:a16="http://schemas.microsoft.com/office/drawing/2014/main" id="{05A5C8B9-5DC8-41E0-975A-7F2FC9A7A7E2}"/>
                  </a:ext>
                </a:extLst>
              </p:cNvPr>
              <p:cNvSpPr/>
              <p:nvPr/>
            </p:nvSpPr>
            <p:spPr>
              <a:xfrm>
                <a:off x="3977669" y="1824049"/>
                <a:ext cx="43880" cy="52933"/>
              </a:xfrm>
              <a:custGeom>
                <a:avLst/>
                <a:gdLst>
                  <a:gd name="connsiteX0" fmla="*/ 19785 w 43880"/>
                  <a:gd name="connsiteY0" fmla="*/ 19980 h 52933"/>
                  <a:gd name="connsiteX1" fmla="*/ 22097 w 43880"/>
                  <a:gd name="connsiteY1" fmla="*/ 19296 h 52933"/>
                  <a:gd name="connsiteX2" fmla="*/ 31202 w 43880"/>
                  <a:gd name="connsiteY2" fmla="*/ 15026 h 52933"/>
                  <a:gd name="connsiteX3" fmla="*/ 33561 w 43880"/>
                  <a:gd name="connsiteY3" fmla="*/ 12950 h 52933"/>
                  <a:gd name="connsiteX4" fmla="*/ 35047 w 43880"/>
                  <a:gd name="connsiteY4" fmla="*/ 11983 h 52933"/>
                  <a:gd name="connsiteX5" fmla="*/ 40496 w 43880"/>
                  <a:gd name="connsiteY5" fmla="*/ 5543 h 52933"/>
                  <a:gd name="connsiteX6" fmla="*/ 43445 w 43880"/>
                  <a:gd name="connsiteY6" fmla="*/ 0 h 52933"/>
                  <a:gd name="connsiteX7" fmla="*/ 38326 w 43880"/>
                  <a:gd name="connsiteY7" fmla="*/ 22811 h 52933"/>
                  <a:gd name="connsiteX8" fmla="*/ 21767 w 43880"/>
                  <a:gd name="connsiteY8" fmla="*/ 33378 h 52933"/>
                  <a:gd name="connsiteX9" fmla="*/ 11977 w 43880"/>
                  <a:gd name="connsiteY9" fmla="*/ 38544 h 52933"/>
                  <a:gd name="connsiteX10" fmla="*/ 8840 w 43880"/>
                  <a:gd name="connsiteY10" fmla="*/ 40715 h 52933"/>
                  <a:gd name="connsiteX11" fmla="*/ 6882 w 43880"/>
                  <a:gd name="connsiteY11" fmla="*/ 42743 h 52933"/>
                  <a:gd name="connsiteX12" fmla="*/ 277 w 43880"/>
                  <a:gd name="connsiteY12" fmla="*/ 52934 h 52933"/>
                  <a:gd name="connsiteX13" fmla="*/ 5561 w 43880"/>
                  <a:gd name="connsiteY13" fmla="*/ 29911 h 52933"/>
                  <a:gd name="connsiteX14" fmla="*/ 19785 w 43880"/>
                  <a:gd name="connsiteY14" fmla="*/ 19980 h 52933"/>
                  <a:gd name="connsiteX15" fmla="*/ 19785 w 43880"/>
                  <a:gd name="connsiteY15" fmla="*/ 19980 h 52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880" h="52933">
                    <a:moveTo>
                      <a:pt x="19785" y="19980"/>
                    </a:moveTo>
                    <a:cubicBezTo>
                      <a:pt x="20516" y="19485"/>
                      <a:pt x="21342" y="19485"/>
                      <a:pt x="22097" y="19296"/>
                    </a:cubicBezTo>
                    <a:cubicBezTo>
                      <a:pt x="25659" y="18470"/>
                      <a:pt x="28490" y="16890"/>
                      <a:pt x="31202" y="15026"/>
                    </a:cubicBezTo>
                    <a:cubicBezTo>
                      <a:pt x="32146" y="14366"/>
                      <a:pt x="32853" y="13823"/>
                      <a:pt x="33561" y="12950"/>
                    </a:cubicBezTo>
                    <a:cubicBezTo>
                      <a:pt x="33915" y="12502"/>
                      <a:pt x="34646" y="12384"/>
                      <a:pt x="35047" y="11983"/>
                    </a:cubicBezTo>
                    <a:cubicBezTo>
                      <a:pt x="37029" y="9907"/>
                      <a:pt x="39034" y="7949"/>
                      <a:pt x="40496" y="5543"/>
                    </a:cubicBezTo>
                    <a:cubicBezTo>
                      <a:pt x="41534" y="3845"/>
                      <a:pt x="42667" y="1887"/>
                      <a:pt x="43445" y="0"/>
                    </a:cubicBezTo>
                    <a:cubicBezTo>
                      <a:pt x="44766" y="7855"/>
                      <a:pt x="43091" y="16559"/>
                      <a:pt x="38326" y="22811"/>
                    </a:cubicBezTo>
                    <a:cubicBezTo>
                      <a:pt x="34245" y="28189"/>
                      <a:pt x="28537" y="31515"/>
                      <a:pt x="21767" y="33378"/>
                    </a:cubicBezTo>
                    <a:cubicBezTo>
                      <a:pt x="18087" y="34393"/>
                      <a:pt x="15067" y="36421"/>
                      <a:pt x="11977" y="38544"/>
                    </a:cubicBezTo>
                    <a:cubicBezTo>
                      <a:pt x="10727" y="39394"/>
                      <a:pt x="9783" y="40054"/>
                      <a:pt x="8840" y="40715"/>
                    </a:cubicBezTo>
                    <a:cubicBezTo>
                      <a:pt x="8109" y="41234"/>
                      <a:pt x="7566" y="42201"/>
                      <a:pt x="6882" y="42743"/>
                    </a:cubicBezTo>
                    <a:cubicBezTo>
                      <a:pt x="3556" y="45385"/>
                      <a:pt x="2046" y="49301"/>
                      <a:pt x="277" y="52934"/>
                    </a:cubicBezTo>
                    <a:cubicBezTo>
                      <a:pt x="-643" y="45031"/>
                      <a:pt x="631" y="36374"/>
                      <a:pt x="5561" y="29911"/>
                    </a:cubicBezTo>
                    <a:cubicBezTo>
                      <a:pt x="9123" y="25169"/>
                      <a:pt x="14171" y="21631"/>
                      <a:pt x="19785" y="19980"/>
                    </a:cubicBezTo>
                    <a:lnTo>
                      <a:pt x="19785" y="19980"/>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29" name="手繪多邊形: 圖案 228">
                <a:extLst>
                  <a:ext uri="{FF2B5EF4-FFF2-40B4-BE49-F238E27FC236}">
                    <a16:creationId xmlns:a16="http://schemas.microsoft.com/office/drawing/2014/main" id="{9120D3AD-73E9-4EF3-B9A0-2506BF7909C6}"/>
                  </a:ext>
                </a:extLst>
              </p:cNvPr>
              <p:cNvSpPr/>
              <p:nvPr/>
            </p:nvSpPr>
            <p:spPr>
              <a:xfrm>
                <a:off x="3982538" y="1844548"/>
                <a:ext cx="40181" cy="56566"/>
              </a:xfrm>
              <a:custGeom>
                <a:avLst/>
                <a:gdLst>
                  <a:gd name="connsiteX0" fmla="*/ 17369 w 40181"/>
                  <a:gd name="connsiteY0" fmla="*/ 22032 h 56566"/>
                  <a:gd name="connsiteX1" fmla="*/ 19610 w 40181"/>
                  <a:gd name="connsiteY1" fmla="*/ 21159 h 56566"/>
                  <a:gd name="connsiteX2" fmla="*/ 28290 w 40181"/>
                  <a:gd name="connsiteY2" fmla="*/ 16088 h 56566"/>
                  <a:gd name="connsiteX3" fmla="*/ 30460 w 40181"/>
                  <a:gd name="connsiteY3" fmla="*/ 13800 h 56566"/>
                  <a:gd name="connsiteX4" fmla="*/ 31852 w 40181"/>
                  <a:gd name="connsiteY4" fmla="*/ 12691 h 56566"/>
                  <a:gd name="connsiteX5" fmla="*/ 36688 w 40181"/>
                  <a:gd name="connsiteY5" fmla="*/ 5779 h 56566"/>
                  <a:gd name="connsiteX6" fmla="*/ 39141 w 40181"/>
                  <a:gd name="connsiteY6" fmla="*/ 0 h 56566"/>
                  <a:gd name="connsiteX7" fmla="*/ 36075 w 40181"/>
                  <a:gd name="connsiteY7" fmla="*/ 23164 h 56566"/>
                  <a:gd name="connsiteX8" fmla="*/ 20530 w 40181"/>
                  <a:gd name="connsiteY8" fmla="*/ 35171 h 56566"/>
                  <a:gd name="connsiteX9" fmla="*/ 11235 w 40181"/>
                  <a:gd name="connsiteY9" fmla="*/ 41186 h 56566"/>
                  <a:gd name="connsiteX10" fmla="*/ 8287 w 40181"/>
                  <a:gd name="connsiteY10" fmla="*/ 43640 h 56566"/>
                  <a:gd name="connsiteX11" fmla="*/ 6518 w 40181"/>
                  <a:gd name="connsiteY11" fmla="*/ 45833 h 56566"/>
                  <a:gd name="connsiteX12" fmla="*/ 856 w 40181"/>
                  <a:gd name="connsiteY12" fmla="*/ 56566 h 56566"/>
                  <a:gd name="connsiteX13" fmla="*/ 4064 w 40181"/>
                  <a:gd name="connsiteY13" fmla="*/ 33143 h 56566"/>
                  <a:gd name="connsiteX14" fmla="*/ 17369 w 40181"/>
                  <a:gd name="connsiteY14" fmla="*/ 22032 h 56566"/>
                  <a:gd name="connsiteX15" fmla="*/ 17369 w 40181"/>
                  <a:gd name="connsiteY15" fmla="*/ 22032 h 5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181" h="56566">
                    <a:moveTo>
                      <a:pt x="17369" y="22032"/>
                    </a:moveTo>
                    <a:cubicBezTo>
                      <a:pt x="18053" y="21490"/>
                      <a:pt x="18855" y="21395"/>
                      <a:pt x="19610" y="21159"/>
                    </a:cubicBezTo>
                    <a:cubicBezTo>
                      <a:pt x="23101" y="20027"/>
                      <a:pt x="25766" y="18187"/>
                      <a:pt x="28290" y="16088"/>
                    </a:cubicBezTo>
                    <a:cubicBezTo>
                      <a:pt x="29187" y="15356"/>
                      <a:pt x="29847" y="14743"/>
                      <a:pt x="30460" y="13800"/>
                    </a:cubicBezTo>
                    <a:cubicBezTo>
                      <a:pt x="30767" y="13328"/>
                      <a:pt x="31498" y="13139"/>
                      <a:pt x="31852" y="12691"/>
                    </a:cubicBezTo>
                    <a:cubicBezTo>
                      <a:pt x="33645" y="10450"/>
                      <a:pt x="35461" y="8327"/>
                      <a:pt x="36688" y="5779"/>
                    </a:cubicBezTo>
                    <a:cubicBezTo>
                      <a:pt x="37561" y="3987"/>
                      <a:pt x="38528" y="1934"/>
                      <a:pt x="39141" y="0"/>
                    </a:cubicBezTo>
                    <a:cubicBezTo>
                      <a:pt x="41170" y="7690"/>
                      <a:pt x="40273" y="16512"/>
                      <a:pt x="36075" y="23164"/>
                    </a:cubicBezTo>
                    <a:cubicBezTo>
                      <a:pt x="32489" y="28873"/>
                      <a:pt x="27111" y="32718"/>
                      <a:pt x="20530" y="35171"/>
                    </a:cubicBezTo>
                    <a:cubicBezTo>
                      <a:pt x="16944" y="36492"/>
                      <a:pt x="14137" y="38804"/>
                      <a:pt x="11235" y="41186"/>
                    </a:cubicBezTo>
                    <a:cubicBezTo>
                      <a:pt x="10080" y="42154"/>
                      <a:pt x="9183" y="42885"/>
                      <a:pt x="8287" y="43640"/>
                    </a:cubicBezTo>
                    <a:cubicBezTo>
                      <a:pt x="7603" y="44206"/>
                      <a:pt x="7155" y="45220"/>
                      <a:pt x="6518" y="45833"/>
                    </a:cubicBezTo>
                    <a:cubicBezTo>
                      <a:pt x="3451" y="48782"/>
                      <a:pt x="2295" y="52816"/>
                      <a:pt x="856" y="56566"/>
                    </a:cubicBezTo>
                    <a:cubicBezTo>
                      <a:pt x="-771" y="48782"/>
                      <a:pt x="-276" y="40054"/>
                      <a:pt x="4064" y="33143"/>
                    </a:cubicBezTo>
                    <a:cubicBezTo>
                      <a:pt x="7225" y="28165"/>
                      <a:pt x="11943" y="24202"/>
                      <a:pt x="17369" y="22032"/>
                    </a:cubicBezTo>
                    <a:lnTo>
                      <a:pt x="17369" y="22032"/>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30" name="手繪多邊形: 圖案 229">
                <a:extLst>
                  <a:ext uri="{FF2B5EF4-FFF2-40B4-BE49-F238E27FC236}">
                    <a16:creationId xmlns:a16="http://schemas.microsoft.com/office/drawing/2014/main" id="{E00B05C0-7A15-446F-800B-BBE780F72743}"/>
                  </a:ext>
                </a:extLst>
              </p:cNvPr>
              <p:cNvSpPr/>
              <p:nvPr/>
            </p:nvSpPr>
            <p:spPr>
              <a:xfrm>
                <a:off x="3989231" y="1864645"/>
                <a:ext cx="36706" cy="59727"/>
              </a:xfrm>
              <a:custGeom>
                <a:avLst/>
                <a:gdLst>
                  <a:gd name="connsiteX0" fmla="*/ 15087 w 36706"/>
                  <a:gd name="connsiteY0" fmla="*/ 23896 h 59727"/>
                  <a:gd name="connsiteX1" fmla="*/ 17257 w 36706"/>
                  <a:gd name="connsiteY1" fmla="*/ 22811 h 59727"/>
                  <a:gd name="connsiteX2" fmla="*/ 25443 w 36706"/>
                  <a:gd name="connsiteY2" fmla="*/ 16984 h 59727"/>
                  <a:gd name="connsiteX3" fmla="*/ 27400 w 36706"/>
                  <a:gd name="connsiteY3" fmla="*/ 14531 h 59727"/>
                  <a:gd name="connsiteX4" fmla="*/ 28698 w 36706"/>
                  <a:gd name="connsiteY4" fmla="*/ 13304 h 59727"/>
                  <a:gd name="connsiteX5" fmla="*/ 32920 w 36706"/>
                  <a:gd name="connsiteY5" fmla="*/ 5992 h 59727"/>
                  <a:gd name="connsiteX6" fmla="*/ 34831 w 36706"/>
                  <a:gd name="connsiteY6" fmla="*/ 0 h 59727"/>
                  <a:gd name="connsiteX7" fmla="*/ 33840 w 36706"/>
                  <a:gd name="connsiteY7" fmla="*/ 23353 h 59727"/>
                  <a:gd name="connsiteX8" fmla="*/ 19404 w 36706"/>
                  <a:gd name="connsiteY8" fmla="*/ 36681 h 59727"/>
                  <a:gd name="connsiteX9" fmla="*/ 10676 w 36706"/>
                  <a:gd name="connsiteY9" fmla="*/ 43498 h 59727"/>
                  <a:gd name="connsiteX10" fmla="*/ 7963 w 36706"/>
                  <a:gd name="connsiteY10" fmla="*/ 46187 h 59727"/>
                  <a:gd name="connsiteX11" fmla="*/ 6406 w 36706"/>
                  <a:gd name="connsiteY11" fmla="*/ 48523 h 59727"/>
                  <a:gd name="connsiteX12" fmla="*/ 1712 w 36706"/>
                  <a:gd name="connsiteY12" fmla="*/ 59727 h 59727"/>
                  <a:gd name="connsiteX13" fmla="*/ 2821 w 36706"/>
                  <a:gd name="connsiteY13" fmla="*/ 36115 h 59727"/>
                  <a:gd name="connsiteX14" fmla="*/ 15087 w 36706"/>
                  <a:gd name="connsiteY14" fmla="*/ 23896 h 59727"/>
                  <a:gd name="connsiteX15" fmla="*/ 15087 w 36706"/>
                  <a:gd name="connsiteY15" fmla="*/ 23896 h 59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706" h="59727">
                    <a:moveTo>
                      <a:pt x="15087" y="23896"/>
                    </a:moveTo>
                    <a:cubicBezTo>
                      <a:pt x="15724" y="23282"/>
                      <a:pt x="16526" y="23141"/>
                      <a:pt x="17257" y="22811"/>
                    </a:cubicBezTo>
                    <a:cubicBezTo>
                      <a:pt x="20630" y="21372"/>
                      <a:pt x="23131" y="19319"/>
                      <a:pt x="25443" y="16984"/>
                    </a:cubicBezTo>
                    <a:cubicBezTo>
                      <a:pt x="26268" y="16158"/>
                      <a:pt x="26858" y="15522"/>
                      <a:pt x="27400" y="14531"/>
                    </a:cubicBezTo>
                    <a:cubicBezTo>
                      <a:pt x="27660" y="14035"/>
                      <a:pt x="28368" y="13776"/>
                      <a:pt x="28698" y="13304"/>
                    </a:cubicBezTo>
                    <a:cubicBezTo>
                      <a:pt x="30278" y="10922"/>
                      <a:pt x="31906" y="8634"/>
                      <a:pt x="32920" y="5992"/>
                    </a:cubicBezTo>
                    <a:cubicBezTo>
                      <a:pt x="33628" y="4128"/>
                      <a:pt x="34406" y="2005"/>
                      <a:pt x="34831" y="0"/>
                    </a:cubicBezTo>
                    <a:cubicBezTo>
                      <a:pt x="37520" y="7478"/>
                      <a:pt x="37426" y="16347"/>
                      <a:pt x="33840" y="23353"/>
                    </a:cubicBezTo>
                    <a:cubicBezTo>
                      <a:pt x="30774" y="29368"/>
                      <a:pt x="25749" y="33661"/>
                      <a:pt x="19404" y="36681"/>
                    </a:cubicBezTo>
                    <a:cubicBezTo>
                      <a:pt x="15960" y="38332"/>
                      <a:pt x="13341" y="40856"/>
                      <a:pt x="10676" y="43498"/>
                    </a:cubicBezTo>
                    <a:cubicBezTo>
                      <a:pt x="9591" y="44560"/>
                      <a:pt x="8765" y="45362"/>
                      <a:pt x="7963" y="46187"/>
                    </a:cubicBezTo>
                    <a:cubicBezTo>
                      <a:pt x="7350" y="46824"/>
                      <a:pt x="6972" y="47862"/>
                      <a:pt x="6406" y="48523"/>
                    </a:cubicBezTo>
                    <a:cubicBezTo>
                      <a:pt x="3599" y="51731"/>
                      <a:pt x="2821" y="55859"/>
                      <a:pt x="1712" y="59727"/>
                    </a:cubicBezTo>
                    <a:cubicBezTo>
                      <a:pt x="-600" y="52132"/>
                      <a:pt x="-883" y="43380"/>
                      <a:pt x="2821" y="36115"/>
                    </a:cubicBezTo>
                    <a:cubicBezTo>
                      <a:pt x="5510" y="30902"/>
                      <a:pt x="9850" y="26514"/>
                      <a:pt x="15087" y="23896"/>
                    </a:cubicBezTo>
                    <a:lnTo>
                      <a:pt x="15087" y="23896"/>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31" name="手繪多邊形: 圖案 230">
                <a:extLst>
                  <a:ext uri="{FF2B5EF4-FFF2-40B4-BE49-F238E27FC236}">
                    <a16:creationId xmlns:a16="http://schemas.microsoft.com/office/drawing/2014/main" id="{97EB0ADE-984F-40E7-9178-C1A4FF97A8BA}"/>
                  </a:ext>
                </a:extLst>
              </p:cNvPr>
              <p:cNvSpPr/>
              <p:nvPr/>
            </p:nvSpPr>
            <p:spPr>
              <a:xfrm>
                <a:off x="3997625" y="1884271"/>
                <a:ext cx="33468" cy="62416"/>
              </a:xfrm>
              <a:custGeom>
                <a:avLst/>
                <a:gdLst>
                  <a:gd name="connsiteX0" fmla="*/ 12944 w 33468"/>
                  <a:gd name="connsiteY0" fmla="*/ 25500 h 62416"/>
                  <a:gd name="connsiteX1" fmla="*/ 14996 w 33468"/>
                  <a:gd name="connsiteY1" fmla="*/ 24250 h 62416"/>
                  <a:gd name="connsiteX2" fmla="*/ 22663 w 33468"/>
                  <a:gd name="connsiteY2" fmla="*/ 17739 h 62416"/>
                  <a:gd name="connsiteX3" fmla="*/ 24385 w 33468"/>
                  <a:gd name="connsiteY3" fmla="*/ 15121 h 62416"/>
                  <a:gd name="connsiteX4" fmla="*/ 25564 w 33468"/>
                  <a:gd name="connsiteY4" fmla="*/ 13776 h 62416"/>
                  <a:gd name="connsiteX5" fmla="*/ 29126 w 33468"/>
                  <a:gd name="connsiteY5" fmla="*/ 6133 h 62416"/>
                  <a:gd name="connsiteX6" fmla="*/ 30518 w 33468"/>
                  <a:gd name="connsiteY6" fmla="*/ 0 h 62416"/>
                  <a:gd name="connsiteX7" fmla="*/ 31603 w 33468"/>
                  <a:gd name="connsiteY7" fmla="*/ 23353 h 62416"/>
                  <a:gd name="connsiteX8" fmla="*/ 18393 w 33468"/>
                  <a:gd name="connsiteY8" fmla="*/ 37908 h 62416"/>
                  <a:gd name="connsiteX9" fmla="*/ 10302 w 33468"/>
                  <a:gd name="connsiteY9" fmla="*/ 45456 h 62416"/>
                  <a:gd name="connsiteX10" fmla="*/ 7849 w 33468"/>
                  <a:gd name="connsiteY10" fmla="*/ 48381 h 62416"/>
                  <a:gd name="connsiteX11" fmla="*/ 6504 w 33468"/>
                  <a:gd name="connsiteY11" fmla="*/ 50858 h 62416"/>
                  <a:gd name="connsiteX12" fmla="*/ 2801 w 33468"/>
                  <a:gd name="connsiteY12" fmla="*/ 62416 h 62416"/>
                  <a:gd name="connsiteX13" fmla="*/ 1834 w 33468"/>
                  <a:gd name="connsiteY13" fmla="*/ 38804 h 62416"/>
                  <a:gd name="connsiteX14" fmla="*/ 12944 w 33468"/>
                  <a:gd name="connsiteY14" fmla="*/ 25500 h 62416"/>
                  <a:gd name="connsiteX15" fmla="*/ 12944 w 33468"/>
                  <a:gd name="connsiteY15" fmla="*/ 25500 h 6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468" h="62416">
                    <a:moveTo>
                      <a:pt x="12944" y="25500"/>
                    </a:moveTo>
                    <a:cubicBezTo>
                      <a:pt x="13534" y="24839"/>
                      <a:pt x="14312" y="24627"/>
                      <a:pt x="14996" y="24250"/>
                    </a:cubicBezTo>
                    <a:cubicBezTo>
                      <a:pt x="18228" y="22527"/>
                      <a:pt x="20540" y="20239"/>
                      <a:pt x="22663" y="17739"/>
                    </a:cubicBezTo>
                    <a:cubicBezTo>
                      <a:pt x="23418" y="16843"/>
                      <a:pt x="23960" y="16158"/>
                      <a:pt x="24385" y="15121"/>
                    </a:cubicBezTo>
                    <a:cubicBezTo>
                      <a:pt x="24597" y="14602"/>
                      <a:pt x="25281" y="14271"/>
                      <a:pt x="25564" y="13776"/>
                    </a:cubicBezTo>
                    <a:cubicBezTo>
                      <a:pt x="26932" y="11252"/>
                      <a:pt x="28348" y="8846"/>
                      <a:pt x="29126" y="6133"/>
                    </a:cubicBezTo>
                    <a:cubicBezTo>
                      <a:pt x="29669" y="4222"/>
                      <a:pt x="30258" y="2029"/>
                      <a:pt x="30518" y="0"/>
                    </a:cubicBezTo>
                    <a:cubicBezTo>
                      <a:pt x="33867" y="7218"/>
                      <a:pt x="34552" y="16041"/>
                      <a:pt x="31603" y="23353"/>
                    </a:cubicBezTo>
                    <a:cubicBezTo>
                      <a:pt x="29079" y="29604"/>
                      <a:pt x="24455" y="34322"/>
                      <a:pt x="18393" y="37908"/>
                    </a:cubicBezTo>
                    <a:cubicBezTo>
                      <a:pt x="15091" y="39842"/>
                      <a:pt x="12732" y="42602"/>
                      <a:pt x="10302" y="45456"/>
                    </a:cubicBezTo>
                    <a:cubicBezTo>
                      <a:pt x="9311" y="46612"/>
                      <a:pt x="8580" y="47485"/>
                      <a:pt x="7849" y="48381"/>
                    </a:cubicBezTo>
                    <a:cubicBezTo>
                      <a:pt x="7283" y="49065"/>
                      <a:pt x="7023" y="50127"/>
                      <a:pt x="6504" y="50858"/>
                    </a:cubicBezTo>
                    <a:cubicBezTo>
                      <a:pt x="4004" y="54302"/>
                      <a:pt x="3579" y="58477"/>
                      <a:pt x="2801" y="62416"/>
                    </a:cubicBezTo>
                    <a:cubicBezTo>
                      <a:pt x="-171" y="55057"/>
                      <a:pt x="-1209" y="46376"/>
                      <a:pt x="1834" y="38804"/>
                    </a:cubicBezTo>
                    <a:cubicBezTo>
                      <a:pt x="4004" y="33308"/>
                      <a:pt x="7967" y="28590"/>
                      <a:pt x="12944" y="25500"/>
                    </a:cubicBezTo>
                    <a:lnTo>
                      <a:pt x="12944" y="25500"/>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32" name="手繪多邊形: 圖案 231">
                <a:extLst>
                  <a:ext uri="{FF2B5EF4-FFF2-40B4-BE49-F238E27FC236}">
                    <a16:creationId xmlns:a16="http://schemas.microsoft.com/office/drawing/2014/main" id="{2974B5F6-2E7C-427D-894E-46222C0F41D3}"/>
                  </a:ext>
                </a:extLst>
              </p:cNvPr>
              <p:cNvSpPr/>
              <p:nvPr/>
            </p:nvSpPr>
            <p:spPr>
              <a:xfrm>
                <a:off x="4007600" y="1903261"/>
                <a:ext cx="30480" cy="64610"/>
              </a:xfrm>
              <a:custGeom>
                <a:avLst/>
                <a:gdLst>
                  <a:gd name="connsiteX0" fmla="*/ 10990 w 30480"/>
                  <a:gd name="connsiteY0" fmla="*/ 26962 h 64610"/>
                  <a:gd name="connsiteX1" fmla="*/ 12948 w 30480"/>
                  <a:gd name="connsiteY1" fmla="*/ 25523 h 64610"/>
                  <a:gd name="connsiteX2" fmla="*/ 20001 w 30480"/>
                  <a:gd name="connsiteY2" fmla="*/ 18352 h 64610"/>
                  <a:gd name="connsiteX3" fmla="*/ 21487 w 30480"/>
                  <a:gd name="connsiteY3" fmla="*/ 15592 h 64610"/>
                  <a:gd name="connsiteX4" fmla="*/ 22548 w 30480"/>
                  <a:gd name="connsiteY4" fmla="*/ 14153 h 64610"/>
                  <a:gd name="connsiteX5" fmla="*/ 25426 w 30480"/>
                  <a:gd name="connsiteY5" fmla="*/ 6227 h 64610"/>
                  <a:gd name="connsiteX6" fmla="*/ 26275 w 30480"/>
                  <a:gd name="connsiteY6" fmla="*/ 0 h 64610"/>
                  <a:gd name="connsiteX7" fmla="*/ 29389 w 30480"/>
                  <a:gd name="connsiteY7" fmla="*/ 23164 h 64610"/>
                  <a:gd name="connsiteX8" fmla="*/ 17500 w 30480"/>
                  <a:gd name="connsiteY8" fmla="*/ 38804 h 64610"/>
                  <a:gd name="connsiteX9" fmla="*/ 10093 w 30480"/>
                  <a:gd name="connsiteY9" fmla="*/ 47036 h 64610"/>
                  <a:gd name="connsiteX10" fmla="*/ 7900 w 30480"/>
                  <a:gd name="connsiteY10" fmla="*/ 50174 h 64610"/>
                  <a:gd name="connsiteX11" fmla="*/ 6767 w 30480"/>
                  <a:gd name="connsiteY11" fmla="*/ 52769 h 64610"/>
                  <a:gd name="connsiteX12" fmla="*/ 4102 w 30480"/>
                  <a:gd name="connsiteY12" fmla="*/ 64610 h 64610"/>
                  <a:gd name="connsiteX13" fmla="*/ 1082 w 30480"/>
                  <a:gd name="connsiteY13" fmla="*/ 41186 h 64610"/>
                  <a:gd name="connsiteX14" fmla="*/ 10990 w 30480"/>
                  <a:gd name="connsiteY14" fmla="*/ 26962 h 64610"/>
                  <a:gd name="connsiteX15" fmla="*/ 10990 w 30480"/>
                  <a:gd name="connsiteY15" fmla="*/ 26962 h 6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480" h="64610">
                    <a:moveTo>
                      <a:pt x="10990" y="26962"/>
                    </a:moveTo>
                    <a:cubicBezTo>
                      <a:pt x="11509" y="26255"/>
                      <a:pt x="12264" y="25971"/>
                      <a:pt x="12948" y="25523"/>
                    </a:cubicBezTo>
                    <a:cubicBezTo>
                      <a:pt x="16014" y="23518"/>
                      <a:pt x="18114" y="21041"/>
                      <a:pt x="20001" y="18352"/>
                    </a:cubicBezTo>
                    <a:cubicBezTo>
                      <a:pt x="20661" y="17409"/>
                      <a:pt x="21157" y="16654"/>
                      <a:pt x="21487" y="15592"/>
                    </a:cubicBezTo>
                    <a:cubicBezTo>
                      <a:pt x="21676" y="15050"/>
                      <a:pt x="22312" y="14672"/>
                      <a:pt x="22548" y="14153"/>
                    </a:cubicBezTo>
                    <a:cubicBezTo>
                      <a:pt x="23704" y="11535"/>
                      <a:pt x="24884" y="9011"/>
                      <a:pt x="25426" y="6227"/>
                    </a:cubicBezTo>
                    <a:cubicBezTo>
                      <a:pt x="25804" y="4270"/>
                      <a:pt x="26205" y="2052"/>
                      <a:pt x="26275" y="0"/>
                    </a:cubicBezTo>
                    <a:cubicBezTo>
                      <a:pt x="30238" y="6912"/>
                      <a:pt x="31677" y="15640"/>
                      <a:pt x="29389" y="23164"/>
                    </a:cubicBezTo>
                    <a:cubicBezTo>
                      <a:pt x="27408" y="29628"/>
                      <a:pt x="23209" y="34723"/>
                      <a:pt x="17500" y="38804"/>
                    </a:cubicBezTo>
                    <a:cubicBezTo>
                      <a:pt x="14387" y="41021"/>
                      <a:pt x="12264" y="43970"/>
                      <a:pt x="10093" y="47036"/>
                    </a:cubicBezTo>
                    <a:cubicBezTo>
                      <a:pt x="9221" y="48263"/>
                      <a:pt x="8560" y="49207"/>
                      <a:pt x="7900" y="50174"/>
                    </a:cubicBezTo>
                    <a:cubicBezTo>
                      <a:pt x="7404" y="50905"/>
                      <a:pt x="7215" y="51990"/>
                      <a:pt x="6767" y="52769"/>
                    </a:cubicBezTo>
                    <a:cubicBezTo>
                      <a:pt x="4574" y="56401"/>
                      <a:pt x="4526" y="60600"/>
                      <a:pt x="4102" y="64610"/>
                    </a:cubicBezTo>
                    <a:cubicBezTo>
                      <a:pt x="493" y="57534"/>
                      <a:pt x="-1300" y="48971"/>
                      <a:pt x="1082" y="41186"/>
                    </a:cubicBezTo>
                    <a:cubicBezTo>
                      <a:pt x="2781" y="35501"/>
                      <a:pt x="6296" y="30453"/>
                      <a:pt x="10990" y="26962"/>
                    </a:cubicBezTo>
                    <a:lnTo>
                      <a:pt x="10990" y="26962"/>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33" name="手繪多邊形: 圖案 232">
                <a:extLst>
                  <a:ext uri="{FF2B5EF4-FFF2-40B4-BE49-F238E27FC236}">
                    <a16:creationId xmlns:a16="http://schemas.microsoft.com/office/drawing/2014/main" id="{9844010C-290D-45EA-ADA7-FB4B93E364F9}"/>
                  </a:ext>
                </a:extLst>
              </p:cNvPr>
              <p:cNvSpPr/>
              <p:nvPr/>
            </p:nvSpPr>
            <p:spPr>
              <a:xfrm>
                <a:off x="4019092" y="1921613"/>
                <a:ext cx="27726" cy="66261"/>
              </a:xfrm>
              <a:custGeom>
                <a:avLst/>
                <a:gdLst>
                  <a:gd name="connsiteX0" fmla="*/ 9192 w 27726"/>
                  <a:gd name="connsiteY0" fmla="*/ 28142 h 66261"/>
                  <a:gd name="connsiteX1" fmla="*/ 11009 w 27726"/>
                  <a:gd name="connsiteY1" fmla="*/ 26538 h 66261"/>
                  <a:gd name="connsiteX2" fmla="*/ 17425 w 27726"/>
                  <a:gd name="connsiteY2" fmla="*/ 18800 h 66261"/>
                  <a:gd name="connsiteX3" fmla="*/ 18675 w 27726"/>
                  <a:gd name="connsiteY3" fmla="*/ 15923 h 66261"/>
                  <a:gd name="connsiteX4" fmla="*/ 19595 w 27726"/>
                  <a:gd name="connsiteY4" fmla="*/ 14413 h 66261"/>
                  <a:gd name="connsiteX5" fmla="*/ 21789 w 27726"/>
                  <a:gd name="connsiteY5" fmla="*/ 6275 h 66261"/>
                  <a:gd name="connsiteX6" fmla="*/ 22096 w 27726"/>
                  <a:gd name="connsiteY6" fmla="*/ 0 h 66261"/>
                  <a:gd name="connsiteX7" fmla="*/ 27191 w 27726"/>
                  <a:gd name="connsiteY7" fmla="*/ 22811 h 66261"/>
                  <a:gd name="connsiteX8" fmla="*/ 16694 w 27726"/>
                  <a:gd name="connsiteY8" fmla="*/ 39417 h 66261"/>
                  <a:gd name="connsiteX9" fmla="*/ 10018 w 27726"/>
                  <a:gd name="connsiteY9" fmla="*/ 48263 h 66261"/>
                  <a:gd name="connsiteX10" fmla="*/ 8107 w 27726"/>
                  <a:gd name="connsiteY10" fmla="*/ 51566 h 66261"/>
                  <a:gd name="connsiteX11" fmla="*/ 7211 w 27726"/>
                  <a:gd name="connsiteY11" fmla="*/ 54231 h 66261"/>
                  <a:gd name="connsiteX12" fmla="*/ 5560 w 27726"/>
                  <a:gd name="connsiteY12" fmla="*/ 66261 h 66261"/>
                  <a:gd name="connsiteX13" fmla="*/ 535 w 27726"/>
                  <a:gd name="connsiteY13" fmla="*/ 43168 h 66261"/>
                  <a:gd name="connsiteX14" fmla="*/ 9192 w 27726"/>
                  <a:gd name="connsiteY14" fmla="*/ 28142 h 66261"/>
                  <a:gd name="connsiteX15" fmla="*/ 9192 w 27726"/>
                  <a:gd name="connsiteY15" fmla="*/ 28142 h 6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726" h="66261">
                    <a:moveTo>
                      <a:pt x="9192" y="28142"/>
                    </a:moveTo>
                    <a:cubicBezTo>
                      <a:pt x="9664" y="27387"/>
                      <a:pt x="10372" y="27033"/>
                      <a:pt x="11009" y="26538"/>
                    </a:cubicBezTo>
                    <a:cubicBezTo>
                      <a:pt x="13887" y="24273"/>
                      <a:pt x="15774" y="21631"/>
                      <a:pt x="17425" y="18800"/>
                    </a:cubicBezTo>
                    <a:cubicBezTo>
                      <a:pt x="18015" y="17810"/>
                      <a:pt x="18416" y="17008"/>
                      <a:pt x="18675" y="15923"/>
                    </a:cubicBezTo>
                    <a:cubicBezTo>
                      <a:pt x="18793" y="15380"/>
                      <a:pt x="19430" y="14932"/>
                      <a:pt x="19595" y="14413"/>
                    </a:cubicBezTo>
                    <a:cubicBezTo>
                      <a:pt x="20515" y="11700"/>
                      <a:pt x="21482" y="9058"/>
                      <a:pt x="21789" y="6275"/>
                    </a:cubicBezTo>
                    <a:cubicBezTo>
                      <a:pt x="22001" y="4293"/>
                      <a:pt x="22190" y="2052"/>
                      <a:pt x="22096" y="0"/>
                    </a:cubicBezTo>
                    <a:cubicBezTo>
                      <a:pt x="26625" y="6534"/>
                      <a:pt x="28818" y="15121"/>
                      <a:pt x="27191" y="22811"/>
                    </a:cubicBezTo>
                    <a:cubicBezTo>
                      <a:pt x="25775" y="29415"/>
                      <a:pt x="22048" y="34865"/>
                      <a:pt x="16694" y="39417"/>
                    </a:cubicBezTo>
                    <a:cubicBezTo>
                      <a:pt x="13792" y="41894"/>
                      <a:pt x="11929" y="45031"/>
                      <a:pt x="10018" y="48263"/>
                    </a:cubicBezTo>
                    <a:cubicBezTo>
                      <a:pt x="9240" y="49560"/>
                      <a:pt x="8673" y="50551"/>
                      <a:pt x="8107" y="51566"/>
                    </a:cubicBezTo>
                    <a:cubicBezTo>
                      <a:pt x="7683" y="52344"/>
                      <a:pt x="7588" y="53429"/>
                      <a:pt x="7211" y="54231"/>
                    </a:cubicBezTo>
                    <a:cubicBezTo>
                      <a:pt x="5324" y="58052"/>
                      <a:pt x="5630" y="62228"/>
                      <a:pt x="5560" y="66261"/>
                    </a:cubicBezTo>
                    <a:cubicBezTo>
                      <a:pt x="1361" y="59515"/>
                      <a:pt x="-1163" y="51141"/>
                      <a:pt x="535" y="43168"/>
                    </a:cubicBezTo>
                    <a:cubicBezTo>
                      <a:pt x="1738" y="37365"/>
                      <a:pt x="4828" y="32034"/>
                      <a:pt x="9192" y="28142"/>
                    </a:cubicBezTo>
                    <a:lnTo>
                      <a:pt x="9192" y="28142"/>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34" name="手繪多邊形: 圖案 233">
                <a:extLst>
                  <a:ext uri="{FF2B5EF4-FFF2-40B4-BE49-F238E27FC236}">
                    <a16:creationId xmlns:a16="http://schemas.microsoft.com/office/drawing/2014/main" id="{AE0A8519-A961-4A89-AA90-FBB4B39CCBF7}"/>
                  </a:ext>
                </a:extLst>
              </p:cNvPr>
              <p:cNvSpPr/>
              <p:nvPr/>
            </p:nvSpPr>
            <p:spPr>
              <a:xfrm>
                <a:off x="4031990" y="1939163"/>
                <a:ext cx="25217" cy="67417"/>
              </a:xfrm>
              <a:custGeom>
                <a:avLst/>
                <a:gdLst>
                  <a:gd name="connsiteX0" fmla="*/ 7570 w 25217"/>
                  <a:gd name="connsiteY0" fmla="*/ 29132 h 67417"/>
                  <a:gd name="connsiteX1" fmla="*/ 9245 w 25217"/>
                  <a:gd name="connsiteY1" fmla="*/ 27387 h 67417"/>
                  <a:gd name="connsiteX2" fmla="*/ 14977 w 25217"/>
                  <a:gd name="connsiteY2" fmla="*/ 19131 h 67417"/>
                  <a:gd name="connsiteX3" fmla="*/ 15968 w 25217"/>
                  <a:gd name="connsiteY3" fmla="*/ 16158 h 67417"/>
                  <a:gd name="connsiteX4" fmla="*/ 16770 w 25217"/>
                  <a:gd name="connsiteY4" fmla="*/ 14578 h 67417"/>
                  <a:gd name="connsiteX5" fmla="*/ 18256 w 25217"/>
                  <a:gd name="connsiteY5" fmla="*/ 6275 h 67417"/>
                  <a:gd name="connsiteX6" fmla="*/ 18020 w 25217"/>
                  <a:gd name="connsiteY6" fmla="*/ 0 h 67417"/>
                  <a:gd name="connsiteX7" fmla="*/ 25026 w 25217"/>
                  <a:gd name="connsiteY7" fmla="*/ 22292 h 67417"/>
                  <a:gd name="connsiteX8" fmla="*/ 15991 w 25217"/>
                  <a:gd name="connsiteY8" fmla="*/ 39724 h 67417"/>
                  <a:gd name="connsiteX9" fmla="*/ 10094 w 25217"/>
                  <a:gd name="connsiteY9" fmla="*/ 49089 h 67417"/>
                  <a:gd name="connsiteX10" fmla="*/ 8466 w 25217"/>
                  <a:gd name="connsiteY10" fmla="*/ 52556 h 67417"/>
                  <a:gd name="connsiteX11" fmla="*/ 7782 w 25217"/>
                  <a:gd name="connsiteY11" fmla="*/ 55293 h 67417"/>
                  <a:gd name="connsiteX12" fmla="*/ 7169 w 25217"/>
                  <a:gd name="connsiteY12" fmla="*/ 67417 h 67417"/>
                  <a:gd name="connsiteX13" fmla="*/ 187 w 25217"/>
                  <a:gd name="connsiteY13" fmla="*/ 44843 h 67417"/>
                  <a:gd name="connsiteX14" fmla="*/ 7570 w 25217"/>
                  <a:gd name="connsiteY14" fmla="*/ 29132 h 67417"/>
                  <a:gd name="connsiteX15" fmla="*/ 7570 w 25217"/>
                  <a:gd name="connsiteY15" fmla="*/ 29132 h 6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7" h="67417">
                    <a:moveTo>
                      <a:pt x="7570" y="29132"/>
                    </a:moveTo>
                    <a:cubicBezTo>
                      <a:pt x="7971" y="28330"/>
                      <a:pt x="8655" y="27929"/>
                      <a:pt x="9245" y="27387"/>
                    </a:cubicBezTo>
                    <a:cubicBezTo>
                      <a:pt x="11910" y="24886"/>
                      <a:pt x="13562" y="22103"/>
                      <a:pt x="14977" y="19131"/>
                    </a:cubicBezTo>
                    <a:cubicBezTo>
                      <a:pt x="15472" y="18069"/>
                      <a:pt x="15803" y="17267"/>
                      <a:pt x="15968" y="16158"/>
                    </a:cubicBezTo>
                    <a:cubicBezTo>
                      <a:pt x="16062" y="15592"/>
                      <a:pt x="16628" y="15121"/>
                      <a:pt x="16770" y="14578"/>
                    </a:cubicBezTo>
                    <a:cubicBezTo>
                      <a:pt x="17454" y="11794"/>
                      <a:pt x="18185" y="9105"/>
                      <a:pt x="18256" y="6275"/>
                    </a:cubicBezTo>
                    <a:cubicBezTo>
                      <a:pt x="18303" y="4293"/>
                      <a:pt x="18303" y="2029"/>
                      <a:pt x="18020" y="0"/>
                    </a:cubicBezTo>
                    <a:cubicBezTo>
                      <a:pt x="23092" y="6110"/>
                      <a:pt x="26017" y="14484"/>
                      <a:pt x="25026" y="22292"/>
                    </a:cubicBezTo>
                    <a:cubicBezTo>
                      <a:pt x="24177" y="28991"/>
                      <a:pt x="20921" y="34723"/>
                      <a:pt x="15991" y="39724"/>
                    </a:cubicBezTo>
                    <a:cubicBezTo>
                      <a:pt x="13302" y="42437"/>
                      <a:pt x="11722" y="45715"/>
                      <a:pt x="10094" y="49089"/>
                    </a:cubicBezTo>
                    <a:cubicBezTo>
                      <a:pt x="9434" y="50457"/>
                      <a:pt x="8938" y="51495"/>
                      <a:pt x="8466" y="52556"/>
                    </a:cubicBezTo>
                    <a:cubicBezTo>
                      <a:pt x="8089" y="53358"/>
                      <a:pt x="8113" y="54467"/>
                      <a:pt x="7782" y="55293"/>
                    </a:cubicBezTo>
                    <a:cubicBezTo>
                      <a:pt x="6249" y="59256"/>
                      <a:pt x="6909" y="63407"/>
                      <a:pt x="7169" y="67417"/>
                    </a:cubicBezTo>
                    <a:cubicBezTo>
                      <a:pt x="2404" y="61048"/>
                      <a:pt x="-828" y="52934"/>
                      <a:pt x="187" y="44843"/>
                    </a:cubicBezTo>
                    <a:cubicBezTo>
                      <a:pt x="941" y="38969"/>
                      <a:pt x="3560" y="33378"/>
                      <a:pt x="7570" y="29132"/>
                    </a:cubicBezTo>
                    <a:lnTo>
                      <a:pt x="7570" y="29132"/>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35" name="手繪多邊形: 圖案 234">
                <a:extLst>
                  <a:ext uri="{FF2B5EF4-FFF2-40B4-BE49-F238E27FC236}">
                    <a16:creationId xmlns:a16="http://schemas.microsoft.com/office/drawing/2014/main" id="{5C7B3150-5AAD-44EB-8492-427385D9060A}"/>
                  </a:ext>
                </a:extLst>
              </p:cNvPr>
              <p:cNvSpPr/>
              <p:nvPr/>
            </p:nvSpPr>
            <p:spPr>
              <a:xfrm>
                <a:off x="4046334" y="1955840"/>
                <a:ext cx="22848" cy="68101"/>
              </a:xfrm>
              <a:custGeom>
                <a:avLst/>
                <a:gdLst>
                  <a:gd name="connsiteX0" fmla="*/ 6035 w 22848"/>
                  <a:gd name="connsiteY0" fmla="*/ 29934 h 68101"/>
                  <a:gd name="connsiteX1" fmla="*/ 7544 w 22848"/>
                  <a:gd name="connsiteY1" fmla="*/ 28047 h 68101"/>
                  <a:gd name="connsiteX2" fmla="*/ 12545 w 22848"/>
                  <a:gd name="connsiteY2" fmla="*/ 19319 h 68101"/>
                  <a:gd name="connsiteX3" fmla="*/ 13276 w 22848"/>
                  <a:gd name="connsiteY3" fmla="*/ 16276 h 68101"/>
                  <a:gd name="connsiteX4" fmla="*/ 13937 w 22848"/>
                  <a:gd name="connsiteY4" fmla="*/ 14625 h 68101"/>
                  <a:gd name="connsiteX5" fmla="*/ 14692 w 22848"/>
                  <a:gd name="connsiteY5" fmla="*/ 6227 h 68101"/>
                  <a:gd name="connsiteX6" fmla="*/ 13937 w 22848"/>
                  <a:gd name="connsiteY6" fmla="*/ 0 h 68101"/>
                  <a:gd name="connsiteX7" fmla="*/ 22830 w 22848"/>
                  <a:gd name="connsiteY7" fmla="*/ 21631 h 68101"/>
                  <a:gd name="connsiteX8" fmla="*/ 15305 w 22848"/>
                  <a:gd name="connsiteY8" fmla="*/ 39771 h 68101"/>
                  <a:gd name="connsiteX9" fmla="*/ 10233 w 22848"/>
                  <a:gd name="connsiteY9" fmla="*/ 49608 h 68101"/>
                  <a:gd name="connsiteX10" fmla="*/ 8912 w 22848"/>
                  <a:gd name="connsiteY10" fmla="*/ 53193 h 68101"/>
                  <a:gd name="connsiteX11" fmla="*/ 8464 w 22848"/>
                  <a:gd name="connsiteY11" fmla="*/ 55977 h 68101"/>
                  <a:gd name="connsiteX12" fmla="*/ 8889 w 22848"/>
                  <a:gd name="connsiteY12" fmla="*/ 68101 h 68101"/>
                  <a:gd name="connsiteX13" fmla="*/ 19 w 22848"/>
                  <a:gd name="connsiteY13" fmla="*/ 46211 h 68101"/>
                  <a:gd name="connsiteX14" fmla="*/ 6035 w 22848"/>
                  <a:gd name="connsiteY14" fmla="*/ 29934 h 68101"/>
                  <a:gd name="connsiteX15" fmla="*/ 6035 w 22848"/>
                  <a:gd name="connsiteY15" fmla="*/ 29934 h 68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848" h="68101">
                    <a:moveTo>
                      <a:pt x="6035" y="29934"/>
                    </a:moveTo>
                    <a:cubicBezTo>
                      <a:pt x="6365" y="29109"/>
                      <a:pt x="7025" y="28637"/>
                      <a:pt x="7544" y="28047"/>
                    </a:cubicBezTo>
                    <a:cubicBezTo>
                      <a:pt x="9998" y="25335"/>
                      <a:pt x="11413" y="22410"/>
                      <a:pt x="12545" y="19319"/>
                    </a:cubicBezTo>
                    <a:cubicBezTo>
                      <a:pt x="12946" y="18234"/>
                      <a:pt x="13229" y="17385"/>
                      <a:pt x="13276" y="16276"/>
                    </a:cubicBezTo>
                    <a:cubicBezTo>
                      <a:pt x="13300" y="15710"/>
                      <a:pt x="13843" y="15191"/>
                      <a:pt x="13937" y="14625"/>
                    </a:cubicBezTo>
                    <a:cubicBezTo>
                      <a:pt x="14385" y="11794"/>
                      <a:pt x="14880" y="9035"/>
                      <a:pt x="14692" y="6227"/>
                    </a:cubicBezTo>
                    <a:cubicBezTo>
                      <a:pt x="14574" y="4246"/>
                      <a:pt x="14385" y="1981"/>
                      <a:pt x="13937" y="0"/>
                    </a:cubicBezTo>
                    <a:cubicBezTo>
                      <a:pt x="19528" y="5685"/>
                      <a:pt x="23137" y="13752"/>
                      <a:pt x="22830" y="21631"/>
                    </a:cubicBezTo>
                    <a:cubicBezTo>
                      <a:pt x="22571" y="28378"/>
                      <a:pt x="19811" y="34369"/>
                      <a:pt x="15305" y="39771"/>
                    </a:cubicBezTo>
                    <a:cubicBezTo>
                      <a:pt x="12852" y="42720"/>
                      <a:pt x="11554" y="46116"/>
                      <a:pt x="10233" y="49608"/>
                    </a:cubicBezTo>
                    <a:cubicBezTo>
                      <a:pt x="9691" y="51023"/>
                      <a:pt x="9290" y="52108"/>
                      <a:pt x="8912" y="53193"/>
                    </a:cubicBezTo>
                    <a:cubicBezTo>
                      <a:pt x="8606" y="54042"/>
                      <a:pt x="8724" y="55127"/>
                      <a:pt x="8464" y="55977"/>
                    </a:cubicBezTo>
                    <a:cubicBezTo>
                      <a:pt x="7261" y="60058"/>
                      <a:pt x="8276" y="64115"/>
                      <a:pt x="8889" y="68101"/>
                    </a:cubicBezTo>
                    <a:cubicBezTo>
                      <a:pt x="3605" y="62157"/>
                      <a:pt x="-311" y="54349"/>
                      <a:pt x="19" y="46211"/>
                    </a:cubicBezTo>
                    <a:cubicBezTo>
                      <a:pt x="255" y="40290"/>
                      <a:pt x="2378" y="34511"/>
                      <a:pt x="6035" y="29934"/>
                    </a:cubicBezTo>
                    <a:lnTo>
                      <a:pt x="6035" y="29934"/>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36" name="手繪多邊形: 圖案 235">
                <a:extLst>
                  <a:ext uri="{FF2B5EF4-FFF2-40B4-BE49-F238E27FC236}">
                    <a16:creationId xmlns:a16="http://schemas.microsoft.com/office/drawing/2014/main" id="{8ADFEE41-7259-4C5C-8FB6-76DD08F56715}"/>
                  </a:ext>
                </a:extLst>
              </p:cNvPr>
              <p:cNvSpPr/>
              <p:nvPr/>
            </p:nvSpPr>
            <p:spPr>
              <a:xfrm>
                <a:off x="4061943" y="1971574"/>
                <a:ext cx="20671" cy="68290"/>
              </a:xfrm>
              <a:custGeom>
                <a:avLst/>
                <a:gdLst>
                  <a:gd name="connsiteX0" fmla="*/ 4627 w 20671"/>
                  <a:gd name="connsiteY0" fmla="*/ 30501 h 68290"/>
                  <a:gd name="connsiteX1" fmla="*/ 5971 w 20671"/>
                  <a:gd name="connsiteY1" fmla="*/ 28495 h 68290"/>
                  <a:gd name="connsiteX2" fmla="*/ 10217 w 20671"/>
                  <a:gd name="connsiteY2" fmla="*/ 19390 h 68290"/>
                  <a:gd name="connsiteX3" fmla="*/ 10689 w 20671"/>
                  <a:gd name="connsiteY3" fmla="*/ 16276 h 68290"/>
                  <a:gd name="connsiteX4" fmla="*/ 11208 w 20671"/>
                  <a:gd name="connsiteY4" fmla="*/ 14578 h 68290"/>
                  <a:gd name="connsiteX5" fmla="*/ 11255 w 20671"/>
                  <a:gd name="connsiteY5" fmla="*/ 6157 h 68290"/>
                  <a:gd name="connsiteX6" fmla="*/ 9958 w 20671"/>
                  <a:gd name="connsiteY6" fmla="*/ 0 h 68290"/>
                  <a:gd name="connsiteX7" fmla="*/ 20644 w 20671"/>
                  <a:gd name="connsiteY7" fmla="*/ 20782 h 68290"/>
                  <a:gd name="connsiteX8" fmla="*/ 14699 w 20671"/>
                  <a:gd name="connsiteY8" fmla="*/ 39488 h 68290"/>
                  <a:gd name="connsiteX9" fmla="*/ 10477 w 20671"/>
                  <a:gd name="connsiteY9" fmla="*/ 49726 h 68290"/>
                  <a:gd name="connsiteX10" fmla="*/ 9462 w 20671"/>
                  <a:gd name="connsiteY10" fmla="*/ 53405 h 68290"/>
                  <a:gd name="connsiteX11" fmla="*/ 9250 w 20671"/>
                  <a:gd name="connsiteY11" fmla="*/ 56236 h 68290"/>
                  <a:gd name="connsiteX12" fmla="*/ 10713 w 20671"/>
                  <a:gd name="connsiteY12" fmla="*/ 68290 h 68290"/>
                  <a:gd name="connsiteX13" fmla="*/ 27 w 20671"/>
                  <a:gd name="connsiteY13" fmla="*/ 47225 h 68290"/>
                  <a:gd name="connsiteX14" fmla="*/ 4627 w 20671"/>
                  <a:gd name="connsiteY14" fmla="*/ 30501 h 68290"/>
                  <a:gd name="connsiteX15" fmla="*/ 4627 w 20671"/>
                  <a:gd name="connsiteY15" fmla="*/ 30501 h 68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71" h="68290">
                    <a:moveTo>
                      <a:pt x="4627" y="30501"/>
                    </a:moveTo>
                    <a:cubicBezTo>
                      <a:pt x="4886" y="29651"/>
                      <a:pt x="5499" y="29132"/>
                      <a:pt x="5971" y="28495"/>
                    </a:cubicBezTo>
                    <a:cubicBezTo>
                      <a:pt x="8189" y="25570"/>
                      <a:pt x="9344" y="22551"/>
                      <a:pt x="10217" y="19390"/>
                    </a:cubicBezTo>
                    <a:cubicBezTo>
                      <a:pt x="10524" y="18281"/>
                      <a:pt x="10736" y="17409"/>
                      <a:pt x="10689" y="16276"/>
                    </a:cubicBezTo>
                    <a:cubicBezTo>
                      <a:pt x="10665" y="15710"/>
                      <a:pt x="11161" y="15144"/>
                      <a:pt x="11208" y="14578"/>
                    </a:cubicBezTo>
                    <a:cubicBezTo>
                      <a:pt x="11420" y="11724"/>
                      <a:pt x="11680" y="8940"/>
                      <a:pt x="11255" y="6157"/>
                    </a:cubicBezTo>
                    <a:cubicBezTo>
                      <a:pt x="10972" y="4199"/>
                      <a:pt x="10571" y="1958"/>
                      <a:pt x="9958" y="0"/>
                    </a:cubicBezTo>
                    <a:cubicBezTo>
                      <a:pt x="15997" y="5166"/>
                      <a:pt x="20290" y="12927"/>
                      <a:pt x="20644" y="20782"/>
                    </a:cubicBezTo>
                    <a:cubicBezTo>
                      <a:pt x="20950" y="27505"/>
                      <a:pt x="18709" y="33732"/>
                      <a:pt x="14699" y="39488"/>
                    </a:cubicBezTo>
                    <a:cubicBezTo>
                      <a:pt x="12505" y="42625"/>
                      <a:pt x="11515" y="46116"/>
                      <a:pt x="10477" y="49726"/>
                    </a:cubicBezTo>
                    <a:cubicBezTo>
                      <a:pt x="10076" y="51188"/>
                      <a:pt x="9746" y="52297"/>
                      <a:pt x="9462" y="53405"/>
                    </a:cubicBezTo>
                    <a:cubicBezTo>
                      <a:pt x="9227" y="54278"/>
                      <a:pt x="9439" y="55363"/>
                      <a:pt x="9250" y="56236"/>
                    </a:cubicBezTo>
                    <a:cubicBezTo>
                      <a:pt x="8401" y="60411"/>
                      <a:pt x="9746" y="64374"/>
                      <a:pt x="10713" y="68290"/>
                    </a:cubicBezTo>
                    <a:cubicBezTo>
                      <a:pt x="4933" y="62817"/>
                      <a:pt x="381" y="55363"/>
                      <a:pt x="27" y="47225"/>
                    </a:cubicBezTo>
                    <a:cubicBezTo>
                      <a:pt x="-233" y="41304"/>
                      <a:pt x="1395" y="35360"/>
                      <a:pt x="4627" y="30501"/>
                    </a:cubicBezTo>
                    <a:lnTo>
                      <a:pt x="4627" y="30501"/>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37" name="手繪多邊形: 圖案 236">
                <a:extLst>
                  <a:ext uri="{FF2B5EF4-FFF2-40B4-BE49-F238E27FC236}">
                    <a16:creationId xmlns:a16="http://schemas.microsoft.com/office/drawing/2014/main" id="{16213840-3694-4A16-B7A4-EC3A001B1763}"/>
                  </a:ext>
                </a:extLst>
              </p:cNvPr>
              <p:cNvSpPr/>
              <p:nvPr/>
            </p:nvSpPr>
            <p:spPr>
              <a:xfrm>
                <a:off x="4078700" y="1986223"/>
                <a:ext cx="18808" cy="67983"/>
              </a:xfrm>
              <a:custGeom>
                <a:avLst/>
                <a:gdLst>
                  <a:gd name="connsiteX0" fmla="*/ 3415 w 18808"/>
                  <a:gd name="connsiteY0" fmla="*/ 30878 h 67983"/>
                  <a:gd name="connsiteX1" fmla="*/ 4594 w 18808"/>
                  <a:gd name="connsiteY1" fmla="*/ 28755 h 67983"/>
                  <a:gd name="connsiteX2" fmla="*/ 8062 w 18808"/>
                  <a:gd name="connsiteY2" fmla="*/ 19319 h 67983"/>
                  <a:gd name="connsiteX3" fmla="*/ 8274 w 18808"/>
                  <a:gd name="connsiteY3" fmla="*/ 16182 h 67983"/>
                  <a:gd name="connsiteX4" fmla="*/ 8652 w 18808"/>
                  <a:gd name="connsiteY4" fmla="*/ 14436 h 67983"/>
                  <a:gd name="connsiteX5" fmla="*/ 7991 w 18808"/>
                  <a:gd name="connsiteY5" fmla="*/ 6015 h 67983"/>
                  <a:gd name="connsiteX6" fmla="*/ 6175 w 18808"/>
                  <a:gd name="connsiteY6" fmla="*/ 0 h 67983"/>
                  <a:gd name="connsiteX7" fmla="*/ 18583 w 18808"/>
                  <a:gd name="connsiteY7" fmla="*/ 19815 h 67983"/>
                  <a:gd name="connsiteX8" fmla="*/ 14219 w 18808"/>
                  <a:gd name="connsiteY8" fmla="*/ 38969 h 67983"/>
                  <a:gd name="connsiteX9" fmla="*/ 10893 w 18808"/>
                  <a:gd name="connsiteY9" fmla="*/ 49513 h 67983"/>
                  <a:gd name="connsiteX10" fmla="*/ 10185 w 18808"/>
                  <a:gd name="connsiteY10" fmla="*/ 53264 h 67983"/>
                  <a:gd name="connsiteX11" fmla="*/ 10209 w 18808"/>
                  <a:gd name="connsiteY11" fmla="*/ 56095 h 67983"/>
                  <a:gd name="connsiteX12" fmla="*/ 12685 w 18808"/>
                  <a:gd name="connsiteY12" fmla="*/ 67983 h 67983"/>
                  <a:gd name="connsiteX13" fmla="*/ 231 w 18808"/>
                  <a:gd name="connsiteY13" fmla="*/ 47886 h 67983"/>
                  <a:gd name="connsiteX14" fmla="*/ 3415 w 18808"/>
                  <a:gd name="connsiteY14" fmla="*/ 30878 h 67983"/>
                  <a:gd name="connsiteX15" fmla="*/ 3415 w 18808"/>
                  <a:gd name="connsiteY15" fmla="*/ 30878 h 6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08" h="67983">
                    <a:moveTo>
                      <a:pt x="3415" y="30878"/>
                    </a:moveTo>
                    <a:cubicBezTo>
                      <a:pt x="3604" y="30005"/>
                      <a:pt x="4170" y="29439"/>
                      <a:pt x="4594" y="28755"/>
                    </a:cubicBezTo>
                    <a:cubicBezTo>
                      <a:pt x="6552" y="25665"/>
                      <a:pt x="7449" y="22551"/>
                      <a:pt x="8062" y="19319"/>
                    </a:cubicBezTo>
                    <a:cubicBezTo>
                      <a:pt x="8274" y="18187"/>
                      <a:pt x="8392" y="17314"/>
                      <a:pt x="8274" y="16182"/>
                    </a:cubicBezTo>
                    <a:cubicBezTo>
                      <a:pt x="8204" y="15616"/>
                      <a:pt x="8652" y="15003"/>
                      <a:pt x="8652" y="14436"/>
                    </a:cubicBezTo>
                    <a:cubicBezTo>
                      <a:pt x="8605" y="11559"/>
                      <a:pt x="8652" y="8775"/>
                      <a:pt x="7991" y="6015"/>
                    </a:cubicBezTo>
                    <a:cubicBezTo>
                      <a:pt x="7543" y="4081"/>
                      <a:pt x="6953" y="1887"/>
                      <a:pt x="6175" y="0"/>
                    </a:cubicBezTo>
                    <a:cubicBezTo>
                      <a:pt x="12638" y="4647"/>
                      <a:pt x="17568" y="12007"/>
                      <a:pt x="18583" y="19815"/>
                    </a:cubicBezTo>
                    <a:cubicBezTo>
                      <a:pt x="19456" y="26490"/>
                      <a:pt x="17757" y="32883"/>
                      <a:pt x="14219" y="38969"/>
                    </a:cubicBezTo>
                    <a:cubicBezTo>
                      <a:pt x="12308" y="42271"/>
                      <a:pt x="11600" y="45833"/>
                      <a:pt x="10893" y="49513"/>
                    </a:cubicBezTo>
                    <a:cubicBezTo>
                      <a:pt x="10610" y="50999"/>
                      <a:pt x="10397" y="52132"/>
                      <a:pt x="10185" y="53264"/>
                    </a:cubicBezTo>
                    <a:cubicBezTo>
                      <a:pt x="10044" y="54137"/>
                      <a:pt x="10327" y="55198"/>
                      <a:pt x="10209" y="56095"/>
                    </a:cubicBezTo>
                    <a:cubicBezTo>
                      <a:pt x="9713" y="60317"/>
                      <a:pt x="11412" y="64162"/>
                      <a:pt x="12685" y="67983"/>
                    </a:cubicBezTo>
                    <a:cubicBezTo>
                      <a:pt x="6482" y="63030"/>
                      <a:pt x="1292" y="55977"/>
                      <a:pt x="231" y="47886"/>
                    </a:cubicBezTo>
                    <a:cubicBezTo>
                      <a:pt x="-524" y="42083"/>
                      <a:pt x="584" y="36020"/>
                      <a:pt x="3415" y="30878"/>
                    </a:cubicBezTo>
                    <a:lnTo>
                      <a:pt x="3415" y="30878"/>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38" name="手繪多邊形: 圖案 237">
                <a:extLst>
                  <a:ext uri="{FF2B5EF4-FFF2-40B4-BE49-F238E27FC236}">
                    <a16:creationId xmlns:a16="http://schemas.microsoft.com/office/drawing/2014/main" id="{B7F6BE84-7158-408C-8254-14C0B95CD5D8}"/>
                  </a:ext>
                </a:extLst>
              </p:cNvPr>
              <p:cNvSpPr/>
              <p:nvPr/>
            </p:nvSpPr>
            <p:spPr>
              <a:xfrm>
                <a:off x="4096603" y="1999787"/>
                <a:ext cx="17146" cy="67181"/>
              </a:xfrm>
              <a:custGeom>
                <a:avLst/>
                <a:gdLst>
                  <a:gd name="connsiteX0" fmla="*/ 2354 w 17146"/>
                  <a:gd name="connsiteY0" fmla="*/ 30972 h 67181"/>
                  <a:gd name="connsiteX1" fmla="*/ 3345 w 17146"/>
                  <a:gd name="connsiteY1" fmla="*/ 28779 h 67181"/>
                  <a:gd name="connsiteX2" fmla="*/ 5987 w 17146"/>
                  <a:gd name="connsiteY2" fmla="*/ 19084 h 67181"/>
                  <a:gd name="connsiteX3" fmla="*/ 5940 w 17146"/>
                  <a:gd name="connsiteY3" fmla="*/ 15946 h 67181"/>
                  <a:gd name="connsiteX4" fmla="*/ 6152 w 17146"/>
                  <a:gd name="connsiteY4" fmla="*/ 14177 h 67181"/>
                  <a:gd name="connsiteX5" fmla="*/ 4784 w 17146"/>
                  <a:gd name="connsiteY5" fmla="*/ 5850 h 67181"/>
                  <a:gd name="connsiteX6" fmla="*/ 2472 w 17146"/>
                  <a:gd name="connsiteY6" fmla="*/ 0 h 67181"/>
                  <a:gd name="connsiteX7" fmla="*/ 16531 w 17146"/>
                  <a:gd name="connsiteY7" fmla="*/ 18683 h 67181"/>
                  <a:gd name="connsiteX8" fmla="*/ 13819 w 17146"/>
                  <a:gd name="connsiteY8" fmla="*/ 38143 h 67181"/>
                  <a:gd name="connsiteX9" fmla="*/ 11389 w 17146"/>
                  <a:gd name="connsiteY9" fmla="*/ 48947 h 67181"/>
                  <a:gd name="connsiteX10" fmla="*/ 11011 w 17146"/>
                  <a:gd name="connsiteY10" fmla="*/ 52745 h 67181"/>
                  <a:gd name="connsiteX11" fmla="*/ 11295 w 17146"/>
                  <a:gd name="connsiteY11" fmla="*/ 55552 h 67181"/>
                  <a:gd name="connsiteX12" fmla="*/ 14762 w 17146"/>
                  <a:gd name="connsiteY12" fmla="*/ 67181 h 67181"/>
                  <a:gd name="connsiteX13" fmla="*/ 656 w 17146"/>
                  <a:gd name="connsiteY13" fmla="*/ 48216 h 67181"/>
                  <a:gd name="connsiteX14" fmla="*/ 2354 w 17146"/>
                  <a:gd name="connsiteY14" fmla="*/ 30972 h 67181"/>
                  <a:gd name="connsiteX15" fmla="*/ 2354 w 17146"/>
                  <a:gd name="connsiteY15" fmla="*/ 30972 h 6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146" h="67181">
                    <a:moveTo>
                      <a:pt x="2354" y="30972"/>
                    </a:moveTo>
                    <a:cubicBezTo>
                      <a:pt x="2472" y="30100"/>
                      <a:pt x="2968" y="29463"/>
                      <a:pt x="3345" y="28779"/>
                    </a:cubicBezTo>
                    <a:cubicBezTo>
                      <a:pt x="5043" y="25523"/>
                      <a:pt x="5657" y="22362"/>
                      <a:pt x="5987" y="19084"/>
                    </a:cubicBezTo>
                    <a:cubicBezTo>
                      <a:pt x="6105" y="17928"/>
                      <a:pt x="6152" y="17055"/>
                      <a:pt x="5940" y="15946"/>
                    </a:cubicBezTo>
                    <a:cubicBezTo>
                      <a:pt x="5822" y="15404"/>
                      <a:pt x="6223" y="14743"/>
                      <a:pt x="6152" y="14177"/>
                    </a:cubicBezTo>
                    <a:cubicBezTo>
                      <a:pt x="5869" y="11323"/>
                      <a:pt x="5657" y="8539"/>
                      <a:pt x="4784" y="5850"/>
                    </a:cubicBezTo>
                    <a:cubicBezTo>
                      <a:pt x="4171" y="3963"/>
                      <a:pt x="3416" y="1840"/>
                      <a:pt x="2472" y="0"/>
                    </a:cubicBezTo>
                    <a:cubicBezTo>
                      <a:pt x="9313" y="4081"/>
                      <a:pt x="14833" y="10992"/>
                      <a:pt x="16531" y="18683"/>
                    </a:cubicBezTo>
                    <a:cubicBezTo>
                      <a:pt x="17970" y="25287"/>
                      <a:pt x="16814" y="31774"/>
                      <a:pt x="13819" y="38143"/>
                    </a:cubicBezTo>
                    <a:cubicBezTo>
                      <a:pt x="12191" y="41611"/>
                      <a:pt x="11790" y="45220"/>
                      <a:pt x="11389" y="48947"/>
                    </a:cubicBezTo>
                    <a:cubicBezTo>
                      <a:pt x="11224" y="50457"/>
                      <a:pt x="11106" y="51589"/>
                      <a:pt x="11011" y="52745"/>
                    </a:cubicBezTo>
                    <a:cubicBezTo>
                      <a:pt x="10941" y="53641"/>
                      <a:pt x="11318" y="54679"/>
                      <a:pt x="11295" y="55552"/>
                    </a:cubicBezTo>
                    <a:cubicBezTo>
                      <a:pt x="11153" y="59798"/>
                      <a:pt x="13158" y="63478"/>
                      <a:pt x="14762" y="67181"/>
                    </a:cubicBezTo>
                    <a:cubicBezTo>
                      <a:pt x="8157" y="62770"/>
                      <a:pt x="2401" y="56189"/>
                      <a:pt x="656" y="48216"/>
                    </a:cubicBezTo>
                    <a:cubicBezTo>
                      <a:pt x="-618" y="42460"/>
                      <a:pt x="-28" y="36327"/>
                      <a:pt x="2354" y="30972"/>
                    </a:cubicBezTo>
                    <a:lnTo>
                      <a:pt x="2354" y="30972"/>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39" name="手繪多邊形: 圖案 238">
                <a:extLst>
                  <a:ext uri="{FF2B5EF4-FFF2-40B4-BE49-F238E27FC236}">
                    <a16:creationId xmlns:a16="http://schemas.microsoft.com/office/drawing/2014/main" id="{C9F30D48-86E9-4238-82B4-510FE26933C8}"/>
                  </a:ext>
                </a:extLst>
              </p:cNvPr>
              <p:cNvSpPr/>
              <p:nvPr/>
            </p:nvSpPr>
            <p:spPr>
              <a:xfrm>
                <a:off x="4114314" y="2012194"/>
                <a:ext cx="17974" cy="65907"/>
              </a:xfrm>
              <a:custGeom>
                <a:avLst/>
                <a:gdLst>
                  <a:gd name="connsiteX0" fmla="*/ 2524 w 17974"/>
                  <a:gd name="connsiteY0" fmla="*/ 30831 h 65907"/>
                  <a:gd name="connsiteX1" fmla="*/ 3326 w 17974"/>
                  <a:gd name="connsiteY1" fmla="*/ 28543 h 65907"/>
                  <a:gd name="connsiteX2" fmla="*/ 5142 w 17974"/>
                  <a:gd name="connsiteY2" fmla="*/ 18659 h 65907"/>
                  <a:gd name="connsiteX3" fmla="*/ 4812 w 17974"/>
                  <a:gd name="connsiteY3" fmla="*/ 15545 h 65907"/>
                  <a:gd name="connsiteX4" fmla="*/ 4883 w 17974"/>
                  <a:gd name="connsiteY4" fmla="*/ 13776 h 65907"/>
                  <a:gd name="connsiteX5" fmla="*/ 2807 w 17974"/>
                  <a:gd name="connsiteY5" fmla="*/ 5614 h 65907"/>
                  <a:gd name="connsiteX6" fmla="*/ 0 w 17974"/>
                  <a:gd name="connsiteY6" fmla="*/ 0 h 65907"/>
                  <a:gd name="connsiteX7" fmla="*/ 15592 w 17974"/>
                  <a:gd name="connsiteY7" fmla="*/ 17409 h 65907"/>
                  <a:gd name="connsiteX8" fmla="*/ 14554 w 17974"/>
                  <a:gd name="connsiteY8" fmla="*/ 37035 h 65907"/>
                  <a:gd name="connsiteX9" fmla="*/ 13068 w 17974"/>
                  <a:gd name="connsiteY9" fmla="*/ 48004 h 65907"/>
                  <a:gd name="connsiteX10" fmla="*/ 12998 w 17974"/>
                  <a:gd name="connsiteY10" fmla="*/ 51825 h 65907"/>
                  <a:gd name="connsiteX11" fmla="*/ 13516 w 17974"/>
                  <a:gd name="connsiteY11" fmla="*/ 54608 h 65907"/>
                  <a:gd name="connsiteX12" fmla="*/ 17975 w 17974"/>
                  <a:gd name="connsiteY12" fmla="*/ 65908 h 65907"/>
                  <a:gd name="connsiteX13" fmla="*/ 2312 w 17974"/>
                  <a:gd name="connsiteY13" fmla="*/ 48216 h 65907"/>
                  <a:gd name="connsiteX14" fmla="*/ 2524 w 17974"/>
                  <a:gd name="connsiteY14" fmla="*/ 30831 h 65907"/>
                  <a:gd name="connsiteX15" fmla="*/ 2524 w 17974"/>
                  <a:gd name="connsiteY15" fmla="*/ 30831 h 6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974" h="65907">
                    <a:moveTo>
                      <a:pt x="2524" y="30831"/>
                    </a:moveTo>
                    <a:cubicBezTo>
                      <a:pt x="2548" y="29934"/>
                      <a:pt x="3019" y="29274"/>
                      <a:pt x="3326" y="28543"/>
                    </a:cubicBezTo>
                    <a:cubicBezTo>
                      <a:pt x="4718" y="25169"/>
                      <a:pt x="5095" y="21938"/>
                      <a:pt x="5142" y="18659"/>
                    </a:cubicBezTo>
                    <a:cubicBezTo>
                      <a:pt x="5166" y="17503"/>
                      <a:pt x="5142" y="16607"/>
                      <a:pt x="4812" y="15545"/>
                    </a:cubicBezTo>
                    <a:cubicBezTo>
                      <a:pt x="4647" y="15003"/>
                      <a:pt x="4977" y="14318"/>
                      <a:pt x="4883" y="13776"/>
                    </a:cubicBezTo>
                    <a:cubicBezTo>
                      <a:pt x="4364" y="10969"/>
                      <a:pt x="3916" y="8209"/>
                      <a:pt x="2807" y="5614"/>
                    </a:cubicBezTo>
                    <a:cubicBezTo>
                      <a:pt x="2029" y="3798"/>
                      <a:pt x="1085" y="1722"/>
                      <a:pt x="0" y="0"/>
                    </a:cubicBezTo>
                    <a:cubicBezTo>
                      <a:pt x="7147" y="3491"/>
                      <a:pt x="13257" y="9884"/>
                      <a:pt x="15592" y="17409"/>
                    </a:cubicBezTo>
                    <a:cubicBezTo>
                      <a:pt x="17597" y="23848"/>
                      <a:pt x="16984" y="30430"/>
                      <a:pt x="14554" y="37035"/>
                    </a:cubicBezTo>
                    <a:cubicBezTo>
                      <a:pt x="13233" y="40620"/>
                      <a:pt x="13139" y="44253"/>
                      <a:pt x="13068" y="48004"/>
                    </a:cubicBezTo>
                    <a:cubicBezTo>
                      <a:pt x="13045" y="49513"/>
                      <a:pt x="13021" y="50669"/>
                      <a:pt x="12998" y="51825"/>
                    </a:cubicBezTo>
                    <a:cubicBezTo>
                      <a:pt x="12998" y="52721"/>
                      <a:pt x="13469" y="53712"/>
                      <a:pt x="13516" y="54608"/>
                    </a:cubicBezTo>
                    <a:cubicBezTo>
                      <a:pt x="13752" y="58854"/>
                      <a:pt x="16064" y="62346"/>
                      <a:pt x="17975" y="65908"/>
                    </a:cubicBezTo>
                    <a:cubicBezTo>
                      <a:pt x="11016" y="62086"/>
                      <a:pt x="4718" y="56000"/>
                      <a:pt x="2312" y="48216"/>
                    </a:cubicBezTo>
                    <a:cubicBezTo>
                      <a:pt x="543" y="42531"/>
                      <a:pt x="613" y="36374"/>
                      <a:pt x="2524" y="30831"/>
                    </a:cubicBezTo>
                    <a:lnTo>
                      <a:pt x="2524" y="30831"/>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40" name="手繪多邊形: 圖案 239">
                <a:extLst>
                  <a:ext uri="{FF2B5EF4-FFF2-40B4-BE49-F238E27FC236}">
                    <a16:creationId xmlns:a16="http://schemas.microsoft.com/office/drawing/2014/main" id="{D480F64D-7649-4B1F-83EC-BAB4E11DDA66}"/>
                  </a:ext>
                </a:extLst>
              </p:cNvPr>
              <p:cNvSpPr/>
              <p:nvPr/>
            </p:nvSpPr>
            <p:spPr>
              <a:xfrm>
                <a:off x="4130614" y="2023211"/>
                <a:ext cx="23565" cy="64114"/>
              </a:xfrm>
              <a:custGeom>
                <a:avLst/>
                <a:gdLst>
                  <a:gd name="connsiteX0" fmla="*/ 5213 w 23565"/>
                  <a:gd name="connsiteY0" fmla="*/ 30524 h 64114"/>
                  <a:gd name="connsiteX1" fmla="*/ 5803 w 23565"/>
                  <a:gd name="connsiteY1" fmla="*/ 28189 h 64114"/>
                  <a:gd name="connsiteX2" fmla="*/ 6746 w 23565"/>
                  <a:gd name="connsiteY2" fmla="*/ 18187 h 64114"/>
                  <a:gd name="connsiteX3" fmla="*/ 6157 w 23565"/>
                  <a:gd name="connsiteY3" fmla="*/ 15097 h 64114"/>
                  <a:gd name="connsiteX4" fmla="*/ 6062 w 23565"/>
                  <a:gd name="connsiteY4" fmla="*/ 13328 h 64114"/>
                  <a:gd name="connsiteX5" fmla="*/ 3279 w 23565"/>
                  <a:gd name="connsiteY5" fmla="*/ 5355 h 64114"/>
                  <a:gd name="connsiteX6" fmla="*/ 0 w 23565"/>
                  <a:gd name="connsiteY6" fmla="*/ 0 h 64114"/>
                  <a:gd name="connsiteX7" fmla="*/ 17031 w 23565"/>
                  <a:gd name="connsiteY7" fmla="*/ 16017 h 64114"/>
                  <a:gd name="connsiteX8" fmla="*/ 17692 w 23565"/>
                  <a:gd name="connsiteY8" fmla="*/ 35643 h 64114"/>
                  <a:gd name="connsiteX9" fmla="*/ 17149 w 23565"/>
                  <a:gd name="connsiteY9" fmla="*/ 46706 h 64114"/>
                  <a:gd name="connsiteX10" fmla="*/ 17409 w 23565"/>
                  <a:gd name="connsiteY10" fmla="*/ 50528 h 64114"/>
                  <a:gd name="connsiteX11" fmla="*/ 18164 w 23565"/>
                  <a:gd name="connsiteY11" fmla="*/ 53240 h 64114"/>
                  <a:gd name="connsiteX12" fmla="*/ 23565 w 23565"/>
                  <a:gd name="connsiteY12" fmla="*/ 64115 h 64114"/>
                  <a:gd name="connsiteX13" fmla="*/ 6416 w 23565"/>
                  <a:gd name="connsiteY13" fmla="*/ 47838 h 64114"/>
                  <a:gd name="connsiteX14" fmla="*/ 5213 w 23565"/>
                  <a:gd name="connsiteY14" fmla="*/ 30524 h 64114"/>
                  <a:gd name="connsiteX15" fmla="*/ 5213 w 23565"/>
                  <a:gd name="connsiteY15" fmla="*/ 30524 h 6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565" h="64114">
                    <a:moveTo>
                      <a:pt x="5213" y="30524"/>
                    </a:moveTo>
                    <a:cubicBezTo>
                      <a:pt x="5166" y="29628"/>
                      <a:pt x="5567" y="28944"/>
                      <a:pt x="5803" y="28189"/>
                    </a:cubicBezTo>
                    <a:cubicBezTo>
                      <a:pt x="6912" y="24698"/>
                      <a:pt x="6982" y="21466"/>
                      <a:pt x="6746" y="18187"/>
                    </a:cubicBezTo>
                    <a:cubicBezTo>
                      <a:pt x="6652" y="17031"/>
                      <a:pt x="6558" y="16158"/>
                      <a:pt x="6157" y="15097"/>
                    </a:cubicBezTo>
                    <a:cubicBezTo>
                      <a:pt x="5944" y="14578"/>
                      <a:pt x="6228" y="13870"/>
                      <a:pt x="6062" y="13328"/>
                    </a:cubicBezTo>
                    <a:cubicBezTo>
                      <a:pt x="5308" y="10568"/>
                      <a:pt x="4623" y="7855"/>
                      <a:pt x="3279" y="5355"/>
                    </a:cubicBezTo>
                    <a:cubicBezTo>
                      <a:pt x="2335" y="3609"/>
                      <a:pt x="1227" y="1628"/>
                      <a:pt x="0" y="0"/>
                    </a:cubicBezTo>
                    <a:cubicBezTo>
                      <a:pt x="7431" y="2854"/>
                      <a:pt x="14059" y="8728"/>
                      <a:pt x="17031" y="16017"/>
                    </a:cubicBezTo>
                    <a:cubicBezTo>
                      <a:pt x="19579" y="22268"/>
                      <a:pt x="19555" y="28873"/>
                      <a:pt x="17692" y="35643"/>
                    </a:cubicBezTo>
                    <a:cubicBezTo>
                      <a:pt x="16677" y="39323"/>
                      <a:pt x="16890" y="42956"/>
                      <a:pt x="17149" y="46706"/>
                    </a:cubicBezTo>
                    <a:cubicBezTo>
                      <a:pt x="17244" y="48216"/>
                      <a:pt x="17314" y="49372"/>
                      <a:pt x="17409" y="50528"/>
                    </a:cubicBezTo>
                    <a:cubicBezTo>
                      <a:pt x="17479" y="51400"/>
                      <a:pt x="18046" y="52368"/>
                      <a:pt x="18164" y="53240"/>
                    </a:cubicBezTo>
                    <a:cubicBezTo>
                      <a:pt x="18753" y="57463"/>
                      <a:pt x="21372" y="60742"/>
                      <a:pt x="23565" y="64115"/>
                    </a:cubicBezTo>
                    <a:cubicBezTo>
                      <a:pt x="16300" y="60907"/>
                      <a:pt x="9506" y="55387"/>
                      <a:pt x="6416" y="47838"/>
                    </a:cubicBezTo>
                    <a:cubicBezTo>
                      <a:pt x="4270" y="42342"/>
                      <a:pt x="3798" y="36209"/>
                      <a:pt x="5213" y="30524"/>
                    </a:cubicBezTo>
                    <a:lnTo>
                      <a:pt x="5213" y="30524"/>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41" name="手繪多邊形: 圖案 240">
                <a:extLst>
                  <a:ext uri="{FF2B5EF4-FFF2-40B4-BE49-F238E27FC236}">
                    <a16:creationId xmlns:a16="http://schemas.microsoft.com/office/drawing/2014/main" id="{0E1FAA09-6D0E-4D9F-ACA5-7505ED99912B}"/>
                  </a:ext>
                </a:extLst>
              </p:cNvPr>
              <p:cNvSpPr/>
              <p:nvPr/>
            </p:nvSpPr>
            <p:spPr>
              <a:xfrm>
                <a:off x="4148022" y="2032858"/>
                <a:ext cx="29061" cy="61803"/>
              </a:xfrm>
              <a:custGeom>
                <a:avLst/>
                <a:gdLst>
                  <a:gd name="connsiteX0" fmla="*/ 7808 w 29061"/>
                  <a:gd name="connsiteY0" fmla="*/ 29958 h 61803"/>
                  <a:gd name="connsiteX1" fmla="*/ 8209 w 29061"/>
                  <a:gd name="connsiteY1" fmla="*/ 27576 h 61803"/>
                  <a:gd name="connsiteX2" fmla="*/ 8280 w 29061"/>
                  <a:gd name="connsiteY2" fmla="*/ 17527 h 61803"/>
                  <a:gd name="connsiteX3" fmla="*/ 7431 w 29061"/>
                  <a:gd name="connsiteY3" fmla="*/ 14507 h 61803"/>
                  <a:gd name="connsiteX4" fmla="*/ 7195 w 29061"/>
                  <a:gd name="connsiteY4" fmla="*/ 12738 h 61803"/>
                  <a:gd name="connsiteX5" fmla="*/ 3727 w 29061"/>
                  <a:gd name="connsiteY5" fmla="*/ 5048 h 61803"/>
                  <a:gd name="connsiteX6" fmla="*/ 0 w 29061"/>
                  <a:gd name="connsiteY6" fmla="*/ 0 h 61803"/>
                  <a:gd name="connsiteX7" fmla="*/ 18376 w 29061"/>
                  <a:gd name="connsiteY7" fmla="*/ 14460 h 61803"/>
                  <a:gd name="connsiteX8" fmla="*/ 20735 w 29061"/>
                  <a:gd name="connsiteY8" fmla="*/ 33968 h 61803"/>
                  <a:gd name="connsiteX9" fmla="*/ 21159 w 29061"/>
                  <a:gd name="connsiteY9" fmla="*/ 45031 h 61803"/>
                  <a:gd name="connsiteX10" fmla="*/ 21749 w 29061"/>
                  <a:gd name="connsiteY10" fmla="*/ 48806 h 61803"/>
                  <a:gd name="connsiteX11" fmla="*/ 22740 w 29061"/>
                  <a:gd name="connsiteY11" fmla="*/ 51448 h 61803"/>
                  <a:gd name="connsiteX12" fmla="*/ 29062 w 29061"/>
                  <a:gd name="connsiteY12" fmla="*/ 61803 h 61803"/>
                  <a:gd name="connsiteX13" fmla="*/ 10568 w 29061"/>
                  <a:gd name="connsiteY13" fmla="*/ 47084 h 61803"/>
                  <a:gd name="connsiteX14" fmla="*/ 7808 w 29061"/>
                  <a:gd name="connsiteY14" fmla="*/ 29958 h 61803"/>
                  <a:gd name="connsiteX15" fmla="*/ 7808 w 29061"/>
                  <a:gd name="connsiteY15" fmla="*/ 29958 h 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061" h="61803">
                    <a:moveTo>
                      <a:pt x="7808" y="29958"/>
                    </a:moveTo>
                    <a:cubicBezTo>
                      <a:pt x="7690" y="29085"/>
                      <a:pt x="8020" y="28354"/>
                      <a:pt x="8209" y="27576"/>
                    </a:cubicBezTo>
                    <a:cubicBezTo>
                      <a:pt x="9011" y="24014"/>
                      <a:pt x="8799" y="20758"/>
                      <a:pt x="8280" y="17527"/>
                    </a:cubicBezTo>
                    <a:cubicBezTo>
                      <a:pt x="8091" y="16394"/>
                      <a:pt x="7926" y="15522"/>
                      <a:pt x="7431" y="14507"/>
                    </a:cubicBezTo>
                    <a:cubicBezTo>
                      <a:pt x="7195" y="13988"/>
                      <a:pt x="7383" y="13281"/>
                      <a:pt x="7195" y="12738"/>
                    </a:cubicBezTo>
                    <a:cubicBezTo>
                      <a:pt x="6204" y="10049"/>
                      <a:pt x="5284" y="7407"/>
                      <a:pt x="3727" y="5048"/>
                    </a:cubicBezTo>
                    <a:cubicBezTo>
                      <a:pt x="2642" y="3373"/>
                      <a:pt x="1368" y="1510"/>
                      <a:pt x="0" y="0"/>
                    </a:cubicBezTo>
                    <a:cubicBezTo>
                      <a:pt x="7643" y="2194"/>
                      <a:pt x="14767" y="7454"/>
                      <a:pt x="18376" y="14460"/>
                    </a:cubicBezTo>
                    <a:cubicBezTo>
                      <a:pt x="21442" y="20475"/>
                      <a:pt x="22009" y="27057"/>
                      <a:pt x="20735" y="33968"/>
                    </a:cubicBezTo>
                    <a:cubicBezTo>
                      <a:pt x="20051" y="37719"/>
                      <a:pt x="20593" y="41328"/>
                      <a:pt x="21159" y="45031"/>
                    </a:cubicBezTo>
                    <a:cubicBezTo>
                      <a:pt x="21395" y="46517"/>
                      <a:pt x="21560" y="47673"/>
                      <a:pt x="21749" y="48806"/>
                    </a:cubicBezTo>
                    <a:cubicBezTo>
                      <a:pt x="21914" y="49678"/>
                      <a:pt x="22527" y="50598"/>
                      <a:pt x="22740" y="51448"/>
                    </a:cubicBezTo>
                    <a:cubicBezTo>
                      <a:pt x="23707" y="55599"/>
                      <a:pt x="26585" y="58642"/>
                      <a:pt x="29062" y="61803"/>
                    </a:cubicBezTo>
                    <a:cubicBezTo>
                      <a:pt x="21537" y="59232"/>
                      <a:pt x="14295" y="54349"/>
                      <a:pt x="10568" y="47084"/>
                    </a:cubicBezTo>
                    <a:cubicBezTo>
                      <a:pt x="7879" y="41823"/>
                      <a:pt x="6888" y="35737"/>
                      <a:pt x="7808" y="29958"/>
                    </a:cubicBezTo>
                    <a:lnTo>
                      <a:pt x="7808" y="29958"/>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42" name="手繪多邊形: 圖案 241">
                <a:extLst>
                  <a:ext uri="{FF2B5EF4-FFF2-40B4-BE49-F238E27FC236}">
                    <a16:creationId xmlns:a16="http://schemas.microsoft.com/office/drawing/2014/main" id="{FDF6E2BA-D96A-4BAE-8DF4-F1874D149717}"/>
                  </a:ext>
                </a:extLst>
              </p:cNvPr>
              <p:cNvSpPr/>
              <p:nvPr/>
            </p:nvSpPr>
            <p:spPr>
              <a:xfrm>
                <a:off x="4166280" y="2041044"/>
                <a:ext cx="34416" cy="58996"/>
              </a:xfrm>
              <a:custGeom>
                <a:avLst/>
                <a:gdLst>
                  <a:gd name="connsiteX0" fmla="*/ 10426 w 34416"/>
                  <a:gd name="connsiteY0" fmla="*/ 29132 h 58996"/>
                  <a:gd name="connsiteX1" fmla="*/ 10615 w 34416"/>
                  <a:gd name="connsiteY1" fmla="*/ 26726 h 58996"/>
                  <a:gd name="connsiteX2" fmla="*/ 9813 w 34416"/>
                  <a:gd name="connsiteY2" fmla="*/ 16701 h 58996"/>
                  <a:gd name="connsiteX3" fmla="*/ 8704 w 34416"/>
                  <a:gd name="connsiteY3" fmla="*/ 13776 h 58996"/>
                  <a:gd name="connsiteX4" fmla="*/ 8303 w 34416"/>
                  <a:gd name="connsiteY4" fmla="*/ 12054 h 58996"/>
                  <a:gd name="connsiteX5" fmla="*/ 4175 w 34416"/>
                  <a:gd name="connsiteY5" fmla="*/ 4694 h 58996"/>
                  <a:gd name="connsiteX6" fmla="*/ 0 w 34416"/>
                  <a:gd name="connsiteY6" fmla="*/ 0 h 58996"/>
                  <a:gd name="connsiteX7" fmla="*/ 19579 w 34416"/>
                  <a:gd name="connsiteY7" fmla="*/ 12785 h 58996"/>
                  <a:gd name="connsiteX8" fmla="*/ 23660 w 34416"/>
                  <a:gd name="connsiteY8" fmla="*/ 32010 h 58996"/>
                  <a:gd name="connsiteX9" fmla="*/ 25052 w 34416"/>
                  <a:gd name="connsiteY9" fmla="*/ 42979 h 58996"/>
                  <a:gd name="connsiteX10" fmla="*/ 25971 w 34416"/>
                  <a:gd name="connsiteY10" fmla="*/ 46683 h 58996"/>
                  <a:gd name="connsiteX11" fmla="*/ 27198 w 34416"/>
                  <a:gd name="connsiteY11" fmla="*/ 49230 h 58996"/>
                  <a:gd name="connsiteX12" fmla="*/ 34416 w 34416"/>
                  <a:gd name="connsiteY12" fmla="*/ 58996 h 58996"/>
                  <a:gd name="connsiteX13" fmla="*/ 14696 w 34416"/>
                  <a:gd name="connsiteY13" fmla="*/ 45951 h 58996"/>
                  <a:gd name="connsiteX14" fmla="*/ 10426 w 34416"/>
                  <a:gd name="connsiteY14" fmla="*/ 29132 h 58996"/>
                  <a:gd name="connsiteX15" fmla="*/ 10426 w 34416"/>
                  <a:gd name="connsiteY15" fmla="*/ 29132 h 5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416" h="58996">
                    <a:moveTo>
                      <a:pt x="10426" y="29132"/>
                    </a:moveTo>
                    <a:cubicBezTo>
                      <a:pt x="10238" y="28260"/>
                      <a:pt x="10497" y="27505"/>
                      <a:pt x="10615" y="26726"/>
                    </a:cubicBezTo>
                    <a:cubicBezTo>
                      <a:pt x="11087" y="23094"/>
                      <a:pt x="10615" y="19886"/>
                      <a:pt x="9813" y="16701"/>
                    </a:cubicBezTo>
                    <a:cubicBezTo>
                      <a:pt x="9530" y="15592"/>
                      <a:pt x="9270" y="14743"/>
                      <a:pt x="8704" y="13776"/>
                    </a:cubicBezTo>
                    <a:cubicBezTo>
                      <a:pt x="8421" y="13304"/>
                      <a:pt x="8539" y="12549"/>
                      <a:pt x="8303" y="12054"/>
                    </a:cubicBezTo>
                    <a:cubicBezTo>
                      <a:pt x="7077" y="9459"/>
                      <a:pt x="5921" y="6912"/>
                      <a:pt x="4175" y="4694"/>
                    </a:cubicBezTo>
                    <a:cubicBezTo>
                      <a:pt x="2949" y="3137"/>
                      <a:pt x="1510" y="1368"/>
                      <a:pt x="0" y="0"/>
                    </a:cubicBezTo>
                    <a:cubicBezTo>
                      <a:pt x="7808" y="1510"/>
                      <a:pt x="15380" y="6133"/>
                      <a:pt x="19579" y="12785"/>
                    </a:cubicBezTo>
                    <a:cubicBezTo>
                      <a:pt x="23164" y="18494"/>
                      <a:pt x="24297" y="25004"/>
                      <a:pt x="23660" y="32010"/>
                    </a:cubicBezTo>
                    <a:cubicBezTo>
                      <a:pt x="23306" y="35808"/>
                      <a:pt x="24155" y="39346"/>
                      <a:pt x="25052" y="42979"/>
                    </a:cubicBezTo>
                    <a:cubicBezTo>
                      <a:pt x="25405" y="44465"/>
                      <a:pt x="25688" y="45574"/>
                      <a:pt x="25971" y="46683"/>
                    </a:cubicBezTo>
                    <a:cubicBezTo>
                      <a:pt x="26207" y="47555"/>
                      <a:pt x="26915" y="48405"/>
                      <a:pt x="27198" y="49230"/>
                    </a:cubicBezTo>
                    <a:cubicBezTo>
                      <a:pt x="28519" y="53264"/>
                      <a:pt x="31656" y="56047"/>
                      <a:pt x="34416" y="58996"/>
                    </a:cubicBezTo>
                    <a:cubicBezTo>
                      <a:pt x="26703" y="57085"/>
                      <a:pt x="19036" y="52863"/>
                      <a:pt x="14696" y="45951"/>
                    </a:cubicBezTo>
                    <a:cubicBezTo>
                      <a:pt x="11535" y="40950"/>
                      <a:pt x="10002" y="34959"/>
                      <a:pt x="10426" y="29132"/>
                    </a:cubicBezTo>
                    <a:lnTo>
                      <a:pt x="10426" y="29132"/>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43" name="手繪多邊形: 圖案 242">
                <a:extLst>
                  <a:ext uri="{FF2B5EF4-FFF2-40B4-BE49-F238E27FC236}">
                    <a16:creationId xmlns:a16="http://schemas.microsoft.com/office/drawing/2014/main" id="{0C5F8050-6289-4D78-9DC7-11BBE1EA88C2}"/>
                  </a:ext>
                </a:extLst>
              </p:cNvPr>
              <p:cNvSpPr/>
              <p:nvPr/>
            </p:nvSpPr>
            <p:spPr>
              <a:xfrm>
                <a:off x="4185411" y="2047625"/>
                <a:ext cx="39464" cy="55717"/>
              </a:xfrm>
              <a:custGeom>
                <a:avLst/>
                <a:gdLst>
                  <a:gd name="connsiteX0" fmla="*/ 12974 w 39464"/>
                  <a:gd name="connsiteY0" fmla="*/ 28094 h 55717"/>
                  <a:gd name="connsiteX1" fmla="*/ 12950 w 39464"/>
                  <a:gd name="connsiteY1" fmla="*/ 25688 h 55717"/>
                  <a:gd name="connsiteX2" fmla="*/ 11252 w 39464"/>
                  <a:gd name="connsiteY2" fmla="*/ 15781 h 55717"/>
                  <a:gd name="connsiteX3" fmla="*/ 9884 w 39464"/>
                  <a:gd name="connsiteY3" fmla="*/ 12950 h 55717"/>
                  <a:gd name="connsiteX4" fmla="*/ 9341 w 39464"/>
                  <a:gd name="connsiteY4" fmla="*/ 11276 h 55717"/>
                  <a:gd name="connsiteX5" fmla="*/ 4576 w 39464"/>
                  <a:gd name="connsiteY5" fmla="*/ 4317 h 55717"/>
                  <a:gd name="connsiteX6" fmla="*/ 0 w 39464"/>
                  <a:gd name="connsiteY6" fmla="*/ 0 h 55717"/>
                  <a:gd name="connsiteX7" fmla="*/ 20617 w 39464"/>
                  <a:gd name="connsiteY7" fmla="*/ 10992 h 55717"/>
                  <a:gd name="connsiteX8" fmla="*/ 26372 w 39464"/>
                  <a:gd name="connsiteY8" fmla="*/ 29769 h 55717"/>
                  <a:gd name="connsiteX9" fmla="*/ 28731 w 39464"/>
                  <a:gd name="connsiteY9" fmla="*/ 40597 h 55717"/>
                  <a:gd name="connsiteX10" fmla="*/ 29982 w 39464"/>
                  <a:gd name="connsiteY10" fmla="*/ 44206 h 55717"/>
                  <a:gd name="connsiteX11" fmla="*/ 31421 w 39464"/>
                  <a:gd name="connsiteY11" fmla="*/ 46635 h 55717"/>
                  <a:gd name="connsiteX12" fmla="*/ 39464 w 39464"/>
                  <a:gd name="connsiteY12" fmla="*/ 55717 h 55717"/>
                  <a:gd name="connsiteX13" fmla="*/ 18682 w 39464"/>
                  <a:gd name="connsiteY13" fmla="*/ 44489 h 55717"/>
                  <a:gd name="connsiteX14" fmla="*/ 12974 w 39464"/>
                  <a:gd name="connsiteY14" fmla="*/ 28094 h 55717"/>
                  <a:gd name="connsiteX15" fmla="*/ 12974 w 39464"/>
                  <a:gd name="connsiteY15" fmla="*/ 28094 h 55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464" h="55717">
                    <a:moveTo>
                      <a:pt x="12974" y="28094"/>
                    </a:moveTo>
                    <a:cubicBezTo>
                      <a:pt x="12691" y="27245"/>
                      <a:pt x="12903" y="26467"/>
                      <a:pt x="12950" y="25688"/>
                    </a:cubicBezTo>
                    <a:cubicBezTo>
                      <a:pt x="13115" y="22032"/>
                      <a:pt x="12337" y="18895"/>
                      <a:pt x="11252" y="15781"/>
                    </a:cubicBezTo>
                    <a:cubicBezTo>
                      <a:pt x="10875" y="14696"/>
                      <a:pt x="10544" y="13870"/>
                      <a:pt x="9884" y="12950"/>
                    </a:cubicBezTo>
                    <a:cubicBezTo>
                      <a:pt x="9554" y="12502"/>
                      <a:pt x="9624" y="11747"/>
                      <a:pt x="9341" y="11276"/>
                    </a:cubicBezTo>
                    <a:cubicBezTo>
                      <a:pt x="7879" y="8799"/>
                      <a:pt x="6511" y="6369"/>
                      <a:pt x="4576" y="4317"/>
                    </a:cubicBezTo>
                    <a:cubicBezTo>
                      <a:pt x="3208" y="2854"/>
                      <a:pt x="1628" y="1250"/>
                      <a:pt x="0" y="0"/>
                    </a:cubicBezTo>
                    <a:cubicBezTo>
                      <a:pt x="7926" y="802"/>
                      <a:pt x="15852" y="4741"/>
                      <a:pt x="20617" y="10992"/>
                    </a:cubicBezTo>
                    <a:cubicBezTo>
                      <a:pt x="24698" y="16347"/>
                      <a:pt x="26396" y="22740"/>
                      <a:pt x="26372" y="29769"/>
                    </a:cubicBezTo>
                    <a:cubicBezTo>
                      <a:pt x="26372" y="33591"/>
                      <a:pt x="27528" y="37035"/>
                      <a:pt x="28731" y="40597"/>
                    </a:cubicBezTo>
                    <a:cubicBezTo>
                      <a:pt x="29227" y="42012"/>
                      <a:pt x="29581" y="43121"/>
                      <a:pt x="29982" y="44206"/>
                    </a:cubicBezTo>
                    <a:cubicBezTo>
                      <a:pt x="30288" y="45031"/>
                      <a:pt x="31067" y="45810"/>
                      <a:pt x="31421" y="46635"/>
                    </a:cubicBezTo>
                    <a:cubicBezTo>
                      <a:pt x="33095" y="50551"/>
                      <a:pt x="36469" y="53028"/>
                      <a:pt x="39464" y="55717"/>
                    </a:cubicBezTo>
                    <a:cubicBezTo>
                      <a:pt x="31609" y="54514"/>
                      <a:pt x="23613" y="50976"/>
                      <a:pt x="18682" y="44489"/>
                    </a:cubicBezTo>
                    <a:cubicBezTo>
                      <a:pt x="15144" y="39747"/>
                      <a:pt x="13092" y="33945"/>
                      <a:pt x="12974" y="28094"/>
                    </a:cubicBezTo>
                    <a:lnTo>
                      <a:pt x="12974" y="28094"/>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44" name="手繪多邊形: 圖案 243">
                <a:extLst>
                  <a:ext uri="{FF2B5EF4-FFF2-40B4-BE49-F238E27FC236}">
                    <a16:creationId xmlns:a16="http://schemas.microsoft.com/office/drawing/2014/main" id="{EDB43340-9D6A-4992-ABBD-7679EC0D83A8}"/>
                  </a:ext>
                </a:extLst>
              </p:cNvPr>
              <p:cNvSpPr/>
              <p:nvPr/>
            </p:nvSpPr>
            <p:spPr>
              <a:xfrm>
                <a:off x="4205391" y="2052484"/>
                <a:ext cx="44370" cy="51966"/>
              </a:xfrm>
              <a:custGeom>
                <a:avLst/>
                <a:gdLst>
                  <a:gd name="connsiteX0" fmla="*/ 15404 w 44370"/>
                  <a:gd name="connsiteY0" fmla="*/ 26868 h 51966"/>
                  <a:gd name="connsiteX1" fmla="*/ 15168 w 44370"/>
                  <a:gd name="connsiteY1" fmla="*/ 24462 h 51966"/>
                  <a:gd name="connsiteX2" fmla="*/ 12597 w 44370"/>
                  <a:gd name="connsiteY2" fmla="*/ 14743 h 51966"/>
                  <a:gd name="connsiteX3" fmla="*/ 10969 w 44370"/>
                  <a:gd name="connsiteY3" fmla="*/ 12054 h 51966"/>
                  <a:gd name="connsiteX4" fmla="*/ 10285 w 44370"/>
                  <a:gd name="connsiteY4" fmla="*/ 10403 h 51966"/>
                  <a:gd name="connsiteX5" fmla="*/ 4930 w 44370"/>
                  <a:gd name="connsiteY5" fmla="*/ 3892 h 51966"/>
                  <a:gd name="connsiteX6" fmla="*/ 0 w 44370"/>
                  <a:gd name="connsiteY6" fmla="*/ 0 h 51966"/>
                  <a:gd name="connsiteX7" fmla="*/ 21537 w 44370"/>
                  <a:gd name="connsiteY7" fmla="*/ 9105 h 51966"/>
                  <a:gd name="connsiteX8" fmla="*/ 28967 w 44370"/>
                  <a:gd name="connsiteY8" fmla="*/ 27292 h 51966"/>
                  <a:gd name="connsiteX9" fmla="*/ 32293 w 44370"/>
                  <a:gd name="connsiteY9" fmla="*/ 37860 h 51966"/>
                  <a:gd name="connsiteX10" fmla="*/ 33874 w 44370"/>
                  <a:gd name="connsiteY10" fmla="*/ 41351 h 51966"/>
                  <a:gd name="connsiteX11" fmla="*/ 35525 w 44370"/>
                  <a:gd name="connsiteY11" fmla="*/ 43640 h 51966"/>
                  <a:gd name="connsiteX12" fmla="*/ 44371 w 44370"/>
                  <a:gd name="connsiteY12" fmla="*/ 51967 h 51966"/>
                  <a:gd name="connsiteX13" fmla="*/ 22669 w 44370"/>
                  <a:gd name="connsiteY13" fmla="*/ 42649 h 51966"/>
                  <a:gd name="connsiteX14" fmla="*/ 15404 w 44370"/>
                  <a:gd name="connsiteY14" fmla="*/ 26868 h 51966"/>
                  <a:gd name="connsiteX15" fmla="*/ 15404 w 44370"/>
                  <a:gd name="connsiteY15" fmla="*/ 26868 h 5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370" h="51966">
                    <a:moveTo>
                      <a:pt x="15404" y="26868"/>
                    </a:moveTo>
                    <a:cubicBezTo>
                      <a:pt x="15050" y="26042"/>
                      <a:pt x="15191" y="25240"/>
                      <a:pt x="15168" y="24462"/>
                    </a:cubicBezTo>
                    <a:cubicBezTo>
                      <a:pt x="15003" y="20805"/>
                      <a:pt x="13941" y="17739"/>
                      <a:pt x="12597" y="14743"/>
                    </a:cubicBezTo>
                    <a:cubicBezTo>
                      <a:pt x="12125" y="13682"/>
                      <a:pt x="11724" y="12903"/>
                      <a:pt x="10969" y="12054"/>
                    </a:cubicBezTo>
                    <a:cubicBezTo>
                      <a:pt x="10591" y="11629"/>
                      <a:pt x="10615" y="10875"/>
                      <a:pt x="10285" y="10403"/>
                    </a:cubicBezTo>
                    <a:cubicBezTo>
                      <a:pt x="8610" y="8091"/>
                      <a:pt x="7030" y="5779"/>
                      <a:pt x="4930" y="3892"/>
                    </a:cubicBezTo>
                    <a:cubicBezTo>
                      <a:pt x="3444" y="2571"/>
                      <a:pt x="1722" y="1109"/>
                      <a:pt x="0" y="0"/>
                    </a:cubicBezTo>
                    <a:cubicBezTo>
                      <a:pt x="7949" y="94"/>
                      <a:pt x="16206" y="3302"/>
                      <a:pt x="21537" y="9105"/>
                    </a:cubicBezTo>
                    <a:cubicBezTo>
                      <a:pt x="26089" y="14083"/>
                      <a:pt x="28354" y="20287"/>
                      <a:pt x="28967" y="27292"/>
                    </a:cubicBezTo>
                    <a:cubicBezTo>
                      <a:pt x="29298" y="31090"/>
                      <a:pt x="30760" y="34416"/>
                      <a:pt x="32293" y="37860"/>
                    </a:cubicBezTo>
                    <a:cubicBezTo>
                      <a:pt x="32907" y="39252"/>
                      <a:pt x="33378" y="40290"/>
                      <a:pt x="33874" y="41351"/>
                    </a:cubicBezTo>
                    <a:cubicBezTo>
                      <a:pt x="34251" y="42153"/>
                      <a:pt x="35100" y="42861"/>
                      <a:pt x="35525" y="43640"/>
                    </a:cubicBezTo>
                    <a:cubicBezTo>
                      <a:pt x="37554" y="47390"/>
                      <a:pt x="41116" y="49560"/>
                      <a:pt x="44371" y="51967"/>
                    </a:cubicBezTo>
                    <a:cubicBezTo>
                      <a:pt x="36445" y="51471"/>
                      <a:pt x="28165" y="48664"/>
                      <a:pt x="22669" y="42649"/>
                    </a:cubicBezTo>
                    <a:cubicBezTo>
                      <a:pt x="18612" y="38285"/>
                      <a:pt x="16040" y="32671"/>
                      <a:pt x="15404" y="26868"/>
                    </a:cubicBezTo>
                    <a:lnTo>
                      <a:pt x="15404" y="26868"/>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45" name="手繪多邊形: 圖案 244">
                <a:extLst>
                  <a:ext uri="{FF2B5EF4-FFF2-40B4-BE49-F238E27FC236}">
                    <a16:creationId xmlns:a16="http://schemas.microsoft.com/office/drawing/2014/main" id="{3E8A210C-431E-4A93-99E5-D6832C6C15D3}"/>
                  </a:ext>
                </a:extLst>
              </p:cNvPr>
              <p:cNvSpPr/>
              <p:nvPr/>
            </p:nvSpPr>
            <p:spPr>
              <a:xfrm>
                <a:off x="4226031" y="2055530"/>
                <a:ext cx="48805" cy="47874"/>
              </a:xfrm>
              <a:custGeom>
                <a:avLst/>
                <a:gdLst>
                  <a:gd name="connsiteX0" fmla="*/ 17810 w 48805"/>
                  <a:gd name="connsiteY0" fmla="*/ 25450 h 47874"/>
                  <a:gd name="connsiteX1" fmla="*/ 17338 w 48805"/>
                  <a:gd name="connsiteY1" fmla="*/ 23091 h 47874"/>
                  <a:gd name="connsiteX2" fmla="*/ 13894 w 48805"/>
                  <a:gd name="connsiteY2" fmla="*/ 13632 h 47874"/>
                  <a:gd name="connsiteX3" fmla="*/ 12030 w 48805"/>
                  <a:gd name="connsiteY3" fmla="*/ 11085 h 47874"/>
                  <a:gd name="connsiteX4" fmla="*/ 11181 w 48805"/>
                  <a:gd name="connsiteY4" fmla="*/ 9528 h 47874"/>
                  <a:gd name="connsiteX5" fmla="*/ 5260 w 48805"/>
                  <a:gd name="connsiteY5" fmla="*/ 3536 h 47874"/>
                  <a:gd name="connsiteX6" fmla="*/ 0 w 48805"/>
                  <a:gd name="connsiteY6" fmla="*/ 92 h 47874"/>
                  <a:gd name="connsiteX7" fmla="*/ 22268 w 48805"/>
                  <a:gd name="connsiteY7" fmla="*/ 7240 h 47874"/>
                  <a:gd name="connsiteX8" fmla="*/ 31279 w 48805"/>
                  <a:gd name="connsiteY8" fmla="*/ 24696 h 47874"/>
                  <a:gd name="connsiteX9" fmla="*/ 35525 w 48805"/>
                  <a:gd name="connsiteY9" fmla="*/ 34910 h 47874"/>
                  <a:gd name="connsiteX10" fmla="*/ 37412 w 48805"/>
                  <a:gd name="connsiteY10" fmla="*/ 38236 h 47874"/>
                  <a:gd name="connsiteX11" fmla="*/ 39252 w 48805"/>
                  <a:gd name="connsiteY11" fmla="*/ 40382 h 47874"/>
                  <a:gd name="connsiteX12" fmla="*/ 48806 w 48805"/>
                  <a:gd name="connsiteY12" fmla="*/ 47860 h 47874"/>
                  <a:gd name="connsiteX13" fmla="*/ 26349 w 48805"/>
                  <a:gd name="connsiteY13" fmla="*/ 40524 h 47874"/>
                  <a:gd name="connsiteX14" fmla="*/ 17810 w 48805"/>
                  <a:gd name="connsiteY14" fmla="*/ 25450 h 47874"/>
                  <a:gd name="connsiteX15" fmla="*/ 17810 w 48805"/>
                  <a:gd name="connsiteY15" fmla="*/ 25450 h 47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805" h="47874">
                    <a:moveTo>
                      <a:pt x="17810" y="25450"/>
                    </a:moveTo>
                    <a:cubicBezTo>
                      <a:pt x="17385" y="24672"/>
                      <a:pt x="17456" y="23870"/>
                      <a:pt x="17338" y="23091"/>
                    </a:cubicBezTo>
                    <a:cubicBezTo>
                      <a:pt x="16843" y="19459"/>
                      <a:pt x="15522" y="16487"/>
                      <a:pt x="13894" y="13632"/>
                    </a:cubicBezTo>
                    <a:cubicBezTo>
                      <a:pt x="13328" y="12618"/>
                      <a:pt x="12856" y="11887"/>
                      <a:pt x="12030" y="11085"/>
                    </a:cubicBezTo>
                    <a:cubicBezTo>
                      <a:pt x="11629" y="10707"/>
                      <a:pt x="11559" y="9952"/>
                      <a:pt x="11181" y="9528"/>
                    </a:cubicBezTo>
                    <a:cubicBezTo>
                      <a:pt x="9294" y="7358"/>
                      <a:pt x="7525" y="5211"/>
                      <a:pt x="5260" y="3536"/>
                    </a:cubicBezTo>
                    <a:cubicBezTo>
                      <a:pt x="3656" y="2357"/>
                      <a:pt x="1816" y="1036"/>
                      <a:pt x="0" y="92"/>
                    </a:cubicBezTo>
                    <a:cubicBezTo>
                      <a:pt x="7926" y="-521"/>
                      <a:pt x="16442" y="1932"/>
                      <a:pt x="22268" y="7240"/>
                    </a:cubicBezTo>
                    <a:cubicBezTo>
                      <a:pt x="27245" y="11792"/>
                      <a:pt x="30052" y="17784"/>
                      <a:pt x="31279" y="24696"/>
                    </a:cubicBezTo>
                    <a:cubicBezTo>
                      <a:pt x="31939" y="28470"/>
                      <a:pt x="33709" y="31631"/>
                      <a:pt x="35525" y="34910"/>
                    </a:cubicBezTo>
                    <a:cubicBezTo>
                      <a:pt x="36256" y="36231"/>
                      <a:pt x="36822" y="37245"/>
                      <a:pt x="37412" y="38236"/>
                    </a:cubicBezTo>
                    <a:cubicBezTo>
                      <a:pt x="37860" y="39014"/>
                      <a:pt x="38757" y="39627"/>
                      <a:pt x="39252" y="40382"/>
                    </a:cubicBezTo>
                    <a:cubicBezTo>
                      <a:pt x="41587" y="43921"/>
                      <a:pt x="45362" y="45784"/>
                      <a:pt x="48806" y="47860"/>
                    </a:cubicBezTo>
                    <a:cubicBezTo>
                      <a:pt x="40856" y="48072"/>
                      <a:pt x="32364" y="46020"/>
                      <a:pt x="26349" y="40524"/>
                    </a:cubicBezTo>
                    <a:cubicBezTo>
                      <a:pt x="22009" y="36537"/>
                      <a:pt x="18966" y="31182"/>
                      <a:pt x="17810" y="25450"/>
                    </a:cubicBezTo>
                    <a:lnTo>
                      <a:pt x="17810" y="25450"/>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46" name="手繪多邊形: 圖案 245">
                <a:extLst>
                  <a:ext uri="{FF2B5EF4-FFF2-40B4-BE49-F238E27FC236}">
                    <a16:creationId xmlns:a16="http://schemas.microsoft.com/office/drawing/2014/main" id="{84646B50-0F4A-4A31-9234-9010EE070A65}"/>
                  </a:ext>
                </a:extLst>
              </p:cNvPr>
              <p:cNvSpPr/>
              <p:nvPr/>
            </p:nvSpPr>
            <p:spPr>
              <a:xfrm>
                <a:off x="4246978" y="2056436"/>
                <a:ext cx="52910" cy="43880"/>
              </a:xfrm>
              <a:custGeom>
                <a:avLst/>
                <a:gdLst>
                  <a:gd name="connsiteX0" fmla="*/ 19956 w 52910"/>
                  <a:gd name="connsiteY0" fmla="*/ 24096 h 43880"/>
                  <a:gd name="connsiteX1" fmla="*/ 19296 w 52910"/>
                  <a:gd name="connsiteY1" fmla="*/ 21784 h 43880"/>
                  <a:gd name="connsiteX2" fmla="*/ 15026 w 52910"/>
                  <a:gd name="connsiteY2" fmla="*/ 12679 h 43880"/>
                  <a:gd name="connsiteX3" fmla="*/ 12950 w 52910"/>
                  <a:gd name="connsiteY3" fmla="*/ 10320 h 43880"/>
                  <a:gd name="connsiteX4" fmla="*/ 11983 w 52910"/>
                  <a:gd name="connsiteY4" fmla="*/ 8834 h 43880"/>
                  <a:gd name="connsiteX5" fmla="*/ 5543 w 52910"/>
                  <a:gd name="connsiteY5" fmla="*/ 3384 h 43880"/>
                  <a:gd name="connsiteX6" fmla="*/ 0 w 52910"/>
                  <a:gd name="connsiteY6" fmla="*/ 436 h 43880"/>
                  <a:gd name="connsiteX7" fmla="*/ 22811 w 52910"/>
                  <a:gd name="connsiteY7" fmla="*/ 5555 h 43880"/>
                  <a:gd name="connsiteX8" fmla="*/ 33355 w 52910"/>
                  <a:gd name="connsiteY8" fmla="*/ 22114 h 43880"/>
                  <a:gd name="connsiteX9" fmla="*/ 38521 w 52910"/>
                  <a:gd name="connsiteY9" fmla="*/ 31904 h 43880"/>
                  <a:gd name="connsiteX10" fmla="*/ 40691 w 52910"/>
                  <a:gd name="connsiteY10" fmla="*/ 35041 h 43880"/>
                  <a:gd name="connsiteX11" fmla="*/ 42720 w 52910"/>
                  <a:gd name="connsiteY11" fmla="*/ 36999 h 43880"/>
                  <a:gd name="connsiteX12" fmla="*/ 52910 w 52910"/>
                  <a:gd name="connsiteY12" fmla="*/ 43604 h 43880"/>
                  <a:gd name="connsiteX13" fmla="*/ 29887 w 52910"/>
                  <a:gd name="connsiteY13" fmla="*/ 38320 h 43880"/>
                  <a:gd name="connsiteX14" fmla="*/ 19956 w 52910"/>
                  <a:gd name="connsiteY14" fmla="*/ 24096 h 43880"/>
                  <a:gd name="connsiteX15" fmla="*/ 19956 w 52910"/>
                  <a:gd name="connsiteY15" fmla="*/ 24096 h 4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910" h="43880">
                    <a:moveTo>
                      <a:pt x="19956" y="24096"/>
                    </a:moveTo>
                    <a:cubicBezTo>
                      <a:pt x="19461" y="23341"/>
                      <a:pt x="19461" y="22539"/>
                      <a:pt x="19296" y="21784"/>
                    </a:cubicBezTo>
                    <a:cubicBezTo>
                      <a:pt x="18470" y="18222"/>
                      <a:pt x="16890" y="15391"/>
                      <a:pt x="15026" y="12679"/>
                    </a:cubicBezTo>
                    <a:cubicBezTo>
                      <a:pt x="14366" y="11735"/>
                      <a:pt x="13823" y="11027"/>
                      <a:pt x="12950" y="10320"/>
                    </a:cubicBezTo>
                    <a:cubicBezTo>
                      <a:pt x="12502" y="9966"/>
                      <a:pt x="12384" y="9235"/>
                      <a:pt x="11983" y="8834"/>
                    </a:cubicBezTo>
                    <a:cubicBezTo>
                      <a:pt x="9931" y="6852"/>
                      <a:pt x="7949" y="4871"/>
                      <a:pt x="5543" y="3384"/>
                    </a:cubicBezTo>
                    <a:cubicBezTo>
                      <a:pt x="3845" y="2347"/>
                      <a:pt x="1887" y="1214"/>
                      <a:pt x="0" y="436"/>
                    </a:cubicBezTo>
                    <a:cubicBezTo>
                      <a:pt x="7855" y="-885"/>
                      <a:pt x="16536" y="790"/>
                      <a:pt x="22811" y="5555"/>
                    </a:cubicBezTo>
                    <a:cubicBezTo>
                      <a:pt x="28189" y="9636"/>
                      <a:pt x="31515" y="15344"/>
                      <a:pt x="33355" y="22114"/>
                    </a:cubicBezTo>
                    <a:cubicBezTo>
                      <a:pt x="34369" y="25794"/>
                      <a:pt x="36398" y="28813"/>
                      <a:pt x="38521" y="31904"/>
                    </a:cubicBezTo>
                    <a:cubicBezTo>
                      <a:pt x="39370" y="33154"/>
                      <a:pt x="40007" y="34097"/>
                      <a:pt x="40691" y="35041"/>
                    </a:cubicBezTo>
                    <a:cubicBezTo>
                      <a:pt x="41210" y="35772"/>
                      <a:pt x="42177" y="36315"/>
                      <a:pt x="42720" y="36999"/>
                    </a:cubicBezTo>
                    <a:cubicBezTo>
                      <a:pt x="45385" y="40325"/>
                      <a:pt x="49301" y="41834"/>
                      <a:pt x="52910" y="43604"/>
                    </a:cubicBezTo>
                    <a:cubicBezTo>
                      <a:pt x="45008" y="44524"/>
                      <a:pt x="36374" y="43250"/>
                      <a:pt x="29887" y="38320"/>
                    </a:cubicBezTo>
                    <a:cubicBezTo>
                      <a:pt x="25146" y="34781"/>
                      <a:pt x="21608" y="29710"/>
                      <a:pt x="19956" y="24096"/>
                    </a:cubicBezTo>
                    <a:lnTo>
                      <a:pt x="19956" y="24096"/>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47" name="手繪多邊形: 圖案 246">
                <a:extLst>
                  <a:ext uri="{FF2B5EF4-FFF2-40B4-BE49-F238E27FC236}">
                    <a16:creationId xmlns:a16="http://schemas.microsoft.com/office/drawing/2014/main" id="{306C5748-56CE-4131-8B03-3307649DC80C}"/>
                  </a:ext>
                </a:extLst>
              </p:cNvPr>
              <p:cNvSpPr/>
              <p:nvPr/>
            </p:nvSpPr>
            <p:spPr>
              <a:xfrm>
                <a:off x="4267453" y="2055242"/>
                <a:ext cx="56566" cy="40204"/>
              </a:xfrm>
              <a:custGeom>
                <a:avLst/>
                <a:gdLst>
                  <a:gd name="connsiteX0" fmla="*/ 22032 w 56566"/>
                  <a:gd name="connsiteY0" fmla="*/ 22836 h 40204"/>
                  <a:gd name="connsiteX1" fmla="*/ 21159 w 56566"/>
                  <a:gd name="connsiteY1" fmla="*/ 20595 h 40204"/>
                  <a:gd name="connsiteX2" fmla="*/ 16088 w 56566"/>
                  <a:gd name="connsiteY2" fmla="*/ 11915 h 40204"/>
                  <a:gd name="connsiteX3" fmla="*/ 13823 w 56566"/>
                  <a:gd name="connsiteY3" fmla="*/ 9744 h 40204"/>
                  <a:gd name="connsiteX4" fmla="*/ 12714 w 56566"/>
                  <a:gd name="connsiteY4" fmla="*/ 8353 h 40204"/>
                  <a:gd name="connsiteX5" fmla="*/ 5803 w 56566"/>
                  <a:gd name="connsiteY5" fmla="*/ 3493 h 40204"/>
                  <a:gd name="connsiteX6" fmla="*/ 0 w 56566"/>
                  <a:gd name="connsiteY6" fmla="*/ 1040 h 40204"/>
                  <a:gd name="connsiteX7" fmla="*/ 23188 w 56566"/>
                  <a:gd name="connsiteY7" fmla="*/ 4107 h 40204"/>
                  <a:gd name="connsiteX8" fmla="*/ 35171 w 56566"/>
                  <a:gd name="connsiteY8" fmla="*/ 19675 h 40204"/>
                  <a:gd name="connsiteX9" fmla="*/ 41186 w 56566"/>
                  <a:gd name="connsiteY9" fmla="*/ 28969 h 40204"/>
                  <a:gd name="connsiteX10" fmla="*/ 43640 w 56566"/>
                  <a:gd name="connsiteY10" fmla="*/ 31918 h 40204"/>
                  <a:gd name="connsiteX11" fmla="*/ 45833 w 56566"/>
                  <a:gd name="connsiteY11" fmla="*/ 33687 h 40204"/>
                  <a:gd name="connsiteX12" fmla="*/ 56566 w 56566"/>
                  <a:gd name="connsiteY12" fmla="*/ 39348 h 40204"/>
                  <a:gd name="connsiteX13" fmla="*/ 33166 w 56566"/>
                  <a:gd name="connsiteY13" fmla="*/ 36140 h 40204"/>
                  <a:gd name="connsiteX14" fmla="*/ 22032 w 56566"/>
                  <a:gd name="connsiteY14" fmla="*/ 22836 h 40204"/>
                  <a:gd name="connsiteX15" fmla="*/ 22032 w 56566"/>
                  <a:gd name="connsiteY15" fmla="*/ 22836 h 4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566" h="40204">
                    <a:moveTo>
                      <a:pt x="22032" y="22836"/>
                    </a:moveTo>
                    <a:cubicBezTo>
                      <a:pt x="21490" y="22152"/>
                      <a:pt x="21395" y="21350"/>
                      <a:pt x="21159" y="20595"/>
                    </a:cubicBezTo>
                    <a:cubicBezTo>
                      <a:pt x="20027" y="17104"/>
                      <a:pt x="18187" y="14439"/>
                      <a:pt x="16088" y="11915"/>
                    </a:cubicBezTo>
                    <a:cubicBezTo>
                      <a:pt x="15356" y="11018"/>
                      <a:pt x="14767" y="10358"/>
                      <a:pt x="13823" y="9744"/>
                    </a:cubicBezTo>
                    <a:cubicBezTo>
                      <a:pt x="13351" y="9438"/>
                      <a:pt x="13163" y="8706"/>
                      <a:pt x="12714" y="8353"/>
                    </a:cubicBezTo>
                    <a:cubicBezTo>
                      <a:pt x="10473" y="6560"/>
                      <a:pt x="8351" y="4743"/>
                      <a:pt x="5803" y="3493"/>
                    </a:cubicBezTo>
                    <a:cubicBezTo>
                      <a:pt x="4010" y="2620"/>
                      <a:pt x="1958" y="1653"/>
                      <a:pt x="0" y="1040"/>
                    </a:cubicBezTo>
                    <a:cubicBezTo>
                      <a:pt x="7690" y="-989"/>
                      <a:pt x="16512" y="-92"/>
                      <a:pt x="23188" y="4107"/>
                    </a:cubicBezTo>
                    <a:cubicBezTo>
                      <a:pt x="28897" y="7692"/>
                      <a:pt x="32718" y="13070"/>
                      <a:pt x="35171" y="19675"/>
                    </a:cubicBezTo>
                    <a:cubicBezTo>
                      <a:pt x="36516" y="23261"/>
                      <a:pt x="38804" y="26068"/>
                      <a:pt x="41186" y="28969"/>
                    </a:cubicBezTo>
                    <a:cubicBezTo>
                      <a:pt x="42154" y="30149"/>
                      <a:pt x="42885" y="31022"/>
                      <a:pt x="43640" y="31918"/>
                    </a:cubicBezTo>
                    <a:cubicBezTo>
                      <a:pt x="44206" y="32602"/>
                      <a:pt x="45220" y="33050"/>
                      <a:pt x="45833" y="33687"/>
                    </a:cubicBezTo>
                    <a:cubicBezTo>
                      <a:pt x="48782" y="36754"/>
                      <a:pt x="52816" y="37910"/>
                      <a:pt x="56566" y="39348"/>
                    </a:cubicBezTo>
                    <a:cubicBezTo>
                      <a:pt x="48782" y="40976"/>
                      <a:pt x="40054" y="40481"/>
                      <a:pt x="33166" y="36140"/>
                    </a:cubicBezTo>
                    <a:cubicBezTo>
                      <a:pt x="28165" y="33003"/>
                      <a:pt x="24202" y="28262"/>
                      <a:pt x="22032" y="22836"/>
                    </a:cubicBezTo>
                    <a:lnTo>
                      <a:pt x="22032" y="22836"/>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48" name="手繪多邊形: 圖案 247">
                <a:extLst>
                  <a:ext uri="{FF2B5EF4-FFF2-40B4-BE49-F238E27FC236}">
                    <a16:creationId xmlns:a16="http://schemas.microsoft.com/office/drawing/2014/main" id="{F5D15873-7852-49E6-A7B1-1362759E3EE3}"/>
                  </a:ext>
                </a:extLst>
              </p:cNvPr>
              <p:cNvSpPr/>
              <p:nvPr/>
            </p:nvSpPr>
            <p:spPr>
              <a:xfrm>
                <a:off x="4287527" y="2052072"/>
                <a:ext cx="59727" cy="36727"/>
              </a:xfrm>
              <a:custGeom>
                <a:avLst/>
                <a:gdLst>
                  <a:gd name="connsiteX0" fmla="*/ 23919 w 59727"/>
                  <a:gd name="connsiteY0" fmla="*/ 21619 h 36727"/>
                  <a:gd name="connsiteX1" fmla="*/ 22834 w 59727"/>
                  <a:gd name="connsiteY1" fmla="*/ 19449 h 36727"/>
                  <a:gd name="connsiteX2" fmla="*/ 17008 w 59727"/>
                  <a:gd name="connsiteY2" fmla="*/ 11240 h 36727"/>
                  <a:gd name="connsiteX3" fmla="*/ 14531 w 59727"/>
                  <a:gd name="connsiteY3" fmla="*/ 9306 h 36727"/>
                  <a:gd name="connsiteX4" fmla="*/ 13304 w 59727"/>
                  <a:gd name="connsiteY4" fmla="*/ 8008 h 36727"/>
                  <a:gd name="connsiteX5" fmla="*/ 5992 w 59727"/>
                  <a:gd name="connsiteY5" fmla="*/ 3786 h 36727"/>
                  <a:gd name="connsiteX6" fmla="*/ 0 w 59727"/>
                  <a:gd name="connsiteY6" fmla="*/ 1875 h 36727"/>
                  <a:gd name="connsiteX7" fmla="*/ 23353 w 59727"/>
                  <a:gd name="connsiteY7" fmla="*/ 2866 h 36727"/>
                  <a:gd name="connsiteX8" fmla="*/ 36681 w 59727"/>
                  <a:gd name="connsiteY8" fmla="*/ 17302 h 36727"/>
                  <a:gd name="connsiteX9" fmla="*/ 43498 w 59727"/>
                  <a:gd name="connsiteY9" fmla="*/ 26030 h 36727"/>
                  <a:gd name="connsiteX10" fmla="*/ 46187 w 59727"/>
                  <a:gd name="connsiteY10" fmla="*/ 28743 h 36727"/>
                  <a:gd name="connsiteX11" fmla="*/ 48523 w 59727"/>
                  <a:gd name="connsiteY11" fmla="*/ 30324 h 36727"/>
                  <a:gd name="connsiteX12" fmla="*/ 59727 w 59727"/>
                  <a:gd name="connsiteY12" fmla="*/ 35018 h 36727"/>
                  <a:gd name="connsiteX13" fmla="*/ 36115 w 59727"/>
                  <a:gd name="connsiteY13" fmla="*/ 33886 h 36727"/>
                  <a:gd name="connsiteX14" fmla="*/ 23919 w 59727"/>
                  <a:gd name="connsiteY14" fmla="*/ 21619 h 36727"/>
                  <a:gd name="connsiteX15" fmla="*/ 23919 w 59727"/>
                  <a:gd name="connsiteY15" fmla="*/ 21619 h 3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727" h="36727">
                    <a:moveTo>
                      <a:pt x="23919" y="21619"/>
                    </a:moveTo>
                    <a:cubicBezTo>
                      <a:pt x="23306" y="20982"/>
                      <a:pt x="23164" y="20180"/>
                      <a:pt x="22834" y="19449"/>
                    </a:cubicBezTo>
                    <a:cubicBezTo>
                      <a:pt x="21395" y="16076"/>
                      <a:pt x="19343" y="13575"/>
                      <a:pt x="17008" y="11240"/>
                    </a:cubicBezTo>
                    <a:cubicBezTo>
                      <a:pt x="16182" y="10414"/>
                      <a:pt x="15545" y="9825"/>
                      <a:pt x="14531" y="9306"/>
                    </a:cubicBezTo>
                    <a:cubicBezTo>
                      <a:pt x="14035" y="9046"/>
                      <a:pt x="13776" y="8339"/>
                      <a:pt x="13304" y="8008"/>
                    </a:cubicBezTo>
                    <a:cubicBezTo>
                      <a:pt x="10922" y="6428"/>
                      <a:pt x="8634" y="4800"/>
                      <a:pt x="5992" y="3786"/>
                    </a:cubicBezTo>
                    <a:cubicBezTo>
                      <a:pt x="4128" y="3078"/>
                      <a:pt x="2005" y="2300"/>
                      <a:pt x="0" y="1875"/>
                    </a:cubicBezTo>
                    <a:cubicBezTo>
                      <a:pt x="7501" y="-814"/>
                      <a:pt x="16347" y="-720"/>
                      <a:pt x="23353" y="2866"/>
                    </a:cubicBezTo>
                    <a:cubicBezTo>
                      <a:pt x="29368" y="5933"/>
                      <a:pt x="33661" y="10957"/>
                      <a:pt x="36681" y="17302"/>
                    </a:cubicBezTo>
                    <a:cubicBezTo>
                      <a:pt x="38332" y="20746"/>
                      <a:pt x="40856" y="23365"/>
                      <a:pt x="43498" y="26030"/>
                    </a:cubicBezTo>
                    <a:cubicBezTo>
                      <a:pt x="44560" y="27115"/>
                      <a:pt x="45362" y="27941"/>
                      <a:pt x="46187" y="28743"/>
                    </a:cubicBezTo>
                    <a:cubicBezTo>
                      <a:pt x="46824" y="29356"/>
                      <a:pt x="47862" y="29734"/>
                      <a:pt x="48523" y="30324"/>
                    </a:cubicBezTo>
                    <a:cubicBezTo>
                      <a:pt x="51731" y="33131"/>
                      <a:pt x="55859" y="33909"/>
                      <a:pt x="59727" y="35018"/>
                    </a:cubicBezTo>
                    <a:cubicBezTo>
                      <a:pt x="52132" y="37330"/>
                      <a:pt x="43380" y="37613"/>
                      <a:pt x="36115" y="33886"/>
                    </a:cubicBezTo>
                    <a:cubicBezTo>
                      <a:pt x="30925" y="31196"/>
                      <a:pt x="26538" y="26832"/>
                      <a:pt x="23919" y="21619"/>
                    </a:cubicBezTo>
                    <a:lnTo>
                      <a:pt x="23919" y="21619"/>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49" name="手繪多邊形: 圖案 248">
                <a:extLst>
                  <a:ext uri="{FF2B5EF4-FFF2-40B4-BE49-F238E27FC236}">
                    <a16:creationId xmlns:a16="http://schemas.microsoft.com/office/drawing/2014/main" id="{97F4BEC2-0FCC-4B16-BD2D-DFFF97E67CD7}"/>
                  </a:ext>
                </a:extLst>
              </p:cNvPr>
              <p:cNvSpPr/>
              <p:nvPr/>
            </p:nvSpPr>
            <p:spPr>
              <a:xfrm>
                <a:off x="4307177" y="2046953"/>
                <a:ext cx="62392" cy="33477"/>
              </a:xfrm>
              <a:custGeom>
                <a:avLst/>
                <a:gdLst>
                  <a:gd name="connsiteX0" fmla="*/ 25500 w 62392"/>
                  <a:gd name="connsiteY0" fmla="*/ 20487 h 33477"/>
                  <a:gd name="connsiteX1" fmla="*/ 24249 w 62392"/>
                  <a:gd name="connsiteY1" fmla="*/ 18434 h 33477"/>
                  <a:gd name="connsiteX2" fmla="*/ 17739 w 62392"/>
                  <a:gd name="connsiteY2" fmla="*/ 10792 h 33477"/>
                  <a:gd name="connsiteX3" fmla="*/ 15097 w 62392"/>
                  <a:gd name="connsiteY3" fmla="*/ 9070 h 33477"/>
                  <a:gd name="connsiteX4" fmla="*/ 13776 w 62392"/>
                  <a:gd name="connsiteY4" fmla="*/ 7890 h 33477"/>
                  <a:gd name="connsiteX5" fmla="*/ 6133 w 62392"/>
                  <a:gd name="connsiteY5" fmla="*/ 4328 h 33477"/>
                  <a:gd name="connsiteX6" fmla="*/ 0 w 62392"/>
                  <a:gd name="connsiteY6" fmla="*/ 2936 h 33477"/>
                  <a:gd name="connsiteX7" fmla="*/ 23353 w 62392"/>
                  <a:gd name="connsiteY7" fmla="*/ 1875 h 33477"/>
                  <a:gd name="connsiteX8" fmla="*/ 37884 w 62392"/>
                  <a:gd name="connsiteY8" fmla="*/ 15085 h 33477"/>
                  <a:gd name="connsiteX9" fmla="*/ 45432 w 62392"/>
                  <a:gd name="connsiteY9" fmla="*/ 23176 h 33477"/>
                  <a:gd name="connsiteX10" fmla="*/ 48357 w 62392"/>
                  <a:gd name="connsiteY10" fmla="*/ 25629 h 33477"/>
                  <a:gd name="connsiteX11" fmla="*/ 50834 w 62392"/>
                  <a:gd name="connsiteY11" fmla="*/ 26997 h 33477"/>
                  <a:gd name="connsiteX12" fmla="*/ 62393 w 62392"/>
                  <a:gd name="connsiteY12" fmla="*/ 30677 h 33477"/>
                  <a:gd name="connsiteX13" fmla="*/ 38780 w 62392"/>
                  <a:gd name="connsiteY13" fmla="*/ 31644 h 33477"/>
                  <a:gd name="connsiteX14" fmla="*/ 25500 w 62392"/>
                  <a:gd name="connsiteY14" fmla="*/ 20487 h 33477"/>
                  <a:gd name="connsiteX15" fmla="*/ 25500 w 62392"/>
                  <a:gd name="connsiteY15" fmla="*/ 20487 h 3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392" h="33477">
                    <a:moveTo>
                      <a:pt x="25500" y="20487"/>
                    </a:moveTo>
                    <a:cubicBezTo>
                      <a:pt x="24839" y="19897"/>
                      <a:pt x="24603" y="19118"/>
                      <a:pt x="24249" y="18434"/>
                    </a:cubicBezTo>
                    <a:cubicBezTo>
                      <a:pt x="22504" y="15203"/>
                      <a:pt x="20239" y="12891"/>
                      <a:pt x="17739" y="10792"/>
                    </a:cubicBezTo>
                    <a:cubicBezTo>
                      <a:pt x="16843" y="10037"/>
                      <a:pt x="16135" y="9494"/>
                      <a:pt x="15097" y="9070"/>
                    </a:cubicBezTo>
                    <a:cubicBezTo>
                      <a:pt x="14578" y="8857"/>
                      <a:pt x="14271" y="8173"/>
                      <a:pt x="13776" y="7890"/>
                    </a:cubicBezTo>
                    <a:cubicBezTo>
                      <a:pt x="11252" y="6522"/>
                      <a:pt x="8846" y="5107"/>
                      <a:pt x="6133" y="4328"/>
                    </a:cubicBezTo>
                    <a:cubicBezTo>
                      <a:pt x="4222" y="3786"/>
                      <a:pt x="2029" y="3196"/>
                      <a:pt x="0" y="2936"/>
                    </a:cubicBezTo>
                    <a:cubicBezTo>
                      <a:pt x="7218" y="-413"/>
                      <a:pt x="16064" y="-1074"/>
                      <a:pt x="23353" y="1875"/>
                    </a:cubicBezTo>
                    <a:cubicBezTo>
                      <a:pt x="29604" y="4399"/>
                      <a:pt x="34322" y="9022"/>
                      <a:pt x="37884" y="15085"/>
                    </a:cubicBezTo>
                    <a:cubicBezTo>
                      <a:pt x="39818" y="18387"/>
                      <a:pt x="42578" y="20746"/>
                      <a:pt x="45432" y="23176"/>
                    </a:cubicBezTo>
                    <a:cubicBezTo>
                      <a:pt x="46588" y="24167"/>
                      <a:pt x="47461" y="24898"/>
                      <a:pt x="48357" y="25629"/>
                    </a:cubicBezTo>
                    <a:cubicBezTo>
                      <a:pt x="49041" y="26195"/>
                      <a:pt x="50127" y="26478"/>
                      <a:pt x="50834" y="26997"/>
                    </a:cubicBezTo>
                    <a:cubicBezTo>
                      <a:pt x="54278" y="29498"/>
                      <a:pt x="58453" y="29922"/>
                      <a:pt x="62393" y="30677"/>
                    </a:cubicBezTo>
                    <a:cubicBezTo>
                      <a:pt x="55009" y="33649"/>
                      <a:pt x="46329" y="34687"/>
                      <a:pt x="38780" y="31644"/>
                    </a:cubicBezTo>
                    <a:cubicBezTo>
                      <a:pt x="33308" y="29403"/>
                      <a:pt x="28590" y="25464"/>
                      <a:pt x="25500" y="20487"/>
                    </a:cubicBezTo>
                    <a:lnTo>
                      <a:pt x="25500" y="20487"/>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50" name="手繪多邊形: 圖案 249">
                <a:extLst>
                  <a:ext uri="{FF2B5EF4-FFF2-40B4-BE49-F238E27FC236}">
                    <a16:creationId xmlns:a16="http://schemas.microsoft.com/office/drawing/2014/main" id="{4F45F1D6-0591-498D-9C52-621F0BE89484}"/>
                  </a:ext>
                </a:extLst>
              </p:cNvPr>
              <p:cNvSpPr/>
              <p:nvPr/>
            </p:nvSpPr>
            <p:spPr>
              <a:xfrm>
                <a:off x="4326143" y="2039953"/>
                <a:ext cx="64586" cy="30480"/>
              </a:xfrm>
              <a:custGeom>
                <a:avLst/>
                <a:gdLst>
                  <a:gd name="connsiteX0" fmla="*/ 26962 w 64586"/>
                  <a:gd name="connsiteY0" fmla="*/ 19467 h 30480"/>
                  <a:gd name="connsiteX1" fmla="*/ 25523 w 64586"/>
                  <a:gd name="connsiteY1" fmla="*/ 17533 h 30480"/>
                  <a:gd name="connsiteX2" fmla="*/ 18352 w 64586"/>
                  <a:gd name="connsiteY2" fmla="*/ 10480 h 30480"/>
                  <a:gd name="connsiteX3" fmla="*/ 15592 w 64586"/>
                  <a:gd name="connsiteY3" fmla="*/ 8994 h 30480"/>
                  <a:gd name="connsiteX4" fmla="*/ 14153 w 64586"/>
                  <a:gd name="connsiteY4" fmla="*/ 7932 h 30480"/>
                  <a:gd name="connsiteX5" fmla="*/ 6227 w 64586"/>
                  <a:gd name="connsiteY5" fmla="*/ 5054 h 30480"/>
                  <a:gd name="connsiteX6" fmla="*/ 0 w 64586"/>
                  <a:gd name="connsiteY6" fmla="*/ 4205 h 30480"/>
                  <a:gd name="connsiteX7" fmla="*/ 23164 w 64586"/>
                  <a:gd name="connsiteY7" fmla="*/ 1091 h 30480"/>
                  <a:gd name="connsiteX8" fmla="*/ 38804 w 64586"/>
                  <a:gd name="connsiteY8" fmla="*/ 12980 h 30480"/>
                  <a:gd name="connsiteX9" fmla="*/ 47036 w 64586"/>
                  <a:gd name="connsiteY9" fmla="*/ 20387 h 30480"/>
                  <a:gd name="connsiteX10" fmla="*/ 50150 w 64586"/>
                  <a:gd name="connsiteY10" fmla="*/ 22581 h 30480"/>
                  <a:gd name="connsiteX11" fmla="*/ 52745 w 64586"/>
                  <a:gd name="connsiteY11" fmla="*/ 23713 h 30480"/>
                  <a:gd name="connsiteX12" fmla="*/ 64587 w 64586"/>
                  <a:gd name="connsiteY12" fmla="*/ 26379 h 30480"/>
                  <a:gd name="connsiteX13" fmla="*/ 41139 w 64586"/>
                  <a:gd name="connsiteY13" fmla="*/ 29398 h 30480"/>
                  <a:gd name="connsiteX14" fmla="*/ 26962 w 64586"/>
                  <a:gd name="connsiteY14" fmla="*/ 19467 h 30480"/>
                  <a:gd name="connsiteX15" fmla="*/ 26962 w 64586"/>
                  <a:gd name="connsiteY15" fmla="*/ 19467 h 3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586" h="30480">
                    <a:moveTo>
                      <a:pt x="26962" y="19467"/>
                    </a:moveTo>
                    <a:cubicBezTo>
                      <a:pt x="26255" y="18948"/>
                      <a:pt x="25971" y="18193"/>
                      <a:pt x="25523" y="17533"/>
                    </a:cubicBezTo>
                    <a:cubicBezTo>
                      <a:pt x="23518" y="14466"/>
                      <a:pt x="21065" y="12367"/>
                      <a:pt x="18352" y="10480"/>
                    </a:cubicBezTo>
                    <a:cubicBezTo>
                      <a:pt x="17409" y="9819"/>
                      <a:pt x="16654" y="9324"/>
                      <a:pt x="15592" y="8994"/>
                    </a:cubicBezTo>
                    <a:cubicBezTo>
                      <a:pt x="15050" y="8828"/>
                      <a:pt x="14672" y="8168"/>
                      <a:pt x="14153" y="7932"/>
                    </a:cubicBezTo>
                    <a:cubicBezTo>
                      <a:pt x="11535" y="6776"/>
                      <a:pt x="8987" y="5597"/>
                      <a:pt x="6227" y="5054"/>
                    </a:cubicBezTo>
                    <a:cubicBezTo>
                      <a:pt x="4270" y="4677"/>
                      <a:pt x="2052" y="4299"/>
                      <a:pt x="0" y="4205"/>
                    </a:cubicBezTo>
                    <a:cubicBezTo>
                      <a:pt x="6912" y="242"/>
                      <a:pt x="15640" y="-1197"/>
                      <a:pt x="23164" y="1091"/>
                    </a:cubicBezTo>
                    <a:cubicBezTo>
                      <a:pt x="29628" y="3073"/>
                      <a:pt x="34723" y="7272"/>
                      <a:pt x="38804" y="12980"/>
                    </a:cubicBezTo>
                    <a:cubicBezTo>
                      <a:pt x="41021" y="16094"/>
                      <a:pt x="43970" y="18217"/>
                      <a:pt x="47036" y="20387"/>
                    </a:cubicBezTo>
                    <a:cubicBezTo>
                      <a:pt x="48263" y="21260"/>
                      <a:pt x="49207" y="21944"/>
                      <a:pt x="50150" y="22581"/>
                    </a:cubicBezTo>
                    <a:cubicBezTo>
                      <a:pt x="50881" y="23076"/>
                      <a:pt x="51967" y="23265"/>
                      <a:pt x="52745" y="23713"/>
                    </a:cubicBezTo>
                    <a:cubicBezTo>
                      <a:pt x="56378" y="25907"/>
                      <a:pt x="60577" y="25954"/>
                      <a:pt x="64587" y="26379"/>
                    </a:cubicBezTo>
                    <a:cubicBezTo>
                      <a:pt x="57510" y="29988"/>
                      <a:pt x="48947" y="31780"/>
                      <a:pt x="41139" y="29398"/>
                    </a:cubicBezTo>
                    <a:cubicBezTo>
                      <a:pt x="35549" y="27676"/>
                      <a:pt x="30477" y="24161"/>
                      <a:pt x="26962" y="19467"/>
                    </a:cubicBezTo>
                    <a:lnTo>
                      <a:pt x="26962" y="19467"/>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51" name="手繪多邊形: 圖案 250">
                <a:extLst>
                  <a:ext uri="{FF2B5EF4-FFF2-40B4-BE49-F238E27FC236}">
                    <a16:creationId xmlns:a16="http://schemas.microsoft.com/office/drawing/2014/main" id="{9B9EBA2C-FF3B-45E7-AAD3-F471EC0453AE}"/>
                  </a:ext>
                </a:extLst>
              </p:cNvPr>
              <p:cNvSpPr/>
              <p:nvPr/>
            </p:nvSpPr>
            <p:spPr>
              <a:xfrm>
                <a:off x="4344518" y="2031191"/>
                <a:ext cx="66237" cy="27749"/>
              </a:xfrm>
              <a:custGeom>
                <a:avLst/>
                <a:gdLst>
                  <a:gd name="connsiteX0" fmla="*/ 28142 w 66237"/>
                  <a:gd name="connsiteY0" fmla="*/ 18534 h 27749"/>
                  <a:gd name="connsiteX1" fmla="*/ 26538 w 66237"/>
                  <a:gd name="connsiteY1" fmla="*/ 16717 h 27749"/>
                  <a:gd name="connsiteX2" fmla="*/ 18800 w 66237"/>
                  <a:gd name="connsiteY2" fmla="*/ 10301 h 27749"/>
                  <a:gd name="connsiteX3" fmla="*/ 15923 w 66237"/>
                  <a:gd name="connsiteY3" fmla="*/ 9051 h 27749"/>
                  <a:gd name="connsiteX4" fmla="*/ 14413 w 66237"/>
                  <a:gd name="connsiteY4" fmla="*/ 8131 h 27749"/>
                  <a:gd name="connsiteX5" fmla="*/ 6275 w 66237"/>
                  <a:gd name="connsiteY5" fmla="*/ 5937 h 27749"/>
                  <a:gd name="connsiteX6" fmla="*/ 0 w 66237"/>
                  <a:gd name="connsiteY6" fmla="*/ 5631 h 27749"/>
                  <a:gd name="connsiteX7" fmla="*/ 22811 w 66237"/>
                  <a:gd name="connsiteY7" fmla="*/ 535 h 27749"/>
                  <a:gd name="connsiteX8" fmla="*/ 39417 w 66237"/>
                  <a:gd name="connsiteY8" fmla="*/ 11032 h 27749"/>
                  <a:gd name="connsiteX9" fmla="*/ 48239 w 66237"/>
                  <a:gd name="connsiteY9" fmla="*/ 17708 h 27749"/>
                  <a:gd name="connsiteX10" fmla="*/ 51542 w 66237"/>
                  <a:gd name="connsiteY10" fmla="*/ 19619 h 27749"/>
                  <a:gd name="connsiteX11" fmla="*/ 54207 w 66237"/>
                  <a:gd name="connsiteY11" fmla="*/ 20539 h 27749"/>
                  <a:gd name="connsiteX12" fmla="*/ 66238 w 66237"/>
                  <a:gd name="connsiteY12" fmla="*/ 22190 h 27749"/>
                  <a:gd name="connsiteX13" fmla="*/ 43144 w 66237"/>
                  <a:gd name="connsiteY13" fmla="*/ 27214 h 27749"/>
                  <a:gd name="connsiteX14" fmla="*/ 28142 w 66237"/>
                  <a:gd name="connsiteY14" fmla="*/ 18534 h 27749"/>
                  <a:gd name="connsiteX15" fmla="*/ 28142 w 66237"/>
                  <a:gd name="connsiteY15" fmla="*/ 18534 h 27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237" h="27749">
                    <a:moveTo>
                      <a:pt x="28142" y="18534"/>
                    </a:moveTo>
                    <a:cubicBezTo>
                      <a:pt x="27387" y="18085"/>
                      <a:pt x="27033" y="17354"/>
                      <a:pt x="26538" y="16717"/>
                    </a:cubicBezTo>
                    <a:cubicBezTo>
                      <a:pt x="24273" y="13839"/>
                      <a:pt x="21631" y="11952"/>
                      <a:pt x="18800" y="10301"/>
                    </a:cubicBezTo>
                    <a:cubicBezTo>
                      <a:pt x="17786" y="9711"/>
                      <a:pt x="17008" y="9310"/>
                      <a:pt x="15923" y="9051"/>
                    </a:cubicBezTo>
                    <a:cubicBezTo>
                      <a:pt x="15380" y="8909"/>
                      <a:pt x="14932" y="8296"/>
                      <a:pt x="14413" y="8131"/>
                    </a:cubicBezTo>
                    <a:cubicBezTo>
                      <a:pt x="11700" y="7211"/>
                      <a:pt x="9082" y="6244"/>
                      <a:pt x="6275" y="5937"/>
                    </a:cubicBezTo>
                    <a:cubicBezTo>
                      <a:pt x="4293" y="5725"/>
                      <a:pt x="2052" y="5536"/>
                      <a:pt x="0" y="5631"/>
                    </a:cubicBezTo>
                    <a:cubicBezTo>
                      <a:pt x="6534" y="1101"/>
                      <a:pt x="15121" y="-1092"/>
                      <a:pt x="22811" y="535"/>
                    </a:cubicBezTo>
                    <a:cubicBezTo>
                      <a:pt x="29415" y="1951"/>
                      <a:pt x="34865" y="5701"/>
                      <a:pt x="39417" y="11032"/>
                    </a:cubicBezTo>
                    <a:cubicBezTo>
                      <a:pt x="41894" y="13934"/>
                      <a:pt x="45031" y="15797"/>
                      <a:pt x="48239" y="17708"/>
                    </a:cubicBezTo>
                    <a:cubicBezTo>
                      <a:pt x="49560" y="18486"/>
                      <a:pt x="50528" y="19053"/>
                      <a:pt x="51542" y="19619"/>
                    </a:cubicBezTo>
                    <a:cubicBezTo>
                      <a:pt x="52320" y="20067"/>
                      <a:pt x="53429" y="20138"/>
                      <a:pt x="54207" y="20539"/>
                    </a:cubicBezTo>
                    <a:cubicBezTo>
                      <a:pt x="58029" y="22402"/>
                      <a:pt x="62228" y="22096"/>
                      <a:pt x="66238" y="22190"/>
                    </a:cubicBezTo>
                    <a:cubicBezTo>
                      <a:pt x="59491" y="26389"/>
                      <a:pt x="51117" y="28913"/>
                      <a:pt x="43144" y="27214"/>
                    </a:cubicBezTo>
                    <a:cubicBezTo>
                      <a:pt x="37365" y="25964"/>
                      <a:pt x="32034" y="22898"/>
                      <a:pt x="28142" y="18534"/>
                    </a:cubicBezTo>
                    <a:lnTo>
                      <a:pt x="28142" y="18534"/>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52" name="手繪多邊形: 圖案 251">
                <a:extLst>
                  <a:ext uri="{FF2B5EF4-FFF2-40B4-BE49-F238E27FC236}">
                    <a16:creationId xmlns:a16="http://schemas.microsoft.com/office/drawing/2014/main" id="{8127FC89-2124-4DE8-9218-303C950D8C7D}"/>
                  </a:ext>
                </a:extLst>
              </p:cNvPr>
              <p:cNvSpPr/>
              <p:nvPr/>
            </p:nvSpPr>
            <p:spPr>
              <a:xfrm>
                <a:off x="4362069" y="2020761"/>
                <a:ext cx="67417" cy="25210"/>
              </a:xfrm>
              <a:custGeom>
                <a:avLst/>
                <a:gdLst>
                  <a:gd name="connsiteX0" fmla="*/ 29132 w 67417"/>
                  <a:gd name="connsiteY0" fmla="*/ 17664 h 25210"/>
                  <a:gd name="connsiteX1" fmla="*/ 27387 w 67417"/>
                  <a:gd name="connsiteY1" fmla="*/ 15989 h 25210"/>
                  <a:gd name="connsiteX2" fmla="*/ 19131 w 67417"/>
                  <a:gd name="connsiteY2" fmla="*/ 10257 h 25210"/>
                  <a:gd name="connsiteX3" fmla="*/ 16158 w 67417"/>
                  <a:gd name="connsiteY3" fmla="*/ 9267 h 25210"/>
                  <a:gd name="connsiteX4" fmla="*/ 14578 w 67417"/>
                  <a:gd name="connsiteY4" fmla="*/ 8464 h 25210"/>
                  <a:gd name="connsiteX5" fmla="*/ 6275 w 67417"/>
                  <a:gd name="connsiteY5" fmla="*/ 6978 h 25210"/>
                  <a:gd name="connsiteX6" fmla="*/ 0 w 67417"/>
                  <a:gd name="connsiteY6" fmla="*/ 7214 h 25210"/>
                  <a:gd name="connsiteX7" fmla="*/ 22292 w 67417"/>
                  <a:gd name="connsiteY7" fmla="*/ 185 h 25210"/>
                  <a:gd name="connsiteX8" fmla="*/ 39724 w 67417"/>
                  <a:gd name="connsiteY8" fmla="*/ 9219 h 25210"/>
                  <a:gd name="connsiteX9" fmla="*/ 49112 w 67417"/>
                  <a:gd name="connsiteY9" fmla="*/ 15117 h 25210"/>
                  <a:gd name="connsiteX10" fmla="*/ 52556 w 67417"/>
                  <a:gd name="connsiteY10" fmla="*/ 16744 h 25210"/>
                  <a:gd name="connsiteX11" fmla="*/ 55293 w 67417"/>
                  <a:gd name="connsiteY11" fmla="*/ 17428 h 25210"/>
                  <a:gd name="connsiteX12" fmla="*/ 67417 w 67417"/>
                  <a:gd name="connsiteY12" fmla="*/ 18042 h 25210"/>
                  <a:gd name="connsiteX13" fmla="*/ 44843 w 67417"/>
                  <a:gd name="connsiteY13" fmla="*/ 25024 h 25210"/>
                  <a:gd name="connsiteX14" fmla="*/ 29132 w 67417"/>
                  <a:gd name="connsiteY14" fmla="*/ 17664 h 25210"/>
                  <a:gd name="connsiteX15" fmla="*/ 29132 w 67417"/>
                  <a:gd name="connsiteY15" fmla="*/ 17664 h 2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417" h="25210">
                    <a:moveTo>
                      <a:pt x="29132" y="17664"/>
                    </a:moveTo>
                    <a:cubicBezTo>
                      <a:pt x="28330" y="17263"/>
                      <a:pt x="27929" y="16579"/>
                      <a:pt x="27387" y="15989"/>
                    </a:cubicBezTo>
                    <a:cubicBezTo>
                      <a:pt x="24886" y="13300"/>
                      <a:pt x="22103" y="11649"/>
                      <a:pt x="19131" y="10257"/>
                    </a:cubicBezTo>
                    <a:cubicBezTo>
                      <a:pt x="18093" y="9762"/>
                      <a:pt x="17267" y="9432"/>
                      <a:pt x="16158" y="9267"/>
                    </a:cubicBezTo>
                    <a:cubicBezTo>
                      <a:pt x="15592" y="9172"/>
                      <a:pt x="15121" y="8606"/>
                      <a:pt x="14578" y="8464"/>
                    </a:cubicBezTo>
                    <a:cubicBezTo>
                      <a:pt x="11794" y="7780"/>
                      <a:pt x="9105" y="7049"/>
                      <a:pt x="6275" y="6978"/>
                    </a:cubicBezTo>
                    <a:cubicBezTo>
                      <a:pt x="4293" y="6931"/>
                      <a:pt x="2029" y="6931"/>
                      <a:pt x="0" y="7214"/>
                    </a:cubicBezTo>
                    <a:cubicBezTo>
                      <a:pt x="6133" y="2119"/>
                      <a:pt x="14484" y="-782"/>
                      <a:pt x="22292" y="185"/>
                    </a:cubicBezTo>
                    <a:cubicBezTo>
                      <a:pt x="28991" y="1034"/>
                      <a:pt x="34723" y="4289"/>
                      <a:pt x="39724" y="9219"/>
                    </a:cubicBezTo>
                    <a:cubicBezTo>
                      <a:pt x="42437" y="11908"/>
                      <a:pt x="45715" y="13489"/>
                      <a:pt x="49112" y="15117"/>
                    </a:cubicBezTo>
                    <a:cubicBezTo>
                      <a:pt x="50480" y="15777"/>
                      <a:pt x="51518" y="16272"/>
                      <a:pt x="52556" y="16744"/>
                    </a:cubicBezTo>
                    <a:cubicBezTo>
                      <a:pt x="53358" y="17122"/>
                      <a:pt x="54467" y="17098"/>
                      <a:pt x="55293" y="17428"/>
                    </a:cubicBezTo>
                    <a:cubicBezTo>
                      <a:pt x="59256" y="18962"/>
                      <a:pt x="63407" y="18301"/>
                      <a:pt x="67417" y="18042"/>
                    </a:cubicBezTo>
                    <a:cubicBezTo>
                      <a:pt x="61048" y="22807"/>
                      <a:pt x="52934" y="26038"/>
                      <a:pt x="44843" y="25024"/>
                    </a:cubicBezTo>
                    <a:cubicBezTo>
                      <a:pt x="38969" y="24293"/>
                      <a:pt x="33402" y="21698"/>
                      <a:pt x="29132" y="17664"/>
                    </a:cubicBezTo>
                    <a:lnTo>
                      <a:pt x="29132" y="17664"/>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53" name="手繪多邊形: 圖案 252">
                <a:extLst>
                  <a:ext uri="{FF2B5EF4-FFF2-40B4-BE49-F238E27FC236}">
                    <a16:creationId xmlns:a16="http://schemas.microsoft.com/office/drawing/2014/main" id="{61AA5018-41F9-4E50-853B-BAC51E16E57B}"/>
                  </a:ext>
                </a:extLst>
              </p:cNvPr>
              <p:cNvSpPr/>
              <p:nvPr/>
            </p:nvSpPr>
            <p:spPr>
              <a:xfrm>
                <a:off x="4378722" y="2008827"/>
                <a:ext cx="68101" cy="22848"/>
              </a:xfrm>
              <a:custGeom>
                <a:avLst/>
                <a:gdLst>
                  <a:gd name="connsiteX0" fmla="*/ 29958 w 68101"/>
                  <a:gd name="connsiteY0" fmla="*/ 16813 h 22848"/>
                  <a:gd name="connsiteX1" fmla="*/ 28071 w 68101"/>
                  <a:gd name="connsiteY1" fmla="*/ 15304 h 22848"/>
                  <a:gd name="connsiteX2" fmla="*/ 19343 w 68101"/>
                  <a:gd name="connsiteY2" fmla="*/ 10303 h 22848"/>
                  <a:gd name="connsiteX3" fmla="*/ 16300 w 68101"/>
                  <a:gd name="connsiteY3" fmla="*/ 9572 h 22848"/>
                  <a:gd name="connsiteX4" fmla="*/ 14649 w 68101"/>
                  <a:gd name="connsiteY4" fmla="*/ 8911 h 22848"/>
                  <a:gd name="connsiteX5" fmla="*/ 6251 w 68101"/>
                  <a:gd name="connsiteY5" fmla="*/ 8133 h 22848"/>
                  <a:gd name="connsiteX6" fmla="*/ 0 w 68101"/>
                  <a:gd name="connsiteY6" fmla="*/ 8911 h 22848"/>
                  <a:gd name="connsiteX7" fmla="*/ 21631 w 68101"/>
                  <a:gd name="connsiteY7" fmla="*/ 18 h 22848"/>
                  <a:gd name="connsiteX8" fmla="*/ 39771 w 68101"/>
                  <a:gd name="connsiteY8" fmla="*/ 7543 h 22848"/>
                  <a:gd name="connsiteX9" fmla="*/ 49608 w 68101"/>
                  <a:gd name="connsiteY9" fmla="*/ 12615 h 22848"/>
                  <a:gd name="connsiteX10" fmla="*/ 53193 w 68101"/>
                  <a:gd name="connsiteY10" fmla="*/ 13936 h 22848"/>
                  <a:gd name="connsiteX11" fmla="*/ 55977 w 68101"/>
                  <a:gd name="connsiteY11" fmla="*/ 14384 h 22848"/>
                  <a:gd name="connsiteX12" fmla="*/ 68101 w 68101"/>
                  <a:gd name="connsiteY12" fmla="*/ 13959 h 22848"/>
                  <a:gd name="connsiteX13" fmla="*/ 46187 w 68101"/>
                  <a:gd name="connsiteY13" fmla="*/ 22829 h 22848"/>
                  <a:gd name="connsiteX14" fmla="*/ 29958 w 68101"/>
                  <a:gd name="connsiteY14" fmla="*/ 16813 h 22848"/>
                  <a:gd name="connsiteX15" fmla="*/ 29958 w 68101"/>
                  <a:gd name="connsiteY15" fmla="*/ 16813 h 2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101" h="22848">
                    <a:moveTo>
                      <a:pt x="29958" y="16813"/>
                    </a:moveTo>
                    <a:cubicBezTo>
                      <a:pt x="29132" y="16483"/>
                      <a:pt x="28661" y="15823"/>
                      <a:pt x="28071" y="15304"/>
                    </a:cubicBezTo>
                    <a:cubicBezTo>
                      <a:pt x="25358" y="12851"/>
                      <a:pt x="22433" y="11435"/>
                      <a:pt x="19343" y="10303"/>
                    </a:cubicBezTo>
                    <a:cubicBezTo>
                      <a:pt x="18258" y="9902"/>
                      <a:pt x="17409" y="9642"/>
                      <a:pt x="16300" y="9572"/>
                    </a:cubicBezTo>
                    <a:cubicBezTo>
                      <a:pt x="15734" y="9548"/>
                      <a:pt x="15191" y="9006"/>
                      <a:pt x="14649" y="8911"/>
                    </a:cubicBezTo>
                    <a:cubicBezTo>
                      <a:pt x="11818" y="8463"/>
                      <a:pt x="9058" y="7968"/>
                      <a:pt x="6251" y="8133"/>
                    </a:cubicBezTo>
                    <a:cubicBezTo>
                      <a:pt x="4270" y="8251"/>
                      <a:pt x="2005" y="8463"/>
                      <a:pt x="0" y="8911"/>
                    </a:cubicBezTo>
                    <a:cubicBezTo>
                      <a:pt x="5661" y="3321"/>
                      <a:pt x="13752" y="-289"/>
                      <a:pt x="21631" y="18"/>
                    </a:cubicBezTo>
                    <a:cubicBezTo>
                      <a:pt x="28378" y="278"/>
                      <a:pt x="34369" y="3038"/>
                      <a:pt x="39771" y="7543"/>
                    </a:cubicBezTo>
                    <a:cubicBezTo>
                      <a:pt x="42720" y="9973"/>
                      <a:pt x="46116" y="11294"/>
                      <a:pt x="49608" y="12615"/>
                    </a:cubicBezTo>
                    <a:cubicBezTo>
                      <a:pt x="51023" y="13157"/>
                      <a:pt x="52108" y="13558"/>
                      <a:pt x="53193" y="13936"/>
                    </a:cubicBezTo>
                    <a:cubicBezTo>
                      <a:pt x="54042" y="14242"/>
                      <a:pt x="55127" y="14124"/>
                      <a:pt x="55977" y="14384"/>
                    </a:cubicBezTo>
                    <a:cubicBezTo>
                      <a:pt x="60058" y="15587"/>
                      <a:pt x="64138" y="14573"/>
                      <a:pt x="68101" y="13959"/>
                    </a:cubicBezTo>
                    <a:cubicBezTo>
                      <a:pt x="62157" y="19243"/>
                      <a:pt x="54349" y="23159"/>
                      <a:pt x="46187" y="22829"/>
                    </a:cubicBezTo>
                    <a:cubicBezTo>
                      <a:pt x="40314" y="22593"/>
                      <a:pt x="34534" y="20470"/>
                      <a:pt x="29958" y="16813"/>
                    </a:cubicBezTo>
                    <a:lnTo>
                      <a:pt x="29958" y="16813"/>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54" name="手繪多邊形: 圖案 253">
                <a:extLst>
                  <a:ext uri="{FF2B5EF4-FFF2-40B4-BE49-F238E27FC236}">
                    <a16:creationId xmlns:a16="http://schemas.microsoft.com/office/drawing/2014/main" id="{6F0A1CAC-673B-4B09-A7B0-6178BF1464F7}"/>
                  </a:ext>
                </a:extLst>
              </p:cNvPr>
              <p:cNvSpPr/>
              <p:nvPr/>
            </p:nvSpPr>
            <p:spPr>
              <a:xfrm>
                <a:off x="4394456" y="1995395"/>
                <a:ext cx="68290" cy="20671"/>
              </a:xfrm>
              <a:custGeom>
                <a:avLst/>
                <a:gdLst>
                  <a:gd name="connsiteX0" fmla="*/ 30524 w 68290"/>
                  <a:gd name="connsiteY0" fmla="*/ 16045 h 20671"/>
                  <a:gd name="connsiteX1" fmla="*/ 28519 w 68290"/>
                  <a:gd name="connsiteY1" fmla="*/ 14700 h 20671"/>
                  <a:gd name="connsiteX2" fmla="*/ 19414 w 68290"/>
                  <a:gd name="connsiteY2" fmla="*/ 10454 h 20671"/>
                  <a:gd name="connsiteX3" fmla="*/ 16300 w 68290"/>
                  <a:gd name="connsiteY3" fmla="*/ 9982 h 20671"/>
                  <a:gd name="connsiteX4" fmla="*/ 14602 w 68290"/>
                  <a:gd name="connsiteY4" fmla="*/ 9463 h 20671"/>
                  <a:gd name="connsiteX5" fmla="*/ 6157 w 68290"/>
                  <a:gd name="connsiteY5" fmla="*/ 9416 h 20671"/>
                  <a:gd name="connsiteX6" fmla="*/ 0 w 68290"/>
                  <a:gd name="connsiteY6" fmla="*/ 10714 h 20671"/>
                  <a:gd name="connsiteX7" fmla="*/ 20782 w 68290"/>
                  <a:gd name="connsiteY7" fmla="*/ 28 h 20671"/>
                  <a:gd name="connsiteX8" fmla="*/ 39488 w 68290"/>
                  <a:gd name="connsiteY8" fmla="*/ 5972 h 20671"/>
                  <a:gd name="connsiteX9" fmla="*/ 49726 w 68290"/>
                  <a:gd name="connsiteY9" fmla="*/ 10195 h 20671"/>
                  <a:gd name="connsiteX10" fmla="*/ 53405 w 68290"/>
                  <a:gd name="connsiteY10" fmla="*/ 11209 h 20671"/>
                  <a:gd name="connsiteX11" fmla="*/ 56236 w 68290"/>
                  <a:gd name="connsiteY11" fmla="*/ 11421 h 20671"/>
                  <a:gd name="connsiteX12" fmla="*/ 68290 w 68290"/>
                  <a:gd name="connsiteY12" fmla="*/ 9959 h 20671"/>
                  <a:gd name="connsiteX13" fmla="*/ 47225 w 68290"/>
                  <a:gd name="connsiteY13" fmla="*/ 20645 h 20671"/>
                  <a:gd name="connsiteX14" fmla="*/ 30524 w 68290"/>
                  <a:gd name="connsiteY14" fmla="*/ 16045 h 20671"/>
                  <a:gd name="connsiteX15" fmla="*/ 30524 w 68290"/>
                  <a:gd name="connsiteY15" fmla="*/ 16045 h 20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290" h="20671">
                    <a:moveTo>
                      <a:pt x="30524" y="16045"/>
                    </a:moveTo>
                    <a:cubicBezTo>
                      <a:pt x="29675" y="15785"/>
                      <a:pt x="29156" y="15172"/>
                      <a:pt x="28519" y="14700"/>
                    </a:cubicBezTo>
                    <a:cubicBezTo>
                      <a:pt x="25594" y="12483"/>
                      <a:pt x="22575" y="11327"/>
                      <a:pt x="19414" y="10454"/>
                    </a:cubicBezTo>
                    <a:cubicBezTo>
                      <a:pt x="18281" y="10148"/>
                      <a:pt x="17432" y="9959"/>
                      <a:pt x="16300" y="9982"/>
                    </a:cubicBezTo>
                    <a:cubicBezTo>
                      <a:pt x="15734" y="9982"/>
                      <a:pt x="15168" y="9511"/>
                      <a:pt x="14602" y="9463"/>
                    </a:cubicBezTo>
                    <a:cubicBezTo>
                      <a:pt x="11747" y="9251"/>
                      <a:pt x="8964" y="8992"/>
                      <a:pt x="6157" y="9416"/>
                    </a:cubicBezTo>
                    <a:cubicBezTo>
                      <a:pt x="4199" y="9723"/>
                      <a:pt x="1958" y="10100"/>
                      <a:pt x="0" y="10714"/>
                    </a:cubicBezTo>
                    <a:cubicBezTo>
                      <a:pt x="5190" y="4675"/>
                      <a:pt x="12927" y="382"/>
                      <a:pt x="20782" y="28"/>
                    </a:cubicBezTo>
                    <a:cubicBezTo>
                      <a:pt x="27528" y="-279"/>
                      <a:pt x="33732" y="1962"/>
                      <a:pt x="39488" y="5972"/>
                    </a:cubicBezTo>
                    <a:cubicBezTo>
                      <a:pt x="42625" y="8166"/>
                      <a:pt x="46116" y="9180"/>
                      <a:pt x="49726" y="10195"/>
                    </a:cubicBezTo>
                    <a:cubicBezTo>
                      <a:pt x="51188" y="10596"/>
                      <a:pt x="52297" y="10926"/>
                      <a:pt x="53405" y="11209"/>
                    </a:cubicBezTo>
                    <a:cubicBezTo>
                      <a:pt x="54255" y="11445"/>
                      <a:pt x="55363" y="11233"/>
                      <a:pt x="56236" y="11421"/>
                    </a:cubicBezTo>
                    <a:cubicBezTo>
                      <a:pt x="60411" y="12271"/>
                      <a:pt x="64374" y="10926"/>
                      <a:pt x="68290" y="9959"/>
                    </a:cubicBezTo>
                    <a:cubicBezTo>
                      <a:pt x="62817" y="15738"/>
                      <a:pt x="55363" y="20291"/>
                      <a:pt x="47225" y="20645"/>
                    </a:cubicBezTo>
                    <a:cubicBezTo>
                      <a:pt x="41351" y="20904"/>
                      <a:pt x="35383" y="19276"/>
                      <a:pt x="30524" y="16045"/>
                    </a:cubicBezTo>
                    <a:lnTo>
                      <a:pt x="30524" y="16045"/>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55" name="手繪多邊形: 圖案 254">
                <a:extLst>
                  <a:ext uri="{FF2B5EF4-FFF2-40B4-BE49-F238E27FC236}">
                    <a16:creationId xmlns:a16="http://schemas.microsoft.com/office/drawing/2014/main" id="{F68452F2-8A75-4226-B97C-A79B24DB7423}"/>
                  </a:ext>
                </a:extLst>
              </p:cNvPr>
              <p:cNvSpPr/>
              <p:nvPr/>
            </p:nvSpPr>
            <p:spPr>
              <a:xfrm>
                <a:off x="4409152" y="1980501"/>
                <a:ext cx="68007" cy="18782"/>
              </a:xfrm>
              <a:custGeom>
                <a:avLst/>
                <a:gdLst>
                  <a:gd name="connsiteX0" fmla="*/ 30878 w 68007"/>
                  <a:gd name="connsiteY0" fmla="*/ 15394 h 18782"/>
                  <a:gd name="connsiteX1" fmla="*/ 28755 w 68007"/>
                  <a:gd name="connsiteY1" fmla="*/ 14214 h 18782"/>
                  <a:gd name="connsiteX2" fmla="*/ 19319 w 68007"/>
                  <a:gd name="connsiteY2" fmla="*/ 10747 h 18782"/>
                  <a:gd name="connsiteX3" fmla="*/ 16182 w 68007"/>
                  <a:gd name="connsiteY3" fmla="*/ 10534 h 18782"/>
                  <a:gd name="connsiteX4" fmla="*/ 14436 w 68007"/>
                  <a:gd name="connsiteY4" fmla="*/ 10157 h 18782"/>
                  <a:gd name="connsiteX5" fmla="*/ 6015 w 68007"/>
                  <a:gd name="connsiteY5" fmla="*/ 10817 h 18782"/>
                  <a:gd name="connsiteX6" fmla="*/ 0 w 68007"/>
                  <a:gd name="connsiteY6" fmla="*/ 12634 h 18782"/>
                  <a:gd name="connsiteX7" fmla="*/ 19815 w 68007"/>
                  <a:gd name="connsiteY7" fmla="*/ 226 h 18782"/>
                  <a:gd name="connsiteX8" fmla="*/ 38969 w 68007"/>
                  <a:gd name="connsiteY8" fmla="*/ 4566 h 18782"/>
                  <a:gd name="connsiteX9" fmla="*/ 49537 w 68007"/>
                  <a:gd name="connsiteY9" fmla="*/ 7892 h 18782"/>
                  <a:gd name="connsiteX10" fmla="*/ 53287 w 68007"/>
                  <a:gd name="connsiteY10" fmla="*/ 8600 h 18782"/>
                  <a:gd name="connsiteX11" fmla="*/ 56118 w 68007"/>
                  <a:gd name="connsiteY11" fmla="*/ 8553 h 18782"/>
                  <a:gd name="connsiteX12" fmla="*/ 68007 w 68007"/>
                  <a:gd name="connsiteY12" fmla="*/ 6076 h 18782"/>
                  <a:gd name="connsiteX13" fmla="*/ 47909 w 68007"/>
                  <a:gd name="connsiteY13" fmla="*/ 18531 h 18782"/>
                  <a:gd name="connsiteX14" fmla="*/ 30878 w 68007"/>
                  <a:gd name="connsiteY14" fmla="*/ 15394 h 18782"/>
                  <a:gd name="connsiteX15" fmla="*/ 30878 w 68007"/>
                  <a:gd name="connsiteY15" fmla="*/ 15394 h 1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007" h="18782">
                    <a:moveTo>
                      <a:pt x="30878" y="15394"/>
                    </a:moveTo>
                    <a:cubicBezTo>
                      <a:pt x="30005" y="15205"/>
                      <a:pt x="29439" y="14639"/>
                      <a:pt x="28755" y="14214"/>
                    </a:cubicBezTo>
                    <a:cubicBezTo>
                      <a:pt x="25665" y="12256"/>
                      <a:pt x="22551" y="11360"/>
                      <a:pt x="19319" y="10747"/>
                    </a:cubicBezTo>
                    <a:cubicBezTo>
                      <a:pt x="18187" y="10534"/>
                      <a:pt x="17314" y="10416"/>
                      <a:pt x="16182" y="10534"/>
                    </a:cubicBezTo>
                    <a:cubicBezTo>
                      <a:pt x="15616" y="10605"/>
                      <a:pt x="15003" y="10157"/>
                      <a:pt x="14436" y="10157"/>
                    </a:cubicBezTo>
                    <a:cubicBezTo>
                      <a:pt x="11582" y="10204"/>
                      <a:pt x="8775" y="10181"/>
                      <a:pt x="6015" y="10817"/>
                    </a:cubicBezTo>
                    <a:cubicBezTo>
                      <a:pt x="4081" y="11266"/>
                      <a:pt x="1887" y="11855"/>
                      <a:pt x="0" y="12634"/>
                    </a:cubicBezTo>
                    <a:cubicBezTo>
                      <a:pt x="4647" y="6170"/>
                      <a:pt x="12007" y="1240"/>
                      <a:pt x="19815" y="226"/>
                    </a:cubicBezTo>
                    <a:cubicBezTo>
                      <a:pt x="26514" y="-647"/>
                      <a:pt x="32883" y="1052"/>
                      <a:pt x="38969" y="4566"/>
                    </a:cubicBezTo>
                    <a:cubicBezTo>
                      <a:pt x="42271" y="6477"/>
                      <a:pt x="45833" y="7185"/>
                      <a:pt x="49537" y="7892"/>
                    </a:cubicBezTo>
                    <a:cubicBezTo>
                      <a:pt x="51023" y="8176"/>
                      <a:pt x="52155" y="8411"/>
                      <a:pt x="53287" y="8600"/>
                    </a:cubicBezTo>
                    <a:cubicBezTo>
                      <a:pt x="54160" y="8742"/>
                      <a:pt x="55245" y="8459"/>
                      <a:pt x="56118" y="8553"/>
                    </a:cubicBezTo>
                    <a:cubicBezTo>
                      <a:pt x="60341" y="9048"/>
                      <a:pt x="64186" y="7350"/>
                      <a:pt x="68007" y="6076"/>
                    </a:cubicBezTo>
                    <a:cubicBezTo>
                      <a:pt x="63053" y="12280"/>
                      <a:pt x="56000" y="17470"/>
                      <a:pt x="47909" y="18531"/>
                    </a:cubicBezTo>
                    <a:cubicBezTo>
                      <a:pt x="42059" y="19333"/>
                      <a:pt x="35997" y="18201"/>
                      <a:pt x="30878" y="15394"/>
                    </a:cubicBezTo>
                    <a:lnTo>
                      <a:pt x="30878" y="15394"/>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56" name="手繪多邊形: 圖案 255">
                <a:extLst>
                  <a:ext uri="{FF2B5EF4-FFF2-40B4-BE49-F238E27FC236}">
                    <a16:creationId xmlns:a16="http://schemas.microsoft.com/office/drawing/2014/main" id="{2F16EC8A-A3DF-4BFD-B4D9-10500CFA4F8B}"/>
                  </a:ext>
                </a:extLst>
              </p:cNvPr>
              <p:cNvSpPr/>
              <p:nvPr/>
            </p:nvSpPr>
            <p:spPr>
              <a:xfrm>
                <a:off x="4422692" y="1964283"/>
                <a:ext cx="67181" cy="17129"/>
              </a:xfrm>
              <a:custGeom>
                <a:avLst/>
                <a:gdLst>
                  <a:gd name="connsiteX0" fmla="*/ 30972 w 67181"/>
                  <a:gd name="connsiteY0" fmla="*/ 14769 h 17129"/>
                  <a:gd name="connsiteX1" fmla="*/ 28779 w 67181"/>
                  <a:gd name="connsiteY1" fmla="*/ 13778 h 17129"/>
                  <a:gd name="connsiteX2" fmla="*/ 19083 w 67181"/>
                  <a:gd name="connsiteY2" fmla="*/ 11136 h 17129"/>
                  <a:gd name="connsiteX3" fmla="*/ 15946 w 67181"/>
                  <a:gd name="connsiteY3" fmla="*/ 11183 h 17129"/>
                  <a:gd name="connsiteX4" fmla="*/ 14177 w 67181"/>
                  <a:gd name="connsiteY4" fmla="*/ 10971 h 17129"/>
                  <a:gd name="connsiteX5" fmla="*/ 5850 w 67181"/>
                  <a:gd name="connsiteY5" fmla="*/ 12339 h 17129"/>
                  <a:gd name="connsiteX6" fmla="*/ 0 w 67181"/>
                  <a:gd name="connsiteY6" fmla="*/ 14651 h 17129"/>
                  <a:gd name="connsiteX7" fmla="*/ 18682 w 67181"/>
                  <a:gd name="connsiteY7" fmla="*/ 616 h 17129"/>
                  <a:gd name="connsiteX8" fmla="*/ 38143 w 67181"/>
                  <a:gd name="connsiteY8" fmla="*/ 3328 h 17129"/>
                  <a:gd name="connsiteX9" fmla="*/ 48947 w 67181"/>
                  <a:gd name="connsiteY9" fmla="*/ 5758 h 17129"/>
                  <a:gd name="connsiteX10" fmla="*/ 52745 w 67181"/>
                  <a:gd name="connsiteY10" fmla="*/ 6135 h 17129"/>
                  <a:gd name="connsiteX11" fmla="*/ 55552 w 67181"/>
                  <a:gd name="connsiteY11" fmla="*/ 5852 h 17129"/>
                  <a:gd name="connsiteX12" fmla="*/ 67181 w 67181"/>
                  <a:gd name="connsiteY12" fmla="*/ 2385 h 17129"/>
                  <a:gd name="connsiteX13" fmla="*/ 48216 w 67181"/>
                  <a:gd name="connsiteY13" fmla="*/ 16491 h 17129"/>
                  <a:gd name="connsiteX14" fmla="*/ 30972 w 67181"/>
                  <a:gd name="connsiteY14" fmla="*/ 14769 h 17129"/>
                  <a:gd name="connsiteX15" fmla="*/ 30972 w 67181"/>
                  <a:gd name="connsiteY15" fmla="*/ 14769 h 1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181" h="17129">
                    <a:moveTo>
                      <a:pt x="30972" y="14769"/>
                    </a:moveTo>
                    <a:cubicBezTo>
                      <a:pt x="30100" y="14651"/>
                      <a:pt x="29486" y="14156"/>
                      <a:pt x="28779" y="13778"/>
                    </a:cubicBezTo>
                    <a:cubicBezTo>
                      <a:pt x="25523" y="12080"/>
                      <a:pt x="22362" y="11467"/>
                      <a:pt x="19083" y="11136"/>
                    </a:cubicBezTo>
                    <a:cubicBezTo>
                      <a:pt x="17928" y="11018"/>
                      <a:pt x="17031" y="10971"/>
                      <a:pt x="15946" y="11183"/>
                    </a:cubicBezTo>
                    <a:cubicBezTo>
                      <a:pt x="15404" y="11301"/>
                      <a:pt x="14743" y="10900"/>
                      <a:pt x="14177" y="10971"/>
                    </a:cubicBezTo>
                    <a:cubicBezTo>
                      <a:pt x="11323" y="11254"/>
                      <a:pt x="8539" y="11467"/>
                      <a:pt x="5850" y="12339"/>
                    </a:cubicBezTo>
                    <a:cubicBezTo>
                      <a:pt x="3963" y="12953"/>
                      <a:pt x="1816" y="13708"/>
                      <a:pt x="0" y="14651"/>
                    </a:cubicBezTo>
                    <a:cubicBezTo>
                      <a:pt x="4081" y="7834"/>
                      <a:pt x="10992" y="2290"/>
                      <a:pt x="18682" y="616"/>
                    </a:cubicBezTo>
                    <a:cubicBezTo>
                      <a:pt x="25264" y="-823"/>
                      <a:pt x="31774" y="333"/>
                      <a:pt x="38143" y="3328"/>
                    </a:cubicBezTo>
                    <a:cubicBezTo>
                      <a:pt x="41611" y="4956"/>
                      <a:pt x="45220" y="5357"/>
                      <a:pt x="48947" y="5758"/>
                    </a:cubicBezTo>
                    <a:cubicBezTo>
                      <a:pt x="50457" y="5923"/>
                      <a:pt x="51589" y="6041"/>
                      <a:pt x="52745" y="6135"/>
                    </a:cubicBezTo>
                    <a:cubicBezTo>
                      <a:pt x="53641" y="6206"/>
                      <a:pt x="54679" y="5829"/>
                      <a:pt x="55552" y="5852"/>
                    </a:cubicBezTo>
                    <a:cubicBezTo>
                      <a:pt x="59798" y="5994"/>
                      <a:pt x="63478" y="3989"/>
                      <a:pt x="67181" y="2385"/>
                    </a:cubicBezTo>
                    <a:cubicBezTo>
                      <a:pt x="62770" y="8990"/>
                      <a:pt x="56189" y="14745"/>
                      <a:pt x="48216" y="16491"/>
                    </a:cubicBezTo>
                    <a:cubicBezTo>
                      <a:pt x="42460" y="17741"/>
                      <a:pt x="36327" y="17151"/>
                      <a:pt x="30972" y="14769"/>
                    </a:cubicBezTo>
                    <a:lnTo>
                      <a:pt x="30972" y="14769"/>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57" name="手繪多邊形: 圖案 256">
                <a:extLst>
                  <a:ext uri="{FF2B5EF4-FFF2-40B4-BE49-F238E27FC236}">
                    <a16:creationId xmlns:a16="http://schemas.microsoft.com/office/drawing/2014/main" id="{A9138513-48F2-47D7-A063-487904748BE1}"/>
                  </a:ext>
                </a:extLst>
              </p:cNvPr>
              <p:cNvSpPr/>
              <p:nvPr/>
            </p:nvSpPr>
            <p:spPr>
              <a:xfrm>
                <a:off x="4435100" y="1945721"/>
                <a:ext cx="65884" cy="17974"/>
              </a:xfrm>
              <a:custGeom>
                <a:avLst/>
                <a:gdLst>
                  <a:gd name="connsiteX0" fmla="*/ 30831 w 65884"/>
                  <a:gd name="connsiteY0" fmla="*/ 15451 h 17974"/>
                  <a:gd name="connsiteX1" fmla="*/ 28543 w 65884"/>
                  <a:gd name="connsiteY1" fmla="*/ 14649 h 17974"/>
                  <a:gd name="connsiteX2" fmla="*/ 18659 w 65884"/>
                  <a:gd name="connsiteY2" fmla="*/ 12832 h 17974"/>
                  <a:gd name="connsiteX3" fmla="*/ 15545 w 65884"/>
                  <a:gd name="connsiteY3" fmla="*/ 13163 h 17974"/>
                  <a:gd name="connsiteX4" fmla="*/ 13776 w 65884"/>
                  <a:gd name="connsiteY4" fmla="*/ 13092 h 17974"/>
                  <a:gd name="connsiteX5" fmla="*/ 5614 w 65884"/>
                  <a:gd name="connsiteY5" fmla="*/ 15168 h 17974"/>
                  <a:gd name="connsiteX6" fmla="*/ 0 w 65884"/>
                  <a:gd name="connsiteY6" fmla="*/ 17975 h 17974"/>
                  <a:gd name="connsiteX7" fmla="*/ 17409 w 65884"/>
                  <a:gd name="connsiteY7" fmla="*/ 2383 h 17974"/>
                  <a:gd name="connsiteX8" fmla="*/ 37011 w 65884"/>
                  <a:gd name="connsiteY8" fmla="*/ 3420 h 17974"/>
                  <a:gd name="connsiteX9" fmla="*/ 47980 w 65884"/>
                  <a:gd name="connsiteY9" fmla="*/ 4907 h 17974"/>
                  <a:gd name="connsiteX10" fmla="*/ 51801 w 65884"/>
                  <a:gd name="connsiteY10" fmla="*/ 4977 h 17974"/>
                  <a:gd name="connsiteX11" fmla="*/ 54585 w 65884"/>
                  <a:gd name="connsiteY11" fmla="*/ 4458 h 17974"/>
                  <a:gd name="connsiteX12" fmla="*/ 65884 w 65884"/>
                  <a:gd name="connsiteY12" fmla="*/ 0 h 17974"/>
                  <a:gd name="connsiteX13" fmla="*/ 48192 w 65884"/>
                  <a:gd name="connsiteY13" fmla="*/ 15663 h 17974"/>
                  <a:gd name="connsiteX14" fmla="*/ 30831 w 65884"/>
                  <a:gd name="connsiteY14" fmla="*/ 15451 h 17974"/>
                  <a:gd name="connsiteX15" fmla="*/ 30831 w 65884"/>
                  <a:gd name="connsiteY15" fmla="*/ 15451 h 17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884" h="17974">
                    <a:moveTo>
                      <a:pt x="30831" y="15451"/>
                    </a:moveTo>
                    <a:cubicBezTo>
                      <a:pt x="29958" y="15427"/>
                      <a:pt x="29298" y="14955"/>
                      <a:pt x="28543" y="14649"/>
                    </a:cubicBezTo>
                    <a:cubicBezTo>
                      <a:pt x="25169" y="13257"/>
                      <a:pt x="21938" y="12903"/>
                      <a:pt x="18659" y="12832"/>
                    </a:cubicBezTo>
                    <a:cubicBezTo>
                      <a:pt x="17503" y="12809"/>
                      <a:pt x="16607" y="12832"/>
                      <a:pt x="15545" y="13163"/>
                    </a:cubicBezTo>
                    <a:cubicBezTo>
                      <a:pt x="15003" y="13328"/>
                      <a:pt x="14319" y="12998"/>
                      <a:pt x="13776" y="13092"/>
                    </a:cubicBezTo>
                    <a:cubicBezTo>
                      <a:pt x="10969" y="13611"/>
                      <a:pt x="8209" y="14059"/>
                      <a:pt x="5614" y="15168"/>
                    </a:cubicBezTo>
                    <a:cubicBezTo>
                      <a:pt x="3774" y="15946"/>
                      <a:pt x="1722" y="16890"/>
                      <a:pt x="0" y="17975"/>
                    </a:cubicBezTo>
                    <a:cubicBezTo>
                      <a:pt x="3491" y="10827"/>
                      <a:pt x="9907" y="4718"/>
                      <a:pt x="17409" y="2383"/>
                    </a:cubicBezTo>
                    <a:cubicBezTo>
                      <a:pt x="23848" y="377"/>
                      <a:pt x="30430" y="991"/>
                      <a:pt x="37011" y="3420"/>
                    </a:cubicBezTo>
                    <a:cubicBezTo>
                      <a:pt x="40597" y="4741"/>
                      <a:pt x="44229" y="4836"/>
                      <a:pt x="47980" y="4907"/>
                    </a:cubicBezTo>
                    <a:cubicBezTo>
                      <a:pt x="49490" y="4930"/>
                      <a:pt x="50646" y="4977"/>
                      <a:pt x="51801" y="4977"/>
                    </a:cubicBezTo>
                    <a:cubicBezTo>
                      <a:pt x="52698" y="4977"/>
                      <a:pt x="53689" y="4506"/>
                      <a:pt x="54585" y="4458"/>
                    </a:cubicBezTo>
                    <a:cubicBezTo>
                      <a:pt x="58831" y="4222"/>
                      <a:pt x="62322" y="1911"/>
                      <a:pt x="65884" y="0"/>
                    </a:cubicBezTo>
                    <a:cubicBezTo>
                      <a:pt x="62039" y="6959"/>
                      <a:pt x="55977" y="13257"/>
                      <a:pt x="48192" y="15663"/>
                    </a:cubicBezTo>
                    <a:cubicBezTo>
                      <a:pt x="42531" y="17432"/>
                      <a:pt x="36374" y="17361"/>
                      <a:pt x="30831" y="15451"/>
                    </a:cubicBezTo>
                    <a:lnTo>
                      <a:pt x="30831" y="15451"/>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58" name="手繪多邊形: 圖案 257">
                <a:extLst>
                  <a:ext uri="{FF2B5EF4-FFF2-40B4-BE49-F238E27FC236}">
                    <a16:creationId xmlns:a16="http://schemas.microsoft.com/office/drawing/2014/main" id="{BCF05587-4CCC-4117-A4C5-EF2EA9962474}"/>
                  </a:ext>
                </a:extLst>
              </p:cNvPr>
              <p:cNvSpPr/>
              <p:nvPr/>
            </p:nvSpPr>
            <p:spPr>
              <a:xfrm>
                <a:off x="4446116" y="1923807"/>
                <a:ext cx="64138" cy="23565"/>
              </a:xfrm>
              <a:custGeom>
                <a:avLst/>
                <a:gdLst>
                  <a:gd name="connsiteX0" fmla="*/ 30524 w 64138"/>
                  <a:gd name="connsiteY0" fmla="*/ 18376 h 23565"/>
                  <a:gd name="connsiteX1" fmla="*/ 28189 w 64138"/>
                  <a:gd name="connsiteY1" fmla="*/ 17762 h 23565"/>
                  <a:gd name="connsiteX2" fmla="*/ 18187 w 64138"/>
                  <a:gd name="connsiteY2" fmla="*/ 16819 h 23565"/>
                  <a:gd name="connsiteX3" fmla="*/ 15097 w 64138"/>
                  <a:gd name="connsiteY3" fmla="*/ 17409 h 23565"/>
                  <a:gd name="connsiteX4" fmla="*/ 13328 w 64138"/>
                  <a:gd name="connsiteY4" fmla="*/ 17503 h 23565"/>
                  <a:gd name="connsiteX5" fmla="*/ 5378 w 64138"/>
                  <a:gd name="connsiteY5" fmla="*/ 20287 h 23565"/>
                  <a:gd name="connsiteX6" fmla="*/ 0 w 64138"/>
                  <a:gd name="connsiteY6" fmla="*/ 23565 h 23565"/>
                  <a:gd name="connsiteX7" fmla="*/ 16017 w 64138"/>
                  <a:gd name="connsiteY7" fmla="*/ 6534 h 23565"/>
                  <a:gd name="connsiteX8" fmla="*/ 35643 w 64138"/>
                  <a:gd name="connsiteY8" fmla="*/ 5874 h 23565"/>
                  <a:gd name="connsiteX9" fmla="*/ 46706 w 64138"/>
                  <a:gd name="connsiteY9" fmla="*/ 6416 h 23565"/>
                  <a:gd name="connsiteX10" fmla="*/ 50528 w 64138"/>
                  <a:gd name="connsiteY10" fmla="*/ 6157 h 23565"/>
                  <a:gd name="connsiteX11" fmla="*/ 53264 w 64138"/>
                  <a:gd name="connsiteY11" fmla="*/ 5402 h 23565"/>
                  <a:gd name="connsiteX12" fmla="*/ 64138 w 64138"/>
                  <a:gd name="connsiteY12" fmla="*/ 0 h 23565"/>
                  <a:gd name="connsiteX13" fmla="*/ 47862 w 64138"/>
                  <a:gd name="connsiteY13" fmla="*/ 17126 h 23565"/>
                  <a:gd name="connsiteX14" fmla="*/ 30524 w 64138"/>
                  <a:gd name="connsiteY14" fmla="*/ 18376 h 23565"/>
                  <a:gd name="connsiteX15" fmla="*/ 30524 w 64138"/>
                  <a:gd name="connsiteY15" fmla="*/ 18376 h 2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38" h="23565">
                    <a:moveTo>
                      <a:pt x="30524" y="18376"/>
                    </a:moveTo>
                    <a:cubicBezTo>
                      <a:pt x="29628" y="18423"/>
                      <a:pt x="28944" y="18022"/>
                      <a:pt x="28189" y="17762"/>
                    </a:cubicBezTo>
                    <a:cubicBezTo>
                      <a:pt x="24698" y="16654"/>
                      <a:pt x="21466" y="16583"/>
                      <a:pt x="18187" y="16819"/>
                    </a:cubicBezTo>
                    <a:cubicBezTo>
                      <a:pt x="17031" y="16890"/>
                      <a:pt x="16158" y="17008"/>
                      <a:pt x="15097" y="17409"/>
                    </a:cubicBezTo>
                    <a:cubicBezTo>
                      <a:pt x="14578" y="17621"/>
                      <a:pt x="13870" y="17338"/>
                      <a:pt x="13328" y="17503"/>
                    </a:cubicBezTo>
                    <a:cubicBezTo>
                      <a:pt x="10568" y="18258"/>
                      <a:pt x="7855" y="18966"/>
                      <a:pt x="5378" y="20287"/>
                    </a:cubicBezTo>
                    <a:cubicBezTo>
                      <a:pt x="3609" y="21230"/>
                      <a:pt x="1651" y="22339"/>
                      <a:pt x="0" y="23565"/>
                    </a:cubicBezTo>
                    <a:cubicBezTo>
                      <a:pt x="2854" y="16135"/>
                      <a:pt x="8728" y="9506"/>
                      <a:pt x="16017" y="6534"/>
                    </a:cubicBezTo>
                    <a:cubicBezTo>
                      <a:pt x="22268" y="3987"/>
                      <a:pt x="28873" y="4010"/>
                      <a:pt x="35643" y="5874"/>
                    </a:cubicBezTo>
                    <a:cubicBezTo>
                      <a:pt x="39323" y="6888"/>
                      <a:pt x="42956" y="6652"/>
                      <a:pt x="46706" y="6416"/>
                    </a:cubicBezTo>
                    <a:cubicBezTo>
                      <a:pt x="48216" y="6322"/>
                      <a:pt x="49372" y="6251"/>
                      <a:pt x="50528" y="6157"/>
                    </a:cubicBezTo>
                    <a:cubicBezTo>
                      <a:pt x="51424" y="6086"/>
                      <a:pt x="52368" y="5520"/>
                      <a:pt x="53264" y="5402"/>
                    </a:cubicBezTo>
                    <a:cubicBezTo>
                      <a:pt x="57463" y="4812"/>
                      <a:pt x="60765" y="2194"/>
                      <a:pt x="64138" y="0"/>
                    </a:cubicBezTo>
                    <a:cubicBezTo>
                      <a:pt x="60930" y="7265"/>
                      <a:pt x="55411" y="14059"/>
                      <a:pt x="47862" y="17126"/>
                    </a:cubicBezTo>
                    <a:cubicBezTo>
                      <a:pt x="42342" y="19319"/>
                      <a:pt x="36209" y="19791"/>
                      <a:pt x="30524" y="18376"/>
                    </a:cubicBezTo>
                    <a:lnTo>
                      <a:pt x="30524" y="18376"/>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59" name="手繪多邊形: 圖案 258">
                <a:extLst>
                  <a:ext uri="{FF2B5EF4-FFF2-40B4-BE49-F238E27FC236}">
                    <a16:creationId xmlns:a16="http://schemas.microsoft.com/office/drawing/2014/main" id="{68940386-4822-4A2F-A29E-21B83AEDA639}"/>
                  </a:ext>
                </a:extLst>
              </p:cNvPr>
              <p:cNvSpPr/>
              <p:nvPr/>
            </p:nvSpPr>
            <p:spPr>
              <a:xfrm>
                <a:off x="4455764" y="1900902"/>
                <a:ext cx="61803" cy="29085"/>
              </a:xfrm>
              <a:custGeom>
                <a:avLst/>
                <a:gdLst>
                  <a:gd name="connsiteX0" fmla="*/ 29958 w 61803"/>
                  <a:gd name="connsiteY0" fmla="*/ 21277 h 29085"/>
                  <a:gd name="connsiteX1" fmla="*/ 27576 w 61803"/>
                  <a:gd name="connsiteY1" fmla="*/ 20876 h 29085"/>
                  <a:gd name="connsiteX2" fmla="*/ 17527 w 61803"/>
                  <a:gd name="connsiteY2" fmla="*/ 20805 h 29085"/>
                  <a:gd name="connsiteX3" fmla="*/ 14507 w 61803"/>
                  <a:gd name="connsiteY3" fmla="*/ 21655 h 29085"/>
                  <a:gd name="connsiteX4" fmla="*/ 12738 w 61803"/>
                  <a:gd name="connsiteY4" fmla="*/ 21891 h 29085"/>
                  <a:gd name="connsiteX5" fmla="*/ 5048 w 61803"/>
                  <a:gd name="connsiteY5" fmla="*/ 25358 h 29085"/>
                  <a:gd name="connsiteX6" fmla="*/ 0 w 61803"/>
                  <a:gd name="connsiteY6" fmla="*/ 29085 h 29085"/>
                  <a:gd name="connsiteX7" fmla="*/ 14460 w 61803"/>
                  <a:gd name="connsiteY7" fmla="*/ 10709 h 29085"/>
                  <a:gd name="connsiteX8" fmla="*/ 33968 w 61803"/>
                  <a:gd name="connsiteY8" fmla="*/ 8351 h 29085"/>
                  <a:gd name="connsiteX9" fmla="*/ 45031 w 61803"/>
                  <a:gd name="connsiteY9" fmla="*/ 7926 h 29085"/>
                  <a:gd name="connsiteX10" fmla="*/ 48806 w 61803"/>
                  <a:gd name="connsiteY10" fmla="*/ 7336 h 29085"/>
                  <a:gd name="connsiteX11" fmla="*/ 51448 w 61803"/>
                  <a:gd name="connsiteY11" fmla="*/ 6345 h 29085"/>
                  <a:gd name="connsiteX12" fmla="*/ 61803 w 61803"/>
                  <a:gd name="connsiteY12" fmla="*/ 0 h 29085"/>
                  <a:gd name="connsiteX13" fmla="*/ 47084 w 61803"/>
                  <a:gd name="connsiteY13" fmla="*/ 18494 h 29085"/>
                  <a:gd name="connsiteX14" fmla="*/ 29958 w 61803"/>
                  <a:gd name="connsiteY14" fmla="*/ 21277 h 29085"/>
                  <a:gd name="connsiteX15" fmla="*/ 29958 w 61803"/>
                  <a:gd name="connsiteY15" fmla="*/ 21277 h 29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803" h="29085">
                    <a:moveTo>
                      <a:pt x="29958" y="21277"/>
                    </a:moveTo>
                    <a:cubicBezTo>
                      <a:pt x="29085" y="21395"/>
                      <a:pt x="28354" y="21065"/>
                      <a:pt x="27576" y="20876"/>
                    </a:cubicBezTo>
                    <a:cubicBezTo>
                      <a:pt x="24014" y="20074"/>
                      <a:pt x="20782" y="20287"/>
                      <a:pt x="17527" y="20805"/>
                    </a:cubicBezTo>
                    <a:cubicBezTo>
                      <a:pt x="16371" y="20994"/>
                      <a:pt x="15522" y="21159"/>
                      <a:pt x="14507" y="21655"/>
                    </a:cubicBezTo>
                    <a:cubicBezTo>
                      <a:pt x="13988" y="21891"/>
                      <a:pt x="13281" y="21702"/>
                      <a:pt x="12738" y="21891"/>
                    </a:cubicBezTo>
                    <a:cubicBezTo>
                      <a:pt x="10049" y="22905"/>
                      <a:pt x="7431" y="23801"/>
                      <a:pt x="5048" y="25358"/>
                    </a:cubicBezTo>
                    <a:cubicBezTo>
                      <a:pt x="3373" y="26443"/>
                      <a:pt x="1510" y="27717"/>
                      <a:pt x="0" y="29085"/>
                    </a:cubicBezTo>
                    <a:cubicBezTo>
                      <a:pt x="2194" y="21442"/>
                      <a:pt x="7454" y="14319"/>
                      <a:pt x="14460" y="10709"/>
                    </a:cubicBezTo>
                    <a:cubicBezTo>
                      <a:pt x="20452" y="7643"/>
                      <a:pt x="27057" y="7077"/>
                      <a:pt x="33968" y="8351"/>
                    </a:cubicBezTo>
                    <a:cubicBezTo>
                      <a:pt x="37719" y="9035"/>
                      <a:pt x="41328" y="8492"/>
                      <a:pt x="45031" y="7926"/>
                    </a:cubicBezTo>
                    <a:cubicBezTo>
                      <a:pt x="46517" y="7690"/>
                      <a:pt x="47673" y="7525"/>
                      <a:pt x="48806" y="7336"/>
                    </a:cubicBezTo>
                    <a:cubicBezTo>
                      <a:pt x="49678" y="7195"/>
                      <a:pt x="50575" y="6558"/>
                      <a:pt x="51448" y="6345"/>
                    </a:cubicBezTo>
                    <a:cubicBezTo>
                      <a:pt x="55599" y="5378"/>
                      <a:pt x="58642" y="2500"/>
                      <a:pt x="61803" y="0"/>
                    </a:cubicBezTo>
                    <a:cubicBezTo>
                      <a:pt x="59232" y="7525"/>
                      <a:pt x="54349" y="14767"/>
                      <a:pt x="47084" y="18494"/>
                    </a:cubicBezTo>
                    <a:cubicBezTo>
                      <a:pt x="41823" y="21207"/>
                      <a:pt x="35737" y="22197"/>
                      <a:pt x="29958" y="21277"/>
                    </a:cubicBezTo>
                    <a:lnTo>
                      <a:pt x="29958" y="21277"/>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60" name="手繪多邊形: 圖案 259">
                <a:extLst>
                  <a:ext uri="{FF2B5EF4-FFF2-40B4-BE49-F238E27FC236}">
                    <a16:creationId xmlns:a16="http://schemas.microsoft.com/office/drawing/2014/main" id="{F8CC0D2B-C331-473F-AF18-DD74A6E9E245}"/>
                  </a:ext>
                </a:extLst>
              </p:cNvPr>
              <p:cNvSpPr/>
              <p:nvPr/>
            </p:nvSpPr>
            <p:spPr>
              <a:xfrm>
                <a:off x="4463902" y="1877360"/>
                <a:ext cx="59019" cy="34369"/>
              </a:xfrm>
              <a:custGeom>
                <a:avLst/>
                <a:gdLst>
                  <a:gd name="connsiteX0" fmla="*/ 29180 w 59019"/>
                  <a:gd name="connsiteY0" fmla="*/ 23943 h 34369"/>
                  <a:gd name="connsiteX1" fmla="*/ 26773 w 59019"/>
                  <a:gd name="connsiteY1" fmla="*/ 23754 h 34369"/>
                  <a:gd name="connsiteX2" fmla="*/ 16748 w 59019"/>
                  <a:gd name="connsiteY2" fmla="*/ 24556 h 34369"/>
                  <a:gd name="connsiteX3" fmla="*/ 13823 w 59019"/>
                  <a:gd name="connsiteY3" fmla="*/ 25688 h 34369"/>
                  <a:gd name="connsiteX4" fmla="*/ 12078 w 59019"/>
                  <a:gd name="connsiteY4" fmla="*/ 26089 h 34369"/>
                  <a:gd name="connsiteX5" fmla="*/ 4718 w 59019"/>
                  <a:gd name="connsiteY5" fmla="*/ 30217 h 34369"/>
                  <a:gd name="connsiteX6" fmla="*/ 0 w 59019"/>
                  <a:gd name="connsiteY6" fmla="*/ 34369 h 34369"/>
                  <a:gd name="connsiteX7" fmla="*/ 12809 w 59019"/>
                  <a:gd name="connsiteY7" fmla="*/ 14814 h 34369"/>
                  <a:gd name="connsiteX8" fmla="*/ 32034 w 59019"/>
                  <a:gd name="connsiteY8" fmla="*/ 10733 h 34369"/>
                  <a:gd name="connsiteX9" fmla="*/ 43003 w 59019"/>
                  <a:gd name="connsiteY9" fmla="*/ 9341 h 34369"/>
                  <a:gd name="connsiteX10" fmla="*/ 46706 w 59019"/>
                  <a:gd name="connsiteY10" fmla="*/ 8421 h 34369"/>
                  <a:gd name="connsiteX11" fmla="*/ 49254 w 59019"/>
                  <a:gd name="connsiteY11" fmla="*/ 7218 h 34369"/>
                  <a:gd name="connsiteX12" fmla="*/ 59020 w 59019"/>
                  <a:gd name="connsiteY12" fmla="*/ 0 h 34369"/>
                  <a:gd name="connsiteX13" fmla="*/ 45975 w 59019"/>
                  <a:gd name="connsiteY13" fmla="*/ 19720 h 34369"/>
                  <a:gd name="connsiteX14" fmla="*/ 29180 w 59019"/>
                  <a:gd name="connsiteY14" fmla="*/ 23943 h 34369"/>
                  <a:gd name="connsiteX15" fmla="*/ 29180 w 59019"/>
                  <a:gd name="connsiteY15" fmla="*/ 23943 h 3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019" h="34369">
                    <a:moveTo>
                      <a:pt x="29180" y="23943"/>
                    </a:moveTo>
                    <a:cubicBezTo>
                      <a:pt x="28330" y="24132"/>
                      <a:pt x="27552" y="23872"/>
                      <a:pt x="26773" y="23754"/>
                    </a:cubicBezTo>
                    <a:cubicBezTo>
                      <a:pt x="23141" y="23259"/>
                      <a:pt x="19933" y="23754"/>
                      <a:pt x="16748" y="24556"/>
                    </a:cubicBezTo>
                    <a:cubicBezTo>
                      <a:pt x="15616" y="24839"/>
                      <a:pt x="14767" y="25099"/>
                      <a:pt x="13823" y="25688"/>
                    </a:cubicBezTo>
                    <a:cubicBezTo>
                      <a:pt x="13351" y="25971"/>
                      <a:pt x="12597" y="25830"/>
                      <a:pt x="12078" y="26089"/>
                    </a:cubicBezTo>
                    <a:cubicBezTo>
                      <a:pt x="9483" y="27316"/>
                      <a:pt x="6935" y="28472"/>
                      <a:pt x="4718" y="30217"/>
                    </a:cubicBezTo>
                    <a:cubicBezTo>
                      <a:pt x="3161" y="31444"/>
                      <a:pt x="1392" y="32883"/>
                      <a:pt x="0" y="34369"/>
                    </a:cubicBezTo>
                    <a:cubicBezTo>
                      <a:pt x="1510" y="26561"/>
                      <a:pt x="6133" y="18989"/>
                      <a:pt x="12809" y="14814"/>
                    </a:cubicBezTo>
                    <a:cubicBezTo>
                      <a:pt x="18517" y="11228"/>
                      <a:pt x="25028" y="10096"/>
                      <a:pt x="32034" y="10733"/>
                    </a:cubicBezTo>
                    <a:cubicBezTo>
                      <a:pt x="35832" y="11087"/>
                      <a:pt x="39370" y="10238"/>
                      <a:pt x="43003" y="9341"/>
                    </a:cubicBezTo>
                    <a:cubicBezTo>
                      <a:pt x="44465" y="8987"/>
                      <a:pt x="45598" y="8704"/>
                      <a:pt x="46706" y="8421"/>
                    </a:cubicBezTo>
                    <a:cubicBezTo>
                      <a:pt x="47555" y="8185"/>
                      <a:pt x="48405" y="7478"/>
                      <a:pt x="49254" y="7218"/>
                    </a:cubicBezTo>
                    <a:cubicBezTo>
                      <a:pt x="53287" y="5897"/>
                      <a:pt x="56071" y="2760"/>
                      <a:pt x="59020" y="0"/>
                    </a:cubicBezTo>
                    <a:cubicBezTo>
                      <a:pt x="57109" y="7714"/>
                      <a:pt x="52886" y="15356"/>
                      <a:pt x="45975" y="19720"/>
                    </a:cubicBezTo>
                    <a:cubicBezTo>
                      <a:pt x="40998" y="22834"/>
                      <a:pt x="35006" y="24367"/>
                      <a:pt x="29180" y="23943"/>
                    </a:cubicBezTo>
                    <a:lnTo>
                      <a:pt x="29180" y="23943"/>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61" name="手繪多邊形: 圖案 260">
                <a:extLst>
                  <a:ext uri="{FF2B5EF4-FFF2-40B4-BE49-F238E27FC236}">
                    <a16:creationId xmlns:a16="http://schemas.microsoft.com/office/drawing/2014/main" id="{70B391E2-533E-4936-85DD-EA0BDF386BA5}"/>
                  </a:ext>
                </a:extLst>
              </p:cNvPr>
              <p:cNvSpPr/>
              <p:nvPr/>
            </p:nvSpPr>
            <p:spPr>
              <a:xfrm>
                <a:off x="4470484" y="1853087"/>
                <a:ext cx="55717" cy="39487"/>
              </a:xfrm>
              <a:custGeom>
                <a:avLst/>
                <a:gdLst>
                  <a:gd name="connsiteX0" fmla="*/ 28142 w 55717"/>
                  <a:gd name="connsiteY0" fmla="*/ 26538 h 39487"/>
                  <a:gd name="connsiteX1" fmla="*/ 25712 w 55717"/>
                  <a:gd name="connsiteY1" fmla="*/ 26561 h 39487"/>
                  <a:gd name="connsiteX2" fmla="*/ 15805 w 55717"/>
                  <a:gd name="connsiteY2" fmla="*/ 28260 h 39487"/>
                  <a:gd name="connsiteX3" fmla="*/ 12974 w 55717"/>
                  <a:gd name="connsiteY3" fmla="*/ 29628 h 39487"/>
                  <a:gd name="connsiteX4" fmla="*/ 11276 w 55717"/>
                  <a:gd name="connsiteY4" fmla="*/ 30170 h 39487"/>
                  <a:gd name="connsiteX5" fmla="*/ 4317 w 55717"/>
                  <a:gd name="connsiteY5" fmla="*/ 34935 h 39487"/>
                  <a:gd name="connsiteX6" fmla="*/ 0 w 55717"/>
                  <a:gd name="connsiteY6" fmla="*/ 39488 h 39487"/>
                  <a:gd name="connsiteX7" fmla="*/ 11016 w 55717"/>
                  <a:gd name="connsiteY7" fmla="*/ 18871 h 39487"/>
                  <a:gd name="connsiteX8" fmla="*/ 29793 w 55717"/>
                  <a:gd name="connsiteY8" fmla="*/ 13115 h 39487"/>
                  <a:gd name="connsiteX9" fmla="*/ 40597 w 55717"/>
                  <a:gd name="connsiteY9" fmla="*/ 10757 h 39487"/>
                  <a:gd name="connsiteX10" fmla="*/ 44206 w 55717"/>
                  <a:gd name="connsiteY10" fmla="*/ 9506 h 39487"/>
                  <a:gd name="connsiteX11" fmla="*/ 46635 w 55717"/>
                  <a:gd name="connsiteY11" fmla="*/ 8067 h 39487"/>
                  <a:gd name="connsiteX12" fmla="*/ 55717 w 55717"/>
                  <a:gd name="connsiteY12" fmla="*/ 0 h 39487"/>
                  <a:gd name="connsiteX13" fmla="*/ 44489 w 55717"/>
                  <a:gd name="connsiteY13" fmla="*/ 20782 h 39487"/>
                  <a:gd name="connsiteX14" fmla="*/ 28142 w 55717"/>
                  <a:gd name="connsiteY14" fmla="*/ 26538 h 39487"/>
                  <a:gd name="connsiteX15" fmla="*/ 28142 w 55717"/>
                  <a:gd name="connsiteY15" fmla="*/ 26538 h 39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717" h="39487">
                    <a:moveTo>
                      <a:pt x="28142" y="26538"/>
                    </a:moveTo>
                    <a:cubicBezTo>
                      <a:pt x="27292" y="26821"/>
                      <a:pt x="26514" y="26608"/>
                      <a:pt x="25712" y="26561"/>
                    </a:cubicBezTo>
                    <a:cubicBezTo>
                      <a:pt x="22056" y="26396"/>
                      <a:pt x="18895" y="27174"/>
                      <a:pt x="15805" y="28260"/>
                    </a:cubicBezTo>
                    <a:cubicBezTo>
                      <a:pt x="14720" y="28637"/>
                      <a:pt x="13894" y="28967"/>
                      <a:pt x="12974" y="29628"/>
                    </a:cubicBezTo>
                    <a:cubicBezTo>
                      <a:pt x="12526" y="29958"/>
                      <a:pt x="11771" y="29887"/>
                      <a:pt x="11276" y="30170"/>
                    </a:cubicBezTo>
                    <a:cubicBezTo>
                      <a:pt x="8822" y="31633"/>
                      <a:pt x="6369" y="33001"/>
                      <a:pt x="4317" y="34935"/>
                    </a:cubicBezTo>
                    <a:cubicBezTo>
                      <a:pt x="2854" y="36303"/>
                      <a:pt x="1250" y="37884"/>
                      <a:pt x="0" y="39488"/>
                    </a:cubicBezTo>
                    <a:cubicBezTo>
                      <a:pt x="826" y="31562"/>
                      <a:pt x="4741" y="23636"/>
                      <a:pt x="11016" y="18871"/>
                    </a:cubicBezTo>
                    <a:cubicBezTo>
                      <a:pt x="16371" y="14790"/>
                      <a:pt x="22763" y="13092"/>
                      <a:pt x="29793" y="13115"/>
                    </a:cubicBezTo>
                    <a:cubicBezTo>
                      <a:pt x="33614" y="13115"/>
                      <a:pt x="37058" y="11960"/>
                      <a:pt x="40597" y="10757"/>
                    </a:cubicBezTo>
                    <a:cubicBezTo>
                      <a:pt x="42036" y="10261"/>
                      <a:pt x="43121" y="9907"/>
                      <a:pt x="44206" y="9506"/>
                    </a:cubicBezTo>
                    <a:cubicBezTo>
                      <a:pt x="45031" y="9200"/>
                      <a:pt x="45833" y="8421"/>
                      <a:pt x="46635" y="8067"/>
                    </a:cubicBezTo>
                    <a:cubicBezTo>
                      <a:pt x="50551" y="6393"/>
                      <a:pt x="53028" y="3019"/>
                      <a:pt x="55717" y="0"/>
                    </a:cubicBezTo>
                    <a:cubicBezTo>
                      <a:pt x="54514" y="7855"/>
                      <a:pt x="50976" y="15852"/>
                      <a:pt x="44489" y="20782"/>
                    </a:cubicBezTo>
                    <a:cubicBezTo>
                      <a:pt x="39818" y="24367"/>
                      <a:pt x="33992" y="26420"/>
                      <a:pt x="28142" y="26538"/>
                    </a:cubicBezTo>
                    <a:lnTo>
                      <a:pt x="28142" y="26538"/>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62" name="手繪多邊形: 圖案 261">
                <a:extLst>
                  <a:ext uri="{FF2B5EF4-FFF2-40B4-BE49-F238E27FC236}">
                    <a16:creationId xmlns:a16="http://schemas.microsoft.com/office/drawing/2014/main" id="{48DB4C54-AD94-4CD4-8AC2-9EC57ABA77C9}"/>
                  </a:ext>
                </a:extLst>
              </p:cNvPr>
              <p:cNvSpPr/>
              <p:nvPr/>
            </p:nvSpPr>
            <p:spPr>
              <a:xfrm>
                <a:off x="4475414" y="1828295"/>
                <a:ext cx="51942" cy="44347"/>
              </a:xfrm>
              <a:custGeom>
                <a:avLst/>
                <a:gdLst>
                  <a:gd name="connsiteX0" fmla="*/ 26844 w 51942"/>
                  <a:gd name="connsiteY0" fmla="*/ 28920 h 44347"/>
                  <a:gd name="connsiteX1" fmla="*/ 24438 w 51942"/>
                  <a:gd name="connsiteY1" fmla="*/ 29180 h 44347"/>
                  <a:gd name="connsiteX2" fmla="*/ 14720 w 51942"/>
                  <a:gd name="connsiteY2" fmla="*/ 31751 h 44347"/>
                  <a:gd name="connsiteX3" fmla="*/ 12030 w 51942"/>
                  <a:gd name="connsiteY3" fmla="*/ 33378 h 44347"/>
                  <a:gd name="connsiteX4" fmla="*/ 10403 w 51942"/>
                  <a:gd name="connsiteY4" fmla="*/ 34062 h 44347"/>
                  <a:gd name="connsiteX5" fmla="*/ 3892 w 51942"/>
                  <a:gd name="connsiteY5" fmla="*/ 39417 h 44347"/>
                  <a:gd name="connsiteX6" fmla="*/ 0 w 51942"/>
                  <a:gd name="connsiteY6" fmla="*/ 44347 h 44347"/>
                  <a:gd name="connsiteX7" fmla="*/ 9105 w 51942"/>
                  <a:gd name="connsiteY7" fmla="*/ 22834 h 44347"/>
                  <a:gd name="connsiteX8" fmla="*/ 27292 w 51942"/>
                  <a:gd name="connsiteY8" fmla="*/ 15404 h 44347"/>
                  <a:gd name="connsiteX9" fmla="*/ 37860 w 51942"/>
                  <a:gd name="connsiteY9" fmla="*/ 12078 h 44347"/>
                  <a:gd name="connsiteX10" fmla="*/ 41328 w 51942"/>
                  <a:gd name="connsiteY10" fmla="*/ 10497 h 44347"/>
                  <a:gd name="connsiteX11" fmla="*/ 43616 w 51942"/>
                  <a:gd name="connsiteY11" fmla="*/ 8846 h 44347"/>
                  <a:gd name="connsiteX12" fmla="*/ 51943 w 51942"/>
                  <a:gd name="connsiteY12" fmla="*/ 0 h 44347"/>
                  <a:gd name="connsiteX13" fmla="*/ 42602 w 51942"/>
                  <a:gd name="connsiteY13" fmla="*/ 21725 h 44347"/>
                  <a:gd name="connsiteX14" fmla="*/ 26844 w 51942"/>
                  <a:gd name="connsiteY14" fmla="*/ 28920 h 44347"/>
                  <a:gd name="connsiteX15" fmla="*/ 26844 w 51942"/>
                  <a:gd name="connsiteY15" fmla="*/ 28920 h 4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942" h="44347">
                    <a:moveTo>
                      <a:pt x="26844" y="28920"/>
                    </a:moveTo>
                    <a:cubicBezTo>
                      <a:pt x="26019" y="29274"/>
                      <a:pt x="25240" y="29132"/>
                      <a:pt x="24438" y="29180"/>
                    </a:cubicBezTo>
                    <a:cubicBezTo>
                      <a:pt x="20782" y="29345"/>
                      <a:pt x="17715" y="30383"/>
                      <a:pt x="14720" y="31751"/>
                    </a:cubicBezTo>
                    <a:cubicBezTo>
                      <a:pt x="13658" y="32223"/>
                      <a:pt x="12880" y="32624"/>
                      <a:pt x="12030" y="33378"/>
                    </a:cubicBezTo>
                    <a:cubicBezTo>
                      <a:pt x="11606" y="33756"/>
                      <a:pt x="10851" y="33732"/>
                      <a:pt x="10403" y="34062"/>
                    </a:cubicBezTo>
                    <a:cubicBezTo>
                      <a:pt x="8067" y="35737"/>
                      <a:pt x="5779" y="37318"/>
                      <a:pt x="3892" y="39417"/>
                    </a:cubicBezTo>
                    <a:cubicBezTo>
                      <a:pt x="2571" y="40903"/>
                      <a:pt x="1109" y="42625"/>
                      <a:pt x="0" y="44347"/>
                    </a:cubicBezTo>
                    <a:cubicBezTo>
                      <a:pt x="94" y="36398"/>
                      <a:pt x="3302" y="28142"/>
                      <a:pt x="9105" y="22834"/>
                    </a:cubicBezTo>
                    <a:cubicBezTo>
                      <a:pt x="14083" y="18281"/>
                      <a:pt x="20287" y="16017"/>
                      <a:pt x="27292" y="15404"/>
                    </a:cubicBezTo>
                    <a:cubicBezTo>
                      <a:pt x="31090" y="15073"/>
                      <a:pt x="34440" y="13611"/>
                      <a:pt x="37860" y="12078"/>
                    </a:cubicBezTo>
                    <a:cubicBezTo>
                      <a:pt x="39252" y="11464"/>
                      <a:pt x="40290" y="10992"/>
                      <a:pt x="41328" y="10497"/>
                    </a:cubicBezTo>
                    <a:cubicBezTo>
                      <a:pt x="42130" y="10120"/>
                      <a:pt x="42838" y="9270"/>
                      <a:pt x="43616" y="8846"/>
                    </a:cubicBezTo>
                    <a:cubicBezTo>
                      <a:pt x="47367" y="6817"/>
                      <a:pt x="49537" y="3232"/>
                      <a:pt x="51943" y="0"/>
                    </a:cubicBezTo>
                    <a:cubicBezTo>
                      <a:pt x="51448" y="7926"/>
                      <a:pt x="48641" y="16229"/>
                      <a:pt x="42602" y="21725"/>
                    </a:cubicBezTo>
                    <a:cubicBezTo>
                      <a:pt x="38285" y="25712"/>
                      <a:pt x="32671" y="28283"/>
                      <a:pt x="26844" y="28920"/>
                    </a:cubicBezTo>
                    <a:lnTo>
                      <a:pt x="26844" y="28920"/>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63" name="手繪多邊形: 圖案 262">
                <a:extLst>
                  <a:ext uri="{FF2B5EF4-FFF2-40B4-BE49-F238E27FC236}">
                    <a16:creationId xmlns:a16="http://schemas.microsoft.com/office/drawing/2014/main" id="{8072C64D-6C2A-4A2E-8CEE-4891517CB4E3}"/>
                  </a:ext>
                </a:extLst>
              </p:cNvPr>
              <p:cNvSpPr/>
              <p:nvPr/>
            </p:nvSpPr>
            <p:spPr>
              <a:xfrm>
                <a:off x="4478459" y="1803173"/>
                <a:ext cx="47898" cy="48805"/>
              </a:xfrm>
              <a:custGeom>
                <a:avLst/>
                <a:gdLst>
                  <a:gd name="connsiteX0" fmla="*/ 25450 w 47898"/>
                  <a:gd name="connsiteY0" fmla="*/ 30996 h 48805"/>
                  <a:gd name="connsiteX1" fmla="*/ 23068 w 47898"/>
                  <a:gd name="connsiteY1" fmla="*/ 31468 h 48805"/>
                  <a:gd name="connsiteX2" fmla="*/ 13609 w 47898"/>
                  <a:gd name="connsiteY2" fmla="*/ 34912 h 48805"/>
                  <a:gd name="connsiteX3" fmla="*/ 11085 w 47898"/>
                  <a:gd name="connsiteY3" fmla="*/ 36775 h 48805"/>
                  <a:gd name="connsiteX4" fmla="*/ 9528 w 47898"/>
                  <a:gd name="connsiteY4" fmla="*/ 37624 h 48805"/>
                  <a:gd name="connsiteX5" fmla="*/ 3513 w 47898"/>
                  <a:gd name="connsiteY5" fmla="*/ 43545 h 48805"/>
                  <a:gd name="connsiteX6" fmla="*/ 92 w 47898"/>
                  <a:gd name="connsiteY6" fmla="*/ 48806 h 48805"/>
                  <a:gd name="connsiteX7" fmla="*/ 7240 w 47898"/>
                  <a:gd name="connsiteY7" fmla="*/ 26538 h 48805"/>
                  <a:gd name="connsiteX8" fmla="*/ 24696 w 47898"/>
                  <a:gd name="connsiteY8" fmla="*/ 17527 h 48805"/>
                  <a:gd name="connsiteX9" fmla="*/ 34910 w 47898"/>
                  <a:gd name="connsiteY9" fmla="*/ 13281 h 48805"/>
                  <a:gd name="connsiteX10" fmla="*/ 38236 w 47898"/>
                  <a:gd name="connsiteY10" fmla="*/ 11393 h 48805"/>
                  <a:gd name="connsiteX11" fmla="*/ 40382 w 47898"/>
                  <a:gd name="connsiteY11" fmla="*/ 9554 h 48805"/>
                  <a:gd name="connsiteX12" fmla="*/ 47884 w 47898"/>
                  <a:gd name="connsiteY12" fmla="*/ 0 h 48805"/>
                  <a:gd name="connsiteX13" fmla="*/ 40547 w 47898"/>
                  <a:gd name="connsiteY13" fmla="*/ 22457 h 48805"/>
                  <a:gd name="connsiteX14" fmla="*/ 25450 w 47898"/>
                  <a:gd name="connsiteY14" fmla="*/ 30996 h 48805"/>
                  <a:gd name="connsiteX15" fmla="*/ 25450 w 47898"/>
                  <a:gd name="connsiteY15" fmla="*/ 30996 h 4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898" h="48805">
                    <a:moveTo>
                      <a:pt x="25450" y="30996"/>
                    </a:moveTo>
                    <a:cubicBezTo>
                      <a:pt x="24672" y="31421"/>
                      <a:pt x="23870" y="31350"/>
                      <a:pt x="23068" y="31468"/>
                    </a:cubicBezTo>
                    <a:cubicBezTo>
                      <a:pt x="19435" y="31963"/>
                      <a:pt x="16487" y="33284"/>
                      <a:pt x="13609" y="34912"/>
                    </a:cubicBezTo>
                    <a:cubicBezTo>
                      <a:pt x="12594" y="35478"/>
                      <a:pt x="11840" y="35950"/>
                      <a:pt x="11085" y="36775"/>
                    </a:cubicBezTo>
                    <a:cubicBezTo>
                      <a:pt x="10707" y="37176"/>
                      <a:pt x="9952" y="37247"/>
                      <a:pt x="9528" y="37624"/>
                    </a:cubicBezTo>
                    <a:cubicBezTo>
                      <a:pt x="7358" y="39512"/>
                      <a:pt x="5211" y="41281"/>
                      <a:pt x="3513" y="43545"/>
                    </a:cubicBezTo>
                    <a:cubicBezTo>
                      <a:pt x="2333" y="45149"/>
                      <a:pt x="1012" y="46989"/>
                      <a:pt x="92" y="48806"/>
                    </a:cubicBezTo>
                    <a:cubicBezTo>
                      <a:pt x="-521" y="40880"/>
                      <a:pt x="1932" y="32364"/>
                      <a:pt x="7240" y="26538"/>
                    </a:cubicBezTo>
                    <a:cubicBezTo>
                      <a:pt x="11792" y="21560"/>
                      <a:pt x="17784" y="18753"/>
                      <a:pt x="24696" y="17527"/>
                    </a:cubicBezTo>
                    <a:cubicBezTo>
                      <a:pt x="28470" y="16866"/>
                      <a:pt x="31631" y="15097"/>
                      <a:pt x="34910" y="13281"/>
                    </a:cubicBezTo>
                    <a:cubicBezTo>
                      <a:pt x="36231" y="12549"/>
                      <a:pt x="37245" y="11983"/>
                      <a:pt x="38236" y="11393"/>
                    </a:cubicBezTo>
                    <a:cubicBezTo>
                      <a:pt x="39014" y="10945"/>
                      <a:pt x="39627" y="10025"/>
                      <a:pt x="40382" y="9554"/>
                    </a:cubicBezTo>
                    <a:cubicBezTo>
                      <a:pt x="43921" y="7218"/>
                      <a:pt x="45784" y="3444"/>
                      <a:pt x="47884" y="0"/>
                    </a:cubicBezTo>
                    <a:cubicBezTo>
                      <a:pt x="48096" y="7949"/>
                      <a:pt x="46044" y="16442"/>
                      <a:pt x="40547" y="22457"/>
                    </a:cubicBezTo>
                    <a:cubicBezTo>
                      <a:pt x="36537" y="26797"/>
                      <a:pt x="31183" y="29840"/>
                      <a:pt x="25450" y="30996"/>
                    </a:cubicBezTo>
                    <a:lnTo>
                      <a:pt x="25450" y="30996"/>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64" name="手繪多邊形: 圖案 263">
                <a:extLst>
                  <a:ext uri="{FF2B5EF4-FFF2-40B4-BE49-F238E27FC236}">
                    <a16:creationId xmlns:a16="http://schemas.microsoft.com/office/drawing/2014/main" id="{112B1619-3672-4F24-ABF8-F44EC380D526}"/>
                  </a:ext>
                </a:extLst>
              </p:cNvPr>
              <p:cNvSpPr/>
              <p:nvPr/>
            </p:nvSpPr>
            <p:spPr>
              <a:xfrm>
                <a:off x="4479365" y="1778168"/>
                <a:ext cx="43880" cy="52886"/>
              </a:xfrm>
              <a:custGeom>
                <a:avLst/>
                <a:gdLst>
                  <a:gd name="connsiteX0" fmla="*/ 24096 w 43880"/>
                  <a:gd name="connsiteY0" fmla="*/ 32907 h 52886"/>
                  <a:gd name="connsiteX1" fmla="*/ 21784 w 43880"/>
                  <a:gd name="connsiteY1" fmla="*/ 33591 h 52886"/>
                  <a:gd name="connsiteX2" fmla="*/ 12679 w 43880"/>
                  <a:gd name="connsiteY2" fmla="*/ 37860 h 52886"/>
                  <a:gd name="connsiteX3" fmla="*/ 10320 w 43880"/>
                  <a:gd name="connsiteY3" fmla="*/ 39936 h 52886"/>
                  <a:gd name="connsiteX4" fmla="*/ 8834 w 43880"/>
                  <a:gd name="connsiteY4" fmla="*/ 40903 h 52886"/>
                  <a:gd name="connsiteX5" fmla="*/ 3384 w 43880"/>
                  <a:gd name="connsiteY5" fmla="*/ 47343 h 52886"/>
                  <a:gd name="connsiteX6" fmla="*/ 436 w 43880"/>
                  <a:gd name="connsiteY6" fmla="*/ 52887 h 52886"/>
                  <a:gd name="connsiteX7" fmla="*/ 5555 w 43880"/>
                  <a:gd name="connsiteY7" fmla="*/ 30076 h 52886"/>
                  <a:gd name="connsiteX8" fmla="*/ 22114 w 43880"/>
                  <a:gd name="connsiteY8" fmla="*/ 19532 h 52886"/>
                  <a:gd name="connsiteX9" fmla="*/ 31904 w 43880"/>
                  <a:gd name="connsiteY9" fmla="*/ 14366 h 52886"/>
                  <a:gd name="connsiteX10" fmla="*/ 35041 w 43880"/>
                  <a:gd name="connsiteY10" fmla="*/ 12196 h 52886"/>
                  <a:gd name="connsiteX11" fmla="*/ 36999 w 43880"/>
                  <a:gd name="connsiteY11" fmla="*/ 10167 h 52886"/>
                  <a:gd name="connsiteX12" fmla="*/ 43604 w 43880"/>
                  <a:gd name="connsiteY12" fmla="*/ 0 h 52886"/>
                  <a:gd name="connsiteX13" fmla="*/ 38320 w 43880"/>
                  <a:gd name="connsiteY13" fmla="*/ 23023 h 52886"/>
                  <a:gd name="connsiteX14" fmla="*/ 24096 w 43880"/>
                  <a:gd name="connsiteY14" fmla="*/ 32907 h 52886"/>
                  <a:gd name="connsiteX15" fmla="*/ 24096 w 43880"/>
                  <a:gd name="connsiteY15" fmla="*/ 32907 h 5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880" h="52886">
                    <a:moveTo>
                      <a:pt x="24096" y="32907"/>
                    </a:moveTo>
                    <a:cubicBezTo>
                      <a:pt x="23364" y="33402"/>
                      <a:pt x="22539" y="33402"/>
                      <a:pt x="21784" y="33591"/>
                    </a:cubicBezTo>
                    <a:cubicBezTo>
                      <a:pt x="18222" y="34416"/>
                      <a:pt x="15391" y="35997"/>
                      <a:pt x="12679" y="37860"/>
                    </a:cubicBezTo>
                    <a:cubicBezTo>
                      <a:pt x="11711" y="38521"/>
                      <a:pt x="11027" y="39063"/>
                      <a:pt x="10320" y="39936"/>
                    </a:cubicBezTo>
                    <a:cubicBezTo>
                      <a:pt x="9966" y="40384"/>
                      <a:pt x="9235" y="40502"/>
                      <a:pt x="8834" y="40903"/>
                    </a:cubicBezTo>
                    <a:cubicBezTo>
                      <a:pt x="6852" y="42979"/>
                      <a:pt x="4871" y="44937"/>
                      <a:pt x="3384" y="47343"/>
                    </a:cubicBezTo>
                    <a:cubicBezTo>
                      <a:pt x="2347" y="49041"/>
                      <a:pt x="1214" y="50999"/>
                      <a:pt x="436" y="52887"/>
                    </a:cubicBezTo>
                    <a:cubicBezTo>
                      <a:pt x="-885" y="45055"/>
                      <a:pt x="790" y="36351"/>
                      <a:pt x="5555" y="30076"/>
                    </a:cubicBezTo>
                    <a:cubicBezTo>
                      <a:pt x="9636" y="24698"/>
                      <a:pt x="15344" y="21372"/>
                      <a:pt x="22114" y="19532"/>
                    </a:cubicBezTo>
                    <a:cubicBezTo>
                      <a:pt x="25818" y="18517"/>
                      <a:pt x="28813" y="16489"/>
                      <a:pt x="31904" y="14366"/>
                    </a:cubicBezTo>
                    <a:cubicBezTo>
                      <a:pt x="33154" y="13516"/>
                      <a:pt x="34097" y="12880"/>
                      <a:pt x="35041" y="12196"/>
                    </a:cubicBezTo>
                    <a:cubicBezTo>
                      <a:pt x="35772" y="11677"/>
                      <a:pt x="36315" y="10709"/>
                      <a:pt x="36999" y="10167"/>
                    </a:cubicBezTo>
                    <a:cubicBezTo>
                      <a:pt x="40325" y="7501"/>
                      <a:pt x="41835" y="3586"/>
                      <a:pt x="43604" y="0"/>
                    </a:cubicBezTo>
                    <a:cubicBezTo>
                      <a:pt x="44524" y="7902"/>
                      <a:pt x="43250" y="16536"/>
                      <a:pt x="38320" y="23023"/>
                    </a:cubicBezTo>
                    <a:cubicBezTo>
                      <a:pt x="34758" y="27717"/>
                      <a:pt x="29710" y="31255"/>
                      <a:pt x="24096" y="32907"/>
                    </a:cubicBezTo>
                    <a:lnTo>
                      <a:pt x="24096" y="32907"/>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65" name="手繪多邊形: 圖案 264">
                <a:extLst>
                  <a:ext uri="{FF2B5EF4-FFF2-40B4-BE49-F238E27FC236}">
                    <a16:creationId xmlns:a16="http://schemas.microsoft.com/office/drawing/2014/main" id="{5B82DE8A-312B-423F-8AF4-4472AC354089}"/>
                  </a:ext>
                </a:extLst>
              </p:cNvPr>
              <p:cNvSpPr/>
              <p:nvPr/>
            </p:nvSpPr>
            <p:spPr>
              <a:xfrm>
                <a:off x="4478195" y="1753989"/>
                <a:ext cx="40181" cy="56566"/>
              </a:xfrm>
              <a:custGeom>
                <a:avLst/>
                <a:gdLst>
                  <a:gd name="connsiteX0" fmla="*/ 22813 w 40181"/>
                  <a:gd name="connsiteY0" fmla="*/ 34511 h 56566"/>
                  <a:gd name="connsiteX1" fmla="*/ 20572 w 40181"/>
                  <a:gd name="connsiteY1" fmla="*/ 35383 h 56566"/>
                  <a:gd name="connsiteX2" fmla="*/ 11891 w 40181"/>
                  <a:gd name="connsiteY2" fmla="*/ 40455 h 56566"/>
                  <a:gd name="connsiteX3" fmla="*/ 9721 w 40181"/>
                  <a:gd name="connsiteY3" fmla="*/ 42743 h 56566"/>
                  <a:gd name="connsiteX4" fmla="*/ 8329 w 40181"/>
                  <a:gd name="connsiteY4" fmla="*/ 43852 h 56566"/>
                  <a:gd name="connsiteX5" fmla="*/ 3470 w 40181"/>
                  <a:gd name="connsiteY5" fmla="*/ 50763 h 56566"/>
                  <a:gd name="connsiteX6" fmla="*/ 1040 w 40181"/>
                  <a:gd name="connsiteY6" fmla="*/ 56566 h 56566"/>
                  <a:gd name="connsiteX7" fmla="*/ 4107 w 40181"/>
                  <a:gd name="connsiteY7" fmla="*/ 33378 h 56566"/>
                  <a:gd name="connsiteX8" fmla="*/ 19652 w 40181"/>
                  <a:gd name="connsiteY8" fmla="*/ 21395 h 56566"/>
                  <a:gd name="connsiteX9" fmla="*/ 28946 w 40181"/>
                  <a:gd name="connsiteY9" fmla="*/ 15380 h 56566"/>
                  <a:gd name="connsiteX10" fmla="*/ 31894 w 40181"/>
                  <a:gd name="connsiteY10" fmla="*/ 12927 h 56566"/>
                  <a:gd name="connsiteX11" fmla="*/ 33664 w 40181"/>
                  <a:gd name="connsiteY11" fmla="*/ 10733 h 56566"/>
                  <a:gd name="connsiteX12" fmla="*/ 39325 w 40181"/>
                  <a:gd name="connsiteY12" fmla="*/ 0 h 56566"/>
                  <a:gd name="connsiteX13" fmla="*/ 36117 w 40181"/>
                  <a:gd name="connsiteY13" fmla="*/ 23400 h 56566"/>
                  <a:gd name="connsiteX14" fmla="*/ 22813 w 40181"/>
                  <a:gd name="connsiteY14" fmla="*/ 34511 h 56566"/>
                  <a:gd name="connsiteX15" fmla="*/ 22813 w 40181"/>
                  <a:gd name="connsiteY15" fmla="*/ 34511 h 5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181" h="56566">
                    <a:moveTo>
                      <a:pt x="22813" y="34511"/>
                    </a:moveTo>
                    <a:cubicBezTo>
                      <a:pt x="22129" y="35053"/>
                      <a:pt x="21327" y="35148"/>
                      <a:pt x="20572" y="35383"/>
                    </a:cubicBezTo>
                    <a:cubicBezTo>
                      <a:pt x="17080" y="36516"/>
                      <a:pt x="14415" y="38356"/>
                      <a:pt x="11891" y="40455"/>
                    </a:cubicBezTo>
                    <a:cubicBezTo>
                      <a:pt x="10995" y="41186"/>
                      <a:pt x="10334" y="41800"/>
                      <a:pt x="9721" y="42743"/>
                    </a:cubicBezTo>
                    <a:cubicBezTo>
                      <a:pt x="9414" y="43215"/>
                      <a:pt x="8683" y="43404"/>
                      <a:pt x="8329" y="43852"/>
                    </a:cubicBezTo>
                    <a:cubicBezTo>
                      <a:pt x="6536" y="46093"/>
                      <a:pt x="4720" y="48216"/>
                      <a:pt x="3470" y="50763"/>
                    </a:cubicBezTo>
                    <a:cubicBezTo>
                      <a:pt x="2597" y="52556"/>
                      <a:pt x="1630" y="54608"/>
                      <a:pt x="1040" y="56566"/>
                    </a:cubicBezTo>
                    <a:cubicBezTo>
                      <a:pt x="-989" y="48876"/>
                      <a:pt x="-92" y="40054"/>
                      <a:pt x="4107" y="33378"/>
                    </a:cubicBezTo>
                    <a:cubicBezTo>
                      <a:pt x="7692" y="27670"/>
                      <a:pt x="13070" y="23825"/>
                      <a:pt x="19652" y="21395"/>
                    </a:cubicBezTo>
                    <a:cubicBezTo>
                      <a:pt x="23237" y="20051"/>
                      <a:pt x="26044" y="17763"/>
                      <a:pt x="28946" y="15380"/>
                    </a:cubicBezTo>
                    <a:cubicBezTo>
                      <a:pt x="30102" y="14413"/>
                      <a:pt x="30998" y="13682"/>
                      <a:pt x="31894" y="12927"/>
                    </a:cubicBezTo>
                    <a:cubicBezTo>
                      <a:pt x="32555" y="12337"/>
                      <a:pt x="33027" y="11346"/>
                      <a:pt x="33664" y="10733"/>
                    </a:cubicBezTo>
                    <a:cubicBezTo>
                      <a:pt x="36730" y="7784"/>
                      <a:pt x="37886" y="3751"/>
                      <a:pt x="39325" y="0"/>
                    </a:cubicBezTo>
                    <a:cubicBezTo>
                      <a:pt x="40953" y="7784"/>
                      <a:pt x="40457" y="16512"/>
                      <a:pt x="36117" y="23400"/>
                    </a:cubicBezTo>
                    <a:cubicBezTo>
                      <a:pt x="32956" y="28401"/>
                      <a:pt x="28238" y="32364"/>
                      <a:pt x="22813" y="34511"/>
                    </a:cubicBezTo>
                    <a:lnTo>
                      <a:pt x="22813" y="34511"/>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66" name="手繪多邊形: 圖案 265">
                <a:extLst>
                  <a:ext uri="{FF2B5EF4-FFF2-40B4-BE49-F238E27FC236}">
                    <a16:creationId xmlns:a16="http://schemas.microsoft.com/office/drawing/2014/main" id="{A3884E85-4666-416B-91DF-01145C574FCB}"/>
                  </a:ext>
                </a:extLst>
              </p:cNvPr>
              <p:cNvSpPr/>
              <p:nvPr/>
            </p:nvSpPr>
            <p:spPr>
              <a:xfrm>
                <a:off x="4474977" y="1730731"/>
                <a:ext cx="36729" cy="59727"/>
              </a:xfrm>
              <a:custGeom>
                <a:avLst/>
                <a:gdLst>
                  <a:gd name="connsiteX0" fmla="*/ 21619 w 36729"/>
                  <a:gd name="connsiteY0" fmla="*/ 35832 h 59727"/>
                  <a:gd name="connsiteX1" fmla="*/ 19473 w 36729"/>
                  <a:gd name="connsiteY1" fmla="*/ 36917 h 59727"/>
                  <a:gd name="connsiteX2" fmla="*/ 11264 w 36729"/>
                  <a:gd name="connsiteY2" fmla="*/ 42743 h 59727"/>
                  <a:gd name="connsiteX3" fmla="*/ 9306 w 36729"/>
                  <a:gd name="connsiteY3" fmla="*/ 45196 h 59727"/>
                  <a:gd name="connsiteX4" fmla="*/ 8008 w 36729"/>
                  <a:gd name="connsiteY4" fmla="*/ 46423 h 59727"/>
                  <a:gd name="connsiteX5" fmla="*/ 3786 w 36729"/>
                  <a:gd name="connsiteY5" fmla="*/ 53736 h 59727"/>
                  <a:gd name="connsiteX6" fmla="*/ 1875 w 36729"/>
                  <a:gd name="connsiteY6" fmla="*/ 59727 h 59727"/>
                  <a:gd name="connsiteX7" fmla="*/ 2866 w 36729"/>
                  <a:gd name="connsiteY7" fmla="*/ 36374 h 59727"/>
                  <a:gd name="connsiteX8" fmla="*/ 17302 w 36729"/>
                  <a:gd name="connsiteY8" fmla="*/ 23046 h 59727"/>
                  <a:gd name="connsiteX9" fmla="*/ 26030 w 36729"/>
                  <a:gd name="connsiteY9" fmla="*/ 16229 h 59727"/>
                  <a:gd name="connsiteX10" fmla="*/ 28743 w 36729"/>
                  <a:gd name="connsiteY10" fmla="*/ 13540 h 59727"/>
                  <a:gd name="connsiteX11" fmla="*/ 30324 w 36729"/>
                  <a:gd name="connsiteY11" fmla="*/ 11181 h 59727"/>
                  <a:gd name="connsiteX12" fmla="*/ 35018 w 36729"/>
                  <a:gd name="connsiteY12" fmla="*/ 0 h 59727"/>
                  <a:gd name="connsiteX13" fmla="*/ 33909 w 36729"/>
                  <a:gd name="connsiteY13" fmla="*/ 23613 h 59727"/>
                  <a:gd name="connsiteX14" fmla="*/ 21619 w 36729"/>
                  <a:gd name="connsiteY14" fmla="*/ 35832 h 59727"/>
                  <a:gd name="connsiteX15" fmla="*/ 21619 w 36729"/>
                  <a:gd name="connsiteY15" fmla="*/ 35832 h 59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729" h="59727">
                    <a:moveTo>
                      <a:pt x="21619" y="35832"/>
                    </a:moveTo>
                    <a:cubicBezTo>
                      <a:pt x="20982" y="36445"/>
                      <a:pt x="20180" y="36587"/>
                      <a:pt x="19473" y="36917"/>
                    </a:cubicBezTo>
                    <a:cubicBezTo>
                      <a:pt x="16099" y="38356"/>
                      <a:pt x="13599" y="40408"/>
                      <a:pt x="11264" y="42743"/>
                    </a:cubicBezTo>
                    <a:cubicBezTo>
                      <a:pt x="10438" y="43569"/>
                      <a:pt x="9848" y="44206"/>
                      <a:pt x="9306" y="45196"/>
                    </a:cubicBezTo>
                    <a:cubicBezTo>
                      <a:pt x="9046" y="45692"/>
                      <a:pt x="8339" y="45951"/>
                      <a:pt x="8008" y="46423"/>
                    </a:cubicBezTo>
                    <a:cubicBezTo>
                      <a:pt x="6428" y="48806"/>
                      <a:pt x="4824" y="51094"/>
                      <a:pt x="3786" y="53736"/>
                    </a:cubicBezTo>
                    <a:cubicBezTo>
                      <a:pt x="3078" y="55599"/>
                      <a:pt x="2300" y="57722"/>
                      <a:pt x="1875" y="59727"/>
                    </a:cubicBezTo>
                    <a:cubicBezTo>
                      <a:pt x="-814" y="52226"/>
                      <a:pt x="-719" y="43380"/>
                      <a:pt x="2866" y="36374"/>
                    </a:cubicBezTo>
                    <a:cubicBezTo>
                      <a:pt x="5933" y="30359"/>
                      <a:pt x="10957" y="26066"/>
                      <a:pt x="17302" y="23046"/>
                    </a:cubicBezTo>
                    <a:cubicBezTo>
                      <a:pt x="20746" y="21395"/>
                      <a:pt x="23365" y="18871"/>
                      <a:pt x="26030" y="16229"/>
                    </a:cubicBezTo>
                    <a:cubicBezTo>
                      <a:pt x="27116" y="15168"/>
                      <a:pt x="27941" y="14366"/>
                      <a:pt x="28743" y="13540"/>
                    </a:cubicBezTo>
                    <a:cubicBezTo>
                      <a:pt x="29356" y="12903"/>
                      <a:pt x="29734" y="11865"/>
                      <a:pt x="30324" y="11181"/>
                    </a:cubicBezTo>
                    <a:cubicBezTo>
                      <a:pt x="33131" y="7973"/>
                      <a:pt x="33909" y="3869"/>
                      <a:pt x="35018" y="0"/>
                    </a:cubicBezTo>
                    <a:cubicBezTo>
                      <a:pt x="37330" y="7596"/>
                      <a:pt x="37613" y="16347"/>
                      <a:pt x="33909" y="23613"/>
                    </a:cubicBezTo>
                    <a:cubicBezTo>
                      <a:pt x="31220" y="28826"/>
                      <a:pt x="26856" y="33190"/>
                      <a:pt x="21619" y="35832"/>
                    </a:cubicBezTo>
                    <a:lnTo>
                      <a:pt x="21619" y="35832"/>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67" name="手繪多邊形: 圖案 266">
                <a:extLst>
                  <a:ext uri="{FF2B5EF4-FFF2-40B4-BE49-F238E27FC236}">
                    <a16:creationId xmlns:a16="http://schemas.microsoft.com/office/drawing/2014/main" id="{6BC9B92A-FD55-4C13-8CEF-83DA4D219C06}"/>
                  </a:ext>
                </a:extLst>
              </p:cNvPr>
              <p:cNvSpPr/>
              <p:nvPr/>
            </p:nvSpPr>
            <p:spPr>
              <a:xfrm>
                <a:off x="4469821" y="1708392"/>
                <a:ext cx="33502" cy="62392"/>
              </a:xfrm>
              <a:custGeom>
                <a:avLst/>
                <a:gdLst>
                  <a:gd name="connsiteX0" fmla="*/ 20524 w 33502"/>
                  <a:gd name="connsiteY0" fmla="*/ 36917 h 62392"/>
                  <a:gd name="connsiteX1" fmla="*/ 18472 w 33502"/>
                  <a:gd name="connsiteY1" fmla="*/ 38167 h 62392"/>
                  <a:gd name="connsiteX2" fmla="*/ 10806 w 33502"/>
                  <a:gd name="connsiteY2" fmla="*/ 44678 h 62392"/>
                  <a:gd name="connsiteX3" fmla="*/ 9084 w 33502"/>
                  <a:gd name="connsiteY3" fmla="*/ 47296 h 62392"/>
                  <a:gd name="connsiteX4" fmla="*/ 7904 w 33502"/>
                  <a:gd name="connsiteY4" fmla="*/ 48617 h 62392"/>
                  <a:gd name="connsiteX5" fmla="*/ 4342 w 33502"/>
                  <a:gd name="connsiteY5" fmla="*/ 56260 h 62392"/>
                  <a:gd name="connsiteX6" fmla="*/ 2951 w 33502"/>
                  <a:gd name="connsiteY6" fmla="*/ 62393 h 62392"/>
                  <a:gd name="connsiteX7" fmla="*/ 1866 w 33502"/>
                  <a:gd name="connsiteY7" fmla="*/ 39040 h 62392"/>
                  <a:gd name="connsiteX8" fmla="*/ 15075 w 33502"/>
                  <a:gd name="connsiteY8" fmla="*/ 24509 h 62392"/>
                  <a:gd name="connsiteX9" fmla="*/ 23166 w 33502"/>
                  <a:gd name="connsiteY9" fmla="*/ 16960 h 62392"/>
                  <a:gd name="connsiteX10" fmla="*/ 25643 w 33502"/>
                  <a:gd name="connsiteY10" fmla="*/ 14035 h 62392"/>
                  <a:gd name="connsiteX11" fmla="*/ 27011 w 33502"/>
                  <a:gd name="connsiteY11" fmla="*/ 11559 h 62392"/>
                  <a:gd name="connsiteX12" fmla="*/ 30691 w 33502"/>
                  <a:gd name="connsiteY12" fmla="*/ 0 h 62392"/>
                  <a:gd name="connsiteX13" fmla="*/ 31658 w 33502"/>
                  <a:gd name="connsiteY13" fmla="*/ 23613 h 62392"/>
                  <a:gd name="connsiteX14" fmla="*/ 20524 w 33502"/>
                  <a:gd name="connsiteY14" fmla="*/ 36917 h 62392"/>
                  <a:gd name="connsiteX15" fmla="*/ 20524 w 33502"/>
                  <a:gd name="connsiteY15" fmla="*/ 36917 h 62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02" h="62392">
                    <a:moveTo>
                      <a:pt x="20524" y="36917"/>
                    </a:moveTo>
                    <a:cubicBezTo>
                      <a:pt x="19935" y="37577"/>
                      <a:pt x="19180" y="37813"/>
                      <a:pt x="18472" y="38167"/>
                    </a:cubicBezTo>
                    <a:cubicBezTo>
                      <a:pt x="15241" y="39889"/>
                      <a:pt x="12929" y="42177"/>
                      <a:pt x="10806" y="44678"/>
                    </a:cubicBezTo>
                    <a:cubicBezTo>
                      <a:pt x="10075" y="45574"/>
                      <a:pt x="9532" y="46258"/>
                      <a:pt x="9084" y="47296"/>
                    </a:cubicBezTo>
                    <a:cubicBezTo>
                      <a:pt x="8871" y="47815"/>
                      <a:pt x="8187" y="48145"/>
                      <a:pt x="7904" y="48617"/>
                    </a:cubicBezTo>
                    <a:cubicBezTo>
                      <a:pt x="6536" y="51141"/>
                      <a:pt x="5121" y="53547"/>
                      <a:pt x="4342" y="56260"/>
                    </a:cubicBezTo>
                    <a:cubicBezTo>
                      <a:pt x="3800" y="58170"/>
                      <a:pt x="3210" y="60364"/>
                      <a:pt x="2951" y="62393"/>
                    </a:cubicBezTo>
                    <a:cubicBezTo>
                      <a:pt x="-399" y="55175"/>
                      <a:pt x="-1083" y="46329"/>
                      <a:pt x="1866" y="39040"/>
                    </a:cubicBezTo>
                    <a:cubicBezTo>
                      <a:pt x="4390" y="32789"/>
                      <a:pt x="9013" y="28071"/>
                      <a:pt x="15075" y="24509"/>
                    </a:cubicBezTo>
                    <a:cubicBezTo>
                      <a:pt x="18378" y="22575"/>
                      <a:pt x="20737" y="19815"/>
                      <a:pt x="23166" y="16960"/>
                    </a:cubicBezTo>
                    <a:cubicBezTo>
                      <a:pt x="24157" y="15805"/>
                      <a:pt x="24912" y="14932"/>
                      <a:pt x="25643" y="14035"/>
                    </a:cubicBezTo>
                    <a:cubicBezTo>
                      <a:pt x="26209" y="13351"/>
                      <a:pt x="26469" y="12266"/>
                      <a:pt x="27011" y="11559"/>
                    </a:cubicBezTo>
                    <a:cubicBezTo>
                      <a:pt x="29512" y="8115"/>
                      <a:pt x="29936" y="3939"/>
                      <a:pt x="30691" y="0"/>
                    </a:cubicBezTo>
                    <a:cubicBezTo>
                      <a:pt x="33664" y="7360"/>
                      <a:pt x="34725" y="16040"/>
                      <a:pt x="31658" y="23613"/>
                    </a:cubicBezTo>
                    <a:cubicBezTo>
                      <a:pt x="29441" y="29109"/>
                      <a:pt x="25502" y="33850"/>
                      <a:pt x="20524" y="36917"/>
                    </a:cubicBezTo>
                    <a:lnTo>
                      <a:pt x="20524" y="36917"/>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68" name="手繪多邊形: 圖案 267">
                <a:extLst>
                  <a:ext uri="{FF2B5EF4-FFF2-40B4-BE49-F238E27FC236}">
                    <a16:creationId xmlns:a16="http://schemas.microsoft.com/office/drawing/2014/main" id="{94863DDD-66A2-4C86-84F7-1B86F63B18C1}"/>
                  </a:ext>
                </a:extLst>
              </p:cNvPr>
              <p:cNvSpPr/>
              <p:nvPr/>
            </p:nvSpPr>
            <p:spPr>
              <a:xfrm>
                <a:off x="4462889" y="1687256"/>
                <a:ext cx="30496" cy="64586"/>
              </a:xfrm>
              <a:custGeom>
                <a:avLst/>
                <a:gdLst>
                  <a:gd name="connsiteX0" fmla="*/ 19460 w 30496"/>
                  <a:gd name="connsiteY0" fmla="*/ 37624 h 64586"/>
                  <a:gd name="connsiteX1" fmla="*/ 17525 w 30496"/>
                  <a:gd name="connsiteY1" fmla="*/ 39063 h 64586"/>
                  <a:gd name="connsiteX2" fmla="*/ 10472 w 30496"/>
                  <a:gd name="connsiteY2" fmla="*/ 46234 h 64586"/>
                  <a:gd name="connsiteX3" fmla="*/ 8986 w 30496"/>
                  <a:gd name="connsiteY3" fmla="*/ 48994 h 64586"/>
                  <a:gd name="connsiteX4" fmla="*/ 7925 w 30496"/>
                  <a:gd name="connsiteY4" fmla="*/ 50433 h 64586"/>
                  <a:gd name="connsiteX5" fmla="*/ 5047 w 30496"/>
                  <a:gd name="connsiteY5" fmla="*/ 58359 h 64586"/>
                  <a:gd name="connsiteX6" fmla="*/ 4198 w 30496"/>
                  <a:gd name="connsiteY6" fmla="*/ 64587 h 64586"/>
                  <a:gd name="connsiteX7" fmla="*/ 1108 w 30496"/>
                  <a:gd name="connsiteY7" fmla="*/ 41422 h 64586"/>
                  <a:gd name="connsiteX8" fmla="*/ 12996 w 30496"/>
                  <a:gd name="connsiteY8" fmla="*/ 25783 h 64586"/>
                  <a:gd name="connsiteX9" fmla="*/ 20403 w 30496"/>
                  <a:gd name="connsiteY9" fmla="*/ 17550 h 64586"/>
                  <a:gd name="connsiteX10" fmla="*/ 22597 w 30496"/>
                  <a:gd name="connsiteY10" fmla="*/ 14436 h 64586"/>
                  <a:gd name="connsiteX11" fmla="*/ 23729 w 30496"/>
                  <a:gd name="connsiteY11" fmla="*/ 11842 h 64586"/>
                  <a:gd name="connsiteX12" fmla="*/ 26395 w 30496"/>
                  <a:gd name="connsiteY12" fmla="*/ 0 h 64586"/>
                  <a:gd name="connsiteX13" fmla="*/ 29414 w 30496"/>
                  <a:gd name="connsiteY13" fmla="*/ 23447 h 64586"/>
                  <a:gd name="connsiteX14" fmla="*/ 19460 w 30496"/>
                  <a:gd name="connsiteY14" fmla="*/ 37624 h 64586"/>
                  <a:gd name="connsiteX15" fmla="*/ 19460 w 30496"/>
                  <a:gd name="connsiteY15" fmla="*/ 37624 h 64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496" h="64586">
                    <a:moveTo>
                      <a:pt x="19460" y="37624"/>
                    </a:moveTo>
                    <a:cubicBezTo>
                      <a:pt x="18941" y="38332"/>
                      <a:pt x="18186" y="38615"/>
                      <a:pt x="17525" y="39063"/>
                    </a:cubicBezTo>
                    <a:cubicBezTo>
                      <a:pt x="14459" y="41068"/>
                      <a:pt x="12359" y="43522"/>
                      <a:pt x="10472" y="46234"/>
                    </a:cubicBezTo>
                    <a:cubicBezTo>
                      <a:pt x="9812" y="47178"/>
                      <a:pt x="9340" y="47933"/>
                      <a:pt x="8986" y="48994"/>
                    </a:cubicBezTo>
                    <a:cubicBezTo>
                      <a:pt x="8821" y="49537"/>
                      <a:pt x="8161" y="49914"/>
                      <a:pt x="7925" y="50433"/>
                    </a:cubicBezTo>
                    <a:cubicBezTo>
                      <a:pt x="6769" y="53052"/>
                      <a:pt x="5589" y="55599"/>
                      <a:pt x="5047" y="58359"/>
                    </a:cubicBezTo>
                    <a:cubicBezTo>
                      <a:pt x="4669" y="60317"/>
                      <a:pt x="4268" y="62534"/>
                      <a:pt x="4198" y="64587"/>
                    </a:cubicBezTo>
                    <a:cubicBezTo>
                      <a:pt x="235" y="57699"/>
                      <a:pt x="-1204" y="48947"/>
                      <a:pt x="1108" y="41422"/>
                    </a:cubicBezTo>
                    <a:cubicBezTo>
                      <a:pt x="3065" y="34982"/>
                      <a:pt x="7264" y="29864"/>
                      <a:pt x="12996" y="25783"/>
                    </a:cubicBezTo>
                    <a:cubicBezTo>
                      <a:pt x="16110" y="23565"/>
                      <a:pt x="18233" y="20617"/>
                      <a:pt x="20403" y="17550"/>
                    </a:cubicBezTo>
                    <a:cubicBezTo>
                      <a:pt x="21276" y="16324"/>
                      <a:pt x="21960" y="15380"/>
                      <a:pt x="22597" y="14436"/>
                    </a:cubicBezTo>
                    <a:cubicBezTo>
                      <a:pt x="23092" y="13705"/>
                      <a:pt x="23281" y="12620"/>
                      <a:pt x="23729" y="11842"/>
                    </a:cubicBezTo>
                    <a:cubicBezTo>
                      <a:pt x="25923" y="8209"/>
                      <a:pt x="25970" y="4010"/>
                      <a:pt x="26395" y="0"/>
                    </a:cubicBezTo>
                    <a:cubicBezTo>
                      <a:pt x="30004" y="7077"/>
                      <a:pt x="31797" y="15639"/>
                      <a:pt x="29414" y="23447"/>
                    </a:cubicBezTo>
                    <a:cubicBezTo>
                      <a:pt x="27669" y="29062"/>
                      <a:pt x="24130" y="34133"/>
                      <a:pt x="19460" y="37624"/>
                    </a:cubicBezTo>
                    <a:lnTo>
                      <a:pt x="19460" y="37624"/>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69" name="手繪多邊形: 圖案 268">
                <a:extLst>
                  <a:ext uri="{FF2B5EF4-FFF2-40B4-BE49-F238E27FC236}">
                    <a16:creationId xmlns:a16="http://schemas.microsoft.com/office/drawing/2014/main" id="{4A920376-D962-495A-AC8C-CD38948C24D0}"/>
                  </a:ext>
                </a:extLst>
              </p:cNvPr>
              <p:cNvSpPr/>
              <p:nvPr/>
            </p:nvSpPr>
            <p:spPr>
              <a:xfrm>
                <a:off x="4454141" y="1667229"/>
                <a:ext cx="27738" cy="66285"/>
              </a:xfrm>
              <a:custGeom>
                <a:avLst/>
                <a:gdLst>
                  <a:gd name="connsiteX0" fmla="*/ 18513 w 27738"/>
                  <a:gd name="connsiteY0" fmla="*/ 38120 h 66285"/>
                  <a:gd name="connsiteX1" fmla="*/ 16696 w 27738"/>
                  <a:gd name="connsiteY1" fmla="*/ 39724 h 66285"/>
                  <a:gd name="connsiteX2" fmla="*/ 10280 w 27738"/>
                  <a:gd name="connsiteY2" fmla="*/ 47461 h 66285"/>
                  <a:gd name="connsiteX3" fmla="*/ 9030 w 27738"/>
                  <a:gd name="connsiteY3" fmla="*/ 50339 h 66285"/>
                  <a:gd name="connsiteX4" fmla="*/ 8110 w 27738"/>
                  <a:gd name="connsiteY4" fmla="*/ 51849 h 66285"/>
                  <a:gd name="connsiteX5" fmla="*/ 5940 w 27738"/>
                  <a:gd name="connsiteY5" fmla="*/ 60010 h 66285"/>
                  <a:gd name="connsiteX6" fmla="*/ 5633 w 27738"/>
                  <a:gd name="connsiteY6" fmla="*/ 66285 h 66285"/>
                  <a:gd name="connsiteX7" fmla="*/ 538 w 27738"/>
                  <a:gd name="connsiteY7" fmla="*/ 43474 h 66285"/>
                  <a:gd name="connsiteX8" fmla="*/ 11035 w 27738"/>
                  <a:gd name="connsiteY8" fmla="*/ 26868 h 66285"/>
                  <a:gd name="connsiteX9" fmla="*/ 17711 w 27738"/>
                  <a:gd name="connsiteY9" fmla="*/ 18022 h 66285"/>
                  <a:gd name="connsiteX10" fmla="*/ 19621 w 27738"/>
                  <a:gd name="connsiteY10" fmla="*/ 14720 h 66285"/>
                  <a:gd name="connsiteX11" fmla="*/ 20541 w 27738"/>
                  <a:gd name="connsiteY11" fmla="*/ 12030 h 66285"/>
                  <a:gd name="connsiteX12" fmla="*/ 22169 w 27738"/>
                  <a:gd name="connsiteY12" fmla="*/ 0 h 66285"/>
                  <a:gd name="connsiteX13" fmla="*/ 27194 w 27738"/>
                  <a:gd name="connsiteY13" fmla="*/ 23094 h 66285"/>
                  <a:gd name="connsiteX14" fmla="*/ 18513 w 27738"/>
                  <a:gd name="connsiteY14" fmla="*/ 38120 h 66285"/>
                  <a:gd name="connsiteX15" fmla="*/ 18513 w 27738"/>
                  <a:gd name="connsiteY15" fmla="*/ 38120 h 66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738" h="66285">
                    <a:moveTo>
                      <a:pt x="18513" y="38120"/>
                    </a:moveTo>
                    <a:cubicBezTo>
                      <a:pt x="18041" y="38875"/>
                      <a:pt x="17333" y="39228"/>
                      <a:pt x="16696" y="39724"/>
                    </a:cubicBezTo>
                    <a:cubicBezTo>
                      <a:pt x="13819" y="41988"/>
                      <a:pt x="11931" y="44607"/>
                      <a:pt x="10280" y="47461"/>
                    </a:cubicBezTo>
                    <a:cubicBezTo>
                      <a:pt x="9691" y="48452"/>
                      <a:pt x="9289" y="49254"/>
                      <a:pt x="9030" y="50339"/>
                    </a:cubicBezTo>
                    <a:cubicBezTo>
                      <a:pt x="8888" y="50881"/>
                      <a:pt x="8275" y="51330"/>
                      <a:pt x="8110" y="51849"/>
                    </a:cubicBezTo>
                    <a:cubicBezTo>
                      <a:pt x="7190" y="54561"/>
                      <a:pt x="6223" y="57180"/>
                      <a:pt x="5940" y="60010"/>
                    </a:cubicBezTo>
                    <a:cubicBezTo>
                      <a:pt x="5728" y="61992"/>
                      <a:pt x="5539" y="64233"/>
                      <a:pt x="5633" y="66285"/>
                    </a:cubicBezTo>
                    <a:cubicBezTo>
                      <a:pt x="1081" y="59751"/>
                      <a:pt x="-1090" y="51165"/>
                      <a:pt x="538" y="43474"/>
                    </a:cubicBezTo>
                    <a:cubicBezTo>
                      <a:pt x="1953" y="36870"/>
                      <a:pt x="5680" y="31421"/>
                      <a:pt x="11035" y="26868"/>
                    </a:cubicBezTo>
                    <a:cubicBezTo>
                      <a:pt x="13937" y="24391"/>
                      <a:pt x="15800" y="21254"/>
                      <a:pt x="17711" y="18022"/>
                    </a:cubicBezTo>
                    <a:cubicBezTo>
                      <a:pt x="18466" y="16725"/>
                      <a:pt x="19055" y="15734"/>
                      <a:pt x="19621" y="14720"/>
                    </a:cubicBezTo>
                    <a:cubicBezTo>
                      <a:pt x="20070" y="13941"/>
                      <a:pt x="20140" y="12832"/>
                      <a:pt x="20541" y="12030"/>
                    </a:cubicBezTo>
                    <a:cubicBezTo>
                      <a:pt x="22405" y="8209"/>
                      <a:pt x="22098" y="4034"/>
                      <a:pt x="22169" y="0"/>
                    </a:cubicBezTo>
                    <a:cubicBezTo>
                      <a:pt x="26368" y="6746"/>
                      <a:pt x="28916" y="15121"/>
                      <a:pt x="27194" y="23094"/>
                    </a:cubicBezTo>
                    <a:cubicBezTo>
                      <a:pt x="25943" y="28896"/>
                      <a:pt x="22877" y="34228"/>
                      <a:pt x="18513" y="38120"/>
                    </a:cubicBezTo>
                    <a:lnTo>
                      <a:pt x="18513" y="38120"/>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70" name="手繪多邊形: 圖案 269">
                <a:extLst>
                  <a:ext uri="{FF2B5EF4-FFF2-40B4-BE49-F238E27FC236}">
                    <a16:creationId xmlns:a16="http://schemas.microsoft.com/office/drawing/2014/main" id="{EA57E870-F874-43AC-BC50-B81ADC7B9C86}"/>
                  </a:ext>
                </a:extLst>
              </p:cNvPr>
              <p:cNvSpPr/>
              <p:nvPr/>
            </p:nvSpPr>
            <p:spPr>
              <a:xfrm>
                <a:off x="4443690" y="1648523"/>
                <a:ext cx="25187" cy="67417"/>
              </a:xfrm>
              <a:custGeom>
                <a:avLst/>
                <a:gdLst>
                  <a:gd name="connsiteX0" fmla="*/ 17664 w 25187"/>
                  <a:gd name="connsiteY0" fmla="*/ 38285 h 67417"/>
                  <a:gd name="connsiteX1" fmla="*/ 15989 w 25187"/>
                  <a:gd name="connsiteY1" fmla="*/ 40030 h 67417"/>
                  <a:gd name="connsiteX2" fmla="*/ 10257 w 25187"/>
                  <a:gd name="connsiteY2" fmla="*/ 48287 h 67417"/>
                  <a:gd name="connsiteX3" fmla="*/ 9267 w 25187"/>
                  <a:gd name="connsiteY3" fmla="*/ 51259 h 67417"/>
                  <a:gd name="connsiteX4" fmla="*/ 8464 w 25187"/>
                  <a:gd name="connsiteY4" fmla="*/ 52839 h 67417"/>
                  <a:gd name="connsiteX5" fmla="*/ 6978 w 25187"/>
                  <a:gd name="connsiteY5" fmla="*/ 61143 h 67417"/>
                  <a:gd name="connsiteX6" fmla="*/ 7214 w 25187"/>
                  <a:gd name="connsiteY6" fmla="*/ 67417 h 67417"/>
                  <a:gd name="connsiteX7" fmla="*/ 185 w 25187"/>
                  <a:gd name="connsiteY7" fmla="*/ 45126 h 67417"/>
                  <a:gd name="connsiteX8" fmla="*/ 9219 w 25187"/>
                  <a:gd name="connsiteY8" fmla="*/ 27693 h 67417"/>
                  <a:gd name="connsiteX9" fmla="*/ 15093 w 25187"/>
                  <a:gd name="connsiteY9" fmla="*/ 18305 h 67417"/>
                  <a:gd name="connsiteX10" fmla="*/ 16721 w 25187"/>
                  <a:gd name="connsiteY10" fmla="*/ 14861 h 67417"/>
                  <a:gd name="connsiteX11" fmla="*/ 17405 w 25187"/>
                  <a:gd name="connsiteY11" fmla="*/ 12125 h 67417"/>
                  <a:gd name="connsiteX12" fmla="*/ 18018 w 25187"/>
                  <a:gd name="connsiteY12" fmla="*/ 0 h 67417"/>
                  <a:gd name="connsiteX13" fmla="*/ 25000 w 25187"/>
                  <a:gd name="connsiteY13" fmla="*/ 22575 h 67417"/>
                  <a:gd name="connsiteX14" fmla="*/ 17664 w 25187"/>
                  <a:gd name="connsiteY14" fmla="*/ 38285 h 67417"/>
                  <a:gd name="connsiteX15" fmla="*/ 17664 w 25187"/>
                  <a:gd name="connsiteY15" fmla="*/ 38285 h 6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187" h="67417">
                    <a:moveTo>
                      <a:pt x="17664" y="38285"/>
                    </a:moveTo>
                    <a:cubicBezTo>
                      <a:pt x="17263" y="39087"/>
                      <a:pt x="16579" y="39488"/>
                      <a:pt x="15989" y="40030"/>
                    </a:cubicBezTo>
                    <a:cubicBezTo>
                      <a:pt x="13324" y="42531"/>
                      <a:pt x="11673" y="45314"/>
                      <a:pt x="10257" y="48287"/>
                    </a:cubicBezTo>
                    <a:cubicBezTo>
                      <a:pt x="9762" y="49348"/>
                      <a:pt x="9432" y="50150"/>
                      <a:pt x="9267" y="51259"/>
                    </a:cubicBezTo>
                    <a:cubicBezTo>
                      <a:pt x="9196" y="51825"/>
                      <a:pt x="8606" y="52297"/>
                      <a:pt x="8464" y="52839"/>
                    </a:cubicBezTo>
                    <a:cubicBezTo>
                      <a:pt x="7780" y="55623"/>
                      <a:pt x="7049" y="58312"/>
                      <a:pt x="6978" y="61143"/>
                    </a:cubicBezTo>
                    <a:cubicBezTo>
                      <a:pt x="6931" y="63124"/>
                      <a:pt x="6931" y="65389"/>
                      <a:pt x="7214" y="67417"/>
                    </a:cubicBezTo>
                    <a:cubicBezTo>
                      <a:pt x="2119" y="61308"/>
                      <a:pt x="-782" y="52934"/>
                      <a:pt x="185" y="45126"/>
                    </a:cubicBezTo>
                    <a:cubicBezTo>
                      <a:pt x="1034" y="38426"/>
                      <a:pt x="4289" y="32671"/>
                      <a:pt x="9219" y="27693"/>
                    </a:cubicBezTo>
                    <a:cubicBezTo>
                      <a:pt x="11908" y="24981"/>
                      <a:pt x="13489" y="21702"/>
                      <a:pt x="15093" y="18305"/>
                    </a:cubicBezTo>
                    <a:cubicBezTo>
                      <a:pt x="15753" y="16937"/>
                      <a:pt x="16249" y="15899"/>
                      <a:pt x="16721" y="14861"/>
                    </a:cubicBezTo>
                    <a:cubicBezTo>
                      <a:pt x="17074" y="14059"/>
                      <a:pt x="17074" y="12950"/>
                      <a:pt x="17405" y="12125"/>
                    </a:cubicBezTo>
                    <a:cubicBezTo>
                      <a:pt x="18938" y="8162"/>
                      <a:pt x="18277" y="4010"/>
                      <a:pt x="18018" y="0"/>
                    </a:cubicBezTo>
                    <a:cubicBezTo>
                      <a:pt x="22783" y="6369"/>
                      <a:pt x="26015" y="14484"/>
                      <a:pt x="25000" y="22575"/>
                    </a:cubicBezTo>
                    <a:cubicBezTo>
                      <a:pt x="24293" y="28425"/>
                      <a:pt x="21674" y="34015"/>
                      <a:pt x="17664" y="38285"/>
                    </a:cubicBezTo>
                    <a:lnTo>
                      <a:pt x="17664" y="38285"/>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71" name="手繪多邊形: 圖案 270">
                <a:extLst>
                  <a:ext uri="{FF2B5EF4-FFF2-40B4-BE49-F238E27FC236}">
                    <a16:creationId xmlns:a16="http://schemas.microsoft.com/office/drawing/2014/main" id="{A030AC59-35DB-4EFB-A4AE-C5A2BB8EA870}"/>
                  </a:ext>
                </a:extLst>
              </p:cNvPr>
              <p:cNvSpPr/>
              <p:nvPr/>
            </p:nvSpPr>
            <p:spPr>
              <a:xfrm>
                <a:off x="4431756" y="1631209"/>
                <a:ext cx="22848" cy="68101"/>
              </a:xfrm>
              <a:custGeom>
                <a:avLst/>
                <a:gdLst>
                  <a:gd name="connsiteX0" fmla="*/ 16814 w 22848"/>
                  <a:gd name="connsiteY0" fmla="*/ 38120 h 68101"/>
                  <a:gd name="connsiteX1" fmla="*/ 15304 w 22848"/>
                  <a:gd name="connsiteY1" fmla="*/ 40007 h 68101"/>
                  <a:gd name="connsiteX2" fmla="*/ 10303 w 22848"/>
                  <a:gd name="connsiteY2" fmla="*/ 48735 h 68101"/>
                  <a:gd name="connsiteX3" fmla="*/ 9572 w 22848"/>
                  <a:gd name="connsiteY3" fmla="*/ 51801 h 68101"/>
                  <a:gd name="connsiteX4" fmla="*/ 8911 w 22848"/>
                  <a:gd name="connsiteY4" fmla="*/ 53453 h 68101"/>
                  <a:gd name="connsiteX5" fmla="*/ 8133 w 22848"/>
                  <a:gd name="connsiteY5" fmla="*/ 61850 h 68101"/>
                  <a:gd name="connsiteX6" fmla="*/ 8911 w 22848"/>
                  <a:gd name="connsiteY6" fmla="*/ 68101 h 68101"/>
                  <a:gd name="connsiteX7" fmla="*/ 18 w 22848"/>
                  <a:gd name="connsiteY7" fmla="*/ 46470 h 68101"/>
                  <a:gd name="connsiteX8" fmla="*/ 7543 w 22848"/>
                  <a:gd name="connsiteY8" fmla="*/ 28330 h 68101"/>
                  <a:gd name="connsiteX9" fmla="*/ 12615 w 22848"/>
                  <a:gd name="connsiteY9" fmla="*/ 18494 h 68101"/>
                  <a:gd name="connsiteX10" fmla="*/ 13936 w 22848"/>
                  <a:gd name="connsiteY10" fmla="*/ 14908 h 68101"/>
                  <a:gd name="connsiteX11" fmla="*/ 14384 w 22848"/>
                  <a:gd name="connsiteY11" fmla="*/ 12125 h 68101"/>
                  <a:gd name="connsiteX12" fmla="*/ 13959 w 22848"/>
                  <a:gd name="connsiteY12" fmla="*/ 0 h 68101"/>
                  <a:gd name="connsiteX13" fmla="*/ 22829 w 22848"/>
                  <a:gd name="connsiteY13" fmla="*/ 21914 h 68101"/>
                  <a:gd name="connsiteX14" fmla="*/ 16814 w 22848"/>
                  <a:gd name="connsiteY14" fmla="*/ 38120 h 68101"/>
                  <a:gd name="connsiteX15" fmla="*/ 16814 w 22848"/>
                  <a:gd name="connsiteY15" fmla="*/ 38120 h 68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848" h="68101">
                    <a:moveTo>
                      <a:pt x="16814" y="38120"/>
                    </a:moveTo>
                    <a:cubicBezTo>
                      <a:pt x="16483" y="38945"/>
                      <a:pt x="15823" y="39417"/>
                      <a:pt x="15304" y="40007"/>
                    </a:cubicBezTo>
                    <a:cubicBezTo>
                      <a:pt x="12851" y="42720"/>
                      <a:pt x="11435" y="45645"/>
                      <a:pt x="10303" y="48735"/>
                    </a:cubicBezTo>
                    <a:cubicBezTo>
                      <a:pt x="9902" y="49820"/>
                      <a:pt x="9642" y="50669"/>
                      <a:pt x="9572" y="51801"/>
                    </a:cubicBezTo>
                    <a:cubicBezTo>
                      <a:pt x="9548" y="52368"/>
                      <a:pt x="9006" y="52886"/>
                      <a:pt x="8911" y="53453"/>
                    </a:cubicBezTo>
                    <a:cubicBezTo>
                      <a:pt x="8463" y="56283"/>
                      <a:pt x="7968" y="59043"/>
                      <a:pt x="8133" y="61850"/>
                    </a:cubicBezTo>
                    <a:cubicBezTo>
                      <a:pt x="8251" y="63832"/>
                      <a:pt x="8463" y="66096"/>
                      <a:pt x="8911" y="68101"/>
                    </a:cubicBezTo>
                    <a:cubicBezTo>
                      <a:pt x="3321" y="62440"/>
                      <a:pt x="-289" y="54349"/>
                      <a:pt x="18" y="46470"/>
                    </a:cubicBezTo>
                    <a:cubicBezTo>
                      <a:pt x="278" y="39724"/>
                      <a:pt x="3038" y="33732"/>
                      <a:pt x="7543" y="28330"/>
                    </a:cubicBezTo>
                    <a:cubicBezTo>
                      <a:pt x="9996" y="25382"/>
                      <a:pt x="11294" y="21985"/>
                      <a:pt x="12615" y="18494"/>
                    </a:cubicBezTo>
                    <a:cubicBezTo>
                      <a:pt x="13157" y="17078"/>
                      <a:pt x="13558" y="15993"/>
                      <a:pt x="13936" y="14908"/>
                    </a:cubicBezTo>
                    <a:cubicBezTo>
                      <a:pt x="14242" y="14083"/>
                      <a:pt x="14124" y="12974"/>
                      <a:pt x="14384" y="12125"/>
                    </a:cubicBezTo>
                    <a:cubicBezTo>
                      <a:pt x="15587" y="8044"/>
                      <a:pt x="14573" y="3963"/>
                      <a:pt x="13959" y="0"/>
                    </a:cubicBezTo>
                    <a:cubicBezTo>
                      <a:pt x="19243" y="5944"/>
                      <a:pt x="23159" y="13752"/>
                      <a:pt x="22829" y="21914"/>
                    </a:cubicBezTo>
                    <a:cubicBezTo>
                      <a:pt x="22569" y="27764"/>
                      <a:pt x="20446" y="33544"/>
                      <a:pt x="16814" y="38120"/>
                    </a:cubicBezTo>
                    <a:lnTo>
                      <a:pt x="16814" y="38120"/>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72" name="手繪多邊形: 圖案 271">
                <a:extLst>
                  <a:ext uri="{FF2B5EF4-FFF2-40B4-BE49-F238E27FC236}">
                    <a16:creationId xmlns:a16="http://schemas.microsoft.com/office/drawing/2014/main" id="{A7551888-E8CE-433A-8777-1C1F61939451}"/>
                  </a:ext>
                </a:extLst>
              </p:cNvPr>
              <p:cNvSpPr/>
              <p:nvPr/>
            </p:nvSpPr>
            <p:spPr>
              <a:xfrm>
                <a:off x="4418300" y="1615310"/>
                <a:ext cx="20676" cy="68266"/>
              </a:xfrm>
              <a:custGeom>
                <a:avLst/>
                <a:gdLst>
                  <a:gd name="connsiteX0" fmla="*/ 16045 w 20676"/>
                  <a:gd name="connsiteY0" fmla="*/ 37719 h 68266"/>
                  <a:gd name="connsiteX1" fmla="*/ 14700 w 20676"/>
                  <a:gd name="connsiteY1" fmla="*/ 39724 h 68266"/>
                  <a:gd name="connsiteX2" fmla="*/ 10454 w 20676"/>
                  <a:gd name="connsiteY2" fmla="*/ 48853 h 68266"/>
                  <a:gd name="connsiteX3" fmla="*/ 9982 w 20676"/>
                  <a:gd name="connsiteY3" fmla="*/ 51967 h 68266"/>
                  <a:gd name="connsiteX4" fmla="*/ 9463 w 20676"/>
                  <a:gd name="connsiteY4" fmla="*/ 53665 h 68266"/>
                  <a:gd name="connsiteX5" fmla="*/ 9416 w 20676"/>
                  <a:gd name="connsiteY5" fmla="*/ 62110 h 68266"/>
                  <a:gd name="connsiteX6" fmla="*/ 10714 w 20676"/>
                  <a:gd name="connsiteY6" fmla="*/ 68267 h 68266"/>
                  <a:gd name="connsiteX7" fmla="*/ 28 w 20676"/>
                  <a:gd name="connsiteY7" fmla="*/ 47485 h 68266"/>
                  <a:gd name="connsiteX8" fmla="*/ 5972 w 20676"/>
                  <a:gd name="connsiteY8" fmla="*/ 28779 h 68266"/>
                  <a:gd name="connsiteX9" fmla="*/ 10195 w 20676"/>
                  <a:gd name="connsiteY9" fmla="*/ 18541 h 68266"/>
                  <a:gd name="connsiteX10" fmla="*/ 11209 w 20676"/>
                  <a:gd name="connsiteY10" fmla="*/ 14861 h 68266"/>
                  <a:gd name="connsiteX11" fmla="*/ 11421 w 20676"/>
                  <a:gd name="connsiteY11" fmla="*/ 12054 h 68266"/>
                  <a:gd name="connsiteX12" fmla="*/ 9959 w 20676"/>
                  <a:gd name="connsiteY12" fmla="*/ 0 h 68266"/>
                  <a:gd name="connsiteX13" fmla="*/ 20645 w 20676"/>
                  <a:gd name="connsiteY13" fmla="*/ 21065 h 68266"/>
                  <a:gd name="connsiteX14" fmla="*/ 16045 w 20676"/>
                  <a:gd name="connsiteY14" fmla="*/ 37719 h 68266"/>
                  <a:gd name="connsiteX15" fmla="*/ 16045 w 20676"/>
                  <a:gd name="connsiteY15" fmla="*/ 37719 h 6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76" h="68266">
                    <a:moveTo>
                      <a:pt x="16045" y="37719"/>
                    </a:moveTo>
                    <a:cubicBezTo>
                      <a:pt x="15785" y="38568"/>
                      <a:pt x="15172" y="39087"/>
                      <a:pt x="14700" y="39724"/>
                    </a:cubicBezTo>
                    <a:cubicBezTo>
                      <a:pt x="12483" y="42649"/>
                      <a:pt x="11327" y="45668"/>
                      <a:pt x="10454" y="48853"/>
                    </a:cubicBezTo>
                    <a:cubicBezTo>
                      <a:pt x="10148" y="49961"/>
                      <a:pt x="9935" y="50834"/>
                      <a:pt x="9982" y="51967"/>
                    </a:cubicBezTo>
                    <a:cubicBezTo>
                      <a:pt x="9982" y="52533"/>
                      <a:pt x="9511" y="53099"/>
                      <a:pt x="9463" y="53665"/>
                    </a:cubicBezTo>
                    <a:cubicBezTo>
                      <a:pt x="9251" y="56519"/>
                      <a:pt x="8992" y="59303"/>
                      <a:pt x="9416" y="62110"/>
                    </a:cubicBezTo>
                    <a:cubicBezTo>
                      <a:pt x="9723" y="64068"/>
                      <a:pt x="10100" y="66309"/>
                      <a:pt x="10714" y="68267"/>
                    </a:cubicBezTo>
                    <a:cubicBezTo>
                      <a:pt x="4675" y="63101"/>
                      <a:pt x="382" y="55340"/>
                      <a:pt x="28" y="47485"/>
                    </a:cubicBezTo>
                    <a:cubicBezTo>
                      <a:pt x="-279" y="40738"/>
                      <a:pt x="1962" y="34534"/>
                      <a:pt x="5972" y="28779"/>
                    </a:cubicBezTo>
                    <a:cubicBezTo>
                      <a:pt x="8166" y="25641"/>
                      <a:pt x="9180" y="22150"/>
                      <a:pt x="10195" y="18541"/>
                    </a:cubicBezTo>
                    <a:cubicBezTo>
                      <a:pt x="10596" y="17078"/>
                      <a:pt x="10926" y="15970"/>
                      <a:pt x="11209" y="14861"/>
                    </a:cubicBezTo>
                    <a:cubicBezTo>
                      <a:pt x="11445" y="13988"/>
                      <a:pt x="11233" y="12903"/>
                      <a:pt x="11421" y="12054"/>
                    </a:cubicBezTo>
                    <a:cubicBezTo>
                      <a:pt x="12271" y="7879"/>
                      <a:pt x="10926" y="3916"/>
                      <a:pt x="9959" y="0"/>
                    </a:cubicBezTo>
                    <a:cubicBezTo>
                      <a:pt x="15738" y="5473"/>
                      <a:pt x="20291" y="12927"/>
                      <a:pt x="20645" y="21065"/>
                    </a:cubicBezTo>
                    <a:cubicBezTo>
                      <a:pt x="20928" y="26891"/>
                      <a:pt x="19300" y="32859"/>
                      <a:pt x="16045" y="37719"/>
                    </a:cubicBezTo>
                    <a:lnTo>
                      <a:pt x="16045" y="37719"/>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73" name="手繪多邊形: 圖案 272">
                <a:extLst>
                  <a:ext uri="{FF2B5EF4-FFF2-40B4-BE49-F238E27FC236}">
                    <a16:creationId xmlns:a16="http://schemas.microsoft.com/office/drawing/2014/main" id="{8859E4F2-3AC2-499B-9A69-DF7C944896F8}"/>
                  </a:ext>
                </a:extLst>
              </p:cNvPr>
              <p:cNvSpPr/>
              <p:nvPr/>
            </p:nvSpPr>
            <p:spPr>
              <a:xfrm>
                <a:off x="4403406" y="1600826"/>
                <a:ext cx="18796" cy="68007"/>
              </a:xfrm>
              <a:custGeom>
                <a:avLst/>
                <a:gdLst>
                  <a:gd name="connsiteX0" fmla="*/ 15394 w 18796"/>
                  <a:gd name="connsiteY0" fmla="*/ 37176 h 68007"/>
                  <a:gd name="connsiteX1" fmla="*/ 14214 w 18796"/>
                  <a:gd name="connsiteY1" fmla="*/ 39276 h 68007"/>
                  <a:gd name="connsiteX2" fmla="*/ 10747 w 18796"/>
                  <a:gd name="connsiteY2" fmla="*/ 48711 h 68007"/>
                  <a:gd name="connsiteX3" fmla="*/ 10534 w 18796"/>
                  <a:gd name="connsiteY3" fmla="*/ 51849 h 68007"/>
                  <a:gd name="connsiteX4" fmla="*/ 10157 w 18796"/>
                  <a:gd name="connsiteY4" fmla="*/ 53594 h 68007"/>
                  <a:gd name="connsiteX5" fmla="*/ 10817 w 18796"/>
                  <a:gd name="connsiteY5" fmla="*/ 61992 h 68007"/>
                  <a:gd name="connsiteX6" fmla="*/ 12634 w 18796"/>
                  <a:gd name="connsiteY6" fmla="*/ 68007 h 68007"/>
                  <a:gd name="connsiteX7" fmla="*/ 226 w 18796"/>
                  <a:gd name="connsiteY7" fmla="*/ 48192 h 68007"/>
                  <a:gd name="connsiteX8" fmla="*/ 4566 w 18796"/>
                  <a:gd name="connsiteY8" fmla="*/ 29038 h 68007"/>
                  <a:gd name="connsiteX9" fmla="*/ 7892 w 18796"/>
                  <a:gd name="connsiteY9" fmla="*/ 18470 h 68007"/>
                  <a:gd name="connsiteX10" fmla="*/ 8600 w 18796"/>
                  <a:gd name="connsiteY10" fmla="*/ 14720 h 68007"/>
                  <a:gd name="connsiteX11" fmla="*/ 8577 w 18796"/>
                  <a:gd name="connsiteY11" fmla="*/ 11889 h 68007"/>
                  <a:gd name="connsiteX12" fmla="*/ 6100 w 18796"/>
                  <a:gd name="connsiteY12" fmla="*/ 0 h 68007"/>
                  <a:gd name="connsiteX13" fmla="*/ 18555 w 18796"/>
                  <a:gd name="connsiteY13" fmla="*/ 20098 h 68007"/>
                  <a:gd name="connsiteX14" fmla="*/ 15394 w 18796"/>
                  <a:gd name="connsiteY14" fmla="*/ 37176 h 68007"/>
                  <a:gd name="connsiteX15" fmla="*/ 15394 w 18796"/>
                  <a:gd name="connsiteY15" fmla="*/ 37176 h 68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796" h="68007">
                    <a:moveTo>
                      <a:pt x="15394" y="37176"/>
                    </a:moveTo>
                    <a:cubicBezTo>
                      <a:pt x="15205" y="38049"/>
                      <a:pt x="14639" y="38615"/>
                      <a:pt x="14214" y="39276"/>
                    </a:cubicBezTo>
                    <a:cubicBezTo>
                      <a:pt x="12256" y="42366"/>
                      <a:pt x="11360" y="45480"/>
                      <a:pt x="10747" y="48711"/>
                    </a:cubicBezTo>
                    <a:cubicBezTo>
                      <a:pt x="10534" y="49844"/>
                      <a:pt x="10416" y="50716"/>
                      <a:pt x="10534" y="51849"/>
                    </a:cubicBezTo>
                    <a:cubicBezTo>
                      <a:pt x="10582" y="52415"/>
                      <a:pt x="10157" y="53028"/>
                      <a:pt x="10157" y="53594"/>
                    </a:cubicBezTo>
                    <a:cubicBezTo>
                      <a:pt x="10204" y="56472"/>
                      <a:pt x="10157" y="59256"/>
                      <a:pt x="10817" y="61992"/>
                    </a:cubicBezTo>
                    <a:cubicBezTo>
                      <a:pt x="11289" y="63926"/>
                      <a:pt x="11855" y="66120"/>
                      <a:pt x="12634" y="68007"/>
                    </a:cubicBezTo>
                    <a:cubicBezTo>
                      <a:pt x="6170" y="63360"/>
                      <a:pt x="1240" y="56000"/>
                      <a:pt x="226" y="48192"/>
                    </a:cubicBezTo>
                    <a:cubicBezTo>
                      <a:pt x="-647" y="41493"/>
                      <a:pt x="1052" y="35124"/>
                      <a:pt x="4566" y="29038"/>
                    </a:cubicBezTo>
                    <a:cubicBezTo>
                      <a:pt x="6477" y="25736"/>
                      <a:pt x="7185" y="22150"/>
                      <a:pt x="7892" y="18470"/>
                    </a:cubicBezTo>
                    <a:cubicBezTo>
                      <a:pt x="8176" y="16984"/>
                      <a:pt x="8411" y="15852"/>
                      <a:pt x="8600" y="14720"/>
                    </a:cubicBezTo>
                    <a:cubicBezTo>
                      <a:pt x="8765" y="13847"/>
                      <a:pt x="8459" y="12785"/>
                      <a:pt x="8577" y="11889"/>
                    </a:cubicBezTo>
                    <a:cubicBezTo>
                      <a:pt x="9072" y="7666"/>
                      <a:pt x="7397" y="3821"/>
                      <a:pt x="6100" y="0"/>
                    </a:cubicBezTo>
                    <a:cubicBezTo>
                      <a:pt x="12304" y="4954"/>
                      <a:pt x="17493" y="12007"/>
                      <a:pt x="18555" y="20098"/>
                    </a:cubicBezTo>
                    <a:cubicBezTo>
                      <a:pt x="19333" y="25971"/>
                      <a:pt x="18224" y="32034"/>
                      <a:pt x="15394" y="37176"/>
                    </a:cubicBezTo>
                    <a:lnTo>
                      <a:pt x="15394" y="37176"/>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74" name="手繪多邊形: 圖案 273">
                <a:extLst>
                  <a:ext uri="{FF2B5EF4-FFF2-40B4-BE49-F238E27FC236}">
                    <a16:creationId xmlns:a16="http://schemas.microsoft.com/office/drawing/2014/main" id="{7CFBEC7A-BA66-4F49-A669-5FB6E4D12293}"/>
                  </a:ext>
                </a:extLst>
              </p:cNvPr>
              <p:cNvSpPr/>
              <p:nvPr/>
            </p:nvSpPr>
            <p:spPr>
              <a:xfrm>
                <a:off x="4387165" y="1588135"/>
                <a:ext cx="17146" cy="67181"/>
              </a:xfrm>
              <a:custGeom>
                <a:avLst/>
                <a:gdLst>
                  <a:gd name="connsiteX0" fmla="*/ 14793 w 17146"/>
                  <a:gd name="connsiteY0" fmla="*/ 36209 h 67181"/>
                  <a:gd name="connsiteX1" fmla="*/ 13802 w 17146"/>
                  <a:gd name="connsiteY1" fmla="*/ 38403 h 67181"/>
                  <a:gd name="connsiteX2" fmla="*/ 11160 w 17146"/>
                  <a:gd name="connsiteY2" fmla="*/ 48098 h 67181"/>
                  <a:gd name="connsiteX3" fmla="*/ 11207 w 17146"/>
                  <a:gd name="connsiteY3" fmla="*/ 51235 h 67181"/>
                  <a:gd name="connsiteX4" fmla="*/ 10995 w 17146"/>
                  <a:gd name="connsiteY4" fmla="*/ 53004 h 67181"/>
                  <a:gd name="connsiteX5" fmla="*/ 12363 w 17146"/>
                  <a:gd name="connsiteY5" fmla="*/ 61331 h 67181"/>
                  <a:gd name="connsiteX6" fmla="*/ 14675 w 17146"/>
                  <a:gd name="connsiteY6" fmla="*/ 67181 h 67181"/>
                  <a:gd name="connsiteX7" fmla="*/ 616 w 17146"/>
                  <a:gd name="connsiteY7" fmla="*/ 48499 h 67181"/>
                  <a:gd name="connsiteX8" fmla="*/ 3328 w 17146"/>
                  <a:gd name="connsiteY8" fmla="*/ 29038 h 67181"/>
                  <a:gd name="connsiteX9" fmla="*/ 5758 w 17146"/>
                  <a:gd name="connsiteY9" fmla="*/ 18234 h 67181"/>
                  <a:gd name="connsiteX10" fmla="*/ 6135 w 17146"/>
                  <a:gd name="connsiteY10" fmla="*/ 14436 h 67181"/>
                  <a:gd name="connsiteX11" fmla="*/ 5852 w 17146"/>
                  <a:gd name="connsiteY11" fmla="*/ 11629 h 67181"/>
                  <a:gd name="connsiteX12" fmla="*/ 2385 w 17146"/>
                  <a:gd name="connsiteY12" fmla="*/ 0 h 67181"/>
                  <a:gd name="connsiteX13" fmla="*/ 16491 w 17146"/>
                  <a:gd name="connsiteY13" fmla="*/ 18966 h 67181"/>
                  <a:gd name="connsiteX14" fmla="*/ 14793 w 17146"/>
                  <a:gd name="connsiteY14" fmla="*/ 36209 h 67181"/>
                  <a:gd name="connsiteX15" fmla="*/ 14793 w 17146"/>
                  <a:gd name="connsiteY15" fmla="*/ 36209 h 6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146" h="67181">
                    <a:moveTo>
                      <a:pt x="14793" y="36209"/>
                    </a:moveTo>
                    <a:cubicBezTo>
                      <a:pt x="14675" y="37082"/>
                      <a:pt x="14156" y="37695"/>
                      <a:pt x="13802" y="38403"/>
                    </a:cubicBezTo>
                    <a:cubicBezTo>
                      <a:pt x="12103" y="41658"/>
                      <a:pt x="11490" y="44843"/>
                      <a:pt x="11160" y="48098"/>
                    </a:cubicBezTo>
                    <a:cubicBezTo>
                      <a:pt x="11042" y="49254"/>
                      <a:pt x="10995" y="50127"/>
                      <a:pt x="11207" y="51235"/>
                    </a:cubicBezTo>
                    <a:cubicBezTo>
                      <a:pt x="11325" y="51778"/>
                      <a:pt x="10924" y="52438"/>
                      <a:pt x="10995" y="53004"/>
                    </a:cubicBezTo>
                    <a:cubicBezTo>
                      <a:pt x="11278" y="55859"/>
                      <a:pt x="11490" y="58642"/>
                      <a:pt x="12363" y="61331"/>
                    </a:cubicBezTo>
                    <a:cubicBezTo>
                      <a:pt x="12976" y="63218"/>
                      <a:pt x="13731" y="65365"/>
                      <a:pt x="14675" y="67181"/>
                    </a:cubicBezTo>
                    <a:cubicBezTo>
                      <a:pt x="7834" y="63101"/>
                      <a:pt x="2314" y="56189"/>
                      <a:pt x="616" y="48499"/>
                    </a:cubicBezTo>
                    <a:cubicBezTo>
                      <a:pt x="-823" y="41918"/>
                      <a:pt x="333" y="35407"/>
                      <a:pt x="3328" y="29038"/>
                    </a:cubicBezTo>
                    <a:cubicBezTo>
                      <a:pt x="4956" y="25570"/>
                      <a:pt x="5357" y="21961"/>
                      <a:pt x="5758" y="18234"/>
                    </a:cubicBezTo>
                    <a:cubicBezTo>
                      <a:pt x="5923" y="16725"/>
                      <a:pt x="6041" y="15592"/>
                      <a:pt x="6135" y="14436"/>
                    </a:cubicBezTo>
                    <a:cubicBezTo>
                      <a:pt x="6206" y="13540"/>
                      <a:pt x="5829" y="12502"/>
                      <a:pt x="5852" y="11629"/>
                    </a:cubicBezTo>
                    <a:cubicBezTo>
                      <a:pt x="5994" y="7383"/>
                      <a:pt x="3965" y="3703"/>
                      <a:pt x="2385" y="0"/>
                    </a:cubicBezTo>
                    <a:cubicBezTo>
                      <a:pt x="8990" y="4411"/>
                      <a:pt x="14745" y="10992"/>
                      <a:pt x="16491" y="18966"/>
                    </a:cubicBezTo>
                    <a:cubicBezTo>
                      <a:pt x="17765" y="24721"/>
                      <a:pt x="17175" y="30854"/>
                      <a:pt x="14793" y="36209"/>
                    </a:cubicBezTo>
                    <a:lnTo>
                      <a:pt x="14793" y="36209"/>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75" name="手繪多邊形: 圖案 274">
                <a:extLst>
                  <a:ext uri="{FF2B5EF4-FFF2-40B4-BE49-F238E27FC236}">
                    <a16:creationId xmlns:a16="http://schemas.microsoft.com/office/drawing/2014/main" id="{7E70B874-2A10-4D59-9F73-46ADA07CF186}"/>
                  </a:ext>
                </a:extLst>
              </p:cNvPr>
              <p:cNvSpPr/>
              <p:nvPr/>
            </p:nvSpPr>
            <p:spPr>
              <a:xfrm>
                <a:off x="4368626" y="1577001"/>
                <a:ext cx="17974" cy="65907"/>
              </a:xfrm>
              <a:custGeom>
                <a:avLst/>
                <a:gdLst>
                  <a:gd name="connsiteX0" fmla="*/ 15451 w 17974"/>
                  <a:gd name="connsiteY0" fmla="*/ 35077 h 65907"/>
                  <a:gd name="connsiteX1" fmla="*/ 14649 w 17974"/>
                  <a:gd name="connsiteY1" fmla="*/ 37365 h 65907"/>
                  <a:gd name="connsiteX2" fmla="*/ 12832 w 17974"/>
                  <a:gd name="connsiteY2" fmla="*/ 47249 h 65907"/>
                  <a:gd name="connsiteX3" fmla="*/ 13163 w 17974"/>
                  <a:gd name="connsiteY3" fmla="*/ 50362 h 65907"/>
                  <a:gd name="connsiteX4" fmla="*/ 13092 w 17974"/>
                  <a:gd name="connsiteY4" fmla="*/ 52132 h 65907"/>
                  <a:gd name="connsiteX5" fmla="*/ 15168 w 17974"/>
                  <a:gd name="connsiteY5" fmla="*/ 60293 h 65907"/>
                  <a:gd name="connsiteX6" fmla="*/ 17975 w 17974"/>
                  <a:gd name="connsiteY6" fmla="*/ 65908 h 65907"/>
                  <a:gd name="connsiteX7" fmla="*/ 2382 w 17974"/>
                  <a:gd name="connsiteY7" fmla="*/ 48499 h 65907"/>
                  <a:gd name="connsiteX8" fmla="*/ 3420 w 17974"/>
                  <a:gd name="connsiteY8" fmla="*/ 28873 h 65907"/>
                  <a:gd name="connsiteX9" fmla="*/ 4907 w 17974"/>
                  <a:gd name="connsiteY9" fmla="*/ 17904 h 65907"/>
                  <a:gd name="connsiteX10" fmla="*/ 4977 w 17974"/>
                  <a:gd name="connsiteY10" fmla="*/ 14083 h 65907"/>
                  <a:gd name="connsiteX11" fmla="*/ 4458 w 17974"/>
                  <a:gd name="connsiteY11" fmla="*/ 11299 h 65907"/>
                  <a:gd name="connsiteX12" fmla="*/ 0 w 17974"/>
                  <a:gd name="connsiteY12" fmla="*/ 0 h 65907"/>
                  <a:gd name="connsiteX13" fmla="*/ 15687 w 17974"/>
                  <a:gd name="connsiteY13" fmla="*/ 17692 h 65907"/>
                  <a:gd name="connsiteX14" fmla="*/ 15451 w 17974"/>
                  <a:gd name="connsiteY14" fmla="*/ 35077 h 65907"/>
                  <a:gd name="connsiteX15" fmla="*/ 15451 w 17974"/>
                  <a:gd name="connsiteY15" fmla="*/ 35077 h 6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974" h="65907">
                    <a:moveTo>
                      <a:pt x="15451" y="35077"/>
                    </a:moveTo>
                    <a:cubicBezTo>
                      <a:pt x="15427" y="35973"/>
                      <a:pt x="14955" y="36634"/>
                      <a:pt x="14649" y="37365"/>
                    </a:cubicBezTo>
                    <a:cubicBezTo>
                      <a:pt x="13233" y="40738"/>
                      <a:pt x="12880" y="43970"/>
                      <a:pt x="12832" y="47249"/>
                    </a:cubicBezTo>
                    <a:cubicBezTo>
                      <a:pt x="12809" y="48405"/>
                      <a:pt x="12856" y="49301"/>
                      <a:pt x="13163" y="50362"/>
                    </a:cubicBezTo>
                    <a:cubicBezTo>
                      <a:pt x="13304" y="50905"/>
                      <a:pt x="12998" y="51589"/>
                      <a:pt x="13092" y="52132"/>
                    </a:cubicBezTo>
                    <a:cubicBezTo>
                      <a:pt x="13611" y="54939"/>
                      <a:pt x="14059" y="57722"/>
                      <a:pt x="15168" y="60293"/>
                    </a:cubicBezTo>
                    <a:cubicBezTo>
                      <a:pt x="15946" y="62133"/>
                      <a:pt x="16890" y="64186"/>
                      <a:pt x="17975" y="65908"/>
                    </a:cubicBezTo>
                    <a:cubicBezTo>
                      <a:pt x="10827" y="62440"/>
                      <a:pt x="4718" y="56000"/>
                      <a:pt x="2382" y="48499"/>
                    </a:cubicBezTo>
                    <a:cubicBezTo>
                      <a:pt x="377" y="42059"/>
                      <a:pt x="991" y="35478"/>
                      <a:pt x="3420" y="28873"/>
                    </a:cubicBezTo>
                    <a:cubicBezTo>
                      <a:pt x="4741" y="25287"/>
                      <a:pt x="4836" y="21655"/>
                      <a:pt x="4907" y="17904"/>
                    </a:cubicBezTo>
                    <a:cubicBezTo>
                      <a:pt x="4930" y="16394"/>
                      <a:pt x="4954" y="15238"/>
                      <a:pt x="4977" y="14083"/>
                    </a:cubicBezTo>
                    <a:cubicBezTo>
                      <a:pt x="4977" y="13186"/>
                      <a:pt x="4505" y="12196"/>
                      <a:pt x="4458" y="11299"/>
                    </a:cubicBezTo>
                    <a:cubicBezTo>
                      <a:pt x="4222" y="7053"/>
                      <a:pt x="1911" y="3562"/>
                      <a:pt x="0" y="0"/>
                    </a:cubicBezTo>
                    <a:cubicBezTo>
                      <a:pt x="6959" y="3821"/>
                      <a:pt x="13257" y="9907"/>
                      <a:pt x="15687" y="17692"/>
                    </a:cubicBezTo>
                    <a:cubicBezTo>
                      <a:pt x="17432" y="23377"/>
                      <a:pt x="17361" y="29533"/>
                      <a:pt x="15451" y="35077"/>
                    </a:cubicBezTo>
                    <a:lnTo>
                      <a:pt x="15451" y="35077"/>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76" name="手繪多邊形: 圖案 275">
                <a:extLst>
                  <a:ext uri="{FF2B5EF4-FFF2-40B4-BE49-F238E27FC236}">
                    <a16:creationId xmlns:a16="http://schemas.microsoft.com/office/drawing/2014/main" id="{06000E89-E01A-4C04-96B4-A40498BC7ECE}"/>
                  </a:ext>
                </a:extLst>
              </p:cNvPr>
              <p:cNvSpPr/>
              <p:nvPr/>
            </p:nvSpPr>
            <p:spPr>
              <a:xfrm>
                <a:off x="4346712" y="1567778"/>
                <a:ext cx="23565" cy="64114"/>
              </a:xfrm>
              <a:custGeom>
                <a:avLst/>
                <a:gdLst>
                  <a:gd name="connsiteX0" fmla="*/ 18376 w 23565"/>
                  <a:gd name="connsiteY0" fmla="*/ 33591 h 64114"/>
                  <a:gd name="connsiteX1" fmla="*/ 17786 w 23565"/>
                  <a:gd name="connsiteY1" fmla="*/ 35926 h 64114"/>
                  <a:gd name="connsiteX2" fmla="*/ 16843 w 23565"/>
                  <a:gd name="connsiteY2" fmla="*/ 45928 h 64114"/>
                  <a:gd name="connsiteX3" fmla="*/ 17432 w 23565"/>
                  <a:gd name="connsiteY3" fmla="*/ 49018 h 64114"/>
                  <a:gd name="connsiteX4" fmla="*/ 17503 w 23565"/>
                  <a:gd name="connsiteY4" fmla="*/ 50787 h 64114"/>
                  <a:gd name="connsiteX5" fmla="*/ 20287 w 23565"/>
                  <a:gd name="connsiteY5" fmla="*/ 58760 h 64114"/>
                  <a:gd name="connsiteX6" fmla="*/ 23565 w 23565"/>
                  <a:gd name="connsiteY6" fmla="*/ 64115 h 64114"/>
                  <a:gd name="connsiteX7" fmla="*/ 6534 w 23565"/>
                  <a:gd name="connsiteY7" fmla="*/ 48098 h 64114"/>
                  <a:gd name="connsiteX8" fmla="*/ 5874 w 23565"/>
                  <a:gd name="connsiteY8" fmla="*/ 28472 h 64114"/>
                  <a:gd name="connsiteX9" fmla="*/ 6416 w 23565"/>
                  <a:gd name="connsiteY9" fmla="*/ 17409 h 64114"/>
                  <a:gd name="connsiteX10" fmla="*/ 6157 w 23565"/>
                  <a:gd name="connsiteY10" fmla="*/ 13587 h 64114"/>
                  <a:gd name="connsiteX11" fmla="*/ 5402 w 23565"/>
                  <a:gd name="connsiteY11" fmla="*/ 10875 h 64114"/>
                  <a:gd name="connsiteX12" fmla="*/ 0 w 23565"/>
                  <a:gd name="connsiteY12" fmla="*/ 0 h 64114"/>
                  <a:gd name="connsiteX13" fmla="*/ 17149 w 23565"/>
                  <a:gd name="connsiteY13" fmla="*/ 16276 h 64114"/>
                  <a:gd name="connsiteX14" fmla="*/ 18376 w 23565"/>
                  <a:gd name="connsiteY14" fmla="*/ 33591 h 64114"/>
                  <a:gd name="connsiteX15" fmla="*/ 18376 w 23565"/>
                  <a:gd name="connsiteY15" fmla="*/ 33591 h 6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565" h="64114">
                    <a:moveTo>
                      <a:pt x="18376" y="33591"/>
                    </a:moveTo>
                    <a:cubicBezTo>
                      <a:pt x="18423" y="34487"/>
                      <a:pt x="18022" y="35171"/>
                      <a:pt x="17786" y="35926"/>
                    </a:cubicBezTo>
                    <a:cubicBezTo>
                      <a:pt x="16677" y="39417"/>
                      <a:pt x="16607" y="42672"/>
                      <a:pt x="16843" y="45928"/>
                    </a:cubicBezTo>
                    <a:cubicBezTo>
                      <a:pt x="16937" y="47084"/>
                      <a:pt x="17031" y="47980"/>
                      <a:pt x="17432" y="49018"/>
                    </a:cubicBezTo>
                    <a:cubicBezTo>
                      <a:pt x="17645" y="49537"/>
                      <a:pt x="17361" y="50245"/>
                      <a:pt x="17503" y="50787"/>
                    </a:cubicBezTo>
                    <a:cubicBezTo>
                      <a:pt x="18281" y="53547"/>
                      <a:pt x="18966" y="56260"/>
                      <a:pt x="20287" y="58760"/>
                    </a:cubicBezTo>
                    <a:cubicBezTo>
                      <a:pt x="21230" y="60506"/>
                      <a:pt x="22339" y="62487"/>
                      <a:pt x="23565" y="64115"/>
                    </a:cubicBezTo>
                    <a:cubicBezTo>
                      <a:pt x="16135" y="61261"/>
                      <a:pt x="9506" y="55411"/>
                      <a:pt x="6534" y="48098"/>
                    </a:cubicBezTo>
                    <a:cubicBezTo>
                      <a:pt x="3987" y="41847"/>
                      <a:pt x="4010" y="35242"/>
                      <a:pt x="5874" y="28472"/>
                    </a:cubicBezTo>
                    <a:cubicBezTo>
                      <a:pt x="6888" y="24792"/>
                      <a:pt x="6676" y="21159"/>
                      <a:pt x="6416" y="17409"/>
                    </a:cubicBezTo>
                    <a:cubicBezTo>
                      <a:pt x="6322" y="15899"/>
                      <a:pt x="6251" y="14743"/>
                      <a:pt x="6157" y="13587"/>
                    </a:cubicBezTo>
                    <a:cubicBezTo>
                      <a:pt x="6086" y="12691"/>
                      <a:pt x="5520" y="11747"/>
                      <a:pt x="5402" y="10875"/>
                    </a:cubicBezTo>
                    <a:cubicBezTo>
                      <a:pt x="4812" y="6676"/>
                      <a:pt x="2194" y="3373"/>
                      <a:pt x="0" y="0"/>
                    </a:cubicBezTo>
                    <a:cubicBezTo>
                      <a:pt x="7265" y="3208"/>
                      <a:pt x="14059" y="8704"/>
                      <a:pt x="17149" y="16276"/>
                    </a:cubicBezTo>
                    <a:cubicBezTo>
                      <a:pt x="19343" y="21773"/>
                      <a:pt x="19791" y="27929"/>
                      <a:pt x="18376" y="33591"/>
                    </a:cubicBezTo>
                    <a:lnTo>
                      <a:pt x="18376" y="33591"/>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77" name="手繪多邊形: 圖案 276">
                <a:extLst>
                  <a:ext uri="{FF2B5EF4-FFF2-40B4-BE49-F238E27FC236}">
                    <a16:creationId xmlns:a16="http://schemas.microsoft.com/office/drawing/2014/main" id="{AD72B4E5-6787-4F9E-94E7-BD7E4A5F65AF}"/>
                  </a:ext>
                </a:extLst>
              </p:cNvPr>
              <p:cNvSpPr/>
              <p:nvPr/>
            </p:nvSpPr>
            <p:spPr>
              <a:xfrm>
                <a:off x="4323831" y="1560442"/>
                <a:ext cx="29085" cy="61803"/>
              </a:xfrm>
              <a:custGeom>
                <a:avLst/>
                <a:gdLst>
                  <a:gd name="connsiteX0" fmla="*/ 21277 w 29085"/>
                  <a:gd name="connsiteY0" fmla="*/ 31845 h 61803"/>
                  <a:gd name="connsiteX1" fmla="*/ 20876 w 29085"/>
                  <a:gd name="connsiteY1" fmla="*/ 34228 h 61803"/>
                  <a:gd name="connsiteX2" fmla="*/ 20805 w 29085"/>
                  <a:gd name="connsiteY2" fmla="*/ 44277 h 61803"/>
                  <a:gd name="connsiteX3" fmla="*/ 21655 w 29085"/>
                  <a:gd name="connsiteY3" fmla="*/ 47296 h 61803"/>
                  <a:gd name="connsiteX4" fmla="*/ 21891 w 29085"/>
                  <a:gd name="connsiteY4" fmla="*/ 49065 h 61803"/>
                  <a:gd name="connsiteX5" fmla="*/ 25358 w 29085"/>
                  <a:gd name="connsiteY5" fmla="*/ 56755 h 61803"/>
                  <a:gd name="connsiteX6" fmla="*/ 29085 w 29085"/>
                  <a:gd name="connsiteY6" fmla="*/ 61803 h 61803"/>
                  <a:gd name="connsiteX7" fmla="*/ 10709 w 29085"/>
                  <a:gd name="connsiteY7" fmla="*/ 47343 h 61803"/>
                  <a:gd name="connsiteX8" fmla="*/ 8327 w 29085"/>
                  <a:gd name="connsiteY8" fmla="*/ 27835 h 61803"/>
                  <a:gd name="connsiteX9" fmla="*/ 7902 w 29085"/>
                  <a:gd name="connsiteY9" fmla="*/ 16772 h 61803"/>
                  <a:gd name="connsiteX10" fmla="*/ 7313 w 29085"/>
                  <a:gd name="connsiteY10" fmla="*/ 12998 h 61803"/>
                  <a:gd name="connsiteX11" fmla="*/ 6322 w 29085"/>
                  <a:gd name="connsiteY11" fmla="*/ 10356 h 61803"/>
                  <a:gd name="connsiteX12" fmla="*/ 0 w 29085"/>
                  <a:gd name="connsiteY12" fmla="*/ 0 h 61803"/>
                  <a:gd name="connsiteX13" fmla="*/ 18494 w 29085"/>
                  <a:gd name="connsiteY13" fmla="*/ 14720 h 61803"/>
                  <a:gd name="connsiteX14" fmla="*/ 21277 w 29085"/>
                  <a:gd name="connsiteY14" fmla="*/ 31845 h 61803"/>
                  <a:gd name="connsiteX15" fmla="*/ 21277 w 29085"/>
                  <a:gd name="connsiteY15" fmla="*/ 31845 h 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085" h="61803">
                    <a:moveTo>
                      <a:pt x="21277" y="31845"/>
                    </a:moveTo>
                    <a:cubicBezTo>
                      <a:pt x="21395" y="32718"/>
                      <a:pt x="21065" y="33449"/>
                      <a:pt x="20876" y="34228"/>
                    </a:cubicBezTo>
                    <a:cubicBezTo>
                      <a:pt x="20074" y="37813"/>
                      <a:pt x="20287" y="41045"/>
                      <a:pt x="20805" y="44277"/>
                    </a:cubicBezTo>
                    <a:cubicBezTo>
                      <a:pt x="20994" y="45409"/>
                      <a:pt x="21159" y="46282"/>
                      <a:pt x="21655" y="47296"/>
                    </a:cubicBezTo>
                    <a:cubicBezTo>
                      <a:pt x="21891" y="47815"/>
                      <a:pt x="21702" y="48523"/>
                      <a:pt x="21891" y="49065"/>
                    </a:cubicBezTo>
                    <a:cubicBezTo>
                      <a:pt x="22905" y="51754"/>
                      <a:pt x="23801" y="54396"/>
                      <a:pt x="25358" y="56755"/>
                    </a:cubicBezTo>
                    <a:cubicBezTo>
                      <a:pt x="26443" y="58430"/>
                      <a:pt x="27717" y="60293"/>
                      <a:pt x="29085" y="61803"/>
                    </a:cubicBezTo>
                    <a:cubicBezTo>
                      <a:pt x="21442" y="59609"/>
                      <a:pt x="14319" y="54349"/>
                      <a:pt x="10709" y="47343"/>
                    </a:cubicBezTo>
                    <a:cubicBezTo>
                      <a:pt x="7619" y="41351"/>
                      <a:pt x="7077" y="34747"/>
                      <a:pt x="8327" y="27835"/>
                    </a:cubicBezTo>
                    <a:cubicBezTo>
                      <a:pt x="9011" y="24084"/>
                      <a:pt x="8468" y="20475"/>
                      <a:pt x="7902" y="16772"/>
                    </a:cubicBezTo>
                    <a:cubicBezTo>
                      <a:pt x="7666" y="15286"/>
                      <a:pt x="7501" y="14130"/>
                      <a:pt x="7313" y="12998"/>
                    </a:cubicBezTo>
                    <a:cubicBezTo>
                      <a:pt x="7147" y="12125"/>
                      <a:pt x="6534" y="11205"/>
                      <a:pt x="6322" y="10356"/>
                    </a:cubicBezTo>
                    <a:cubicBezTo>
                      <a:pt x="5355" y="6204"/>
                      <a:pt x="2477" y="3161"/>
                      <a:pt x="0" y="0"/>
                    </a:cubicBezTo>
                    <a:cubicBezTo>
                      <a:pt x="7525" y="2571"/>
                      <a:pt x="14767" y="7454"/>
                      <a:pt x="18494" y="14720"/>
                    </a:cubicBezTo>
                    <a:cubicBezTo>
                      <a:pt x="21183" y="19980"/>
                      <a:pt x="22197" y="26089"/>
                      <a:pt x="21277" y="31845"/>
                    </a:cubicBezTo>
                    <a:lnTo>
                      <a:pt x="21277" y="31845"/>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78" name="手繪多邊形: 圖案 277">
                <a:extLst>
                  <a:ext uri="{FF2B5EF4-FFF2-40B4-BE49-F238E27FC236}">
                    <a16:creationId xmlns:a16="http://schemas.microsoft.com/office/drawing/2014/main" id="{C1043FD9-E19B-4C11-9C1B-C6D4F46732A1}"/>
                  </a:ext>
                </a:extLst>
              </p:cNvPr>
              <p:cNvSpPr/>
              <p:nvPr/>
            </p:nvSpPr>
            <p:spPr>
              <a:xfrm>
                <a:off x="4300218" y="1555111"/>
                <a:ext cx="34416" cy="58972"/>
              </a:xfrm>
              <a:custGeom>
                <a:avLst/>
                <a:gdLst>
                  <a:gd name="connsiteX0" fmla="*/ 23990 w 34416"/>
                  <a:gd name="connsiteY0" fmla="*/ 29816 h 58972"/>
                  <a:gd name="connsiteX1" fmla="*/ 23801 w 34416"/>
                  <a:gd name="connsiteY1" fmla="*/ 32223 h 58972"/>
                  <a:gd name="connsiteX2" fmla="*/ 24603 w 34416"/>
                  <a:gd name="connsiteY2" fmla="*/ 42248 h 58972"/>
                  <a:gd name="connsiteX3" fmla="*/ 25712 w 34416"/>
                  <a:gd name="connsiteY3" fmla="*/ 45196 h 58972"/>
                  <a:gd name="connsiteX4" fmla="*/ 26113 w 34416"/>
                  <a:gd name="connsiteY4" fmla="*/ 46918 h 58972"/>
                  <a:gd name="connsiteX5" fmla="*/ 30241 w 34416"/>
                  <a:gd name="connsiteY5" fmla="*/ 54278 h 58972"/>
                  <a:gd name="connsiteX6" fmla="*/ 34416 w 34416"/>
                  <a:gd name="connsiteY6" fmla="*/ 58972 h 58972"/>
                  <a:gd name="connsiteX7" fmla="*/ 14837 w 34416"/>
                  <a:gd name="connsiteY7" fmla="*/ 46187 h 58972"/>
                  <a:gd name="connsiteX8" fmla="*/ 10757 w 34416"/>
                  <a:gd name="connsiteY8" fmla="*/ 26962 h 58972"/>
                  <a:gd name="connsiteX9" fmla="*/ 9365 w 34416"/>
                  <a:gd name="connsiteY9" fmla="*/ 15993 h 58972"/>
                  <a:gd name="connsiteX10" fmla="*/ 8445 w 34416"/>
                  <a:gd name="connsiteY10" fmla="*/ 12290 h 58972"/>
                  <a:gd name="connsiteX11" fmla="*/ 7218 w 34416"/>
                  <a:gd name="connsiteY11" fmla="*/ 9742 h 58972"/>
                  <a:gd name="connsiteX12" fmla="*/ 0 w 34416"/>
                  <a:gd name="connsiteY12" fmla="*/ 0 h 58972"/>
                  <a:gd name="connsiteX13" fmla="*/ 19720 w 34416"/>
                  <a:gd name="connsiteY13" fmla="*/ 13021 h 58972"/>
                  <a:gd name="connsiteX14" fmla="*/ 23990 w 34416"/>
                  <a:gd name="connsiteY14" fmla="*/ 29816 h 58972"/>
                  <a:gd name="connsiteX15" fmla="*/ 23990 w 34416"/>
                  <a:gd name="connsiteY15" fmla="*/ 29816 h 5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416" h="58972">
                    <a:moveTo>
                      <a:pt x="23990" y="29816"/>
                    </a:moveTo>
                    <a:cubicBezTo>
                      <a:pt x="24179" y="30689"/>
                      <a:pt x="23919" y="31444"/>
                      <a:pt x="23801" y="32223"/>
                    </a:cubicBezTo>
                    <a:cubicBezTo>
                      <a:pt x="23306" y="35855"/>
                      <a:pt x="23801" y="39063"/>
                      <a:pt x="24603" y="42248"/>
                    </a:cubicBezTo>
                    <a:cubicBezTo>
                      <a:pt x="24886" y="43380"/>
                      <a:pt x="25146" y="44229"/>
                      <a:pt x="25712" y="45196"/>
                    </a:cubicBezTo>
                    <a:cubicBezTo>
                      <a:pt x="25995" y="45668"/>
                      <a:pt x="25877" y="46423"/>
                      <a:pt x="26113" y="46918"/>
                    </a:cubicBezTo>
                    <a:cubicBezTo>
                      <a:pt x="27363" y="49513"/>
                      <a:pt x="28495" y="52061"/>
                      <a:pt x="30241" y="54278"/>
                    </a:cubicBezTo>
                    <a:cubicBezTo>
                      <a:pt x="31468" y="55835"/>
                      <a:pt x="32907" y="57581"/>
                      <a:pt x="34416" y="58972"/>
                    </a:cubicBezTo>
                    <a:cubicBezTo>
                      <a:pt x="26608" y="57463"/>
                      <a:pt x="19036" y="52839"/>
                      <a:pt x="14837" y="46187"/>
                    </a:cubicBezTo>
                    <a:cubicBezTo>
                      <a:pt x="11228" y="40479"/>
                      <a:pt x="10120" y="33968"/>
                      <a:pt x="10757" y="26962"/>
                    </a:cubicBezTo>
                    <a:cubicBezTo>
                      <a:pt x="11110" y="23164"/>
                      <a:pt x="10261" y="19626"/>
                      <a:pt x="9365" y="15993"/>
                    </a:cubicBezTo>
                    <a:cubicBezTo>
                      <a:pt x="9011" y="14531"/>
                      <a:pt x="8728" y="13399"/>
                      <a:pt x="8445" y="12290"/>
                    </a:cubicBezTo>
                    <a:cubicBezTo>
                      <a:pt x="8209" y="11417"/>
                      <a:pt x="7501" y="10568"/>
                      <a:pt x="7218" y="9742"/>
                    </a:cubicBezTo>
                    <a:cubicBezTo>
                      <a:pt x="5897" y="5709"/>
                      <a:pt x="2760" y="2925"/>
                      <a:pt x="0" y="0"/>
                    </a:cubicBezTo>
                    <a:cubicBezTo>
                      <a:pt x="7714" y="1887"/>
                      <a:pt x="15380" y="6133"/>
                      <a:pt x="19720" y="13021"/>
                    </a:cubicBezTo>
                    <a:cubicBezTo>
                      <a:pt x="22881" y="18022"/>
                      <a:pt x="24415" y="23990"/>
                      <a:pt x="23990" y="29816"/>
                    </a:cubicBezTo>
                    <a:lnTo>
                      <a:pt x="23990" y="29816"/>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79" name="手繪多邊形: 圖案 278">
                <a:extLst>
                  <a:ext uri="{FF2B5EF4-FFF2-40B4-BE49-F238E27FC236}">
                    <a16:creationId xmlns:a16="http://schemas.microsoft.com/office/drawing/2014/main" id="{E5878FCD-D4F7-452E-A03B-141931B2F1CD}"/>
                  </a:ext>
                </a:extLst>
              </p:cNvPr>
              <p:cNvSpPr/>
              <p:nvPr/>
            </p:nvSpPr>
            <p:spPr>
              <a:xfrm>
                <a:off x="4276040" y="1551832"/>
                <a:ext cx="39464" cy="55693"/>
              </a:xfrm>
              <a:custGeom>
                <a:avLst/>
                <a:gdLst>
                  <a:gd name="connsiteX0" fmla="*/ 26490 w 39464"/>
                  <a:gd name="connsiteY0" fmla="*/ 27576 h 55693"/>
                  <a:gd name="connsiteX1" fmla="*/ 26514 w 39464"/>
                  <a:gd name="connsiteY1" fmla="*/ 29982 h 55693"/>
                  <a:gd name="connsiteX2" fmla="*/ 28212 w 39464"/>
                  <a:gd name="connsiteY2" fmla="*/ 39889 h 55693"/>
                  <a:gd name="connsiteX3" fmla="*/ 29604 w 39464"/>
                  <a:gd name="connsiteY3" fmla="*/ 42720 h 55693"/>
                  <a:gd name="connsiteX4" fmla="*/ 30147 w 39464"/>
                  <a:gd name="connsiteY4" fmla="*/ 44418 h 55693"/>
                  <a:gd name="connsiteX5" fmla="*/ 34912 w 39464"/>
                  <a:gd name="connsiteY5" fmla="*/ 51377 h 55693"/>
                  <a:gd name="connsiteX6" fmla="*/ 39464 w 39464"/>
                  <a:gd name="connsiteY6" fmla="*/ 55694 h 55693"/>
                  <a:gd name="connsiteX7" fmla="*/ 18848 w 39464"/>
                  <a:gd name="connsiteY7" fmla="*/ 44701 h 55693"/>
                  <a:gd name="connsiteX8" fmla="*/ 13092 w 39464"/>
                  <a:gd name="connsiteY8" fmla="*/ 25924 h 55693"/>
                  <a:gd name="connsiteX9" fmla="*/ 10733 w 39464"/>
                  <a:gd name="connsiteY9" fmla="*/ 15121 h 55693"/>
                  <a:gd name="connsiteX10" fmla="*/ 9483 w 39464"/>
                  <a:gd name="connsiteY10" fmla="*/ 11511 h 55693"/>
                  <a:gd name="connsiteX11" fmla="*/ 8044 w 39464"/>
                  <a:gd name="connsiteY11" fmla="*/ 9082 h 55693"/>
                  <a:gd name="connsiteX12" fmla="*/ 0 w 39464"/>
                  <a:gd name="connsiteY12" fmla="*/ 0 h 55693"/>
                  <a:gd name="connsiteX13" fmla="*/ 20782 w 39464"/>
                  <a:gd name="connsiteY13" fmla="*/ 11228 h 55693"/>
                  <a:gd name="connsiteX14" fmla="*/ 26490 w 39464"/>
                  <a:gd name="connsiteY14" fmla="*/ 27576 h 55693"/>
                  <a:gd name="connsiteX15" fmla="*/ 26490 w 39464"/>
                  <a:gd name="connsiteY15" fmla="*/ 27576 h 5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464" h="55693">
                    <a:moveTo>
                      <a:pt x="26490" y="27576"/>
                    </a:moveTo>
                    <a:cubicBezTo>
                      <a:pt x="26750" y="28425"/>
                      <a:pt x="26561" y="29203"/>
                      <a:pt x="26514" y="29982"/>
                    </a:cubicBezTo>
                    <a:cubicBezTo>
                      <a:pt x="26349" y="33638"/>
                      <a:pt x="27127" y="36775"/>
                      <a:pt x="28212" y="39889"/>
                    </a:cubicBezTo>
                    <a:cubicBezTo>
                      <a:pt x="28590" y="40974"/>
                      <a:pt x="28920" y="41800"/>
                      <a:pt x="29604" y="42720"/>
                    </a:cubicBezTo>
                    <a:cubicBezTo>
                      <a:pt x="29934" y="43168"/>
                      <a:pt x="29864" y="43923"/>
                      <a:pt x="30147" y="44418"/>
                    </a:cubicBezTo>
                    <a:cubicBezTo>
                      <a:pt x="31609" y="46895"/>
                      <a:pt x="32977" y="49325"/>
                      <a:pt x="34912" y="51377"/>
                    </a:cubicBezTo>
                    <a:cubicBezTo>
                      <a:pt x="36280" y="52816"/>
                      <a:pt x="37860" y="54443"/>
                      <a:pt x="39464" y="55694"/>
                    </a:cubicBezTo>
                    <a:cubicBezTo>
                      <a:pt x="31562" y="54892"/>
                      <a:pt x="23613" y="50952"/>
                      <a:pt x="18848" y="44701"/>
                    </a:cubicBezTo>
                    <a:cubicBezTo>
                      <a:pt x="14767" y="39346"/>
                      <a:pt x="13068" y="32954"/>
                      <a:pt x="13092" y="25924"/>
                    </a:cubicBezTo>
                    <a:cubicBezTo>
                      <a:pt x="13092" y="22103"/>
                      <a:pt x="11936" y="18659"/>
                      <a:pt x="10733" y="15121"/>
                    </a:cubicBezTo>
                    <a:cubicBezTo>
                      <a:pt x="10238" y="13682"/>
                      <a:pt x="9884" y="12597"/>
                      <a:pt x="9483" y="11511"/>
                    </a:cubicBezTo>
                    <a:cubicBezTo>
                      <a:pt x="9176" y="10686"/>
                      <a:pt x="8398" y="9884"/>
                      <a:pt x="8044" y="9082"/>
                    </a:cubicBezTo>
                    <a:cubicBezTo>
                      <a:pt x="6369" y="5166"/>
                      <a:pt x="2996" y="2689"/>
                      <a:pt x="0" y="0"/>
                    </a:cubicBezTo>
                    <a:cubicBezTo>
                      <a:pt x="7855" y="1203"/>
                      <a:pt x="15852" y="4741"/>
                      <a:pt x="20782" y="11228"/>
                    </a:cubicBezTo>
                    <a:cubicBezTo>
                      <a:pt x="24320" y="15899"/>
                      <a:pt x="26372" y="21725"/>
                      <a:pt x="26490" y="27576"/>
                    </a:cubicBezTo>
                    <a:lnTo>
                      <a:pt x="26490" y="27576"/>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80" name="手繪多邊形: 圖案 279">
                <a:extLst>
                  <a:ext uri="{FF2B5EF4-FFF2-40B4-BE49-F238E27FC236}">
                    <a16:creationId xmlns:a16="http://schemas.microsoft.com/office/drawing/2014/main" id="{5FD8BAFC-5F6A-45D3-8C95-FD84DFC7B47D}"/>
                  </a:ext>
                </a:extLst>
              </p:cNvPr>
              <p:cNvSpPr/>
              <p:nvPr/>
            </p:nvSpPr>
            <p:spPr>
              <a:xfrm>
                <a:off x="4251200" y="1550629"/>
                <a:ext cx="44370" cy="51966"/>
              </a:xfrm>
              <a:custGeom>
                <a:avLst/>
                <a:gdLst>
                  <a:gd name="connsiteX0" fmla="*/ 28920 w 44370"/>
                  <a:gd name="connsiteY0" fmla="*/ 25122 h 51966"/>
                  <a:gd name="connsiteX1" fmla="*/ 29180 w 44370"/>
                  <a:gd name="connsiteY1" fmla="*/ 27528 h 51966"/>
                  <a:gd name="connsiteX2" fmla="*/ 31751 w 44370"/>
                  <a:gd name="connsiteY2" fmla="*/ 37247 h 51966"/>
                  <a:gd name="connsiteX3" fmla="*/ 33378 w 44370"/>
                  <a:gd name="connsiteY3" fmla="*/ 39936 h 51966"/>
                  <a:gd name="connsiteX4" fmla="*/ 34086 w 44370"/>
                  <a:gd name="connsiteY4" fmla="*/ 41564 h 51966"/>
                  <a:gd name="connsiteX5" fmla="*/ 39441 w 44370"/>
                  <a:gd name="connsiteY5" fmla="*/ 48074 h 51966"/>
                  <a:gd name="connsiteX6" fmla="*/ 44371 w 44370"/>
                  <a:gd name="connsiteY6" fmla="*/ 51967 h 51966"/>
                  <a:gd name="connsiteX7" fmla="*/ 22834 w 44370"/>
                  <a:gd name="connsiteY7" fmla="*/ 42861 h 51966"/>
                  <a:gd name="connsiteX8" fmla="*/ 15404 w 44370"/>
                  <a:gd name="connsiteY8" fmla="*/ 24674 h 51966"/>
                  <a:gd name="connsiteX9" fmla="*/ 12078 w 44370"/>
                  <a:gd name="connsiteY9" fmla="*/ 14106 h 51966"/>
                  <a:gd name="connsiteX10" fmla="*/ 10497 w 44370"/>
                  <a:gd name="connsiteY10" fmla="*/ 10615 h 51966"/>
                  <a:gd name="connsiteX11" fmla="*/ 8846 w 44370"/>
                  <a:gd name="connsiteY11" fmla="*/ 8327 h 51966"/>
                  <a:gd name="connsiteX12" fmla="*/ 0 w 44370"/>
                  <a:gd name="connsiteY12" fmla="*/ 0 h 51966"/>
                  <a:gd name="connsiteX13" fmla="*/ 21725 w 44370"/>
                  <a:gd name="connsiteY13" fmla="*/ 9318 h 51966"/>
                  <a:gd name="connsiteX14" fmla="*/ 28920 w 44370"/>
                  <a:gd name="connsiteY14" fmla="*/ 25122 h 51966"/>
                  <a:gd name="connsiteX15" fmla="*/ 28920 w 44370"/>
                  <a:gd name="connsiteY15" fmla="*/ 25122 h 5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370" h="51966">
                    <a:moveTo>
                      <a:pt x="28920" y="25122"/>
                    </a:moveTo>
                    <a:cubicBezTo>
                      <a:pt x="29274" y="25948"/>
                      <a:pt x="29132" y="26726"/>
                      <a:pt x="29180" y="27528"/>
                    </a:cubicBezTo>
                    <a:cubicBezTo>
                      <a:pt x="29345" y="31185"/>
                      <a:pt x="30406" y="34251"/>
                      <a:pt x="31751" y="37247"/>
                    </a:cubicBezTo>
                    <a:cubicBezTo>
                      <a:pt x="32223" y="38309"/>
                      <a:pt x="32624" y="39087"/>
                      <a:pt x="33378" y="39936"/>
                    </a:cubicBezTo>
                    <a:cubicBezTo>
                      <a:pt x="33756" y="40361"/>
                      <a:pt x="33732" y="41116"/>
                      <a:pt x="34086" y="41564"/>
                    </a:cubicBezTo>
                    <a:cubicBezTo>
                      <a:pt x="35761" y="43899"/>
                      <a:pt x="37341" y="46187"/>
                      <a:pt x="39441" y="48074"/>
                    </a:cubicBezTo>
                    <a:cubicBezTo>
                      <a:pt x="40927" y="49395"/>
                      <a:pt x="42649" y="50858"/>
                      <a:pt x="44371" y="51967"/>
                    </a:cubicBezTo>
                    <a:cubicBezTo>
                      <a:pt x="36421" y="51872"/>
                      <a:pt x="28165" y="48664"/>
                      <a:pt x="22834" y="42861"/>
                    </a:cubicBezTo>
                    <a:cubicBezTo>
                      <a:pt x="18281" y="37884"/>
                      <a:pt x="16017" y="31680"/>
                      <a:pt x="15404" y="24674"/>
                    </a:cubicBezTo>
                    <a:cubicBezTo>
                      <a:pt x="15073" y="20876"/>
                      <a:pt x="13611" y="17527"/>
                      <a:pt x="12078" y="14106"/>
                    </a:cubicBezTo>
                    <a:cubicBezTo>
                      <a:pt x="11464" y="12714"/>
                      <a:pt x="10992" y="11677"/>
                      <a:pt x="10497" y="10615"/>
                    </a:cubicBezTo>
                    <a:cubicBezTo>
                      <a:pt x="10120" y="9813"/>
                      <a:pt x="9270" y="9105"/>
                      <a:pt x="8846" y="8327"/>
                    </a:cubicBezTo>
                    <a:cubicBezTo>
                      <a:pt x="6817" y="4576"/>
                      <a:pt x="3232" y="2406"/>
                      <a:pt x="0" y="0"/>
                    </a:cubicBezTo>
                    <a:cubicBezTo>
                      <a:pt x="7926" y="495"/>
                      <a:pt x="16206" y="3302"/>
                      <a:pt x="21725" y="9318"/>
                    </a:cubicBezTo>
                    <a:cubicBezTo>
                      <a:pt x="25712" y="13705"/>
                      <a:pt x="28283" y="19319"/>
                      <a:pt x="28920" y="25122"/>
                    </a:cubicBezTo>
                    <a:lnTo>
                      <a:pt x="28920" y="25122"/>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81" name="手繪多邊形: 圖案 280">
                <a:extLst>
                  <a:ext uri="{FF2B5EF4-FFF2-40B4-BE49-F238E27FC236}">
                    <a16:creationId xmlns:a16="http://schemas.microsoft.com/office/drawing/2014/main" id="{8020A1E6-ECD7-45E0-AFCC-78977FBA4877}"/>
                  </a:ext>
                </a:extLst>
              </p:cNvPr>
              <p:cNvSpPr/>
              <p:nvPr/>
            </p:nvSpPr>
            <p:spPr>
              <a:xfrm>
                <a:off x="4226078" y="1551723"/>
                <a:ext cx="48805" cy="47895"/>
              </a:xfrm>
              <a:custGeom>
                <a:avLst/>
                <a:gdLst>
                  <a:gd name="connsiteX0" fmla="*/ 30996 w 48805"/>
                  <a:gd name="connsiteY0" fmla="*/ 22424 h 47895"/>
                  <a:gd name="connsiteX1" fmla="*/ 31468 w 48805"/>
                  <a:gd name="connsiteY1" fmla="*/ 24806 h 47895"/>
                  <a:gd name="connsiteX2" fmla="*/ 34912 w 48805"/>
                  <a:gd name="connsiteY2" fmla="*/ 34265 h 47895"/>
                  <a:gd name="connsiteX3" fmla="*/ 36775 w 48805"/>
                  <a:gd name="connsiteY3" fmla="*/ 36789 h 47895"/>
                  <a:gd name="connsiteX4" fmla="*/ 37624 w 48805"/>
                  <a:gd name="connsiteY4" fmla="*/ 38346 h 47895"/>
                  <a:gd name="connsiteX5" fmla="*/ 43545 w 48805"/>
                  <a:gd name="connsiteY5" fmla="*/ 44362 h 47895"/>
                  <a:gd name="connsiteX6" fmla="*/ 48806 w 48805"/>
                  <a:gd name="connsiteY6" fmla="*/ 47806 h 47895"/>
                  <a:gd name="connsiteX7" fmla="*/ 26561 w 48805"/>
                  <a:gd name="connsiteY7" fmla="*/ 40658 h 47895"/>
                  <a:gd name="connsiteX8" fmla="*/ 17527 w 48805"/>
                  <a:gd name="connsiteY8" fmla="*/ 23202 h 47895"/>
                  <a:gd name="connsiteX9" fmla="*/ 13281 w 48805"/>
                  <a:gd name="connsiteY9" fmla="*/ 12988 h 47895"/>
                  <a:gd name="connsiteX10" fmla="*/ 11393 w 48805"/>
                  <a:gd name="connsiteY10" fmla="*/ 9662 h 47895"/>
                  <a:gd name="connsiteX11" fmla="*/ 9554 w 48805"/>
                  <a:gd name="connsiteY11" fmla="*/ 7516 h 47895"/>
                  <a:gd name="connsiteX12" fmla="*/ 0 w 48805"/>
                  <a:gd name="connsiteY12" fmla="*/ 14 h 47895"/>
                  <a:gd name="connsiteX13" fmla="*/ 22457 w 48805"/>
                  <a:gd name="connsiteY13" fmla="*/ 7350 h 47895"/>
                  <a:gd name="connsiteX14" fmla="*/ 30996 w 48805"/>
                  <a:gd name="connsiteY14" fmla="*/ 22424 h 47895"/>
                  <a:gd name="connsiteX15" fmla="*/ 30996 w 48805"/>
                  <a:gd name="connsiteY15" fmla="*/ 22424 h 4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805" h="47895">
                    <a:moveTo>
                      <a:pt x="30996" y="22424"/>
                    </a:moveTo>
                    <a:cubicBezTo>
                      <a:pt x="31421" y="23202"/>
                      <a:pt x="31444" y="24004"/>
                      <a:pt x="31468" y="24806"/>
                    </a:cubicBezTo>
                    <a:cubicBezTo>
                      <a:pt x="32364" y="28368"/>
                      <a:pt x="33426" y="31317"/>
                      <a:pt x="34912" y="34265"/>
                    </a:cubicBezTo>
                    <a:cubicBezTo>
                      <a:pt x="35525" y="35233"/>
                      <a:pt x="35950" y="36011"/>
                      <a:pt x="36775" y="36789"/>
                    </a:cubicBezTo>
                    <a:cubicBezTo>
                      <a:pt x="37176" y="37167"/>
                      <a:pt x="37200" y="37969"/>
                      <a:pt x="37624" y="38346"/>
                    </a:cubicBezTo>
                    <a:cubicBezTo>
                      <a:pt x="39276" y="40682"/>
                      <a:pt x="41328" y="42616"/>
                      <a:pt x="43545" y="44362"/>
                    </a:cubicBezTo>
                    <a:cubicBezTo>
                      <a:pt x="45173" y="45517"/>
                      <a:pt x="46989" y="46862"/>
                      <a:pt x="48806" y="47806"/>
                    </a:cubicBezTo>
                    <a:cubicBezTo>
                      <a:pt x="40880" y="48419"/>
                      <a:pt x="32458" y="45871"/>
                      <a:pt x="26561" y="40658"/>
                    </a:cubicBezTo>
                    <a:cubicBezTo>
                      <a:pt x="21655" y="36011"/>
                      <a:pt x="18730" y="30137"/>
                      <a:pt x="17527" y="23202"/>
                    </a:cubicBezTo>
                    <a:cubicBezTo>
                      <a:pt x="16843" y="19452"/>
                      <a:pt x="15356" y="16102"/>
                      <a:pt x="13281" y="12988"/>
                    </a:cubicBezTo>
                    <a:cubicBezTo>
                      <a:pt x="12644" y="11620"/>
                      <a:pt x="12030" y="10653"/>
                      <a:pt x="11393" y="9662"/>
                    </a:cubicBezTo>
                    <a:cubicBezTo>
                      <a:pt x="10969" y="8884"/>
                      <a:pt x="9955" y="8318"/>
                      <a:pt x="9554" y="7516"/>
                    </a:cubicBezTo>
                    <a:cubicBezTo>
                      <a:pt x="6888" y="4213"/>
                      <a:pt x="3444" y="2114"/>
                      <a:pt x="0" y="14"/>
                    </a:cubicBezTo>
                    <a:cubicBezTo>
                      <a:pt x="7949" y="-198"/>
                      <a:pt x="16347" y="1949"/>
                      <a:pt x="22457" y="7350"/>
                    </a:cubicBezTo>
                    <a:cubicBezTo>
                      <a:pt x="26726" y="11408"/>
                      <a:pt x="29840" y="16668"/>
                      <a:pt x="30996" y="22424"/>
                    </a:cubicBezTo>
                    <a:lnTo>
                      <a:pt x="30996" y="22424"/>
                    </a:lnTo>
                    <a:close/>
                  </a:path>
                </a:pathLst>
              </a:custGeom>
              <a:grpFill/>
              <a:ln w="235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grpSp>
      <p:grpSp>
        <p:nvGrpSpPr>
          <p:cNvPr id="282" name="群組 281">
            <a:extLst>
              <a:ext uri="{FF2B5EF4-FFF2-40B4-BE49-F238E27FC236}">
                <a16:creationId xmlns:a16="http://schemas.microsoft.com/office/drawing/2014/main" id="{4A3C5362-3A35-495B-B021-FD924F4D8E0D}"/>
              </a:ext>
            </a:extLst>
          </p:cNvPr>
          <p:cNvGrpSpPr/>
          <p:nvPr/>
        </p:nvGrpSpPr>
        <p:grpSpPr>
          <a:xfrm>
            <a:off x="9491543" y="1575892"/>
            <a:ext cx="949827" cy="936595"/>
            <a:chOff x="9581192" y="1285328"/>
            <a:chExt cx="949827" cy="936595"/>
          </a:xfrm>
          <a:effectLst>
            <a:outerShdw blurRad="190500" dist="76200" dir="2880000" algn="t" rotWithShape="0">
              <a:prstClr val="black">
                <a:alpha val="18000"/>
              </a:prstClr>
            </a:outerShdw>
          </a:effectLst>
        </p:grpSpPr>
        <p:grpSp>
          <p:nvGrpSpPr>
            <p:cNvPr id="283" name="群組 282">
              <a:extLst>
                <a:ext uri="{FF2B5EF4-FFF2-40B4-BE49-F238E27FC236}">
                  <a16:creationId xmlns:a16="http://schemas.microsoft.com/office/drawing/2014/main" id="{C2AF71B4-FF4C-44C0-A181-D5529C7DFE6F}"/>
                </a:ext>
              </a:extLst>
            </p:cNvPr>
            <p:cNvGrpSpPr/>
            <p:nvPr/>
          </p:nvGrpSpPr>
          <p:grpSpPr>
            <a:xfrm rot="5400000">
              <a:off x="9593129" y="1285328"/>
              <a:ext cx="911411" cy="911411"/>
              <a:chOff x="866919" y="1547343"/>
              <a:chExt cx="1691999" cy="1691999"/>
            </a:xfrm>
          </p:grpSpPr>
          <p:sp>
            <p:nvSpPr>
              <p:cNvPr id="285" name="Shape 279">
                <a:extLst>
                  <a:ext uri="{FF2B5EF4-FFF2-40B4-BE49-F238E27FC236}">
                    <a16:creationId xmlns:a16="http://schemas.microsoft.com/office/drawing/2014/main" id="{3174481E-1AE1-4DB0-B14E-72917636C496}"/>
                  </a:ext>
                </a:extLst>
              </p:cNvPr>
              <p:cNvSpPr/>
              <p:nvPr/>
            </p:nvSpPr>
            <p:spPr>
              <a:xfrm rot="2700000">
                <a:off x="866919" y="1547343"/>
                <a:ext cx="1691999" cy="1691999"/>
              </a:xfrm>
              <a:prstGeom prst="teardrop">
                <a:avLst>
                  <a:gd name="adj" fmla="val 100000"/>
                </a:avLst>
              </a:prstGeom>
              <a:solidFill>
                <a:srgbClr val="85D8DE"/>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Arial" panose="020B0604020202020204" pitchFamily="34" charset="0"/>
                  <a:ea typeface="Arial"/>
                  <a:cs typeface="Arial" panose="020B0604020202020204" pitchFamily="34" charset="0"/>
                  <a:sym typeface="Arial"/>
                </a:endParaRPr>
              </a:p>
            </p:txBody>
          </p:sp>
          <p:sp>
            <p:nvSpPr>
              <p:cNvPr id="286" name="Shape 280">
                <a:extLst>
                  <a:ext uri="{FF2B5EF4-FFF2-40B4-BE49-F238E27FC236}">
                    <a16:creationId xmlns:a16="http://schemas.microsoft.com/office/drawing/2014/main" id="{E06E1471-68CE-42F6-9F62-A57D2AB1B389}"/>
                  </a:ext>
                </a:extLst>
              </p:cNvPr>
              <p:cNvSpPr/>
              <p:nvPr/>
            </p:nvSpPr>
            <p:spPr>
              <a:xfrm>
                <a:off x="952692" y="1630226"/>
                <a:ext cx="1512000" cy="1512000"/>
              </a:xfrm>
              <a:prstGeom prst="ellipse">
                <a:avLst/>
              </a:prstGeom>
              <a:solidFill>
                <a:schemeClr val="lt1"/>
              </a:solidFill>
              <a:ln w="9525" cap="flat" cmpd="sng">
                <a:solidFill>
                  <a:schemeClr val="lt1"/>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2800">
                  <a:solidFill>
                    <a:srgbClr val="595959"/>
                  </a:solidFill>
                  <a:latin typeface="Arial" panose="020B0604020202020204" pitchFamily="34" charset="0"/>
                  <a:ea typeface="Arial"/>
                  <a:cs typeface="Arial" panose="020B0604020202020204" pitchFamily="34" charset="0"/>
                  <a:sym typeface="Arial"/>
                </a:endParaRPr>
              </a:p>
            </p:txBody>
          </p:sp>
        </p:grpSp>
        <p:pic>
          <p:nvPicPr>
            <p:cNvPr id="284" name="圖形 283">
              <a:extLst>
                <a:ext uri="{FF2B5EF4-FFF2-40B4-BE49-F238E27FC236}">
                  <a16:creationId xmlns:a16="http://schemas.microsoft.com/office/drawing/2014/main" id="{1CF5491E-D266-480F-B223-91ABB08C2EC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581192" y="1321923"/>
              <a:ext cx="949827" cy="900000"/>
            </a:xfrm>
            <a:prstGeom prst="rect">
              <a:avLst/>
            </a:prstGeom>
          </p:spPr>
        </p:pic>
      </p:grpSp>
      <p:pic>
        <p:nvPicPr>
          <p:cNvPr id="4" name="圖片 4">
            <a:extLst>
              <a:ext uri="{FF2B5EF4-FFF2-40B4-BE49-F238E27FC236}">
                <a16:creationId xmlns:a16="http://schemas.microsoft.com/office/drawing/2014/main" id="{BA97AB91-4BD7-4F60-B682-A61EFB2425C4}"/>
              </a:ext>
            </a:extLst>
          </p:cNvPr>
          <p:cNvPicPr>
            <a:picLocks noChangeAspect="1"/>
          </p:cNvPicPr>
          <p:nvPr/>
        </p:nvPicPr>
        <p:blipFill>
          <a:blip r:embed="rId17"/>
          <a:stretch>
            <a:fillRect/>
          </a:stretch>
        </p:blipFill>
        <p:spPr>
          <a:xfrm>
            <a:off x="2027504" y="3252233"/>
            <a:ext cx="952500" cy="952500"/>
          </a:xfrm>
          <a:prstGeom prst="rect">
            <a:avLst/>
          </a:prstGeom>
        </p:spPr>
      </p:pic>
      <p:cxnSp>
        <p:nvCxnSpPr>
          <p:cNvPr id="289" name="直線單箭頭接點 288">
            <a:extLst>
              <a:ext uri="{FF2B5EF4-FFF2-40B4-BE49-F238E27FC236}">
                <a16:creationId xmlns:a16="http://schemas.microsoft.com/office/drawing/2014/main" id="{DF3596D1-B35E-4104-95A1-2881E1B1A83B}"/>
              </a:ext>
            </a:extLst>
          </p:cNvPr>
          <p:cNvCxnSpPr>
            <a:cxnSpLocks/>
          </p:cNvCxnSpPr>
          <p:nvPr/>
        </p:nvCxnSpPr>
        <p:spPr>
          <a:xfrm>
            <a:off x="3551259" y="3134620"/>
            <a:ext cx="0" cy="1907424"/>
          </a:xfrm>
          <a:prstGeom prst="straightConnector1">
            <a:avLst/>
          </a:prstGeom>
          <a:ln w="104775">
            <a:gradFill flip="none" rotWithShape="1">
              <a:gsLst>
                <a:gs pos="0">
                  <a:schemeClr val="accent4">
                    <a:alpha val="0"/>
                  </a:schemeClr>
                </a:gs>
                <a:gs pos="43000">
                  <a:srgbClr val="FFC000"/>
                </a:gs>
              </a:gsLst>
              <a:lin ang="16200000" scaled="1"/>
              <a:tileRect/>
            </a:gradFill>
            <a:headEnd type="triangle" w="med" len="sm"/>
            <a:tailEnd type="none" w="med" len="sm"/>
          </a:ln>
        </p:spPr>
        <p:style>
          <a:lnRef idx="3">
            <a:schemeClr val="accent4"/>
          </a:lnRef>
          <a:fillRef idx="0">
            <a:schemeClr val="accent4"/>
          </a:fillRef>
          <a:effectRef idx="2">
            <a:schemeClr val="accent4"/>
          </a:effectRef>
          <a:fontRef idx="minor">
            <a:schemeClr val="tx1"/>
          </a:fontRef>
        </p:style>
      </p:cxnSp>
      <p:cxnSp>
        <p:nvCxnSpPr>
          <p:cNvPr id="290" name="直線單箭頭接點 289">
            <a:extLst>
              <a:ext uri="{FF2B5EF4-FFF2-40B4-BE49-F238E27FC236}">
                <a16:creationId xmlns:a16="http://schemas.microsoft.com/office/drawing/2014/main" id="{94DDA8FD-2F0F-4714-A682-5962F6F2DEC1}"/>
              </a:ext>
            </a:extLst>
          </p:cNvPr>
          <p:cNvCxnSpPr>
            <a:cxnSpLocks/>
          </p:cNvCxnSpPr>
          <p:nvPr/>
        </p:nvCxnSpPr>
        <p:spPr>
          <a:xfrm flipV="1">
            <a:off x="1572551" y="3153196"/>
            <a:ext cx="0" cy="1932902"/>
          </a:xfrm>
          <a:prstGeom prst="straightConnector1">
            <a:avLst/>
          </a:prstGeom>
          <a:ln w="104775">
            <a:gradFill flip="none" rotWithShape="1">
              <a:gsLst>
                <a:gs pos="0">
                  <a:schemeClr val="accent4">
                    <a:alpha val="0"/>
                  </a:schemeClr>
                </a:gs>
                <a:gs pos="43000">
                  <a:srgbClr val="FFC000"/>
                </a:gs>
              </a:gsLst>
              <a:lin ang="16200000" scaled="1"/>
              <a:tileRect/>
            </a:gradFill>
            <a:headEnd type="triangle" w="med" len="sm"/>
            <a:tailEnd type="none" w="med" len="sm"/>
          </a:ln>
        </p:spPr>
        <p:style>
          <a:lnRef idx="3">
            <a:schemeClr val="accent4"/>
          </a:lnRef>
          <a:fillRef idx="0">
            <a:schemeClr val="accent4"/>
          </a:fillRef>
          <a:effectRef idx="2">
            <a:schemeClr val="accent4"/>
          </a:effectRef>
          <a:fontRef idx="minor">
            <a:schemeClr val="tx1"/>
          </a:fontRef>
        </p:style>
      </p:cxnSp>
      <p:cxnSp>
        <p:nvCxnSpPr>
          <p:cNvPr id="291" name="直線單箭頭接點 290">
            <a:extLst>
              <a:ext uri="{FF2B5EF4-FFF2-40B4-BE49-F238E27FC236}">
                <a16:creationId xmlns:a16="http://schemas.microsoft.com/office/drawing/2014/main" id="{E47BC165-D380-4016-9AB3-F2D0F9253BE4}"/>
              </a:ext>
            </a:extLst>
          </p:cNvPr>
          <p:cNvCxnSpPr>
            <a:cxnSpLocks/>
          </p:cNvCxnSpPr>
          <p:nvPr/>
        </p:nvCxnSpPr>
        <p:spPr>
          <a:xfrm flipH="1">
            <a:off x="4156408" y="5617141"/>
            <a:ext cx="2669290" cy="0"/>
          </a:xfrm>
          <a:prstGeom prst="straightConnector1">
            <a:avLst/>
          </a:prstGeom>
          <a:ln w="104775">
            <a:gradFill flip="none" rotWithShape="1">
              <a:gsLst>
                <a:gs pos="0">
                  <a:schemeClr val="accent4">
                    <a:alpha val="0"/>
                  </a:schemeClr>
                </a:gs>
                <a:gs pos="43000">
                  <a:srgbClr val="FFC000"/>
                </a:gs>
              </a:gsLst>
              <a:lin ang="10800000" scaled="1"/>
              <a:tileRect/>
            </a:gradFill>
            <a:headEnd type="triangle" w="med" len="sm"/>
            <a:tailEnd type="none" w="med" len="sm"/>
          </a:ln>
        </p:spPr>
        <p:style>
          <a:lnRef idx="3">
            <a:schemeClr val="accent4"/>
          </a:lnRef>
          <a:fillRef idx="0">
            <a:schemeClr val="accent4"/>
          </a:fillRef>
          <a:effectRef idx="2">
            <a:schemeClr val="accent4"/>
          </a:effectRef>
          <a:fontRef idx="minor">
            <a:schemeClr val="tx1"/>
          </a:fontRef>
        </p:style>
      </p:cxnSp>
      <p:cxnSp>
        <p:nvCxnSpPr>
          <p:cNvPr id="292" name="直線單箭頭接點 291">
            <a:extLst>
              <a:ext uri="{FF2B5EF4-FFF2-40B4-BE49-F238E27FC236}">
                <a16:creationId xmlns:a16="http://schemas.microsoft.com/office/drawing/2014/main" id="{BA3EBFC9-03D2-40E1-A1A1-F9E45A0BF23B}"/>
              </a:ext>
            </a:extLst>
          </p:cNvPr>
          <p:cNvCxnSpPr>
            <a:cxnSpLocks/>
          </p:cNvCxnSpPr>
          <p:nvPr/>
        </p:nvCxnSpPr>
        <p:spPr>
          <a:xfrm flipV="1">
            <a:off x="3914536" y="3020843"/>
            <a:ext cx="3340819" cy="2172890"/>
          </a:xfrm>
          <a:prstGeom prst="straightConnector1">
            <a:avLst/>
          </a:prstGeom>
          <a:ln w="104775">
            <a:gradFill flip="none" rotWithShape="1">
              <a:gsLst>
                <a:gs pos="0">
                  <a:schemeClr val="accent4">
                    <a:alpha val="0"/>
                  </a:schemeClr>
                </a:gs>
                <a:gs pos="43000">
                  <a:srgbClr val="FFC000"/>
                </a:gs>
              </a:gsLst>
              <a:lin ang="16200000" scaled="1"/>
              <a:tileRect/>
            </a:gradFill>
            <a:headEnd type="triangle" w="med" len="sm"/>
            <a:tailEnd type="none" w="med" len="sm"/>
          </a:ln>
        </p:spPr>
        <p:style>
          <a:lnRef idx="3">
            <a:schemeClr val="accent4"/>
          </a:lnRef>
          <a:fillRef idx="0">
            <a:schemeClr val="accent4"/>
          </a:fillRef>
          <a:effectRef idx="2">
            <a:schemeClr val="accent4"/>
          </a:effectRef>
          <a:fontRef idx="minor">
            <a:schemeClr val="tx1"/>
          </a:fontRef>
        </p:style>
      </p:cxnSp>
      <p:cxnSp>
        <p:nvCxnSpPr>
          <p:cNvPr id="293" name="直線單箭頭接點 292">
            <a:extLst>
              <a:ext uri="{FF2B5EF4-FFF2-40B4-BE49-F238E27FC236}">
                <a16:creationId xmlns:a16="http://schemas.microsoft.com/office/drawing/2014/main" id="{0529C0FE-A9EC-48C3-B6F6-DD24BAC180F0}"/>
              </a:ext>
            </a:extLst>
          </p:cNvPr>
          <p:cNvCxnSpPr>
            <a:cxnSpLocks/>
          </p:cNvCxnSpPr>
          <p:nvPr/>
        </p:nvCxnSpPr>
        <p:spPr>
          <a:xfrm>
            <a:off x="4087452" y="2260117"/>
            <a:ext cx="3243552" cy="0"/>
          </a:xfrm>
          <a:prstGeom prst="straightConnector1">
            <a:avLst/>
          </a:prstGeom>
          <a:ln w="104775">
            <a:gradFill flip="none" rotWithShape="1">
              <a:gsLst>
                <a:gs pos="0">
                  <a:schemeClr val="accent4">
                    <a:alpha val="0"/>
                  </a:schemeClr>
                </a:gs>
                <a:gs pos="43000">
                  <a:srgbClr val="FFC000"/>
                </a:gs>
              </a:gsLst>
              <a:lin ang="10800000" scaled="1"/>
              <a:tileRect/>
            </a:gradFill>
            <a:headEnd type="triangle" w="med" len="sm"/>
            <a:tailEnd type="none" w="med" len="sm"/>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1819744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FE9F313-2656-411C-B525-2EC07FD4EAA0}"/>
              </a:ext>
            </a:extLst>
          </p:cNvPr>
          <p:cNvSpPr>
            <a:spLocks noGrp="1"/>
          </p:cNvSpPr>
          <p:nvPr>
            <p:ph type="title"/>
          </p:nvPr>
        </p:nvSpPr>
        <p:spPr>
          <a:xfrm>
            <a:off x="504820" y="105311"/>
            <a:ext cx="11754555" cy="1315700"/>
          </a:xfrm>
        </p:spPr>
        <p:txBody>
          <a:bodyPr>
            <a:noAutofit/>
          </a:bodyPr>
          <a:lstStyle/>
          <a:p>
            <a:pPr>
              <a:lnSpc>
                <a:spcPts val="4500"/>
              </a:lnSpc>
            </a:pPr>
            <a:r>
              <a:rPr lang="zh-TW" sz="3800" dirty="0">
                <a:solidFill>
                  <a:schemeClr val="tx1"/>
                </a:solidFill>
                <a:latin typeface="Arial" panose="020B0604020202020204" pitchFamily="34" charset="0"/>
                <a:ea typeface="微軟正黑體"/>
                <a:cs typeface="Arial" panose="020B0604020202020204" pitchFamily="34" charset="0"/>
              </a:rPr>
              <a:t>Desktop-NAS-Cloud data transmission window causes confusion</a:t>
            </a:r>
            <a:r>
              <a:rPr lang="en-US" altLang="zh-TW" sz="3800" dirty="0">
                <a:solidFill>
                  <a:schemeClr val="tx1"/>
                </a:solidFill>
                <a:latin typeface="Arial" panose="020B0604020202020204" pitchFamily="34" charset="0"/>
                <a:ea typeface="微軟正黑體"/>
                <a:cs typeface="Arial" panose="020B0604020202020204" pitchFamily="34" charset="0"/>
              </a:rPr>
              <a:t>.</a:t>
            </a:r>
            <a:endParaRPr lang="zh-TW" altLang="en-US" sz="3800" dirty="0">
              <a:solidFill>
                <a:schemeClr val="tx1"/>
              </a:solidFill>
              <a:latin typeface="Arial" panose="020B0604020202020204" pitchFamily="34" charset="0"/>
              <a:cs typeface="Arial" panose="020B0604020202020204" pitchFamily="34" charset="0"/>
            </a:endParaRPr>
          </a:p>
        </p:txBody>
      </p:sp>
      <p:pic>
        <p:nvPicPr>
          <p:cNvPr id="3" name="圖片 3" descr="一張含有 螢幕擷取畫面, 監視器, 電腦, 螢幕 的圖片&#10;&#10;自動產生的描述">
            <a:extLst>
              <a:ext uri="{FF2B5EF4-FFF2-40B4-BE49-F238E27FC236}">
                <a16:creationId xmlns:a16="http://schemas.microsoft.com/office/drawing/2014/main" id="{91A1179F-9EBB-4909-8F27-5B6FC804477A}"/>
              </a:ext>
            </a:extLst>
          </p:cNvPr>
          <p:cNvPicPr>
            <a:picLocks noChangeAspect="1"/>
          </p:cNvPicPr>
          <p:nvPr/>
        </p:nvPicPr>
        <p:blipFill>
          <a:blip r:embed="rId2"/>
          <a:stretch>
            <a:fillRect/>
          </a:stretch>
        </p:blipFill>
        <p:spPr>
          <a:xfrm>
            <a:off x="7473176" y="2551238"/>
            <a:ext cx="4607599" cy="2269243"/>
          </a:xfrm>
          <a:prstGeom prst="rect">
            <a:avLst/>
          </a:prstGeom>
          <a:ln w="19050">
            <a:gradFill>
              <a:gsLst>
                <a:gs pos="0">
                  <a:schemeClr val="bg1">
                    <a:alpha val="5000"/>
                  </a:schemeClr>
                </a:gs>
                <a:gs pos="100000">
                  <a:srgbClr val="0FF3F9"/>
                </a:gs>
              </a:gsLst>
              <a:lin ang="5400000" scaled="1"/>
            </a:gradFill>
          </a:ln>
          <a:effectLst>
            <a:outerShdw blurRad="342900" dist="177800" dir="3600000" algn="t" rotWithShape="0">
              <a:prstClr val="black">
                <a:alpha val="40000"/>
              </a:prstClr>
            </a:outerShdw>
          </a:effectLst>
        </p:spPr>
      </p:pic>
      <p:pic>
        <p:nvPicPr>
          <p:cNvPr id="4" name="圖片 4">
            <a:extLst>
              <a:ext uri="{FF2B5EF4-FFF2-40B4-BE49-F238E27FC236}">
                <a16:creationId xmlns:a16="http://schemas.microsoft.com/office/drawing/2014/main" id="{9FA61B27-CE8F-40E0-95AF-1C5C515E9F30}"/>
              </a:ext>
            </a:extLst>
          </p:cNvPr>
          <p:cNvPicPr>
            <a:picLocks noChangeAspect="1"/>
          </p:cNvPicPr>
          <p:nvPr/>
        </p:nvPicPr>
        <p:blipFill rotWithShape="1">
          <a:blip r:embed="rId3"/>
          <a:srcRect t="616"/>
          <a:stretch/>
        </p:blipFill>
        <p:spPr>
          <a:xfrm>
            <a:off x="246172" y="4260850"/>
            <a:ext cx="4463027" cy="2122252"/>
          </a:xfrm>
          <a:prstGeom prst="rect">
            <a:avLst/>
          </a:prstGeom>
          <a:ln w="19050">
            <a:gradFill>
              <a:gsLst>
                <a:gs pos="0">
                  <a:schemeClr val="bg1">
                    <a:alpha val="5000"/>
                  </a:schemeClr>
                </a:gs>
                <a:gs pos="100000">
                  <a:srgbClr val="0FF3F9"/>
                </a:gs>
              </a:gsLst>
              <a:lin ang="5400000" scaled="1"/>
            </a:gradFill>
          </a:ln>
          <a:effectLst>
            <a:outerShdw blurRad="342900" dist="177800" dir="3600000" algn="t" rotWithShape="0">
              <a:prstClr val="black">
                <a:alpha val="40000"/>
              </a:prstClr>
            </a:outerShdw>
          </a:effectLst>
        </p:spPr>
      </p:pic>
      <p:pic>
        <p:nvPicPr>
          <p:cNvPr id="5" name="圖片 5" descr="一張含有 桌 的圖片&#10;&#10;自動產生的描述">
            <a:extLst>
              <a:ext uri="{FF2B5EF4-FFF2-40B4-BE49-F238E27FC236}">
                <a16:creationId xmlns:a16="http://schemas.microsoft.com/office/drawing/2014/main" id="{0BD9B5F4-9FAB-4DDB-80D6-3801A28A31AC}"/>
              </a:ext>
            </a:extLst>
          </p:cNvPr>
          <p:cNvPicPr>
            <a:picLocks noChangeAspect="1"/>
          </p:cNvPicPr>
          <p:nvPr/>
        </p:nvPicPr>
        <p:blipFill>
          <a:blip r:embed="rId4"/>
          <a:stretch>
            <a:fillRect/>
          </a:stretch>
        </p:blipFill>
        <p:spPr>
          <a:xfrm>
            <a:off x="437445" y="1890294"/>
            <a:ext cx="4463027" cy="1863559"/>
          </a:xfrm>
          <a:prstGeom prst="rect">
            <a:avLst/>
          </a:prstGeom>
          <a:ln w="19050">
            <a:gradFill>
              <a:gsLst>
                <a:gs pos="0">
                  <a:schemeClr val="bg1">
                    <a:alpha val="5000"/>
                  </a:schemeClr>
                </a:gs>
                <a:gs pos="100000">
                  <a:srgbClr val="0FF3F9"/>
                </a:gs>
              </a:gsLst>
              <a:lin ang="5400000" scaled="1"/>
            </a:gradFill>
          </a:ln>
          <a:effectLst>
            <a:outerShdw blurRad="342900" dist="177800" dir="3600000" algn="t" rotWithShape="0">
              <a:prstClr val="black">
                <a:alpha val="40000"/>
              </a:prstClr>
            </a:outerShdw>
          </a:effectLst>
        </p:spPr>
      </p:pic>
    </p:spTree>
    <p:extLst>
      <p:ext uri="{BB962C8B-B14F-4D97-AF65-F5344CB8AC3E}">
        <p14:creationId xmlns:p14="http://schemas.microsoft.com/office/powerpoint/2010/main" val="30952272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9D9AB0DD-0C39-492B-90E8-65FCA96C65B7}"/>
              </a:ext>
            </a:extLst>
          </p:cNvPr>
          <p:cNvPicPr>
            <a:picLocks noChangeAspect="1"/>
          </p:cNvPicPr>
          <p:nvPr/>
        </p:nvPicPr>
        <p:blipFill rotWithShape="1">
          <a:blip r:embed="rId2"/>
          <a:srcRect t="1075" b="8946"/>
          <a:stretch/>
        </p:blipFill>
        <p:spPr>
          <a:xfrm>
            <a:off x="5099051" y="2904663"/>
            <a:ext cx="7552690" cy="3953337"/>
          </a:xfrm>
          <a:prstGeom prst="rect">
            <a:avLst/>
          </a:prstGeom>
        </p:spPr>
      </p:pic>
      <p:sp>
        <p:nvSpPr>
          <p:cNvPr id="2" name="標題 1">
            <a:extLst>
              <a:ext uri="{FF2B5EF4-FFF2-40B4-BE49-F238E27FC236}">
                <a16:creationId xmlns:a16="http://schemas.microsoft.com/office/drawing/2014/main" id="{F369E92A-83D7-45E9-8763-0623497F7479}"/>
              </a:ext>
            </a:extLst>
          </p:cNvPr>
          <p:cNvSpPr>
            <a:spLocks noGrp="1"/>
          </p:cNvSpPr>
          <p:nvPr>
            <p:ph type="title"/>
          </p:nvPr>
        </p:nvSpPr>
        <p:spPr>
          <a:xfrm>
            <a:off x="536772" y="403788"/>
            <a:ext cx="12150528" cy="658084"/>
          </a:xfrm>
        </p:spPr>
        <p:txBody>
          <a:bodyPr>
            <a:noAutofit/>
          </a:bodyPr>
          <a:lstStyle/>
          <a:p>
            <a:pPr>
              <a:lnSpc>
                <a:spcPts val="4500"/>
              </a:lnSpc>
            </a:pPr>
            <a:r>
              <a:rPr lang="zh-TW" sz="3800" dirty="0">
                <a:solidFill>
                  <a:schemeClr val="tx1"/>
                </a:solidFill>
                <a:latin typeface="Arial" panose="020B0604020202020204" pitchFamily="34" charset="0"/>
                <a:ea typeface="微軟正黑體"/>
                <a:cs typeface="Arial" panose="020B0604020202020204" pitchFamily="34" charset="0"/>
              </a:rPr>
              <a:t>S3 Tool integrates multiple windows into one </a:t>
            </a:r>
            <a:r>
              <a:rPr lang="en-US" altLang="zh-TW" sz="3800" dirty="0">
                <a:solidFill>
                  <a:schemeClr val="tx1"/>
                </a:solidFill>
                <a:latin typeface="Arial" panose="020B0604020202020204" pitchFamily="34" charset="0"/>
                <a:ea typeface="微軟正黑體"/>
                <a:cs typeface="Arial" panose="020B0604020202020204" pitchFamily="34" charset="0"/>
              </a:rPr>
              <a:t>.</a:t>
            </a:r>
            <a:r>
              <a:rPr lang="zh-TW" sz="3800" dirty="0">
                <a:solidFill>
                  <a:schemeClr val="tx1"/>
                </a:solidFill>
                <a:latin typeface="Arial" panose="020B0604020202020204" pitchFamily="34" charset="0"/>
                <a:ea typeface="微軟正黑體"/>
                <a:cs typeface="Arial" panose="020B0604020202020204" pitchFamily="34" charset="0"/>
              </a:rPr>
              <a:t>Take Forklift 3 as an example</a:t>
            </a:r>
            <a:r>
              <a:rPr lang="en-US" altLang="zh-TW" sz="3800" dirty="0">
                <a:solidFill>
                  <a:schemeClr val="tx1"/>
                </a:solidFill>
                <a:latin typeface="Arial" panose="020B0604020202020204" pitchFamily="34" charset="0"/>
                <a:ea typeface="微軟正黑體"/>
                <a:cs typeface="Arial" panose="020B0604020202020204" pitchFamily="34" charset="0"/>
              </a:rPr>
              <a:t>.</a:t>
            </a:r>
            <a:endParaRPr lang="zh-TW" sz="3800" dirty="0">
              <a:solidFill>
                <a:schemeClr val="tx1"/>
              </a:solidFill>
              <a:latin typeface="Arial" panose="020B0604020202020204" pitchFamily="34" charset="0"/>
              <a:cs typeface="Arial" panose="020B0604020202020204" pitchFamily="34" charset="0"/>
            </a:endParaRPr>
          </a:p>
        </p:txBody>
      </p:sp>
      <p:pic>
        <p:nvPicPr>
          <p:cNvPr id="3" name="圖片 3" descr="一張含有 文字 的圖片&#10;&#10;自動產生的描述">
            <a:extLst>
              <a:ext uri="{FF2B5EF4-FFF2-40B4-BE49-F238E27FC236}">
                <a16:creationId xmlns:a16="http://schemas.microsoft.com/office/drawing/2014/main" id="{AC47CAEC-943A-47FE-BC20-0155C288A4DA}"/>
              </a:ext>
            </a:extLst>
          </p:cNvPr>
          <p:cNvPicPr>
            <a:picLocks noChangeAspect="1"/>
          </p:cNvPicPr>
          <p:nvPr/>
        </p:nvPicPr>
        <p:blipFill rotWithShape="1">
          <a:blip r:embed="rId3"/>
          <a:srcRect r="16395"/>
          <a:stretch/>
        </p:blipFill>
        <p:spPr>
          <a:xfrm>
            <a:off x="6654800" y="3084891"/>
            <a:ext cx="5202946" cy="3290509"/>
          </a:xfrm>
          <a:prstGeom prst="rect">
            <a:avLst/>
          </a:prstGeom>
          <a:effectLst>
            <a:outerShdw blurRad="342900" dist="177800" dir="3600000" algn="t" rotWithShape="0">
              <a:prstClr val="black">
                <a:alpha val="40000"/>
              </a:prstClr>
            </a:outerShdw>
          </a:effectLst>
        </p:spPr>
      </p:pic>
      <p:pic>
        <p:nvPicPr>
          <p:cNvPr id="4" name="圖片 4" descr="一張含有 文字 的圖片&#10;&#10;自動產生的描述">
            <a:extLst>
              <a:ext uri="{FF2B5EF4-FFF2-40B4-BE49-F238E27FC236}">
                <a16:creationId xmlns:a16="http://schemas.microsoft.com/office/drawing/2014/main" id="{ACFD7F2B-0FD1-47E7-9118-E2A8DAFA4655}"/>
              </a:ext>
            </a:extLst>
          </p:cNvPr>
          <p:cNvPicPr>
            <a:picLocks noChangeAspect="1"/>
          </p:cNvPicPr>
          <p:nvPr/>
        </p:nvPicPr>
        <p:blipFill>
          <a:blip r:embed="rId4"/>
          <a:stretch>
            <a:fillRect/>
          </a:stretch>
        </p:blipFill>
        <p:spPr>
          <a:xfrm>
            <a:off x="589823" y="1847850"/>
            <a:ext cx="6493667" cy="3388137"/>
          </a:xfrm>
          <a:prstGeom prst="rect">
            <a:avLst/>
          </a:prstGeom>
          <a:ln w="25400">
            <a:gradFill>
              <a:gsLst>
                <a:gs pos="0">
                  <a:schemeClr val="bg1">
                    <a:alpha val="5000"/>
                  </a:schemeClr>
                </a:gs>
                <a:gs pos="100000">
                  <a:srgbClr val="0FF3F9"/>
                </a:gs>
              </a:gsLst>
              <a:lin ang="5400000" scaled="1"/>
            </a:gradFill>
          </a:ln>
          <a:effectLst>
            <a:outerShdw blurRad="342900" dist="177800" dir="3600000" algn="t" rotWithShape="0">
              <a:prstClr val="black">
                <a:alpha val="40000"/>
              </a:prstClr>
            </a:outerShdw>
          </a:effectLst>
        </p:spPr>
      </p:pic>
    </p:spTree>
    <p:extLst>
      <p:ext uri="{BB962C8B-B14F-4D97-AF65-F5344CB8AC3E}">
        <p14:creationId xmlns:p14="http://schemas.microsoft.com/office/powerpoint/2010/main" val="1442796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3" descr="一張含有 文字 的圖片&#10;&#10;自動產生的描述">
            <a:extLst>
              <a:ext uri="{FF2B5EF4-FFF2-40B4-BE49-F238E27FC236}">
                <a16:creationId xmlns:a16="http://schemas.microsoft.com/office/drawing/2014/main" id="{2D525A6C-C00A-429E-A351-B2586DDD3F1C}"/>
              </a:ext>
            </a:extLst>
          </p:cNvPr>
          <p:cNvPicPr>
            <a:picLocks noChangeAspect="1"/>
          </p:cNvPicPr>
          <p:nvPr/>
        </p:nvPicPr>
        <p:blipFill>
          <a:blip r:embed="rId2"/>
          <a:stretch>
            <a:fillRect/>
          </a:stretch>
        </p:blipFill>
        <p:spPr>
          <a:xfrm>
            <a:off x="379259" y="1704222"/>
            <a:ext cx="7520899" cy="3534528"/>
          </a:xfrm>
          <a:prstGeom prst="rect">
            <a:avLst/>
          </a:prstGeom>
          <a:ln w="25400">
            <a:gradFill>
              <a:gsLst>
                <a:gs pos="0">
                  <a:schemeClr val="bg1">
                    <a:alpha val="5000"/>
                  </a:schemeClr>
                </a:gs>
                <a:gs pos="100000">
                  <a:srgbClr val="0FF3F9"/>
                </a:gs>
              </a:gsLst>
              <a:lin ang="5400000" scaled="1"/>
            </a:gradFill>
          </a:ln>
          <a:effectLst>
            <a:outerShdw blurRad="342900" dist="177800" dir="3600000" algn="t" rotWithShape="0">
              <a:prstClr val="black">
                <a:alpha val="40000"/>
              </a:prstClr>
            </a:outerShdw>
          </a:effectLst>
        </p:spPr>
      </p:pic>
      <p:sp>
        <p:nvSpPr>
          <p:cNvPr id="5" name="矩形: 圓角 4">
            <a:extLst>
              <a:ext uri="{FF2B5EF4-FFF2-40B4-BE49-F238E27FC236}">
                <a16:creationId xmlns:a16="http://schemas.microsoft.com/office/drawing/2014/main" id="{E801594A-F998-4203-8C14-1C214434F4C6}"/>
              </a:ext>
            </a:extLst>
          </p:cNvPr>
          <p:cNvSpPr/>
          <p:nvPr/>
        </p:nvSpPr>
        <p:spPr>
          <a:xfrm>
            <a:off x="4385620" y="2643680"/>
            <a:ext cx="8236442" cy="4313599"/>
          </a:xfrm>
          <a:prstGeom prst="roundRect">
            <a:avLst>
              <a:gd name="adj" fmla="val 6832"/>
            </a:avLst>
          </a:prstGeom>
          <a:gradFill>
            <a:gsLst>
              <a:gs pos="0">
                <a:schemeClr val="tx1">
                  <a:lumMod val="65000"/>
                  <a:lumOff val="35000"/>
                  <a:alpha val="29000"/>
                </a:schemeClr>
              </a:gs>
              <a:gs pos="94000">
                <a:schemeClr val="bg2">
                  <a:lumMod val="10000"/>
                  <a:alpha val="63000"/>
                </a:schemeClr>
              </a:gs>
            </a:gsLst>
            <a:lin ang="5400000" scaled="1"/>
          </a:gradFill>
          <a:ln>
            <a:noFill/>
          </a:ln>
          <a:effectLst>
            <a:softEdge rad="482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 name="標題 1">
            <a:extLst>
              <a:ext uri="{FF2B5EF4-FFF2-40B4-BE49-F238E27FC236}">
                <a16:creationId xmlns:a16="http://schemas.microsoft.com/office/drawing/2014/main" id="{D896A276-22D9-4707-A9EB-A7D610B03350}"/>
              </a:ext>
            </a:extLst>
          </p:cNvPr>
          <p:cNvSpPr>
            <a:spLocks noGrp="1"/>
          </p:cNvSpPr>
          <p:nvPr>
            <p:ph type="title"/>
          </p:nvPr>
        </p:nvSpPr>
        <p:spPr/>
        <p:txBody>
          <a:bodyPr>
            <a:noAutofit/>
          </a:bodyPr>
          <a:lstStyle/>
          <a:p>
            <a:pPr>
              <a:lnSpc>
                <a:spcPts val="4500"/>
              </a:lnSpc>
            </a:pPr>
            <a:r>
              <a:rPr lang="zh-TW" sz="3800" dirty="0">
                <a:solidFill>
                  <a:schemeClr val="tx1"/>
                </a:solidFill>
                <a:latin typeface="Arial" panose="020B0604020202020204" pitchFamily="34" charset="0"/>
                <a:ea typeface="Microsoft JhengHei"/>
                <a:cs typeface="Arial" panose="020B0604020202020204" pitchFamily="34" charset="0"/>
              </a:rPr>
              <a:t>S3 t</a:t>
            </a:r>
            <a:r>
              <a:rPr lang="en-US" altLang="zh-TW" sz="3800" dirty="0">
                <a:solidFill>
                  <a:schemeClr val="tx1"/>
                </a:solidFill>
                <a:latin typeface="Arial" panose="020B0604020202020204" pitchFamily="34" charset="0"/>
                <a:ea typeface="Microsoft JhengHei"/>
                <a:cs typeface="Arial" panose="020B0604020202020204" pitchFamily="34" charset="0"/>
              </a:rPr>
              <a:t>o</a:t>
            </a:r>
            <a:r>
              <a:rPr lang="zh-TW" altLang="en-US" sz="3800" dirty="0">
                <a:solidFill>
                  <a:schemeClr val="tx1"/>
                </a:solidFill>
                <a:latin typeface="Arial" panose="020B0604020202020204" pitchFamily="34" charset="0"/>
                <a:ea typeface="Microsoft JhengHei"/>
                <a:cs typeface="Arial" panose="020B0604020202020204" pitchFamily="34" charset="0"/>
              </a:rPr>
              <a:t> </a:t>
            </a:r>
            <a:r>
              <a:rPr lang="en-US" altLang="en-US" sz="3800" dirty="0">
                <a:solidFill>
                  <a:schemeClr val="tx1"/>
                </a:solidFill>
                <a:latin typeface="Arial" panose="020B0604020202020204" pitchFamily="34" charset="0"/>
                <a:ea typeface="Microsoft JhengHei"/>
                <a:cs typeface="Arial" panose="020B0604020202020204" pitchFamily="34" charset="0"/>
              </a:rPr>
              <a:t>S3 Migration .</a:t>
            </a:r>
            <a:br>
              <a:rPr lang="en-US" altLang="en-US" sz="3800" dirty="0">
                <a:solidFill>
                  <a:schemeClr val="tx1"/>
                </a:solidFill>
                <a:latin typeface="Arial" panose="020B0604020202020204" pitchFamily="34" charset="0"/>
                <a:ea typeface="Microsoft JhengHei"/>
                <a:cs typeface="Arial" panose="020B0604020202020204" pitchFamily="34" charset="0"/>
              </a:rPr>
            </a:br>
            <a:r>
              <a:rPr lang="en-US" altLang="zh-TW" sz="3800" dirty="0">
                <a:solidFill>
                  <a:schemeClr val="tx1"/>
                </a:solidFill>
                <a:latin typeface="Arial" panose="020B0604020202020204" pitchFamily="34" charset="0"/>
                <a:ea typeface="Microsoft JhengHei"/>
                <a:cs typeface="Arial" panose="020B0604020202020204" pitchFamily="34" charset="0"/>
              </a:rPr>
              <a:t>Take</a:t>
            </a:r>
            <a:r>
              <a:rPr lang="zh-TW" altLang="en-US" sz="3800" dirty="0">
                <a:solidFill>
                  <a:schemeClr val="tx1"/>
                </a:solidFill>
                <a:latin typeface="Arial" panose="020B0604020202020204" pitchFamily="34" charset="0"/>
                <a:ea typeface="Microsoft JhengHei"/>
                <a:cs typeface="Arial" panose="020B0604020202020204" pitchFamily="34" charset="0"/>
              </a:rPr>
              <a:t> </a:t>
            </a:r>
            <a:r>
              <a:rPr lang="en-US" altLang="zh-TW" sz="3800" dirty="0" err="1">
                <a:solidFill>
                  <a:schemeClr val="tx1"/>
                </a:solidFill>
                <a:latin typeface="Arial" panose="020B0604020202020204" pitchFamily="34" charset="0"/>
                <a:ea typeface="Microsoft JhengHei"/>
                <a:cs typeface="Arial" panose="020B0604020202020204" pitchFamily="34" charset="0"/>
              </a:rPr>
              <a:t>CloudBerry</a:t>
            </a:r>
            <a:r>
              <a:rPr lang="zh-TW" altLang="en-US" sz="3800" dirty="0">
                <a:solidFill>
                  <a:schemeClr val="tx1"/>
                </a:solidFill>
                <a:latin typeface="Arial" panose="020B0604020202020204" pitchFamily="34" charset="0"/>
                <a:ea typeface="Microsoft JhengHei"/>
                <a:cs typeface="Arial" panose="020B0604020202020204" pitchFamily="34" charset="0"/>
              </a:rPr>
              <a:t> </a:t>
            </a:r>
            <a:r>
              <a:rPr lang="zh-TW" sz="3800" dirty="0">
                <a:solidFill>
                  <a:schemeClr val="tx1"/>
                </a:solidFill>
                <a:latin typeface="Arial" panose="020B0604020202020204" pitchFamily="34" charset="0"/>
                <a:ea typeface="Microsoft JhengHei"/>
                <a:cs typeface="Arial" panose="020B0604020202020204" pitchFamily="34" charset="0"/>
              </a:rPr>
              <a:t>a</a:t>
            </a:r>
            <a:r>
              <a:rPr lang="en-US" altLang="zh-TW" sz="3800" dirty="0">
                <a:solidFill>
                  <a:schemeClr val="tx1"/>
                </a:solidFill>
                <a:latin typeface="Arial" panose="020B0604020202020204" pitchFamily="34" charset="0"/>
                <a:ea typeface="Microsoft JhengHei"/>
                <a:cs typeface="Arial" panose="020B0604020202020204" pitchFamily="34" charset="0"/>
              </a:rPr>
              <a:t>s</a:t>
            </a:r>
            <a:r>
              <a:rPr lang="zh-TW" altLang="en-US" sz="3800" dirty="0">
                <a:solidFill>
                  <a:schemeClr val="tx1"/>
                </a:solidFill>
                <a:latin typeface="Arial" panose="020B0604020202020204" pitchFamily="34" charset="0"/>
                <a:ea typeface="Microsoft JhengHei"/>
                <a:cs typeface="Arial" panose="020B0604020202020204" pitchFamily="34" charset="0"/>
              </a:rPr>
              <a:t> </a:t>
            </a:r>
            <a:r>
              <a:rPr lang="en-US" altLang="zh-TW" sz="3800" dirty="0">
                <a:solidFill>
                  <a:schemeClr val="tx1"/>
                </a:solidFill>
                <a:latin typeface="Arial" panose="020B0604020202020204" pitchFamily="34" charset="0"/>
                <a:ea typeface="Microsoft JhengHei"/>
                <a:cs typeface="Arial" panose="020B0604020202020204" pitchFamily="34" charset="0"/>
              </a:rPr>
              <a:t>an</a:t>
            </a:r>
            <a:r>
              <a:rPr lang="zh-TW" altLang="en-US" sz="3800" dirty="0">
                <a:solidFill>
                  <a:schemeClr val="tx1"/>
                </a:solidFill>
                <a:latin typeface="Arial" panose="020B0604020202020204" pitchFamily="34" charset="0"/>
                <a:ea typeface="Microsoft JhengHei"/>
                <a:cs typeface="Arial" panose="020B0604020202020204" pitchFamily="34" charset="0"/>
              </a:rPr>
              <a:t> </a:t>
            </a:r>
            <a:r>
              <a:rPr lang="en-US" altLang="zh-TW" sz="3800" dirty="0">
                <a:solidFill>
                  <a:schemeClr val="tx1"/>
                </a:solidFill>
                <a:latin typeface="Arial" panose="020B0604020202020204" pitchFamily="34" charset="0"/>
                <a:ea typeface="Microsoft JhengHei"/>
                <a:cs typeface="Arial" panose="020B0604020202020204" pitchFamily="34" charset="0"/>
              </a:rPr>
              <a:t>example</a:t>
            </a:r>
            <a:r>
              <a:rPr lang="en-US" sz="3800" dirty="0">
                <a:solidFill>
                  <a:schemeClr val="tx1"/>
                </a:solidFill>
                <a:latin typeface="Arial" panose="020B0604020202020204" pitchFamily="34" charset="0"/>
                <a:ea typeface="微軟正黑體"/>
                <a:cs typeface="Arial" panose="020B0604020202020204" pitchFamily="34" charset="0"/>
              </a:rPr>
              <a:t>.</a:t>
            </a:r>
            <a:endParaRPr lang="zh-TW" sz="3800" dirty="0">
              <a:solidFill>
                <a:schemeClr val="tx1"/>
              </a:solidFill>
              <a:latin typeface="Arial" panose="020B0604020202020204" pitchFamily="34" charset="0"/>
              <a:ea typeface="Microsoft JhengHei"/>
              <a:cs typeface="Arial" panose="020B0604020202020204" pitchFamily="34" charset="0"/>
            </a:endParaRPr>
          </a:p>
        </p:txBody>
      </p:sp>
      <p:pic>
        <p:nvPicPr>
          <p:cNvPr id="4" name="圖片 4">
            <a:extLst>
              <a:ext uri="{FF2B5EF4-FFF2-40B4-BE49-F238E27FC236}">
                <a16:creationId xmlns:a16="http://schemas.microsoft.com/office/drawing/2014/main" id="{CB58AFBF-A060-40ED-AF5E-5EE55317B7BA}"/>
              </a:ext>
            </a:extLst>
          </p:cNvPr>
          <p:cNvPicPr>
            <a:picLocks noChangeAspect="1"/>
          </p:cNvPicPr>
          <p:nvPr/>
        </p:nvPicPr>
        <p:blipFill rotWithShape="1">
          <a:blip r:embed="rId3"/>
          <a:srcRect r="587" b="5078"/>
          <a:stretch/>
        </p:blipFill>
        <p:spPr>
          <a:xfrm>
            <a:off x="4802983" y="2901710"/>
            <a:ext cx="7401717" cy="3797540"/>
          </a:xfrm>
          <a:prstGeom prst="rect">
            <a:avLst/>
          </a:prstGeom>
          <a:ln w="25400">
            <a:gradFill>
              <a:gsLst>
                <a:gs pos="0">
                  <a:schemeClr val="bg1">
                    <a:alpha val="5000"/>
                  </a:schemeClr>
                </a:gs>
                <a:gs pos="100000">
                  <a:srgbClr val="0FF3F9"/>
                </a:gs>
              </a:gsLst>
              <a:lin ang="5400000" scaled="1"/>
            </a:gradFill>
          </a:ln>
          <a:effectLst>
            <a:outerShdw blurRad="342900" dist="177800" dir="3600000" algn="t" rotWithShape="0">
              <a:prstClr val="black">
                <a:alpha val="40000"/>
              </a:prstClr>
            </a:outerShdw>
          </a:effectLst>
        </p:spPr>
      </p:pic>
    </p:spTree>
    <p:extLst>
      <p:ext uri="{BB962C8B-B14F-4D97-AF65-F5344CB8AC3E}">
        <p14:creationId xmlns:p14="http://schemas.microsoft.com/office/powerpoint/2010/main" val="13963588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40CC2E7-72D4-4AFF-8565-C2255A5E4946}"/>
              </a:ext>
            </a:extLst>
          </p:cNvPr>
          <p:cNvSpPr>
            <a:spLocks noGrp="1"/>
          </p:cNvSpPr>
          <p:nvPr>
            <p:ph type="title"/>
          </p:nvPr>
        </p:nvSpPr>
        <p:spPr>
          <a:xfrm>
            <a:off x="517989" y="417889"/>
            <a:ext cx="11927476" cy="658084"/>
          </a:xfrm>
        </p:spPr>
        <p:txBody>
          <a:bodyPr>
            <a:noAutofit/>
          </a:bodyPr>
          <a:lstStyle/>
          <a:p>
            <a:pPr>
              <a:lnSpc>
                <a:spcPts val="4500"/>
              </a:lnSpc>
            </a:pPr>
            <a:r>
              <a:rPr lang="zh-TW" sz="3800" dirty="0">
                <a:solidFill>
                  <a:schemeClr val="tx1"/>
                </a:solidFill>
                <a:latin typeface="Arial" panose="020B0604020202020204" pitchFamily="34" charset="0"/>
                <a:ea typeface="微軟正黑體"/>
                <a:cs typeface="Arial" panose="020B0604020202020204" pitchFamily="34" charset="0"/>
              </a:rPr>
              <a:t>Operation steps-</a:t>
            </a:r>
            <a:r>
              <a:rPr lang="en-US" altLang="zh-TW" sz="3800" dirty="0">
                <a:solidFill>
                  <a:schemeClr val="tx1"/>
                </a:solidFill>
                <a:latin typeface="Arial" panose="020B0604020202020204" pitchFamily="34" charset="0"/>
                <a:ea typeface="微軟正黑體"/>
                <a:cs typeface="Arial" panose="020B0604020202020204" pitchFamily="34" charset="0"/>
              </a:rPr>
              <a:t>D</a:t>
            </a:r>
            <a:r>
              <a:rPr lang="zh-TW" sz="3800" dirty="0">
                <a:solidFill>
                  <a:schemeClr val="tx1"/>
                </a:solidFill>
                <a:latin typeface="Arial" panose="020B0604020202020204" pitchFamily="34" charset="0"/>
                <a:ea typeface="微軟正黑體"/>
                <a:cs typeface="Arial" panose="020B0604020202020204" pitchFamily="34" charset="0"/>
              </a:rPr>
              <a:t>ownload QuObjects </a:t>
            </a:r>
            <a:r>
              <a:rPr lang="en-US" altLang="zh-TW" sz="3800" dirty="0">
                <a:solidFill>
                  <a:schemeClr val="tx1"/>
                </a:solidFill>
                <a:latin typeface="Arial" panose="020B0604020202020204" pitchFamily="34" charset="0"/>
                <a:ea typeface="微軟正黑體"/>
                <a:cs typeface="Arial" panose="020B0604020202020204" pitchFamily="34" charset="0"/>
              </a:rPr>
              <a:t>from </a:t>
            </a:r>
            <a:r>
              <a:rPr lang="zh-TW" sz="3800" dirty="0">
                <a:solidFill>
                  <a:schemeClr val="tx1"/>
                </a:solidFill>
                <a:latin typeface="Arial" panose="020B0604020202020204" pitchFamily="34" charset="0"/>
                <a:ea typeface="微軟正黑體"/>
                <a:cs typeface="Arial" panose="020B0604020202020204" pitchFamily="34" charset="0"/>
              </a:rPr>
              <a:t>QNAP APP Center</a:t>
            </a:r>
            <a:r>
              <a:rPr lang="zh-TW" altLang="en-US" sz="3800" dirty="0">
                <a:solidFill>
                  <a:schemeClr val="tx1"/>
                </a:solidFill>
                <a:latin typeface="Arial" panose="020B0604020202020204" pitchFamily="34" charset="0"/>
                <a:ea typeface="微軟正黑體"/>
                <a:cs typeface="Arial" panose="020B0604020202020204" pitchFamily="34" charset="0"/>
              </a:rPr>
              <a:t> </a:t>
            </a:r>
            <a:endParaRPr lang="zh-TW" sz="3800" dirty="0">
              <a:solidFill>
                <a:schemeClr val="tx1"/>
              </a:solidFill>
              <a:latin typeface="Arial" panose="020B0604020202020204" pitchFamily="34" charset="0"/>
              <a:cs typeface="Arial" panose="020B0604020202020204" pitchFamily="34" charset="0"/>
            </a:endParaRPr>
          </a:p>
        </p:txBody>
      </p:sp>
      <p:sp>
        <p:nvSpPr>
          <p:cNvPr id="6" name="文字方塊 5">
            <a:extLst>
              <a:ext uri="{FF2B5EF4-FFF2-40B4-BE49-F238E27FC236}">
                <a16:creationId xmlns:a16="http://schemas.microsoft.com/office/drawing/2014/main" id="{A9F98A16-0D1C-4206-BFD7-8DC66A845530}"/>
              </a:ext>
            </a:extLst>
          </p:cNvPr>
          <p:cNvSpPr txBox="1"/>
          <p:nvPr/>
        </p:nvSpPr>
        <p:spPr>
          <a:xfrm>
            <a:off x="0" y="1609833"/>
            <a:ext cx="1219200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sz="2200" dirty="0">
                <a:solidFill>
                  <a:schemeClr val="bg1"/>
                </a:solidFill>
                <a:latin typeface="Arial" panose="020B0604020202020204" pitchFamily="34" charset="0"/>
                <a:ea typeface="+mn-lt"/>
                <a:cs typeface="Arial" panose="020B0604020202020204" pitchFamily="34" charset="0"/>
              </a:rPr>
              <a:t>Categorized in the backup/synchronization index</a:t>
            </a:r>
            <a:endParaRPr lang="zh-TW" sz="2200" dirty="0">
              <a:solidFill>
                <a:schemeClr val="bg1"/>
              </a:solidFill>
              <a:latin typeface="Arial" panose="020B0604020202020204" pitchFamily="34" charset="0"/>
              <a:cs typeface="Arial" panose="020B0604020202020204" pitchFamily="34" charset="0"/>
            </a:endParaRPr>
          </a:p>
        </p:txBody>
      </p:sp>
      <p:pic>
        <p:nvPicPr>
          <p:cNvPr id="4" name="圖片 6">
            <a:extLst>
              <a:ext uri="{FF2B5EF4-FFF2-40B4-BE49-F238E27FC236}">
                <a16:creationId xmlns:a16="http://schemas.microsoft.com/office/drawing/2014/main" id="{EEBCCB43-4F12-4A75-9FCD-BA92CBF79E2B}"/>
              </a:ext>
            </a:extLst>
          </p:cNvPr>
          <p:cNvPicPr>
            <a:picLocks noChangeAspect="1"/>
          </p:cNvPicPr>
          <p:nvPr/>
        </p:nvPicPr>
        <p:blipFill>
          <a:blip r:embed="rId2"/>
          <a:stretch>
            <a:fillRect/>
          </a:stretch>
        </p:blipFill>
        <p:spPr>
          <a:xfrm>
            <a:off x="1269305" y="2141083"/>
            <a:ext cx="9277609" cy="4632186"/>
          </a:xfrm>
          <a:prstGeom prst="rect">
            <a:avLst/>
          </a:prstGeom>
        </p:spPr>
      </p:pic>
    </p:spTree>
    <p:extLst>
      <p:ext uri="{BB962C8B-B14F-4D97-AF65-F5344CB8AC3E}">
        <p14:creationId xmlns:p14="http://schemas.microsoft.com/office/powerpoint/2010/main" val="6517831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D73894C-69FA-4062-871D-5C550A7B8240}"/>
              </a:ext>
            </a:extLst>
          </p:cNvPr>
          <p:cNvSpPr>
            <a:spLocks noGrp="1"/>
          </p:cNvSpPr>
          <p:nvPr>
            <p:ph type="title"/>
          </p:nvPr>
        </p:nvSpPr>
        <p:spPr>
          <a:xfrm>
            <a:off x="590758" y="185162"/>
            <a:ext cx="11010483" cy="1086055"/>
          </a:xfrm>
        </p:spPr>
        <p:txBody>
          <a:bodyPr>
            <a:noAutofit/>
          </a:bodyPr>
          <a:lstStyle/>
          <a:p>
            <a:pPr>
              <a:lnSpc>
                <a:spcPts val="4500"/>
              </a:lnSpc>
            </a:pPr>
            <a:r>
              <a:rPr lang="en-US" altLang="zh-TW" sz="3800" dirty="0">
                <a:solidFill>
                  <a:schemeClr val="tx1"/>
                </a:solidFill>
                <a:latin typeface="Arial" panose="020B0604020202020204" pitchFamily="34" charset="0"/>
                <a:ea typeface="微軟正黑體"/>
                <a:cs typeface="Arial" panose="020B0604020202020204" pitchFamily="34" charset="0"/>
              </a:rPr>
              <a:t>Connection operation - Only needs two steps to complete the connection</a:t>
            </a:r>
            <a:endParaRPr lang="zh-TW" altLang="en-US" sz="3800" dirty="0">
              <a:solidFill>
                <a:schemeClr val="tx1"/>
              </a:solidFill>
              <a:latin typeface="Arial" panose="020B0604020202020204" pitchFamily="34" charset="0"/>
              <a:cs typeface="Arial" panose="020B0604020202020204" pitchFamily="34" charset="0"/>
            </a:endParaRPr>
          </a:p>
        </p:txBody>
      </p:sp>
      <p:pic>
        <p:nvPicPr>
          <p:cNvPr id="4" name="圖片 4">
            <a:extLst>
              <a:ext uri="{FF2B5EF4-FFF2-40B4-BE49-F238E27FC236}">
                <a16:creationId xmlns:a16="http://schemas.microsoft.com/office/drawing/2014/main" id="{50ADB2DE-03F4-45CD-8E3F-8F001DDAF96F}"/>
              </a:ext>
            </a:extLst>
          </p:cNvPr>
          <p:cNvPicPr>
            <a:picLocks noChangeAspect="1"/>
          </p:cNvPicPr>
          <p:nvPr/>
        </p:nvPicPr>
        <p:blipFill>
          <a:blip r:embed="rId2"/>
          <a:stretch>
            <a:fillRect/>
          </a:stretch>
        </p:blipFill>
        <p:spPr>
          <a:xfrm>
            <a:off x="338822" y="2141728"/>
            <a:ext cx="4087129" cy="4331734"/>
          </a:xfrm>
          <a:prstGeom prst="rect">
            <a:avLst/>
          </a:prstGeom>
          <a:ln w="25400">
            <a:gradFill>
              <a:gsLst>
                <a:gs pos="0">
                  <a:schemeClr val="accent1">
                    <a:lumMod val="5000"/>
                    <a:lumOff val="95000"/>
                    <a:alpha val="5000"/>
                  </a:schemeClr>
                </a:gs>
                <a:gs pos="100000">
                  <a:srgbClr val="0FF3F9"/>
                </a:gs>
              </a:gsLst>
              <a:lin ang="5400000" scaled="1"/>
            </a:gradFill>
          </a:ln>
          <a:effectLst>
            <a:outerShdw blurRad="342900" dist="177800" dir="3600000" algn="t" rotWithShape="0">
              <a:prstClr val="black">
                <a:alpha val="40000"/>
              </a:prstClr>
            </a:outerShdw>
          </a:effectLst>
        </p:spPr>
      </p:pic>
      <p:sp>
        <p:nvSpPr>
          <p:cNvPr id="8" name="文字方塊 7">
            <a:extLst>
              <a:ext uri="{FF2B5EF4-FFF2-40B4-BE49-F238E27FC236}">
                <a16:creationId xmlns:a16="http://schemas.microsoft.com/office/drawing/2014/main" id="{CB718D5F-405E-4E66-BE76-B21A6FAFF715}"/>
              </a:ext>
            </a:extLst>
          </p:cNvPr>
          <p:cNvSpPr txBox="1"/>
          <p:nvPr/>
        </p:nvSpPr>
        <p:spPr>
          <a:xfrm>
            <a:off x="4513968" y="1615397"/>
            <a:ext cx="730189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2000" b="1" dirty="0">
                <a:solidFill>
                  <a:schemeClr val="bg1"/>
                </a:solidFill>
                <a:latin typeface="Arial" panose="020B0604020202020204" pitchFamily="34" charset="0"/>
                <a:ea typeface="微軟正黑體"/>
                <a:cs typeface="Arial" panose="020B0604020202020204" pitchFamily="34" charset="0"/>
              </a:rPr>
              <a:t>Step 1 : </a:t>
            </a:r>
            <a:r>
              <a:rPr lang="zh-TW" sz="2000" dirty="0">
                <a:solidFill>
                  <a:schemeClr val="bg1"/>
                </a:solidFill>
                <a:latin typeface="Arial" panose="020B0604020202020204" pitchFamily="34" charset="0"/>
                <a:ea typeface="+mn-lt"/>
                <a:cs typeface="Arial" panose="020B0604020202020204" pitchFamily="34" charset="0"/>
              </a:rPr>
              <a:t>Enter the</a:t>
            </a:r>
            <a:r>
              <a:rPr lang="zh-TW" altLang="en-US" sz="2000" dirty="0">
                <a:solidFill>
                  <a:schemeClr val="bg1"/>
                </a:solidFill>
                <a:latin typeface="Arial" panose="020B0604020202020204" pitchFamily="34" charset="0"/>
                <a:ea typeface="+mn-lt"/>
                <a:cs typeface="Arial" panose="020B0604020202020204" pitchFamily="34" charset="0"/>
              </a:rPr>
              <a:t> </a:t>
            </a:r>
            <a:r>
              <a:rPr lang="en-US" altLang="zh-TW" sz="2000" dirty="0">
                <a:solidFill>
                  <a:schemeClr val="bg1"/>
                </a:solidFill>
                <a:latin typeface="Arial" panose="020B0604020202020204" pitchFamily="34" charset="0"/>
                <a:ea typeface="+mn-lt"/>
                <a:cs typeface="Arial" panose="020B0604020202020204" pitchFamily="34" charset="0"/>
              </a:rPr>
              <a:t>I</a:t>
            </a:r>
            <a:r>
              <a:rPr lang="en-US" altLang="en-US" sz="2000" dirty="0">
                <a:solidFill>
                  <a:schemeClr val="bg1"/>
                </a:solidFill>
                <a:latin typeface="Arial" panose="020B0604020202020204" pitchFamily="34" charset="0"/>
                <a:ea typeface="+mn-lt"/>
                <a:cs typeface="Arial" panose="020B0604020202020204" pitchFamily="34" charset="0"/>
              </a:rPr>
              <a:t>P</a:t>
            </a:r>
            <a:r>
              <a:rPr lang="zh-TW" sz="2000" dirty="0">
                <a:solidFill>
                  <a:schemeClr val="bg1"/>
                </a:solidFill>
                <a:latin typeface="Arial" panose="020B0604020202020204" pitchFamily="34" charset="0"/>
                <a:ea typeface="+mn-lt"/>
                <a:cs typeface="Arial" panose="020B0604020202020204" pitchFamily="34" charset="0"/>
              </a:rPr>
              <a:t> address and Port</a:t>
            </a:r>
            <a:r>
              <a:rPr lang="zh-TW" altLang="en-US" sz="2000" dirty="0">
                <a:solidFill>
                  <a:schemeClr val="bg1"/>
                </a:solidFill>
                <a:latin typeface="Arial" panose="020B0604020202020204" pitchFamily="34" charset="0"/>
                <a:ea typeface="+mn-lt"/>
                <a:cs typeface="Arial" panose="020B0604020202020204" pitchFamily="34" charset="0"/>
              </a:rPr>
              <a:t> </a:t>
            </a:r>
            <a:endParaRPr lang="zh-TW" altLang="en-US" sz="2000" b="1" dirty="0">
              <a:solidFill>
                <a:schemeClr val="bg1"/>
              </a:solidFill>
              <a:latin typeface="Arial" panose="020B0604020202020204" pitchFamily="34" charset="0"/>
              <a:ea typeface="微軟正黑體"/>
              <a:cs typeface="Arial" panose="020B0604020202020204" pitchFamily="34" charset="0"/>
            </a:endParaRPr>
          </a:p>
        </p:txBody>
      </p:sp>
      <p:pic>
        <p:nvPicPr>
          <p:cNvPr id="9" name="圖片 9">
            <a:extLst>
              <a:ext uri="{FF2B5EF4-FFF2-40B4-BE49-F238E27FC236}">
                <a16:creationId xmlns:a16="http://schemas.microsoft.com/office/drawing/2014/main" id="{307F4019-25B1-49CC-BA30-08052C1E9B81}"/>
              </a:ext>
            </a:extLst>
          </p:cNvPr>
          <p:cNvPicPr>
            <a:picLocks noChangeAspect="1"/>
          </p:cNvPicPr>
          <p:nvPr/>
        </p:nvPicPr>
        <p:blipFill>
          <a:blip r:embed="rId3"/>
          <a:stretch>
            <a:fillRect/>
          </a:stretch>
        </p:blipFill>
        <p:spPr>
          <a:xfrm>
            <a:off x="4628269" y="2141728"/>
            <a:ext cx="7223076" cy="4331734"/>
          </a:xfrm>
          <a:prstGeom prst="rect">
            <a:avLst/>
          </a:prstGeom>
          <a:ln w="25400">
            <a:gradFill>
              <a:gsLst>
                <a:gs pos="0">
                  <a:schemeClr val="accent1">
                    <a:lumMod val="5000"/>
                    <a:lumOff val="95000"/>
                    <a:alpha val="5000"/>
                  </a:schemeClr>
                </a:gs>
                <a:gs pos="100000">
                  <a:srgbClr val="0FF3F9"/>
                </a:gs>
              </a:gsLst>
              <a:lin ang="5400000" scaled="1"/>
            </a:gradFill>
          </a:ln>
          <a:effectLst>
            <a:outerShdw blurRad="342900" dist="177800" dir="3600000" algn="t" rotWithShape="0">
              <a:prstClr val="black">
                <a:alpha val="40000"/>
              </a:prstClr>
            </a:outerShdw>
          </a:effectLst>
        </p:spPr>
      </p:pic>
      <p:sp>
        <p:nvSpPr>
          <p:cNvPr id="10" name="矩形 9">
            <a:extLst>
              <a:ext uri="{FF2B5EF4-FFF2-40B4-BE49-F238E27FC236}">
                <a16:creationId xmlns:a16="http://schemas.microsoft.com/office/drawing/2014/main" id="{37455D38-BCC3-4618-93FA-D11230791ED4}"/>
              </a:ext>
            </a:extLst>
          </p:cNvPr>
          <p:cNvSpPr/>
          <p:nvPr/>
        </p:nvSpPr>
        <p:spPr>
          <a:xfrm>
            <a:off x="6965952" y="5685790"/>
            <a:ext cx="1428750" cy="311059"/>
          </a:xfrm>
          <a:prstGeom prst="rect">
            <a:avLst/>
          </a:prstGeom>
          <a:noFill/>
          <a:ln w="38100">
            <a:solidFill>
              <a:srgbClr val="F781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2" name="矩形: 圓角 11">
            <a:extLst>
              <a:ext uri="{FF2B5EF4-FFF2-40B4-BE49-F238E27FC236}">
                <a16:creationId xmlns:a16="http://schemas.microsoft.com/office/drawing/2014/main" id="{5927B994-F9FE-434D-8031-733CF84C22C9}"/>
              </a:ext>
            </a:extLst>
          </p:cNvPr>
          <p:cNvSpPr/>
          <p:nvPr/>
        </p:nvSpPr>
        <p:spPr>
          <a:xfrm>
            <a:off x="11252525" y="842290"/>
            <a:ext cx="663564" cy="658084"/>
          </a:xfrm>
          <a:prstGeom prst="roundRect">
            <a:avLst>
              <a:gd name="adj" fmla="val 6467"/>
            </a:avLst>
          </a:prstGeom>
          <a:solidFill>
            <a:srgbClr val="D24726"/>
          </a:solidFill>
          <a:ln w="19050">
            <a:gradFill>
              <a:gsLst>
                <a:gs pos="0">
                  <a:schemeClr val="accent1">
                    <a:lumMod val="5000"/>
                    <a:lumOff val="95000"/>
                  </a:schemeClr>
                </a:gs>
                <a:gs pos="100000">
                  <a:srgbClr val="D24726"/>
                </a:gs>
              </a:gsLst>
              <a:lin ang="5400000" scaled="1"/>
            </a:gradFill>
          </a:ln>
          <a:effectLst>
            <a:outerShdw blurRad="342900" dist="63500" dir="3600000" algn="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000" b="1">
                <a:solidFill>
                  <a:schemeClr val="bg1"/>
                </a:solidFill>
                <a:latin typeface="Arial" panose="020B0604020202020204" pitchFamily="34" charset="0"/>
                <a:cs typeface="Arial" panose="020B0604020202020204" pitchFamily="34" charset="0"/>
                <a:sym typeface="Arial" panose="020B0604020202020204" pitchFamily="34" charset="0"/>
              </a:rPr>
              <a:t>1</a:t>
            </a:r>
            <a:endParaRPr lang="zh-TW" altLang="en-US" sz="40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cxnSp>
        <p:nvCxnSpPr>
          <p:cNvPr id="14" name="Google Shape;1747;p86">
            <a:extLst>
              <a:ext uri="{FF2B5EF4-FFF2-40B4-BE49-F238E27FC236}">
                <a16:creationId xmlns:a16="http://schemas.microsoft.com/office/drawing/2014/main" id="{AF9D88D7-705F-4C8A-ADD9-62B8A1ADCF63}"/>
              </a:ext>
            </a:extLst>
          </p:cNvPr>
          <p:cNvCxnSpPr>
            <a:cxnSpLocks/>
          </p:cNvCxnSpPr>
          <p:nvPr/>
        </p:nvCxnSpPr>
        <p:spPr>
          <a:xfrm rot="10800000">
            <a:off x="2825757" y="3702056"/>
            <a:ext cx="4140194" cy="2069069"/>
          </a:xfrm>
          <a:prstGeom prst="bentConnector3">
            <a:avLst>
              <a:gd name="adj1" fmla="val 64398"/>
            </a:avLst>
          </a:prstGeom>
          <a:noFill/>
          <a:ln w="38100" cap="flat" cmpd="sng">
            <a:solidFill>
              <a:srgbClr val="F78119"/>
            </a:solidFill>
            <a:prstDash val="solid"/>
            <a:round/>
            <a:headEnd type="none" w="sm" len="sm"/>
            <a:tailEnd type="triangle" w="med" len="med"/>
          </a:ln>
        </p:spPr>
      </p:cxnSp>
      <p:cxnSp>
        <p:nvCxnSpPr>
          <p:cNvPr id="15" name="Google Shape;1747;p86">
            <a:extLst>
              <a:ext uri="{FF2B5EF4-FFF2-40B4-BE49-F238E27FC236}">
                <a16:creationId xmlns:a16="http://schemas.microsoft.com/office/drawing/2014/main" id="{787E1688-492C-41DC-BACD-A5FC3EB1C90E}"/>
              </a:ext>
            </a:extLst>
          </p:cNvPr>
          <p:cNvCxnSpPr>
            <a:cxnSpLocks/>
          </p:cNvCxnSpPr>
          <p:nvPr/>
        </p:nvCxnSpPr>
        <p:spPr>
          <a:xfrm rot="10800000">
            <a:off x="2571753" y="4387377"/>
            <a:ext cx="4394198" cy="1522262"/>
          </a:xfrm>
          <a:prstGeom prst="bentConnector3">
            <a:avLst>
              <a:gd name="adj1" fmla="val 65462"/>
            </a:avLst>
          </a:prstGeom>
          <a:noFill/>
          <a:ln w="38100" cap="flat" cmpd="sng">
            <a:solidFill>
              <a:srgbClr val="F78119"/>
            </a:solidFill>
            <a:prstDash val="solid"/>
            <a:round/>
            <a:headEnd type="none" w="sm" len="sm"/>
            <a:tailEnd type="triangle" w="med" len="med"/>
          </a:ln>
        </p:spPr>
      </p:cxnSp>
    </p:spTree>
    <p:extLst>
      <p:ext uri="{BB962C8B-B14F-4D97-AF65-F5344CB8AC3E}">
        <p14:creationId xmlns:p14="http://schemas.microsoft.com/office/powerpoint/2010/main" val="8374398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D73894C-69FA-4062-871D-5C550A7B8240}"/>
              </a:ext>
            </a:extLst>
          </p:cNvPr>
          <p:cNvSpPr>
            <a:spLocks noGrp="1"/>
          </p:cNvSpPr>
          <p:nvPr>
            <p:ph type="title"/>
          </p:nvPr>
        </p:nvSpPr>
        <p:spPr>
          <a:xfrm>
            <a:off x="536772" y="384538"/>
            <a:ext cx="11031359" cy="658084"/>
          </a:xfrm>
        </p:spPr>
        <p:txBody>
          <a:bodyPr>
            <a:noAutofit/>
          </a:bodyPr>
          <a:lstStyle/>
          <a:p>
            <a:pPr>
              <a:lnSpc>
                <a:spcPts val="4500"/>
              </a:lnSpc>
            </a:pPr>
            <a:r>
              <a:rPr lang="en-US" altLang="zh-TW" sz="3800" dirty="0">
                <a:solidFill>
                  <a:schemeClr val="tx1"/>
                </a:solidFill>
                <a:latin typeface="Arial" panose="020B0604020202020204" pitchFamily="34" charset="0"/>
                <a:ea typeface="微軟正黑體"/>
                <a:cs typeface="Arial" panose="020B0604020202020204" pitchFamily="34" charset="0"/>
              </a:rPr>
              <a:t>Connection operation-Only needs two steps to complete the connection</a:t>
            </a:r>
            <a:endParaRPr lang="zh-TW" altLang="en-US" sz="3800" dirty="0">
              <a:solidFill>
                <a:schemeClr val="tx1"/>
              </a:solidFill>
              <a:latin typeface="Arial" panose="020B0604020202020204" pitchFamily="34" charset="0"/>
              <a:cs typeface="Arial" panose="020B0604020202020204" pitchFamily="34" charset="0"/>
            </a:endParaRPr>
          </a:p>
        </p:txBody>
      </p:sp>
      <p:pic>
        <p:nvPicPr>
          <p:cNvPr id="4" name="圖片 4">
            <a:extLst>
              <a:ext uri="{FF2B5EF4-FFF2-40B4-BE49-F238E27FC236}">
                <a16:creationId xmlns:a16="http://schemas.microsoft.com/office/drawing/2014/main" id="{50ADB2DE-03F4-45CD-8E3F-8F001DDAF96F}"/>
              </a:ext>
            </a:extLst>
          </p:cNvPr>
          <p:cNvPicPr>
            <a:picLocks noChangeAspect="1"/>
          </p:cNvPicPr>
          <p:nvPr/>
        </p:nvPicPr>
        <p:blipFill>
          <a:blip r:embed="rId3"/>
          <a:stretch>
            <a:fillRect/>
          </a:stretch>
        </p:blipFill>
        <p:spPr>
          <a:xfrm>
            <a:off x="351833" y="2095621"/>
            <a:ext cx="3995803" cy="4330579"/>
          </a:xfrm>
          <a:prstGeom prst="rect">
            <a:avLst/>
          </a:prstGeom>
          <a:ln w="19050">
            <a:gradFill>
              <a:gsLst>
                <a:gs pos="0">
                  <a:schemeClr val="accent1">
                    <a:lumMod val="5000"/>
                    <a:lumOff val="95000"/>
                    <a:alpha val="5000"/>
                  </a:schemeClr>
                </a:gs>
                <a:gs pos="100000">
                  <a:srgbClr val="0FF3F9"/>
                </a:gs>
              </a:gsLst>
              <a:lin ang="5400000" scaled="1"/>
            </a:gradFill>
          </a:ln>
          <a:effectLst>
            <a:outerShdw blurRad="342900" dist="177800" dir="3600000" algn="t" rotWithShape="0">
              <a:prstClr val="black">
                <a:alpha val="40000"/>
              </a:prstClr>
            </a:outerShdw>
          </a:effectLst>
        </p:spPr>
      </p:pic>
      <p:pic>
        <p:nvPicPr>
          <p:cNvPr id="7" name="圖片 7">
            <a:extLst>
              <a:ext uri="{FF2B5EF4-FFF2-40B4-BE49-F238E27FC236}">
                <a16:creationId xmlns:a16="http://schemas.microsoft.com/office/drawing/2014/main" id="{8ED13387-73CB-4DA1-929E-CF7AFA001D50}"/>
              </a:ext>
            </a:extLst>
          </p:cNvPr>
          <p:cNvPicPr>
            <a:picLocks noChangeAspect="1"/>
          </p:cNvPicPr>
          <p:nvPr/>
        </p:nvPicPr>
        <p:blipFill rotWithShape="1">
          <a:blip r:embed="rId4"/>
          <a:srcRect t="3333" r="1216"/>
          <a:stretch/>
        </p:blipFill>
        <p:spPr>
          <a:xfrm>
            <a:off x="4684799" y="1341527"/>
            <a:ext cx="4926351" cy="2846436"/>
          </a:xfrm>
          <a:prstGeom prst="rect">
            <a:avLst/>
          </a:prstGeom>
          <a:ln w="19050">
            <a:gradFill>
              <a:gsLst>
                <a:gs pos="0">
                  <a:schemeClr val="accent1">
                    <a:lumMod val="5000"/>
                    <a:lumOff val="95000"/>
                    <a:alpha val="5000"/>
                  </a:schemeClr>
                </a:gs>
                <a:gs pos="100000">
                  <a:srgbClr val="0FF3F9"/>
                </a:gs>
              </a:gsLst>
              <a:lin ang="5400000" scaled="1"/>
            </a:gradFill>
          </a:ln>
          <a:effectLst>
            <a:outerShdw blurRad="342900" dist="177800" dir="3600000" algn="t" rotWithShape="0">
              <a:prstClr val="black">
                <a:alpha val="40000"/>
              </a:prstClr>
            </a:outerShdw>
          </a:effectLst>
        </p:spPr>
      </p:pic>
      <p:sp>
        <p:nvSpPr>
          <p:cNvPr id="24" name="矩形 23">
            <a:extLst>
              <a:ext uri="{FF2B5EF4-FFF2-40B4-BE49-F238E27FC236}">
                <a16:creationId xmlns:a16="http://schemas.microsoft.com/office/drawing/2014/main" id="{A03A9E27-597E-477D-B5DB-6A7CD3B6D1E5}"/>
              </a:ext>
            </a:extLst>
          </p:cNvPr>
          <p:cNvSpPr/>
          <p:nvPr/>
        </p:nvSpPr>
        <p:spPr>
          <a:xfrm>
            <a:off x="5865502" y="3376156"/>
            <a:ext cx="822602" cy="224614"/>
          </a:xfrm>
          <a:prstGeom prst="rect">
            <a:avLst/>
          </a:prstGeom>
          <a:noFill/>
          <a:ln w="31750">
            <a:solidFill>
              <a:srgbClr val="F781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7" name="文字方塊 26">
            <a:extLst>
              <a:ext uri="{FF2B5EF4-FFF2-40B4-BE49-F238E27FC236}">
                <a16:creationId xmlns:a16="http://schemas.microsoft.com/office/drawing/2014/main" id="{11717FDF-AE02-4152-9F8D-8075081A0128}"/>
              </a:ext>
            </a:extLst>
          </p:cNvPr>
          <p:cNvSpPr txBox="1"/>
          <p:nvPr/>
        </p:nvSpPr>
        <p:spPr>
          <a:xfrm>
            <a:off x="9776729" y="2646470"/>
            <a:ext cx="2270325" cy="2253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2800"/>
              </a:lnSpc>
              <a:spcBef>
                <a:spcPts val="300"/>
              </a:spcBef>
            </a:pPr>
            <a:r>
              <a:rPr lang="zh-TW" sz="2000" b="1" dirty="0">
                <a:solidFill>
                  <a:schemeClr val="bg1"/>
                </a:solidFill>
                <a:latin typeface="Arial" panose="020B0604020202020204" pitchFamily="34" charset="0"/>
                <a:ea typeface="Microsoft JhengHei"/>
                <a:cs typeface="Arial" panose="020B0604020202020204" pitchFamily="34" charset="0"/>
              </a:rPr>
              <a:t>Step </a:t>
            </a:r>
            <a:r>
              <a:rPr lang="en-US" altLang="zh-TW" sz="2000" b="1" dirty="0">
                <a:solidFill>
                  <a:schemeClr val="bg1"/>
                </a:solidFill>
                <a:latin typeface="Arial" panose="020B0604020202020204" pitchFamily="34" charset="0"/>
                <a:ea typeface="Microsoft JhengHei"/>
                <a:cs typeface="Arial" panose="020B0604020202020204" pitchFamily="34" charset="0"/>
              </a:rPr>
              <a:t>2</a:t>
            </a:r>
            <a:endParaRPr lang="zh-TW" dirty="0">
              <a:solidFill>
                <a:schemeClr val="bg1"/>
              </a:solidFill>
              <a:latin typeface="Arial" panose="020B0604020202020204" pitchFamily="34" charset="0"/>
              <a:cs typeface="Arial" panose="020B0604020202020204" pitchFamily="34" charset="0"/>
            </a:endParaRPr>
          </a:p>
          <a:p>
            <a:pPr>
              <a:lnSpc>
                <a:spcPts val="2800"/>
              </a:lnSpc>
              <a:spcBef>
                <a:spcPts val="300"/>
              </a:spcBef>
            </a:pPr>
            <a:r>
              <a:rPr lang="zh-TW" sz="2000" dirty="0">
                <a:solidFill>
                  <a:schemeClr val="bg1"/>
                </a:solidFill>
                <a:latin typeface="Arial" panose="020B0604020202020204" pitchFamily="34" charset="0"/>
                <a:ea typeface="+mn-lt"/>
                <a:cs typeface="Arial" panose="020B0604020202020204" pitchFamily="34" charset="0"/>
              </a:rPr>
              <a:t>Enter the storage space shared folder name + account , password</a:t>
            </a:r>
            <a:endParaRPr lang="zh-TW" dirty="0">
              <a:solidFill>
                <a:schemeClr val="bg1"/>
              </a:solidFill>
              <a:latin typeface="Arial" panose="020B0604020202020204" pitchFamily="34" charset="0"/>
              <a:ea typeface="新細明體"/>
              <a:cs typeface="Arial" panose="020B0604020202020204" pitchFamily="34" charset="0"/>
            </a:endParaRPr>
          </a:p>
        </p:txBody>
      </p:sp>
      <p:sp>
        <p:nvSpPr>
          <p:cNvPr id="15" name="矩形: 圓角 14">
            <a:extLst>
              <a:ext uri="{FF2B5EF4-FFF2-40B4-BE49-F238E27FC236}">
                <a16:creationId xmlns:a16="http://schemas.microsoft.com/office/drawing/2014/main" id="{5FDB79CD-4052-40A3-8E4F-F960767B7517}"/>
              </a:ext>
            </a:extLst>
          </p:cNvPr>
          <p:cNvSpPr/>
          <p:nvPr/>
        </p:nvSpPr>
        <p:spPr>
          <a:xfrm>
            <a:off x="11241730" y="816466"/>
            <a:ext cx="663564" cy="658084"/>
          </a:xfrm>
          <a:prstGeom prst="roundRect">
            <a:avLst>
              <a:gd name="adj" fmla="val 6467"/>
            </a:avLst>
          </a:prstGeom>
          <a:solidFill>
            <a:srgbClr val="D24726"/>
          </a:solidFill>
          <a:ln w="19050">
            <a:gradFill>
              <a:gsLst>
                <a:gs pos="0">
                  <a:schemeClr val="accent1">
                    <a:lumMod val="5000"/>
                    <a:lumOff val="95000"/>
                  </a:schemeClr>
                </a:gs>
                <a:gs pos="100000">
                  <a:srgbClr val="D24726"/>
                </a:gs>
              </a:gsLst>
              <a:lin ang="5400000" scaled="1"/>
            </a:gradFill>
          </a:ln>
          <a:effectLst>
            <a:outerShdw blurRad="342900" dist="63500" dir="3600000" algn="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000" b="1">
                <a:solidFill>
                  <a:schemeClr val="bg1"/>
                </a:solidFill>
                <a:latin typeface="Arial" panose="020B0604020202020204" pitchFamily="34" charset="0"/>
                <a:cs typeface="Arial" panose="020B0604020202020204" pitchFamily="34" charset="0"/>
                <a:sym typeface="Arial" panose="020B0604020202020204" pitchFamily="34" charset="0"/>
              </a:rPr>
              <a:t>2</a:t>
            </a:r>
            <a:endParaRPr lang="zh-TW" altLang="en-US" sz="40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12" name="圖片 12">
            <a:extLst>
              <a:ext uri="{FF2B5EF4-FFF2-40B4-BE49-F238E27FC236}">
                <a16:creationId xmlns:a16="http://schemas.microsoft.com/office/drawing/2014/main" id="{52E51CF6-54BD-4ADA-85BD-2ADDFE462B81}"/>
              </a:ext>
            </a:extLst>
          </p:cNvPr>
          <p:cNvPicPr>
            <a:picLocks noChangeAspect="1"/>
          </p:cNvPicPr>
          <p:nvPr/>
        </p:nvPicPr>
        <p:blipFill rotWithShape="1">
          <a:blip r:embed="rId5"/>
          <a:srcRect t="2972"/>
          <a:stretch/>
        </p:blipFill>
        <p:spPr>
          <a:xfrm>
            <a:off x="4684799" y="4246222"/>
            <a:ext cx="4926351" cy="2846436"/>
          </a:xfrm>
          <a:prstGeom prst="rect">
            <a:avLst/>
          </a:prstGeom>
          <a:ln w="19050">
            <a:gradFill>
              <a:gsLst>
                <a:gs pos="0">
                  <a:schemeClr val="accent1">
                    <a:lumMod val="5000"/>
                    <a:lumOff val="95000"/>
                    <a:alpha val="5000"/>
                  </a:schemeClr>
                </a:gs>
                <a:gs pos="100000">
                  <a:srgbClr val="0FF3F9"/>
                </a:gs>
              </a:gsLst>
              <a:lin ang="5400000" scaled="1"/>
            </a:gradFill>
          </a:ln>
          <a:effectLst>
            <a:outerShdw blurRad="342900" dist="177800" dir="3600000" algn="t" rotWithShape="0">
              <a:prstClr val="black">
                <a:alpha val="40000"/>
              </a:prstClr>
            </a:outerShdw>
          </a:effectLst>
        </p:spPr>
      </p:pic>
      <p:sp>
        <p:nvSpPr>
          <p:cNvPr id="14" name="矩形 13">
            <a:extLst>
              <a:ext uri="{FF2B5EF4-FFF2-40B4-BE49-F238E27FC236}">
                <a16:creationId xmlns:a16="http://schemas.microsoft.com/office/drawing/2014/main" id="{38E9D40A-EBDB-41C0-B72B-69462639D875}"/>
              </a:ext>
            </a:extLst>
          </p:cNvPr>
          <p:cNvSpPr/>
          <p:nvPr/>
        </p:nvSpPr>
        <p:spPr>
          <a:xfrm>
            <a:off x="6254270" y="5410401"/>
            <a:ext cx="1795396" cy="354903"/>
          </a:xfrm>
          <a:prstGeom prst="rect">
            <a:avLst/>
          </a:prstGeom>
          <a:noFill/>
          <a:ln w="31750">
            <a:solidFill>
              <a:srgbClr val="F781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cxnSp>
        <p:nvCxnSpPr>
          <p:cNvPr id="16" name="Google Shape;1747;p86">
            <a:extLst>
              <a:ext uri="{FF2B5EF4-FFF2-40B4-BE49-F238E27FC236}">
                <a16:creationId xmlns:a16="http://schemas.microsoft.com/office/drawing/2014/main" id="{4368AFEB-0C78-4D2F-95A1-E1C1E4648A43}"/>
              </a:ext>
            </a:extLst>
          </p:cNvPr>
          <p:cNvCxnSpPr>
            <a:cxnSpLocks/>
          </p:cNvCxnSpPr>
          <p:nvPr/>
        </p:nvCxnSpPr>
        <p:spPr>
          <a:xfrm flipH="1">
            <a:off x="2284408" y="3491597"/>
            <a:ext cx="3581093" cy="287242"/>
          </a:xfrm>
          <a:prstGeom prst="bentConnector3">
            <a:avLst>
              <a:gd name="adj1" fmla="val 100089"/>
            </a:avLst>
          </a:prstGeom>
          <a:noFill/>
          <a:ln w="38100" cap="flat" cmpd="sng">
            <a:solidFill>
              <a:srgbClr val="F78119"/>
            </a:solidFill>
            <a:prstDash val="solid"/>
            <a:round/>
            <a:headEnd type="none" w="sm" len="sm"/>
            <a:tailEnd type="triangle" w="med" len="med"/>
          </a:ln>
        </p:spPr>
      </p:cxnSp>
      <p:cxnSp>
        <p:nvCxnSpPr>
          <p:cNvPr id="19" name="Google Shape;1747;p86">
            <a:extLst>
              <a:ext uri="{FF2B5EF4-FFF2-40B4-BE49-F238E27FC236}">
                <a16:creationId xmlns:a16="http://schemas.microsoft.com/office/drawing/2014/main" id="{42EB81B3-6969-4789-A27B-29653FCBBA38}"/>
              </a:ext>
            </a:extLst>
          </p:cNvPr>
          <p:cNvCxnSpPr>
            <a:cxnSpLocks/>
          </p:cNvCxnSpPr>
          <p:nvPr/>
        </p:nvCxnSpPr>
        <p:spPr>
          <a:xfrm rot="10800000">
            <a:off x="3530600" y="3880928"/>
            <a:ext cx="2723670" cy="1617438"/>
          </a:xfrm>
          <a:prstGeom prst="bentConnector3">
            <a:avLst>
              <a:gd name="adj1" fmla="val 78345"/>
            </a:avLst>
          </a:prstGeom>
          <a:noFill/>
          <a:ln w="38100" cap="flat" cmpd="sng">
            <a:solidFill>
              <a:srgbClr val="F78119"/>
            </a:solidFill>
            <a:prstDash val="solid"/>
            <a:round/>
            <a:headEnd type="none" w="sm" len="sm"/>
            <a:tailEnd type="triangle" w="med" len="med"/>
          </a:ln>
        </p:spPr>
      </p:cxnSp>
      <p:cxnSp>
        <p:nvCxnSpPr>
          <p:cNvPr id="21" name="Google Shape;1747;p86">
            <a:extLst>
              <a:ext uri="{FF2B5EF4-FFF2-40B4-BE49-F238E27FC236}">
                <a16:creationId xmlns:a16="http://schemas.microsoft.com/office/drawing/2014/main" id="{63739B9E-9265-41D6-B062-9E98AEDCD084}"/>
              </a:ext>
            </a:extLst>
          </p:cNvPr>
          <p:cNvCxnSpPr>
            <a:cxnSpLocks/>
          </p:cNvCxnSpPr>
          <p:nvPr/>
        </p:nvCxnSpPr>
        <p:spPr>
          <a:xfrm rot="10800000">
            <a:off x="3193438" y="4183729"/>
            <a:ext cx="3060833" cy="1458190"/>
          </a:xfrm>
          <a:prstGeom prst="bentConnector3">
            <a:avLst>
              <a:gd name="adj1" fmla="val 99998"/>
            </a:avLst>
          </a:prstGeom>
          <a:noFill/>
          <a:ln w="38100" cap="flat" cmpd="sng">
            <a:solidFill>
              <a:srgbClr val="F78119"/>
            </a:solidFill>
            <a:prstDash val="solid"/>
            <a:round/>
            <a:headEnd type="none" w="sm" len="sm"/>
            <a:tailEnd type="triangle" w="med" len="med"/>
          </a:ln>
        </p:spPr>
      </p:cxnSp>
    </p:spTree>
    <p:extLst>
      <p:ext uri="{BB962C8B-B14F-4D97-AF65-F5344CB8AC3E}">
        <p14:creationId xmlns:p14="http://schemas.microsoft.com/office/powerpoint/2010/main" val="3400801033"/>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905</Words>
  <Application>Microsoft Office PowerPoint</Application>
  <PresentationFormat>寬螢幕</PresentationFormat>
  <Paragraphs>124</Paragraphs>
  <Slides>15</Slides>
  <Notes>2</Notes>
  <HiddenSlides>0</HiddenSlides>
  <MMClips>0</MMClips>
  <ScaleCrop>false</ScaleCrop>
  <HeadingPairs>
    <vt:vector size="6" baseType="variant">
      <vt:variant>
        <vt:lpstr>使用字型</vt:lpstr>
      </vt:variant>
      <vt:variant>
        <vt:i4>4</vt:i4>
      </vt:variant>
      <vt:variant>
        <vt:lpstr>佈景主題</vt:lpstr>
      </vt:variant>
      <vt:variant>
        <vt:i4>1</vt:i4>
      </vt:variant>
      <vt:variant>
        <vt:lpstr>投影片標題</vt:lpstr>
      </vt:variant>
      <vt:variant>
        <vt:i4>15</vt:i4>
      </vt:variant>
    </vt:vector>
  </HeadingPairs>
  <TitlesOfParts>
    <vt:vector size="20" baseType="lpstr">
      <vt:lpstr>微軟正黑體</vt:lpstr>
      <vt:lpstr>Arial</vt:lpstr>
      <vt:lpstr>Calibri</vt:lpstr>
      <vt:lpstr>Calibri Light</vt:lpstr>
      <vt:lpstr>Office 佈景主題</vt:lpstr>
      <vt:lpstr>PowerPoint 簡報</vt:lpstr>
      <vt:lpstr>What is QuObjects ? </vt:lpstr>
      <vt:lpstr>Object service development is more efficient</vt:lpstr>
      <vt:lpstr>Desktop-NAS-Cloud data transmission window causes confusion.</vt:lpstr>
      <vt:lpstr>S3 Tool integrates multiple windows into one .Take Forklift 3 as an example.</vt:lpstr>
      <vt:lpstr>S3 to S3 Migration . Take CloudBerry as an example.</vt:lpstr>
      <vt:lpstr>Operation steps-Download QuObjects from QNAP APP Center </vt:lpstr>
      <vt:lpstr>Connection operation - Only needs two steps to complete the connection</vt:lpstr>
      <vt:lpstr>Connection operation-Only needs two steps to complete the connection</vt:lpstr>
      <vt:lpstr> QuObjects support more S3 Tool connection</vt:lpstr>
      <vt:lpstr>S3 Tool connect QuObjects </vt:lpstr>
      <vt:lpstr>Cosbench Performance test -  S3 good environment for object service testing! </vt:lpstr>
      <vt:lpstr>QuObjects can support QNAP ARM's model now </vt:lpstr>
      <vt:lpstr>Customer feedback , We heard ! </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Han Tsai</dc:creator>
  <cp:lastModifiedBy>QNAP_Han Tsai</cp:lastModifiedBy>
  <cp:revision>1</cp:revision>
  <dcterms:created xsi:type="dcterms:W3CDTF">2021-01-18T02:44:23Z</dcterms:created>
  <dcterms:modified xsi:type="dcterms:W3CDTF">2021-01-25T05:56:03Z</dcterms:modified>
</cp:coreProperties>
</file>